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9.xml" ContentType="application/vnd.openxmlformats-officedocument.theme+xml"/>
  <Override PartName="/ppt/slideLayouts/slideLayout77.xml" ContentType="application/vnd.openxmlformats-officedocument.presentationml.slideLayout+xml"/>
  <Override PartName="/ppt/theme/theme10.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1.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2.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3.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4.xml" ContentType="application/vnd.openxmlformats-officedocument.theme+xml"/>
  <Override PartName="/ppt/media/image50.jpg" ContentType="image/jpeg"/>
  <Override PartName="/ppt/media/image51.jpg" ContentType="image/jpeg"/>
  <Override PartName="/ppt/media/image52.jpg" ContentType="image/jpeg"/>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9" r:id="rId4"/>
    <p:sldMasterId id="2147483674" r:id="rId5"/>
    <p:sldMasterId id="2147483685" r:id="rId6"/>
    <p:sldMasterId id="2147483712" r:id="rId7"/>
    <p:sldMasterId id="2147483758" r:id="rId8"/>
    <p:sldMasterId id="2147483981" r:id="rId9"/>
    <p:sldMasterId id="2147484091" r:id="rId10"/>
    <p:sldMasterId id="2147484098" r:id="rId11"/>
    <p:sldMasterId id="2147484121" r:id="rId12"/>
    <p:sldMasterId id="2147483723" r:id="rId13"/>
    <p:sldMasterId id="2147483678" r:id="rId14"/>
    <p:sldMasterId id="2147484163" r:id="rId15"/>
    <p:sldMasterId id="2147484169" r:id="rId16"/>
    <p:sldMasterId id="2147484172" r:id="rId17"/>
  </p:sldMasterIdLst>
  <p:notesMasterIdLst>
    <p:notesMasterId r:id="rId43"/>
  </p:notesMasterIdLst>
  <p:sldIdLst>
    <p:sldId id="256" r:id="rId18"/>
    <p:sldId id="2147479337" r:id="rId19"/>
    <p:sldId id="2147479323" r:id="rId20"/>
    <p:sldId id="2147479331" r:id="rId21"/>
    <p:sldId id="1108" r:id="rId22"/>
    <p:sldId id="2147479338" r:id="rId23"/>
    <p:sldId id="1115" r:id="rId24"/>
    <p:sldId id="1122" r:id="rId25"/>
    <p:sldId id="2147479346" r:id="rId26"/>
    <p:sldId id="2147479356" r:id="rId27"/>
    <p:sldId id="2147479369" r:id="rId28"/>
    <p:sldId id="2147479358" r:id="rId29"/>
    <p:sldId id="2147479357" r:id="rId30"/>
    <p:sldId id="2147479363" r:id="rId31"/>
    <p:sldId id="2147479365" r:id="rId32"/>
    <p:sldId id="2147479366" r:id="rId33"/>
    <p:sldId id="2147479367" r:id="rId34"/>
    <p:sldId id="2147479347" r:id="rId35"/>
    <p:sldId id="2147479352" r:id="rId36"/>
    <p:sldId id="2147479351" r:id="rId37"/>
    <p:sldId id="2147479353" r:id="rId38"/>
    <p:sldId id="2147479368" r:id="rId39"/>
    <p:sldId id="4507" r:id="rId40"/>
    <p:sldId id="4508" r:id="rId41"/>
    <p:sldId id="67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0000"/>
    <a:srgbClr val="156082"/>
    <a:srgbClr val="00B2BD"/>
    <a:srgbClr val="1369B9"/>
    <a:srgbClr val="8FADAE"/>
    <a:srgbClr val="04CFBA"/>
    <a:srgbClr val="F99D26"/>
    <a:srgbClr val="55477F"/>
    <a:srgbClr val="CF8D2A"/>
    <a:srgbClr val="C623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487FB7-4424-4DF1-84FE-FE3803E7C97C}" v="145" dt="2025-11-02T22:51:26.7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70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notesMaster" Target="notesMasters/notesMaster1.xml"/><Relationship Id="rId48"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akat\Desktop\00_Project\case04_TongaPreparednessPilot\03_analysis\02_results\s1\psdsinsar_aletch_all\ipta_test\psdsinsar_tong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takat\Desktop\00_Project\case04_TongaPreparednessPilot\03_analysis\02_results\s1\psdsinsar_aletch_all\ipta_test\psdsinsar_tonga.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circle"/>
            <c:size val="10"/>
            <c:spPr>
              <a:solidFill>
                <a:schemeClr val="accent1"/>
              </a:solidFill>
              <a:ln w="9525">
                <a:solidFill>
                  <a:schemeClr val="accent1">
                    <a:alpha val="97000"/>
                  </a:schemeClr>
                </a:solidFill>
              </a:ln>
              <a:effectLst/>
            </c:spPr>
          </c:marker>
          <c:cat>
            <c:numRef>
              <c:f>psdsinsar_tonga!$K$1:$U$1</c:f>
              <c:numCache>
                <c:formatCode>General</c:formatCode>
                <c:ptCount val="11"/>
                <c:pt idx="0">
                  <c:v>20240129</c:v>
                </c:pt>
                <c:pt idx="1">
                  <c:v>20240210</c:v>
                </c:pt>
                <c:pt idx="2">
                  <c:v>20240222</c:v>
                </c:pt>
                <c:pt idx="3">
                  <c:v>20240305</c:v>
                </c:pt>
                <c:pt idx="4">
                  <c:v>20240317</c:v>
                </c:pt>
                <c:pt idx="5">
                  <c:v>20240329</c:v>
                </c:pt>
                <c:pt idx="6">
                  <c:v>20240410</c:v>
                </c:pt>
                <c:pt idx="7">
                  <c:v>20240422</c:v>
                </c:pt>
                <c:pt idx="8">
                  <c:v>20240504</c:v>
                </c:pt>
                <c:pt idx="9">
                  <c:v>20240516</c:v>
                </c:pt>
                <c:pt idx="10">
                  <c:v>20240528</c:v>
                </c:pt>
              </c:numCache>
            </c:numRef>
          </c:cat>
          <c:val>
            <c:numRef>
              <c:f>psdsinsar_tonga!$K$75577:$U$75577</c:f>
              <c:numCache>
                <c:formatCode>General</c:formatCode>
                <c:ptCount val="11"/>
                <c:pt idx="0">
                  <c:v>0</c:v>
                </c:pt>
                <c:pt idx="1">
                  <c:v>3.33</c:v>
                </c:pt>
                <c:pt idx="2">
                  <c:v>-1.976</c:v>
                </c:pt>
                <c:pt idx="3">
                  <c:v>1.784</c:v>
                </c:pt>
                <c:pt idx="4">
                  <c:v>0.872</c:v>
                </c:pt>
                <c:pt idx="5">
                  <c:v>1.651</c:v>
                </c:pt>
                <c:pt idx="6">
                  <c:v>1.62</c:v>
                </c:pt>
                <c:pt idx="7">
                  <c:v>1.72</c:v>
                </c:pt>
                <c:pt idx="8">
                  <c:v>2.8540000000000001</c:v>
                </c:pt>
                <c:pt idx="9">
                  <c:v>-0.78800000000000003</c:v>
                </c:pt>
                <c:pt idx="10">
                  <c:v>-5.4</c:v>
                </c:pt>
              </c:numCache>
            </c:numRef>
          </c:val>
          <c:smooth val="0"/>
          <c:extLst>
            <c:ext xmlns:c16="http://schemas.microsoft.com/office/drawing/2014/chart" uri="{C3380CC4-5D6E-409C-BE32-E72D297353CC}">
              <c16:uniqueId val="{00000000-CEDE-4C54-AE21-772EA7EB1414}"/>
            </c:ext>
          </c:extLst>
        </c:ser>
        <c:dLbls>
          <c:showLegendKey val="0"/>
          <c:showVal val="0"/>
          <c:showCatName val="0"/>
          <c:showSerName val="0"/>
          <c:showPercent val="0"/>
          <c:showBubbleSize val="0"/>
        </c:dLbls>
        <c:marker val="1"/>
        <c:smooth val="0"/>
        <c:axId val="731161183"/>
        <c:axId val="731162143"/>
      </c:lineChart>
      <c:catAx>
        <c:axId val="731161183"/>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1162143"/>
        <c:crosses val="autoZero"/>
        <c:auto val="1"/>
        <c:lblAlgn val="ctr"/>
        <c:lblOffset val="100"/>
        <c:noMultiLvlLbl val="0"/>
      </c:catAx>
      <c:valAx>
        <c:axId val="731162143"/>
        <c:scaling>
          <c:orientation val="minMax"/>
          <c:max val="20"/>
          <c:min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Deformation [mm]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3116118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circle"/>
            <c:size val="10"/>
            <c:spPr>
              <a:solidFill>
                <a:schemeClr val="accent1"/>
              </a:solidFill>
              <a:ln w="9525">
                <a:solidFill>
                  <a:schemeClr val="accent1"/>
                </a:solidFill>
              </a:ln>
              <a:effectLst/>
            </c:spPr>
          </c:marker>
          <c:cat>
            <c:numRef>
              <c:f>psdsinsar_tonga!$K$1:$U$1</c:f>
              <c:numCache>
                <c:formatCode>General</c:formatCode>
                <c:ptCount val="11"/>
                <c:pt idx="0">
                  <c:v>20240129</c:v>
                </c:pt>
                <c:pt idx="1">
                  <c:v>20240210</c:v>
                </c:pt>
                <c:pt idx="2">
                  <c:v>20240222</c:v>
                </c:pt>
                <c:pt idx="3">
                  <c:v>20240305</c:v>
                </c:pt>
                <c:pt idx="4">
                  <c:v>20240317</c:v>
                </c:pt>
                <c:pt idx="5">
                  <c:v>20240329</c:v>
                </c:pt>
                <c:pt idx="6">
                  <c:v>20240410</c:v>
                </c:pt>
                <c:pt idx="7">
                  <c:v>20240422</c:v>
                </c:pt>
                <c:pt idx="8">
                  <c:v>20240504</c:v>
                </c:pt>
                <c:pt idx="9">
                  <c:v>20240516</c:v>
                </c:pt>
                <c:pt idx="10">
                  <c:v>20240528</c:v>
                </c:pt>
              </c:numCache>
            </c:numRef>
          </c:cat>
          <c:val>
            <c:numRef>
              <c:f>psdsinsar_tonga!$K$456:$U$456</c:f>
              <c:numCache>
                <c:formatCode>General</c:formatCode>
                <c:ptCount val="11"/>
                <c:pt idx="0">
                  <c:v>0</c:v>
                </c:pt>
                <c:pt idx="1">
                  <c:v>-13.672000000000001</c:v>
                </c:pt>
                <c:pt idx="2">
                  <c:v>-15.942</c:v>
                </c:pt>
                <c:pt idx="3">
                  <c:v>-24.456</c:v>
                </c:pt>
                <c:pt idx="4">
                  <c:v>-18.379000000000001</c:v>
                </c:pt>
                <c:pt idx="5">
                  <c:v>-22.789000000000001</c:v>
                </c:pt>
                <c:pt idx="6">
                  <c:v>-27.280999999999899</c:v>
                </c:pt>
                <c:pt idx="7">
                  <c:v>-31.811</c:v>
                </c:pt>
                <c:pt idx="8">
                  <c:v>-35.445</c:v>
                </c:pt>
                <c:pt idx="9">
                  <c:v>-37.939</c:v>
                </c:pt>
                <c:pt idx="10">
                  <c:v>-46.463999999999899</c:v>
                </c:pt>
              </c:numCache>
            </c:numRef>
          </c:val>
          <c:smooth val="0"/>
          <c:extLst>
            <c:ext xmlns:c16="http://schemas.microsoft.com/office/drawing/2014/chart" uri="{C3380CC4-5D6E-409C-BE32-E72D297353CC}">
              <c16:uniqueId val="{00000000-CA11-4340-B963-95C4E2202221}"/>
            </c:ext>
          </c:extLst>
        </c:ser>
        <c:dLbls>
          <c:showLegendKey val="0"/>
          <c:showVal val="0"/>
          <c:showCatName val="0"/>
          <c:showSerName val="0"/>
          <c:showPercent val="0"/>
          <c:showBubbleSize val="0"/>
        </c:dLbls>
        <c:marker val="1"/>
        <c:smooth val="0"/>
        <c:axId val="728122047"/>
        <c:axId val="728122527"/>
      </c:lineChart>
      <c:catAx>
        <c:axId val="72812204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8122527"/>
        <c:crosses val="autoZero"/>
        <c:auto val="1"/>
        <c:lblAlgn val="ctr"/>
        <c:lblOffset val="100"/>
        <c:noMultiLvlLbl val="0"/>
      </c:catAx>
      <c:valAx>
        <c:axId val="72812252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Deformation [mm]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2812204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E38426-C28C-4601-9107-3B4499F7574B}" type="datetimeFigureOut">
              <a:rPr lang="en-GB" smtClean="0"/>
              <a:t>06/11/2025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E49DA4-0D38-4E7D-8428-8CF0E279C8E5}" type="slidenum">
              <a:rPr lang="en-GB" smtClean="0"/>
              <a:t>‹#›</a:t>
            </a:fld>
            <a:endParaRPr lang="en-GB"/>
          </a:p>
        </p:txBody>
      </p:sp>
    </p:spTree>
    <p:extLst>
      <p:ext uri="{BB962C8B-B14F-4D97-AF65-F5344CB8AC3E}">
        <p14:creationId xmlns:p14="http://schemas.microsoft.com/office/powerpoint/2010/main" val="817426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384e8f040cc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 name="Google Shape;42;g384e8f040cc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F23FD-C814-66E0-ABC7-FF79AAC896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045626-2F96-5067-E0A6-C959A40FA420}"/>
              </a:ext>
            </a:extLst>
          </p:cNvPr>
          <p:cNvSpPr>
            <a:spLocks noGrp="1" noRot="1" noChangeAspect="1"/>
          </p:cNvSpPr>
          <p:nvPr>
            <p:ph type="sldImg"/>
          </p:nvPr>
        </p:nvSpPr>
        <p:spPr>
          <a:xfrm>
            <a:off x="508000" y="1231900"/>
            <a:ext cx="5908675" cy="3324225"/>
          </a:xfrm>
        </p:spPr>
      </p:sp>
      <p:sp>
        <p:nvSpPr>
          <p:cNvPr id="3" name="Notes Placeholder 2">
            <a:extLst>
              <a:ext uri="{FF2B5EF4-FFF2-40B4-BE49-F238E27FC236}">
                <a16:creationId xmlns:a16="http://schemas.microsoft.com/office/drawing/2014/main" id="{6C6792D4-D71E-92EC-121C-8B731FAD1201}"/>
              </a:ext>
            </a:extLst>
          </p:cNvPr>
          <p:cNvSpPr>
            <a:spLocks noGrp="1"/>
          </p:cNvSpPr>
          <p:nvPr>
            <p:ph type="body" idx="1"/>
          </p:nvPr>
        </p:nvSpPr>
        <p:spPr/>
        <p:txBody>
          <a:bodyPr>
            <a:normAutofit/>
          </a:bodyPr>
          <a:lstStyle/>
          <a:p>
            <a:endParaRPr lang="en-US"/>
          </a:p>
        </p:txBody>
      </p:sp>
      <p:sp>
        <p:nvSpPr>
          <p:cNvPr id="4" name="Header Placeholder 3">
            <a:extLst>
              <a:ext uri="{FF2B5EF4-FFF2-40B4-BE49-F238E27FC236}">
                <a16:creationId xmlns:a16="http://schemas.microsoft.com/office/drawing/2014/main" id="{D0F52190-0B54-DE09-CE93-09E518CBAAE0}"/>
              </a:ext>
            </a:extLst>
          </p:cNvPr>
          <p:cNvSpPr>
            <a:spLocks noGrp="1"/>
          </p:cNvSpPr>
          <p:nvPr>
            <p:ph type="hdr" sz="quarter" idx="10"/>
          </p:nvPr>
        </p:nvSpPr>
        <p:spPr/>
        <p:txBody>
          <a:bodyPr/>
          <a:lstStyle/>
          <a:p>
            <a:pPr>
              <a:defRPr/>
            </a:pPr>
            <a:r>
              <a:rPr lang="en-GB" err="1"/>
              <a:t>gfrgffrg</a:t>
            </a:r>
            <a:endParaRPr lang="en-GB"/>
          </a:p>
        </p:txBody>
      </p:sp>
      <p:sp>
        <p:nvSpPr>
          <p:cNvPr id="5" name="Slide Number Placeholder 4">
            <a:extLst>
              <a:ext uri="{FF2B5EF4-FFF2-40B4-BE49-F238E27FC236}">
                <a16:creationId xmlns:a16="http://schemas.microsoft.com/office/drawing/2014/main" id="{0C2A97B6-64B8-B570-BB07-A99B0093C32F}"/>
              </a:ext>
            </a:extLst>
          </p:cNvPr>
          <p:cNvSpPr>
            <a:spLocks noGrp="1"/>
          </p:cNvSpPr>
          <p:nvPr>
            <p:ph type="sldNum" sz="quarter" idx="11"/>
          </p:nvPr>
        </p:nvSpPr>
        <p:spPr/>
        <p:txBody>
          <a:bodyPr/>
          <a:lstStyle/>
          <a:p>
            <a:pPr>
              <a:defRPr/>
            </a:pPr>
            <a:fld id="{B2D30246-8030-41A3-A32A-28BBF1386D1B}" type="slidenum">
              <a:rPr lang="en-GB" smtClean="0"/>
              <a:pPr>
                <a:defRPr/>
              </a:pPr>
              <a:t>14</a:t>
            </a:fld>
            <a:endParaRPr lang="en-GB"/>
          </a:p>
        </p:txBody>
      </p:sp>
    </p:spTree>
    <p:extLst>
      <p:ext uri="{BB962C8B-B14F-4D97-AF65-F5344CB8AC3E}">
        <p14:creationId xmlns:p14="http://schemas.microsoft.com/office/powerpoint/2010/main" val="1579141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2BEC4-0844-9C0E-EA66-5FBB447915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DEE188-8D38-6CDD-5146-155895E2A547}"/>
              </a:ext>
            </a:extLst>
          </p:cNvPr>
          <p:cNvSpPr>
            <a:spLocks noGrp="1" noRot="1" noChangeAspect="1"/>
          </p:cNvSpPr>
          <p:nvPr>
            <p:ph type="sldImg"/>
          </p:nvPr>
        </p:nvSpPr>
        <p:spPr>
          <a:xfrm>
            <a:off x="508000" y="1231900"/>
            <a:ext cx="5908675" cy="3324225"/>
          </a:xfrm>
        </p:spPr>
      </p:sp>
      <p:sp>
        <p:nvSpPr>
          <p:cNvPr id="3" name="Notes Placeholder 2">
            <a:extLst>
              <a:ext uri="{FF2B5EF4-FFF2-40B4-BE49-F238E27FC236}">
                <a16:creationId xmlns:a16="http://schemas.microsoft.com/office/drawing/2014/main" id="{EAFD246C-2C8F-0A08-BA45-9E709E1ACC9B}"/>
              </a:ext>
            </a:extLst>
          </p:cNvPr>
          <p:cNvSpPr>
            <a:spLocks noGrp="1"/>
          </p:cNvSpPr>
          <p:nvPr>
            <p:ph type="body" idx="1"/>
          </p:nvPr>
        </p:nvSpPr>
        <p:spPr/>
        <p:txBody>
          <a:bodyPr>
            <a:normAutofit/>
          </a:bodyPr>
          <a:lstStyle/>
          <a:p>
            <a:endParaRPr lang="en-US"/>
          </a:p>
        </p:txBody>
      </p:sp>
      <p:sp>
        <p:nvSpPr>
          <p:cNvPr id="4" name="Header Placeholder 3">
            <a:extLst>
              <a:ext uri="{FF2B5EF4-FFF2-40B4-BE49-F238E27FC236}">
                <a16:creationId xmlns:a16="http://schemas.microsoft.com/office/drawing/2014/main" id="{1C904FAB-E170-EE70-8667-EEA731AABFA1}"/>
              </a:ext>
            </a:extLst>
          </p:cNvPr>
          <p:cNvSpPr>
            <a:spLocks noGrp="1"/>
          </p:cNvSpPr>
          <p:nvPr>
            <p:ph type="hdr" sz="quarter" idx="10"/>
          </p:nvPr>
        </p:nvSpPr>
        <p:spPr/>
        <p:txBody>
          <a:bodyPr/>
          <a:lstStyle/>
          <a:p>
            <a:pPr>
              <a:defRPr/>
            </a:pPr>
            <a:r>
              <a:rPr lang="en-GB" err="1"/>
              <a:t>gfrgffrg</a:t>
            </a:r>
            <a:endParaRPr lang="en-GB"/>
          </a:p>
        </p:txBody>
      </p:sp>
      <p:sp>
        <p:nvSpPr>
          <p:cNvPr id="5" name="Slide Number Placeholder 4">
            <a:extLst>
              <a:ext uri="{FF2B5EF4-FFF2-40B4-BE49-F238E27FC236}">
                <a16:creationId xmlns:a16="http://schemas.microsoft.com/office/drawing/2014/main" id="{3EACB719-9933-2A13-F6A8-EAAACB9B949B}"/>
              </a:ext>
            </a:extLst>
          </p:cNvPr>
          <p:cNvSpPr>
            <a:spLocks noGrp="1"/>
          </p:cNvSpPr>
          <p:nvPr>
            <p:ph type="sldNum" sz="quarter" idx="11"/>
          </p:nvPr>
        </p:nvSpPr>
        <p:spPr/>
        <p:txBody>
          <a:bodyPr/>
          <a:lstStyle/>
          <a:p>
            <a:pPr>
              <a:defRPr/>
            </a:pPr>
            <a:fld id="{B2D30246-8030-41A3-A32A-28BBF1386D1B}" type="slidenum">
              <a:rPr lang="en-GB" smtClean="0"/>
              <a:pPr>
                <a:defRPr/>
              </a:pPr>
              <a:t>15</a:t>
            </a:fld>
            <a:endParaRPr lang="en-GB"/>
          </a:p>
        </p:txBody>
      </p:sp>
    </p:spTree>
    <p:extLst>
      <p:ext uri="{BB962C8B-B14F-4D97-AF65-F5344CB8AC3E}">
        <p14:creationId xmlns:p14="http://schemas.microsoft.com/office/powerpoint/2010/main" val="2245238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C3986-DCA0-2003-6941-2B5D4114DA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B61F08-A133-5DE7-C1CC-B30C8677CC90}"/>
              </a:ext>
            </a:extLst>
          </p:cNvPr>
          <p:cNvSpPr>
            <a:spLocks noGrp="1" noRot="1" noChangeAspect="1"/>
          </p:cNvSpPr>
          <p:nvPr>
            <p:ph type="sldImg"/>
          </p:nvPr>
        </p:nvSpPr>
        <p:spPr>
          <a:xfrm>
            <a:off x="508000" y="1231900"/>
            <a:ext cx="5908675" cy="3324225"/>
          </a:xfrm>
        </p:spPr>
      </p:sp>
      <p:sp>
        <p:nvSpPr>
          <p:cNvPr id="3" name="Notes Placeholder 2">
            <a:extLst>
              <a:ext uri="{FF2B5EF4-FFF2-40B4-BE49-F238E27FC236}">
                <a16:creationId xmlns:a16="http://schemas.microsoft.com/office/drawing/2014/main" id="{48DDE81F-3FDA-919F-5DBE-3E8F78F725FB}"/>
              </a:ext>
            </a:extLst>
          </p:cNvPr>
          <p:cNvSpPr>
            <a:spLocks noGrp="1"/>
          </p:cNvSpPr>
          <p:nvPr>
            <p:ph type="body" idx="1"/>
          </p:nvPr>
        </p:nvSpPr>
        <p:spPr/>
        <p:txBody>
          <a:bodyPr>
            <a:normAutofit/>
          </a:bodyPr>
          <a:lstStyle/>
          <a:p>
            <a:endParaRPr lang="en-US"/>
          </a:p>
        </p:txBody>
      </p:sp>
      <p:sp>
        <p:nvSpPr>
          <p:cNvPr id="4" name="Header Placeholder 3">
            <a:extLst>
              <a:ext uri="{FF2B5EF4-FFF2-40B4-BE49-F238E27FC236}">
                <a16:creationId xmlns:a16="http://schemas.microsoft.com/office/drawing/2014/main" id="{DDACE723-E802-0AED-6047-DE8924D263DF}"/>
              </a:ext>
            </a:extLst>
          </p:cNvPr>
          <p:cNvSpPr>
            <a:spLocks noGrp="1"/>
          </p:cNvSpPr>
          <p:nvPr>
            <p:ph type="hdr" sz="quarter" idx="10"/>
          </p:nvPr>
        </p:nvSpPr>
        <p:spPr/>
        <p:txBody>
          <a:bodyPr/>
          <a:lstStyle/>
          <a:p>
            <a:pPr>
              <a:defRPr/>
            </a:pPr>
            <a:r>
              <a:rPr lang="en-GB" err="1"/>
              <a:t>gfrgffrg</a:t>
            </a:r>
            <a:endParaRPr lang="en-GB"/>
          </a:p>
        </p:txBody>
      </p:sp>
      <p:sp>
        <p:nvSpPr>
          <p:cNvPr id="5" name="Slide Number Placeholder 4">
            <a:extLst>
              <a:ext uri="{FF2B5EF4-FFF2-40B4-BE49-F238E27FC236}">
                <a16:creationId xmlns:a16="http://schemas.microsoft.com/office/drawing/2014/main" id="{122511DA-1982-4A2E-985D-BC0239A8CEA2}"/>
              </a:ext>
            </a:extLst>
          </p:cNvPr>
          <p:cNvSpPr>
            <a:spLocks noGrp="1"/>
          </p:cNvSpPr>
          <p:nvPr>
            <p:ph type="sldNum" sz="quarter" idx="11"/>
          </p:nvPr>
        </p:nvSpPr>
        <p:spPr/>
        <p:txBody>
          <a:bodyPr/>
          <a:lstStyle/>
          <a:p>
            <a:pPr>
              <a:defRPr/>
            </a:pPr>
            <a:fld id="{B2D30246-8030-41A3-A32A-28BBF1386D1B}" type="slidenum">
              <a:rPr lang="en-GB" smtClean="0"/>
              <a:pPr>
                <a:defRPr/>
              </a:pPr>
              <a:t>16</a:t>
            </a:fld>
            <a:endParaRPr lang="en-GB"/>
          </a:p>
        </p:txBody>
      </p:sp>
    </p:spTree>
    <p:extLst>
      <p:ext uri="{BB962C8B-B14F-4D97-AF65-F5344CB8AC3E}">
        <p14:creationId xmlns:p14="http://schemas.microsoft.com/office/powerpoint/2010/main" val="227972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9D875-4C5B-B5B2-122B-DD4DA6BA7E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93A21C-C911-CCA2-AD53-EA6CC2BDBE68}"/>
              </a:ext>
            </a:extLst>
          </p:cNvPr>
          <p:cNvSpPr>
            <a:spLocks noGrp="1" noRot="1" noChangeAspect="1"/>
          </p:cNvSpPr>
          <p:nvPr>
            <p:ph type="sldImg"/>
          </p:nvPr>
        </p:nvSpPr>
        <p:spPr>
          <a:xfrm>
            <a:off x="508000" y="1231900"/>
            <a:ext cx="5908675" cy="3324225"/>
          </a:xfrm>
        </p:spPr>
      </p:sp>
      <p:sp>
        <p:nvSpPr>
          <p:cNvPr id="3" name="Notes Placeholder 2">
            <a:extLst>
              <a:ext uri="{FF2B5EF4-FFF2-40B4-BE49-F238E27FC236}">
                <a16:creationId xmlns:a16="http://schemas.microsoft.com/office/drawing/2014/main" id="{A116C5D3-425D-78F2-0E32-D6B4E081EEBA}"/>
              </a:ext>
            </a:extLst>
          </p:cNvPr>
          <p:cNvSpPr>
            <a:spLocks noGrp="1"/>
          </p:cNvSpPr>
          <p:nvPr>
            <p:ph type="body" idx="1"/>
          </p:nvPr>
        </p:nvSpPr>
        <p:spPr/>
        <p:txBody>
          <a:bodyPr>
            <a:normAutofit/>
          </a:bodyPr>
          <a:lstStyle/>
          <a:p>
            <a:endParaRPr lang="en-US"/>
          </a:p>
        </p:txBody>
      </p:sp>
      <p:sp>
        <p:nvSpPr>
          <p:cNvPr id="4" name="Header Placeholder 3">
            <a:extLst>
              <a:ext uri="{FF2B5EF4-FFF2-40B4-BE49-F238E27FC236}">
                <a16:creationId xmlns:a16="http://schemas.microsoft.com/office/drawing/2014/main" id="{A2DC4C4A-13A4-4DC5-E1FB-4B3BCE825C97}"/>
              </a:ext>
            </a:extLst>
          </p:cNvPr>
          <p:cNvSpPr>
            <a:spLocks noGrp="1"/>
          </p:cNvSpPr>
          <p:nvPr>
            <p:ph type="hdr" sz="quarter" idx="10"/>
          </p:nvPr>
        </p:nvSpPr>
        <p:spPr/>
        <p:txBody>
          <a:bodyPr/>
          <a:lstStyle/>
          <a:p>
            <a:pPr>
              <a:defRPr/>
            </a:pPr>
            <a:r>
              <a:rPr lang="en-GB" err="1"/>
              <a:t>gfrgffrg</a:t>
            </a:r>
            <a:endParaRPr lang="en-GB"/>
          </a:p>
        </p:txBody>
      </p:sp>
      <p:sp>
        <p:nvSpPr>
          <p:cNvPr id="5" name="Slide Number Placeholder 4">
            <a:extLst>
              <a:ext uri="{FF2B5EF4-FFF2-40B4-BE49-F238E27FC236}">
                <a16:creationId xmlns:a16="http://schemas.microsoft.com/office/drawing/2014/main" id="{61A7A666-5083-931A-4292-D7121576641D}"/>
              </a:ext>
            </a:extLst>
          </p:cNvPr>
          <p:cNvSpPr>
            <a:spLocks noGrp="1"/>
          </p:cNvSpPr>
          <p:nvPr>
            <p:ph type="sldNum" sz="quarter" idx="11"/>
          </p:nvPr>
        </p:nvSpPr>
        <p:spPr/>
        <p:txBody>
          <a:bodyPr/>
          <a:lstStyle/>
          <a:p>
            <a:pPr>
              <a:defRPr/>
            </a:pPr>
            <a:fld id="{B2D30246-8030-41A3-A32A-28BBF1386D1B}" type="slidenum">
              <a:rPr lang="en-GB" smtClean="0"/>
              <a:pPr>
                <a:defRPr/>
              </a:pPr>
              <a:t>17</a:t>
            </a:fld>
            <a:endParaRPr lang="en-GB"/>
          </a:p>
        </p:txBody>
      </p:sp>
    </p:spTree>
    <p:extLst>
      <p:ext uri="{BB962C8B-B14F-4D97-AF65-F5344CB8AC3E}">
        <p14:creationId xmlns:p14="http://schemas.microsoft.com/office/powerpoint/2010/main" val="1289332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2A96D-C8FC-4790-9CE2-DDC0C4E035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351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B26A48-8A88-47E2-A53A-456FC6B219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472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8000" y="1231900"/>
            <a:ext cx="5908675" cy="3324225"/>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GB" err="1"/>
              <a:t>gfrgffrg</a:t>
            </a:r>
            <a:endParaRPr lang="en-GB"/>
          </a:p>
        </p:txBody>
      </p:sp>
      <p:sp>
        <p:nvSpPr>
          <p:cNvPr id="5" name="Slide Number Placeholder 4"/>
          <p:cNvSpPr>
            <a:spLocks noGrp="1"/>
          </p:cNvSpPr>
          <p:nvPr>
            <p:ph type="sldNum" sz="quarter" idx="11"/>
          </p:nvPr>
        </p:nvSpPr>
        <p:spPr/>
        <p:txBody>
          <a:bodyPr/>
          <a:lstStyle/>
          <a:p>
            <a:pPr>
              <a:defRPr/>
            </a:pPr>
            <a:fld id="{B2D30246-8030-41A3-A32A-28BBF1386D1B}" type="slidenum">
              <a:rPr lang="en-GB" smtClean="0"/>
              <a:pPr>
                <a:defRPr/>
              </a:pPr>
              <a:t>5</a:t>
            </a:fld>
            <a:endParaRPr lang="en-GB"/>
          </a:p>
        </p:txBody>
      </p:sp>
    </p:spTree>
    <p:extLst>
      <p:ext uri="{BB962C8B-B14F-4D97-AF65-F5344CB8AC3E}">
        <p14:creationId xmlns:p14="http://schemas.microsoft.com/office/powerpoint/2010/main" val="2809717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8000" y="1231900"/>
            <a:ext cx="5908675" cy="3324225"/>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GB" err="1"/>
              <a:t>gfrgffrg</a:t>
            </a:r>
            <a:endParaRPr lang="en-GB"/>
          </a:p>
        </p:txBody>
      </p:sp>
      <p:sp>
        <p:nvSpPr>
          <p:cNvPr id="5" name="Slide Number Placeholder 4"/>
          <p:cNvSpPr>
            <a:spLocks noGrp="1"/>
          </p:cNvSpPr>
          <p:nvPr>
            <p:ph type="sldNum" sz="quarter" idx="11"/>
          </p:nvPr>
        </p:nvSpPr>
        <p:spPr/>
        <p:txBody>
          <a:bodyPr/>
          <a:lstStyle/>
          <a:p>
            <a:pPr>
              <a:defRPr/>
            </a:pPr>
            <a:fld id="{B2D30246-8030-41A3-A32A-28BBF1386D1B}" type="slidenum">
              <a:rPr lang="en-GB" smtClean="0"/>
              <a:pPr>
                <a:defRPr/>
              </a:pPr>
              <a:t>6</a:t>
            </a:fld>
            <a:endParaRPr lang="en-GB"/>
          </a:p>
        </p:txBody>
      </p:sp>
    </p:spTree>
    <p:extLst>
      <p:ext uri="{BB962C8B-B14F-4D97-AF65-F5344CB8AC3E}">
        <p14:creationId xmlns:p14="http://schemas.microsoft.com/office/powerpoint/2010/main" val="2216962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8000" y="1231900"/>
            <a:ext cx="5908675" cy="33242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a:defRPr/>
            </a:pPr>
            <a:r>
              <a:rPr lang="en-GB" err="1"/>
              <a:t>gfrgffrg</a:t>
            </a:r>
            <a:endParaRPr lang="en-GB"/>
          </a:p>
        </p:txBody>
      </p:sp>
      <p:sp>
        <p:nvSpPr>
          <p:cNvPr id="5" name="Slide Number Placeholder 4"/>
          <p:cNvSpPr>
            <a:spLocks noGrp="1"/>
          </p:cNvSpPr>
          <p:nvPr>
            <p:ph type="sldNum" sz="quarter" idx="11"/>
          </p:nvPr>
        </p:nvSpPr>
        <p:spPr/>
        <p:txBody>
          <a:bodyPr/>
          <a:lstStyle/>
          <a:p>
            <a:pPr>
              <a:defRPr/>
            </a:pPr>
            <a:fld id="{B2D30246-8030-41A3-A32A-28BBF1386D1B}" type="slidenum">
              <a:rPr lang="en-GB" smtClean="0"/>
              <a:pPr>
                <a:defRPr/>
              </a:pPr>
              <a:t>7</a:t>
            </a:fld>
            <a:endParaRPr lang="en-GB"/>
          </a:p>
        </p:txBody>
      </p:sp>
    </p:spTree>
    <p:extLst>
      <p:ext uri="{BB962C8B-B14F-4D97-AF65-F5344CB8AC3E}">
        <p14:creationId xmlns:p14="http://schemas.microsoft.com/office/powerpoint/2010/main" val="427729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AE2A96D-C8FC-4790-9CE2-DDC0C4E0351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802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CC24F-5309-30DF-691C-1C9CA1011E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E9B5E-99B3-4485-5455-F9151EF6C409}"/>
              </a:ext>
            </a:extLst>
          </p:cNvPr>
          <p:cNvSpPr>
            <a:spLocks noGrp="1" noRot="1" noChangeAspect="1"/>
          </p:cNvSpPr>
          <p:nvPr>
            <p:ph type="sldImg"/>
          </p:nvPr>
        </p:nvSpPr>
        <p:spPr>
          <a:xfrm>
            <a:off x="508000" y="1231900"/>
            <a:ext cx="5908675" cy="3324225"/>
          </a:xfrm>
        </p:spPr>
      </p:sp>
      <p:sp>
        <p:nvSpPr>
          <p:cNvPr id="3" name="Notes Placeholder 2">
            <a:extLst>
              <a:ext uri="{FF2B5EF4-FFF2-40B4-BE49-F238E27FC236}">
                <a16:creationId xmlns:a16="http://schemas.microsoft.com/office/drawing/2014/main" id="{BDA68D97-70A9-91B8-0E25-46B61CA29957}"/>
              </a:ext>
            </a:extLst>
          </p:cNvPr>
          <p:cNvSpPr>
            <a:spLocks noGrp="1"/>
          </p:cNvSpPr>
          <p:nvPr>
            <p:ph type="body" idx="1"/>
          </p:nvPr>
        </p:nvSpPr>
        <p:spPr/>
        <p:txBody>
          <a:bodyPr>
            <a:normAutofit/>
          </a:bodyPr>
          <a:lstStyle/>
          <a:p>
            <a:endParaRPr lang="en-US"/>
          </a:p>
        </p:txBody>
      </p:sp>
      <p:sp>
        <p:nvSpPr>
          <p:cNvPr id="4" name="Header Placeholder 3">
            <a:extLst>
              <a:ext uri="{FF2B5EF4-FFF2-40B4-BE49-F238E27FC236}">
                <a16:creationId xmlns:a16="http://schemas.microsoft.com/office/drawing/2014/main" id="{574BEC44-0640-FED5-82D1-C66849A5B89F}"/>
              </a:ext>
            </a:extLst>
          </p:cNvPr>
          <p:cNvSpPr>
            <a:spLocks noGrp="1"/>
          </p:cNvSpPr>
          <p:nvPr>
            <p:ph type="hdr" sz="quarter" idx="10"/>
          </p:nvPr>
        </p:nvSpPr>
        <p:spPr/>
        <p:txBody>
          <a:bodyPr/>
          <a:lstStyle/>
          <a:p>
            <a:pPr>
              <a:defRPr/>
            </a:pPr>
            <a:r>
              <a:rPr lang="en-GB" err="1"/>
              <a:t>gfrgffrg</a:t>
            </a:r>
            <a:endParaRPr lang="en-GB"/>
          </a:p>
        </p:txBody>
      </p:sp>
      <p:sp>
        <p:nvSpPr>
          <p:cNvPr id="5" name="Slide Number Placeholder 4">
            <a:extLst>
              <a:ext uri="{FF2B5EF4-FFF2-40B4-BE49-F238E27FC236}">
                <a16:creationId xmlns:a16="http://schemas.microsoft.com/office/drawing/2014/main" id="{8FD1594C-CCEA-986D-D00E-BAA376FF79DB}"/>
              </a:ext>
            </a:extLst>
          </p:cNvPr>
          <p:cNvSpPr>
            <a:spLocks noGrp="1"/>
          </p:cNvSpPr>
          <p:nvPr>
            <p:ph type="sldNum" sz="quarter" idx="11"/>
          </p:nvPr>
        </p:nvSpPr>
        <p:spPr/>
        <p:txBody>
          <a:bodyPr/>
          <a:lstStyle/>
          <a:p>
            <a:pPr>
              <a:defRPr/>
            </a:pPr>
            <a:fld id="{B2D30246-8030-41A3-A32A-28BBF1386D1B}" type="slidenum">
              <a:rPr lang="en-GB" smtClean="0"/>
              <a:pPr>
                <a:defRPr/>
              </a:pPr>
              <a:t>10</a:t>
            </a:fld>
            <a:endParaRPr lang="en-GB"/>
          </a:p>
        </p:txBody>
      </p:sp>
    </p:spTree>
    <p:extLst>
      <p:ext uri="{BB962C8B-B14F-4D97-AF65-F5344CB8AC3E}">
        <p14:creationId xmlns:p14="http://schemas.microsoft.com/office/powerpoint/2010/main" val="3569650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88F35-43BC-1B73-E5B2-5DAFF01269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3EE7AE-B14A-30DF-3FE8-424C28DA8F4B}"/>
              </a:ext>
            </a:extLst>
          </p:cNvPr>
          <p:cNvSpPr>
            <a:spLocks noGrp="1" noRot="1" noChangeAspect="1"/>
          </p:cNvSpPr>
          <p:nvPr>
            <p:ph type="sldImg"/>
          </p:nvPr>
        </p:nvSpPr>
        <p:spPr>
          <a:xfrm>
            <a:off x="508000" y="1231900"/>
            <a:ext cx="5908675" cy="3324225"/>
          </a:xfrm>
        </p:spPr>
      </p:sp>
      <p:sp>
        <p:nvSpPr>
          <p:cNvPr id="3" name="Notes Placeholder 2">
            <a:extLst>
              <a:ext uri="{FF2B5EF4-FFF2-40B4-BE49-F238E27FC236}">
                <a16:creationId xmlns:a16="http://schemas.microsoft.com/office/drawing/2014/main" id="{CBA0423E-6273-C6D7-0CB3-4435A546C0C4}"/>
              </a:ext>
            </a:extLst>
          </p:cNvPr>
          <p:cNvSpPr>
            <a:spLocks noGrp="1"/>
          </p:cNvSpPr>
          <p:nvPr>
            <p:ph type="body" idx="1"/>
          </p:nvPr>
        </p:nvSpPr>
        <p:spPr/>
        <p:txBody>
          <a:bodyPr>
            <a:normAutofit/>
          </a:bodyPr>
          <a:lstStyle/>
          <a:p>
            <a:endParaRPr lang="en-US"/>
          </a:p>
        </p:txBody>
      </p:sp>
      <p:sp>
        <p:nvSpPr>
          <p:cNvPr id="4" name="Header Placeholder 3">
            <a:extLst>
              <a:ext uri="{FF2B5EF4-FFF2-40B4-BE49-F238E27FC236}">
                <a16:creationId xmlns:a16="http://schemas.microsoft.com/office/drawing/2014/main" id="{E7A891A1-9068-829C-50C5-DD4AF4EE4F40}"/>
              </a:ext>
            </a:extLst>
          </p:cNvPr>
          <p:cNvSpPr>
            <a:spLocks noGrp="1"/>
          </p:cNvSpPr>
          <p:nvPr>
            <p:ph type="hdr" sz="quarter" idx="10"/>
          </p:nvPr>
        </p:nvSpPr>
        <p:spPr/>
        <p:txBody>
          <a:bodyPr/>
          <a:lstStyle/>
          <a:p>
            <a:pPr>
              <a:defRPr/>
            </a:pPr>
            <a:r>
              <a:rPr lang="en-GB" err="1"/>
              <a:t>gfrgffrg</a:t>
            </a:r>
            <a:endParaRPr lang="en-GB"/>
          </a:p>
        </p:txBody>
      </p:sp>
      <p:sp>
        <p:nvSpPr>
          <p:cNvPr id="5" name="Slide Number Placeholder 4">
            <a:extLst>
              <a:ext uri="{FF2B5EF4-FFF2-40B4-BE49-F238E27FC236}">
                <a16:creationId xmlns:a16="http://schemas.microsoft.com/office/drawing/2014/main" id="{5B69EECD-9A32-03F8-A7AF-51CDBBC27CB6}"/>
              </a:ext>
            </a:extLst>
          </p:cNvPr>
          <p:cNvSpPr>
            <a:spLocks noGrp="1"/>
          </p:cNvSpPr>
          <p:nvPr>
            <p:ph type="sldNum" sz="quarter" idx="11"/>
          </p:nvPr>
        </p:nvSpPr>
        <p:spPr/>
        <p:txBody>
          <a:bodyPr/>
          <a:lstStyle/>
          <a:p>
            <a:pPr>
              <a:defRPr/>
            </a:pPr>
            <a:fld id="{B2D30246-8030-41A3-A32A-28BBF1386D1B}" type="slidenum">
              <a:rPr lang="en-GB" smtClean="0"/>
              <a:pPr>
                <a:defRPr/>
              </a:pPr>
              <a:t>11</a:t>
            </a:fld>
            <a:endParaRPr lang="en-GB"/>
          </a:p>
        </p:txBody>
      </p:sp>
    </p:spTree>
    <p:extLst>
      <p:ext uri="{BB962C8B-B14F-4D97-AF65-F5344CB8AC3E}">
        <p14:creationId xmlns:p14="http://schemas.microsoft.com/office/powerpoint/2010/main" val="1433478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E2035-F063-61D7-B3DA-6AB467FBE1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0F919C-5B92-3372-B48D-FD5E106CC3A7}"/>
              </a:ext>
            </a:extLst>
          </p:cNvPr>
          <p:cNvSpPr>
            <a:spLocks noGrp="1" noRot="1" noChangeAspect="1"/>
          </p:cNvSpPr>
          <p:nvPr>
            <p:ph type="sldImg"/>
          </p:nvPr>
        </p:nvSpPr>
        <p:spPr>
          <a:xfrm>
            <a:off x="508000" y="1231900"/>
            <a:ext cx="5908675" cy="3324225"/>
          </a:xfrm>
        </p:spPr>
      </p:sp>
      <p:sp>
        <p:nvSpPr>
          <p:cNvPr id="3" name="Notes Placeholder 2">
            <a:extLst>
              <a:ext uri="{FF2B5EF4-FFF2-40B4-BE49-F238E27FC236}">
                <a16:creationId xmlns:a16="http://schemas.microsoft.com/office/drawing/2014/main" id="{2A74FD5F-77F0-1BC3-2374-21C747606937}"/>
              </a:ext>
            </a:extLst>
          </p:cNvPr>
          <p:cNvSpPr>
            <a:spLocks noGrp="1"/>
          </p:cNvSpPr>
          <p:nvPr>
            <p:ph type="body" idx="1"/>
          </p:nvPr>
        </p:nvSpPr>
        <p:spPr/>
        <p:txBody>
          <a:bodyPr>
            <a:normAutofit/>
          </a:bodyPr>
          <a:lstStyle/>
          <a:p>
            <a:endParaRPr lang="en-US"/>
          </a:p>
        </p:txBody>
      </p:sp>
      <p:sp>
        <p:nvSpPr>
          <p:cNvPr id="4" name="Header Placeholder 3">
            <a:extLst>
              <a:ext uri="{FF2B5EF4-FFF2-40B4-BE49-F238E27FC236}">
                <a16:creationId xmlns:a16="http://schemas.microsoft.com/office/drawing/2014/main" id="{740252A4-3C8D-FCB5-4B34-E59195752A14}"/>
              </a:ext>
            </a:extLst>
          </p:cNvPr>
          <p:cNvSpPr>
            <a:spLocks noGrp="1"/>
          </p:cNvSpPr>
          <p:nvPr>
            <p:ph type="hdr" sz="quarter" idx="10"/>
          </p:nvPr>
        </p:nvSpPr>
        <p:spPr/>
        <p:txBody>
          <a:bodyPr/>
          <a:lstStyle/>
          <a:p>
            <a:pPr>
              <a:defRPr/>
            </a:pPr>
            <a:r>
              <a:rPr lang="en-GB" err="1"/>
              <a:t>gfrgffrg</a:t>
            </a:r>
            <a:endParaRPr lang="en-GB"/>
          </a:p>
        </p:txBody>
      </p:sp>
      <p:sp>
        <p:nvSpPr>
          <p:cNvPr id="5" name="Slide Number Placeholder 4">
            <a:extLst>
              <a:ext uri="{FF2B5EF4-FFF2-40B4-BE49-F238E27FC236}">
                <a16:creationId xmlns:a16="http://schemas.microsoft.com/office/drawing/2014/main" id="{9058F92E-9244-731F-FEB2-B90929FC7E94}"/>
              </a:ext>
            </a:extLst>
          </p:cNvPr>
          <p:cNvSpPr>
            <a:spLocks noGrp="1"/>
          </p:cNvSpPr>
          <p:nvPr>
            <p:ph type="sldNum" sz="quarter" idx="11"/>
          </p:nvPr>
        </p:nvSpPr>
        <p:spPr/>
        <p:txBody>
          <a:bodyPr/>
          <a:lstStyle/>
          <a:p>
            <a:pPr>
              <a:defRPr/>
            </a:pPr>
            <a:fld id="{B2D30246-8030-41A3-A32A-28BBF1386D1B}" type="slidenum">
              <a:rPr lang="en-GB" smtClean="0"/>
              <a:pPr>
                <a:defRPr/>
              </a:pPr>
              <a:t>12</a:t>
            </a:fld>
            <a:endParaRPr lang="en-GB"/>
          </a:p>
        </p:txBody>
      </p:sp>
    </p:spTree>
    <p:extLst>
      <p:ext uri="{BB962C8B-B14F-4D97-AF65-F5344CB8AC3E}">
        <p14:creationId xmlns:p14="http://schemas.microsoft.com/office/powerpoint/2010/main" val="3081003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D6902-F8C7-685F-C91C-A7EECBC378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2FB023-D708-30C7-4E71-A0C6C689BFC0}"/>
              </a:ext>
            </a:extLst>
          </p:cNvPr>
          <p:cNvSpPr>
            <a:spLocks noGrp="1" noRot="1" noChangeAspect="1"/>
          </p:cNvSpPr>
          <p:nvPr>
            <p:ph type="sldImg"/>
          </p:nvPr>
        </p:nvSpPr>
        <p:spPr>
          <a:xfrm>
            <a:off x="508000" y="1231900"/>
            <a:ext cx="5908675" cy="3324225"/>
          </a:xfrm>
        </p:spPr>
      </p:sp>
      <p:sp>
        <p:nvSpPr>
          <p:cNvPr id="3" name="Notes Placeholder 2">
            <a:extLst>
              <a:ext uri="{FF2B5EF4-FFF2-40B4-BE49-F238E27FC236}">
                <a16:creationId xmlns:a16="http://schemas.microsoft.com/office/drawing/2014/main" id="{342F2A66-B12B-B336-AC64-A101F5FBB282}"/>
              </a:ext>
            </a:extLst>
          </p:cNvPr>
          <p:cNvSpPr>
            <a:spLocks noGrp="1"/>
          </p:cNvSpPr>
          <p:nvPr>
            <p:ph type="body" idx="1"/>
          </p:nvPr>
        </p:nvSpPr>
        <p:spPr/>
        <p:txBody>
          <a:bodyPr>
            <a:normAutofit/>
          </a:bodyPr>
          <a:lstStyle/>
          <a:p>
            <a:endParaRPr lang="en-US"/>
          </a:p>
        </p:txBody>
      </p:sp>
      <p:sp>
        <p:nvSpPr>
          <p:cNvPr id="4" name="Header Placeholder 3">
            <a:extLst>
              <a:ext uri="{FF2B5EF4-FFF2-40B4-BE49-F238E27FC236}">
                <a16:creationId xmlns:a16="http://schemas.microsoft.com/office/drawing/2014/main" id="{BC888718-A810-104E-CC48-E46ACD1F464C}"/>
              </a:ext>
            </a:extLst>
          </p:cNvPr>
          <p:cNvSpPr>
            <a:spLocks noGrp="1"/>
          </p:cNvSpPr>
          <p:nvPr>
            <p:ph type="hdr" sz="quarter" idx="10"/>
          </p:nvPr>
        </p:nvSpPr>
        <p:spPr/>
        <p:txBody>
          <a:bodyPr/>
          <a:lstStyle/>
          <a:p>
            <a:pPr>
              <a:defRPr/>
            </a:pPr>
            <a:r>
              <a:rPr lang="en-GB" err="1"/>
              <a:t>gfrgffrg</a:t>
            </a:r>
            <a:endParaRPr lang="en-GB"/>
          </a:p>
        </p:txBody>
      </p:sp>
      <p:sp>
        <p:nvSpPr>
          <p:cNvPr id="5" name="Slide Number Placeholder 4">
            <a:extLst>
              <a:ext uri="{FF2B5EF4-FFF2-40B4-BE49-F238E27FC236}">
                <a16:creationId xmlns:a16="http://schemas.microsoft.com/office/drawing/2014/main" id="{99817EF6-D2CF-6F19-38E3-CD353ACFFACA}"/>
              </a:ext>
            </a:extLst>
          </p:cNvPr>
          <p:cNvSpPr>
            <a:spLocks noGrp="1"/>
          </p:cNvSpPr>
          <p:nvPr>
            <p:ph type="sldNum" sz="quarter" idx="11"/>
          </p:nvPr>
        </p:nvSpPr>
        <p:spPr/>
        <p:txBody>
          <a:bodyPr/>
          <a:lstStyle/>
          <a:p>
            <a:pPr>
              <a:defRPr/>
            </a:pPr>
            <a:fld id="{B2D30246-8030-41A3-A32A-28BBF1386D1B}" type="slidenum">
              <a:rPr lang="en-GB" smtClean="0"/>
              <a:pPr>
                <a:defRPr/>
              </a:pPr>
              <a:t>13</a:t>
            </a:fld>
            <a:endParaRPr lang="en-GB"/>
          </a:p>
        </p:txBody>
      </p:sp>
    </p:spTree>
    <p:extLst>
      <p:ext uri="{BB962C8B-B14F-4D97-AF65-F5344CB8AC3E}">
        <p14:creationId xmlns:p14="http://schemas.microsoft.com/office/powerpoint/2010/main" val="1045606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image" Target="../media/image12.jpe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42.png"/><Relationship Id="rId2" Type="http://schemas.openxmlformats.org/officeDocument/2006/relationships/image" Target="../media/image11.jpeg"/><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8.png"/><Relationship Id="rId1" Type="http://schemas.openxmlformats.org/officeDocument/2006/relationships/slideMaster" Target="../slideMasters/slideMaster8.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32" Type="http://schemas.openxmlformats.org/officeDocument/2006/relationships/image" Target="../media/image41.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png"/><Relationship Id="rId10" Type="http://schemas.openxmlformats.org/officeDocument/2006/relationships/image" Target="../media/image19.png"/><Relationship Id="rId19" Type="http://schemas.openxmlformats.org/officeDocument/2006/relationships/image" Target="../media/image28.png"/><Relationship Id="rId31" Type="http://schemas.openxmlformats.org/officeDocument/2006/relationships/image" Target="../media/image40.jpe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6.png"/><Relationship Id="rId30" Type="http://schemas.openxmlformats.org/officeDocument/2006/relationships/image" Target="../media/image39.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image" Target="../media/image12.jpe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42.png"/><Relationship Id="rId2" Type="http://schemas.openxmlformats.org/officeDocument/2006/relationships/image" Target="../media/image11.jpeg"/><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8.png"/><Relationship Id="rId1" Type="http://schemas.openxmlformats.org/officeDocument/2006/relationships/slideMaster" Target="../slideMasters/slideMaster8.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32" Type="http://schemas.openxmlformats.org/officeDocument/2006/relationships/image" Target="../media/image41.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png"/><Relationship Id="rId10" Type="http://schemas.openxmlformats.org/officeDocument/2006/relationships/image" Target="../media/image19.png"/><Relationship Id="rId19" Type="http://schemas.openxmlformats.org/officeDocument/2006/relationships/image" Target="../media/image28.png"/><Relationship Id="rId31" Type="http://schemas.openxmlformats.org/officeDocument/2006/relationships/image" Target="../media/image40.jpe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6.png"/><Relationship Id="rId30" Type="http://schemas.openxmlformats.org/officeDocument/2006/relationships/image" Target="../media/image3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image" Target="../media/image12.jpe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42.png"/><Relationship Id="rId2" Type="http://schemas.openxmlformats.org/officeDocument/2006/relationships/image" Target="../media/image11.jpeg"/><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8.png"/><Relationship Id="rId1" Type="http://schemas.openxmlformats.org/officeDocument/2006/relationships/slideMaster" Target="../slideMasters/slideMaster8.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32" Type="http://schemas.openxmlformats.org/officeDocument/2006/relationships/image" Target="../media/image41.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png"/><Relationship Id="rId10" Type="http://schemas.openxmlformats.org/officeDocument/2006/relationships/image" Target="../media/image19.png"/><Relationship Id="rId19" Type="http://schemas.openxmlformats.org/officeDocument/2006/relationships/image" Target="../media/image28.png"/><Relationship Id="rId31" Type="http://schemas.openxmlformats.org/officeDocument/2006/relationships/image" Target="../media/image40.jpe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6.png"/><Relationship Id="rId30" Type="http://schemas.openxmlformats.org/officeDocument/2006/relationships/image" Target="../media/image39.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Master" Target="../slideMasters/slideMaster14.xml"/><Relationship Id="rId6" Type="http://schemas.openxmlformats.org/officeDocument/2006/relationships/image" Target="../media/image48.png"/><Relationship Id="rId5" Type="http://schemas.openxmlformats.org/officeDocument/2006/relationships/image" Target="../media/image53.png"/><Relationship Id="rId4" Type="http://schemas.openxmlformats.org/officeDocument/2006/relationships/image" Target="../media/image52.jp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C7566-9C2D-4562-9E29-54D80A5455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99569B-30EC-484B-96DB-4B3EBBFB74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97DEC7-4657-4BCB-8501-029D597B6DEC}"/>
              </a:ext>
            </a:extLst>
          </p:cNvPr>
          <p:cNvSpPr>
            <a:spLocks noGrp="1"/>
          </p:cNvSpPr>
          <p:nvPr>
            <p:ph type="dt" sz="half" idx="10"/>
          </p:nvPr>
        </p:nvSpPr>
        <p:spPr/>
        <p:txBody>
          <a:bodyPr/>
          <a:lstStyle/>
          <a:p>
            <a:fld id="{59635B37-6CEA-40C5-8FE8-80E47516BA55}" type="datetimeFigureOut">
              <a:rPr lang="en-US" smtClean="0"/>
              <a:t>11/6/2025</a:t>
            </a:fld>
            <a:endParaRPr lang="en-US"/>
          </a:p>
        </p:txBody>
      </p:sp>
      <p:sp>
        <p:nvSpPr>
          <p:cNvPr id="5" name="Footer Placeholder 4">
            <a:extLst>
              <a:ext uri="{FF2B5EF4-FFF2-40B4-BE49-F238E27FC236}">
                <a16:creationId xmlns:a16="http://schemas.microsoft.com/office/drawing/2014/main" id="{41F0E144-FCD0-4D58-8583-3D8B77706C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8B4C52-4907-4743-952A-144158B34FE4}"/>
              </a:ext>
            </a:extLst>
          </p:cNvPr>
          <p:cNvSpPr>
            <a:spLocks noGrp="1"/>
          </p:cNvSpPr>
          <p:nvPr>
            <p:ph type="sldNum" sz="quarter" idx="12"/>
          </p:nvPr>
        </p:nvSpPr>
        <p:spPr/>
        <p:txBody>
          <a:bodyPr/>
          <a:lstStyle/>
          <a:p>
            <a:fld id="{36CAD006-85A9-4693-AB2C-868E4515CF3D}" type="slidenum">
              <a:rPr lang="en-US" smtClean="0"/>
              <a:t>‹#›</a:t>
            </a:fld>
            <a:endParaRPr lang="en-US"/>
          </a:p>
        </p:txBody>
      </p:sp>
    </p:spTree>
    <p:extLst>
      <p:ext uri="{BB962C8B-B14F-4D97-AF65-F5344CB8AC3E}">
        <p14:creationId xmlns:p14="http://schemas.microsoft.com/office/powerpoint/2010/main" val="3979427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A47BD-6EE0-47CD-B066-367471F6D0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602063-E0D3-456C-BB5A-9CE250C47B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5FB3BD-2239-44EA-A425-A6ECFDC503AC}"/>
              </a:ext>
            </a:extLst>
          </p:cNvPr>
          <p:cNvSpPr>
            <a:spLocks noGrp="1"/>
          </p:cNvSpPr>
          <p:nvPr>
            <p:ph type="dt" sz="half" idx="10"/>
          </p:nvPr>
        </p:nvSpPr>
        <p:spPr/>
        <p:txBody>
          <a:bodyPr/>
          <a:lstStyle/>
          <a:p>
            <a:fld id="{59635B37-6CEA-40C5-8FE8-80E47516BA55}" type="datetimeFigureOut">
              <a:rPr lang="en-US" smtClean="0"/>
              <a:t>11/6/2025</a:t>
            </a:fld>
            <a:endParaRPr lang="en-US"/>
          </a:p>
        </p:txBody>
      </p:sp>
      <p:sp>
        <p:nvSpPr>
          <p:cNvPr id="5" name="Footer Placeholder 4">
            <a:extLst>
              <a:ext uri="{FF2B5EF4-FFF2-40B4-BE49-F238E27FC236}">
                <a16:creationId xmlns:a16="http://schemas.microsoft.com/office/drawing/2014/main" id="{B8854EB0-390C-4826-BB17-7A3AA9FCAB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D07503-7F68-4700-9B11-043E3632BFB8}"/>
              </a:ext>
            </a:extLst>
          </p:cNvPr>
          <p:cNvSpPr>
            <a:spLocks noGrp="1"/>
          </p:cNvSpPr>
          <p:nvPr>
            <p:ph type="sldNum" sz="quarter" idx="12"/>
          </p:nvPr>
        </p:nvSpPr>
        <p:spPr/>
        <p:txBody>
          <a:bodyPr/>
          <a:lstStyle/>
          <a:p>
            <a:fld id="{36CAD006-85A9-4693-AB2C-868E4515CF3D}" type="slidenum">
              <a:rPr lang="en-US" smtClean="0"/>
              <a:t>‹#›</a:t>
            </a:fld>
            <a:endParaRPr lang="en-US"/>
          </a:p>
        </p:txBody>
      </p:sp>
    </p:spTree>
    <p:extLst>
      <p:ext uri="{BB962C8B-B14F-4D97-AF65-F5344CB8AC3E}">
        <p14:creationId xmlns:p14="http://schemas.microsoft.com/office/powerpoint/2010/main" val="3263298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4EB024-51F7-47B2-8950-32BE92D270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AD4C06-D63B-419B-89D9-D511734360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7BA9B-AF0A-42AB-B7C2-A0B2975190AC}"/>
              </a:ext>
            </a:extLst>
          </p:cNvPr>
          <p:cNvSpPr>
            <a:spLocks noGrp="1"/>
          </p:cNvSpPr>
          <p:nvPr>
            <p:ph type="dt" sz="half" idx="10"/>
          </p:nvPr>
        </p:nvSpPr>
        <p:spPr/>
        <p:txBody>
          <a:bodyPr/>
          <a:lstStyle/>
          <a:p>
            <a:fld id="{59635B37-6CEA-40C5-8FE8-80E47516BA55}" type="datetimeFigureOut">
              <a:rPr lang="en-US" smtClean="0"/>
              <a:t>11/6/2025</a:t>
            </a:fld>
            <a:endParaRPr lang="en-US"/>
          </a:p>
        </p:txBody>
      </p:sp>
      <p:sp>
        <p:nvSpPr>
          <p:cNvPr id="5" name="Footer Placeholder 4">
            <a:extLst>
              <a:ext uri="{FF2B5EF4-FFF2-40B4-BE49-F238E27FC236}">
                <a16:creationId xmlns:a16="http://schemas.microsoft.com/office/drawing/2014/main" id="{EABEF832-C2EC-4160-957B-E7E5D143E3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DC8F4C-4373-4096-9F02-7B92834A6AFE}"/>
              </a:ext>
            </a:extLst>
          </p:cNvPr>
          <p:cNvSpPr>
            <a:spLocks noGrp="1"/>
          </p:cNvSpPr>
          <p:nvPr>
            <p:ph type="sldNum" sz="quarter" idx="12"/>
          </p:nvPr>
        </p:nvSpPr>
        <p:spPr/>
        <p:txBody>
          <a:bodyPr/>
          <a:lstStyle/>
          <a:p>
            <a:fld id="{36CAD006-85A9-4693-AB2C-868E4515CF3D}" type="slidenum">
              <a:rPr lang="en-US" smtClean="0"/>
              <a:t>‹#›</a:t>
            </a:fld>
            <a:endParaRPr lang="en-US"/>
          </a:p>
        </p:txBody>
      </p:sp>
    </p:spTree>
    <p:extLst>
      <p:ext uri="{BB962C8B-B14F-4D97-AF65-F5344CB8AC3E}">
        <p14:creationId xmlns:p14="http://schemas.microsoft.com/office/powerpoint/2010/main" val="1412299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1A2C68-ADCF-4134-836E-90CD84177A8A}"/>
              </a:ext>
            </a:extLst>
          </p:cNvPr>
          <p:cNvSpPr/>
          <p:nvPr userDrawn="1"/>
        </p:nvSpPr>
        <p:spPr>
          <a:xfrm>
            <a:off x="5969000" y="0"/>
            <a:ext cx="6223000" cy="1336173"/>
          </a:xfrm>
          <a:prstGeom prst="rect">
            <a:avLst/>
          </a:prstGeom>
          <a:solidFill>
            <a:srgbClr val="01244A"/>
          </a:solidFill>
          <a:ln>
            <a:solidFill>
              <a:srgbClr val="01244A"/>
            </a:solid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Tree>
    <p:extLst>
      <p:ext uri="{BB962C8B-B14F-4D97-AF65-F5344CB8AC3E}">
        <p14:creationId xmlns:p14="http://schemas.microsoft.com/office/powerpoint/2010/main" val="143754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3" name="Zástupný objekt pre obsah 2">
            <a:extLst>
              <a:ext uri="{FF2B5EF4-FFF2-40B4-BE49-F238E27FC236}">
                <a16:creationId xmlns:a16="http://schemas.microsoft.com/office/drawing/2014/main" id="{4218AB29-0914-4C85-96E0-F86D270A0E82}"/>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objekt pre obsah 3">
            <a:extLst>
              <a:ext uri="{FF2B5EF4-FFF2-40B4-BE49-F238E27FC236}">
                <a16:creationId xmlns:a16="http://schemas.microsoft.com/office/drawing/2014/main" id="{598489BF-79EB-493E-9A1C-C67985F78A97}"/>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5" name="Zástupný objekt pre dátum 4">
            <a:extLst>
              <a:ext uri="{FF2B5EF4-FFF2-40B4-BE49-F238E27FC236}">
                <a16:creationId xmlns:a16="http://schemas.microsoft.com/office/drawing/2014/main" id="{7B3ABBF6-D70F-4049-A6DA-0E47AD24A8AB}"/>
              </a:ext>
            </a:extLst>
          </p:cNvPr>
          <p:cNvSpPr>
            <a:spLocks noGrp="1"/>
          </p:cNvSpPr>
          <p:nvPr>
            <p:ph type="dt" sz="half" idx="10"/>
          </p:nvPr>
        </p:nvSpPr>
        <p:spPr/>
        <p:txBody>
          <a:bodyPr/>
          <a:lstStyle/>
          <a:p>
            <a:fld id="{C612B3D5-F899-4412-ADCA-E3399E22FC84}" type="datetimeFigureOut">
              <a:rPr lang="en-US" smtClean="0"/>
              <a:t>11/6/2025</a:t>
            </a:fld>
            <a:endParaRPr lang="en-US"/>
          </a:p>
        </p:txBody>
      </p:sp>
      <p:sp>
        <p:nvSpPr>
          <p:cNvPr id="6" name="Zástupný objekt pre pätu 5">
            <a:extLst>
              <a:ext uri="{FF2B5EF4-FFF2-40B4-BE49-F238E27FC236}">
                <a16:creationId xmlns:a16="http://schemas.microsoft.com/office/drawing/2014/main" id="{D23F3C79-D630-47A1-A39F-6B4E2CAAC08F}"/>
              </a:ext>
            </a:extLst>
          </p:cNvPr>
          <p:cNvSpPr>
            <a:spLocks noGrp="1"/>
          </p:cNvSpPr>
          <p:nvPr>
            <p:ph type="ftr" sz="quarter" idx="11"/>
          </p:nvPr>
        </p:nvSpPr>
        <p:spPr/>
        <p:txBody>
          <a:bodyPr/>
          <a:lstStyle/>
          <a:p>
            <a:endParaRPr lang="en-US"/>
          </a:p>
        </p:txBody>
      </p:sp>
      <p:sp>
        <p:nvSpPr>
          <p:cNvPr id="7" name="Zástupný objekt pre číslo snímky 6">
            <a:extLst>
              <a:ext uri="{FF2B5EF4-FFF2-40B4-BE49-F238E27FC236}">
                <a16:creationId xmlns:a16="http://schemas.microsoft.com/office/drawing/2014/main" id="{FADBF449-F85E-4829-B76F-835CD1AE554B}"/>
              </a:ext>
            </a:extLst>
          </p:cNvPr>
          <p:cNvSpPr>
            <a:spLocks noGrp="1"/>
          </p:cNvSpPr>
          <p:nvPr>
            <p:ph type="sldNum" sz="quarter" idx="12"/>
          </p:nvPr>
        </p:nvSpPr>
        <p:spPr/>
        <p:txBody>
          <a:bodyPr/>
          <a:lstStyle/>
          <a:p>
            <a:fld id="{C80C450E-2F5C-4285-9045-73AEBD073CD2}" type="slidenum">
              <a:rPr lang="en-US" smtClean="0"/>
              <a:t>‹#›</a:t>
            </a:fld>
            <a:endParaRPr lang="en-US"/>
          </a:p>
        </p:txBody>
      </p:sp>
    </p:spTree>
    <p:extLst>
      <p:ext uri="{BB962C8B-B14F-4D97-AF65-F5344CB8AC3E}">
        <p14:creationId xmlns:p14="http://schemas.microsoft.com/office/powerpoint/2010/main" val="2701411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0BA68AD8-DB26-4752-918F-66535B2FD8D8}"/>
              </a:ext>
            </a:extLst>
          </p:cNvPr>
          <p:cNvSpPr>
            <a:spLocks noGrp="1"/>
          </p:cNvSpPr>
          <p:nvPr>
            <p:ph type="dt" sz="half" idx="10"/>
          </p:nvPr>
        </p:nvSpPr>
        <p:spPr/>
        <p:txBody>
          <a:bodyPr/>
          <a:lstStyle/>
          <a:p>
            <a:fld id="{C612B3D5-F899-4412-ADCA-E3399E22FC84}" type="datetimeFigureOut">
              <a:rPr lang="en-US" smtClean="0"/>
              <a:t>11/6/2025</a:t>
            </a:fld>
            <a:endParaRPr lang="en-US"/>
          </a:p>
        </p:txBody>
      </p:sp>
      <p:sp>
        <p:nvSpPr>
          <p:cNvPr id="3" name="Zástupný objekt pre pätu 2">
            <a:extLst>
              <a:ext uri="{FF2B5EF4-FFF2-40B4-BE49-F238E27FC236}">
                <a16:creationId xmlns:a16="http://schemas.microsoft.com/office/drawing/2014/main" id="{AA635773-E451-47CB-998C-4B80C8B41FA4}"/>
              </a:ext>
            </a:extLst>
          </p:cNvPr>
          <p:cNvSpPr>
            <a:spLocks noGrp="1"/>
          </p:cNvSpPr>
          <p:nvPr>
            <p:ph type="ftr" sz="quarter" idx="11"/>
          </p:nvPr>
        </p:nvSpPr>
        <p:spPr/>
        <p:txBody>
          <a:bodyPr/>
          <a:lstStyle/>
          <a:p>
            <a:endParaRPr lang="en-US"/>
          </a:p>
        </p:txBody>
      </p:sp>
      <p:sp>
        <p:nvSpPr>
          <p:cNvPr id="4" name="Zástupný objekt pre číslo snímky 3">
            <a:extLst>
              <a:ext uri="{FF2B5EF4-FFF2-40B4-BE49-F238E27FC236}">
                <a16:creationId xmlns:a16="http://schemas.microsoft.com/office/drawing/2014/main" id="{3A9C8A87-AE2A-4E4A-85CC-7BB65AA163D7}"/>
              </a:ext>
            </a:extLst>
          </p:cNvPr>
          <p:cNvSpPr>
            <a:spLocks noGrp="1"/>
          </p:cNvSpPr>
          <p:nvPr>
            <p:ph type="sldNum" sz="quarter" idx="12"/>
          </p:nvPr>
        </p:nvSpPr>
        <p:spPr/>
        <p:txBody>
          <a:bodyPr/>
          <a:lstStyle/>
          <a:p>
            <a:fld id="{C80C450E-2F5C-4285-9045-73AEBD073CD2}" type="slidenum">
              <a:rPr lang="en-US" smtClean="0"/>
              <a:t>‹#›</a:t>
            </a:fld>
            <a:endParaRPr lang="en-US"/>
          </a:p>
        </p:txBody>
      </p:sp>
    </p:spTree>
    <p:extLst>
      <p:ext uri="{BB962C8B-B14F-4D97-AF65-F5344CB8AC3E}">
        <p14:creationId xmlns:p14="http://schemas.microsoft.com/office/powerpoint/2010/main" val="2236889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86ECF8-F3A1-4191-B2BE-7DDB7A711564}"/>
              </a:ext>
            </a:extLst>
          </p:cNvPr>
          <p:cNvSpPr>
            <a:spLocks noGrp="1"/>
          </p:cNvSpPr>
          <p:nvPr>
            <p:ph type="title"/>
          </p:nvPr>
        </p:nvSpPr>
        <p:spPr/>
        <p:txBody>
          <a:bodyPr/>
          <a:lstStyle/>
          <a:p>
            <a:r>
              <a:rPr lang="sk-SK"/>
              <a:t>Kliknutím upravte štýl predlohy nadpisu</a:t>
            </a:r>
            <a:endParaRPr lang="en-US"/>
          </a:p>
        </p:txBody>
      </p:sp>
      <p:sp>
        <p:nvSpPr>
          <p:cNvPr id="3" name="Zástupný zvislý text 2">
            <a:extLst>
              <a:ext uri="{FF2B5EF4-FFF2-40B4-BE49-F238E27FC236}">
                <a16:creationId xmlns:a16="http://schemas.microsoft.com/office/drawing/2014/main" id="{CA568F65-97F8-4469-8880-C4FFA46FF087}"/>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objekt pre dátum 3">
            <a:extLst>
              <a:ext uri="{FF2B5EF4-FFF2-40B4-BE49-F238E27FC236}">
                <a16:creationId xmlns:a16="http://schemas.microsoft.com/office/drawing/2014/main" id="{CB591AEB-9279-44EA-93D1-618D9E54A6DF}"/>
              </a:ext>
            </a:extLst>
          </p:cNvPr>
          <p:cNvSpPr>
            <a:spLocks noGrp="1"/>
          </p:cNvSpPr>
          <p:nvPr>
            <p:ph type="dt" sz="half" idx="10"/>
          </p:nvPr>
        </p:nvSpPr>
        <p:spPr/>
        <p:txBody>
          <a:bodyPr/>
          <a:lstStyle/>
          <a:p>
            <a:fld id="{C612B3D5-F899-4412-ADCA-E3399E22FC84}" type="datetimeFigureOut">
              <a:rPr lang="en-US" smtClean="0"/>
              <a:t>11/6/2025</a:t>
            </a:fld>
            <a:endParaRPr lang="en-US"/>
          </a:p>
        </p:txBody>
      </p:sp>
      <p:sp>
        <p:nvSpPr>
          <p:cNvPr id="5" name="Zástupný objekt pre pätu 4">
            <a:extLst>
              <a:ext uri="{FF2B5EF4-FFF2-40B4-BE49-F238E27FC236}">
                <a16:creationId xmlns:a16="http://schemas.microsoft.com/office/drawing/2014/main" id="{5A91A9D7-12B3-4AF7-BFA9-D3FBD2318C91}"/>
              </a:ext>
            </a:extLst>
          </p:cNvPr>
          <p:cNvSpPr>
            <a:spLocks noGrp="1"/>
          </p:cNvSpPr>
          <p:nvPr>
            <p:ph type="ftr" sz="quarter" idx="11"/>
          </p:nvPr>
        </p:nvSpPr>
        <p:spPr/>
        <p:txBody>
          <a:bodyPr/>
          <a:lstStyle/>
          <a:p>
            <a:endParaRPr lang="en-US"/>
          </a:p>
        </p:txBody>
      </p:sp>
      <p:sp>
        <p:nvSpPr>
          <p:cNvPr id="6" name="Zástupný objekt pre číslo snímky 5">
            <a:extLst>
              <a:ext uri="{FF2B5EF4-FFF2-40B4-BE49-F238E27FC236}">
                <a16:creationId xmlns:a16="http://schemas.microsoft.com/office/drawing/2014/main" id="{7355F265-86AE-4BB0-9883-F8DDDA5DB287}"/>
              </a:ext>
            </a:extLst>
          </p:cNvPr>
          <p:cNvSpPr>
            <a:spLocks noGrp="1"/>
          </p:cNvSpPr>
          <p:nvPr>
            <p:ph type="sldNum" sz="quarter" idx="12"/>
          </p:nvPr>
        </p:nvSpPr>
        <p:spPr/>
        <p:txBody>
          <a:bodyPr/>
          <a:lstStyle/>
          <a:p>
            <a:fld id="{C80C450E-2F5C-4285-9045-73AEBD073CD2}" type="slidenum">
              <a:rPr lang="en-US" smtClean="0"/>
              <a:t>‹#›</a:t>
            </a:fld>
            <a:endParaRPr lang="en-US"/>
          </a:p>
        </p:txBody>
      </p:sp>
    </p:spTree>
    <p:extLst>
      <p:ext uri="{BB962C8B-B14F-4D97-AF65-F5344CB8AC3E}">
        <p14:creationId xmlns:p14="http://schemas.microsoft.com/office/powerpoint/2010/main" val="3433700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ozloženie obsahu">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36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838200" y="1326204"/>
            <a:ext cx="10515600" cy="512678"/>
          </a:xfrm>
          <a:prstGeom prst="rect">
            <a:avLst/>
          </a:prstGeom>
        </p:spPr>
        <p:txBody>
          <a:bodyPr>
            <a:noAutofit/>
          </a:bodyPr>
          <a:lstStyle>
            <a:lvl1pPr algn="ctr">
              <a:defRPr sz="3230">
                <a:solidFill>
                  <a:srgbClr val="2F5597"/>
                </a:solidFill>
                <a:latin typeface="+mn-lt"/>
                <a:cs typeface="Arial" panose="020B0604020202020204" pitchFamily="34" charset="0"/>
              </a:defRPr>
            </a:lvl1pPr>
          </a:lstStyle>
          <a:p>
            <a:r>
              <a:rPr lang="en-US"/>
              <a:t>Click to edit Master title style</a:t>
            </a:r>
            <a:endParaRPr lang="en-GB"/>
          </a:p>
        </p:txBody>
      </p:sp>
      <p:sp>
        <p:nvSpPr>
          <p:cNvPr id="6" name="TextBox 5"/>
          <p:cNvSpPr txBox="1"/>
          <p:nvPr userDrawn="1"/>
        </p:nvSpPr>
        <p:spPr>
          <a:xfrm>
            <a:off x="11346249" y="6611780"/>
            <a:ext cx="845752" cy="246221"/>
          </a:xfrm>
          <a:prstGeom prst="rect">
            <a:avLst/>
          </a:prstGeom>
          <a:noFill/>
        </p:spPr>
        <p:txBody>
          <a:bodyPr wrap="square" rtlCol="0">
            <a:spAutoFit/>
          </a:bodyPr>
          <a:lstStyle/>
          <a:p>
            <a:r>
              <a:rPr lang="sk-SK" sz="1000">
                <a:solidFill>
                  <a:prstClr val="black"/>
                </a:solidFill>
              </a:rPr>
              <a:t>Slide </a:t>
            </a:r>
            <a:fld id="{7397E1C4-F077-46CC-B554-FD8230A4E634}" type="slidenum">
              <a:rPr lang="sk-SK" sz="1000" smtClean="0">
                <a:solidFill>
                  <a:prstClr val="black"/>
                </a:solidFill>
              </a:rPr>
              <a:pPr/>
              <a:t>‹#›</a:t>
            </a:fld>
            <a:endParaRPr lang="en-GB" sz="1000">
              <a:solidFill>
                <a:prstClr val="black"/>
              </a:solidFill>
            </a:endParaRPr>
          </a:p>
        </p:txBody>
      </p:sp>
      <p:sp>
        <p:nvSpPr>
          <p:cNvPr id="4" name="Rectangle 3">
            <a:extLst>
              <a:ext uri="{FF2B5EF4-FFF2-40B4-BE49-F238E27FC236}">
                <a16:creationId xmlns:a16="http://schemas.microsoft.com/office/drawing/2014/main" id="{2118CB35-F95F-4D87-AD86-5D694B297675}"/>
              </a:ext>
            </a:extLst>
          </p:cNvPr>
          <p:cNvSpPr/>
          <p:nvPr userDrawn="1"/>
        </p:nvSpPr>
        <p:spPr>
          <a:xfrm>
            <a:off x="5101653" y="1"/>
            <a:ext cx="7090348" cy="1199213"/>
          </a:xfrm>
          <a:prstGeom prst="rect">
            <a:avLst/>
          </a:prstGeom>
          <a:solidFill>
            <a:srgbClr val="012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Tree>
    <p:extLst>
      <p:ext uri="{BB962C8B-B14F-4D97-AF65-F5344CB8AC3E}">
        <p14:creationId xmlns:p14="http://schemas.microsoft.com/office/powerpoint/2010/main" val="17059454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Image with Text be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35E42-963D-4662-B3C7-5D82B984D18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7951"/>
            <a:ext cx="12192000" cy="6858000"/>
          </a:xfrm>
          <a:prstGeom prst="rect">
            <a:avLst/>
          </a:prstGeom>
        </p:spPr>
      </p:pic>
      <p:sp>
        <p:nvSpPr>
          <p:cNvPr id="11" name="Title 1">
            <a:extLst>
              <a:ext uri="{FF2B5EF4-FFF2-40B4-BE49-F238E27FC236}">
                <a16:creationId xmlns:a16="http://schemas.microsoft.com/office/drawing/2014/main" id="{4E19DA51-65E3-4DD4-9724-6FA791ACB089}"/>
              </a:ext>
            </a:extLst>
          </p:cNvPr>
          <p:cNvSpPr>
            <a:spLocks noGrp="1"/>
          </p:cNvSpPr>
          <p:nvPr>
            <p:ph type="title" hasCustomPrompt="1"/>
          </p:nvPr>
        </p:nvSpPr>
        <p:spPr>
          <a:xfrm>
            <a:off x="731443" y="1326204"/>
            <a:ext cx="10758852" cy="512678"/>
          </a:xfrm>
          <a:prstGeom prst="rect">
            <a:avLst/>
          </a:prstGeom>
        </p:spPr>
        <p:txBody>
          <a:bodyPr>
            <a:noAutofit/>
          </a:bodyPr>
          <a:lstStyle>
            <a:lvl1pPr algn="l">
              <a:defRPr sz="2800" b="1">
                <a:solidFill>
                  <a:srgbClr val="00B2BD"/>
                </a:solidFill>
                <a:latin typeface="Calibri" panose="020F0502020204030204" pitchFamily="34" charset="0"/>
                <a:cs typeface="Calibri" panose="020F0502020204030204" pitchFamily="34" charset="0"/>
              </a:defRPr>
            </a:lvl1pPr>
          </a:lstStyle>
          <a:p>
            <a:r>
              <a:rPr lang="en-US"/>
              <a:t>Publications layout (1 – front and back cover)</a:t>
            </a:r>
            <a:endParaRPr lang="en-GB"/>
          </a:p>
        </p:txBody>
      </p:sp>
    </p:spTree>
    <p:extLst>
      <p:ext uri="{BB962C8B-B14F-4D97-AF65-F5344CB8AC3E}">
        <p14:creationId xmlns:p14="http://schemas.microsoft.com/office/powerpoint/2010/main" val="3844353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1A2C68-ADCF-4134-836E-90CD84177A8A}"/>
              </a:ext>
            </a:extLst>
          </p:cNvPr>
          <p:cNvSpPr/>
          <p:nvPr userDrawn="1"/>
        </p:nvSpPr>
        <p:spPr>
          <a:xfrm>
            <a:off x="5969000" y="0"/>
            <a:ext cx="6223000" cy="1336173"/>
          </a:xfrm>
          <a:prstGeom prst="rect">
            <a:avLst/>
          </a:prstGeom>
          <a:solidFill>
            <a:srgbClr val="01244A"/>
          </a:solidFill>
          <a:ln>
            <a:solidFill>
              <a:srgbClr val="01244A"/>
            </a:solid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Tree>
    <p:extLst>
      <p:ext uri="{BB962C8B-B14F-4D97-AF65-F5344CB8AC3E}">
        <p14:creationId xmlns:p14="http://schemas.microsoft.com/office/powerpoint/2010/main" val="737169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87B09-F5E6-47AE-825C-0D8606227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17B581-0E82-4965-AE93-2AB9A1C62F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979BFC-744E-46F3-A20B-8C195B61DA5F}"/>
              </a:ext>
            </a:extLst>
          </p:cNvPr>
          <p:cNvSpPr>
            <a:spLocks noGrp="1"/>
          </p:cNvSpPr>
          <p:nvPr>
            <p:ph type="dt" sz="half" idx="10"/>
          </p:nvPr>
        </p:nvSpPr>
        <p:spPr/>
        <p:txBody>
          <a:bodyPr/>
          <a:lstStyle/>
          <a:p>
            <a:fld id="{59635B37-6CEA-40C5-8FE8-80E47516BA55}" type="datetimeFigureOut">
              <a:rPr lang="en-US" smtClean="0"/>
              <a:t>11/6/2025</a:t>
            </a:fld>
            <a:endParaRPr lang="en-US"/>
          </a:p>
        </p:txBody>
      </p:sp>
      <p:sp>
        <p:nvSpPr>
          <p:cNvPr id="5" name="Footer Placeholder 4">
            <a:extLst>
              <a:ext uri="{FF2B5EF4-FFF2-40B4-BE49-F238E27FC236}">
                <a16:creationId xmlns:a16="http://schemas.microsoft.com/office/drawing/2014/main" id="{64774CB6-FCE8-4A9F-A5BE-8B719B21BC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08328D-7CA0-4C2E-A696-CD45D344169A}"/>
              </a:ext>
            </a:extLst>
          </p:cNvPr>
          <p:cNvSpPr>
            <a:spLocks noGrp="1"/>
          </p:cNvSpPr>
          <p:nvPr>
            <p:ph type="sldNum" sz="quarter" idx="12"/>
          </p:nvPr>
        </p:nvSpPr>
        <p:spPr/>
        <p:txBody>
          <a:bodyPr/>
          <a:lstStyle/>
          <a:p>
            <a:fld id="{36CAD006-85A9-4693-AB2C-868E4515CF3D}" type="slidenum">
              <a:rPr lang="en-US" smtClean="0"/>
              <a:t>‹#›</a:t>
            </a:fld>
            <a:endParaRPr lang="en-US"/>
          </a:p>
        </p:txBody>
      </p:sp>
    </p:spTree>
    <p:extLst>
      <p:ext uri="{BB962C8B-B14F-4D97-AF65-F5344CB8AC3E}">
        <p14:creationId xmlns:p14="http://schemas.microsoft.com/office/powerpoint/2010/main" val="22257571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Image with Text be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35E42-963D-4662-B3C7-5D82B984D18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4E19DA51-65E3-4DD4-9724-6FA791ACB089}"/>
              </a:ext>
            </a:extLst>
          </p:cNvPr>
          <p:cNvSpPr>
            <a:spLocks noGrp="1"/>
          </p:cNvSpPr>
          <p:nvPr>
            <p:ph type="title" hasCustomPrompt="1"/>
          </p:nvPr>
        </p:nvSpPr>
        <p:spPr>
          <a:xfrm>
            <a:off x="731443" y="1326204"/>
            <a:ext cx="10758852" cy="512678"/>
          </a:xfrm>
          <a:prstGeom prst="rect">
            <a:avLst/>
          </a:prstGeom>
        </p:spPr>
        <p:txBody>
          <a:bodyPr>
            <a:noAutofit/>
          </a:bodyPr>
          <a:lstStyle>
            <a:lvl1pPr algn="l">
              <a:defRPr sz="2800" b="1">
                <a:solidFill>
                  <a:srgbClr val="00B2BD"/>
                </a:solidFill>
                <a:latin typeface="Calibri" panose="020F0502020204030204" pitchFamily="34" charset="0"/>
                <a:cs typeface="Calibri" panose="020F0502020204030204" pitchFamily="34" charset="0"/>
              </a:defRPr>
            </a:lvl1pPr>
          </a:lstStyle>
          <a:p>
            <a:r>
              <a:rPr lang="en-US"/>
              <a:t>Why a visual identity?</a:t>
            </a:r>
            <a:endParaRPr lang="en-GB"/>
          </a:p>
        </p:txBody>
      </p:sp>
    </p:spTree>
    <p:extLst>
      <p:ext uri="{BB962C8B-B14F-4D97-AF65-F5344CB8AC3E}">
        <p14:creationId xmlns:p14="http://schemas.microsoft.com/office/powerpoint/2010/main" val="33129736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87B09-F5E6-47AE-825C-0D8606227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17B581-0E82-4965-AE93-2AB9A1C62F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979BFC-744E-46F3-A20B-8C195B61DA5F}"/>
              </a:ext>
            </a:extLst>
          </p:cNvPr>
          <p:cNvSpPr>
            <a:spLocks noGrp="1"/>
          </p:cNvSpPr>
          <p:nvPr>
            <p:ph type="dt" sz="half" idx="10"/>
          </p:nvPr>
        </p:nvSpPr>
        <p:spPr/>
        <p:txBody>
          <a:bodyPr/>
          <a:lstStyle/>
          <a:p>
            <a:fld id="{59635B37-6CEA-40C5-8FE8-80E47516BA55}" type="datetimeFigureOut">
              <a:rPr lang="en-US" smtClean="0"/>
              <a:t>11/6/2025</a:t>
            </a:fld>
            <a:endParaRPr lang="en-US"/>
          </a:p>
        </p:txBody>
      </p:sp>
      <p:sp>
        <p:nvSpPr>
          <p:cNvPr id="5" name="Footer Placeholder 4">
            <a:extLst>
              <a:ext uri="{FF2B5EF4-FFF2-40B4-BE49-F238E27FC236}">
                <a16:creationId xmlns:a16="http://schemas.microsoft.com/office/drawing/2014/main" id="{64774CB6-FCE8-4A9F-A5BE-8B719B21BC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08328D-7CA0-4C2E-A696-CD45D344169A}"/>
              </a:ext>
            </a:extLst>
          </p:cNvPr>
          <p:cNvSpPr>
            <a:spLocks noGrp="1"/>
          </p:cNvSpPr>
          <p:nvPr>
            <p:ph type="sldNum" sz="quarter" idx="12"/>
          </p:nvPr>
        </p:nvSpPr>
        <p:spPr/>
        <p:txBody>
          <a:bodyPr/>
          <a:lstStyle/>
          <a:p>
            <a:fld id="{36CAD006-85A9-4693-AB2C-868E4515CF3D}" type="slidenum">
              <a:rPr lang="en-US" smtClean="0"/>
              <a:t>‹#›</a:t>
            </a:fld>
            <a:endParaRPr lang="en-US"/>
          </a:p>
        </p:txBody>
      </p:sp>
    </p:spTree>
    <p:extLst>
      <p:ext uri="{BB962C8B-B14F-4D97-AF65-F5344CB8AC3E}">
        <p14:creationId xmlns:p14="http://schemas.microsoft.com/office/powerpoint/2010/main" val="1374038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1346249" y="6611780"/>
            <a:ext cx="845752" cy="246221"/>
          </a:xfrm>
          <a:prstGeom prst="rect">
            <a:avLst/>
          </a:prstGeom>
          <a:noFill/>
        </p:spPr>
        <p:txBody>
          <a:bodyPr wrap="square" rtlCol="0">
            <a:spAutoFit/>
          </a:bodyPr>
          <a:lstStyle/>
          <a:p>
            <a:r>
              <a:rPr lang="sk-SK" sz="1000"/>
              <a:t>Slide </a:t>
            </a:r>
            <a:fld id="{7397E1C4-F077-46CC-B554-FD8230A4E634}" type="slidenum">
              <a:rPr lang="sk-SK" sz="1000" smtClean="0"/>
              <a:t>‹#›</a:t>
            </a:fld>
            <a:endParaRPr lang="en-GB" sz="1000"/>
          </a:p>
        </p:txBody>
      </p:sp>
      <p:sp>
        <p:nvSpPr>
          <p:cNvPr id="3" name="Rectangle 2">
            <a:extLst>
              <a:ext uri="{FF2B5EF4-FFF2-40B4-BE49-F238E27FC236}">
                <a16:creationId xmlns:a16="http://schemas.microsoft.com/office/drawing/2014/main" id="{A782777B-7D02-44FD-BDF5-BB839EB6A19B}"/>
              </a:ext>
            </a:extLst>
          </p:cNvPr>
          <p:cNvSpPr/>
          <p:nvPr userDrawn="1"/>
        </p:nvSpPr>
        <p:spPr>
          <a:xfrm>
            <a:off x="5101653" y="1"/>
            <a:ext cx="7090348" cy="1199213"/>
          </a:xfrm>
          <a:prstGeom prst="rect">
            <a:avLst/>
          </a:prstGeom>
          <a:solidFill>
            <a:srgbClr val="012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713342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 and Bottom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838200" y="1326204"/>
            <a:ext cx="10515600" cy="512678"/>
          </a:xfrm>
          <a:prstGeom prst="rect">
            <a:avLst/>
          </a:prstGeom>
        </p:spPr>
        <p:txBody>
          <a:bodyPr vert="horz" lIns="91440" tIns="45720" rIns="91440" bIns="45720" rtlCol="0" anchor="ctr">
            <a:noAutofit/>
          </a:bodyPr>
          <a:lstStyle>
            <a:lvl1pPr>
              <a:defRPr lang="en-GB" sz="3230" dirty="0">
                <a:solidFill>
                  <a:srgbClr val="2F5597"/>
                </a:solidFill>
                <a:latin typeface="+mn-lt"/>
                <a:cs typeface="Arial" panose="020B0604020202020204" pitchFamily="34" charset="0"/>
              </a:defRPr>
            </a:lvl1pPr>
          </a:lstStyle>
          <a:p>
            <a:pPr lvl="0" algn="ctr"/>
            <a:r>
              <a:rPr lang="en-US"/>
              <a:t>Click to edit Master title style</a:t>
            </a:r>
            <a:endParaRPr lang="en-GB"/>
          </a:p>
        </p:txBody>
      </p:sp>
      <p:sp>
        <p:nvSpPr>
          <p:cNvPr id="4" name="Picture Placeholder 3"/>
          <p:cNvSpPr>
            <a:spLocks noGrp="1"/>
          </p:cNvSpPr>
          <p:nvPr>
            <p:ph type="pic" sz="quarter" idx="10"/>
          </p:nvPr>
        </p:nvSpPr>
        <p:spPr>
          <a:xfrm>
            <a:off x="645585" y="5237164"/>
            <a:ext cx="10881783" cy="1468437"/>
          </a:xfrm>
        </p:spPr>
        <p:txBody>
          <a:bodyPr/>
          <a:lstStyle/>
          <a:p>
            <a:endParaRPr lang="en-GB"/>
          </a:p>
        </p:txBody>
      </p:sp>
      <p:sp>
        <p:nvSpPr>
          <p:cNvPr id="9" name="TextBox 8"/>
          <p:cNvSpPr txBox="1"/>
          <p:nvPr userDrawn="1"/>
        </p:nvSpPr>
        <p:spPr>
          <a:xfrm>
            <a:off x="11346249" y="6611780"/>
            <a:ext cx="845752" cy="246221"/>
          </a:xfrm>
          <a:prstGeom prst="rect">
            <a:avLst/>
          </a:prstGeom>
          <a:noFill/>
        </p:spPr>
        <p:txBody>
          <a:bodyPr wrap="square" rtlCol="0">
            <a:spAutoFit/>
          </a:bodyPr>
          <a:lstStyle/>
          <a:p>
            <a:r>
              <a:rPr lang="sk-SK" sz="1000"/>
              <a:t>Slide </a:t>
            </a:r>
            <a:fld id="{7397E1C4-F077-46CC-B554-FD8230A4E634}" type="slidenum">
              <a:rPr lang="sk-SK" sz="1000" smtClean="0"/>
              <a:t>‹#›</a:t>
            </a:fld>
            <a:endParaRPr lang="en-GB" sz="1000"/>
          </a:p>
        </p:txBody>
      </p:sp>
      <p:sp>
        <p:nvSpPr>
          <p:cNvPr id="6" name="Rectangle 5">
            <a:extLst>
              <a:ext uri="{FF2B5EF4-FFF2-40B4-BE49-F238E27FC236}">
                <a16:creationId xmlns:a16="http://schemas.microsoft.com/office/drawing/2014/main" id="{0F2474A0-2F34-4581-9790-0333EB14BED4}"/>
              </a:ext>
            </a:extLst>
          </p:cNvPr>
          <p:cNvSpPr/>
          <p:nvPr userDrawn="1"/>
        </p:nvSpPr>
        <p:spPr>
          <a:xfrm>
            <a:off x="5101653" y="1"/>
            <a:ext cx="7090348" cy="1199213"/>
          </a:xfrm>
          <a:prstGeom prst="rect">
            <a:avLst/>
          </a:prstGeom>
          <a:solidFill>
            <a:srgbClr val="012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Vertical Text Placeholder 2">
            <a:extLst>
              <a:ext uri="{FF2B5EF4-FFF2-40B4-BE49-F238E27FC236}">
                <a16:creationId xmlns:a16="http://schemas.microsoft.com/office/drawing/2014/main" id="{D7E6FB05-75A5-46C6-8754-2ABCE3EAA7EA}"/>
              </a:ext>
            </a:extLst>
          </p:cNvPr>
          <p:cNvSpPr>
            <a:spLocks noGrp="1"/>
          </p:cNvSpPr>
          <p:nvPr>
            <p:ph type="body" orient="vert" idx="1"/>
          </p:nvPr>
        </p:nvSpPr>
        <p:spPr>
          <a:xfrm>
            <a:off x="324989" y="2158240"/>
            <a:ext cx="11523417" cy="2926523"/>
          </a:xfrm>
          <a:prstGeom prst="rect">
            <a:avLst/>
          </a:prstGeom>
        </p:spPr>
        <p:txBody>
          <a:bodyPr vert="horz">
            <a:normAutofit/>
          </a:bodyPr>
          <a:lstStyle>
            <a:lvl1pPr>
              <a:defRPr sz="1800"/>
            </a:lvl1pPr>
          </a:lstStyle>
          <a:p>
            <a:pPr lvl="0"/>
            <a:endParaRPr lang="en-GB"/>
          </a:p>
        </p:txBody>
      </p:sp>
    </p:spTree>
    <p:extLst>
      <p:ext uri="{BB962C8B-B14F-4D97-AF65-F5344CB8AC3E}">
        <p14:creationId xmlns:p14="http://schemas.microsoft.com/office/powerpoint/2010/main" val="7500305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838200" y="2257425"/>
            <a:ext cx="10515600" cy="4275138"/>
          </a:xfrm>
          <a:prstGeom prst="rect">
            <a:avLst/>
          </a:prstGeom>
        </p:spPr>
        <p:txBody>
          <a:bodyPr>
            <a:normAutofit/>
          </a:bodyPr>
          <a:lstStyle>
            <a:lvl1pPr>
              <a:defRPr sz="1800"/>
            </a:lvl1pPr>
          </a:lstStyle>
          <a:p>
            <a:endParaRPr lang="en-GB"/>
          </a:p>
        </p:txBody>
      </p:sp>
      <p:sp>
        <p:nvSpPr>
          <p:cNvPr id="4" name="Title 1"/>
          <p:cNvSpPr>
            <a:spLocks noGrp="1"/>
          </p:cNvSpPr>
          <p:nvPr>
            <p:ph type="title"/>
          </p:nvPr>
        </p:nvSpPr>
        <p:spPr>
          <a:xfrm>
            <a:off x="838200" y="1326204"/>
            <a:ext cx="10515600" cy="512678"/>
          </a:xfrm>
          <a:prstGeom prst="rect">
            <a:avLst/>
          </a:prstGeom>
        </p:spPr>
        <p:txBody>
          <a:bodyPr vert="horz" lIns="91440" tIns="45720" rIns="91440" bIns="45720" rtlCol="0" anchor="ctr">
            <a:noAutofit/>
          </a:bodyPr>
          <a:lstStyle>
            <a:lvl1pPr>
              <a:defRPr lang="en-GB" sz="3230" dirty="0">
                <a:solidFill>
                  <a:srgbClr val="2F5597"/>
                </a:solidFill>
                <a:latin typeface="+mn-lt"/>
                <a:cs typeface="Arial" panose="020B0604020202020204" pitchFamily="34" charset="0"/>
              </a:defRPr>
            </a:lvl1pPr>
          </a:lstStyle>
          <a:p>
            <a:pPr lvl="0" algn="ctr"/>
            <a:r>
              <a:rPr lang="en-US"/>
              <a:t>Click to edit Master title style</a:t>
            </a:r>
            <a:endParaRPr lang="en-GB"/>
          </a:p>
        </p:txBody>
      </p:sp>
      <p:sp>
        <p:nvSpPr>
          <p:cNvPr id="7" name="TextBox 6"/>
          <p:cNvSpPr txBox="1"/>
          <p:nvPr userDrawn="1"/>
        </p:nvSpPr>
        <p:spPr>
          <a:xfrm>
            <a:off x="11346249" y="6611780"/>
            <a:ext cx="845752" cy="246221"/>
          </a:xfrm>
          <a:prstGeom prst="rect">
            <a:avLst/>
          </a:prstGeom>
          <a:noFill/>
        </p:spPr>
        <p:txBody>
          <a:bodyPr wrap="square" rtlCol="0">
            <a:spAutoFit/>
          </a:bodyPr>
          <a:lstStyle/>
          <a:p>
            <a:r>
              <a:rPr lang="sk-SK" sz="1000"/>
              <a:t>Slide </a:t>
            </a:r>
            <a:fld id="{7397E1C4-F077-46CC-B554-FD8230A4E634}" type="slidenum">
              <a:rPr lang="sk-SK" sz="1000" smtClean="0"/>
              <a:t>‹#›</a:t>
            </a:fld>
            <a:endParaRPr lang="en-GB" sz="1000"/>
          </a:p>
        </p:txBody>
      </p:sp>
      <p:sp>
        <p:nvSpPr>
          <p:cNvPr id="5" name="Rectangle 4">
            <a:extLst>
              <a:ext uri="{FF2B5EF4-FFF2-40B4-BE49-F238E27FC236}">
                <a16:creationId xmlns:a16="http://schemas.microsoft.com/office/drawing/2014/main" id="{414E54AB-85E7-4475-8DCF-766B00E0B7FA}"/>
              </a:ext>
            </a:extLst>
          </p:cNvPr>
          <p:cNvSpPr/>
          <p:nvPr userDrawn="1"/>
        </p:nvSpPr>
        <p:spPr>
          <a:xfrm>
            <a:off x="5101653" y="1"/>
            <a:ext cx="7090348" cy="1199213"/>
          </a:xfrm>
          <a:prstGeom prst="rect">
            <a:avLst/>
          </a:prstGeom>
          <a:solidFill>
            <a:srgbClr val="012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56753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324989" y="2158241"/>
            <a:ext cx="11523417" cy="4453539"/>
          </a:xfrm>
          <a:prstGeom prst="rect">
            <a:avLst/>
          </a:prstGeom>
        </p:spPr>
        <p:txBody>
          <a:bodyPr vert="horz">
            <a:normAutofit/>
          </a:bodyPr>
          <a:lstStyle>
            <a:lvl1pPr>
              <a:defRPr sz="1800"/>
            </a:lvl1pPr>
          </a:lstStyle>
          <a:p>
            <a:pPr lvl="0"/>
            <a:endParaRPr lang="en-GB"/>
          </a:p>
        </p:txBody>
      </p:sp>
      <p:sp>
        <p:nvSpPr>
          <p:cNvPr id="5" name="Title 1"/>
          <p:cNvSpPr>
            <a:spLocks noGrp="1"/>
          </p:cNvSpPr>
          <p:nvPr>
            <p:ph type="title"/>
          </p:nvPr>
        </p:nvSpPr>
        <p:spPr>
          <a:xfrm>
            <a:off x="838200" y="1326204"/>
            <a:ext cx="10515600" cy="512678"/>
          </a:xfrm>
          <a:prstGeom prst="rect">
            <a:avLst/>
          </a:prstGeom>
        </p:spPr>
        <p:txBody>
          <a:bodyPr vert="horz" lIns="91440" tIns="45720" rIns="91440" bIns="45720" rtlCol="0" anchor="ctr">
            <a:noAutofit/>
          </a:bodyPr>
          <a:lstStyle>
            <a:lvl1pPr>
              <a:defRPr lang="en-GB" sz="3230" dirty="0">
                <a:solidFill>
                  <a:srgbClr val="2F5597"/>
                </a:solidFill>
                <a:latin typeface="+mn-lt"/>
                <a:cs typeface="Arial" panose="020B0604020202020204" pitchFamily="34" charset="0"/>
              </a:defRPr>
            </a:lvl1pPr>
          </a:lstStyle>
          <a:p>
            <a:pPr lvl="0" algn="ctr"/>
            <a:r>
              <a:rPr lang="en-US"/>
              <a:t>Click to edit Master title style</a:t>
            </a:r>
            <a:endParaRPr lang="en-GB"/>
          </a:p>
        </p:txBody>
      </p:sp>
      <p:sp>
        <p:nvSpPr>
          <p:cNvPr id="7" name="TextBox 6"/>
          <p:cNvSpPr txBox="1"/>
          <p:nvPr userDrawn="1"/>
        </p:nvSpPr>
        <p:spPr>
          <a:xfrm>
            <a:off x="11346249" y="6611780"/>
            <a:ext cx="845752" cy="246221"/>
          </a:xfrm>
          <a:prstGeom prst="rect">
            <a:avLst/>
          </a:prstGeom>
          <a:noFill/>
        </p:spPr>
        <p:txBody>
          <a:bodyPr wrap="square" rtlCol="0">
            <a:spAutoFit/>
          </a:bodyPr>
          <a:lstStyle/>
          <a:p>
            <a:r>
              <a:rPr lang="sk-SK" sz="1000"/>
              <a:t>Slide </a:t>
            </a:r>
            <a:fld id="{7397E1C4-F077-46CC-B554-FD8230A4E634}" type="slidenum">
              <a:rPr lang="sk-SK" sz="1000" smtClean="0"/>
              <a:t>‹#›</a:t>
            </a:fld>
            <a:endParaRPr lang="en-GB" sz="1000"/>
          </a:p>
        </p:txBody>
      </p:sp>
      <p:sp>
        <p:nvSpPr>
          <p:cNvPr id="6" name="Rectangle 5">
            <a:extLst>
              <a:ext uri="{FF2B5EF4-FFF2-40B4-BE49-F238E27FC236}">
                <a16:creationId xmlns:a16="http://schemas.microsoft.com/office/drawing/2014/main" id="{20B46D0D-3F12-4642-8427-8D318B7F162D}"/>
              </a:ext>
            </a:extLst>
          </p:cNvPr>
          <p:cNvSpPr/>
          <p:nvPr userDrawn="1"/>
        </p:nvSpPr>
        <p:spPr>
          <a:xfrm>
            <a:off x="5101653" y="1"/>
            <a:ext cx="7090348" cy="1199213"/>
          </a:xfrm>
          <a:prstGeom prst="rect">
            <a:avLst/>
          </a:prstGeom>
          <a:solidFill>
            <a:srgbClr val="012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339542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3" name="Zástupný objekt pre obsah 2">
            <a:extLst>
              <a:ext uri="{FF2B5EF4-FFF2-40B4-BE49-F238E27FC236}">
                <a16:creationId xmlns:a16="http://schemas.microsoft.com/office/drawing/2014/main" id="{4218AB29-0914-4C85-96E0-F86D270A0E82}"/>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objekt pre obsah 3">
            <a:extLst>
              <a:ext uri="{FF2B5EF4-FFF2-40B4-BE49-F238E27FC236}">
                <a16:creationId xmlns:a16="http://schemas.microsoft.com/office/drawing/2014/main" id="{598489BF-79EB-493E-9A1C-C67985F78A97}"/>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5" name="Zástupný objekt pre dátum 4">
            <a:extLst>
              <a:ext uri="{FF2B5EF4-FFF2-40B4-BE49-F238E27FC236}">
                <a16:creationId xmlns:a16="http://schemas.microsoft.com/office/drawing/2014/main" id="{7B3ABBF6-D70F-4049-A6DA-0E47AD24A8AB}"/>
              </a:ext>
            </a:extLst>
          </p:cNvPr>
          <p:cNvSpPr>
            <a:spLocks noGrp="1"/>
          </p:cNvSpPr>
          <p:nvPr>
            <p:ph type="dt" sz="half" idx="10"/>
          </p:nvPr>
        </p:nvSpPr>
        <p:spPr/>
        <p:txBody>
          <a:bodyPr/>
          <a:lstStyle/>
          <a:p>
            <a:fld id="{C612B3D5-F899-4412-ADCA-E3399E22FC84}" type="datetimeFigureOut">
              <a:rPr lang="en-US" smtClean="0"/>
              <a:t>11/6/2025</a:t>
            </a:fld>
            <a:endParaRPr lang="en-US"/>
          </a:p>
        </p:txBody>
      </p:sp>
      <p:sp>
        <p:nvSpPr>
          <p:cNvPr id="6" name="Zástupný objekt pre pätu 5">
            <a:extLst>
              <a:ext uri="{FF2B5EF4-FFF2-40B4-BE49-F238E27FC236}">
                <a16:creationId xmlns:a16="http://schemas.microsoft.com/office/drawing/2014/main" id="{D23F3C79-D630-47A1-A39F-6B4E2CAAC08F}"/>
              </a:ext>
            </a:extLst>
          </p:cNvPr>
          <p:cNvSpPr>
            <a:spLocks noGrp="1"/>
          </p:cNvSpPr>
          <p:nvPr>
            <p:ph type="ftr" sz="quarter" idx="11"/>
          </p:nvPr>
        </p:nvSpPr>
        <p:spPr/>
        <p:txBody>
          <a:bodyPr/>
          <a:lstStyle/>
          <a:p>
            <a:endParaRPr lang="en-US"/>
          </a:p>
        </p:txBody>
      </p:sp>
      <p:sp>
        <p:nvSpPr>
          <p:cNvPr id="7" name="Zástupný objekt pre číslo snímky 6">
            <a:extLst>
              <a:ext uri="{FF2B5EF4-FFF2-40B4-BE49-F238E27FC236}">
                <a16:creationId xmlns:a16="http://schemas.microsoft.com/office/drawing/2014/main" id="{FADBF449-F85E-4829-B76F-835CD1AE554B}"/>
              </a:ext>
            </a:extLst>
          </p:cNvPr>
          <p:cNvSpPr>
            <a:spLocks noGrp="1"/>
          </p:cNvSpPr>
          <p:nvPr>
            <p:ph type="sldNum" sz="quarter" idx="12"/>
          </p:nvPr>
        </p:nvSpPr>
        <p:spPr/>
        <p:txBody>
          <a:bodyPr/>
          <a:lstStyle/>
          <a:p>
            <a:fld id="{C80C450E-2F5C-4285-9045-73AEBD073CD2}" type="slidenum">
              <a:rPr lang="en-US" smtClean="0"/>
              <a:t>‹#›</a:t>
            </a:fld>
            <a:endParaRPr lang="en-US"/>
          </a:p>
        </p:txBody>
      </p:sp>
    </p:spTree>
    <p:extLst>
      <p:ext uri="{BB962C8B-B14F-4D97-AF65-F5344CB8AC3E}">
        <p14:creationId xmlns:p14="http://schemas.microsoft.com/office/powerpoint/2010/main" val="2266093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0BA68AD8-DB26-4752-918F-66535B2FD8D8}"/>
              </a:ext>
            </a:extLst>
          </p:cNvPr>
          <p:cNvSpPr>
            <a:spLocks noGrp="1"/>
          </p:cNvSpPr>
          <p:nvPr>
            <p:ph type="dt" sz="half" idx="10"/>
          </p:nvPr>
        </p:nvSpPr>
        <p:spPr/>
        <p:txBody>
          <a:bodyPr/>
          <a:lstStyle/>
          <a:p>
            <a:fld id="{C612B3D5-F899-4412-ADCA-E3399E22FC84}" type="datetimeFigureOut">
              <a:rPr lang="en-US" smtClean="0"/>
              <a:t>11/6/2025</a:t>
            </a:fld>
            <a:endParaRPr lang="en-US"/>
          </a:p>
        </p:txBody>
      </p:sp>
      <p:sp>
        <p:nvSpPr>
          <p:cNvPr id="3" name="Zástupný objekt pre pätu 2">
            <a:extLst>
              <a:ext uri="{FF2B5EF4-FFF2-40B4-BE49-F238E27FC236}">
                <a16:creationId xmlns:a16="http://schemas.microsoft.com/office/drawing/2014/main" id="{AA635773-E451-47CB-998C-4B80C8B41FA4}"/>
              </a:ext>
            </a:extLst>
          </p:cNvPr>
          <p:cNvSpPr>
            <a:spLocks noGrp="1"/>
          </p:cNvSpPr>
          <p:nvPr>
            <p:ph type="ftr" sz="quarter" idx="11"/>
          </p:nvPr>
        </p:nvSpPr>
        <p:spPr/>
        <p:txBody>
          <a:bodyPr/>
          <a:lstStyle/>
          <a:p>
            <a:endParaRPr lang="en-US"/>
          </a:p>
        </p:txBody>
      </p:sp>
      <p:sp>
        <p:nvSpPr>
          <p:cNvPr id="4" name="Zástupný objekt pre číslo snímky 3">
            <a:extLst>
              <a:ext uri="{FF2B5EF4-FFF2-40B4-BE49-F238E27FC236}">
                <a16:creationId xmlns:a16="http://schemas.microsoft.com/office/drawing/2014/main" id="{3A9C8A87-AE2A-4E4A-85CC-7BB65AA163D7}"/>
              </a:ext>
            </a:extLst>
          </p:cNvPr>
          <p:cNvSpPr>
            <a:spLocks noGrp="1"/>
          </p:cNvSpPr>
          <p:nvPr>
            <p:ph type="sldNum" sz="quarter" idx="12"/>
          </p:nvPr>
        </p:nvSpPr>
        <p:spPr/>
        <p:txBody>
          <a:bodyPr/>
          <a:lstStyle/>
          <a:p>
            <a:fld id="{C80C450E-2F5C-4285-9045-73AEBD073CD2}" type="slidenum">
              <a:rPr lang="en-US" smtClean="0"/>
              <a:t>‹#›</a:t>
            </a:fld>
            <a:endParaRPr lang="en-US"/>
          </a:p>
        </p:txBody>
      </p:sp>
    </p:spTree>
    <p:extLst>
      <p:ext uri="{BB962C8B-B14F-4D97-AF65-F5344CB8AC3E}">
        <p14:creationId xmlns:p14="http://schemas.microsoft.com/office/powerpoint/2010/main" val="37785462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86ECF8-F3A1-4191-B2BE-7DDB7A711564}"/>
              </a:ext>
            </a:extLst>
          </p:cNvPr>
          <p:cNvSpPr>
            <a:spLocks noGrp="1"/>
          </p:cNvSpPr>
          <p:nvPr>
            <p:ph type="title"/>
          </p:nvPr>
        </p:nvSpPr>
        <p:spPr/>
        <p:txBody>
          <a:bodyPr/>
          <a:lstStyle/>
          <a:p>
            <a:r>
              <a:rPr lang="sk-SK"/>
              <a:t>Kliknutím upravte štýl predlohy nadpisu</a:t>
            </a:r>
            <a:endParaRPr lang="en-US"/>
          </a:p>
        </p:txBody>
      </p:sp>
      <p:sp>
        <p:nvSpPr>
          <p:cNvPr id="3" name="Zástupný zvislý text 2">
            <a:extLst>
              <a:ext uri="{FF2B5EF4-FFF2-40B4-BE49-F238E27FC236}">
                <a16:creationId xmlns:a16="http://schemas.microsoft.com/office/drawing/2014/main" id="{CA568F65-97F8-4469-8880-C4FFA46FF087}"/>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objekt pre dátum 3">
            <a:extLst>
              <a:ext uri="{FF2B5EF4-FFF2-40B4-BE49-F238E27FC236}">
                <a16:creationId xmlns:a16="http://schemas.microsoft.com/office/drawing/2014/main" id="{CB591AEB-9279-44EA-93D1-618D9E54A6DF}"/>
              </a:ext>
            </a:extLst>
          </p:cNvPr>
          <p:cNvSpPr>
            <a:spLocks noGrp="1"/>
          </p:cNvSpPr>
          <p:nvPr>
            <p:ph type="dt" sz="half" idx="10"/>
          </p:nvPr>
        </p:nvSpPr>
        <p:spPr/>
        <p:txBody>
          <a:bodyPr/>
          <a:lstStyle/>
          <a:p>
            <a:fld id="{C612B3D5-F899-4412-ADCA-E3399E22FC84}" type="datetimeFigureOut">
              <a:rPr lang="en-US" smtClean="0"/>
              <a:t>11/6/2025</a:t>
            </a:fld>
            <a:endParaRPr lang="en-US"/>
          </a:p>
        </p:txBody>
      </p:sp>
      <p:sp>
        <p:nvSpPr>
          <p:cNvPr id="5" name="Zástupný objekt pre pätu 4">
            <a:extLst>
              <a:ext uri="{FF2B5EF4-FFF2-40B4-BE49-F238E27FC236}">
                <a16:creationId xmlns:a16="http://schemas.microsoft.com/office/drawing/2014/main" id="{5A91A9D7-12B3-4AF7-BFA9-D3FBD2318C91}"/>
              </a:ext>
            </a:extLst>
          </p:cNvPr>
          <p:cNvSpPr>
            <a:spLocks noGrp="1"/>
          </p:cNvSpPr>
          <p:nvPr>
            <p:ph type="ftr" sz="quarter" idx="11"/>
          </p:nvPr>
        </p:nvSpPr>
        <p:spPr/>
        <p:txBody>
          <a:bodyPr/>
          <a:lstStyle/>
          <a:p>
            <a:endParaRPr lang="en-US"/>
          </a:p>
        </p:txBody>
      </p:sp>
      <p:sp>
        <p:nvSpPr>
          <p:cNvPr id="6" name="Zástupný objekt pre číslo snímky 5">
            <a:extLst>
              <a:ext uri="{FF2B5EF4-FFF2-40B4-BE49-F238E27FC236}">
                <a16:creationId xmlns:a16="http://schemas.microsoft.com/office/drawing/2014/main" id="{7355F265-86AE-4BB0-9883-F8DDDA5DB287}"/>
              </a:ext>
            </a:extLst>
          </p:cNvPr>
          <p:cNvSpPr>
            <a:spLocks noGrp="1"/>
          </p:cNvSpPr>
          <p:nvPr>
            <p:ph type="sldNum" sz="quarter" idx="12"/>
          </p:nvPr>
        </p:nvSpPr>
        <p:spPr/>
        <p:txBody>
          <a:bodyPr/>
          <a:lstStyle/>
          <a:p>
            <a:fld id="{C80C450E-2F5C-4285-9045-73AEBD073CD2}" type="slidenum">
              <a:rPr lang="en-US" smtClean="0"/>
              <a:t>‹#›</a:t>
            </a:fld>
            <a:endParaRPr lang="en-US"/>
          </a:p>
        </p:txBody>
      </p:sp>
    </p:spTree>
    <p:extLst>
      <p:ext uri="{BB962C8B-B14F-4D97-AF65-F5344CB8AC3E}">
        <p14:creationId xmlns:p14="http://schemas.microsoft.com/office/powerpoint/2010/main" val="14096573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ozloženie obsahu">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255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DD0B0-5DB7-42D3-BB24-3B88E9AC64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CB541C-7420-4253-B4B8-E6BEC56B0B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32AC65-EE4D-4343-A689-6D8C3518DA90}"/>
              </a:ext>
            </a:extLst>
          </p:cNvPr>
          <p:cNvSpPr>
            <a:spLocks noGrp="1"/>
          </p:cNvSpPr>
          <p:nvPr>
            <p:ph type="dt" sz="half" idx="10"/>
          </p:nvPr>
        </p:nvSpPr>
        <p:spPr/>
        <p:txBody>
          <a:bodyPr/>
          <a:lstStyle/>
          <a:p>
            <a:fld id="{59635B37-6CEA-40C5-8FE8-80E47516BA55}" type="datetimeFigureOut">
              <a:rPr lang="en-US" smtClean="0"/>
              <a:t>11/6/2025</a:t>
            </a:fld>
            <a:endParaRPr lang="en-US"/>
          </a:p>
        </p:txBody>
      </p:sp>
      <p:sp>
        <p:nvSpPr>
          <p:cNvPr id="5" name="Footer Placeholder 4">
            <a:extLst>
              <a:ext uri="{FF2B5EF4-FFF2-40B4-BE49-F238E27FC236}">
                <a16:creationId xmlns:a16="http://schemas.microsoft.com/office/drawing/2014/main" id="{1538BF95-80B3-4C1D-96A3-6293B1181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ED57D-7208-4FD2-A20D-334F14458949}"/>
              </a:ext>
            </a:extLst>
          </p:cNvPr>
          <p:cNvSpPr>
            <a:spLocks noGrp="1"/>
          </p:cNvSpPr>
          <p:nvPr>
            <p:ph type="sldNum" sz="quarter" idx="12"/>
          </p:nvPr>
        </p:nvSpPr>
        <p:spPr/>
        <p:txBody>
          <a:bodyPr/>
          <a:lstStyle/>
          <a:p>
            <a:fld id="{36CAD006-85A9-4693-AB2C-868E4515CF3D}" type="slidenum">
              <a:rPr lang="en-US" smtClean="0"/>
              <a:t>‹#›</a:t>
            </a:fld>
            <a:endParaRPr lang="en-US"/>
          </a:p>
        </p:txBody>
      </p:sp>
    </p:spTree>
    <p:extLst>
      <p:ext uri="{BB962C8B-B14F-4D97-AF65-F5344CB8AC3E}">
        <p14:creationId xmlns:p14="http://schemas.microsoft.com/office/powerpoint/2010/main" val="5390488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C7566-9C2D-4562-9E29-54D80A5455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99569B-30EC-484B-96DB-4B3EBBFB74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97DEC7-4657-4BCB-8501-029D597B6DEC}"/>
              </a:ext>
            </a:extLst>
          </p:cNvPr>
          <p:cNvSpPr>
            <a:spLocks noGrp="1"/>
          </p:cNvSpPr>
          <p:nvPr>
            <p:ph type="dt" sz="half" idx="10"/>
          </p:nvPr>
        </p:nvSpPr>
        <p:spPr/>
        <p:txBody>
          <a:bodyPr/>
          <a:lstStyle/>
          <a:p>
            <a:fld id="{59635B37-6CEA-40C5-8FE8-80E47516BA55}" type="datetimeFigureOut">
              <a:rPr lang="en-US" smtClean="0"/>
              <a:t>11/6/2025</a:t>
            </a:fld>
            <a:endParaRPr lang="en-US"/>
          </a:p>
        </p:txBody>
      </p:sp>
      <p:sp>
        <p:nvSpPr>
          <p:cNvPr id="5" name="Footer Placeholder 4">
            <a:extLst>
              <a:ext uri="{FF2B5EF4-FFF2-40B4-BE49-F238E27FC236}">
                <a16:creationId xmlns:a16="http://schemas.microsoft.com/office/drawing/2014/main" id="{41F0E144-FCD0-4D58-8583-3D8B77706C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8B4C52-4907-4743-952A-144158B34FE4}"/>
              </a:ext>
            </a:extLst>
          </p:cNvPr>
          <p:cNvSpPr>
            <a:spLocks noGrp="1"/>
          </p:cNvSpPr>
          <p:nvPr>
            <p:ph type="sldNum" sz="quarter" idx="12"/>
          </p:nvPr>
        </p:nvSpPr>
        <p:spPr/>
        <p:txBody>
          <a:bodyPr/>
          <a:lstStyle/>
          <a:p>
            <a:fld id="{36CAD006-85A9-4693-AB2C-868E4515CF3D}" type="slidenum">
              <a:rPr lang="en-US" smtClean="0"/>
              <a:t>‹#›</a:t>
            </a:fld>
            <a:endParaRPr lang="en-US"/>
          </a:p>
        </p:txBody>
      </p:sp>
    </p:spTree>
    <p:extLst>
      <p:ext uri="{BB962C8B-B14F-4D97-AF65-F5344CB8AC3E}">
        <p14:creationId xmlns:p14="http://schemas.microsoft.com/office/powerpoint/2010/main" val="34915709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838200" y="1326204"/>
            <a:ext cx="10515600" cy="512678"/>
          </a:xfrm>
          <a:prstGeom prst="rect">
            <a:avLst/>
          </a:prstGeom>
        </p:spPr>
        <p:txBody>
          <a:bodyPr>
            <a:noAutofit/>
          </a:bodyPr>
          <a:lstStyle>
            <a:lvl1pPr algn="ctr">
              <a:defRPr sz="3230">
                <a:solidFill>
                  <a:srgbClr val="2F5597"/>
                </a:solidFill>
                <a:latin typeface="+mn-lt"/>
                <a:cs typeface="Arial" panose="020B0604020202020204" pitchFamily="34" charset="0"/>
              </a:defRPr>
            </a:lvl1pPr>
          </a:lstStyle>
          <a:p>
            <a:r>
              <a:rPr lang="en-US"/>
              <a:t>Click to edit Master title style</a:t>
            </a:r>
            <a:endParaRPr lang="en-GB"/>
          </a:p>
        </p:txBody>
      </p:sp>
      <p:sp>
        <p:nvSpPr>
          <p:cNvPr id="6" name="TextBox 5"/>
          <p:cNvSpPr txBox="1"/>
          <p:nvPr userDrawn="1"/>
        </p:nvSpPr>
        <p:spPr>
          <a:xfrm>
            <a:off x="11346249" y="6611780"/>
            <a:ext cx="845752" cy="246221"/>
          </a:xfrm>
          <a:prstGeom prst="rect">
            <a:avLst/>
          </a:prstGeom>
          <a:noFill/>
        </p:spPr>
        <p:txBody>
          <a:bodyPr wrap="square" rtlCol="0">
            <a:spAutoFit/>
          </a:bodyPr>
          <a:lstStyle/>
          <a:p>
            <a:r>
              <a:rPr lang="sk-SK" sz="1000">
                <a:solidFill>
                  <a:prstClr val="black"/>
                </a:solidFill>
              </a:rPr>
              <a:t>Slide </a:t>
            </a:r>
            <a:fld id="{7397E1C4-F077-46CC-B554-FD8230A4E634}" type="slidenum">
              <a:rPr lang="sk-SK" sz="1000" smtClean="0">
                <a:solidFill>
                  <a:prstClr val="black"/>
                </a:solidFill>
              </a:rPr>
              <a:pPr/>
              <a:t>‹#›</a:t>
            </a:fld>
            <a:endParaRPr lang="en-GB" sz="1000">
              <a:solidFill>
                <a:prstClr val="black"/>
              </a:solidFill>
            </a:endParaRPr>
          </a:p>
        </p:txBody>
      </p:sp>
      <p:sp>
        <p:nvSpPr>
          <p:cNvPr id="4" name="Rectangle 3">
            <a:extLst>
              <a:ext uri="{FF2B5EF4-FFF2-40B4-BE49-F238E27FC236}">
                <a16:creationId xmlns:a16="http://schemas.microsoft.com/office/drawing/2014/main" id="{2118CB35-F95F-4D87-AD86-5D694B297675}"/>
              </a:ext>
            </a:extLst>
          </p:cNvPr>
          <p:cNvSpPr/>
          <p:nvPr userDrawn="1"/>
        </p:nvSpPr>
        <p:spPr>
          <a:xfrm>
            <a:off x="5101653" y="1"/>
            <a:ext cx="7090348" cy="1199213"/>
          </a:xfrm>
          <a:prstGeom prst="rect">
            <a:avLst/>
          </a:prstGeom>
          <a:solidFill>
            <a:srgbClr val="012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Tree>
    <p:extLst>
      <p:ext uri="{BB962C8B-B14F-4D97-AF65-F5344CB8AC3E}">
        <p14:creationId xmlns:p14="http://schemas.microsoft.com/office/powerpoint/2010/main" val="534729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Image with Text be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35E42-963D-4662-B3C7-5D82B984D18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7951"/>
            <a:ext cx="12192000" cy="6858000"/>
          </a:xfrm>
          <a:prstGeom prst="rect">
            <a:avLst/>
          </a:prstGeom>
        </p:spPr>
      </p:pic>
      <p:sp>
        <p:nvSpPr>
          <p:cNvPr id="11" name="Title 1">
            <a:extLst>
              <a:ext uri="{FF2B5EF4-FFF2-40B4-BE49-F238E27FC236}">
                <a16:creationId xmlns:a16="http://schemas.microsoft.com/office/drawing/2014/main" id="{4E19DA51-65E3-4DD4-9724-6FA791ACB089}"/>
              </a:ext>
            </a:extLst>
          </p:cNvPr>
          <p:cNvSpPr>
            <a:spLocks noGrp="1"/>
          </p:cNvSpPr>
          <p:nvPr>
            <p:ph type="title" hasCustomPrompt="1"/>
          </p:nvPr>
        </p:nvSpPr>
        <p:spPr>
          <a:xfrm>
            <a:off x="731443" y="1326204"/>
            <a:ext cx="10758852" cy="512678"/>
          </a:xfrm>
          <a:prstGeom prst="rect">
            <a:avLst/>
          </a:prstGeom>
        </p:spPr>
        <p:txBody>
          <a:bodyPr>
            <a:noAutofit/>
          </a:bodyPr>
          <a:lstStyle>
            <a:lvl1pPr algn="l">
              <a:defRPr sz="2800" b="1">
                <a:solidFill>
                  <a:srgbClr val="00B2BD"/>
                </a:solidFill>
                <a:latin typeface="Calibri" panose="020F0502020204030204" pitchFamily="34" charset="0"/>
                <a:cs typeface="Calibri" panose="020F0502020204030204" pitchFamily="34" charset="0"/>
              </a:defRPr>
            </a:lvl1pPr>
          </a:lstStyle>
          <a:p>
            <a:r>
              <a:rPr lang="en-US"/>
              <a:t>Publications layout (1 – front and back cover)</a:t>
            </a:r>
            <a:endParaRPr lang="en-GB"/>
          </a:p>
        </p:txBody>
      </p:sp>
    </p:spTree>
    <p:extLst>
      <p:ext uri="{BB962C8B-B14F-4D97-AF65-F5344CB8AC3E}">
        <p14:creationId xmlns:p14="http://schemas.microsoft.com/office/powerpoint/2010/main" val="2336431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1A2C68-ADCF-4134-836E-90CD84177A8A}"/>
              </a:ext>
            </a:extLst>
          </p:cNvPr>
          <p:cNvSpPr/>
          <p:nvPr userDrawn="1"/>
        </p:nvSpPr>
        <p:spPr>
          <a:xfrm>
            <a:off x="5969000" y="0"/>
            <a:ext cx="6223000" cy="1336173"/>
          </a:xfrm>
          <a:prstGeom prst="rect">
            <a:avLst/>
          </a:prstGeom>
          <a:solidFill>
            <a:srgbClr val="01244A"/>
          </a:solidFill>
          <a:ln>
            <a:solidFill>
              <a:srgbClr val="01244A"/>
            </a:solid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Tree>
    <p:extLst>
      <p:ext uri="{BB962C8B-B14F-4D97-AF65-F5344CB8AC3E}">
        <p14:creationId xmlns:p14="http://schemas.microsoft.com/office/powerpoint/2010/main" val="6412344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Image with Text be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35E42-963D-4662-B3C7-5D82B984D18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4E19DA51-65E3-4DD4-9724-6FA791ACB089}"/>
              </a:ext>
            </a:extLst>
          </p:cNvPr>
          <p:cNvSpPr>
            <a:spLocks noGrp="1"/>
          </p:cNvSpPr>
          <p:nvPr>
            <p:ph type="title" hasCustomPrompt="1"/>
          </p:nvPr>
        </p:nvSpPr>
        <p:spPr>
          <a:xfrm>
            <a:off x="731443" y="1326204"/>
            <a:ext cx="10758852" cy="512678"/>
          </a:xfrm>
          <a:prstGeom prst="rect">
            <a:avLst/>
          </a:prstGeom>
        </p:spPr>
        <p:txBody>
          <a:bodyPr>
            <a:noAutofit/>
          </a:bodyPr>
          <a:lstStyle>
            <a:lvl1pPr algn="l">
              <a:defRPr sz="2800" b="1">
                <a:solidFill>
                  <a:srgbClr val="00B2BD"/>
                </a:solidFill>
                <a:latin typeface="Calibri" panose="020F0502020204030204" pitchFamily="34" charset="0"/>
                <a:cs typeface="Calibri" panose="020F0502020204030204" pitchFamily="34" charset="0"/>
              </a:defRPr>
            </a:lvl1pPr>
          </a:lstStyle>
          <a:p>
            <a:r>
              <a:rPr lang="en-US"/>
              <a:t>Why a visual identity?</a:t>
            </a:r>
            <a:endParaRPr lang="en-GB"/>
          </a:p>
        </p:txBody>
      </p:sp>
    </p:spTree>
    <p:extLst>
      <p:ext uri="{BB962C8B-B14F-4D97-AF65-F5344CB8AC3E}">
        <p14:creationId xmlns:p14="http://schemas.microsoft.com/office/powerpoint/2010/main" val="16377543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3" name="Zástupný objekt pre obsah 2">
            <a:extLst>
              <a:ext uri="{FF2B5EF4-FFF2-40B4-BE49-F238E27FC236}">
                <a16:creationId xmlns:a16="http://schemas.microsoft.com/office/drawing/2014/main" id="{4218AB29-0914-4C85-96E0-F86D270A0E82}"/>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objekt pre obsah 3">
            <a:extLst>
              <a:ext uri="{FF2B5EF4-FFF2-40B4-BE49-F238E27FC236}">
                <a16:creationId xmlns:a16="http://schemas.microsoft.com/office/drawing/2014/main" id="{598489BF-79EB-493E-9A1C-C67985F78A97}"/>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5" name="Zástupný objekt pre dátum 4">
            <a:extLst>
              <a:ext uri="{FF2B5EF4-FFF2-40B4-BE49-F238E27FC236}">
                <a16:creationId xmlns:a16="http://schemas.microsoft.com/office/drawing/2014/main" id="{7B3ABBF6-D70F-4049-A6DA-0E47AD24A8AB}"/>
              </a:ext>
            </a:extLst>
          </p:cNvPr>
          <p:cNvSpPr>
            <a:spLocks noGrp="1"/>
          </p:cNvSpPr>
          <p:nvPr>
            <p:ph type="dt" sz="half" idx="10"/>
          </p:nvPr>
        </p:nvSpPr>
        <p:spPr/>
        <p:txBody>
          <a:bodyPr/>
          <a:lstStyle/>
          <a:p>
            <a:fld id="{C612B3D5-F899-4412-ADCA-E3399E22FC84}" type="datetimeFigureOut">
              <a:rPr lang="en-US" smtClean="0"/>
              <a:t>11/6/2025</a:t>
            </a:fld>
            <a:endParaRPr lang="en-US"/>
          </a:p>
        </p:txBody>
      </p:sp>
      <p:sp>
        <p:nvSpPr>
          <p:cNvPr id="6" name="Zástupný objekt pre pätu 5">
            <a:extLst>
              <a:ext uri="{FF2B5EF4-FFF2-40B4-BE49-F238E27FC236}">
                <a16:creationId xmlns:a16="http://schemas.microsoft.com/office/drawing/2014/main" id="{D23F3C79-D630-47A1-A39F-6B4E2CAAC08F}"/>
              </a:ext>
            </a:extLst>
          </p:cNvPr>
          <p:cNvSpPr>
            <a:spLocks noGrp="1"/>
          </p:cNvSpPr>
          <p:nvPr>
            <p:ph type="ftr" sz="quarter" idx="11"/>
          </p:nvPr>
        </p:nvSpPr>
        <p:spPr/>
        <p:txBody>
          <a:bodyPr/>
          <a:lstStyle/>
          <a:p>
            <a:endParaRPr lang="en-US"/>
          </a:p>
        </p:txBody>
      </p:sp>
      <p:sp>
        <p:nvSpPr>
          <p:cNvPr id="7" name="Zástupný objekt pre číslo snímky 6">
            <a:extLst>
              <a:ext uri="{FF2B5EF4-FFF2-40B4-BE49-F238E27FC236}">
                <a16:creationId xmlns:a16="http://schemas.microsoft.com/office/drawing/2014/main" id="{FADBF449-F85E-4829-B76F-835CD1AE554B}"/>
              </a:ext>
            </a:extLst>
          </p:cNvPr>
          <p:cNvSpPr>
            <a:spLocks noGrp="1"/>
          </p:cNvSpPr>
          <p:nvPr>
            <p:ph type="sldNum" sz="quarter" idx="12"/>
          </p:nvPr>
        </p:nvSpPr>
        <p:spPr/>
        <p:txBody>
          <a:bodyPr/>
          <a:lstStyle/>
          <a:p>
            <a:fld id="{C80C450E-2F5C-4285-9045-73AEBD073CD2}" type="slidenum">
              <a:rPr lang="en-US" smtClean="0"/>
              <a:t>‹#›</a:t>
            </a:fld>
            <a:endParaRPr lang="en-US"/>
          </a:p>
        </p:txBody>
      </p:sp>
    </p:spTree>
    <p:extLst>
      <p:ext uri="{BB962C8B-B14F-4D97-AF65-F5344CB8AC3E}">
        <p14:creationId xmlns:p14="http://schemas.microsoft.com/office/powerpoint/2010/main" val="3662524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0BA68AD8-DB26-4752-918F-66535B2FD8D8}"/>
              </a:ext>
            </a:extLst>
          </p:cNvPr>
          <p:cNvSpPr>
            <a:spLocks noGrp="1"/>
          </p:cNvSpPr>
          <p:nvPr>
            <p:ph type="dt" sz="half" idx="10"/>
          </p:nvPr>
        </p:nvSpPr>
        <p:spPr/>
        <p:txBody>
          <a:bodyPr/>
          <a:lstStyle/>
          <a:p>
            <a:fld id="{C612B3D5-F899-4412-ADCA-E3399E22FC84}" type="datetimeFigureOut">
              <a:rPr lang="en-US" smtClean="0"/>
              <a:t>11/6/2025</a:t>
            </a:fld>
            <a:endParaRPr lang="en-US"/>
          </a:p>
        </p:txBody>
      </p:sp>
      <p:sp>
        <p:nvSpPr>
          <p:cNvPr id="3" name="Zástupný objekt pre pätu 2">
            <a:extLst>
              <a:ext uri="{FF2B5EF4-FFF2-40B4-BE49-F238E27FC236}">
                <a16:creationId xmlns:a16="http://schemas.microsoft.com/office/drawing/2014/main" id="{AA635773-E451-47CB-998C-4B80C8B41FA4}"/>
              </a:ext>
            </a:extLst>
          </p:cNvPr>
          <p:cNvSpPr>
            <a:spLocks noGrp="1"/>
          </p:cNvSpPr>
          <p:nvPr>
            <p:ph type="ftr" sz="quarter" idx="11"/>
          </p:nvPr>
        </p:nvSpPr>
        <p:spPr/>
        <p:txBody>
          <a:bodyPr/>
          <a:lstStyle/>
          <a:p>
            <a:endParaRPr lang="en-US"/>
          </a:p>
        </p:txBody>
      </p:sp>
      <p:sp>
        <p:nvSpPr>
          <p:cNvPr id="4" name="Zástupný objekt pre číslo snímky 3">
            <a:extLst>
              <a:ext uri="{FF2B5EF4-FFF2-40B4-BE49-F238E27FC236}">
                <a16:creationId xmlns:a16="http://schemas.microsoft.com/office/drawing/2014/main" id="{3A9C8A87-AE2A-4E4A-85CC-7BB65AA163D7}"/>
              </a:ext>
            </a:extLst>
          </p:cNvPr>
          <p:cNvSpPr>
            <a:spLocks noGrp="1"/>
          </p:cNvSpPr>
          <p:nvPr>
            <p:ph type="sldNum" sz="quarter" idx="12"/>
          </p:nvPr>
        </p:nvSpPr>
        <p:spPr/>
        <p:txBody>
          <a:bodyPr/>
          <a:lstStyle/>
          <a:p>
            <a:fld id="{C80C450E-2F5C-4285-9045-73AEBD073CD2}" type="slidenum">
              <a:rPr lang="en-US" smtClean="0"/>
              <a:t>‹#›</a:t>
            </a:fld>
            <a:endParaRPr lang="en-US"/>
          </a:p>
        </p:txBody>
      </p:sp>
    </p:spTree>
    <p:extLst>
      <p:ext uri="{BB962C8B-B14F-4D97-AF65-F5344CB8AC3E}">
        <p14:creationId xmlns:p14="http://schemas.microsoft.com/office/powerpoint/2010/main" val="35303873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86ECF8-F3A1-4191-B2BE-7DDB7A711564}"/>
              </a:ext>
            </a:extLst>
          </p:cNvPr>
          <p:cNvSpPr>
            <a:spLocks noGrp="1"/>
          </p:cNvSpPr>
          <p:nvPr>
            <p:ph type="title"/>
          </p:nvPr>
        </p:nvSpPr>
        <p:spPr/>
        <p:txBody>
          <a:bodyPr/>
          <a:lstStyle/>
          <a:p>
            <a:r>
              <a:rPr lang="sk-SK"/>
              <a:t>Kliknutím upravte štýl predlohy nadpisu</a:t>
            </a:r>
            <a:endParaRPr lang="en-US"/>
          </a:p>
        </p:txBody>
      </p:sp>
      <p:sp>
        <p:nvSpPr>
          <p:cNvPr id="3" name="Zástupný zvislý text 2">
            <a:extLst>
              <a:ext uri="{FF2B5EF4-FFF2-40B4-BE49-F238E27FC236}">
                <a16:creationId xmlns:a16="http://schemas.microsoft.com/office/drawing/2014/main" id="{CA568F65-97F8-4469-8880-C4FFA46FF087}"/>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objekt pre dátum 3">
            <a:extLst>
              <a:ext uri="{FF2B5EF4-FFF2-40B4-BE49-F238E27FC236}">
                <a16:creationId xmlns:a16="http://schemas.microsoft.com/office/drawing/2014/main" id="{CB591AEB-9279-44EA-93D1-618D9E54A6DF}"/>
              </a:ext>
            </a:extLst>
          </p:cNvPr>
          <p:cNvSpPr>
            <a:spLocks noGrp="1"/>
          </p:cNvSpPr>
          <p:nvPr>
            <p:ph type="dt" sz="half" idx="10"/>
          </p:nvPr>
        </p:nvSpPr>
        <p:spPr/>
        <p:txBody>
          <a:bodyPr/>
          <a:lstStyle/>
          <a:p>
            <a:fld id="{C612B3D5-F899-4412-ADCA-E3399E22FC84}" type="datetimeFigureOut">
              <a:rPr lang="en-US" smtClean="0"/>
              <a:t>11/6/2025</a:t>
            </a:fld>
            <a:endParaRPr lang="en-US"/>
          </a:p>
        </p:txBody>
      </p:sp>
      <p:sp>
        <p:nvSpPr>
          <p:cNvPr id="5" name="Zástupný objekt pre pätu 4">
            <a:extLst>
              <a:ext uri="{FF2B5EF4-FFF2-40B4-BE49-F238E27FC236}">
                <a16:creationId xmlns:a16="http://schemas.microsoft.com/office/drawing/2014/main" id="{5A91A9D7-12B3-4AF7-BFA9-D3FBD2318C91}"/>
              </a:ext>
            </a:extLst>
          </p:cNvPr>
          <p:cNvSpPr>
            <a:spLocks noGrp="1"/>
          </p:cNvSpPr>
          <p:nvPr>
            <p:ph type="ftr" sz="quarter" idx="11"/>
          </p:nvPr>
        </p:nvSpPr>
        <p:spPr/>
        <p:txBody>
          <a:bodyPr/>
          <a:lstStyle/>
          <a:p>
            <a:endParaRPr lang="en-US"/>
          </a:p>
        </p:txBody>
      </p:sp>
      <p:sp>
        <p:nvSpPr>
          <p:cNvPr id="6" name="Zástupný objekt pre číslo snímky 5">
            <a:extLst>
              <a:ext uri="{FF2B5EF4-FFF2-40B4-BE49-F238E27FC236}">
                <a16:creationId xmlns:a16="http://schemas.microsoft.com/office/drawing/2014/main" id="{7355F265-86AE-4BB0-9883-F8DDDA5DB287}"/>
              </a:ext>
            </a:extLst>
          </p:cNvPr>
          <p:cNvSpPr>
            <a:spLocks noGrp="1"/>
          </p:cNvSpPr>
          <p:nvPr>
            <p:ph type="sldNum" sz="quarter" idx="12"/>
          </p:nvPr>
        </p:nvSpPr>
        <p:spPr/>
        <p:txBody>
          <a:bodyPr/>
          <a:lstStyle/>
          <a:p>
            <a:fld id="{C80C450E-2F5C-4285-9045-73AEBD073CD2}" type="slidenum">
              <a:rPr lang="en-US" smtClean="0"/>
              <a:t>‹#›</a:t>
            </a:fld>
            <a:endParaRPr lang="en-US"/>
          </a:p>
        </p:txBody>
      </p:sp>
    </p:spTree>
    <p:extLst>
      <p:ext uri="{BB962C8B-B14F-4D97-AF65-F5344CB8AC3E}">
        <p14:creationId xmlns:p14="http://schemas.microsoft.com/office/powerpoint/2010/main" val="28717572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ozloženie obsahu">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1904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C7566-9C2D-4562-9E29-54D80A5455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99569B-30EC-484B-96DB-4B3EBBFB74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97DEC7-4657-4BCB-8501-029D597B6DEC}"/>
              </a:ext>
            </a:extLst>
          </p:cNvPr>
          <p:cNvSpPr>
            <a:spLocks noGrp="1"/>
          </p:cNvSpPr>
          <p:nvPr>
            <p:ph type="dt" sz="half" idx="10"/>
          </p:nvPr>
        </p:nvSpPr>
        <p:spPr/>
        <p:txBody>
          <a:bodyPr/>
          <a:lstStyle/>
          <a:p>
            <a:fld id="{59635B37-6CEA-40C5-8FE8-80E47516BA55}" type="datetimeFigureOut">
              <a:rPr lang="en-US" smtClean="0"/>
              <a:t>11/6/2025</a:t>
            </a:fld>
            <a:endParaRPr lang="en-US"/>
          </a:p>
        </p:txBody>
      </p:sp>
      <p:sp>
        <p:nvSpPr>
          <p:cNvPr id="5" name="Footer Placeholder 4">
            <a:extLst>
              <a:ext uri="{FF2B5EF4-FFF2-40B4-BE49-F238E27FC236}">
                <a16:creationId xmlns:a16="http://schemas.microsoft.com/office/drawing/2014/main" id="{41F0E144-FCD0-4D58-8583-3D8B77706C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8B4C52-4907-4743-952A-144158B34FE4}"/>
              </a:ext>
            </a:extLst>
          </p:cNvPr>
          <p:cNvSpPr>
            <a:spLocks noGrp="1"/>
          </p:cNvSpPr>
          <p:nvPr>
            <p:ph type="sldNum" sz="quarter" idx="12"/>
          </p:nvPr>
        </p:nvSpPr>
        <p:spPr/>
        <p:txBody>
          <a:bodyPr/>
          <a:lstStyle/>
          <a:p>
            <a:fld id="{36CAD006-85A9-4693-AB2C-868E4515CF3D}" type="slidenum">
              <a:rPr lang="en-US" smtClean="0"/>
              <a:t>‹#›</a:t>
            </a:fld>
            <a:endParaRPr lang="en-US"/>
          </a:p>
        </p:txBody>
      </p:sp>
    </p:spTree>
    <p:extLst>
      <p:ext uri="{BB962C8B-B14F-4D97-AF65-F5344CB8AC3E}">
        <p14:creationId xmlns:p14="http://schemas.microsoft.com/office/powerpoint/2010/main" val="710430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5E9FB-6E1C-4FA8-A345-8C67A646B4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5B08FD-F814-41A2-B74E-E69A2398F4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C948E9-51C7-4CB1-B26B-A72DA01A72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7F9647-3C47-47B4-81A2-174B7510046B}"/>
              </a:ext>
            </a:extLst>
          </p:cNvPr>
          <p:cNvSpPr>
            <a:spLocks noGrp="1"/>
          </p:cNvSpPr>
          <p:nvPr>
            <p:ph type="dt" sz="half" idx="10"/>
          </p:nvPr>
        </p:nvSpPr>
        <p:spPr/>
        <p:txBody>
          <a:bodyPr/>
          <a:lstStyle/>
          <a:p>
            <a:fld id="{59635B37-6CEA-40C5-8FE8-80E47516BA55}" type="datetimeFigureOut">
              <a:rPr lang="en-US" smtClean="0"/>
              <a:t>11/6/2025</a:t>
            </a:fld>
            <a:endParaRPr lang="en-US"/>
          </a:p>
        </p:txBody>
      </p:sp>
      <p:sp>
        <p:nvSpPr>
          <p:cNvPr id="6" name="Footer Placeholder 5">
            <a:extLst>
              <a:ext uri="{FF2B5EF4-FFF2-40B4-BE49-F238E27FC236}">
                <a16:creationId xmlns:a16="http://schemas.microsoft.com/office/drawing/2014/main" id="{1757EE41-CD74-453A-AB71-D0540DAB2C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26CFFE-52E2-48A3-8EAE-FBC5043FCD95}"/>
              </a:ext>
            </a:extLst>
          </p:cNvPr>
          <p:cNvSpPr>
            <a:spLocks noGrp="1"/>
          </p:cNvSpPr>
          <p:nvPr>
            <p:ph type="sldNum" sz="quarter" idx="12"/>
          </p:nvPr>
        </p:nvSpPr>
        <p:spPr/>
        <p:txBody>
          <a:bodyPr/>
          <a:lstStyle/>
          <a:p>
            <a:fld id="{36CAD006-85A9-4693-AB2C-868E4515CF3D}" type="slidenum">
              <a:rPr lang="en-US" smtClean="0"/>
              <a:t>‹#›</a:t>
            </a:fld>
            <a:endParaRPr lang="en-US"/>
          </a:p>
        </p:txBody>
      </p:sp>
    </p:spTree>
    <p:extLst>
      <p:ext uri="{BB962C8B-B14F-4D97-AF65-F5344CB8AC3E}">
        <p14:creationId xmlns:p14="http://schemas.microsoft.com/office/powerpoint/2010/main" val="18938798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87B09-F5E6-47AE-825C-0D8606227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17B581-0E82-4965-AE93-2AB9A1C62F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979BFC-744E-46F3-A20B-8C195B61DA5F}"/>
              </a:ext>
            </a:extLst>
          </p:cNvPr>
          <p:cNvSpPr>
            <a:spLocks noGrp="1"/>
          </p:cNvSpPr>
          <p:nvPr>
            <p:ph type="dt" sz="half" idx="10"/>
          </p:nvPr>
        </p:nvSpPr>
        <p:spPr/>
        <p:txBody>
          <a:bodyPr/>
          <a:lstStyle/>
          <a:p>
            <a:fld id="{59635B37-6CEA-40C5-8FE8-80E47516BA55}" type="datetimeFigureOut">
              <a:rPr lang="en-US" smtClean="0"/>
              <a:t>11/6/2025</a:t>
            </a:fld>
            <a:endParaRPr lang="en-US"/>
          </a:p>
        </p:txBody>
      </p:sp>
      <p:sp>
        <p:nvSpPr>
          <p:cNvPr id="5" name="Footer Placeholder 4">
            <a:extLst>
              <a:ext uri="{FF2B5EF4-FFF2-40B4-BE49-F238E27FC236}">
                <a16:creationId xmlns:a16="http://schemas.microsoft.com/office/drawing/2014/main" id="{64774CB6-FCE8-4A9F-A5BE-8B719B21BC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08328D-7CA0-4C2E-A696-CD45D344169A}"/>
              </a:ext>
            </a:extLst>
          </p:cNvPr>
          <p:cNvSpPr>
            <a:spLocks noGrp="1"/>
          </p:cNvSpPr>
          <p:nvPr>
            <p:ph type="sldNum" sz="quarter" idx="12"/>
          </p:nvPr>
        </p:nvSpPr>
        <p:spPr/>
        <p:txBody>
          <a:bodyPr/>
          <a:lstStyle/>
          <a:p>
            <a:fld id="{36CAD006-85A9-4693-AB2C-868E4515CF3D}" type="slidenum">
              <a:rPr lang="en-US" smtClean="0"/>
              <a:t>‹#›</a:t>
            </a:fld>
            <a:endParaRPr lang="en-US"/>
          </a:p>
        </p:txBody>
      </p:sp>
    </p:spTree>
    <p:extLst>
      <p:ext uri="{BB962C8B-B14F-4D97-AF65-F5344CB8AC3E}">
        <p14:creationId xmlns:p14="http://schemas.microsoft.com/office/powerpoint/2010/main" val="14975848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838200" y="1326204"/>
            <a:ext cx="10515600" cy="512678"/>
          </a:xfrm>
          <a:prstGeom prst="rect">
            <a:avLst/>
          </a:prstGeom>
        </p:spPr>
        <p:txBody>
          <a:bodyPr>
            <a:noAutofit/>
          </a:bodyPr>
          <a:lstStyle>
            <a:lvl1pPr algn="ctr">
              <a:defRPr sz="3230">
                <a:solidFill>
                  <a:srgbClr val="2F5597"/>
                </a:solidFill>
                <a:latin typeface="+mn-lt"/>
                <a:cs typeface="Arial" panose="020B0604020202020204" pitchFamily="34" charset="0"/>
              </a:defRPr>
            </a:lvl1pPr>
          </a:lstStyle>
          <a:p>
            <a:r>
              <a:rPr lang="en-US"/>
              <a:t>Click to edit Master title style</a:t>
            </a:r>
            <a:endParaRPr lang="en-GB"/>
          </a:p>
        </p:txBody>
      </p:sp>
      <p:sp>
        <p:nvSpPr>
          <p:cNvPr id="6" name="TextBox 5"/>
          <p:cNvSpPr txBox="1"/>
          <p:nvPr userDrawn="1"/>
        </p:nvSpPr>
        <p:spPr>
          <a:xfrm>
            <a:off x="11346249" y="6611780"/>
            <a:ext cx="845752" cy="246221"/>
          </a:xfrm>
          <a:prstGeom prst="rect">
            <a:avLst/>
          </a:prstGeom>
          <a:noFill/>
        </p:spPr>
        <p:txBody>
          <a:bodyPr wrap="square" rtlCol="0">
            <a:spAutoFit/>
          </a:bodyPr>
          <a:lstStyle/>
          <a:p>
            <a:r>
              <a:rPr lang="sk-SK" sz="1000">
                <a:solidFill>
                  <a:prstClr val="black"/>
                </a:solidFill>
              </a:rPr>
              <a:t>Slide </a:t>
            </a:r>
            <a:fld id="{7397E1C4-F077-46CC-B554-FD8230A4E634}" type="slidenum">
              <a:rPr lang="sk-SK" sz="1000" smtClean="0">
                <a:solidFill>
                  <a:prstClr val="black"/>
                </a:solidFill>
              </a:rPr>
              <a:pPr/>
              <a:t>‹#›</a:t>
            </a:fld>
            <a:endParaRPr lang="en-GB" sz="1000">
              <a:solidFill>
                <a:prstClr val="black"/>
              </a:solidFill>
            </a:endParaRPr>
          </a:p>
        </p:txBody>
      </p:sp>
      <p:sp>
        <p:nvSpPr>
          <p:cNvPr id="4" name="Rectangle 3">
            <a:extLst>
              <a:ext uri="{FF2B5EF4-FFF2-40B4-BE49-F238E27FC236}">
                <a16:creationId xmlns:a16="http://schemas.microsoft.com/office/drawing/2014/main" id="{2118CB35-F95F-4D87-AD86-5D694B297675}"/>
              </a:ext>
            </a:extLst>
          </p:cNvPr>
          <p:cNvSpPr/>
          <p:nvPr userDrawn="1"/>
        </p:nvSpPr>
        <p:spPr>
          <a:xfrm>
            <a:off x="5101653" y="1"/>
            <a:ext cx="7090348" cy="1199213"/>
          </a:xfrm>
          <a:prstGeom prst="rect">
            <a:avLst/>
          </a:prstGeom>
          <a:solidFill>
            <a:srgbClr val="012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Tree>
    <p:extLst>
      <p:ext uri="{BB962C8B-B14F-4D97-AF65-F5344CB8AC3E}">
        <p14:creationId xmlns:p14="http://schemas.microsoft.com/office/powerpoint/2010/main" val="19068789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_Image with Text be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35E42-963D-4662-B3C7-5D82B984D1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951"/>
            <a:ext cx="12192000" cy="6858000"/>
          </a:xfrm>
          <a:prstGeom prst="rect">
            <a:avLst/>
          </a:prstGeom>
        </p:spPr>
      </p:pic>
      <p:sp>
        <p:nvSpPr>
          <p:cNvPr id="11" name="Title 1">
            <a:extLst>
              <a:ext uri="{FF2B5EF4-FFF2-40B4-BE49-F238E27FC236}">
                <a16:creationId xmlns:a16="http://schemas.microsoft.com/office/drawing/2014/main" id="{4E19DA51-65E3-4DD4-9724-6FA791ACB089}"/>
              </a:ext>
            </a:extLst>
          </p:cNvPr>
          <p:cNvSpPr>
            <a:spLocks noGrp="1"/>
          </p:cNvSpPr>
          <p:nvPr>
            <p:ph type="title" hasCustomPrompt="1"/>
          </p:nvPr>
        </p:nvSpPr>
        <p:spPr>
          <a:xfrm>
            <a:off x="731443" y="1326204"/>
            <a:ext cx="10758852" cy="512678"/>
          </a:xfrm>
          <a:prstGeom prst="rect">
            <a:avLst/>
          </a:prstGeom>
        </p:spPr>
        <p:txBody>
          <a:bodyPr>
            <a:noAutofit/>
          </a:bodyPr>
          <a:lstStyle>
            <a:lvl1pPr algn="l">
              <a:defRPr sz="2800" b="1">
                <a:solidFill>
                  <a:srgbClr val="00B2BD"/>
                </a:solidFill>
                <a:latin typeface="Calibri" panose="020F0502020204030204" pitchFamily="34" charset="0"/>
                <a:cs typeface="Calibri" panose="020F0502020204030204" pitchFamily="34" charset="0"/>
              </a:defRPr>
            </a:lvl1pPr>
          </a:lstStyle>
          <a:p>
            <a:r>
              <a:rPr lang="en-US"/>
              <a:t>Publications layout (1 – front and back cover)</a:t>
            </a:r>
            <a:endParaRPr lang="en-GB"/>
          </a:p>
        </p:txBody>
      </p:sp>
    </p:spTree>
    <p:extLst>
      <p:ext uri="{BB962C8B-B14F-4D97-AF65-F5344CB8AC3E}">
        <p14:creationId xmlns:p14="http://schemas.microsoft.com/office/powerpoint/2010/main" val="17610120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1A2C68-ADCF-4134-836E-90CD84177A8A}"/>
              </a:ext>
            </a:extLst>
          </p:cNvPr>
          <p:cNvSpPr/>
          <p:nvPr userDrawn="1"/>
        </p:nvSpPr>
        <p:spPr>
          <a:xfrm>
            <a:off x="5969000" y="0"/>
            <a:ext cx="6223000" cy="1336173"/>
          </a:xfrm>
          <a:prstGeom prst="rect">
            <a:avLst/>
          </a:prstGeom>
          <a:solidFill>
            <a:srgbClr val="01244A"/>
          </a:solidFill>
          <a:ln>
            <a:solidFill>
              <a:srgbClr val="01244A"/>
            </a:solid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Tree>
    <p:extLst>
      <p:ext uri="{BB962C8B-B14F-4D97-AF65-F5344CB8AC3E}">
        <p14:creationId xmlns:p14="http://schemas.microsoft.com/office/powerpoint/2010/main" val="2065333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Image with Text be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35E42-963D-4662-B3C7-5D82B984D1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4E19DA51-65E3-4DD4-9724-6FA791ACB089}"/>
              </a:ext>
            </a:extLst>
          </p:cNvPr>
          <p:cNvSpPr>
            <a:spLocks noGrp="1"/>
          </p:cNvSpPr>
          <p:nvPr>
            <p:ph type="title" hasCustomPrompt="1"/>
          </p:nvPr>
        </p:nvSpPr>
        <p:spPr>
          <a:xfrm>
            <a:off x="731443" y="1326204"/>
            <a:ext cx="10758852" cy="512678"/>
          </a:xfrm>
          <a:prstGeom prst="rect">
            <a:avLst/>
          </a:prstGeom>
        </p:spPr>
        <p:txBody>
          <a:bodyPr>
            <a:noAutofit/>
          </a:bodyPr>
          <a:lstStyle>
            <a:lvl1pPr algn="l">
              <a:defRPr sz="2800" b="1">
                <a:solidFill>
                  <a:srgbClr val="00B2BD"/>
                </a:solidFill>
                <a:latin typeface="Calibri" panose="020F0502020204030204" pitchFamily="34" charset="0"/>
                <a:cs typeface="Calibri" panose="020F0502020204030204" pitchFamily="34" charset="0"/>
              </a:defRPr>
            </a:lvl1pPr>
          </a:lstStyle>
          <a:p>
            <a:r>
              <a:rPr lang="en-US"/>
              <a:t>Why a visual identity?</a:t>
            </a:r>
            <a:endParaRPr lang="en-GB"/>
          </a:p>
        </p:txBody>
      </p:sp>
    </p:spTree>
    <p:extLst>
      <p:ext uri="{BB962C8B-B14F-4D97-AF65-F5344CB8AC3E}">
        <p14:creationId xmlns:p14="http://schemas.microsoft.com/office/powerpoint/2010/main" val="40970861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EDE7E-9955-AB09-B4FC-3017CE4F8F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B528BF-5CC6-2C42-475C-525353949C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B336A8-B099-5DB1-A775-37980F771AF2}"/>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AE17C98D-5DD6-7A4A-2420-5AB9A80FF3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46E155-E299-3059-049B-079745B1FD86}"/>
              </a:ext>
            </a:extLst>
          </p:cNvPr>
          <p:cNvSpPr>
            <a:spLocks noGrp="1"/>
          </p:cNvSpPr>
          <p:nvPr>
            <p:ph type="sldNum" sz="quarter" idx="12"/>
          </p:nvPr>
        </p:nvSpPr>
        <p:spPr/>
        <p:txBody>
          <a:bodyPr/>
          <a:lstStyle/>
          <a:p>
            <a:fld id="{AEB2CDE7-C46E-43B4-8002-7924C8D9B473}" type="slidenum">
              <a:rPr lang="en-GB" smtClean="0"/>
              <a:t>‹#›</a:t>
            </a:fld>
            <a:endParaRPr lang="en-GB"/>
          </a:p>
        </p:txBody>
      </p:sp>
    </p:spTree>
    <p:extLst>
      <p:ext uri="{BB962C8B-B14F-4D97-AF65-F5344CB8AC3E}">
        <p14:creationId xmlns:p14="http://schemas.microsoft.com/office/powerpoint/2010/main" val="35710220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DB2D9-113A-EA87-E0E3-9FEA0DF563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7C372D-E2AD-7286-E329-3C900B8C20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E76341-DDB0-346F-4C18-2DAABFF876BB}"/>
              </a:ext>
            </a:extLst>
          </p:cNvPr>
          <p:cNvSpPr>
            <a:spLocks noGrp="1"/>
          </p:cNvSpPr>
          <p:nvPr>
            <p:ph type="dt" sz="half" idx="10"/>
          </p:nvPr>
        </p:nvSpPr>
        <p:spPr/>
        <p:txBody>
          <a:bodyPr/>
          <a:lstStyle/>
          <a:p>
            <a:endParaRPr lang="en-GB">
              <a:solidFill>
                <a:prstClr val="black">
                  <a:tint val="75000"/>
                </a:prstClr>
              </a:solidFill>
            </a:endParaRPr>
          </a:p>
        </p:txBody>
      </p:sp>
      <p:sp>
        <p:nvSpPr>
          <p:cNvPr id="5" name="Footer Placeholder 4">
            <a:extLst>
              <a:ext uri="{FF2B5EF4-FFF2-40B4-BE49-F238E27FC236}">
                <a16:creationId xmlns:a16="http://schemas.microsoft.com/office/drawing/2014/main" id="{2CF11F67-CAAD-90E0-658E-CAF095BA6A61}"/>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08D8ACF8-5B7A-427C-5BD2-4881FFB9E64C}"/>
              </a:ext>
            </a:extLst>
          </p:cNvPr>
          <p:cNvSpPr>
            <a:spLocks noGrp="1"/>
          </p:cNvSpPr>
          <p:nvPr>
            <p:ph type="sldNum" sz="quarter" idx="12"/>
          </p:nvPr>
        </p:nvSpPr>
        <p:spPr/>
        <p:txBody>
          <a:bodyPr/>
          <a:lstStyle/>
          <a:p>
            <a:fld id="{AEB2CDE7-C46E-43B4-8002-7924C8D9B47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092680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A26D-7277-B20C-8115-0D2867E8B3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AEC911-6EE3-019B-85B4-145DCAAF51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BC0953-7674-002A-4D4E-055F25CEF918}"/>
              </a:ext>
            </a:extLst>
          </p:cNvPr>
          <p:cNvSpPr>
            <a:spLocks noGrp="1"/>
          </p:cNvSpPr>
          <p:nvPr>
            <p:ph type="dt" sz="half" idx="10"/>
          </p:nvPr>
        </p:nvSpPr>
        <p:spPr/>
        <p:txBody>
          <a:bodyPr/>
          <a:lstStyle/>
          <a:p>
            <a:endParaRPr lang="en-GB">
              <a:solidFill>
                <a:prstClr val="black">
                  <a:tint val="75000"/>
                </a:prstClr>
              </a:solidFill>
            </a:endParaRPr>
          </a:p>
        </p:txBody>
      </p:sp>
      <p:sp>
        <p:nvSpPr>
          <p:cNvPr id="5" name="Footer Placeholder 4">
            <a:extLst>
              <a:ext uri="{FF2B5EF4-FFF2-40B4-BE49-F238E27FC236}">
                <a16:creationId xmlns:a16="http://schemas.microsoft.com/office/drawing/2014/main" id="{38CCC000-DFC0-5ABC-C539-B272B86CF5CF}"/>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9705933F-3537-6C62-DDA7-7361BC2D39C2}"/>
              </a:ext>
            </a:extLst>
          </p:cNvPr>
          <p:cNvSpPr>
            <a:spLocks noGrp="1"/>
          </p:cNvSpPr>
          <p:nvPr>
            <p:ph type="sldNum" sz="quarter" idx="12"/>
          </p:nvPr>
        </p:nvSpPr>
        <p:spPr/>
        <p:txBody>
          <a:bodyPr/>
          <a:lstStyle/>
          <a:p>
            <a:fld id="{AEB2CDE7-C46E-43B4-8002-7924C8D9B47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57901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PACE4WATER TITLE SLIDE">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p:nvSpPr>
        <p:spPr>
          <a:xfrm>
            <a:off x="0" y="1"/>
            <a:ext cx="12192000" cy="6858001"/>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5"/>
          </a:p>
        </p:txBody>
      </p:sp>
      <p:sp>
        <p:nvSpPr>
          <p:cNvPr id="56323" name="Rectangle 2"/>
          <p:cNvSpPr>
            <a:spLocks noGrp="1" noChangeArrowheads="1"/>
          </p:cNvSpPr>
          <p:nvPr>
            <p:ph type="subTitle" idx="1" hasCustomPrompt="1"/>
          </p:nvPr>
        </p:nvSpPr>
        <p:spPr>
          <a:xfrm>
            <a:off x="113309" y="5258118"/>
            <a:ext cx="10598400" cy="358688"/>
          </a:xfrm>
          <a:prstGeom prst="rect">
            <a:avLst/>
          </a:prstGeom>
        </p:spPr>
        <p:txBody>
          <a:bodyPr wrap="square">
            <a:spAutoFit/>
          </a:bodyPr>
          <a:lstStyle>
            <a:lvl1pPr marL="0" indent="0">
              <a:buFont typeface="Verdana" pitchFamily="34" charset="0"/>
              <a:buNone/>
              <a:defRPr sz="1731"/>
            </a:lvl1pPr>
          </a:lstStyle>
          <a:p>
            <a:pPr lvl="0"/>
            <a:r>
              <a:rPr lang="en-GB" noProof="0" err="1"/>
              <a:t>SubTitle</a:t>
            </a:r>
            <a:endParaRPr lang="en-GB" noProof="0"/>
          </a:p>
        </p:txBody>
      </p:sp>
      <p:sp>
        <p:nvSpPr>
          <p:cNvPr id="56347" name="Text Box 27"/>
          <p:cNvSpPr txBox="1">
            <a:spLocks noChangeArrowheads="1"/>
          </p:cNvSpPr>
          <p:nvPr/>
        </p:nvSpPr>
        <p:spPr bwMode="auto">
          <a:xfrm>
            <a:off x="842434" y="642937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a:p>
        </p:txBody>
      </p:sp>
      <p:grpSp>
        <p:nvGrpSpPr>
          <p:cNvPr id="63" name="Group 122">
            <a:extLst>
              <a:ext uri="{FF2B5EF4-FFF2-40B4-BE49-F238E27FC236}">
                <a16:creationId xmlns:a16="http://schemas.microsoft.com/office/drawing/2014/main" id="{440BF7BC-B34F-4433-92C7-6C44753A6C69}"/>
              </a:ext>
            </a:extLst>
          </p:cNvPr>
          <p:cNvGrpSpPr/>
          <p:nvPr/>
        </p:nvGrpSpPr>
        <p:grpSpPr>
          <a:xfrm>
            <a:off x="226181" y="6573600"/>
            <a:ext cx="9255492" cy="144000"/>
            <a:chOff x="226688" y="6572055"/>
            <a:chExt cx="9280921" cy="144114"/>
          </a:xfrm>
        </p:grpSpPr>
        <p:pic>
          <p:nvPicPr>
            <p:cNvPr id="64" name="Picture 123" descr="at.png">
              <a:extLst>
                <a:ext uri="{FF2B5EF4-FFF2-40B4-BE49-F238E27FC236}">
                  <a16:creationId xmlns:a16="http://schemas.microsoft.com/office/drawing/2014/main" id="{D3886876-46B4-435E-815C-C4EE1E0CE18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65" name="Picture 124" descr="be.png">
              <a:extLst>
                <a:ext uri="{FF2B5EF4-FFF2-40B4-BE49-F238E27FC236}">
                  <a16:creationId xmlns:a16="http://schemas.microsoft.com/office/drawing/2014/main" id="{DD097B1D-FB4D-4BAB-84C4-401861A41EF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66" name="Picture 125" descr="ch.png">
              <a:extLst>
                <a:ext uri="{FF2B5EF4-FFF2-40B4-BE49-F238E27FC236}">
                  <a16:creationId xmlns:a16="http://schemas.microsoft.com/office/drawing/2014/main" id="{AE740CFC-D88F-4662-B272-2A11625ED38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67" name="Picture 126" descr="cz.png">
              <a:extLst>
                <a:ext uri="{FF2B5EF4-FFF2-40B4-BE49-F238E27FC236}">
                  <a16:creationId xmlns:a16="http://schemas.microsoft.com/office/drawing/2014/main" id="{D12ABF30-9824-44B3-9630-55F4C9625ED1}"/>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68" name="Picture 127" descr="de.png">
              <a:extLst>
                <a:ext uri="{FF2B5EF4-FFF2-40B4-BE49-F238E27FC236}">
                  <a16:creationId xmlns:a16="http://schemas.microsoft.com/office/drawing/2014/main" id="{852E59E1-4F9F-4320-B851-06A76A18F5B8}"/>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69" name="Picture 128" descr="dk.png">
              <a:extLst>
                <a:ext uri="{FF2B5EF4-FFF2-40B4-BE49-F238E27FC236}">
                  <a16:creationId xmlns:a16="http://schemas.microsoft.com/office/drawing/2014/main" id="{D35497CD-9E6C-4B09-9009-97F8A8EB5720}"/>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70" name="Picture 129" descr="ee.png">
              <a:extLst>
                <a:ext uri="{FF2B5EF4-FFF2-40B4-BE49-F238E27FC236}">
                  <a16:creationId xmlns:a16="http://schemas.microsoft.com/office/drawing/2014/main" id="{DF217C9F-172F-4E9E-9A66-A7CD967D53DA}"/>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71" name="Picture 130" descr="es.png">
              <a:extLst>
                <a:ext uri="{FF2B5EF4-FFF2-40B4-BE49-F238E27FC236}">
                  <a16:creationId xmlns:a16="http://schemas.microsoft.com/office/drawing/2014/main" id="{66FCB59D-3062-4757-8BFB-22C932BC533E}"/>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72" name="Picture 131" descr="fi.png">
              <a:extLst>
                <a:ext uri="{FF2B5EF4-FFF2-40B4-BE49-F238E27FC236}">
                  <a16:creationId xmlns:a16="http://schemas.microsoft.com/office/drawing/2014/main" id="{857FBF31-3267-4A85-B93D-D5F66D46558E}"/>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73" name="Picture 132" descr="fr.png">
              <a:extLst>
                <a:ext uri="{FF2B5EF4-FFF2-40B4-BE49-F238E27FC236}">
                  <a16:creationId xmlns:a16="http://schemas.microsoft.com/office/drawing/2014/main" id="{AC3AC60A-A22A-4771-BBEA-4A4A79EA81E8}"/>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74" name="Picture 133" descr="gr.png">
              <a:extLst>
                <a:ext uri="{FF2B5EF4-FFF2-40B4-BE49-F238E27FC236}">
                  <a16:creationId xmlns:a16="http://schemas.microsoft.com/office/drawing/2014/main" id="{95C7D437-D0D4-4871-A7A9-4FB01C49B75A}"/>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75" name="Picture 134" descr="hu.png">
              <a:extLst>
                <a:ext uri="{FF2B5EF4-FFF2-40B4-BE49-F238E27FC236}">
                  <a16:creationId xmlns:a16="http://schemas.microsoft.com/office/drawing/2014/main" id="{9AA03365-688C-4189-9CF4-77654972D247}"/>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76" name="Picture 135" descr="ie.png">
              <a:extLst>
                <a:ext uri="{FF2B5EF4-FFF2-40B4-BE49-F238E27FC236}">
                  <a16:creationId xmlns:a16="http://schemas.microsoft.com/office/drawing/2014/main" id="{FB0E5814-0AB6-4AC5-9674-4C73FE8D7A47}"/>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77" name="Picture 136" descr="it.png">
              <a:extLst>
                <a:ext uri="{FF2B5EF4-FFF2-40B4-BE49-F238E27FC236}">
                  <a16:creationId xmlns:a16="http://schemas.microsoft.com/office/drawing/2014/main" id="{DC3DD283-869F-47D0-A48A-4F1B3DCD8986}"/>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78" name="Picture 137" descr="lu.png">
              <a:extLst>
                <a:ext uri="{FF2B5EF4-FFF2-40B4-BE49-F238E27FC236}">
                  <a16:creationId xmlns:a16="http://schemas.microsoft.com/office/drawing/2014/main" id="{85D43585-9A22-4D20-8F48-346B16189B0A}"/>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79" name="Picture 138" descr="nl.png">
              <a:extLst>
                <a:ext uri="{FF2B5EF4-FFF2-40B4-BE49-F238E27FC236}">
                  <a16:creationId xmlns:a16="http://schemas.microsoft.com/office/drawing/2014/main" id="{237E0A86-2B7A-4934-A712-1A7DAA2F0D00}"/>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80" name="Picture 139" descr="no.png">
              <a:extLst>
                <a:ext uri="{FF2B5EF4-FFF2-40B4-BE49-F238E27FC236}">
                  <a16:creationId xmlns:a16="http://schemas.microsoft.com/office/drawing/2014/main" id="{BA522E5F-812F-441E-8D49-50204B024AC1}"/>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81" name="Picture 140" descr="pl.png">
              <a:extLst>
                <a:ext uri="{FF2B5EF4-FFF2-40B4-BE49-F238E27FC236}">
                  <a16:creationId xmlns:a16="http://schemas.microsoft.com/office/drawing/2014/main" id="{5C25A66E-F50A-4AC7-AE2A-253DC36475C8}"/>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82" name="Picture 141" descr="pt.png">
              <a:extLst>
                <a:ext uri="{FF2B5EF4-FFF2-40B4-BE49-F238E27FC236}">
                  <a16:creationId xmlns:a16="http://schemas.microsoft.com/office/drawing/2014/main" id="{871FA8BE-D304-45C2-AC4E-787E09F29B54}"/>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83" name="Picture 142" descr="ro.png">
              <a:extLst>
                <a:ext uri="{FF2B5EF4-FFF2-40B4-BE49-F238E27FC236}">
                  <a16:creationId xmlns:a16="http://schemas.microsoft.com/office/drawing/2014/main" id="{C4853C68-B8CF-4FE0-83DC-780A83386663}"/>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84" name="Picture 143" descr="se.png">
              <a:extLst>
                <a:ext uri="{FF2B5EF4-FFF2-40B4-BE49-F238E27FC236}">
                  <a16:creationId xmlns:a16="http://schemas.microsoft.com/office/drawing/2014/main" id="{1E1D2C75-A8F1-432D-B413-3E29B7CA88C9}"/>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85" name="Picture 144" descr="uk.png">
              <a:extLst>
                <a:ext uri="{FF2B5EF4-FFF2-40B4-BE49-F238E27FC236}">
                  <a16:creationId xmlns:a16="http://schemas.microsoft.com/office/drawing/2014/main" id="{F0D1B348-FFED-48BE-B0F9-D78EE5FE9E6C}"/>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86" name="Picture 145" descr="ca.png">
              <a:extLst>
                <a:ext uri="{FF2B5EF4-FFF2-40B4-BE49-F238E27FC236}">
                  <a16:creationId xmlns:a16="http://schemas.microsoft.com/office/drawing/2014/main" id="{5B719153-ECAB-4C91-A5DA-A5770D2A4790}"/>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87" name="Picture 146">
              <a:extLst>
                <a:ext uri="{FF2B5EF4-FFF2-40B4-BE49-F238E27FC236}">
                  <a16:creationId xmlns:a16="http://schemas.microsoft.com/office/drawing/2014/main" id="{05FC866A-66E0-4D16-B82F-F2A39DF75C1A}"/>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88" name="Picture 147" descr="si.png">
              <a:extLst>
                <a:ext uri="{FF2B5EF4-FFF2-40B4-BE49-F238E27FC236}">
                  <a16:creationId xmlns:a16="http://schemas.microsoft.com/office/drawing/2014/main" id="{DDA4AA46-85CD-455A-88E6-E55FBA6A29EB}"/>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pic>
        <p:nvPicPr>
          <p:cNvPr id="5" name="Picture 5">
            <a:extLst>
              <a:ext uri="{FF2B5EF4-FFF2-40B4-BE49-F238E27FC236}">
                <a16:creationId xmlns:a16="http://schemas.microsoft.com/office/drawing/2014/main" id="{83D8EFE9-2B65-41B7-8890-FC741C413786}"/>
              </a:ext>
            </a:extLst>
          </p:cNvPr>
          <p:cNvPicPr>
            <a:picLocks/>
          </p:cNvPicPr>
          <p:nvPr/>
        </p:nvPicPr>
        <p:blipFill>
          <a:blip r:embed="rId29" cstate="email">
            <a:extLst>
              <a:ext uri="{28A0092B-C50C-407E-A947-70E740481C1C}">
                <a14:useLocalDpi xmlns:a14="http://schemas.microsoft.com/office/drawing/2010/main"/>
              </a:ext>
            </a:extLst>
          </a:blip>
          <a:stretch>
            <a:fillRect/>
          </a:stretch>
        </p:blipFill>
        <p:spPr>
          <a:xfrm>
            <a:off x="10314596" y="6584400"/>
            <a:ext cx="1636920" cy="104400"/>
          </a:xfrm>
          <a:prstGeom prst="rect">
            <a:avLst/>
          </a:prstGeom>
        </p:spPr>
      </p:pic>
      <p:sp>
        <p:nvSpPr>
          <p:cNvPr id="10" name="Text Box 58"/>
          <p:cNvSpPr txBox="1">
            <a:spLocks noChangeArrowheads="1"/>
          </p:cNvSpPr>
          <p:nvPr/>
        </p:nvSpPr>
        <p:spPr bwMode="auto">
          <a:xfrm>
            <a:off x="212898" y="6202800"/>
            <a:ext cx="66886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p:nvCxnSpPr>
        <p:spPr>
          <a:xfrm>
            <a:off x="222592" y="4106871"/>
            <a:ext cx="1170399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AC22AABE-FE69-44D5-8542-D75179C677BE}"/>
              </a:ext>
            </a:extLst>
          </p:cNvPr>
          <p:cNvPicPr>
            <a:picLocks noChangeAspect="1"/>
          </p:cNvPicPr>
          <p:nvPr/>
        </p:nvPicPr>
        <p:blipFill>
          <a:blip r:embed="rId31"/>
          <a:srcRect l="20404" r="20404"/>
          <a:stretch/>
        </p:blipFill>
        <p:spPr>
          <a:xfrm>
            <a:off x="0" y="-2079541"/>
            <a:ext cx="12182362" cy="9144000"/>
          </a:xfrm>
          <a:prstGeom prst="rect">
            <a:avLst/>
          </a:prstGeom>
        </p:spPr>
      </p:pic>
      <p:sp>
        <p:nvSpPr>
          <p:cNvPr id="40" name="TextBox 39">
            <a:extLst>
              <a:ext uri="{FF2B5EF4-FFF2-40B4-BE49-F238E27FC236}">
                <a16:creationId xmlns:a16="http://schemas.microsoft.com/office/drawing/2014/main" id="{2ADAE8CE-10F8-40A8-8996-508847756EFC}"/>
              </a:ext>
            </a:extLst>
          </p:cNvPr>
          <p:cNvSpPr txBox="1"/>
          <p:nvPr/>
        </p:nvSpPr>
        <p:spPr>
          <a:xfrm>
            <a:off x="-113463" y="-796399"/>
            <a:ext cx="13199530" cy="8956298"/>
          </a:xfrm>
          <a:prstGeom prst="rect">
            <a:avLst/>
          </a:prstGeom>
          <a:gradFill flip="none" rotWithShape="1">
            <a:gsLst>
              <a:gs pos="0">
                <a:srgbClr val="00B2BD">
                  <a:alpha val="80000"/>
                </a:srgbClr>
              </a:gs>
              <a:gs pos="71000">
                <a:schemeClr val="accent1">
                  <a:lumMod val="64000"/>
                  <a:alpha val="80000"/>
                </a:schemeClr>
              </a:gs>
              <a:gs pos="100000">
                <a:schemeClr val="accent4">
                  <a:alpha val="80000"/>
                </a:schemeClr>
              </a:gs>
            </a:gsLst>
            <a:path path="circle">
              <a:fillToRect l="100000" t="100000"/>
            </a:path>
            <a:tileRect r="-100000" b="-100000"/>
          </a:gradFill>
          <a:ln w="57150">
            <a:solidFill>
              <a:schemeClr val="bg1"/>
            </a:solidFill>
          </a:ln>
        </p:spPr>
        <p:txBody>
          <a:bodyPr wrap="square" rtlCol="0" anchor="t">
            <a:spAutoFit/>
          </a:bodyPr>
          <a:lstStyle/>
          <a:p>
            <a:pPr algn="ctr"/>
            <a:endParaRPr lang="en-US" sz="3191" b="1">
              <a:solidFill>
                <a:schemeClr val="bg1"/>
              </a:solidFill>
              <a:latin typeface="Avenir Roman"/>
            </a:endParaRPr>
          </a:p>
          <a:p>
            <a:pPr algn="ctr"/>
            <a:endParaRPr lang="en-US" sz="3191" b="1">
              <a:solidFill>
                <a:schemeClr val="bg1"/>
              </a:solidFill>
              <a:latin typeface="Avenir Roman"/>
            </a:endParaRPr>
          </a:p>
          <a:p>
            <a:pPr algn="ctr"/>
            <a:endParaRPr lang="en-US" sz="3191" b="1">
              <a:solidFill>
                <a:schemeClr val="bg1"/>
              </a:solidFill>
              <a:latin typeface="Avenir Roman"/>
            </a:endParaRPr>
          </a:p>
          <a:p>
            <a:pPr algn="ctr"/>
            <a:endParaRPr lang="en-US" sz="3191" b="1">
              <a:solidFill>
                <a:schemeClr val="bg1"/>
              </a:solidFill>
              <a:latin typeface="Avenir Roman"/>
            </a:endParaRPr>
          </a:p>
          <a:p>
            <a:pPr algn="ctr"/>
            <a:endParaRPr lang="en-US" sz="3191" b="1">
              <a:solidFill>
                <a:schemeClr val="bg1"/>
              </a:solidFill>
              <a:latin typeface="Avenir Roman"/>
            </a:endParaRPr>
          </a:p>
          <a:p>
            <a:pPr algn="ctr"/>
            <a:endParaRPr lang="en-US" sz="3191" b="1">
              <a:solidFill>
                <a:schemeClr val="bg1"/>
              </a:solidFill>
              <a:latin typeface="Avenir Roman"/>
            </a:endParaRPr>
          </a:p>
          <a:p>
            <a:pPr algn="ctr"/>
            <a:endParaRPr lang="en-US" sz="3191" b="1">
              <a:solidFill>
                <a:schemeClr val="bg1"/>
              </a:solidFill>
              <a:latin typeface="Avenir Roman"/>
            </a:endParaRPr>
          </a:p>
          <a:p>
            <a:pPr algn="ctr"/>
            <a:endParaRPr lang="en-US" sz="3191" b="1">
              <a:solidFill>
                <a:schemeClr val="bg1"/>
              </a:solidFill>
              <a:latin typeface="Avenir Roman"/>
            </a:endParaRPr>
          </a:p>
          <a:p>
            <a:pPr algn="ctr"/>
            <a:endParaRPr lang="en-US" sz="3191" b="1">
              <a:solidFill>
                <a:schemeClr val="bg1"/>
              </a:solidFill>
              <a:latin typeface="Avenir Roman"/>
            </a:endParaRPr>
          </a:p>
          <a:p>
            <a:pPr algn="ctr"/>
            <a:endParaRPr lang="en-US" sz="3191" b="1">
              <a:solidFill>
                <a:schemeClr val="bg1"/>
              </a:solidFill>
              <a:latin typeface="Avenir Roman"/>
            </a:endParaRPr>
          </a:p>
          <a:p>
            <a:pPr algn="ctr"/>
            <a:endParaRPr lang="en-US" sz="3191" b="1">
              <a:solidFill>
                <a:schemeClr val="bg1"/>
              </a:solidFill>
              <a:latin typeface="Avenir Roman"/>
            </a:endParaRPr>
          </a:p>
          <a:p>
            <a:pPr algn="ctr"/>
            <a:endParaRPr lang="en-US" sz="3191" b="1">
              <a:solidFill>
                <a:schemeClr val="bg1"/>
              </a:solidFill>
              <a:latin typeface="Avenir Roman"/>
            </a:endParaRPr>
          </a:p>
          <a:p>
            <a:pPr algn="ctr"/>
            <a:endParaRPr lang="en-US" sz="3191" b="1">
              <a:solidFill>
                <a:schemeClr val="bg1"/>
              </a:solidFill>
              <a:latin typeface="Avenir Roman"/>
            </a:endParaRPr>
          </a:p>
          <a:p>
            <a:pPr algn="ctr"/>
            <a:endParaRPr lang="en-US" sz="3191" b="1">
              <a:solidFill>
                <a:schemeClr val="bg1"/>
              </a:solidFill>
              <a:latin typeface="Avenir Roman"/>
            </a:endParaRPr>
          </a:p>
          <a:p>
            <a:pPr algn="ctr"/>
            <a:endParaRPr lang="en-US" sz="3191" b="1">
              <a:solidFill>
                <a:schemeClr val="bg1"/>
              </a:solidFill>
              <a:latin typeface="Avenir Roman"/>
            </a:endParaRPr>
          </a:p>
          <a:p>
            <a:pPr algn="ctr"/>
            <a:endParaRPr lang="en-US" sz="3191" b="1">
              <a:solidFill>
                <a:schemeClr val="bg1"/>
              </a:solidFill>
              <a:latin typeface="Avenir Roman"/>
            </a:endParaRPr>
          </a:p>
          <a:p>
            <a:pPr algn="ctr"/>
            <a:endParaRPr lang="en-US" sz="3191" b="1">
              <a:solidFill>
                <a:schemeClr val="bg1"/>
              </a:solidFill>
              <a:latin typeface="Avenir Roman"/>
            </a:endParaRPr>
          </a:p>
          <a:p>
            <a:pPr algn="ctr"/>
            <a:endParaRPr lang="en-US" sz="3191" b="1">
              <a:solidFill>
                <a:schemeClr val="bg1"/>
              </a:solidFill>
              <a:latin typeface="Avenir Roman"/>
            </a:endParaRPr>
          </a:p>
        </p:txBody>
      </p:sp>
      <p:pic>
        <p:nvPicPr>
          <p:cNvPr id="41" name="Picture 40">
            <a:extLst>
              <a:ext uri="{FF2B5EF4-FFF2-40B4-BE49-F238E27FC236}">
                <a16:creationId xmlns:a16="http://schemas.microsoft.com/office/drawing/2014/main" id="{B3328207-DB4E-4A6E-B3FD-CD7CAAB3D29C}"/>
              </a:ext>
            </a:extLst>
          </p:cNvPr>
          <p:cNvPicPr>
            <a:picLocks noChangeAspect="1"/>
          </p:cNvPicPr>
          <p:nvPr/>
        </p:nvPicPr>
        <p:blipFill>
          <a:blip r:embed="rId32"/>
          <a:stretch>
            <a:fillRect/>
          </a:stretch>
        </p:blipFill>
        <p:spPr>
          <a:xfrm>
            <a:off x="373593" y="-72579"/>
            <a:ext cx="5350461" cy="1850046"/>
          </a:xfrm>
          <a:prstGeom prst="rect">
            <a:avLst/>
          </a:prstGeom>
        </p:spPr>
      </p:pic>
      <p:pic>
        <p:nvPicPr>
          <p:cNvPr id="42" name="Grafik 2">
            <a:extLst>
              <a:ext uri="{FF2B5EF4-FFF2-40B4-BE49-F238E27FC236}">
                <a16:creationId xmlns:a16="http://schemas.microsoft.com/office/drawing/2014/main" id="{41A8DF24-5FD8-447C-9216-87A7B5AF0A8D}"/>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350807" y="-72579"/>
            <a:ext cx="3697168" cy="1850046"/>
          </a:xfrm>
          <a:prstGeom prst="rect">
            <a:avLst/>
          </a:prstGeom>
        </p:spPr>
      </p:pic>
      <p:sp>
        <p:nvSpPr>
          <p:cNvPr id="3" name="Title 2">
            <a:extLst>
              <a:ext uri="{FF2B5EF4-FFF2-40B4-BE49-F238E27FC236}">
                <a16:creationId xmlns:a16="http://schemas.microsoft.com/office/drawing/2014/main" id="{829A6023-71DA-48D9-837F-C51F3B1494A7}"/>
              </a:ext>
            </a:extLst>
          </p:cNvPr>
          <p:cNvSpPr>
            <a:spLocks noGrp="1"/>
          </p:cNvSpPr>
          <p:nvPr>
            <p:ph type="title"/>
          </p:nvPr>
        </p:nvSpPr>
        <p:spPr>
          <a:xfrm>
            <a:off x="1796413" y="2264275"/>
            <a:ext cx="8365485" cy="1325563"/>
          </a:xfrm>
          <a:prstGeom prst="rect">
            <a:avLst/>
          </a:prstGeom>
        </p:spPr>
        <p:txBody>
          <a:bodyPr/>
          <a:lstStyle>
            <a:lvl1pPr algn="ctr">
              <a:defRPr b="1">
                <a:solidFill>
                  <a:schemeClr val="bg1"/>
                </a:solidFill>
                <a:latin typeface="Avenir Roman" panose="02000503020000020003"/>
                <a:ea typeface="Roboto" panose="02000000000000000000" pitchFamily="2" charset="0"/>
              </a:defRPr>
            </a:lvl1pPr>
          </a:lstStyle>
          <a:p>
            <a:r>
              <a:rPr lang="en-US"/>
              <a:t>Click to edit Master title style</a:t>
            </a:r>
            <a:endParaRPr lang="LID4096"/>
          </a:p>
        </p:txBody>
      </p:sp>
      <p:sp>
        <p:nvSpPr>
          <p:cNvPr id="11" name="Text Placeholder 10">
            <a:extLst>
              <a:ext uri="{FF2B5EF4-FFF2-40B4-BE49-F238E27FC236}">
                <a16:creationId xmlns:a16="http://schemas.microsoft.com/office/drawing/2014/main" id="{ACE0CD5F-99BD-43B7-83C8-1396C7AA0A40}"/>
              </a:ext>
            </a:extLst>
          </p:cNvPr>
          <p:cNvSpPr>
            <a:spLocks noGrp="1"/>
          </p:cNvSpPr>
          <p:nvPr>
            <p:ph type="body" sz="quarter" idx="10" hasCustomPrompt="1"/>
          </p:nvPr>
        </p:nvSpPr>
        <p:spPr>
          <a:xfrm>
            <a:off x="1806399" y="4114801"/>
            <a:ext cx="8365475" cy="1647825"/>
          </a:xfrm>
        </p:spPr>
        <p:txBody>
          <a:bodyPr>
            <a:noAutofit/>
          </a:bodyPr>
          <a:lstStyle>
            <a:lvl1pPr marL="0" indent="0">
              <a:lnSpc>
                <a:spcPct val="100000"/>
              </a:lnSpc>
              <a:buNone/>
              <a:defRPr sz="1995">
                <a:solidFill>
                  <a:schemeClr val="bg1"/>
                </a:solidFill>
                <a:latin typeface="Avenir Roman" panose="02000503020000020003"/>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algn="ctr"/>
            <a:r>
              <a:rPr lang="en-GB">
                <a:solidFill>
                  <a:schemeClr val="bg1"/>
                </a:solidFill>
              </a:rPr>
              <a:t>Nina Kickinger</a:t>
            </a:r>
          </a:p>
          <a:p>
            <a:pPr algn="ctr"/>
            <a:r>
              <a:rPr lang="en-GB">
                <a:solidFill>
                  <a:schemeClr val="bg1"/>
                </a:solidFill>
              </a:rPr>
              <a:t>United Nations Office for Outer Space Affairs</a:t>
            </a:r>
          </a:p>
          <a:p>
            <a:pPr algn="ctr"/>
            <a:r>
              <a:rPr lang="en-GB">
                <a:solidFill>
                  <a:schemeClr val="bg1"/>
                </a:solidFill>
              </a:rPr>
              <a:t> nina.kickinger@un.org</a:t>
            </a:r>
          </a:p>
          <a:p>
            <a:pPr algn="ctr"/>
            <a:r>
              <a:rPr lang="en-GB">
                <a:solidFill>
                  <a:schemeClr val="bg1"/>
                </a:solidFill>
              </a:rPr>
              <a:t>www.space4water.org</a:t>
            </a:r>
            <a:endParaRPr lang="LID4096"/>
          </a:p>
        </p:txBody>
      </p:sp>
    </p:spTree>
    <p:extLst>
      <p:ext uri="{BB962C8B-B14F-4D97-AF65-F5344CB8AC3E}">
        <p14:creationId xmlns:p14="http://schemas.microsoft.com/office/powerpoint/2010/main" val="36156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1500" fill="hold"/>
                                        <p:tgtEl>
                                          <p:spTgt spid="63"/>
                                        </p:tgtEl>
                                        <p:attrNameLst>
                                          <p:attrName>ppt_x</p:attrName>
                                        </p:attrNameLst>
                                      </p:cBhvr>
                                      <p:tavLst>
                                        <p:tav tm="0">
                                          <p:val>
                                            <p:strVal val="0-#ppt_w/2"/>
                                          </p:val>
                                        </p:tav>
                                        <p:tav tm="100000">
                                          <p:val>
                                            <p:strVal val="#ppt_x"/>
                                          </p:val>
                                        </p:tav>
                                      </p:tavLst>
                                    </p:anim>
                                    <p:anim calcmode="lin" valueType="num">
                                      <p:cBhvr additive="base">
                                        <p:cTn id="8" dur="1500" fill="hold"/>
                                        <p:tgtEl>
                                          <p:spTgt spid="63"/>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2000"/>
                            </p:stCondLst>
                            <p:childTnLst>
                              <p:par>
                                <p:cTn id="14" presetID="2" presetClass="entr" presetSubtype="12" accel="100000"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3000"/>
                            </p:stCondLst>
                            <p:childTnLst>
                              <p:par>
                                <p:cTn id="23" presetID="18" presetClass="entr" presetSubtype="3" fill="hold" nodeType="after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strips(upRight)">
                                      <p:cBhvr>
                                        <p:cTn id="25"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10"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_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p:nvSpPr>
        <p:spPr>
          <a:xfrm>
            <a:off x="0" y="1"/>
            <a:ext cx="12192000" cy="6858001"/>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5"/>
          </a:p>
        </p:txBody>
      </p:sp>
      <p:sp>
        <p:nvSpPr>
          <p:cNvPr id="56323" name="Rectangle 2"/>
          <p:cNvSpPr>
            <a:spLocks noGrp="1" noChangeArrowheads="1"/>
          </p:cNvSpPr>
          <p:nvPr>
            <p:ph type="subTitle" idx="1" hasCustomPrompt="1"/>
          </p:nvPr>
        </p:nvSpPr>
        <p:spPr>
          <a:xfrm>
            <a:off x="113309" y="5258118"/>
            <a:ext cx="10598400" cy="358688"/>
          </a:xfrm>
          <a:prstGeom prst="rect">
            <a:avLst/>
          </a:prstGeom>
        </p:spPr>
        <p:txBody>
          <a:bodyPr wrap="square">
            <a:spAutoFit/>
          </a:bodyPr>
          <a:lstStyle>
            <a:lvl1pPr marL="0" indent="0">
              <a:buFont typeface="Verdana" pitchFamily="34" charset="0"/>
              <a:buNone/>
              <a:defRPr sz="1731"/>
            </a:lvl1pPr>
          </a:lstStyle>
          <a:p>
            <a:pPr lvl="0"/>
            <a:r>
              <a:rPr lang="en-GB" noProof="0" err="1"/>
              <a:t>SubTitle</a:t>
            </a:r>
            <a:endParaRPr lang="en-GB" noProof="0"/>
          </a:p>
        </p:txBody>
      </p:sp>
      <p:sp>
        <p:nvSpPr>
          <p:cNvPr id="56347" name="Text Box 27"/>
          <p:cNvSpPr txBox="1">
            <a:spLocks noChangeArrowheads="1"/>
          </p:cNvSpPr>
          <p:nvPr/>
        </p:nvSpPr>
        <p:spPr bwMode="auto">
          <a:xfrm>
            <a:off x="842434" y="642937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a:p>
        </p:txBody>
      </p:sp>
      <p:grpSp>
        <p:nvGrpSpPr>
          <p:cNvPr id="63" name="Group 122">
            <a:extLst>
              <a:ext uri="{FF2B5EF4-FFF2-40B4-BE49-F238E27FC236}">
                <a16:creationId xmlns:a16="http://schemas.microsoft.com/office/drawing/2014/main" id="{440BF7BC-B34F-4433-92C7-6C44753A6C69}"/>
              </a:ext>
            </a:extLst>
          </p:cNvPr>
          <p:cNvGrpSpPr/>
          <p:nvPr/>
        </p:nvGrpSpPr>
        <p:grpSpPr>
          <a:xfrm>
            <a:off x="226181" y="6573600"/>
            <a:ext cx="9255492" cy="144000"/>
            <a:chOff x="226688" y="6572055"/>
            <a:chExt cx="9280921" cy="144114"/>
          </a:xfrm>
        </p:grpSpPr>
        <p:pic>
          <p:nvPicPr>
            <p:cNvPr id="64" name="Picture 123" descr="at.png">
              <a:extLst>
                <a:ext uri="{FF2B5EF4-FFF2-40B4-BE49-F238E27FC236}">
                  <a16:creationId xmlns:a16="http://schemas.microsoft.com/office/drawing/2014/main" id="{D3886876-46B4-435E-815C-C4EE1E0CE18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65" name="Picture 124" descr="be.png">
              <a:extLst>
                <a:ext uri="{FF2B5EF4-FFF2-40B4-BE49-F238E27FC236}">
                  <a16:creationId xmlns:a16="http://schemas.microsoft.com/office/drawing/2014/main" id="{DD097B1D-FB4D-4BAB-84C4-401861A41EF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66" name="Picture 125" descr="ch.png">
              <a:extLst>
                <a:ext uri="{FF2B5EF4-FFF2-40B4-BE49-F238E27FC236}">
                  <a16:creationId xmlns:a16="http://schemas.microsoft.com/office/drawing/2014/main" id="{AE740CFC-D88F-4662-B272-2A11625ED38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67" name="Picture 126" descr="cz.png">
              <a:extLst>
                <a:ext uri="{FF2B5EF4-FFF2-40B4-BE49-F238E27FC236}">
                  <a16:creationId xmlns:a16="http://schemas.microsoft.com/office/drawing/2014/main" id="{D12ABF30-9824-44B3-9630-55F4C9625ED1}"/>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68" name="Picture 127" descr="de.png">
              <a:extLst>
                <a:ext uri="{FF2B5EF4-FFF2-40B4-BE49-F238E27FC236}">
                  <a16:creationId xmlns:a16="http://schemas.microsoft.com/office/drawing/2014/main" id="{852E59E1-4F9F-4320-B851-06A76A18F5B8}"/>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69" name="Picture 128" descr="dk.png">
              <a:extLst>
                <a:ext uri="{FF2B5EF4-FFF2-40B4-BE49-F238E27FC236}">
                  <a16:creationId xmlns:a16="http://schemas.microsoft.com/office/drawing/2014/main" id="{D35497CD-9E6C-4B09-9009-97F8A8EB5720}"/>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70" name="Picture 129" descr="ee.png">
              <a:extLst>
                <a:ext uri="{FF2B5EF4-FFF2-40B4-BE49-F238E27FC236}">
                  <a16:creationId xmlns:a16="http://schemas.microsoft.com/office/drawing/2014/main" id="{DF217C9F-172F-4E9E-9A66-A7CD967D53DA}"/>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71" name="Picture 130" descr="es.png">
              <a:extLst>
                <a:ext uri="{FF2B5EF4-FFF2-40B4-BE49-F238E27FC236}">
                  <a16:creationId xmlns:a16="http://schemas.microsoft.com/office/drawing/2014/main" id="{66FCB59D-3062-4757-8BFB-22C932BC533E}"/>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72" name="Picture 131" descr="fi.png">
              <a:extLst>
                <a:ext uri="{FF2B5EF4-FFF2-40B4-BE49-F238E27FC236}">
                  <a16:creationId xmlns:a16="http://schemas.microsoft.com/office/drawing/2014/main" id="{857FBF31-3267-4A85-B93D-D5F66D46558E}"/>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73" name="Picture 132" descr="fr.png">
              <a:extLst>
                <a:ext uri="{FF2B5EF4-FFF2-40B4-BE49-F238E27FC236}">
                  <a16:creationId xmlns:a16="http://schemas.microsoft.com/office/drawing/2014/main" id="{AC3AC60A-A22A-4771-BBEA-4A4A79EA81E8}"/>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74" name="Picture 133" descr="gr.png">
              <a:extLst>
                <a:ext uri="{FF2B5EF4-FFF2-40B4-BE49-F238E27FC236}">
                  <a16:creationId xmlns:a16="http://schemas.microsoft.com/office/drawing/2014/main" id="{95C7D437-D0D4-4871-A7A9-4FB01C49B75A}"/>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75" name="Picture 134" descr="hu.png">
              <a:extLst>
                <a:ext uri="{FF2B5EF4-FFF2-40B4-BE49-F238E27FC236}">
                  <a16:creationId xmlns:a16="http://schemas.microsoft.com/office/drawing/2014/main" id="{9AA03365-688C-4189-9CF4-77654972D247}"/>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76" name="Picture 135" descr="ie.png">
              <a:extLst>
                <a:ext uri="{FF2B5EF4-FFF2-40B4-BE49-F238E27FC236}">
                  <a16:creationId xmlns:a16="http://schemas.microsoft.com/office/drawing/2014/main" id="{FB0E5814-0AB6-4AC5-9674-4C73FE8D7A47}"/>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77" name="Picture 136" descr="it.png">
              <a:extLst>
                <a:ext uri="{FF2B5EF4-FFF2-40B4-BE49-F238E27FC236}">
                  <a16:creationId xmlns:a16="http://schemas.microsoft.com/office/drawing/2014/main" id="{DC3DD283-869F-47D0-A48A-4F1B3DCD8986}"/>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78" name="Picture 137" descr="lu.png">
              <a:extLst>
                <a:ext uri="{FF2B5EF4-FFF2-40B4-BE49-F238E27FC236}">
                  <a16:creationId xmlns:a16="http://schemas.microsoft.com/office/drawing/2014/main" id="{85D43585-9A22-4D20-8F48-346B16189B0A}"/>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79" name="Picture 138" descr="nl.png">
              <a:extLst>
                <a:ext uri="{FF2B5EF4-FFF2-40B4-BE49-F238E27FC236}">
                  <a16:creationId xmlns:a16="http://schemas.microsoft.com/office/drawing/2014/main" id="{237E0A86-2B7A-4934-A712-1A7DAA2F0D00}"/>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80" name="Picture 139" descr="no.png">
              <a:extLst>
                <a:ext uri="{FF2B5EF4-FFF2-40B4-BE49-F238E27FC236}">
                  <a16:creationId xmlns:a16="http://schemas.microsoft.com/office/drawing/2014/main" id="{BA522E5F-812F-441E-8D49-50204B024AC1}"/>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81" name="Picture 140" descr="pl.png">
              <a:extLst>
                <a:ext uri="{FF2B5EF4-FFF2-40B4-BE49-F238E27FC236}">
                  <a16:creationId xmlns:a16="http://schemas.microsoft.com/office/drawing/2014/main" id="{5C25A66E-F50A-4AC7-AE2A-253DC36475C8}"/>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82" name="Picture 141" descr="pt.png">
              <a:extLst>
                <a:ext uri="{FF2B5EF4-FFF2-40B4-BE49-F238E27FC236}">
                  <a16:creationId xmlns:a16="http://schemas.microsoft.com/office/drawing/2014/main" id="{871FA8BE-D304-45C2-AC4E-787E09F29B54}"/>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83" name="Picture 142" descr="ro.png">
              <a:extLst>
                <a:ext uri="{FF2B5EF4-FFF2-40B4-BE49-F238E27FC236}">
                  <a16:creationId xmlns:a16="http://schemas.microsoft.com/office/drawing/2014/main" id="{C4853C68-B8CF-4FE0-83DC-780A83386663}"/>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84" name="Picture 143" descr="se.png">
              <a:extLst>
                <a:ext uri="{FF2B5EF4-FFF2-40B4-BE49-F238E27FC236}">
                  <a16:creationId xmlns:a16="http://schemas.microsoft.com/office/drawing/2014/main" id="{1E1D2C75-A8F1-432D-B413-3E29B7CA88C9}"/>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85" name="Picture 144" descr="uk.png">
              <a:extLst>
                <a:ext uri="{FF2B5EF4-FFF2-40B4-BE49-F238E27FC236}">
                  <a16:creationId xmlns:a16="http://schemas.microsoft.com/office/drawing/2014/main" id="{F0D1B348-FFED-48BE-B0F9-D78EE5FE9E6C}"/>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86" name="Picture 145" descr="ca.png">
              <a:extLst>
                <a:ext uri="{FF2B5EF4-FFF2-40B4-BE49-F238E27FC236}">
                  <a16:creationId xmlns:a16="http://schemas.microsoft.com/office/drawing/2014/main" id="{5B719153-ECAB-4C91-A5DA-A5770D2A4790}"/>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87" name="Picture 146">
              <a:extLst>
                <a:ext uri="{FF2B5EF4-FFF2-40B4-BE49-F238E27FC236}">
                  <a16:creationId xmlns:a16="http://schemas.microsoft.com/office/drawing/2014/main" id="{05FC866A-66E0-4D16-B82F-F2A39DF75C1A}"/>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88" name="Picture 147" descr="si.png">
              <a:extLst>
                <a:ext uri="{FF2B5EF4-FFF2-40B4-BE49-F238E27FC236}">
                  <a16:creationId xmlns:a16="http://schemas.microsoft.com/office/drawing/2014/main" id="{DDA4AA46-85CD-455A-88E6-E55FBA6A29EB}"/>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pic>
        <p:nvPicPr>
          <p:cNvPr id="5" name="Picture 5">
            <a:extLst>
              <a:ext uri="{FF2B5EF4-FFF2-40B4-BE49-F238E27FC236}">
                <a16:creationId xmlns:a16="http://schemas.microsoft.com/office/drawing/2014/main" id="{83D8EFE9-2B65-41B7-8890-FC741C413786}"/>
              </a:ext>
            </a:extLst>
          </p:cNvPr>
          <p:cNvPicPr>
            <a:picLocks/>
          </p:cNvPicPr>
          <p:nvPr/>
        </p:nvPicPr>
        <p:blipFill>
          <a:blip r:embed="rId29" cstate="email">
            <a:extLst>
              <a:ext uri="{28A0092B-C50C-407E-A947-70E740481C1C}">
                <a14:useLocalDpi xmlns:a14="http://schemas.microsoft.com/office/drawing/2010/main"/>
              </a:ext>
            </a:extLst>
          </a:blip>
          <a:stretch>
            <a:fillRect/>
          </a:stretch>
        </p:blipFill>
        <p:spPr>
          <a:xfrm>
            <a:off x="10314596" y="6584400"/>
            <a:ext cx="1636920" cy="104400"/>
          </a:xfrm>
          <a:prstGeom prst="rect">
            <a:avLst/>
          </a:prstGeom>
        </p:spPr>
      </p:pic>
      <p:sp>
        <p:nvSpPr>
          <p:cNvPr id="10" name="Text Box 58"/>
          <p:cNvSpPr txBox="1">
            <a:spLocks noChangeArrowheads="1"/>
          </p:cNvSpPr>
          <p:nvPr/>
        </p:nvSpPr>
        <p:spPr bwMode="auto">
          <a:xfrm>
            <a:off x="212898" y="6202800"/>
            <a:ext cx="66886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p:nvCxnSpPr>
        <p:spPr>
          <a:xfrm>
            <a:off x="222592" y="4106871"/>
            <a:ext cx="1170399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AC22AABE-FE69-44D5-8542-D75179C677BE}"/>
              </a:ext>
            </a:extLst>
          </p:cNvPr>
          <p:cNvPicPr>
            <a:picLocks noChangeAspect="1"/>
          </p:cNvPicPr>
          <p:nvPr/>
        </p:nvPicPr>
        <p:blipFill>
          <a:blip r:embed="rId31"/>
          <a:srcRect l="20404" r="20404"/>
          <a:stretch/>
        </p:blipFill>
        <p:spPr>
          <a:xfrm>
            <a:off x="0" y="-2079541"/>
            <a:ext cx="12182362" cy="9144000"/>
          </a:xfrm>
          <a:prstGeom prst="rect">
            <a:avLst/>
          </a:prstGeom>
        </p:spPr>
      </p:pic>
      <p:sp>
        <p:nvSpPr>
          <p:cNvPr id="40" name="TextBox 39">
            <a:extLst>
              <a:ext uri="{FF2B5EF4-FFF2-40B4-BE49-F238E27FC236}">
                <a16:creationId xmlns:a16="http://schemas.microsoft.com/office/drawing/2014/main" id="{2ADAE8CE-10F8-40A8-8996-508847756EFC}"/>
              </a:ext>
            </a:extLst>
          </p:cNvPr>
          <p:cNvSpPr txBox="1"/>
          <p:nvPr/>
        </p:nvSpPr>
        <p:spPr>
          <a:xfrm>
            <a:off x="1790264" y="1724520"/>
            <a:ext cx="8365485" cy="4401205"/>
          </a:xfrm>
          <a:prstGeom prst="rect">
            <a:avLst/>
          </a:prstGeom>
          <a:solidFill>
            <a:schemeClr val="accent1">
              <a:alpha val="41000"/>
            </a:schemeClr>
          </a:solidFill>
          <a:ln w="57150">
            <a:solidFill>
              <a:schemeClr val="bg1"/>
            </a:solidFill>
          </a:ln>
        </p:spPr>
        <p:txBody>
          <a:bodyPr wrap="square" rtlCol="0" anchor="t">
            <a:spAutoFit/>
          </a:bodyPr>
          <a:lstStyle/>
          <a:p>
            <a:pPr algn="ctr"/>
            <a:endParaRPr lang="en-US" sz="3989" b="1">
              <a:solidFill>
                <a:schemeClr val="bg1"/>
              </a:solidFill>
              <a:latin typeface="Avenir Roman"/>
            </a:endParaRPr>
          </a:p>
          <a:p>
            <a:pPr algn="ctr"/>
            <a:endParaRPr lang="en-US" sz="3989" b="1">
              <a:solidFill>
                <a:schemeClr val="bg1"/>
              </a:solidFill>
              <a:latin typeface="Avenir Roman"/>
            </a:endParaRPr>
          </a:p>
          <a:p>
            <a:pPr algn="ctr"/>
            <a:endParaRPr lang="en-US" sz="3989" b="1">
              <a:solidFill>
                <a:schemeClr val="bg1"/>
              </a:solidFill>
              <a:latin typeface="Avenir Roman"/>
            </a:endParaRPr>
          </a:p>
          <a:p>
            <a:pPr algn="ctr"/>
            <a:endParaRPr lang="en-US" sz="3989" b="1">
              <a:solidFill>
                <a:schemeClr val="bg1"/>
              </a:solidFill>
              <a:latin typeface="Avenir Roman"/>
            </a:endParaRPr>
          </a:p>
          <a:p>
            <a:pPr algn="ctr"/>
            <a:endParaRPr lang="en-US" sz="3989" b="1">
              <a:solidFill>
                <a:schemeClr val="bg1"/>
              </a:solidFill>
              <a:latin typeface="Avenir Roman"/>
            </a:endParaRPr>
          </a:p>
          <a:p>
            <a:pPr algn="ctr"/>
            <a:endParaRPr lang="en-US" sz="3989" b="1">
              <a:solidFill>
                <a:schemeClr val="bg1"/>
              </a:solidFill>
              <a:latin typeface="Avenir Roman"/>
            </a:endParaRPr>
          </a:p>
          <a:p>
            <a:pPr algn="ctr"/>
            <a:endParaRPr lang="en-US" sz="3989" b="1">
              <a:solidFill>
                <a:schemeClr val="bg1"/>
              </a:solidFill>
              <a:latin typeface="Avenir Roman"/>
            </a:endParaRPr>
          </a:p>
        </p:txBody>
      </p:sp>
      <p:pic>
        <p:nvPicPr>
          <p:cNvPr id="41" name="Picture 40">
            <a:extLst>
              <a:ext uri="{FF2B5EF4-FFF2-40B4-BE49-F238E27FC236}">
                <a16:creationId xmlns:a16="http://schemas.microsoft.com/office/drawing/2014/main" id="{B3328207-DB4E-4A6E-B3FD-CD7CAAB3D29C}"/>
              </a:ext>
            </a:extLst>
          </p:cNvPr>
          <p:cNvPicPr>
            <a:picLocks noChangeAspect="1"/>
          </p:cNvPicPr>
          <p:nvPr/>
        </p:nvPicPr>
        <p:blipFill>
          <a:blip r:embed="rId32"/>
          <a:stretch>
            <a:fillRect/>
          </a:stretch>
        </p:blipFill>
        <p:spPr>
          <a:xfrm>
            <a:off x="373593" y="-72579"/>
            <a:ext cx="5350461" cy="1850046"/>
          </a:xfrm>
          <a:prstGeom prst="rect">
            <a:avLst/>
          </a:prstGeom>
        </p:spPr>
      </p:pic>
      <p:pic>
        <p:nvPicPr>
          <p:cNvPr id="42" name="Grafik 2">
            <a:extLst>
              <a:ext uri="{FF2B5EF4-FFF2-40B4-BE49-F238E27FC236}">
                <a16:creationId xmlns:a16="http://schemas.microsoft.com/office/drawing/2014/main" id="{41A8DF24-5FD8-447C-9216-87A7B5AF0A8D}"/>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350807" y="-72579"/>
            <a:ext cx="3697168" cy="1850046"/>
          </a:xfrm>
          <a:prstGeom prst="rect">
            <a:avLst/>
          </a:prstGeom>
        </p:spPr>
      </p:pic>
      <p:sp>
        <p:nvSpPr>
          <p:cNvPr id="3" name="Title 2">
            <a:extLst>
              <a:ext uri="{FF2B5EF4-FFF2-40B4-BE49-F238E27FC236}">
                <a16:creationId xmlns:a16="http://schemas.microsoft.com/office/drawing/2014/main" id="{829A6023-71DA-48D9-837F-C51F3B1494A7}"/>
              </a:ext>
            </a:extLst>
          </p:cNvPr>
          <p:cNvSpPr>
            <a:spLocks noGrp="1"/>
          </p:cNvSpPr>
          <p:nvPr>
            <p:ph type="title"/>
          </p:nvPr>
        </p:nvSpPr>
        <p:spPr>
          <a:xfrm>
            <a:off x="1796413" y="2264275"/>
            <a:ext cx="8365485" cy="1325563"/>
          </a:xfrm>
          <a:prstGeom prst="rect">
            <a:avLst/>
          </a:prstGeom>
        </p:spPr>
        <p:txBody>
          <a:bodyPr/>
          <a:lstStyle>
            <a:lvl1pPr algn="ctr">
              <a:defRPr b="1">
                <a:solidFill>
                  <a:schemeClr val="bg1"/>
                </a:solidFill>
                <a:latin typeface="Avenir Roman" panose="02000503020000020003"/>
                <a:ea typeface="Roboto" panose="02000000000000000000" pitchFamily="2" charset="0"/>
              </a:defRPr>
            </a:lvl1pPr>
          </a:lstStyle>
          <a:p>
            <a:r>
              <a:rPr lang="en-US"/>
              <a:t>Click to edit Master title style</a:t>
            </a:r>
            <a:endParaRPr lang="LID4096"/>
          </a:p>
        </p:txBody>
      </p:sp>
      <p:sp>
        <p:nvSpPr>
          <p:cNvPr id="11" name="Text Placeholder 10">
            <a:extLst>
              <a:ext uri="{FF2B5EF4-FFF2-40B4-BE49-F238E27FC236}">
                <a16:creationId xmlns:a16="http://schemas.microsoft.com/office/drawing/2014/main" id="{ACE0CD5F-99BD-43B7-83C8-1396C7AA0A40}"/>
              </a:ext>
            </a:extLst>
          </p:cNvPr>
          <p:cNvSpPr>
            <a:spLocks noGrp="1"/>
          </p:cNvSpPr>
          <p:nvPr>
            <p:ph type="body" sz="quarter" idx="10" hasCustomPrompt="1"/>
          </p:nvPr>
        </p:nvSpPr>
        <p:spPr>
          <a:xfrm>
            <a:off x="1815003" y="3757800"/>
            <a:ext cx="8365475" cy="1647825"/>
          </a:xfrm>
        </p:spPr>
        <p:txBody>
          <a:bodyPr/>
          <a:lstStyle>
            <a:lvl1pPr marL="0" indent="0">
              <a:lnSpc>
                <a:spcPct val="100000"/>
              </a:lnSpc>
              <a:buNone/>
              <a:defRPr sz="2792">
                <a:solidFill>
                  <a:schemeClr val="bg1"/>
                </a:solidFill>
                <a:latin typeface="Avenir Roman" panose="02000503020000020003"/>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algn="ctr"/>
            <a:r>
              <a:rPr lang="en-GB">
                <a:solidFill>
                  <a:schemeClr val="bg1"/>
                </a:solidFill>
              </a:rPr>
              <a:t>Nina Kickinger</a:t>
            </a:r>
          </a:p>
          <a:p>
            <a:pPr algn="ctr"/>
            <a:r>
              <a:rPr lang="en-GB">
                <a:solidFill>
                  <a:schemeClr val="bg1"/>
                </a:solidFill>
              </a:rPr>
              <a:t>United Nations Office for Outer Space Affairs</a:t>
            </a:r>
          </a:p>
          <a:p>
            <a:pPr algn="ctr"/>
            <a:r>
              <a:rPr lang="en-GB">
                <a:solidFill>
                  <a:schemeClr val="bg1"/>
                </a:solidFill>
              </a:rPr>
              <a:t> nina.kickinger@un.org</a:t>
            </a:r>
          </a:p>
          <a:p>
            <a:pPr algn="ctr"/>
            <a:r>
              <a:rPr lang="en-GB">
                <a:solidFill>
                  <a:schemeClr val="bg1"/>
                </a:solidFill>
              </a:rPr>
              <a:t>www.space4water.org</a:t>
            </a:r>
            <a:endParaRPr lang="LID4096"/>
          </a:p>
        </p:txBody>
      </p:sp>
    </p:spTree>
    <p:extLst>
      <p:ext uri="{BB962C8B-B14F-4D97-AF65-F5344CB8AC3E}">
        <p14:creationId xmlns:p14="http://schemas.microsoft.com/office/powerpoint/2010/main" val="393785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1500" fill="hold"/>
                                        <p:tgtEl>
                                          <p:spTgt spid="63"/>
                                        </p:tgtEl>
                                        <p:attrNameLst>
                                          <p:attrName>ppt_x</p:attrName>
                                        </p:attrNameLst>
                                      </p:cBhvr>
                                      <p:tavLst>
                                        <p:tav tm="0">
                                          <p:val>
                                            <p:strVal val="0-#ppt_w/2"/>
                                          </p:val>
                                        </p:tav>
                                        <p:tav tm="100000">
                                          <p:val>
                                            <p:strVal val="#ppt_x"/>
                                          </p:val>
                                        </p:tav>
                                      </p:tavLst>
                                    </p:anim>
                                    <p:anim calcmode="lin" valueType="num">
                                      <p:cBhvr additive="base">
                                        <p:cTn id="8" dur="1500" fill="hold"/>
                                        <p:tgtEl>
                                          <p:spTgt spid="63"/>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2000"/>
                            </p:stCondLst>
                            <p:childTnLst>
                              <p:par>
                                <p:cTn id="14" presetID="2" presetClass="entr" presetSubtype="12" accel="100000"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3000"/>
                            </p:stCondLst>
                            <p:childTnLst>
                              <p:par>
                                <p:cTn id="23" presetID="18" presetClass="entr" presetSubtype="3" fill="hold" nodeType="after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strips(upRight)">
                                      <p:cBhvr>
                                        <p:cTn id="25"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10"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00106-3FFB-4441-A9B4-EAF99D66A5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DB27C3-EB14-4F1E-9FB8-46BDCDC4A7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7E34B7-3944-49B4-9913-80595C36D9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AD1B3B-B825-4E18-8D13-240087904B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BB8707-9D8D-4634-BD91-C3ECC0A98E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EF7664-6A2A-40D4-8B42-21D227F10E35}"/>
              </a:ext>
            </a:extLst>
          </p:cNvPr>
          <p:cNvSpPr>
            <a:spLocks noGrp="1"/>
          </p:cNvSpPr>
          <p:nvPr>
            <p:ph type="dt" sz="half" idx="10"/>
          </p:nvPr>
        </p:nvSpPr>
        <p:spPr/>
        <p:txBody>
          <a:bodyPr/>
          <a:lstStyle/>
          <a:p>
            <a:fld id="{59635B37-6CEA-40C5-8FE8-80E47516BA55}" type="datetimeFigureOut">
              <a:rPr lang="en-US" smtClean="0"/>
              <a:t>11/6/2025</a:t>
            </a:fld>
            <a:endParaRPr lang="en-US"/>
          </a:p>
        </p:txBody>
      </p:sp>
      <p:sp>
        <p:nvSpPr>
          <p:cNvPr id="8" name="Footer Placeholder 7">
            <a:extLst>
              <a:ext uri="{FF2B5EF4-FFF2-40B4-BE49-F238E27FC236}">
                <a16:creationId xmlns:a16="http://schemas.microsoft.com/office/drawing/2014/main" id="{A7065434-B135-43AE-AD1B-4542375745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4CBC21-AAA3-4FEB-A1FA-0D8ED8204D05}"/>
              </a:ext>
            </a:extLst>
          </p:cNvPr>
          <p:cNvSpPr>
            <a:spLocks noGrp="1"/>
          </p:cNvSpPr>
          <p:nvPr>
            <p:ph type="sldNum" sz="quarter" idx="12"/>
          </p:nvPr>
        </p:nvSpPr>
        <p:spPr/>
        <p:txBody>
          <a:bodyPr/>
          <a:lstStyle/>
          <a:p>
            <a:fld id="{36CAD006-85A9-4693-AB2C-868E4515CF3D}" type="slidenum">
              <a:rPr lang="en-US" smtClean="0"/>
              <a:t>‹#›</a:t>
            </a:fld>
            <a:endParaRPr lang="en-US"/>
          </a:p>
        </p:txBody>
      </p:sp>
    </p:spTree>
    <p:extLst>
      <p:ext uri="{BB962C8B-B14F-4D97-AF65-F5344CB8AC3E}">
        <p14:creationId xmlns:p14="http://schemas.microsoft.com/office/powerpoint/2010/main" val="40705934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LOGO COVRS">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p:nvSpPr>
        <p:spPr>
          <a:xfrm>
            <a:off x="0" y="1"/>
            <a:ext cx="12192000" cy="6858001"/>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795"/>
          </a:p>
        </p:txBody>
      </p:sp>
      <p:sp>
        <p:nvSpPr>
          <p:cNvPr id="56323" name="Rectangle 2"/>
          <p:cNvSpPr>
            <a:spLocks noGrp="1" noChangeArrowheads="1"/>
          </p:cNvSpPr>
          <p:nvPr>
            <p:ph type="subTitle" idx="1" hasCustomPrompt="1"/>
          </p:nvPr>
        </p:nvSpPr>
        <p:spPr>
          <a:xfrm>
            <a:off x="113309" y="5258118"/>
            <a:ext cx="10598400" cy="358688"/>
          </a:xfrm>
          <a:prstGeom prst="rect">
            <a:avLst/>
          </a:prstGeom>
        </p:spPr>
        <p:txBody>
          <a:bodyPr wrap="square">
            <a:spAutoFit/>
          </a:bodyPr>
          <a:lstStyle>
            <a:lvl1pPr marL="0" indent="0">
              <a:buFont typeface="Verdana" pitchFamily="34" charset="0"/>
              <a:buNone/>
              <a:defRPr sz="1731"/>
            </a:lvl1pPr>
          </a:lstStyle>
          <a:p>
            <a:pPr lvl="0"/>
            <a:r>
              <a:rPr lang="en-GB" noProof="0" err="1"/>
              <a:t>SubTitle</a:t>
            </a:r>
            <a:endParaRPr lang="en-GB" noProof="0"/>
          </a:p>
        </p:txBody>
      </p:sp>
      <p:sp>
        <p:nvSpPr>
          <p:cNvPr id="56347" name="Text Box 27"/>
          <p:cNvSpPr txBox="1">
            <a:spLocks noChangeArrowheads="1"/>
          </p:cNvSpPr>
          <p:nvPr/>
        </p:nvSpPr>
        <p:spPr bwMode="auto">
          <a:xfrm>
            <a:off x="842434" y="6429376"/>
            <a:ext cx="668866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0" noProof="0"/>
          </a:p>
        </p:txBody>
      </p:sp>
      <p:grpSp>
        <p:nvGrpSpPr>
          <p:cNvPr id="63" name="Group 122">
            <a:extLst>
              <a:ext uri="{FF2B5EF4-FFF2-40B4-BE49-F238E27FC236}">
                <a16:creationId xmlns:a16="http://schemas.microsoft.com/office/drawing/2014/main" id="{440BF7BC-B34F-4433-92C7-6C44753A6C69}"/>
              </a:ext>
            </a:extLst>
          </p:cNvPr>
          <p:cNvGrpSpPr/>
          <p:nvPr/>
        </p:nvGrpSpPr>
        <p:grpSpPr>
          <a:xfrm>
            <a:off x="226181" y="6573600"/>
            <a:ext cx="9255492" cy="144000"/>
            <a:chOff x="226688" y="6572055"/>
            <a:chExt cx="9280921" cy="144114"/>
          </a:xfrm>
        </p:grpSpPr>
        <p:pic>
          <p:nvPicPr>
            <p:cNvPr id="64" name="Picture 123" descr="at.png">
              <a:extLst>
                <a:ext uri="{FF2B5EF4-FFF2-40B4-BE49-F238E27FC236}">
                  <a16:creationId xmlns:a16="http://schemas.microsoft.com/office/drawing/2014/main" id="{D3886876-46B4-435E-815C-C4EE1E0CE18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65" name="Picture 124" descr="be.png">
              <a:extLst>
                <a:ext uri="{FF2B5EF4-FFF2-40B4-BE49-F238E27FC236}">
                  <a16:creationId xmlns:a16="http://schemas.microsoft.com/office/drawing/2014/main" id="{DD097B1D-FB4D-4BAB-84C4-401861A41EF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66" name="Picture 125" descr="ch.png">
              <a:extLst>
                <a:ext uri="{FF2B5EF4-FFF2-40B4-BE49-F238E27FC236}">
                  <a16:creationId xmlns:a16="http://schemas.microsoft.com/office/drawing/2014/main" id="{AE740CFC-D88F-4662-B272-2A11625ED38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67" name="Picture 126" descr="cz.png">
              <a:extLst>
                <a:ext uri="{FF2B5EF4-FFF2-40B4-BE49-F238E27FC236}">
                  <a16:creationId xmlns:a16="http://schemas.microsoft.com/office/drawing/2014/main" id="{D12ABF30-9824-44B3-9630-55F4C9625ED1}"/>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68" name="Picture 127" descr="de.png">
              <a:extLst>
                <a:ext uri="{FF2B5EF4-FFF2-40B4-BE49-F238E27FC236}">
                  <a16:creationId xmlns:a16="http://schemas.microsoft.com/office/drawing/2014/main" id="{852E59E1-4F9F-4320-B851-06A76A18F5B8}"/>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69" name="Picture 128" descr="dk.png">
              <a:extLst>
                <a:ext uri="{FF2B5EF4-FFF2-40B4-BE49-F238E27FC236}">
                  <a16:creationId xmlns:a16="http://schemas.microsoft.com/office/drawing/2014/main" id="{D35497CD-9E6C-4B09-9009-97F8A8EB5720}"/>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70" name="Picture 129" descr="ee.png">
              <a:extLst>
                <a:ext uri="{FF2B5EF4-FFF2-40B4-BE49-F238E27FC236}">
                  <a16:creationId xmlns:a16="http://schemas.microsoft.com/office/drawing/2014/main" id="{DF217C9F-172F-4E9E-9A66-A7CD967D53DA}"/>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71" name="Picture 130" descr="es.png">
              <a:extLst>
                <a:ext uri="{FF2B5EF4-FFF2-40B4-BE49-F238E27FC236}">
                  <a16:creationId xmlns:a16="http://schemas.microsoft.com/office/drawing/2014/main" id="{66FCB59D-3062-4757-8BFB-22C932BC533E}"/>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72" name="Picture 131" descr="fi.png">
              <a:extLst>
                <a:ext uri="{FF2B5EF4-FFF2-40B4-BE49-F238E27FC236}">
                  <a16:creationId xmlns:a16="http://schemas.microsoft.com/office/drawing/2014/main" id="{857FBF31-3267-4A85-B93D-D5F66D46558E}"/>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73" name="Picture 132" descr="fr.png">
              <a:extLst>
                <a:ext uri="{FF2B5EF4-FFF2-40B4-BE49-F238E27FC236}">
                  <a16:creationId xmlns:a16="http://schemas.microsoft.com/office/drawing/2014/main" id="{AC3AC60A-A22A-4771-BBEA-4A4A79EA81E8}"/>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74" name="Picture 133" descr="gr.png">
              <a:extLst>
                <a:ext uri="{FF2B5EF4-FFF2-40B4-BE49-F238E27FC236}">
                  <a16:creationId xmlns:a16="http://schemas.microsoft.com/office/drawing/2014/main" id="{95C7D437-D0D4-4871-A7A9-4FB01C49B75A}"/>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75" name="Picture 134" descr="hu.png">
              <a:extLst>
                <a:ext uri="{FF2B5EF4-FFF2-40B4-BE49-F238E27FC236}">
                  <a16:creationId xmlns:a16="http://schemas.microsoft.com/office/drawing/2014/main" id="{9AA03365-688C-4189-9CF4-77654972D247}"/>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76" name="Picture 135" descr="ie.png">
              <a:extLst>
                <a:ext uri="{FF2B5EF4-FFF2-40B4-BE49-F238E27FC236}">
                  <a16:creationId xmlns:a16="http://schemas.microsoft.com/office/drawing/2014/main" id="{FB0E5814-0AB6-4AC5-9674-4C73FE8D7A47}"/>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77" name="Picture 136" descr="it.png">
              <a:extLst>
                <a:ext uri="{FF2B5EF4-FFF2-40B4-BE49-F238E27FC236}">
                  <a16:creationId xmlns:a16="http://schemas.microsoft.com/office/drawing/2014/main" id="{DC3DD283-869F-47D0-A48A-4F1B3DCD8986}"/>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78" name="Picture 137" descr="lu.png">
              <a:extLst>
                <a:ext uri="{FF2B5EF4-FFF2-40B4-BE49-F238E27FC236}">
                  <a16:creationId xmlns:a16="http://schemas.microsoft.com/office/drawing/2014/main" id="{85D43585-9A22-4D20-8F48-346B16189B0A}"/>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79" name="Picture 138" descr="nl.png">
              <a:extLst>
                <a:ext uri="{FF2B5EF4-FFF2-40B4-BE49-F238E27FC236}">
                  <a16:creationId xmlns:a16="http://schemas.microsoft.com/office/drawing/2014/main" id="{237E0A86-2B7A-4934-A712-1A7DAA2F0D00}"/>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80" name="Picture 139" descr="no.png">
              <a:extLst>
                <a:ext uri="{FF2B5EF4-FFF2-40B4-BE49-F238E27FC236}">
                  <a16:creationId xmlns:a16="http://schemas.microsoft.com/office/drawing/2014/main" id="{BA522E5F-812F-441E-8D49-50204B024AC1}"/>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81" name="Picture 140" descr="pl.png">
              <a:extLst>
                <a:ext uri="{FF2B5EF4-FFF2-40B4-BE49-F238E27FC236}">
                  <a16:creationId xmlns:a16="http://schemas.microsoft.com/office/drawing/2014/main" id="{5C25A66E-F50A-4AC7-AE2A-253DC36475C8}"/>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82" name="Picture 141" descr="pt.png">
              <a:extLst>
                <a:ext uri="{FF2B5EF4-FFF2-40B4-BE49-F238E27FC236}">
                  <a16:creationId xmlns:a16="http://schemas.microsoft.com/office/drawing/2014/main" id="{871FA8BE-D304-45C2-AC4E-787E09F29B54}"/>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83" name="Picture 142" descr="ro.png">
              <a:extLst>
                <a:ext uri="{FF2B5EF4-FFF2-40B4-BE49-F238E27FC236}">
                  <a16:creationId xmlns:a16="http://schemas.microsoft.com/office/drawing/2014/main" id="{C4853C68-B8CF-4FE0-83DC-780A83386663}"/>
                </a:ext>
              </a:extLst>
            </p:cNvPr>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84" name="Picture 143" descr="se.png">
              <a:extLst>
                <a:ext uri="{FF2B5EF4-FFF2-40B4-BE49-F238E27FC236}">
                  <a16:creationId xmlns:a16="http://schemas.microsoft.com/office/drawing/2014/main" id="{1E1D2C75-A8F1-432D-B413-3E29B7CA88C9}"/>
                </a:ext>
              </a:extLst>
            </p:cNvPr>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85" name="Picture 144" descr="uk.png">
              <a:extLst>
                <a:ext uri="{FF2B5EF4-FFF2-40B4-BE49-F238E27FC236}">
                  <a16:creationId xmlns:a16="http://schemas.microsoft.com/office/drawing/2014/main" id="{F0D1B348-FFED-48BE-B0F9-D78EE5FE9E6C}"/>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86" name="Picture 145" descr="ca.png">
              <a:extLst>
                <a:ext uri="{FF2B5EF4-FFF2-40B4-BE49-F238E27FC236}">
                  <a16:creationId xmlns:a16="http://schemas.microsoft.com/office/drawing/2014/main" id="{5B719153-ECAB-4C91-A5DA-A5770D2A4790}"/>
                </a:ext>
              </a:extLst>
            </p:cNvPr>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87" name="Picture 146">
              <a:extLst>
                <a:ext uri="{FF2B5EF4-FFF2-40B4-BE49-F238E27FC236}">
                  <a16:creationId xmlns:a16="http://schemas.microsoft.com/office/drawing/2014/main" id="{05FC866A-66E0-4D16-B82F-F2A39DF75C1A}"/>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88" name="Picture 147" descr="si.png">
              <a:extLst>
                <a:ext uri="{FF2B5EF4-FFF2-40B4-BE49-F238E27FC236}">
                  <a16:creationId xmlns:a16="http://schemas.microsoft.com/office/drawing/2014/main" id="{DDA4AA46-85CD-455A-88E6-E55FBA6A29EB}"/>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pic>
        <p:nvPicPr>
          <p:cNvPr id="5" name="Picture 5">
            <a:extLst>
              <a:ext uri="{FF2B5EF4-FFF2-40B4-BE49-F238E27FC236}">
                <a16:creationId xmlns:a16="http://schemas.microsoft.com/office/drawing/2014/main" id="{83D8EFE9-2B65-41B7-8890-FC741C413786}"/>
              </a:ext>
            </a:extLst>
          </p:cNvPr>
          <p:cNvPicPr>
            <a:picLocks/>
          </p:cNvPicPr>
          <p:nvPr/>
        </p:nvPicPr>
        <p:blipFill>
          <a:blip r:embed="rId29" cstate="email">
            <a:extLst>
              <a:ext uri="{28A0092B-C50C-407E-A947-70E740481C1C}">
                <a14:useLocalDpi xmlns:a14="http://schemas.microsoft.com/office/drawing/2010/main"/>
              </a:ext>
            </a:extLst>
          </a:blip>
          <a:stretch>
            <a:fillRect/>
          </a:stretch>
        </p:blipFill>
        <p:spPr>
          <a:xfrm>
            <a:off x="10314596" y="6584400"/>
            <a:ext cx="1636920" cy="104400"/>
          </a:xfrm>
          <a:prstGeom prst="rect">
            <a:avLst/>
          </a:prstGeom>
        </p:spPr>
      </p:pic>
      <p:sp>
        <p:nvSpPr>
          <p:cNvPr id="10" name="Text Box 58"/>
          <p:cNvSpPr txBox="1">
            <a:spLocks noChangeArrowheads="1"/>
          </p:cNvSpPr>
          <p:nvPr/>
        </p:nvSpPr>
        <p:spPr bwMode="auto">
          <a:xfrm>
            <a:off x="212898" y="6202800"/>
            <a:ext cx="66886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798" noProof="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p:nvCxnSpPr>
        <p:spPr>
          <a:xfrm>
            <a:off x="222592" y="4106871"/>
            <a:ext cx="11703996"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AC22AABE-FE69-44D5-8542-D75179C677BE}"/>
              </a:ext>
            </a:extLst>
          </p:cNvPr>
          <p:cNvPicPr>
            <a:picLocks noChangeAspect="1"/>
          </p:cNvPicPr>
          <p:nvPr/>
        </p:nvPicPr>
        <p:blipFill>
          <a:blip r:embed="rId31"/>
          <a:srcRect l="20404" r="20404"/>
          <a:stretch/>
        </p:blipFill>
        <p:spPr>
          <a:xfrm>
            <a:off x="0" y="-2079541"/>
            <a:ext cx="12182362" cy="9144000"/>
          </a:xfrm>
          <a:prstGeom prst="rect">
            <a:avLst/>
          </a:prstGeom>
        </p:spPr>
      </p:pic>
      <p:sp>
        <p:nvSpPr>
          <p:cNvPr id="40" name="TextBox 39">
            <a:extLst>
              <a:ext uri="{FF2B5EF4-FFF2-40B4-BE49-F238E27FC236}">
                <a16:creationId xmlns:a16="http://schemas.microsoft.com/office/drawing/2014/main" id="{2ADAE8CE-10F8-40A8-8996-508847756EFC}"/>
              </a:ext>
            </a:extLst>
          </p:cNvPr>
          <p:cNvSpPr txBox="1"/>
          <p:nvPr/>
        </p:nvSpPr>
        <p:spPr>
          <a:xfrm>
            <a:off x="1480292" y="1494228"/>
            <a:ext cx="9372954" cy="4401205"/>
          </a:xfrm>
          <a:prstGeom prst="rect">
            <a:avLst/>
          </a:prstGeom>
          <a:solidFill>
            <a:schemeClr val="accent1">
              <a:alpha val="41000"/>
            </a:schemeClr>
          </a:solidFill>
          <a:ln w="57150">
            <a:solidFill>
              <a:schemeClr val="bg1"/>
            </a:solidFill>
          </a:ln>
        </p:spPr>
        <p:txBody>
          <a:bodyPr wrap="square" rtlCol="0" anchor="t">
            <a:spAutoFit/>
          </a:bodyPr>
          <a:lstStyle/>
          <a:p>
            <a:pPr algn="ctr"/>
            <a:endParaRPr lang="en-US" sz="3989" b="1">
              <a:solidFill>
                <a:schemeClr val="bg1"/>
              </a:solidFill>
              <a:latin typeface="Avenir Roman"/>
            </a:endParaRPr>
          </a:p>
          <a:p>
            <a:pPr algn="ctr"/>
            <a:endParaRPr lang="en-US" sz="3989" b="1">
              <a:solidFill>
                <a:schemeClr val="bg1"/>
              </a:solidFill>
              <a:latin typeface="Avenir Roman"/>
            </a:endParaRPr>
          </a:p>
          <a:p>
            <a:pPr algn="ctr"/>
            <a:endParaRPr lang="en-US" sz="3989" b="1">
              <a:solidFill>
                <a:schemeClr val="bg1"/>
              </a:solidFill>
              <a:latin typeface="Avenir Roman"/>
            </a:endParaRPr>
          </a:p>
          <a:p>
            <a:pPr algn="ctr"/>
            <a:endParaRPr lang="en-US" sz="3989" b="1">
              <a:solidFill>
                <a:schemeClr val="bg1"/>
              </a:solidFill>
              <a:latin typeface="Avenir Roman"/>
            </a:endParaRPr>
          </a:p>
          <a:p>
            <a:pPr algn="ctr"/>
            <a:endParaRPr lang="en-US" sz="3989" b="1">
              <a:solidFill>
                <a:schemeClr val="bg1"/>
              </a:solidFill>
              <a:latin typeface="Avenir Roman"/>
            </a:endParaRPr>
          </a:p>
          <a:p>
            <a:pPr algn="ctr"/>
            <a:endParaRPr lang="en-US" sz="3989" b="1">
              <a:solidFill>
                <a:schemeClr val="bg1"/>
              </a:solidFill>
              <a:latin typeface="Avenir Roman"/>
            </a:endParaRPr>
          </a:p>
          <a:p>
            <a:pPr algn="ctr"/>
            <a:endParaRPr lang="en-US" sz="3989" b="1">
              <a:solidFill>
                <a:schemeClr val="bg1"/>
              </a:solidFill>
              <a:latin typeface="Avenir Roman"/>
            </a:endParaRPr>
          </a:p>
        </p:txBody>
      </p:sp>
      <p:pic>
        <p:nvPicPr>
          <p:cNvPr id="41" name="Picture 40">
            <a:extLst>
              <a:ext uri="{FF2B5EF4-FFF2-40B4-BE49-F238E27FC236}">
                <a16:creationId xmlns:a16="http://schemas.microsoft.com/office/drawing/2014/main" id="{B3328207-DB4E-4A6E-B3FD-CD7CAAB3D29C}"/>
              </a:ext>
            </a:extLst>
          </p:cNvPr>
          <p:cNvPicPr>
            <a:picLocks noChangeAspect="1"/>
          </p:cNvPicPr>
          <p:nvPr/>
        </p:nvPicPr>
        <p:blipFill>
          <a:blip r:embed="rId32"/>
          <a:stretch>
            <a:fillRect/>
          </a:stretch>
        </p:blipFill>
        <p:spPr>
          <a:xfrm>
            <a:off x="1468977" y="2769806"/>
            <a:ext cx="5350461" cy="1850046"/>
          </a:xfrm>
          <a:prstGeom prst="rect">
            <a:avLst/>
          </a:prstGeom>
        </p:spPr>
      </p:pic>
      <p:pic>
        <p:nvPicPr>
          <p:cNvPr id="42" name="Grafik 2">
            <a:extLst>
              <a:ext uri="{FF2B5EF4-FFF2-40B4-BE49-F238E27FC236}">
                <a16:creationId xmlns:a16="http://schemas.microsoft.com/office/drawing/2014/main" id="{41A8DF24-5FD8-447C-9216-87A7B5AF0A8D}"/>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045394" y="2744725"/>
            <a:ext cx="3697168" cy="1850046"/>
          </a:xfrm>
          <a:prstGeom prst="rect">
            <a:avLst/>
          </a:prstGeom>
        </p:spPr>
      </p:pic>
    </p:spTree>
    <p:extLst>
      <p:ext uri="{BB962C8B-B14F-4D97-AF65-F5344CB8AC3E}">
        <p14:creationId xmlns:p14="http://schemas.microsoft.com/office/powerpoint/2010/main" val="276959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1500" fill="hold"/>
                                        <p:tgtEl>
                                          <p:spTgt spid="63"/>
                                        </p:tgtEl>
                                        <p:attrNameLst>
                                          <p:attrName>ppt_x</p:attrName>
                                        </p:attrNameLst>
                                      </p:cBhvr>
                                      <p:tavLst>
                                        <p:tav tm="0">
                                          <p:val>
                                            <p:strVal val="0-#ppt_w/2"/>
                                          </p:val>
                                        </p:tav>
                                        <p:tav tm="100000">
                                          <p:val>
                                            <p:strVal val="#ppt_x"/>
                                          </p:val>
                                        </p:tav>
                                      </p:tavLst>
                                    </p:anim>
                                    <p:anim calcmode="lin" valueType="num">
                                      <p:cBhvr additive="base">
                                        <p:cTn id="8" dur="1500" fill="hold"/>
                                        <p:tgtEl>
                                          <p:spTgt spid="63"/>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2000"/>
                            </p:stCondLst>
                            <p:childTnLst>
                              <p:par>
                                <p:cTn id="14" presetID="2" presetClass="entr" presetSubtype="12" accel="100000"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3000"/>
                            </p:stCondLst>
                            <p:childTnLst>
                              <p:par>
                                <p:cTn id="23" presetID="18" presetClass="entr" presetSubtype="3" fill="hold" nodeType="after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strips(upRight)">
                                      <p:cBhvr>
                                        <p:cTn id="25"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10"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C6FECC-BFC2-6C49-B7EA-7AE7E527A7E7}"/>
              </a:ext>
            </a:extLst>
          </p:cNvPr>
          <p:cNvSpPr>
            <a:spLocks noGrp="1"/>
          </p:cNvSpPr>
          <p:nvPr>
            <p:ph type="dt" sz="half" idx="10"/>
          </p:nvPr>
        </p:nvSpPr>
        <p:spPr/>
        <p:txBody>
          <a:bodyPr/>
          <a:lstStyle/>
          <a:p>
            <a:fld id="{2315CD82-C389-4886-BA0F-A1DA61E12510}" type="datetimeFigureOut">
              <a:rPr lang="en-GB" smtClean="0"/>
              <a:t>06/11/2025</a:t>
            </a:fld>
            <a:endParaRPr lang="en-GB"/>
          </a:p>
        </p:txBody>
      </p:sp>
      <p:sp>
        <p:nvSpPr>
          <p:cNvPr id="3" name="Footer Placeholder 2">
            <a:extLst>
              <a:ext uri="{FF2B5EF4-FFF2-40B4-BE49-F238E27FC236}">
                <a16:creationId xmlns:a16="http://schemas.microsoft.com/office/drawing/2014/main" id="{0E96C00C-75FD-D340-84DE-CABE5A1F876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6A73C90-4381-E545-9045-C0989F5BD05E}"/>
              </a:ext>
            </a:extLst>
          </p:cNvPr>
          <p:cNvSpPr>
            <a:spLocks noGrp="1"/>
          </p:cNvSpPr>
          <p:nvPr>
            <p:ph type="sldNum" sz="quarter" idx="12"/>
          </p:nvPr>
        </p:nvSpPr>
        <p:spPr/>
        <p:txBody>
          <a:bodyPr/>
          <a:lstStyle/>
          <a:p>
            <a:fld id="{65077323-42BC-481E-84E8-D50953A79B27}" type="slidenum">
              <a:rPr lang="en-GB" smtClean="0"/>
              <a:t>‹#›</a:t>
            </a:fld>
            <a:endParaRPr lang="en-GB"/>
          </a:p>
        </p:txBody>
      </p:sp>
      <p:sp>
        <p:nvSpPr>
          <p:cNvPr id="5" name="Text Box 10">
            <a:extLst>
              <a:ext uri="{FF2B5EF4-FFF2-40B4-BE49-F238E27FC236}">
                <a16:creationId xmlns:a16="http://schemas.microsoft.com/office/drawing/2014/main" id="{6598A602-ECA7-47C7-9256-826608D10C08}"/>
              </a:ext>
            </a:extLst>
          </p:cNvPr>
          <p:cNvSpPr txBox="1">
            <a:spLocks noChangeArrowheads="1"/>
          </p:cNvSpPr>
          <p:nvPr/>
        </p:nvSpPr>
        <p:spPr bwMode="auto">
          <a:xfrm>
            <a:off x="2298450" y="0"/>
            <a:ext cx="9860303" cy="6858000"/>
          </a:xfrm>
          <a:prstGeom prst="rect">
            <a:avLst/>
          </a:prstGeom>
          <a:solidFill>
            <a:srgbClr val="007A8A"/>
          </a:solidFill>
          <a:ln w="9525" algn="ctr">
            <a:noFill/>
            <a:miter lim="800000"/>
            <a:headEnd/>
            <a:tailEnd/>
          </a:ln>
        </p:spPr>
        <p:txBody>
          <a:bodyPr/>
          <a:lstStyle>
            <a:defPPr>
              <a:defRPr lang="en-US"/>
            </a:defPPr>
            <a:lvl1pPr marL="274638" indent="-274638">
              <a:spcBef>
                <a:spcPct val="20000"/>
              </a:spcBef>
              <a:spcAft>
                <a:spcPct val="20000"/>
              </a:spcAft>
              <a:buFont typeface="Arial" charset="0"/>
              <a:buChar char="●"/>
              <a:defRPr>
                <a:cs typeface="굴림"/>
              </a:defRPr>
            </a:lvl1pPr>
            <a:lvl2pPr marL="622300" lvl="1" indent="-346075">
              <a:spcBef>
                <a:spcPct val="20000"/>
              </a:spcBef>
              <a:spcAft>
                <a:spcPct val="20000"/>
              </a:spcAft>
              <a:buFont typeface="Arial" charset="0"/>
              <a:buChar char="□"/>
              <a:defRPr sz="2200">
                <a:cs typeface="굴림"/>
              </a:defRPr>
            </a:lvl2pPr>
          </a:lstStyle>
          <a:p>
            <a:pPr marL="0" indent="0">
              <a:buNone/>
            </a:pPr>
            <a:endParaRPr lang="en-GB" sz="2394">
              <a:solidFill>
                <a:schemeClr val="bg1"/>
              </a:solidFill>
              <a:latin typeface="Avenir Roman" panose="02000503020000020003" pitchFamily="2" charset="0"/>
            </a:endParaRPr>
          </a:p>
          <a:p>
            <a:pPr marL="0" indent="0">
              <a:buNone/>
            </a:pPr>
            <a:endParaRPr lang="en-GB" sz="2394">
              <a:solidFill>
                <a:schemeClr val="bg1"/>
              </a:solidFill>
              <a:latin typeface="Avenir Roman" panose="02000503020000020003" pitchFamily="2" charset="0"/>
            </a:endParaRPr>
          </a:p>
          <a:p>
            <a:pPr marL="273896" indent="-273896">
              <a:spcBef>
                <a:spcPct val="20000"/>
              </a:spcBef>
              <a:spcAft>
                <a:spcPct val="20000"/>
              </a:spcAft>
              <a:buFont typeface="Arial" charset="0"/>
              <a:buChar char="●"/>
            </a:pPr>
            <a:endParaRPr lang="en-GB" sz="2394">
              <a:solidFill>
                <a:schemeClr val="bg1"/>
              </a:solidFill>
              <a:latin typeface="Avenir Roman" panose="02000503020000020003" pitchFamily="2" charset="0"/>
            </a:endParaRPr>
          </a:p>
          <a:p>
            <a:pPr marL="273896" indent="-273896">
              <a:spcBef>
                <a:spcPct val="20000"/>
              </a:spcBef>
              <a:spcAft>
                <a:spcPct val="20000"/>
              </a:spcAft>
              <a:buFont typeface="Arial" charset="0"/>
              <a:buChar char="●"/>
            </a:pPr>
            <a:endParaRPr lang="en-GB" sz="3191">
              <a:solidFill>
                <a:schemeClr val="bg1"/>
              </a:solidFill>
              <a:latin typeface="Avenir Roman" panose="02000503020000020003" pitchFamily="2" charset="0"/>
            </a:endParaRPr>
          </a:p>
          <a:p>
            <a:pPr marL="0" indent="0">
              <a:buNone/>
            </a:pPr>
            <a:endParaRPr lang="en-GB" sz="2792">
              <a:solidFill>
                <a:schemeClr val="bg1"/>
              </a:solidFill>
              <a:latin typeface="Avenir Roman" panose="02000503020000020003" pitchFamily="2" charset="0"/>
            </a:endParaRPr>
          </a:p>
        </p:txBody>
      </p:sp>
      <p:pic>
        <p:nvPicPr>
          <p:cNvPr id="6" name="Picture 5">
            <a:extLst>
              <a:ext uri="{FF2B5EF4-FFF2-40B4-BE49-F238E27FC236}">
                <a16:creationId xmlns:a16="http://schemas.microsoft.com/office/drawing/2014/main" id="{50A049E9-FB61-4EBB-999F-5045352BBC8B}"/>
              </a:ext>
            </a:extLst>
          </p:cNvPr>
          <p:cNvPicPr>
            <a:picLocks noChangeAspect="1"/>
          </p:cNvPicPr>
          <p:nvPr/>
        </p:nvPicPr>
        <p:blipFill>
          <a:blip r:embed="rId2"/>
          <a:srcRect l="34936" r="34936"/>
          <a:stretch/>
        </p:blipFill>
        <p:spPr>
          <a:xfrm>
            <a:off x="1" y="0"/>
            <a:ext cx="2298450" cy="6858000"/>
          </a:xfrm>
          <a:prstGeom prst="rect">
            <a:avLst/>
          </a:prstGeom>
        </p:spPr>
      </p:pic>
      <p:sp>
        <p:nvSpPr>
          <p:cNvPr id="7" name="Title 6">
            <a:extLst>
              <a:ext uri="{FF2B5EF4-FFF2-40B4-BE49-F238E27FC236}">
                <a16:creationId xmlns:a16="http://schemas.microsoft.com/office/drawing/2014/main" id="{F61E656A-11FB-4A6A-B727-13A76373F13E}"/>
              </a:ext>
            </a:extLst>
          </p:cNvPr>
          <p:cNvSpPr>
            <a:spLocks noGrp="1"/>
          </p:cNvSpPr>
          <p:nvPr>
            <p:ph type="title"/>
          </p:nvPr>
        </p:nvSpPr>
        <p:spPr>
          <a:xfrm>
            <a:off x="2124830" y="136524"/>
            <a:ext cx="8963365" cy="717950"/>
          </a:xfrm>
          <a:prstGeom prst="rect">
            <a:avLst/>
          </a:prstGeom>
        </p:spPr>
        <p:txBody>
          <a:bodyPr>
            <a:normAutofit/>
          </a:bodyPr>
          <a:lstStyle>
            <a:lvl1pPr>
              <a:defRPr lang="en-US" sz="3590" kern="1200" smtClean="0">
                <a:solidFill>
                  <a:schemeClr val="bg1"/>
                </a:solidFill>
                <a:latin typeface="Avenir Roman" panose="02000503020000020003" pitchFamily="2" charset="0"/>
                <a:ea typeface="+mn-ea"/>
                <a:cs typeface="굴림"/>
              </a:defRPr>
            </a:lvl1pPr>
            <a:lvl2pPr>
              <a:defRPr lang="LID4096" sz="3191" b="1" kern="1200" dirty="0">
                <a:solidFill>
                  <a:schemeClr val="bg1"/>
                </a:solidFill>
                <a:latin typeface="Avenir Roman" panose="02000503020000020003" pitchFamily="2" charset="0"/>
                <a:ea typeface="+mn-ea"/>
                <a:cs typeface="굴림"/>
              </a:defRPr>
            </a:lvl2pPr>
          </a:lstStyle>
          <a:p>
            <a:pPr marL="346723" lvl="1" indent="0" algn="l" rtl="0" fontAlgn="base">
              <a:spcBef>
                <a:spcPct val="20000"/>
              </a:spcBef>
              <a:spcAft>
                <a:spcPct val="20000"/>
              </a:spcAft>
              <a:buFont typeface="Arial" charset="0"/>
              <a:buNone/>
            </a:pPr>
            <a:r>
              <a:rPr lang="en-US"/>
              <a:t>Click to edit Master title style</a:t>
            </a:r>
            <a:endParaRPr lang="LID4096"/>
          </a:p>
        </p:txBody>
      </p:sp>
      <p:sp>
        <p:nvSpPr>
          <p:cNvPr id="9" name="Text Placeholder 8">
            <a:extLst>
              <a:ext uri="{FF2B5EF4-FFF2-40B4-BE49-F238E27FC236}">
                <a16:creationId xmlns:a16="http://schemas.microsoft.com/office/drawing/2014/main" id="{3E173833-EEDF-4F8E-961E-A412F48D9207}"/>
              </a:ext>
            </a:extLst>
          </p:cNvPr>
          <p:cNvSpPr>
            <a:spLocks noGrp="1"/>
          </p:cNvSpPr>
          <p:nvPr>
            <p:ph type="body" sz="quarter" idx="13" hasCustomPrompt="1"/>
          </p:nvPr>
        </p:nvSpPr>
        <p:spPr>
          <a:xfrm>
            <a:off x="2298450" y="992143"/>
            <a:ext cx="6460444" cy="2663223"/>
          </a:xfrm>
        </p:spPr>
        <p:txBody>
          <a:bodyPr>
            <a:noAutofit/>
          </a:bodyPr>
          <a:lstStyle>
            <a:lvl1pPr marL="731445" indent="-455966">
              <a:defRPr lang="en-US" sz="3191" kern="1200" dirty="0" smtClean="0">
                <a:solidFill>
                  <a:schemeClr val="bg1"/>
                </a:solidFill>
                <a:latin typeface="Avenir Roman" panose="02000503020000020003" pitchFamily="2" charset="0"/>
                <a:ea typeface="+mn-ea"/>
                <a:cs typeface="굴림"/>
              </a:defRPr>
            </a:lvl1pPr>
            <a:lvl2pPr marL="731445" indent="-455966">
              <a:buClr>
                <a:schemeClr val="bg1"/>
              </a:buClr>
              <a:buFont typeface="Wingdings" panose="05000000000000000000" pitchFamily="2" charset="2"/>
              <a:buChar char="q"/>
              <a:defRPr lang="en-US" sz="2394" kern="1200" dirty="0" smtClean="0">
                <a:solidFill>
                  <a:schemeClr val="bg1"/>
                </a:solidFill>
                <a:latin typeface="Avenir Roman" panose="02000503020000020003" pitchFamily="2" charset="0"/>
                <a:ea typeface="+mn-ea"/>
                <a:cs typeface="굴림"/>
              </a:defRPr>
            </a:lvl2pPr>
            <a:lvl3pPr marL="1139914" indent="-227983">
              <a:buClr>
                <a:schemeClr val="bg1"/>
              </a:buClr>
              <a:buFont typeface="Wingdings" panose="05000000000000000000" pitchFamily="2" charset="2"/>
              <a:buChar char="q"/>
              <a:defRPr sz="2394">
                <a:solidFill>
                  <a:schemeClr val="bg1"/>
                </a:solidFill>
              </a:defRPr>
            </a:lvl3pPr>
            <a:lvl4pPr marL="1595879" indent="-227983">
              <a:buClr>
                <a:schemeClr val="bg1"/>
              </a:buClr>
              <a:buFont typeface="Wingdings" panose="05000000000000000000" pitchFamily="2" charset="2"/>
              <a:buChar char="q"/>
              <a:defRPr sz="2394">
                <a:solidFill>
                  <a:schemeClr val="bg1"/>
                </a:solidFill>
              </a:defRPr>
            </a:lvl4pPr>
            <a:lvl5pPr marL="2051845" indent="-227983">
              <a:buClr>
                <a:schemeClr val="bg1"/>
              </a:buClr>
              <a:buFont typeface="Wingdings" panose="05000000000000000000" pitchFamily="2" charset="2"/>
              <a:buChar char="q"/>
              <a:defRPr sz="2394">
                <a:solidFill>
                  <a:schemeClr val="bg1"/>
                </a:solidFill>
              </a:defRPr>
            </a:lvl5pPr>
          </a:lstStyle>
          <a:p>
            <a:pPr lvl="1"/>
            <a:r>
              <a:rPr lang="en-US"/>
              <a:t>First level</a:t>
            </a:r>
          </a:p>
          <a:p>
            <a:pPr lvl="2"/>
            <a:r>
              <a:rPr lang="en-US"/>
              <a:t>Third level</a:t>
            </a:r>
          </a:p>
          <a:p>
            <a:pPr lvl="3"/>
            <a:r>
              <a:rPr lang="en-US"/>
              <a:t>Fourth level</a:t>
            </a:r>
          </a:p>
          <a:p>
            <a:pPr lvl="4"/>
            <a:r>
              <a:rPr lang="en-US"/>
              <a:t>Fifth level</a:t>
            </a:r>
            <a:endParaRPr lang="LID4096"/>
          </a:p>
        </p:txBody>
      </p:sp>
      <p:sp>
        <p:nvSpPr>
          <p:cNvPr id="10" name="Slide Number Placeholder 5">
            <a:extLst>
              <a:ext uri="{FF2B5EF4-FFF2-40B4-BE49-F238E27FC236}">
                <a16:creationId xmlns:a16="http://schemas.microsoft.com/office/drawing/2014/main" id="{5CB8CD67-96C2-4C93-A104-4E0DFF18D208}"/>
              </a:ext>
            </a:extLst>
          </p:cNvPr>
          <p:cNvSpPr txBox="1">
            <a:spLocks/>
          </p:cNvSpPr>
          <p:nvPr/>
        </p:nvSpPr>
        <p:spPr>
          <a:xfrm>
            <a:off x="8762585" y="6508752"/>
            <a:ext cx="2743200" cy="365125"/>
          </a:xfrm>
          <a:prstGeom prst="rect">
            <a:avLst/>
          </a:prstGeom>
        </p:spPr>
        <p:txBody>
          <a:bodyPr vert="horz" lIns="91191" tIns="45595" rIns="91191" bIns="45595" rtlCol="0" anchor="ctr"/>
          <a:lstStyle>
            <a:defPPr>
              <a:defRPr lang="en-GB"/>
            </a:defPPr>
            <a:lvl1pPr algn="r" rtl="0" fontAlgn="base">
              <a:spcBef>
                <a:spcPct val="0"/>
              </a:spcBef>
              <a:spcAft>
                <a:spcPct val="0"/>
              </a:spcAft>
              <a:defRPr sz="1200" kern="1200">
                <a:solidFill>
                  <a:schemeClr val="tx1">
                    <a:tint val="75000"/>
                  </a:schemeClr>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a:lstStyle>
          <a:p>
            <a:fld id="{C0033FAE-2BBC-B74A-A718-50BF80CEB30D}" type="slidenum">
              <a:rPr lang="en-US" sz="1197" smtClean="0">
                <a:solidFill>
                  <a:schemeClr val="bg1"/>
                </a:solidFill>
              </a:rPr>
              <a:pPr/>
              <a:t>‹#›</a:t>
            </a:fld>
            <a:endParaRPr lang="en-US" sz="1197">
              <a:solidFill>
                <a:schemeClr val="bg1"/>
              </a:solidFill>
            </a:endParaRPr>
          </a:p>
        </p:txBody>
      </p:sp>
    </p:spTree>
    <p:extLst>
      <p:ext uri="{BB962C8B-B14F-4D97-AF65-F5344CB8AC3E}">
        <p14:creationId xmlns:p14="http://schemas.microsoft.com/office/powerpoint/2010/main" val="19587273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F1AD97B-37E9-644B-9323-D1E32ECF1F08}"/>
              </a:ext>
            </a:extLst>
          </p:cNvPr>
          <p:cNvSpPr>
            <a:spLocks noGrp="1"/>
          </p:cNvSpPr>
          <p:nvPr>
            <p:ph type="dt" sz="half" idx="10"/>
          </p:nvPr>
        </p:nvSpPr>
        <p:spPr/>
        <p:txBody>
          <a:bodyPr/>
          <a:lstStyle/>
          <a:p>
            <a:fld id="{2315CD82-C389-4886-BA0F-A1DA61E12510}" type="datetimeFigureOut">
              <a:rPr lang="en-GB" smtClean="0"/>
              <a:t>06/11/2025</a:t>
            </a:fld>
            <a:endParaRPr lang="en-GB"/>
          </a:p>
        </p:txBody>
      </p:sp>
      <p:sp>
        <p:nvSpPr>
          <p:cNvPr id="4" name="Footer Placeholder 3">
            <a:extLst>
              <a:ext uri="{FF2B5EF4-FFF2-40B4-BE49-F238E27FC236}">
                <a16:creationId xmlns:a16="http://schemas.microsoft.com/office/drawing/2014/main" id="{1AA7CE14-2305-0B40-9DFD-1D5C98E159F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64771D-81A2-704C-8C5D-F657798804B8}"/>
              </a:ext>
            </a:extLst>
          </p:cNvPr>
          <p:cNvSpPr>
            <a:spLocks noGrp="1"/>
          </p:cNvSpPr>
          <p:nvPr>
            <p:ph type="sldNum" sz="quarter" idx="12"/>
          </p:nvPr>
        </p:nvSpPr>
        <p:spPr/>
        <p:txBody>
          <a:bodyPr/>
          <a:lstStyle/>
          <a:p>
            <a:fld id="{65077323-42BC-481E-84E8-D50953A79B27}" type="slidenum">
              <a:rPr lang="en-GB" smtClean="0"/>
              <a:t>‹#›</a:t>
            </a:fld>
            <a:endParaRPr lang="en-GB"/>
          </a:p>
        </p:txBody>
      </p:sp>
      <p:pic>
        <p:nvPicPr>
          <p:cNvPr id="7" name="Picture 6">
            <a:extLst>
              <a:ext uri="{FF2B5EF4-FFF2-40B4-BE49-F238E27FC236}">
                <a16:creationId xmlns:a16="http://schemas.microsoft.com/office/drawing/2014/main" id="{77F17D9F-2794-41F4-B414-22023A62EB38}"/>
              </a:ext>
            </a:extLst>
          </p:cNvPr>
          <p:cNvPicPr>
            <a:picLocks noChangeAspect="1"/>
          </p:cNvPicPr>
          <p:nvPr/>
        </p:nvPicPr>
        <p:blipFill>
          <a:blip r:embed="rId2"/>
          <a:srcRect l="12140" r="12140"/>
          <a:stretch/>
        </p:blipFill>
        <p:spPr>
          <a:xfrm>
            <a:off x="1" y="0"/>
            <a:ext cx="2298450" cy="6858000"/>
          </a:xfrm>
          <a:prstGeom prst="rect">
            <a:avLst/>
          </a:prstGeom>
        </p:spPr>
      </p:pic>
      <p:sp>
        <p:nvSpPr>
          <p:cNvPr id="9" name="Text Placeholder 8">
            <a:extLst>
              <a:ext uri="{FF2B5EF4-FFF2-40B4-BE49-F238E27FC236}">
                <a16:creationId xmlns:a16="http://schemas.microsoft.com/office/drawing/2014/main" id="{EF5FD1D9-E2B7-42B1-809F-D806211DCA0F}"/>
              </a:ext>
            </a:extLst>
          </p:cNvPr>
          <p:cNvSpPr>
            <a:spLocks noGrp="1"/>
          </p:cNvSpPr>
          <p:nvPr>
            <p:ph type="body" sz="quarter" idx="13" hasCustomPrompt="1"/>
          </p:nvPr>
        </p:nvSpPr>
        <p:spPr>
          <a:xfrm>
            <a:off x="2510100" y="779559"/>
            <a:ext cx="9279717" cy="5446806"/>
          </a:xfrm>
        </p:spPr>
        <p:txBody>
          <a:bodyPr/>
          <a:lstStyle>
            <a:lvl1pPr marL="284978" indent="-284978">
              <a:lnSpc>
                <a:spcPct val="100000"/>
              </a:lnSpc>
              <a:spcBef>
                <a:spcPct val="20000"/>
              </a:spcBef>
              <a:spcAft>
                <a:spcPct val="20000"/>
              </a:spcAft>
              <a:buClr>
                <a:srgbClr val="007A8A"/>
              </a:buClr>
              <a:buSzPct val="80000"/>
              <a:buFont typeface="Wingdings" panose="05000000000000000000" pitchFamily="2" charset="2"/>
              <a:buChar char="q"/>
              <a:defRPr lang="en-US" smtClean="0">
                <a:latin typeface="Avenir Roman" panose="02000503020000020003"/>
              </a:defRPr>
            </a:lvl1pPr>
            <a:lvl2pPr marL="1121191" indent="-341974">
              <a:spcAft>
                <a:spcPct val="20000"/>
              </a:spcAft>
              <a:buClr>
                <a:schemeClr val="accent5"/>
              </a:buClr>
              <a:buSzPct val="80000"/>
              <a:buFont typeface="Wingdings" panose="05000000000000000000" pitchFamily="2" charset="2"/>
              <a:buChar char="q"/>
              <a:defRPr lang="en-US" sz="1995" kern="1200" dirty="0" smtClean="0">
                <a:solidFill>
                  <a:srgbClr val="053249"/>
                </a:solidFill>
                <a:latin typeface="Avenir Roman" panose="02000503020000020003"/>
                <a:ea typeface="+mn-ea"/>
                <a:cs typeface="Avenir Roman" panose="02000503020000020003"/>
              </a:defRPr>
            </a:lvl2pPr>
            <a:lvl3pPr>
              <a:defRPr>
                <a:solidFill>
                  <a:srgbClr val="053249"/>
                </a:solidFill>
              </a:defRPr>
            </a:lvl3pPr>
            <a:lvl4pPr>
              <a:defRPr>
                <a:solidFill>
                  <a:srgbClr val="053249"/>
                </a:solidFill>
              </a:defRPr>
            </a:lvl4pPr>
            <a:lvl5pPr>
              <a:defRPr>
                <a:solidFill>
                  <a:srgbClr val="053249"/>
                </a:solidFill>
              </a:defRPr>
            </a:lvl5pPr>
          </a:lstStyle>
          <a:p>
            <a:pPr marL="284978" lvl="0" indent="-284978">
              <a:spcBef>
                <a:spcPct val="20000"/>
              </a:spcBef>
              <a:spcAft>
                <a:spcPct val="20000"/>
              </a:spcAft>
              <a:buClr>
                <a:srgbClr val="007A8A"/>
              </a:buClr>
              <a:buSzPct val="80000"/>
              <a:buFont typeface="Wingdings" panose="05000000000000000000" pitchFamily="2" charset="2"/>
              <a:buChar char="q"/>
            </a:pPr>
            <a:r>
              <a:rPr lang="en-US">
                <a:latin typeface="Avenir Roman" panose="02000503020000020003"/>
                <a:ea typeface="+mj-ea"/>
                <a:cs typeface="+mj-cs"/>
              </a:rPr>
              <a:t>3 </a:t>
            </a:r>
            <a:r>
              <a:rPr lang="en-US">
                <a:latin typeface="Avenir Roman" panose="02000503020000020003"/>
              </a:rPr>
              <a:t>pillars</a:t>
            </a:r>
            <a:r>
              <a:rPr lang="en-US">
                <a:latin typeface="Avenir Roman" panose="02000503020000020003"/>
                <a:ea typeface="+mj-ea"/>
                <a:cs typeface="+mj-cs"/>
              </a:rPr>
              <a:t> of the Space4Water Project</a:t>
            </a:r>
          </a:p>
          <a:p>
            <a:pPr marL="1121191" lvl="1" indent="-341974">
              <a:spcAft>
                <a:spcPct val="20000"/>
              </a:spcAft>
              <a:buClr>
                <a:schemeClr val="accent5"/>
              </a:buClr>
              <a:buSzPct val="80000"/>
              <a:buFont typeface="Wingdings" panose="05000000000000000000" pitchFamily="2" charset="2"/>
              <a:buChar char="q"/>
            </a:pPr>
            <a:r>
              <a:rPr lang="en-US"/>
              <a:t>Conference Series</a:t>
            </a:r>
          </a:p>
          <a:p>
            <a:pPr marL="1121191" lvl="1" indent="-341974">
              <a:spcAft>
                <a:spcPct val="20000"/>
              </a:spcAft>
              <a:buClr>
                <a:schemeClr val="accent5"/>
              </a:buClr>
              <a:buSzPct val="80000"/>
              <a:buFont typeface="Wingdings" panose="05000000000000000000" pitchFamily="2" charset="2"/>
              <a:buChar char="q"/>
            </a:pPr>
            <a:r>
              <a:rPr lang="en-US"/>
              <a:t>Space4Water Portal</a:t>
            </a:r>
          </a:p>
          <a:p>
            <a:pPr marL="1121191" lvl="1" indent="-341974">
              <a:spcAft>
                <a:spcPct val="20000"/>
              </a:spcAft>
              <a:buClr>
                <a:schemeClr val="accent5"/>
              </a:buClr>
              <a:buSzPct val="80000"/>
              <a:buFont typeface="Wingdings" panose="05000000000000000000" pitchFamily="2" charset="2"/>
              <a:buChar char="q"/>
            </a:pPr>
            <a:r>
              <a:rPr lang="en-US"/>
              <a:t>Community Building</a:t>
            </a:r>
            <a:endParaRPr lang="en-GB"/>
          </a:p>
        </p:txBody>
      </p:sp>
      <p:sp>
        <p:nvSpPr>
          <p:cNvPr id="2" name="Title 1">
            <a:extLst>
              <a:ext uri="{FF2B5EF4-FFF2-40B4-BE49-F238E27FC236}">
                <a16:creationId xmlns:a16="http://schemas.microsoft.com/office/drawing/2014/main" id="{6C23CC1D-A8D1-4394-B4C2-EB41EE178B90}"/>
              </a:ext>
            </a:extLst>
          </p:cNvPr>
          <p:cNvSpPr>
            <a:spLocks noGrp="1"/>
          </p:cNvSpPr>
          <p:nvPr>
            <p:ph type="title"/>
          </p:nvPr>
        </p:nvSpPr>
        <p:spPr>
          <a:xfrm>
            <a:off x="2510100" y="157028"/>
            <a:ext cx="10917159" cy="437307"/>
          </a:xfrm>
        </p:spPr>
        <p:txBody>
          <a:bodyPr/>
          <a:lstStyle/>
          <a:p>
            <a:r>
              <a:rPr lang="en-US"/>
              <a:t>Click to edit Master title style</a:t>
            </a:r>
            <a:endParaRPr lang="LID4096"/>
          </a:p>
        </p:txBody>
      </p:sp>
    </p:spTree>
    <p:extLst>
      <p:ext uri="{BB962C8B-B14F-4D97-AF65-F5344CB8AC3E}">
        <p14:creationId xmlns:p14="http://schemas.microsoft.com/office/powerpoint/2010/main" val="7163545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ILE ON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F1AD97B-37E9-644B-9323-D1E32ECF1F08}"/>
              </a:ext>
            </a:extLst>
          </p:cNvPr>
          <p:cNvSpPr>
            <a:spLocks noGrp="1"/>
          </p:cNvSpPr>
          <p:nvPr>
            <p:ph type="dt" sz="half" idx="10"/>
          </p:nvPr>
        </p:nvSpPr>
        <p:spPr/>
        <p:txBody>
          <a:bodyPr/>
          <a:lstStyle>
            <a:lvl1pPr>
              <a:defRPr>
                <a:latin typeface="Avenir Roman" panose="02000503020000020003"/>
              </a:defRPr>
            </a:lvl1pPr>
          </a:lstStyle>
          <a:p>
            <a:fld id="{2315CD82-C389-4886-BA0F-A1DA61E12510}" type="datetimeFigureOut">
              <a:rPr lang="en-GB" smtClean="0"/>
              <a:t>06/11/2025</a:t>
            </a:fld>
            <a:endParaRPr lang="en-GB"/>
          </a:p>
        </p:txBody>
      </p:sp>
      <p:sp>
        <p:nvSpPr>
          <p:cNvPr id="4" name="Footer Placeholder 3">
            <a:extLst>
              <a:ext uri="{FF2B5EF4-FFF2-40B4-BE49-F238E27FC236}">
                <a16:creationId xmlns:a16="http://schemas.microsoft.com/office/drawing/2014/main" id="{1AA7CE14-2305-0B40-9DFD-1D5C98E159F3}"/>
              </a:ext>
            </a:extLst>
          </p:cNvPr>
          <p:cNvSpPr>
            <a:spLocks noGrp="1"/>
          </p:cNvSpPr>
          <p:nvPr>
            <p:ph type="ftr" sz="quarter" idx="11"/>
          </p:nvPr>
        </p:nvSpPr>
        <p:spPr/>
        <p:txBody>
          <a:bodyPr/>
          <a:lstStyle>
            <a:lvl1pPr>
              <a:defRPr>
                <a:latin typeface="Avenir Roman" panose="02000503020000020003"/>
              </a:defRPr>
            </a:lvl1pPr>
          </a:lstStyle>
          <a:p>
            <a:endParaRPr lang="en-GB"/>
          </a:p>
        </p:txBody>
      </p:sp>
      <p:sp>
        <p:nvSpPr>
          <p:cNvPr id="5" name="Slide Number Placeholder 4">
            <a:extLst>
              <a:ext uri="{FF2B5EF4-FFF2-40B4-BE49-F238E27FC236}">
                <a16:creationId xmlns:a16="http://schemas.microsoft.com/office/drawing/2014/main" id="{4964771D-81A2-704C-8C5D-F657798804B8}"/>
              </a:ext>
            </a:extLst>
          </p:cNvPr>
          <p:cNvSpPr>
            <a:spLocks noGrp="1"/>
          </p:cNvSpPr>
          <p:nvPr>
            <p:ph type="sldNum" sz="quarter" idx="12"/>
          </p:nvPr>
        </p:nvSpPr>
        <p:spPr/>
        <p:txBody>
          <a:bodyPr/>
          <a:lstStyle/>
          <a:p>
            <a:fld id="{65077323-42BC-481E-84E8-D50953A79B27}" type="slidenum">
              <a:rPr lang="en-GB" smtClean="0"/>
              <a:t>‹#›</a:t>
            </a:fld>
            <a:endParaRPr lang="en-GB"/>
          </a:p>
        </p:txBody>
      </p:sp>
      <p:sp>
        <p:nvSpPr>
          <p:cNvPr id="6" name="Title 5">
            <a:extLst>
              <a:ext uri="{FF2B5EF4-FFF2-40B4-BE49-F238E27FC236}">
                <a16:creationId xmlns:a16="http://schemas.microsoft.com/office/drawing/2014/main" id="{E85F06B9-9F9C-4309-B7D6-4AF633D3C621}"/>
              </a:ext>
            </a:extLst>
          </p:cNvPr>
          <p:cNvSpPr>
            <a:spLocks noGrp="1"/>
          </p:cNvSpPr>
          <p:nvPr>
            <p:ph type="title"/>
          </p:nvPr>
        </p:nvSpPr>
        <p:spPr/>
        <p:txBody>
          <a:bodyPr/>
          <a:lstStyle/>
          <a:p>
            <a:r>
              <a:rPr lang="en-US"/>
              <a:t>Click to edit Master title style</a:t>
            </a:r>
            <a:endParaRPr lang="LID4096"/>
          </a:p>
        </p:txBody>
      </p:sp>
    </p:spTree>
    <p:extLst>
      <p:ext uri="{BB962C8B-B14F-4D97-AF65-F5344CB8AC3E}">
        <p14:creationId xmlns:p14="http://schemas.microsoft.com/office/powerpoint/2010/main" val="31614986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89C7A5EF-D165-4994-A919-A09C4AE09AF8}"/>
              </a:ext>
            </a:extLst>
          </p:cNvPr>
          <p:cNvSpPr>
            <a:spLocks noGrp="1"/>
          </p:cNvSpPr>
          <p:nvPr>
            <p:ph type="dt" sz="half" idx="2"/>
          </p:nvPr>
        </p:nvSpPr>
        <p:spPr>
          <a:xfrm>
            <a:off x="837498" y="6356351"/>
            <a:ext cx="2743635"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2315CD82-C389-4886-BA0F-A1DA61E12510}" type="datetimeFigureOut">
              <a:rPr lang="en-GB" smtClean="0"/>
              <a:t>06/11/2025</a:t>
            </a:fld>
            <a:endParaRPr lang="en-GB"/>
          </a:p>
        </p:txBody>
      </p:sp>
      <p:sp>
        <p:nvSpPr>
          <p:cNvPr id="11" name="Footer Placeholder 4">
            <a:extLst>
              <a:ext uri="{FF2B5EF4-FFF2-40B4-BE49-F238E27FC236}">
                <a16:creationId xmlns:a16="http://schemas.microsoft.com/office/drawing/2014/main" id="{19D4C157-CCAD-4139-8BC2-83DB166FCEC4}"/>
              </a:ext>
            </a:extLst>
          </p:cNvPr>
          <p:cNvSpPr>
            <a:spLocks noGrp="1"/>
          </p:cNvSpPr>
          <p:nvPr>
            <p:ph type="ftr" sz="quarter" idx="3"/>
          </p:nvPr>
        </p:nvSpPr>
        <p:spPr>
          <a:xfrm>
            <a:off x="4038670" y="6356351"/>
            <a:ext cx="4114661"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GB"/>
          </a:p>
        </p:txBody>
      </p:sp>
      <p:sp>
        <p:nvSpPr>
          <p:cNvPr id="12" name="Slide Number Placeholder 5">
            <a:extLst>
              <a:ext uri="{FF2B5EF4-FFF2-40B4-BE49-F238E27FC236}">
                <a16:creationId xmlns:a16="http://schemas.microsoft.com/office/drawing/2014/main" id="{5A752467-FADA-4691-A7DE-119E6400B6F2}"/>
              </a:ext>
            </a:extLst>
          </p:cNvPr>
          <p:cNvSpPr>
            <a:spLocks noGrp="1"/>
          </p:cNvSpPr>
          <p:nvPr>
            <p:ph type="sldNum" sz="quarter" idx="4"/>
          </p:nvPr>
        </p:nvSpPr>
        <p:spPr>
          <a:xfrm>
            <a:off x="8610868" y="6356351"/>
            <a:ext cx="2743635"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65077323-42BC-481E-84E8-D50953A79B27}" type="slidenum">
              <a:rPr lang="en-GB" smtClean="0"/>
              <a:t>‹#›</a:t>
            </a:fld>
            <a:endParaRPr lang="en-GB"/>
          </a:p>
        </p:txBody>
      </p:sp>
      <p:sp>
        <p:nvSpPr>
          <p:cNvPr id="13" name="Title Placeholder 7">
            <a:extLst>
              <a:ext uri="{FF2B5EF4-FFF2-40B4-BE49-F238E27FC236}">
                <a16:creationId xmlns:a16="http://schemas.microsoft.com/office/drawing/2014/main" id="{93559B55-EBB0-4251-9EA8-D04E3CFEEB65}"/>
              </a:ext>
            </a:extLst>
          </p:cNvPr>
          <p:cNvSpPr>
            <a:spLocks noGrp="1"/>
          </p:cNvSpPr>
          <p:nvPr>
            <p:ph type="title"/>
          </p:nvPr>
        </p:nvSpPr>
        <p:spPr>
          <a:xfrm>
            <a:off x="437344" y="365127"/>
            <a:ext cx="10917159" cy="437307"/>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14" name="Text Placeholder 2">
            <a:extLst>
              <a:ext uri="{FF2B5EF4-FFF2-40B4-BE49-F238E27FC236}">
                <a16:creationId xmlns:a16="http://schemas.microsoft.com/office/drawing/2014/main" id="{EE9AF889-4582-4644-894B-3D122F2C2650}"/>
              </a:ext>
            </a:extLst>
          </p:cNvPr>
          <p:cNvSpPr>
            <a:spLocks noGrp="1"/>
          </p:cNvSpPr>
          <p:nvPr>
            <p:ph idx="1"/>
          </p:nvPr>
        </p:nvSpPr>
        <p:spPr>
          <a:xfrm>
            <a:off x="437344" y="1073021"/>
            <a:ext cx="10917159" cy="51039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Tree>
    <p:extLst>
      <p:ext uri="{BB962C8B-B14F-4D97-AF65-F5344CB8AC3E}">
        <p14:creationId xmlns:p14="http://schemas.microsoft.com/office/powerpoint/2010/main" val="33986108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40E187-9916-2042-AA28-862828862B95}"/>
              </a:ext>
            </a:extLst>
          </p:cNvPr>
          <p:cNvSpPr>
            <a:spLocks noGrp="1"/>
          </p:cNvSpPr>
          <p:nvPr>
            <p:ph type="body" idx="1"/>
          </p:nvPr>
        </p:nvSpPr>
        <p:spPr>
          <a:xfrm>
            <a:off x="481002" y="1095237"/>
            <a:ext cx="5434295" cy="375388"/>
          </a:xfrm>
        </p:spPr>
        <p:txBody>
          <a:bodyPr anchor="b"/>
          <a:lstStyle>
            <a:lvl1pPr marL="0" indent="0">
              <a:buNone/>
              <a:defRPr sz="2394" b="1"/>
            </a:lvl1pPr>
            <a:lvl2pPr marL="455966" indent="0">
              <a:buNone/>
              <a:defRPr sz="1995" b="1"/>
            </a:lvl2pPr>
            <a:lvl3pPr marL="911931" indent="0">
              <a:buNone/>
              <a:defRPr sz="1795" b="1"/>
            </a:lvl3pPr>
            <a:lvl4pPr marL="1367897" indent="0">
              <a:buNone/>
              <a:defRPr sz="1596" b="1"/>
            </a:lvl4pPr>
            <a:lvl5pPr marL="1823862" indent="0">
              <a:buNone/>
              <a:defRPr sz="1596" b="1"/>
            </a:lvl5pPr>
            <a:lvl6pPr marL="2279828" indent="0">
              <a:buNone/>
              <a:defRPr sz="1596" b="1"/>
            </a:lvl6pPr>
            <a:lvl7pPr marL="2735793" indent="0">
              <a:buNone/>
              <a:defRPr sz="1596" b="1"/>
            </a:lvl7pPr>
            <a:lvl8pPr marL="3191759" indent="0">
              <a:buNone/>
              <a:defRPr sz="1596" b="1"/>
            </a:lvl8pPr>
            <a:lvl9pPr marL="3647724"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C3541DA9-3F9A-7941-A4AA-77C0E03CA0FC}"/>
              </a:ext>
            </a:extLst>
          </p:cNvPr>
          <p:cNvSpPr>
            <a:spLocks noGrp="1"/>
          </p:cNvSpPr>
          <p:nvPr>
            <p:ph sz="half" idx="2" hasCustomPrompt="1"/>
          </p:nvPr>
        </p:nvSpPr>
        <p:spPr>
          <a:xfrm>
            <a:off x="482591" y="1656033"/>
            <a:ext cx="5434295" cy="4533630"/>
          </a:xfrm>
        </p:spPr>
        <p:txBody>
          <a:bodyPr>
            <a:normAutofit/>
          </a:bodyPr>
          <a:lstStyle>
            <a:lvl1pPr marL="284978" indent="-284978" algn="l" rtl="0" fontAlgn="base">
              <a:lnSpc>
                <a:spcPct val="150000"/>
              </a:lnSpc>
              <a:spcBef>
                <a:spcPct val="20000"/>
              </a:spcBef>
              <a:spcAft>
                <a:spcPct val="20000"/>
              </a:spcAft>
              <a:buClr>
                <a:srgbClr val="007A8A"/>
              </a:buClr>
              <a:buSzPct val="80000"/>
              <a:buFont typeface="Wingdings" panose="05000000000000000000" pitchFamily="2" charset="2"/>
              <a:buChar char="q"/>
              <a:defRPr lang="en-US" sz="1995" kern="1200" dirty="0">
                <a:solidFill>
                  <a:schemeClr val="tx1"/>
                </a:solidFill>
                <a:latin typeface="Avenir Roman" panose="02000503020000020003" pitchFamily="2" charset="0"/>
                <a:ea typeface="+mn-ea"/>
                <a:cs typeface="굴림"/>
              </a:defRPr>
            </a:lvl1pPr>
            <a:lvl2pPr marL="284978" indent="-284978" algn="l" rtl="0" fontAlgn="base">
              <a:lnSpc>
                <a:spcPct val="150000"/>
              </a:lnSpc>
              <a:spcBef>
                <a:spcPct val="20000"/>
              </a:spcBef>
              <a:spcAft>
                <a:spcPct val="20000"/>
              </a:spcAft>
              <a:buClr>
                <a:srgbClr val="007A8A"/>
              </a:buClr>
              <a:buSzPct val="80000"/>
              <a:buFont typeface="Wingdings" panose="05000000000000000000" pitchFamily="2" charset="2"/>
              <a:buChar char="q"/>
              <a:defRPr lang="en-US" sz="1995" kern="1200" dirty="0">
                <a:solidFill>
                  <a:schemeClr val="tx1"/>
                </a:solidFill>
                <a:latin typeface="Avenir Roman" panose="02000503020000020003" pitchFamily="2" charset="0"/>
                <a:ea typeface="+mn-ea"/>
                <a:cs typeface="굴림"/>
              </a:defRPr>
            </a:lvl2pPr>
            <a:lvl3pPr marL="284978" indent="-284978" algn="l" rtl="0" fontAlgn="base">
              <a:lnSpc>
                <a:spcPct val="150000"/>
              </a:lnSpc>
              <a:spcBef>
                <a:spcPct val="20000"/>
              </a:spcBef>
              <a:spcAft>
                <a:spcPct val="20000"/>
              </a:spcAft>
              <a:buClr>
                <a:srgbClr val="007A8A"/>
              </a:buClr>
              <a:buSzPct val="80000"/>
              <a:buFont typeface="Wingdings" panose="05000000000000000000" pitchFamily="2" charset="2"/>
              <a:buChar char="q"/>
              <a:defRPr lang="en-US" sz="1995" kern="1200" dirty="0">
                <a:solidFill>
                  <a:schemeClr val="tx1"/>
                </a:solidFill>
                <a:latin typeface="Avenir Roman" panose="02000503020000020003" pitchFamily="2" charset="0"/>
                <a:ea typeface="+mn-ea"/>
                <a:cs typeface="굴림"/>
              </a:defRPr>
            </a:lvl3pPr>
            <a:lvl4pPr marL="284978" indent="-284978" algn="l" rtl="0" fontAlgn="base">
              <a:lnSpc>
                <a:spcPct val="150000"/>
              </a:lnSpc>
              <a:spcBef>
                <a:spcPct val="20000"/>
              </a:spcBef>
              <a:spcAft>
                <a:spcPct val="20000"/>
              </a:spcAft>
              <a:buClr>
                <a:srgbClr val="007A8A"/>
              </a:buClr>
              <a:buSzPct val="80000"/>
              <a:buFont typeface="Wingdings" panose="05000000000000000000" pitchFamily="2" charset="2"/>
              <a:buChar char="q"/>
              <a:defRPr lang="en-US" sz="1995" kern="1200" dirty="0">
                <a:solidFill>
                  <a:schemeClr val="tx1"/>
                </a:solidFill>
                <a:latin typeface="Avenir Roman" panose="02000503020000020003" pitchFamily="2" charset="0"/>
                <a:ea typeface="+mn-ea"/>
                <a:cs typeface="굴림"/>
              </a:defRPr>
            </a:lvl4pPr>
            <a:lvl5pPr marL="284978" indent="-284978" algn="l" rtl="0" fontAlgn="base">
              <a:lnSpc>
                <a:spcPct val="150000"/>
              </a:lnSpc>
              <a:spcBef>
                <a:spcPct val="20000"/>
              </a:spcBef>
              <a:spcAft>
                <a:spcPct val="20000"/>
              </a:spcAft>
              <a:buClr>
                <a:srgbClr val="007A8A"/>
              </a:buClr>
              <a:buSzPct val="80000"/>
              <a:buFont typeface="Wingdings" panose="05000000000000000000" pitchFamily="2" charset="2"/>
              <a:buChar char="q"/>
              <a:defRPr lang="en-US" sz="1995" kern="1200" dirty="0">
                <a:solidFill>
                  <a:schemeClr val="tx1"/>
                </a:solidFill>
                <a:latin typeface="Avenir Roman" panose="02000503020000020003" pitchFamily="2" charset="0"/>
                <a:ea typeface="+mn-ea"/>
                <a:cs typeface="굴림"/>
              </a:defRPr>
            </a:lvl5pPr>
          </a:lstStyle>
          <a:p>
            <a:pPr lvl="0"/>
            <a:r>
              <a:rPr lang="en-US"/>
              <a:t>Edit Master text styles</a:t>
            </a:r>
          </a:p>
          <a:p>
            <a:pPr lvl="2"/>
            <a:r>
              <a:rPr lang="en-US"/>
              <a:t>Second level</a:t>
            </a:r>
          </a:p>
        </p:txBody>
      </p:sp>
      <p:sp>
        <p:nvSpPr>
          <p:cNvPr id="5" name="Text Placeholder 4">
            <a:extLst>
              <a:ext uri="{FF2B5EF4-FFF2-40B4-BE49-F238E27FC236}">
                <a16:creationId xmlns:a16="http://schemas.microsoft.com/office/drawing/2014/main" id="{987C1E66-5315-6344-B140-576020426070}"/>
              </a:ext>
            </a:extLst>
          </p:cNvPr>
          <p:cNvSpPr>
            <a:spLocks noGrp="1"/>
          </p:cNvSpPr>
          <p:nvPr>
            <p:ph type="body" sz="quarter" idx="3"/>
          </p:nvPr>
        </p:nvSpPr>
        <p:spPr>
          <a:xfrm>
            <a:off x="6003548" y="1095237"/>
            <a:ext cx="5350252" cy="375388"/>
          </a:xfrm>
        </p:spPr>
        <p:txBody>
          <a:bodyPr anchor="b"/>
          <a:lstStyle>
            <a:lvl1pPr marL="0" indent="0">
              <a:buNone/>
              <a:defRPr sz="2394" b="1"/>
            </a:lvl1pPr>
            <a:lvl2pPr marL="455966" indent="0">
              <a:buNone/>
              <a:defRPr sz="1995" b="1"/>
            </a:lvl2pPr>
            <a:lvl3pPr marL="911931" indent="0">
              <a:buNone/>
              <a:defRPr sz="1795" b="1"/>
            </a:lvl3pPr>
            <a:lvl4pPr marL="1367897" indent="0">
              <a:buNone/>
              <a:defRPr sz="1596" b="1"/>
            </a:lvl4pPr>
            <a:lvl5pPr marL="1823862" indent="0">
              <a:buNone/>
              <a:defRPr sz="1596" b="1"/>
            </a:lvl5pPr>
            <a:lvl6pPr marL="2279828" indent="0">
              <a:buNone/>
              <a:defRPr sz="1596" b="1"/>
            </a:lvl6pPr>
            <a:lvl7pPr marL="2735793" indent="0">
              <a:buNone/>
              <a:defRPr sz="1596" b="1"/>
            </a:lvl7pPr>
            <a:lvl8pPr marL="3191759" indent="0">
              <a:buNone/>
              <a:defRPr sz="1596" b="1"/>
            </a:lvl8pPr>
            <a:lvl9pPr marL="3647724"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AD9F3CFD-D8AE-424F-8A34-BBE15D335AA3}"/>
              </a:ext>
            </a:extLst>
          </p:cNvPr>
          <p:cNvSpPr>
            <a:spLocks noGrp="1"/>
          </p:cNvSpPr>
          <p:nvPr>
            <p:ph sz="quarter" idx="4" hasCustomPrompt="1"/>
          </p:nvPr>
        </p:nvSpPr>
        <p:spPr>
          <a:xfrm>
            <a:off x="6005137" y="1656033"/>
            <a:ext cx="5350252" cy="4533630"/>
          </a:xfrm>
        </p:spPr>
        <p:txBody>
          <a:bodyPr>
            <a:normAutofit/>
          </a:bodyPr>
          <a:lstStyle>
            <a:lvl1pPr marL="284978" indent="-284978" algn="l" rtl="0" fontAlgn="base">
              <a:lnSpc>
                <a:spcPct val="150000"/>
              </a:lnSpc>
              <a:spcBef>
                <a:spcPct val="20000"/>
              </a:spcBef>
              <a:spcAft>
                <a:spcPct val="20000"/>
              </a:spcAft>
              <a:buClr>
                <a:srgbClr val="007A8A"/>
              </a:buClr>
              <a:buSzPct val="80000"/>
              <a:buFont typeface="Wingdings" panose="05000000000000000000" pitchFamily="2" charset="2"/>
              <a:buChar char="q"/>
              <a:defRPr lang="en-US" sz="2394" kern="1200" dirty="0">
                <a:solidFill>
                  <a:schemeClr val="tx1"/>
                </a:solidFill>
                <a:latin typeface="Avenir Roman" panose="02000503020000020003" pitchFamily="2" charset="0"/>
                <a:ea typeface="+mn-ea"/>
                <a:cs typeface="굴림"/>
              </a:defRPr>
            </a:lvl1pPr>
            <a:lvl2pPr marL="284978" indent="-284978" algn="l" rtl="0" fontAlgn="base">
              <a:lnSpc>
                <a:spcPct val="150000"/>
              </a:lnSpc>
              <a:spcBef>
                <a:spcPct val="20000"/>
              </a:spcBef>
              <a:spcAft>
                <a:spcPct val="20000"/>
              </a:spcAft>
              <a:buClr>
                <a:srgbClr val="007A8A"/>
              </a:buClr>
              <a:buSzPct val="80000"/>
              <a:buFont typeface="Wingdings" panose="05000000000000000000" pitchFamily="2" charset="2"/>
              <a:buChar char="q"/>
              <a:defRPr lang="en-US" sz="1995" kern="1200" dirty="0">
                <a:solidFill>
                  <a:schemeClr val="tx1"/>
                </a:solidFill>
                <a:latin typeface="Avenir Roman" panose="02000503020000020003" pitchFamily="2" charset="0"/>
                <a:ea typeface="+mn-ea"/>
                <a:cs typeface="굴림"/>
              </a:defRPr>
            </a:lvl2pPr>
            <a:lvl3pPr marL="284978" indent="-284978" algn="l" rtl="0" fontAlgn="base">
              <a:lnSpc>
                <a:spcPct val="150000"/>
              </a:lnSpc>
              <a:spcBef>
                <a:spcPct val="20000"/>
              </a:spcBef>
              <a:spcAft>
                <a:spcPct val="20000"/>
              </a:spcAft>
              <a:buClr>
                <a:srgbClr val="007A8A"/>
              </a:buClr>
              <a:buSzPct val="80000"/>
              <a:buFont typeface="Wingdings" panose="05000000000000000000" pitchFamily="2" charset="2"/>
              <a:buChar char="q"/>
              <a:defRPr lang="en-US" sz="1995" kern="1200" dirty="0">
                <a:solidFill>
                  <a:schemeClr val="tx1"/>
                </a:solidFill>
                <a:latin typeface="Avenir Roman" panose="02000503020000020003" pitchFamily="2" charset="0"/>
                <a:ea typeface="+mn-ea"/>
                <a:cs typeface="굴림"/>
              </a:defRPr>
            </a:lvl3pPr>
            <a:lvl4pPr marL="0" indent="0" algn="l" rtl="0" fontAlgn="base">
              <a:lnSpc>
                <a:spcPct val="150000"/>
              </a:lnSpc>
              <a:spcBef>
                <a:spcPct val="20000"/>
              </a:spcBef>
              <a:spcAft>
                <a:spcPct val="20000"/>
              </a:spcAft>
              <a:buClr>
                <a:srgbClr val="007A8A"/>
              </a:buClr>
              <a:buSzPct val="80000"/>
              <a:buFont typeface="Wingdings" panose="05000000000000000000" pitchFamily="2" charset="2"/>
              <a:buNone/>
              <a:defRPr lang="en-US" sz="1995" kern="1200" dirty="0">
                <a:solidFill>
                  <a:schemeClr val="tx1"/>
                </a:solidFill>
                <a:latin typeface="Avenir Roman" panose="02000503020000020003" pitchFamily="2" charset="0"/>
                <a:ea typeface="+mn-ea"/>
                <a:cs typeface="굴림"/>
              </a:defRPr>
            </a:lvl4pPr>
            <a:lvl5pPr marL="284978" indent="-284978" algn="l" rtl="0" fontAlgn="base">
              <a:lnSpc>
                <a:spcPct val="150000"/>
              </a:lnSpc>
              <a:spcBef>
                <a:spcPct val="20000"/>
              </a:spcBef>
              <a:spcAft>
                <a:spcPct val="20000"/>
              </a:spcAft>
              <a:buClr>
                <a:srgbClr val="007A8A"/>
              </a:buClr>
              <a:buSzPct val="80000"/>
              <a:buFont typeface="Wingdings" panose="05000000000000000000" pitchFamily="2" charset="2"/>
              <a:buChar char="q"/>
              <a:defRPr lang="en-US" sz="1995" kern="1200" dirty="0">
                <a:solidFill>
                  <a:schemeClr val="tx1"/>
                </a:solidFill>
                <a:latin typeface="Avenir Roman" panose="02000503020000020003" pitchFamily="2" charset="0"/>
                <a:ea typeface="+mn-ea"/>
                <a:cs typeface="굴림"/>
              </a:defRPr>
            </a:lvl5pPr>
          </a:lstStyle>
          <a:p>
            <a:pPr lvl="0"/>
            <a:r>
              <a:rPr lang="en-US"/>
              <a:t>Edit Master text styles</a:t>
            </a:r>
          </a:p>
          <a:p>
            <a:pPr lvl="2"/>
            <a:r>
              <a:rPr lang="en-US"/>
              <a:t>Second level</a:t>
            </a:r>
          </a:p>
        </p:txBody>
      </p:sp>
      <p:sp>
        <p:nvSpPr>
          <p:cNvPr id="7" name="Date Placeholder 6">
            <a:extLst>
              <a:ext uri="{FF2B5EF4-FFF2-40B4-BE49-F238E27FC236}">
                <a16:creationId xmlns:a16="http://schemas.microsoft.com/office/drawing/2014/main" id="{BE3F2336-CA9D-CD40-8214-38D4C32B8C81}"/>
              </a:ext>
            </a:extLst>
          </p:cNvPr>
          <p:cNvSpPr>
            <a:spLocks noGrp="1"/>
          </p:cNvSpPr>
          <p:nvPr>
            <p:ph type="dt" sz="half" idx="10"/>
          </p:nvPr>
        </p:nvSpPr>
        <p:spPr/>
        <p:txBody>
          <a:bodyPr/>
          <a:lstStyle/>
          <a:p>
            <a:fld id="{2315CD82-C389-4886-BA0F-A1DA61E12510}" type="datetimeFigureOut">
              <a:rPr lang="en-GB" smtClean="0"/>
              <a:t>06/11/2025</a:t>
            </a:fld>
            <a:endParaRPr lang="en-GB"/>
          </a:p>
        </p:txBody>
      </p:sp>
      <p:sp>
        <p:nvSpPr>
          <p:cNvPr id="8" name="Footer Placeholder 7">
            <a:extLst>
              <a:ext uri="{FF2B5EF4-FFF2-40B4-BE49-F238E27FC236}">
                <a16:creationId xmlns:a16="http://schemas.microsoft.com/office/drawing/2014/main" id="{49A72B62-A500-304A-BF93-A50B16285E7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23F0EE2-0040-EF43-8086-C7A2E5F2BA70}"/>
              </a:ext>
            </a:extLst>
          </p:cNvPr>
          <p:cNvSpPr>
            <a:spLocks noGrp="1"/>
          </p:cNvSpPr>
          <p:nvPr>
            <p:ph type="sldNum" sz="quarter" idx="12"/>
          </p:nvPr>
        </p:nvSpPr>
        <p:spPr/>
        <p:txBody>
          <a:bodyPr/>
          <a:lstStyle/>
          <a:p>
            <a:fld id="{65077323-42BC-481E-84E8-D50953A79B27}" type="slidenum">
              <a:rPr lang="en-GB" smtClean="0"/>
              <a:t>‹#›</a:t>
            </a:fld>
            <a:endParaRPr lang="en-GB"/>
          </a:p>
        </p:txBody>
      </p:sp>
      <p:sp>
        <p:nvSpPr>
          <p:cNvPr id="10" name="Title 8">
            <a:extLst>
              <a:ext uri="{FF2B5EF4-FFF2-40B4-BE49-F238E27FC236}">
                <a16:creationId xmlns:a16="http://schemas.microsoft.com/office/drawing/2014/main" id="{3AB77010-D12C-4E45-9F16-C3B028C9C207}"/>
              </a:ext>
            </a:extLst>
          </p:cNvPr>
          <p:cNvSpPr>
            <a:spLocks noGrp="1"/>
          </p:cNvSpPr>
          <p:nvPr>
            <p:ph type="title"/>
          </p:nvPr>
        </p:nvSpPr>
        <p:spPr>
          <a:xfrm>
            <a:off x="437344" y="365127"/>
            <a:ext cx="10917159" cy="437307"/>
          </a:xfrm>
        </p:spPr>
        <p:txBody>
          <a:bodyPr/>
          <a:lstStyle/>
          <a:p>
            <a:r>
              <a:rPr lang="en-US"/>
              <a:t>Click to edit Master title style</a:t>
            </a:r>
            <a:endParaRPr lang="LID4096"/>
          </a:p>
        </p:txBody>
      </p:sp>
    </p:spTree>
    <p:extLst>
      <p:ext uri="{BB962C8B-B14F-4D97-AF65-F5344CB8AC3E}">
        <p14:creationId xmlns:p14="http://schemas.microsoft.com/office/powerpoint/2010/main" val="25081756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E807-A97E-4511-8A6E-614883C11F01}"/>
              </a:ext>
            </a:extLst>
          </p:cNvPr>
          <p:cNvSpPr>
            <a:spLocks noGrp="1"/>
          </p:cNvSpPr>
          <p:nvPr>
            <p:ph type="title"/>
          </p:nvPr>
        </p:nvSpPr>
        <p:spPr>
          <a:xfrm>
            <a:off x="837498" y="365126"/>
            <a:ext cx="10517004" cy="500064"/>
          </a:xfrm>
          <a:prstGeom prst="rect">
            <a:avLst/>
          </a:prstGeom>
        </p:spPr>
        <p:txBody>
          <a:bodyPr>
            <a:normAutofit/>
          </a:bodyPr>
          <a:lstStyle>
            <a:lvl1pPr>
              <a:defRPr lang="en-US" sz="3191" b="1" kern="1200" dirty="0">
                <a:solidFill>
                  <a:srgbClr val="00B2BD"/>
                </a:solidFill>
                <a:latin typeface="Avenir Roman"/>
                <a:ea typeface="+mj-ea"/>
                <a:cs typeface="Calibri"/>
              </a:defRPr>
            </a:lvl1pPr>
          </a:lstStyle>
          <a:p>
            <a:r>
              <a:rPr lang="en-US"/>
              <a:t>Click to edit Master title style</a:t>
            </a:r>
            <a:endParaRPr lang="LID4096"/>
          </a:p>
        </p:txBody>
      </p:sp>
      <p:sp>
        <p:nvSpPr>
          <p:cNvPr id="6" name="Text Box 5">
            <a:extLst>
              <a:ext uri="{FF2B5EF4-FFF2-40B4-BE49-F238E27FC236}">
                <a16:creationId xmlns:a16="http://schemas.microsoft.com/office/drawing/2014/main" id="{0F9F78F1-A65C-4059-A791-7C857CF95ADF}"/>
              </a:ext>
            </a:extLst>
          </p:cNvPr>
          <p:cNvSpPr txBox="1">
            <a:spLocks noChangeArrowheads="1"/>
          </p:cNvSpPr>
          <p:nvPr/>
        </p:nvSpPr>
        <p:spPr bwMode="auto">
          <a:xfrm>
            <a:off x="916512" y="1213049"/>
            <a:ext cx="3096715" cy="500063"/>
          </a:xfrm>
          <a:prstGeom prst="rect">
            <a:avLst/>
          </a:prstGeom>
          <a:solidFill>
            <a:srgbClr val="007A8A"/>
          </a:solidFill>
          <a:ln w="9525" algn="ctr">
            <a:noFill/>
            <a:miter lim="800000"/>
            <a:headEnd/>
            <a:tailEnd/>
          </a:ln>
        </p:spPr>
        <p:txBody>
          <a:bodyPr anchor="ctr"/>
          <a:lstStyle>
            <a:defPPr>
              <a:defRPr lang="en-US"/>
            </a:defPPr>
            <a:lvl1pPr>
              <a:spcBef>
                <a:spcPct val="20000"/>
              </a:spcBef>
              <a:spcAft>
                <a:spcPct val="20000"/>
              </a:spcAft>
              <a:buClr>
                <a:schemeClr val="bg1"/>
              </a:buClr>
              <a:defRPr sz="2400">
                <a:solidFill>
                  <a:schemeClr val="bg1"/>
                </a:solidFill>
                <a:latin typeface="Avenir Roman" panose="02000503020000020003" pitchFamily="2" charset="0"/>
                <a:cs typeface="굴림"/>
              </a:defRPr>
            </a:lvl1pPr>
          </a:lstStyle>
          <a:p>
            <a:r>
              <a:rPr lang="en-GB" sz="2394"/>
              <a:t>Portal</a:t>
            </a:r>
          </a:p>
        </p:txBody>
      </p:sp>
      <p:sp>
        <p:nvSpPr>
          <p:cNvPr id="7" name="Text Box 8">
            <a:extLst>
              <a:ext uri="{FF2B5EF4-FFF2-40B4-BE49-F238E27FC236}">
                <a16:creationId xmlns:a16="http://schemas.microsoft.com/office/drawing/2014/main" id="{B52F3531-98C9-4E95-807C-8CBCD4D375B3}"/>
              </a:ext>
            </a:extLst>
          </p:cNvPr>
          <p:cNvSpPr txBox="1">
            <a:spLocks noChangeArrowheads="1"/>
          </p:cNvSpPr>
          <p:nvPr/>
        </p:nvSpPr>
        <p:spPr bwMode="auto">
          <a:xfrm>
            <a:off x="4480918" y="1217939"/>
            <a:ext cx="3096715" cy="500063"/>
          </a:xfrm>
          <a:prstGeom prst="rect">
            <a:avLst/>
          </a:prstGeom>
          <a:solidFill>
            <a:srgbClr val="00B2BD"/>
          </a:solidFill>
          <a:ln w="9525" algn="ctr">
            <a:noFill/>
            <a:miter lim="800000"/>
            <a:headEnd/>
            <a:tailEnd/>
          </a:ln>
        </p:spPr>
        <p:txBody>
          <a:bodyPr anchor="ctr"/>
          <a:lstStyle>
            <a:defPPr>
              <a:defRPr lang="en-US"/>
            </a:defPPr>
            <a:lvl1pPr>
              <a:spcBef>
                <a:spcPct val="20000"/>
              </a:spcBef>
              <a:spcAft>
                <a:spcPct val="20000"/>
              </a:spcAft>
              <a:buClr>
                <a:schemeClr val="bg1"/>
              </a:buClr>
              <a:defRPr sz="2400">
                <a:solidFill>
                  <a:schemeClr val="bg1"/>
                </a:solidFill>
                <a:latin typeface="Avenir Roman" panose="02000503020000020003" pitchFamily="2" charset="0"/>
                <a:cs typeface="굴림"/>
              </a:defRPr>
            </a:lvl1pPr>
          </a:lstStyle>
          <a:p>
            <a:r>
              <a:rPr lang="en-GB" sz="2394"/>
              <a:t>Scientific Exchange</a:t>
            </a:r>
          </a:p>
        </p:txBody>
      </p:sp>
      <p:sp>
        <p:nvSpPr>
          <p:cNvPr id="8" name="Rectangle 14">
            <a:extLst>
              <a:ext uri="{FF2B5EF4-FFF2-40B4-BE49-F238E27FC236}">
                <a16:creationId xmlns:a16="http://schemas.microsoft.com/office/drawing/2014/main" id="{B3868926-7EBA-43AB-A4BA-CBC87B2CB052}"/>
              </a:ext>
            </a:extLst>
          </p:cNvPr>
          <p:cNvSpPr>
            <a:spLocks noChangeArrowheads="1"/>
          </p:cNvSpPr>
          <p:nvPr/>
        </p:nvSpPr>
        <p:spPr bwMode="auto">
          <a:xfrm>
            <a:off x="917864" y="1713111"/>
            <a:ext cx="3094920" cy="4523937"/>
          </a:xfrm>
          <a:prstGeom prst="rect">
            <a:avLst/>
          </a:prstGeom>
          <a:noFill/>
          <a:ln w="9525" algn="ctr">
            <a:solidFill>
              <a:srgbClr val="00B2BD"/>
            </a:solidFill>
            <a:miter lim="800000"/>
            <a:headEnd/>
            <a:tailEnd/>
          </a:ln>
        </p:spPr>
        <p:txBody>
          <a:bodyPr anchor="t"/>
          <a:lstStyle/>
          <a:p>
            <a:pPr marL="0" indent="0">
              <a:lnSpc>
                <a:spcPct val="150000"/>
              </a:lnSpc>
              <a:spcBef>
                <a:spcPct val="20000"/>
              </a:spcBef>
              <a:spcAft>
                <a:spcPct val="20000"/>
              </a:spcAft>
              <a:buClr>
                <a:srgbClr val="007A8A"/>
              </a:buClr>
              <a:buSzPct val="85000"/>
              <a:buFont typeface="Wingdings" panose="05000000000000000000" pitchFamily="2" charset="2"/>
              <a:buNone/>
            </a:pPr>
            <a:endParaRPr lang="en-GB" sz="1995">
              <a:latin typeface="Avenir Roman" panose="02000503020000020003" pitchFamily="2" charset="0"/>
              <a:cs typeface="굴림"/>
            </a:endParaRPr>
          </a:p>
        </p:txBody>
      </p:sp>
      <p:sp>
        <p:nvSpPr>
          <p:cNvPr id="9" name="Rectangle 14">
            <a:extLst>
              <a:ext uri="{FF2B5EF4-FFF2-40B4-BE49-F238E27FC236}">
                <a16:creationId xmlns:a16="http://schemas.microsoft.com/office/drawing/2014/main" id="{8D288B45-C697-4506-8FA9-F5E09A18EDDC}"/>
              </a:ext>
            </a:extLst>
          </p:cNvPr>
          <p:cNvSpPr>
            <a:spLocks noChangeArrowheads="1"/>
          </p:cNvSpPr>
          <p:nvPr/>
        </p:nvSpPr>
        <p:spPr bwMode="auto">
          <a:xfrm>
            <a:off x="4480258" y="1710264"/>
            <a:ext cx="3097591" cy="4516200"/>
          </a:xfrm>
          <a:prstGeom prst="rect">
            <a:avLst/>
          </a:prstGeom>
          <a:noFill/>
          <a:ln w="9525" algn="ctr">
            <a:solidFill>
              <a:srgbClr val="00B2BD"/>
            </a:solidFill>
            <a:miter lim="800000"/>
            <a:headEnd/>
            <a:tailEnd/>
          </a:ln>
        </p:spPr>
        <p:txBody>
          <a:bodyPr/>
          <a:lstStyle/>
          <a:p>
            <a:pPr marL="284978" indent="-284978">
              <a:lnSpc>
                <a:spcPct val="150000"/>
              </a:lnSpc>
              <a:spcBef>
                <a:spcPct val="20000"/>
              </a:spcBef>
              <a:spcAft>
                <a:spcPct val="20000"/>
              </a:spcAft>
              <a:buClr>
                <a:srgbClr val="007A8A"/>
              </a:buClr>
              <a:buSzPct val="80000"/>
              <a:buFont typeface="Wingdings" panose="05000000000000000000" pitchFamily="2" charset="2"/>
              <a:buChar char="q"/>
            </a:pPr>
            <a:endParaRPr lang="en-GB" sz="1995">
              <a:latin typeface="Avenir Roman" panose="02000503020000020003" pitchFamily="2" charset="0"/>
              <a:cs typeface="굴림"/>
            </a:endParaRPr>
          </a:p>
        </p:txBody>
      </p:sp>
      <p:sp>
        <p:nvSpPr>
          <p:cNvPr id="11" name="Text Box 8">
            <a:extLst>
              <a:ext uri="{FF2B5EF4-FFF2-40B4-BE49-F238E27FC236}">
                <a16:creationId xmlns:a16="http://schemas.microsoft.com/office/drawing/2014/main" id="{CBE81864-83C6-483C-99C9-AD3A5515CD23}"/>
              </a:ext>
            </a:extLst>
          </p:cNvPr>
          <p:cNvSpPr txBox="1">
            <a:spLocks noChangeArrowheads="1"/>
          </p:cNvSpPr>
          <p:nvPr/>
        </p:nvSpPr>
        <p:spPr bwMode="auto">
          <a:xfrm>
            <a:off x="8058883" y="1228522"/>
            <a:ext cx="3096715" cy="500063"/>
          </a:xfrm>
          <a:prstGeom prst="rect">
            <a:avLst/>
          </a:prstGeom>
          <a:solidFill>
            <a:srgbClr val="9FC5B2"/>
          </a:solidFill>
          <a:ln w="9525" algn="ctr">
            <a:noFill/>
            <a:miter lim="800000"/>
            <a:headEnd/>
            <a:tailEnd/>
          </a:ln>
        </p:spPr>
        <p:txBody>
          <a:bodyPr anchor="ctr"/>
          <a:lstStyle>
            <a:defPPr>
              <a:defRPr lang="en-US"/>
            </a:defPPr>
            <a:lvl1pPr>
              <a:spcBef>
                <a:spcPct val="20000"/>
              </a:spcBef>
              <a:spcAft>
                <a:spcPct val="20000"/>
              </a:spcAft>
              <a:buClr>
                <a:schemeClr val="bg1"/>
              </a:buClr>
              <a:defRPr sz="2400">
                <a:latin typeface="Avenir Roman" panose="02000503020000020003" pitchFamily="2" charset="0"/>
                <a:cs typeface="굴림"/>
              </a:defRPr>
            </a:lvl1pPr>
          </a:lstStyle>
          <a:p>
            <a:r>
              <a:rPr lang="en-GB" sz="2394"/>
              <a:t>Community Building</a:t>
            </a:r>
          </a:p>
        </p:txBody>
      </p:sp>
      <p:sp>
        <p:nvSpPr>
          <p:cNvPr id="12" name="Rectangle 14">
            <a:extLst>
              <a:ext uri="{FF2B5EF4-FFF2-40B4-BE49-F238E27FC236}">
                <a16:creationId xmlns:a16="http://schemas.microsoft.com/office/drawing/2014/main" id="{3E2507D0-BE91-4A6B-BF48-57104DE1EC9C}"/>
              </a:ext>
            </a:extLst>
          </p:cNvPr>
          <p:cNvSpPr>
            <a:spLocks noChangeArrowheads="1"/>
          </p:cNvSpPr>
          <p:nvPr/>
        </p:nvSpPr>
        <p:spPr bwMode="auto">
          <a:xfrm>
            <a:off x="8058223" y="1720847"/>
            <a:ext cx="3097591" cy="4516200"/>
          </a:xfrm>
          <a:prstGeom prst="rect">
            <a:avLst/>
          </a:prstGeom>
          <a:noFill/>
          <a:ln w="9525" algn="ctr">
            <a:solidFill>
              <a:srgbClr val="00B2BD"/>
            </a:solidFill>
            <a:miter lim="800000"/>
            <a:headEnd/>
            <a:tailEnd/>
          </a:ln>
        </p:spPr>
        <p:txBody>
          <a:bodyPr/>
          <a:lstStyle/>
          <a:p>
            <a:pPr marL="0" indent="0">
              <a:lnSpc>
                <a:spcPct val="150000"/>
              </a:lnSpc>
              <a:spcBef>
                <a:spcPct val="20000"/>
              </a:spcBef>
              <a:spcAft>
                <a:spcPct val="20000"/>
              </a:spcAft>
              <a:buClr>
                <a:srgbClr val="007A8A"/>
              </a:buClr>
              <a:buSzPct val="80000"/>
              <a:buFont typeface="Wingdings" panose="05000000000000000000" pitchFamily="2" charset="2"/>
              <a:buNone/>
            </a:pPr>
            <a:endParaRPr lang="en-GB" sz="1995">
              <a:latin typeface="Avenir Roman"/>
              <a:cs typeface="굴림"/>
            </a:endParaRPr>
          </a:p>
        </p:txBody>
      </p:sp>
      <p:sp>
        <p:nvSpPr>
          <p:cNvPr id="19" name="Slide Number Placeholder 5">
            <a:extLst>
              <a:ext uri="{FF2B5EF4-FFF2-40B4-BE49-F238E27FC236}">
                <a16:creationId xmlns:a16="http://schemas.microsoft.com/office/drawing/2014/main" id="{414BDC35-E969-46A2-8CCC-B3BAB460BEA2}"/>
              </a:ext>
            </a:extLst>
          </p:cNvPr>
          <p:cNvSpPr>
            <a:spLocks noGrp="1"/>
          </p:cNvSpPr>
          <p:nvPr>
            <p:ph type="sldNum" sz="quarter" idx="12"/>
          </p:nvPr>
        </p:nvSpPr>
        <p:spPr>
          <a:xfrm>
            <a:off x="8610601" y="6356352"/>
            <a:ext cx="2743200" cy="365125"/>
          </a:xfrm>
        </p:spPr>
        <p:txBody>
          <a:bodyPr/>
          <a:lstStyle/>
          <a:p>
            <a:fld id="{65077323-42BC-481E-84E8-D50953A79B27}" type="slidenum">
              <a:rPr lang="en-GB" smtClean="0"/>
              <a:t>‹#›</a:t>
            </a:fld>
            <a:endParaRPr lang="en-GB"/>
          </a:p>
        </p:txBody>
      </p:sp>
      <p:sp>
        <p:nvSpPr>
          <p:cNvPr id="4" name="Text Placeholder 3">
            <a:extLst>
              <a:ext uri="{FF2B5EF4-FFF2-40B4-BE49-F238E27FC236}">
                <a16:creationId xmlns:a16="http://schemas.microsoft.com/office/drawing/2014/main" id="{1E409804-0C54-4EB4-B012-505FA61B41A6}"/>
              </a:ext>
            </a:extLst>
          </p:cNvPr>
          <p:cNvSpPr>
            <a:spLocks noGrp="1"/>
          </p:cNvSpPr>
          <p:nvPr>
            <p:ph type="body" sz="quarter" idx="13" hasCustomPrompt="1"/>
          </p:nvPr>
        </p:nvSpPr>
        <p:spPr>
          <a:xfrm>
            <a:off x="1036978" y="1887539"/>
            <a:ext cx="2821211" cy="4154487"/>
          </a:xfrm>
        </p:spPr>
        <p:txBody>
          <a:bodyPr/>
          <a:lstStyle>
            <a:lvl1pPr marL="284978" indent="-284978" algn="l" rtl="0" fontAlgn="base">
              <a:lnSpc>
                <a:spcPct val="100000"/>
              </a:lnSpc>
              <a:spcBef>
                <a:spcPct val="20000"/>
              </a:spcBef>
              <a:spcAft>
                <a:spcPct val="20000"/>
              </a:spcAft>
              <a:buClr>
                <a:srgbClr val="007A8A"/>
              </a:buClr>
              <a:buSzPct val="80000"/>
              <a:buFont typeface="Wingdings" panose="05000000000000000000" pitchFamily="2" charset="2"/>
              <a:buChar char="q"/>
              <a:defRPr lang="en-US" smtClean="0">
                <a:latin typeface="Avenir Roman" panose="02000503020000020003"/>
              </a:defRPr>
            </a:lvl1pPr>
            <a:lvl2pPr marL="341077" indent="-341974" algn="l" defTabSz="359028" rtl="0" fontAlgn="base">
              <a:lnSpc>
                <a:spcPct val="100000"/>
              </a:lnSpc>
              <a:spcBef>
                <a:spcPts val="0"/>
              </a:spcBef>
              <a:spcAft>
                <a:spcPct val="20000"/>
              </a:spcAft>
              <a:buClr>
                <a:schemeClr val="accent5"/>
              </a:buClr>
              <a:buSzPct val="80000"/>
              <a:buFont typeface="Wingdings" panose="05000000000000000000" pitchFamily="2" charset="2"/>
              <a:buChar char="q"/>
              <a:defRPr lang="en-US" sz="1995" kern="1200" dirty="0" smtClean="0">
                <a:solidFill>
                  <a:schemeClr val="tx1"/>
                </a:solidFill>
                <a:latin typeface="Avenir Roman"/>
                <a:ea typeface="+mn-ea"/>
                <a:cs typeface="굴림"/>
              </a:defRPr>
            </a:lvl2pPr>
            <a:lvl3pPr marL="284978" indent="-284978" algn="l" rtl="0" fontAlgn="base">
              <a:lnSpc>
                <a:spcPct val="150000"/>
              </a:lnSpc>
              <a:spcBef>
                <a:spcPct val="20000"/>
              </a:spcBef>
              <a:spcAft>
                <a:spcPct val="20000"/>
              </a:spcAft>
              <a:buClr>
                <a:srgbClr val="007A8A"/>
              </a:buClr>
              <a:buSzPct val="80000"/>
              <a:buFont typeface="Wingdings" panose="05000000000000000000" pitchFamily="2" charset="2"/>
              <a:buChar char="q"/>
              <a:defRPr lang="en-US" sz="1995" kern="1200" dirty="0" smtClean="0">
                <a:solidFill>
                  <a:schemeClr val="tx1"/>
                </a:solidFill>
                <a:latin typeface="Avenir Roman"/>
                <a:ea typeface="+mn-ea"/>
                <a:cs typeface="굴림"/>
              </a:defRPr>
            </a:lvl3pPr>
            <a:lvl4pPr marL="0" indent="0" algn="l" rtl="0" fontAlgn="base">
              <a:lnSpc>
                <a:spcPct val="150000"/>
              </a:lnSpc>
              <a:spcBef>
                <a:spcPct val="20000"/>
              </a:spcBef>
              <a:spcAft>
                <a:spcPct val="20000"/>
              </a:spcAft>
              <a:buClr>
                <a:srgbClr val="007A8A"/>
              </a:buClr>
              <a:buSzPct val="80000"/>
              <a:buFont typeface="Wingdings" panose="05000000000000000000" pitchFamily="2" charset="2"/>
              <a:buNone/>
              <a:defRPr lang="en-US" sz="1995" kern="1200" dirty="0" smtClean="0">
                <a:solidFill>
                  <a:schemeClr val="tx1"/>
                </a:solidFill>
                <a:latin typeface="Avenir Roman"/>
                <a:ea typeface="+mn-ea"/>
                <a:cs typeface="굴림"/>
              </a:defRPr>
            </a:lvl4pPr>
          </a:lstStyle>
          <a:p>
            <a:pPr marL="284978" lvl="0" indent="-284978">
              <a:spcBef>
                <a:spcPct val="20000"/>
              </a:spcBef>
              <a:spcAft>
                <a:spcPct val="20000"/>
              </a:spcAft>
              <a:buClr>
                <a:srgbClr val="007A8A"/>
              </a:buClr>
              <a:buSzPct val="80000"/>
              <a:buFont typeface="Wingdings" panose="05000000000000000000" pitchFamily="2" charset="2"/>
              <a:buChar char="q"/>
            </a:pPr>
            <a:r>
              <a:rPr lang="en-US">
                <a:latin typeface="Avenir Roman" panose="02000503020000020003"/>
                <a:ea typeface="+mj-ea"/>
                <a:cs typeface="+mj-cs"/>
              </a:rPr>
              <a:t>3 </a:t>
            </a:r>
            <a:r>
              <a:rPr lang="en-US">
                <a:latin typeface="Avenir Roman" panose="02000503020000020003"/>
              </a:rPr>
              <a:t>pillars</a:t>
            </a:r>
            <a:r>
              <a:rPr lang="en-US">
                <a:latin typeface="Avenir Roman" panose="02000503020000020003"/>
                <a:ea typeface="+mj-ea"/>
                <a:cs typeface="+mj-cs"/>
              </a:rPr>
              <a:t> of the Space4Water Project</a:t>
            </a:r>
          </a:p>
          <a:p>
            <a:pPr marL="341077" lvl="1" indent="-284978">
              <a:spcBef>
                <a:spcPct val="20000"/>
              </a:spcBef>
              <a:spcAft>
                <a:spcPct val="20000"/>
              </a:spcAft>
              <a:buClr>
                <a:srgbClr val="007A8A"/>
              </a:buClr>
              <a:buSzPct val="80000"/>
              <a:buFont typeface="Wingdings" panose="05000000000000000000" pitchFamily="2" charset="2"/>
              <a:buChar char="q"/>
            </a:pPr>
            <a:r>
              <a:rPr lang="en-US">
                <a:latin typeface="Avenir Roman" panose="02000503020000020003"/>
                <a:ea typeface="+mj-ea"/>
                <a:cs typeface="+mj-cs"/>
              </a:rPr>
              <a:t>Second level</a:t>
            </a:r>
          </a:p>
          <a:p>
            <a:pPr marL="0" lvl="3" indent="-284978">
              <a:spcBef>
                <a:spcPct val="20000"/>
              </a:spcBef>
              <a:spcAft>
                <a:spcPct val="20000"/>
              </a:spcAft>
              <a:buClr>
                <a:srgbClr val="007A8A"/>
              </a:buClr>
              <a:buSzPct val="80000"/>
              <a:buFont typeface="Wingdings" panose="05000000000000000000" pitchFamily="2" charset="2"/>
              <a:buChar char="q"/>
            </a:pPr>
            <a:endParaRPr lang="en-US">
              <a:latin typeface="Avenir Roman" panose="02000503020000020003"/>
              <a:ea typeface="+mj-ea"/>
              <a:cs typeface="+mj-cs"/>
            </a:endParaRPr>
          </a:p>
          <a:p>
            <a:pPr marL="284978" lvl="3" indent="-284978">
              <a:spcBef>
                <a:spcPct val="20000"/>
              </a:spcBef>
              <a:spcAft>
                <a:spcPct val="20000"/>
              </a:spcAft>
              <a:buClr>
                <a:srgbClr val="007A8A"/>
              </a:buClr>
              <a:buSzPct val="80000"/>
              <a:buFont typeface="Wingdings" panose="05000000000000000000" pitchFamily="2" charset="2"/>
              <a:buChar char="q"/>
            </a:pPr>
            <a:endParaRPr lang="en-US">
              <a:latin typeface="Avenir Roman" panose="02000503020000020003"/>
              <a:ea typeface="+mj-ea"/>
              <a:cs typeface="+mj-cs"/>
            </a:endParaRPr>
          </a:p>
        </p:txBody>
      </p:sp>
      <p:sp>
        <p:nvSpPr>
          <p:cNvPr id="17" name="Text Placeholder 3">
            <a:extLst>
              <a:ext uri="{FF2B5EF4-FFF2-40B4-BE49-F238E27FC236}">
                <a16:creationId xmlns:a16="http://schemas.microsoft.com/office/drawing/2014/main" id="{90B498A2-ADA5-4B51-ABD6-52197DD1FFB8}"/>
              </a:ext>
            </a:extLst>
          </p:cNvPr>
          <p:cNvSpPr>
            <a:spLocks noGrp="1"/>
          </p:cNvSpPr>
          <p:nvPr>
            <p:ph type="body" sz="quarter" idx="14"/>
          </p:nvPr>
        </p:nvSpPr>
        <p:spPr>
          <a:xfrm>
            <a:off x="4618447" y="1887537"/>
            <a:ext cx="2821211" cy="4154487"/>
          </a:xfrm>
        </p:spPr>
        <p:txBody>
          <a:bodyPr/>
          <a:lstStyle>
            <a:lvl1pPr marL="284978" indent="-284978" algn="l" rtl="0" fontAlgn="base">
              <a:lnSpc>
                <a:spcPct val="150000"/>
              </a:lnSpc>
              <a:spcBef>
                <a:spcPct val="20000"/>
              </a:spcBef>
              <a:spcAft>
                <a:spcPct val="20000"/>
              </a:spcAft>
              <a:buClr>
                <a:srgbClr val="007A8A"/>
              </a:buClr>
              <a:buSzPct val="80000"/>
              <a:buFont typeface="Wingdings" panose="05000000000000000000" pitchFamily="2" charset="2"/>
              <a:buChar char="q"/>
              <a:defRPr lang="en-US" sz="2394" kern="1200" dirty="0" smtClean="0">
                <a:solidFill>
                  <a:schemeClr val="tx1"/>
                </a:solidFill>
                <a:latin typeface="Avenir Roman"/>
                <a:ea typeface="+mn-ea"/>
                <a:cs typeface="굴림"/>
              </a:defRPr>
            </a:lvl1pPr>
            <a:lvl2pPr marL="284978" indent="-284978" algn="l" rtl="0" fontAlgn="base">
              <a:lnSpc>
                <a:spcPct val="150000"/>
              </a:lnSpc>
              <a:spcBef>
                <a:spcPct val="20000"/>
              </a:spcBef>
              <a:spcAft>
                <a:spcPct val="20000"/>
              </a:spcAft>
              <a:buClr>
                <a:srgbClr val="007A8A"/>
              </a:buClr>
              <a:buSzPct val="80000"/>
              <a:buFont typeface="Wingdings" panose="05000000000000000000" pitchFamily="2" charset="2"/>
              <a:buChar char="q"/>
              <a:defRPr lang="en-US" sz="1995" kern="1200" dirty="0" smtClean="0">
                <a:solidFill>
                  <a:schemeClr val="tx1"/>
                </a:solidFill>
                <a:latin typeface="Avenir Roman"/>
                <a:ea typeface="+mn-ea"/>
                <a:cs typeface="굴림"/>
              </a:defRPr>
            </a:lvl2pPr>
            <a:lvl3pPr marL="284978" indent="-284978" algn="l" rtl="0" fontAlgn="base">
              <a:lnSpc>
                <a:spcPct val="150000"/>
              </a:lnSpc>
              <a:spcBef>
                <a:spcPct val="20000"/>
              </a:spcBef>
              <a:spcAft>
                <a:spcPct val="20000"/>
              </a:spcAft>
              <a:buClr>
                <a:srgbClr val="007A8A"/>
              </a:buClr>
              <a:buSzPct val="80000"/>
              <a:buFont typeface="Wingdings" panose="05000000000000000000" pitchFamily="2" charset="2"/>
              <a:buChar char="q"/>
              <a:defRPr lang="en-US" sz="1995" kern="1200" dirty="0" smtClean="0">
                <a:solidFill>
                  <a:schemeClr val="tx1"/>
                </a:solidFill>
                <a:latin typeface="Avenir Roman"/>
                <a:ea typeface="+mn-ea"/>
                <a:cs typeface="굴림"/>
              </a:defRPr>
            </a:lvl3pPr>
            <a:lvl4pPr marL="284978" indent="-284978" algn="l" rtl="0" fontAlgn="base">
              <a:lnSpc>
                <a:spcPct val="100000"/>
              </a:lnSpc>
              <a:spcBef>
                <a:spcPct val="20000"/>
              </a:spcBef>
              <a:spcAft>
                <a:spcPct val="20000"/>
              </a:spcAft>
              <a:buClr>
                <a:srgbClr val="007A8A"/>
              </a:buClr>
              <a:buSzPct val="80000"/>
              <a:buFont typeface="Wingdings" panose="05000000000000000000" pitchFamily="2" charset="2"/>
              <a:buChar char="q"/>
              <a:defRPr lang="en-US" sz="1995" kern="1200" dirty="0" smtClean="0">
                <a:solidFill>
                  <a:schemeClr val="tx1"/>
                </a:solidFill>
                <a:latin typeface="Avenir Roman"/>
                <a:ea typeface="+mn-ea"/>
                <a:cs typeface="굴림"/>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3">
            <a:extLst>
              <a:ext uri="{FF2B5EF4-FFF2-40B4-BE49-F238E27FC236}">
                <a16:creationId xmlns:a16="http://schemas.microsoft.com/office/drawing/2014/main" id="{5504E2B9-5928-4F00-8F86-A35A93C62BB6}"/>
              </a:ext>
            </a:extLst>
          </p:cNvPr>
          <p:cNvSpPr>
            <a:spLocks noGrp="1"/>
          </p:cNvSpPr>
          <p:nvPr>
            <p:ph type="body" sz="quarter" idx="15"/>
          </p:nvPr>
        </p:nvSpPr>
        <p:spPr>
          <a:xfrm>
            <a:off x="8196412" y="1905572"/>
            <a:ext cx="2821211" cy="4154487"/>
          </a:xfrm>
        </p:spPr>
        <p:txBody>
          <a:bodyPr/>
          <a:lstStyle>
            <a:lvl1pPr marL="284978" indent="-284978" algn="l" rtl="0" fontAlgn="base">
              <a:lnSpc>
                <a:spcPct val="150000"/>
              </a:lnSpc>
              <a:spcBef>
                <a:spcPct val="20000"/>
              </a:spcBef>
              <a:spcAft>
                <a:spcPct val="20000"/>
              </a:spcAft>
              <a:buClr>
                <a:srgbClr val="007A8A"/>
              </a:buClr>
              <a:buSzPct val="80000"/>
              <a:buFont typeface="Wingdings" panose="05000000000000000000" pitchFamily="2" charset="2"/>
              <a:buChar char="q"/>
              <a:defRPr lang="en-US" sz="2394" kern="1200" dirty="0" smtClean="0">
                <a:solidFill>
                  <a:schemeClr val="tx1"/>
                </a:solidFill>
                <a:latin typeface="Avenir Roman"/>
                <a:ea typeface="+mn-ea"/>
                <a:cs typeface="굴림"/>
              </a:defRPr>
            </a:lvl1pPr>
            <a:lvl2pPr marL="284978" indent="-284978" algn="l" rtl="0" fontAlgn="base">
              <a:lnSpc>
                <a:spcPct val="150000"/>
              </a:lnSpc>
              <a:spcBef>
                <a:spcPct val="20000"/>
              </a:spcBef>
              <a:spcAft>
                <a:spcPct val="20000"/>
              </a:spcAft>
              <a:buClr>
                <a:srgbClr val="007A8A"/>
              </a:buClr>
              <a:buSzPct val="80000"/>
              <a:buFont typeface="Wingdings" panose="05000000000000000000" pitchFamily="2" charset="2"/>
              <a:buChar char="q"/>
              <a:defRPr lang="en-US" sz="1995" kern="1200" dirty="0" smtClean="0">
                <a:solidFill>
                  <a:schemeClr val="tx1"/>
                </a:solidFill>
                <a:latin typeface="Avenir Roman"/>
                <a:ea typeface="+mn-ea"/>
                <a:cs typeface="굴림"/>
              </a:defRPr>
            </a:lvl2pPr>
            <a:lvl3pPr marL="284978" indent="-284978" algn="l" rtl="0" fontAlgn="base">
              <a:lnSpc>
                <a:spcPct val="150000"/>
              </a:lnSpc>
              <a:spcBef>
                <a:spcPct val="20000"/>
              </a:spcBef>
              <a:spcAft>
                <a:spcPct val="20000"/>
              </a:spcAft>
              <a:buClr>
                <a:srgbClr val="007A8A"/>
              </a:buClr>
              <a:buSzPct val="80000"/>
              <a:buFont typeface="Wingdings" panose="05000000000000000000" pitchFamily="2" charset="2"/>
              <a:buChar char="q"/>
              <a:defRPr lang="en-US" sz="1995" kern="1200" dirty="0" smtClean="0">
                <a:solidFill>
                  <a:schemeClr val="tx1"/>
                </a:solidFill>
                <a:latin typeface="Avenir Roman"/>
                <a:ea typeface="+mn-ea"/>
                <a:cs typeface="굴림"/>
              </a:defRPr>
            </a:lvl3pPr>
            <a:lvl4pPr marL="284978" indent="-284978" algn="l" rtl="0" fontAlgn="base">
              <a:lnSpc>
                <a:spcPct val="150000"/>
              </a:lnSpc>
              <a:spcBef>
                <a:spcPct val="20000"/>
              </a:spcBef>
              <a:spcAft>
                <a:spcPct val="20000"/>
              </a:spcAft>
              <a:buClr>
                <a:srgbClr val="007A8A"/>
              </a:buClr>
              <a:buSzPct val="80000"/>
              <a:buFont typeface="Wingdings" panose="05000000000000000000" pitchFamily="2" charset="2"/>
              <a:buChar char="q"/>
              <a:defRPr lang="en-US" sz="1995" kern="1200" dirty="0" smtClean="0">
                <a:solidFill>
                  <a:schemeClr val="tx1"/>
                </a:solidFill>
                <a:latin typeface="Avenir Roman"/>
                <a:ea typeface="+mn-ea"/>
                <a:cs typeface="굴림"/>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13315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CLEAR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A5B39F-A7F0-47C7-9CF5-B91DC6C0F125}"/>
              </a:ext>
            </a:extLst>
          </p:cNvPr>
          <p:cNvSpPr>
            <a:spLocks noGrp="1"/>
          </p:cNvSpPr>
          <p:nvPr>
            <p:ph type="dt" sz="half" idx="10"/>
          </p:nvPr>
        </p:nvSpPr>
        <p:spPr/>
        <p:txBody>
          <a:bodyPr/>
          <a:lstStyle/>
          <a:p>
            <a:fld id="{2315CD82-C389-4886-BA0F-A1DA61E12510}" type="datetimeFigureOut">
              <a:rPr lang="en-GB" smtClean="0"/>
              <a:t>06/11/2025</a:t>
            </a:fld>
            <a:endParaRPr lang="en-GB"/>
          </a:p>
        </p:txBody>
      </p:sp>
      <p:sp>
        <p:nvSpPr>
          <p:cNvPr id="3" name="Footer Placeholder 2">
            <a:extLst>
              <a:ext uri="{FF2B5EF4-FFF2-40B4-BE49-F238E27FC236}">
                <a16:creationId xmlns:a16="http://schemas.microsoft.com/office/drawing/2014/main" id="{AFC45214-99CC-4AC8-8266-534E5558C38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28B7BE-B065-46E5-81D6-94DA1240529B}"/>
              </a:ext>
            </a:extLst>
          </p:cNvPr>
          <p:cNvSpPr>
            <a:spLocks noGrp="1"/>
          </p:cNvSpPr>
          <p:nvPr>
            <p:ph type="sldNum" sz="quarter" idx="12"/>
          </p:nvPr>
        </p:nvSpPr>
        <p:spPr/>
        <p:txBody>
          <a:bodyPr/>
          <a:lstStyle/>
          <a:p>
            <a:fld id="{65077323-42BC-481E-84E8-D50953A79B27}" type="slidenum">
              <a:rPr lang="en-GB" smtClean="0"/>
              <a:t>‹#›</a:t>
            </a:fld>
            <a:endParaRPr lang="en-GB"/>
          </a:p>
        </p:txBody>
      </p:sp>
      <p:sp>
        <p:nvSpPr>
          <p:cNvPr id="6" name="Title 1">
            <a:extLst>
              <a:ext uri="{FF2B5EF4-FFF2-40B4-BE49-F238E27FC236}">
                <a16:creationId xmlns:a16="http://schemas.microsoft.com/office/drawing/2014/main" id="{FE457B6E-97D4-4525-A79A-900E7A9E6AF3}"/>
              </a:ext>
            </a:extLst>
          </p:cNvPr>
          <p:cNvSpPr>
            <a:spLocks noGrp="1"/>
          </p:cNvSpPr>
          <p:nvPr>
            <p:ph type="title"/>
          </p:nvPr>
        </p:nvSpPr>
        <p:spPr>
          <a:xfrm>
            <a:off x="837498" y="365126"/>
            <a:ext cx="10517004" cy="487131"/>
          </a:xfrm>
          <a:prstGeom prst="rect">
            <a:avLst/>
          </a:prstGeom>
        </p:spPr>
        <p:txBody>
          <a:bodyPr>
            <a:normAutofit/>
          </a:bodyPr>
          <a:lstStyle>
            <a:lvl1pPr>
              <a:defRPr lang="en-US" sz="3191" b="1" kern="1200" dirty="0">
                <a:solidFill>
                  <a:srgbClr val="00B2BD"/>
                </a:solidFill>
                <a:latin typeface="Avenir Roman"/>
                <a:ea typeface="+mj-ea"/>
                <a:cs typeface="Calibri"/>
              </a:defRPr>
            </a:lvl1pPr>
          </a:lstStyle>
          <a:p>
            <a:r>
              <a:rPr lang="en-US"/>
              <a:t>Click to edit Master title style</a:t>
            </a:r>
          </a:p>
        </p:txBody>
      </p:sp>
    </p:spTree>
    <p:extLst>
      <p:ext uri="{BB962C8B-B14F-4D97-AF65-F5344CB8AC3E}">
        <p14:creationId xmlns:p14="http://schemas.microsoft.com/office/powerpoint/2010/main" val="27349051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A2EC3-4A6A-48D4-8F43-401FB37BBB8D}"/>
              </a:ext>
            </a:extLst>
          </p:cNvPr>
          <p:cNvSpPr>
            <a:spLocks noGrp="1"/>
          </p:cNvSpPr>
          <p:nvPr>
            <p:ph type="title"/>
          </p:nvPr>
        </p:nvSpPr>
        <p:spPr>
          <a:xfrm>
            <a:off x="837498" y="365126"/>
            <a:ext cx="10517004" cy="422644"/>
          </a:xfrm>
          <a:prstGeom prst="rect">
            <a:avLst/>
          </a:prstGeom>
        </p:spPr>
        <p:txBody>
          <a:bodyPr>
            <a:normAutofit/>
          </a:bodyPr>
          <a:lstStyle>
            <a:lvl1pPr>
              <a:defRPr lang="LID4096" sz="3191" b="1" kern="1200" dirty="0">
                <a:solidFill>
                  <a:srgbClr val="00B2BD"/>
                </a:solidFill>
                <a:latin typeface="Avenir Roman"/>
                <a:ea typeface="+mj-ea"/>
                <a:cs typeface="Calibri"/>
              </a:defRPr>
            </a:lvl1pPr>
          </a:lstStyle>
          <a:p>
            <a:r>
              <a:rPr lang="en-US"/>
              <a:t>Click to edit Master title style</a:t>
            </a:r>
            <a:endParaRPr lang="LID4096"/>
          </a:p>
        </p:txBody>
      </p:sp>
      <p:sp>
        <p:nvSpPr>
          <p:cNvPr id="3" name="Date Placeholder 2">
            <a:extLst>
              <a:ext uri="{FF2B5EF4-FFF2-40B4-BE49-F238E27FC236}">
                <a16:creationId xmlns:a16="http://schemas.microsoft.com/office/drawing/2014/main" id="{F3BA271B-0CFC-45CA-887A-A34148EB5260}"/>
              </a:ext>
            </a:extLst>
          </p:cNvPr>
          <p:cNvSpPr>
            <a:spLocks noGrp="1"/>
          </p:cNvSpPr>
          <p:nvPr>
            <p:ph type="dt" sz="half" idx="10"/>
          </p:nvPr>
        </p:nvSpPr>
        <p:spPr/>
        <p:txBody>
          <a:bodyPr/>
          <a:lstStyle>
            <a:lvl1pPr>
              <a:defRPr>
                <a:latin typeface="Avenir Roman" panose="02000503020000020003"/>
              </a:defRPr>
            </a:lvl1pPr>
          </a:lstStyle>
          <a:p>
            <a:fld id="{2315CD82-C389-4886-BA0F-A1DA61E12510}" type="datetimeFigureOut">
              <a:rPr lang="en-GB" smtClean="0"/>
              <a:t>06/11/2025</a:t>
            </a:fld>
            <a:endParaRPr lang="en-GB"/>
          </a:p>
        </p:txBody>
      </p:sp>
      <p:sp>
        <p:nvSpPr>
          <p:cNvPr id="4" name="Footer Placeholder 3">
            <a:extLst>
              <a:ext uri="{FF2B5EF4-FFF2-40B4-BE49-F238E27FC236}">
                <a16:creationId xmlns:a16="http://schemas.microsoft.com/office/drawing/2014/main" id="{4DB7F5DA-A910-4C09-9310-7237875416BA}"/>
              </a:ext>
            </a:extLst>
          </p:cNvPr>
          <p:cNvSpPr>
            <a:spLocks noGrp="1"/>
          </p:cNvSpPr>
          <p:nvPr>
            <p:ph type="ftr" sz="quarter" idx="11"/>
          </p:nvPr>
        </p:nvSpPr>
        <p:spPr/>
        <p:txBody>
          <a:bodyPr/>
          <a:lstStyle>
            <a:lvl1pPr>
              <a:defRPr>
                <a:latin typeface="Avenir Roman" panose="02000503020000020003"/>
              </a:defRPr>
            </a:lvl1pPr>
          </a:lstStyle>
          <a:p>
            <a:endParaRPr lang="en-GB"/>
          </a:p>
        </p:txBody>
      </p:sp>
      <p:sp>
        <p:nvSpPr>
          <p:cNvPr id="5" name="Slide Number Placeholder 4">
            <a:extLst>
              <a:ext uri="{FF2B5EF4-FFF2-40B4-BE49-F238E27FC236}">
                <a16:creationId xmlns:a16="http://schemas.microsoft.com/office/drawing/2014/main" id="{6E684A76-390D-4A36-B3D9-15C0BBAB558A}"/>
              </a:ext>
            </a:extLst>
          </p:cNvPr>
          <p:cNvSpPr>
            <a:spLocks noGrp="1"/>
          </p:cNvSpPr>
          <p:nvPr>
            <p:ph type="sldNum" sz="quarter" idx="12"/>
          </p:nvPr>
        </p:nvSpPr>
        <p:spPr/>
        <p:txBody>
          <a:bodyPr/>
          <a:lstStyle>
            <a:lvl1pPr>
              <a:defRPr>
                <a:latin typeface="Avenir Roman" panose="02000503020000020003"/>
              </a:defRPr>
            </a:lvl1pPr>
          </a:lstStyle>
          <a:p>
            <a:fld id="{65077323-42BC-481E-84E8-D50953A79B27}" type="slidenum">
              <a:rPr lang="en-GB" smtClean="0"/>
              <a:t>‹#›</a:t>
            </a:fld>
            <a:endParaRPr lang="en-GB"/>
          </a:p>
        </p:txBody>
      </p:sp>
      <p:graphicFrame>
        <p:nvGraphicFramePr>
          <p:cNvPr id="6" name="Table 5">
            <a:extLst>
              <a:ext uri="{FF2B5EF4-FFF2-40B4-BE49-F238E27FC236}">
                <a16:creationId xmlns:a16="http://schemas.microsoft.com/office/drawing/2014/main" id="{67AA32C3-5DBA-4E9F-AEE5-0168BD6B0143}"/>
              </a:ext>
            </a:extLst>
          </p:cNvPr>
          <p:cNvGraphicFramePr>
            <a:graphicFrameLocks noGrp="1"/>
          </p:cNvGraphicFramePr>
          <p:nvPr>
            <p:extLst>
              <p:ext uri="{D42A27DB-BD31-4B8C-83A1-F6EECF244321}">
                <p14:modId xmlns:p14="http://schemas.microsoft.com/office/powerpoint/2010/main" val="1674183815"/>
              </p:ext>
            </p:extLst>
          </p:nvPr>
        </p:nvGraphicFramePr>
        <p:xfrm>
          <a:off x="2687512" y="1280275"/>
          <a:ext cx="7089566" cy="4583569"/>
        </p:xfrm>
        <a:graphic>
          <a:graphicData uri="http://schemas.openxmlformats.org/drawingml/2006/table">
            <a:tbl>
              <a:tblPr firstRow="1" firstCol="1" bandRow="1"/>
              <a:tblGrid>
                <a:gridCol w="5230424">
                  <a:extLst>
                    <a:ext uri="{9D8B030D-6E8A-4147-A177-3AD203B41FA5}">
                      <a16:colId xmlns:a16="http://schemas.microsoft.com/office/drawing/2014/main" val="2206299777"/>
                    </a:ext>
                  </a:extLst>
                </a:gridCol>
                <a:gridCol w="1859142">
                  <a:extLst>
                    <a:ext uri="{9D8B030D-6E8A-4147-A177-3AD203B41FA5}">
                      <a16:colId xmlns:a16="http://schemas.microsoft.com/office/drawing/2014/main" val="1345926386"/>
                    </a:ext>
                  </a:extLst>
                </a:gridCol>
              </a:tblGrid>
              <a:tr h="39226">
                <a:tc>
                  <a:txBody>
                    <a:bodyPr/>
                    <a:lstStyle/>
                    <a:p>
                      <a:pPr>
                        <a:lnSpc>
                          <a:spcPct val="107000"/>
                        </a:lnSpc>
                        <a:spcBef>
                          <a:spcPts val="400"/>
                        </a:spcBef>
                        <a:spcAft>
                          <a:spcPts val="400"/>
                        </a:spcAft>
                      </a:pPr>
                      <a:r>
                        <a:rPr lang="en-US" sz="1800" b="1">
                          <a:effectLst/>
                          <a:latin typeface="Avenir Roman" panose="02000503020000020003"/>
                        </a:rPr>
                        <a:t>Type of Content</a:t>
                      </a:r>
                      <a:endParaRPr lang="en-US" sz="1800" b="1">
                        <a:effectLst/>
                        <a:latin typeface="Avenir Roman" panose="02000503020000020003"/>
                        <a:ea typeface="DengXian" panose="02010600030101010101" pitchFamily="2" charset="-122"/>
                        <a:cs typeface="Arial" panose="020B0604020202020204" pitchFamily="34" charset="0"/>
                      </a:endParaRPr>
                    </a:p>
                  </a:txBody>
                  <a:tcPr marL="93086" marR="93086" marT="0" marB="0">
                    <a:solidFill>
                      <a:srgbClr val="CFD5EA"/>
                    </a:solidFill>
                  </a:tcPr>
                </a:tc>
                <a:tc>
                  <a:txBody>
                    <a:bodyPr/>
                    <a:lstStyle/>
                    <a:p>
                      <a:pPr>
                        <a:lnSpc>
                          <a:spcPct val="107000"/>
                        </a:lnSpc>
                        <a:spcBef>
                          <a:spcPts val="400"/>
                        </a:spcBef>
                        <a:spcAft>
                          <a:spcPts val="400"/>
                        </a:spcAft>
                      </a:pPr>
                      <a:r>
                        <a:rPr lang="en-US" sz="1800" b="1">
                          <a:effectLst/>
                          <a:latin typeface="Avenir Roman" panose="02000503020000020003"/>
                        </a:rPr>
                        <a:t>No. of Content as at 31 Dec 2020</a:t>
                      </a:r>
                      <a:endParaRPr lang="en-US" sz="1800" b="1">
                        <a:effectLst/>
                        <a:latin typeface="Avenir Roman" panose="02000503020000020003"/>
                        <a:ea typeface="DengXian" panose="02010600030101010101" pitchFamily="2" charset="-122"/>
                        <a:cs typeface="Arial" panose="020B0604020202020204" pitchFamily="34" charset="0"/>
                      </a:endParaRPr>
                    </a:p>
                  </a:txBody>
                  <a:tcPr marL="93086" marR="93086" marT="0" marB="0">
                    <a:solidFill>
                      <a:srgbClr val="CFD5EA"/>
                    </a:solidFill>
                  </a:tcPr>
                </a:tc>
                <a:extLst>
                  <a:ext uri="{0D108BD9-81ED-4DB2-BD59-A6C34878D82A}">
                    <a16:rowId xmlns:a16="http://schemas.microsoft.com/office/drawing/2014/main" val="625727832"/>
                  </a:ext>
                </a:extLst>
              </a:tr>
              <a:tr h="320538">
                <a:tc>
                  <a:txBody>
                    <a:bodyPr/>
                    <a:lstStyle/>
                    <a:p>
                      <a:pPr marL="0" algn="l" defTabSz="914400" rtl="0" eaLnBrk="1" latinLnBrk="0" hangingPunct="1"/>
                      <a:r>
                        <a:rPr lang="en-GB" sz="1800" b="1" kern="1200">
                          <a:solidFill>
                            <a:schemeClr val="bg1"/>
                          </a:solidFill>
                          <a:latin typeface="Avenir Roman" panose="02000503020000020003"/>
                          <a:ea typeface="+mn-ea"/>
                          <a:cs typeface="+mn-cs"/>
                        </a:rPr>
                        <a:t>Stakeholders (48)</a:t>
                      </a:r>
                    </a:p>
                  </a:txBody>
                  <a:tcPr marL="93086" marR="93086" marT="0" marB="0">
                    <a:solidFill>
                      <a:srgbClr val="007A8A"/>
                    </a:solidFill>
                  </a:tcPr>
                </a:tc>
                <a:tc>
                  <a:txBody>
                    <a:bodyPr/>
                    <a:lstStyle/>
                    <a:p>
                      <a:pPr algn="r">
                        <a:lnSpc>
                          <a:spcPct val="107000"/>
                        </a:lnSpc>
                        <a:spcBef>
                          <a:spcPts val="400"/>
                        </a:spcBef>
                        <a:spcAft>
                          <a:spcPts val="400"/>
                        </a:spcAft>
                      </a:pPr>
                      <a:r>
                        <a:rPr lang="en-US" sz="1800">
                          <a:effectLst/>
                          <a:latin typeface="Avenir Roman" panose="02000503020000020003"/>
                        </a:rPr>
                        <a:t>48</a:t>
                      </a:r>
                      <a:endParaRPr lang="en-US" sz="1800">
                        <a:effectLst/>
                        <a:latin typeface="Avenir Roman" panose="02000503020000020003"/>
                        <a:ea typeface="DengXian" panose="02010600030101010101" pitchFamily="2" charset="-122"/>
                        <a:cs typeface="Arial" panose="020B0604020202020204" pitchFamily="34" charset="0"/>
                      </a:endParaRPr>
                    </a:p>
                  </a:txBody>
                  <a:tcPr marL="93086" marR="93086" marT="0" marB="0"/>
                </a:tc>
                <a:extLst>
                  <a:ext uri="{0D108BD9-81ED-4DB2-BD59-A6C34878D82A}">
                    <a16:rowId xmlns:a16="http://schemas.microsoft.com/office/drawing/2014/main" val="2361949603"/>
                  </a:ext>
                </a:extLst>
              </a:tr>
              <a:tr h="283163">
                <a:tc>
                  <a:txBody>
                    <a:bodyPr/>
                    <a:lstStyle/>
                    <a:p>
                      <a:pPr>
                        <a:lnSpc>
                          <a:spcPct val="107000"/>
                        </a:lnSpc>
                        <a:spcBef>
                          <a:spcPts val="400"/>
                        </a:spcBef>
                        <a:spcAft>
                          <a:spcPts val="400"/>
                        </a:spcAft>
                      </a:pPr>
                      <a:r>
                        <a:rPr lang="en-US" sz="1800" b="1">
                          <a:solidFill>
                            <a:schemeClr val="tx1"/>
                          </a:solidFill>
                          <a:effectLst/>
                          <a:latin typeface="Avenir Roman" panose="02000503020000020003"/>
                        </a:rPr>
                        <a:t>Professionals</a:t>
                      </a:r>
                      <a:endParaRPr lang="en-US" sz="1800" b="1">
                        <a:solidFill>
                          <a:schemeClr val="tx1"/>
                        </a:solidFill>
                        <a:effectLst/>
                        <a:latin typeface="Avenir Roman" panose="02000503020000020003"/>
                        <a:ea typeface="DengXian" panose="02010600030101010101" pitchFamily="2" charset="-122"/>
                        <a:cs typeface="Arial" panose="020B0604020202020204" pitchFamily="34" charset="0"/>
                      </a:endParaRPr>
                    </a:p>
                  </a:txBody>
                  <a:tcPr marL="93086" marR="93086" marT="0" marB="0">
                    <a:solidFill>
                      <a:srgbClr val="00B2BD"/>
                    </a:solidFill>
                  </a:tcPr>
                </a:tc>
                <a:tc>
                  <a:txBody>
                    <a:bodyPr/>
                    <a:lstStyle/>
                    <a:p>
                      <a:pPr algn="r">
                        <a:lnSpc>
                          <a:spcPct val="107000"/>
                        </a:lnSpc>
                        <a:spcBef>
                          <a:spcPts val="400"/>
                        </a:spcBef>
                        <a:spcAft>
                          <a:spcPts val="400"/>
                        </a:spcAft>
                      </a:pPr>
                      <a:r>
                        <a:rPr lang="en-US" sz="1800">
                          <a:effectLst/>
                          <a:latin typeface="Avenir Roman" panose="02000503020000020003"/>
                        </a:rPr>
                        <a:t>8</a:t>
                      </a:r>
                      <a:endParaRPr lang="en-US" sz="1800">
                        <a:effectLst/>
                        <a:latin typeface="Avenir Roman" panose="02000503020000020003"/>
                        <a:ea typeface="DengXian" panose="02010600030101010101" pitchFamily="2" charset="-122"/>
                        <a:cs typeface="Arial" panose="020B0604020202020204" pitchFamily="34" charset="0"/>
                      </a:endParaRPr>
                    </a:p>
                  </a:txBody>
                  <a:tcPr marL="93086" marR="93086" marT="0" marB="0"/>
                </a:tc>
                <a:extLst>
                  <a:ext uri="{0D108BD9-81ED-4DB2-BD59-A6C34878D82A}">
                    <a16:rowId xmlns:a16="http://schemas.microsoft.com/office/drawing/2014/main" val="2655881688"/>
                  </a:ext>
                </a:extLst>
              </a:tr>
              <a:tr h="283163">
                <a:tc>
                  <a:txBody>
                    <a:bodyPr/>
                    <a:lstStyle/>
                    <a:p>
                      <a:pPr>
                        <a:lnSpc>
                          <a:spcPct val="107000"/>
                        </a:lnSpc>
                        <a:spcBef>
                          <a:spcPts val="400"/>
                        </a:spcBef>
                        <a:spcAft>
                          <a:spcPts val="400"/>
                        </a:spcAft>
                      </a:pPr>
                      <a:r>
                        <a:rPr lang="en-US" sz="1800" b="1">
                          <a:effectLst/>
                          <a:latin typeface="Avenir Roman" panose="02000503020000020003"/>
                        </a:rPr>
                        <a:t>Young Professionals</a:t>
                      </a:r>
                      <a:endParaRPr lang="en-US" sz="1800" b="1">
                        <a:effectLst/>
                        <a:latin typeface="Avenir Roman" panose="02000503020000020003"/>
                        <a:ea typeface="DengXian" panose="02010600030101010101" pitchFamily="2" charset="-122"/>
                        <a:cs typeface="Arial" panose="020B0604020202020204" pitchFamily="34" charset="0"/>
                      </a:endParaRPr>
                    </a:p>
                  </a:txBody>
                  <a:tcPr marL="93086" marR="93086" marT="0" marB="0">
                    <a:solidFill>
                      <a:srgbClr val="00B2BD"/>
                    </a:solidFill>
                  </a:tcPr>
                </a:tc>
                <a:tc>
                  <a:txBody>
                    <a:bodyPr/>
                    <a:lstStyle/>
                    <a:p>
                      <a:pPr algn="r">
                        <a:lnSpc>
                          <a:spcPct val="107000"/>
                        </a:lnSpc>
                        <a:spcBef>
                          <a:spcPts val="400"/>
                        </a:spcBef>
                        <a:spcAft>
                          <a:spcPts val="400"/>
                        </a:spcAft>
                      </a:pPr>
                      <a:r>
                        <a:rPr lang="en-US" sz="1800">
                          <a:effectLst/>
                          <a:latin typeface="Avenir Roman" panose="02000503020000020003"/>
                        </a:rPr>
                        <a:t>2</a:t>
                      </a:r>
                      <a:endParaRPr lang="en-US" sz="1800">
                        <a:effectLst/>
                        <a:latin typeface="Avenir Roman" panose="02000503020000020003"/>
                        <a:ea typeface="DengXian" panose="02010600030101010101" pitchFamily="2" charset="-122"/>
                        <a:cs typeface="Arial" panose="020B0604020202020204" pitchFamily="34" charset="0"/>
                      </a:endParaRPr>
                    </a:p>
                  </a:txBody>
                  <a:tcPr marL="93086" marR="93086" marT="0" marB="0"/>
                </a:tc>
                <a:extLst>
                  <a:ext uri="{0D108BD9-81ED-4DB2-BD59-A6C34878D82A}">
                    <a16:rowId xmlns:a16="http://schemas.microsoft.com/office/drawing/2014/main" val="4286302371"/>
                  </a:ext>
                </a:extLst>
              </a:tr>
              <a:tr h="333216">
                <a:tc>
                  <a:txBody>
                    <a:bodyPr/>
                    <a:lstStyle/>
                    <a:p>
                      <a:pPr>
                        <a:lnSpc>
                          <a:spcPct val="107000"/>
                        </a:lnSpc>
                        <a:spcBef>
                          <a:spcPts val="400"/>
                        </a:spcBef>
                        <a:spcAft>
                          <a:spcPts val="400"/>
                        </a:spcAft>
                      </a:pPr>
                      <a:r>
                        <a:rPr lang="en-US" sz="1800" b="1">
                          <a:effectLst/>
                          <a:latin typeface="Avenir Roman" panose="02000503020000020003"/>
                        </a:rPr>
                        <a:t>Interviews with Professionals</a:t>
                      </a:r>
                      <a:endParaRPr lang="en-US" sz="1800" b="1">
                        <a:effectLst/>
                        <a:latin typeface="Avenir Roman" panose="02000503020000020003"/>
                        <a:ea typeface="DengXian" panose="02010600030101010101" pitchFamily="2" charset="-122"/>
                        <a:cs typeface="Arial" panose="020B0604020202020204" pitchFamily="34" charset="0"/>
                      </a:endParaRPr>
                    </a:p>
                  </a:txBody>
                  <a:tcPr marL="93086" marR="93086" marT="0" marB="0">
                    <a:solidFill>
                      <a:srgbClr val="00B2BD"/>
                    </a:solidFill>
                  </a:tcPr>
                </a:tc>
                <a:tc>
                  <a:txBody>
                    <a:bodyPr/>
                    <a:lstStyle/>
                    <a:p>
                      <a:pPr algn="r">
                        <a:lnSpc>
                          <a:spcPct val="107000"/>
                        </a:lnSpc>
                        <a:spcBef>
                          <a:spcPts val="400"/>
                        </a:spcBef>
                        <a:spcAft>
                          <a:spcPts val="400"/>
                        </a:spcAft>
                      </a:pPr>
                      <a:r>
                        <a:rPr lang="en-US" sz="1800">
                          <a:effectLst/>
                          <a:latin typeface="Avenir Roman" panose="02000503020000020003"/>
                        </a:rPr>
                        <a:t>9</a:t>
                      </a:r>
                      <a:endParaRPr lang="en-US" sz="1800">
                        <a:effectLst/>
                        <a:latin typeface="Avenir Roman" panose="02000503020000020003"/>
                        <a:ea typeface="DengXian" panose="02010600030101010101" pitchFamily="2" charset="-122"/>
                        <a:cs typeface="Arial" panose="020B0604020202020204" pitchFamily="34" charset="0"/>
                      </a:endParaRPr>
                    </a:p>
                  </a:txBody>
                  <a:tcPr marL="93086" marR="93086" marT="0" marB="0"/>
                </a:tc>
                <a:extLst>
                  <a:ext uri="{0D108BD9-81ED-4DB2-BD59-A6C34878D82A}">
                    <a16:rowId xmlns:a16="http://schemas.microsoft.com/office/drawing/2014/main" val="2747078912"/>
                  </a:ext>
                </a:extLst>
              </a:tr>
              <a:tr h="322146">
                <a:tc>
                  <a:txBody>
                    <a:bodyPr/>
                    <a:lstStyle/>
                    <a:p>
                      <a:pPr>
                        <a:lnSpc>
                          <a:spcPct val="107000"/>
                        </a:lnSpc>
                        <a:spcBef>
                          <a:spcPts val="400"/>
                        </a:spcBef>
                        <a:spcAft>
                          <a:spcPts val="400"/>
                        </a:spcAft>
                      </a:pPr>
                      <a:r>
                        <a:rPr lang="en-US" sz="1800" b="1">
                          <a:effectLst/>
                          <a:latin typeface="Avenir Roman" panose="02000503020000020003"/>
                        </a:rPr>
                        <a:t>Interviews with Young Professionals</a:t>
                      </a:r>
                      <a:endParaRPr lang="en-US" sz="1800" b="1">
                        <a:effectLst/>
                        <a:latin typeface="Avenir Roman" panose="02000503020000020003"/>
                        <a:ea typeface="DengXian" panose="02010600030101010101" pitchFamily="2" charset="-122"/>
                        <a:cs typeface="Arial" panose="020B0604020202020204" pitchFamily="34" charset="0"/>
                      </a:endParaRPr>
                    </a:p>
                  </a:txBody>
                  <a:tcPr marL="93086" marR="93086" marT="0" marB="0">
                    <a:solidFill>
                      <a:srgbClr val="00B2BD"/>
                    </a:solidFill>
                  </a:tcPr>
                </a:tc>
                <a:tc>
                  <a:txBody>
                    <a:bodyPr/>
                    <a:lstStyle/>
                    <a:p>
                      <a:pPr algn="r">
                        <a:lnSpc>
                          <a:spcPct val="107000"/>
                        </a:lnSpc>
                        <a:spcBef>
                          <a:spcPts val="400"/>
                        </a:spcBef>
                        <a:spcAft>
                          <a:spcPts val="400"/>
                        </a:spcAft>
                      </a:pPr>
                      <a:r>
                        <a:rPr lang="en-US" sz="1800">
                          <a:effectLst/>
                          <a:latin typeface="Avenir Roman" panose="02000503020000020003"/>
                        </a:rPr>
                        <a:t>2 </a:t>
                      </a:r>
                      <a:endParaRPr lang="en-US" sz="1800">
                        <a:effectLst/>
                        <a:latin typeface="Avenir Roman" panose="02000503020000020003"/>
                        <a:ea typeface="DengXian" panose="02010600030101010101" pitchFamily="2" charset="-122"/>
                        <a:cs typeface="Arial" panose="020B0604020202020204" pitchFamily="34" charset="0"/>
                      </a:endParaRPr>
                    </a:p>
                  </a:txBody>
                  <a:tcPr marL="93086" marR="93086" marT="0" marB="0"/>
                </a:tc>
                <a:extLst>
                  <a:ext uri="{0D108BD9-81ED-4DB2-BD59-A6C34878D82A}">
                    <a16:rowId xmlns:a16="http://schemas.microsoft.com/office/drawing/2014/main" val="3732490458"/>
                  </a:ext>
                </a:extLst>
              </a:tr>
              <a:tr h="140240">
                <a:tc>
                  <a:txBody>
                    <a:bodyPr/>
                    <a:lstStyle/>
                    <a:p>
                      <a:pPr>
                        <a:lnSpc>
                          <a:spcPct val="107000"/>
                        </a:lnSpc>
                        <a:spcBef>
                          <a:spcPts val="400"/>
                        </a:spcBef>
                        <a:spcAft>
                          <a:spcPts val="400"/>
                        </a:spcAft>
                      </a:pPr>
                      <a:r>
                        <a:rPr lang="en-US" sz="1800" b="1">
                          <a:effectLst/>
                          <a:latin typeface="Avenir Roman" panose="02000503020000020003"/>
                        </a:rPr>
                        <a:t>Articles</a:t>
                      </a:r>
                      <a:endParaRPr lang="en-US" sz="1800" b="1">
                        <a:effectLst/>
                        <a:latin typeface="Avenir Roman" panose="02000503020000020003"/>
                        <a:ea typeface="DengXian" panose="02010600030101010101" pitchFamily="2" charset="-122"/>
                        <a:cs typeface="Arial" panose="020B0604020202020204" pitchFamily="34" charset="0"/>
                      </a:endParaRPr>
                    </a:p>
                  </a:txBody>
                  <a:tcPr marL="93086" marR="93086" marT="0" marB="0">
                    <a:solidFill>
                      <a:srgbClr val="EB5962"/>
                    </a:solidFill>
                  </a:tcPr>
                </a:tc>
                <a:tc>
                  <a:txBody>
                    <a:bodyPr/>
                    <a:lstStyle/>
                    <a:p>
                      <a:pPr algn="r">
                        <a:lnSpc>
                          <a:spcPct val="107000"/>
                        </a:lnSpc>
                        <a:spcBef>
                          <a:spcPts val="400"/>
                        </a:spcBef>
                        <a:spcAft>
                          <a:spcPts val="400"/>
                        </a:spcAft>
                      </a:pPr>
                      <a:r>
                        <a:rPr lang="en-US" sz="1800">
                          <a:effectLst/>
                          <a:latin typeface="Avenir Roman" panose="02000503020000020003"/>
                        </a:rPr>
                        <a:t>22</a:t>
                      </a:r>
                      <a:endParaRPr lang="en-US" sz="1800">
                        <a:effectLst/>
                        <a:latin typeface="Avenir Roman" panose="02000503020000020003"/>
                        <a:ea typeface="DengXian" panose="02010600030101010101" pitchFamily="2" charset="-122"/>
                        <a:cs typeface="Arial" panose="020B0604020202020204" pitchFamily="34" charset="0"/>
                      </a:endParaRPr>
                    </a:p>
                  </a:txBody>
                  <a:tcPr marL="93086" marR="93086" marT="0" marB="0"/>
                </a:tc>
                <a:extLst>
                  <a:ext uri="{0D108BD9-81ED-4DB2-BD59-A6C34878D82A}">
                    <a16:rowId xmlns:a16="http://schemas.microsoft.com/office/drawing/2014/main" val="1038450880"/>
                  </a:ext>
                </a:extLst>
              </a:tr>
              <a:tr h="140240">
                <a:tc>
                  <a:txBody>
                    <a:bodyPr/>
                    <a:lstStyle/>
                    <a:p>
                      <a:pPr>
                        <a:lnSpc>
                          <a:spcPct val="107000"/>
                        </a:lnSpc>
                        <a:spcBef>
                          <a:spcPts val="400"/>
                        </a:spcBef>
                        <a:spcAft>
                          <a:spcPts val="400"/>
                        </a:spcAft>
                      </a:pPr>
                      <a:r>
                        <a:rPr lang="en-US" sz="1800" b="1">
                          <a:effectLst/>
                          <a:latin typeface="Avenir Roman" panose="02000503020000020003"/>
                        </a:rPr>
                        <a:t>Activities, Opportunities, Calls</a:t>
                      </a:r>
                      <a:endParaRPr lang="en-US" sz="1800" b="1">
                        <a:effectLst/>
                        <a:latin typeface="Avenir Roman" panose="02000503020000020003"/>
                        <a:ea typeface="DengXian" panose="02010600030101010101" pitchFamily="2" charset="-122"/>
                        <a:cs typeface="Arial" panose="020B0604020202020204" pitchFamily="34" charset="0"/>
                      </a:endParaRPr>
                    </a:p>
                  </a:txBody>
                  <a:tcPr marL="93086" marR="93086" marT="0" marB="0">
                    <a:solidFill>
                      <a:srgbClr val="EB5962"/>
                    </a:solidFill>
                  </a:tcPr>
                </a:tc>
                <a:tc>
                  <a:txBody>
                    <a:bodyPr/>
                    <a:lstStyle/>
                    <a:p>
                      <a:pPr algn="r">
                        <a:lnSpc>
                          <a:spcPct val="107000"/>
                        </a:lnSpc>
                        <a:spcBef>
                          <a:spcPts val="400"/>
                        </a:spcBef>
                        <a:spcAft>
                          <a:spcPts val="400"/>
                        </a:spcAft>
                      </a:pPr>
                      <a:r>
                        <a:rPr lang="en-US" sz="1800">
                          <a:effectLst/>
                          <a:latin typeface="Avenir Roman" panose="02000503020000020003"/>
                        </a:rPr>
                        <a:t>10</a:t>
                      </a:r>
                      <a:endParaRPr lang="en-US" sz="1800">
                        <a:effectLst/>
                        <a:latin typeface="Avenir Roman" panose="02000503020000020003"/>
                        <a:ea typeface="DengXian" panose="02010600030101010101" pitchFamily="2" charset="-122"/>
                        <a:cs typeface="Arial" panose="020B0604020202020204" pitchFamily="34" charset="0"/>
                      </a:endParaRPr>
                    </a:p>
                  </a:txBody>
                  <a:tcPr marL="93086" marR="93086" marT="0" marB="0"/>
                </a:tc>
                <a:extLst>
                  <a:ext uri="{0D108BD9-81ED-4DB2-BD59-A6C34878D82A}">
                    <a16:rowId xmlns:a16="http://schemas.microsoft.com/office/drawing/2014/main" val="3382157319"/>
                  </a:ext>
                </a:extLst>
              </a:tr>
              <a:tr h="283163">
                <a:tc>
                  <a:txBody>
                    <a:bodyPr/>
                    <a:lstStyle/>
                    <a:p>
                      <a:pPr>
                        <a:lnSpc>
                          <a:spcPct val="107000"/>
                        </a:lnSpc>
                        <a:spcBef>
                          <a:spcPts val="400"/>
                        </a:spcBef>
                        <a:spcAft>
                          <a:spcPts val="400"/>
                        </a:spcAft>
                      </a:pPr>
                      <a:r>
                        <a:rPr lang="en-US" sz="1800" b="1">
                          <a:effectLst/>
                          <a:latin typeface="Avenir Roman" panose="02000503020000020003"/>
                        </a:rPr>
                        <a:t>Publications</a:t>
                      </a:r>
                      <a:endParaRPr lang="en-US" sz="1800" b="1">
                        <a:effectLst/>
                        <a:latin typeface="Avenir Roman" panose="02000503020000020003"/>
                        <a:ea typeface="DengXian" panose="02010600030101010101" pitchFamily="2" charset="-122"/>
                        <a:cs typeface="Arial" panose="020B0604020202020204" pitchFamily="34" charset="0"/>
                      </a:endParaRPr>
                    </a:p>
                  </a:txBody>
                  <a:tcPr marL="93086" marR="93086" marT="0" marB="0">
                    <a:solidFill>
                      <a:srgbClr val="D5CFBE"/>
                    </a:solidFill>
                  </a:tcPr>
                </a:tc>
                <a:tc>
                  <a:txBody>
                    <a:bodyPr/>
                    <a:lstStyle/>
                    <a:p>
                      <a:pPr algn="r">
                        <a:lnSpc>
                          <a:spcPct val="107000"/>
                        </a:lnSpc>
                        <a:spcBef>
                          <a:spcPts val="400"/>
                        </a:spcBef>
                        <a:spcAft>
                          <a:spcPts val="400"/>
                        </a:spcAft>
                      </a:pPr>
                      <a:r>
                        <a:rPr lang="en-US" sz="1800">
                          <a:effectLst/>
                          <a:latin typeface="Avenir Roman" panose="02000503020000020003"/>
                        </a:rPr>
                        <a:t>43</a:t>
                      </a:r>
                      <a:endParaRPr lang="en-US" sz="1800">
                        <a:effectLst/>
                        <a:latin typeface="Avenir Roman" panose="02000503020000020003"/>
                        <a:ea typeface="DengXian" panose="02010600030101010101" pitchFamily="2" charset="-122"/>
                        <a:cs typeface="Arial" panose="020B0604020202020204" pitchFamily="34" charset="0"/>
                      </a:endParaRPr>
                    </a:p>
                  </a:txBody>
                  <a:tcPr marL="93086" marR="93086" marT="0" marB="0"/>
                </a:tc>
                <a:extLst>
                  <a:ext uri="{0D108BD9-81ED-4DB2-BD59-A6C34878D82A}">
                    <a16:rowId xmlns:a16="http://schemas.microsoft.com/office/drawing/2014/main" val="386682636"/>
                  </a:ext>
                </a:extLst>
              </a:tr>
              <a:tr h="328717">
                <a:tc>
                  <a:txBody>
                    <a:bodyPr/>
                    <a:lstStyle/>
                    <a:p>
                      <a:pPr>
                        <a:lnSpc>
                          <a:spcPct val="107000"/>
                        </a:lnSpc>
                        <a:spcBef>
                          <a:spcPts val="400"/>
                        </a:spcBef>
                        <a:spcAft>
                          <a:spcPts val="400"/>
                        </a:spcAft>
                      </a:pPr>
                      <a:r>
                        <a:rPr lang="en-US" sz="1800" b="1">
                          <a:effectLst/>
                          <a:latin typeface="Avenir Roman" panose="02000503020000020003"/>
                        </a:rPr>
                        <a:t>Software / Web apps / Tools</a:t>
                      </a:r>
                      <a:endParaRPr lang="en-US" sz="1800" b="1">
                        <a:effectLst/>
                        <a:latin typeface="Avenir Roman" panose="02000503020000020003"/>
                        <a:ea typeface="DengXian" panose="02010600030101010101" pitchFamily="2" charset="-122"/>
                        <a:cs typeface="Arial" panose="020B0604020202020204" pitchFamily="34" charset="0"/>
                      </a:endParaRPr>
                    </a:p>
                  </a:txBody>
                  <a:tcPr marL="93086" marR="93086" marT="0" marB="0">
                    <a:solidFill>
                      <a:srgbClr val="FFC000"/>
                    </a:solidFill>
                  </a:tcPr>
                </a:tc>
                <a:tc>
                  <a:txBody>
                    <a:bodyPr/>
                    <a:lstStyle/>
                    <a:p>
                      <a:pPr algn="r">
                        <a:lnSpc>
                          <a:spcPct val="107000"/>
                        </a:lnSpc>
                        <a:spcBef>
                          <a:spcPts val="400"/>
                        </a:spcBef>
                        <a:spcAft>
                          <a:spcPts val="400"/>
                        </a:spcAft>
                      </a:pPr>
                      <a:r>
                        <a:rPr lang="en-US" sz="1800">
                          <a:effectLst/>
                          <a:latin typeface="Avenir Roman" panose="02000503020000020003"/>
                        </a:rPr>
                        <a:t>18</a:t>
                      </a:r>
                      <a:endParaRPr lang="en-US" sz="1800">
                        <a:effectLst/>
                        <a:latin typeface="Avenir Roman" panose="02000503020000020003"/>
                        <a:ea typeface="DengXian" panose="02010600030101010101" pitchFamily="2" charset="-122"/>
                        <a:cs typeface="Arial" panose="020B0604020202020204" pitchFamily="34" charset="0"/>
                      </a:endParaRPr>
                    </a:p>
                  </a:txBody>
                  <a:tcPr marL="93086" marR="93086" marT="0" marB="0"/>
                </a:tc>
                <a:extLst>
                  <a:ext uri="{0D108BD9-81ED-4DB2-BD59-A6C34878D82A}">
                    <a16:rowId xmlns:a16="http://schemas.microsoft.com/office/drawing/2014/main" val="3614278085"/>
                  </a:ext>
                </a:extLst>
              </a:tr>
              <a:tr h="432058">
                <a:tc>
                  <a:txBody>
                    <a:bodyPr/>
                    <a:lstStyle/>
                    <a:p>
                      <a:pPr>
                        <a:lnSpc>
                          <a:spcPct val="107000"/>
                        </a:lnSpc>
                        <a:spcBef>
                          <a:spcPts val="400"/>
                        </a:spcBef>
                        <a:spcAft>
                          <a:spcPts val="400"/>
                        </a:spcAft>
                      </a:pPr>
                      <a:r>
                        <a:rPr lang="en-US" sz="1800" b="1">
                          <a:effectLst/>
                          <a:latin typeface="Avenir Roman" panose="02000503020000020003"/>
                        </a:rPr>
                        <a:t>Projects / Initiatives / Community Portals / Missions</a:t>
                      </a:r>
                      <a:endParaRPr lang="en-US" sz="1800" b="1">
                        <a:effectLst/>
                        <a:latin typeface="Avenir Roman" panose="02000503020000020003"/>
                        <a:ea typeface="DengXian" panose="02010600030101010101" pitchFamily="2" charset="-122"/>
                        <a:cs typeface="Arial" panose="020B0604020202020204" pitchFamily="34" charset="0"/>
                      </a:endParaRPr>
                    </a:p>
                  </a:txBody>
                  <a:tcPr marL="93086" marR="93086" marT="0" marB="0">
                    <a:solidFill>
                      <a:srgbClr val="DCD100"/>
                    </a:solidFill>
                  </a:tcPr>
                </a:tc>
                <a:tc>
                  <a:txBody>
                    <a:bodyPr/>
                    <a:lstStyle/>
                    <a:p>
                      <a:pPr algn="r">
                        <a:lnSpc>
                          <a:spcPct val="107000"/>
                        </a:lnSpc>
                        <a:spcBef>
                          <a:spcPts val="400"/>
                        </a:spcBef>
                        <a:spcAft>
                          <a:spcPts val="400"/>
                        </a:spcAft>
                      </a:pPr>
                      <a:r>
                        <a:rPr lang="en-US" sz="1800">
                          <a:effectLst/>
                          <a:latin typeface="Avenir Roman" panose="02000503020000020003"/>
                        </a:rPr>
                        <a:t>10</a:t>
                      </a:r>
                      <a:endParaRPr lang="en-US" sz="1800">
                        <a:effectLst/>
                        <a:latin typeface="Avenir Roman" panose="02000503020000020003"/>
                        <a:ea typeface="DengXian" panose="02010600030101010101" pitchFamily="2" charset="-122"/>
                        <a:cs typeface="Arial" panose="020B0604020202020204" pitchFamily="34" charset="0"/>
                      </a:endParaRPr>
                    </a:p>
                  </a:txBody>
                  <a:tcPr marL="93086" marR="93086" marT="0" marB="0"/>
                </a:tc>
                <a:extLst>
                  <a:ext uri="{0D108BD9-81ED-4DB2-BD59-A6C34878D82A}">
                    <a16:rowId xmlns:a16="http://schemas.microsoft.com/office/drawing/2014/main" val="8158899"/>
                  </a:ext>
                </a:extLst>
              </a:tr>
              <a:tr h="296142">
                <a:tc>
                  <a:txBody>
                    <a:bodyPr/>
                    <a:lstStyle/>
                    <a:p>
                      <a:pPr>
                        <a:lnSpc>
                          <a:spcPct val="107000"/>
                        </a:lnSpc>
                        <a:spcBef>
                          <a:spcPts val="400"/>
                        </a:spcBef>
                        <a:spcAft>
                          <a:spcPts val="400"/>
                        </a:spcAft>
                      </a:pPr>
                      <a:r>
                        <a:rPr lang="en-US" sz="1800" b="1">
                          <a:solidFill>
                            <a:schemeClr val="bg1"/>
                          </a:solidFill>
                          <a:effectLst/>
                          <a:latin typeface="Avenir Roman" panose="02000503020000020003"/>
                        </a:rPr>
                        <a:t>Training Material</a:t>
                      </a:r>
                      <a:endParaRPr lang="en-US" sz="1800" b="1">
                        <a:solidFill>
                          <a:schemeClr val="bg1"/>
                        </a:solidFill>
                        <a:effectLst/>
                        <a:latin typeface="Avenir Roman" panose="02000503020000020003"/>
                        <a:ea typeface="DengXian" panose="02010600030101010101" pitchFamily="2" charset="-122"/>
                        <a:cs typeface="Arial" panose="020B0604020202020204" pitchFamily="34" charset="0"/>
                      </a:endParaRPr>
                    </a:p>
                  </a:txBody>
                  <a:tcPr marL="93086" marR="93086" marT="0" marB="0">
                    <a:solidFill>
                      <a:srgbClr val="6F547F"/>
                    </a:solidFill>
                  </a:tcPr>
                </a:tc>
                <a:tc>
                  <a:txBody>
                    <a:bodyPr/>
                    <a:lstStyle/>
                    <a:p>
                      <a:pPr algn="r">
                        <a:lnSpc>
                          <a:spcPct val="107000"/>
                        </a:lnSpc>
                        <a:spcBef>
                          <a:spcPts val="400"/>
                        </a:spcBef>
                        <a:spcAft>
                          <a:spcPts val="400"/>
                        </a:spcAft>
                      </a:pPr>
                      <a:r>
                        <a:rPr lang="en-US" sz="1800">
                          <a:effectLst/>
                          <a:latin typeface="Avenir Roman" panose="02000503020000020003"/>
                        </a:rPr>
                        <a:t>33</a:t>
                      </a:r>
                      <a:endParaRPr lang="en-US" sz="1800">
                        <a:effectLst/>
                        <a:latin typeface="Avenir Roman" panose="02000503020000020003"/>
                        <a:ea typeface="DengXian" panose="02010600030101010101" pitchFamily="2" charset="-122"/>
                        <a:cs typeface="Arial" panose="020B0604020202020204" pitchFamily="34" charset="0"/>
                      </a:endParaRPr>
                    </a:p>
                  </a:txBody>
                  <a:tcPr marL="93086" marR="93086" marT="0" marB="0"/>
                </a:tc>
                <a:extLst>
                  <a:ext uri="{0D108BD9-81ED-4DB2-BD59-A6C34878D82A}">
                    <a16:rowId xmlns:a16="http://schemas.microsoft.com/office/drawing/2014/main" val="248944283"/>
                  </a:ext>
                </a:extLst>
              </a:tr>
              <a:tr h="283163">
                <a:tc>
                  <a:txBody>
                    <a:bodyPr/>
                    <a:lstStyle/>
                    <a:p>
                      <a:pPr>
                        <a:lnSpc>
                          <a:spcPct val="107000"/>
                        </a:lnSpc>
                        <a:spcBef>
                          <a:spcPts val="400"/>
                        </a:spcBef>
                        <a:spcAft>
                          <a:spcPts val="400"/>
                        </a:spcAft>
                      </a:pPr>
                      <a:r>
                        <a:rPr lang="en-US" sz="1800" b="1">
                          <a:effectLst/>
                          <a:latin typeface="Avenir Roman" panose="02000503020000020003"/>
                        </a:rPr>
                        <a:t>Events</a:t>
                      </a:r>
                      <a:endParaRPr lang="en-US" sz="1800" b="1">
                        <a:effectLst/>
                        <a:latin typeface="Avenir Roman" panose="02000503020000020003"/>
                        <a:ea typeface="DengXian" panose="02010600030101010101" pitchFamily="2" charset="-122"/>
                        <a:cs typeface="Arial" panose="020B0604020202020204" pitchFamily="34" charset="0"/>
                      </a:endParaRPr>
                    </a:p>
                  </a:txBody>
                  <a:tcPr marL="93086" marR="93086" marT="0" marB="0">
                    <a:solidFill>
                      <a:srgbClr val="9ECCD2"/>
                    </a:solidFill>
                  </a:tcPr>
                </a:tc>
                <a:tc>
                  <a:txBody>
                    <a:bodyPr/>
                    <a:lstStyle/>
                    <a:p>
                      <a:pPr algn="r">
                        <a:lnSpc>
                          <a:spcPct val="107000"/>
                        </a:lnSpc>
                        <a:spcBef>
                          <a:spcPts val="400"/>
                        </a:spcBef>
                        <a:spcAft>
                          <a:spcPts val="400"/>
                        </a:spcAft>
                      </a:pPr>
                      <a:r>
                        <a:rPr lang="en-US" sz="1800">
                          <a:effectLst/>
                          <a:latin typeface="Avenir Roman" panose="02000503020000020003"/>
                        </a:rPr>
                        <a:t>92</a:t>
                      </a:r>
                      <a:endParaRPr lang="en-US" sz="1800">
                        <a:effectLst/>
                        <a:latin typeface="Avenir Roman" panose="02000503020000020003"/>
                        <a:ea typeface="DengXian" panose="02010600030101010101" pitchFamily="2" charset="-122"/>
                        <a:cs typeface="Arial" panose="020B0604020202020204" pitchFamily="34" charset="0"/>
                      </a:endParaRPr>
                    </a:p>
                  </a:txBody>
                  <a:tcPr marL="93086" marR="93086" marT="0" marB="0"/>
                </a:tc>
                <a:extLst>
                  <a:ext uri="{0D108BD9-81ED-4DB2-BD59-A6C34878D82A}">
                    <a16:rowId xmlns:a16="http://schemas.microsoft.com/office/drawing/2014/main" val="703499976"/>
                  </a:ext>
                </a:extLst>
              </a:tr>
              <a:tr h="283163">
                <a:tc>
                  <a:txBody>
                    <a:bodyPr/>
                    <a:lstStyle/>
                    <a:p>
                      <a:pPr>
                        <a:lnSpc>
                          <a:spcPct val="107000"/>
                        </a:lnSpc>
                        <a:spcBef>
                          <a:spcPts val="400"/>
                        </a:spcBef>
                        <a:spcAft>
                          <a:spcPts val="400"/>
                        </a:spcAft>
                      </a:pPr>
                      <a:r>
                        <a:rPr lang="en-US" sz="1800" b="1">
                          <a:effectLst/>
                          <a:latin typeface="Avenir Roman" panose="02000503020000020003"/>
                        </a:rPr>
                        <a:t>TOTAL</a:t>
                      </a:r>
                      <a:endParaRPr lang="en-US" sz="1800" b="1">
                        <a:effectLst/>
                        <a:latin typeface="Avenir Roman" panose="02000503020000020003"/>
                        <a:ea typeface="DengXian" panose="02010600030101010101" pitchFamily="2" charset="-122"/>
                        <a:cs typeface="Arial" panose="020B0604020202020204" pitchFamily="34" charset="0"/>
                      </a:endParaRPr>
                    </a:p>
                  </a:txBody>
                  <a:tcPr marL="93086" marR="93086" marT="0" marB="0"/>
                </a:tc>
                <a:tc>
                  <a:txBody>
                    <a:bodyPr/>
                    <a:lstStyle/>
                    <a:p>
                      <a:pPr algn="r">
                        <a:lnSpc>
                          <a:spcPct val="107000"/>
                        </a:lnSpc>
                        <a:spcBef>
                          <a:spcPts val="400"/>
                        </a:spcBef>
                        <a:spcAft>
                          <a:spcPts val="400"/>
                        </a:spcAft>
                      </a:pPr>
                      <a:r>
                        <a:rPr lang="en-US" sz="1800">
                          <a:effectLst/>
                          <a:latin typeface="Avenir Roman" panose="02000503020000020003"/>
                        </a:rPr>
                        <a:t>91</a:t>
                      </a:r>
                      <a:endParaRPr lang="en-US" sz="1800">
                        <a:effectLst/>
                        <a:latin typeface="Avenir Roman" panose="02000503020000020003"/>
                        <a:ea typeface="DengXian" panose="02010600030101010101" pitchFamily="2" charset="-122"/>
                        <a:cs typeface="Arial" panose="020B0604020202020204" pitchFamily="34" charset="0"/>
                      </a:endParaRPr>
                    </a:p>
                  </a:txBody>
                  <a:tcPr marL="93086" marR="93086" marT="0" marB="0"/>
                </a:tc>
                <a:extLst>
                  <a:ext uri="{0D108BD9-81ED-4DB2-BD59-A6C34878D82A}">
                    <a16:rowId xmlns:a16="http://schemas.microsoft.com/office/drawing/2014/main" val="829052062"/>
                  </a:ext>
                </a:extLst>
              </a:tr>
            </a:tbl>
          </a:graphicData>
        </a:graphic>
      </p:graphicFrame>
    </p:spTree>
    <p:extLst>
      <p:ext uri="{BB962C8B-B14F-4D97-AF65-F5344CB8AC3E}">
        <p14:creationId xmlns:p14="http://schemas.microsoft.com/office/powerpoint/2010/main" val="19466094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FF8C74-947B-4A2B-8CB0-5D2C071AFE50}"/>
              </a:ext>
            </a:extLst>
          </p:cNvPr>
          <p:cNvSpPr>
            <a:spLocks noGrp="1"/>
          </p:cNvSpPr>
          <p:nvPr>
            <p:ph type="dt" sz="half" idx="10"/>
          </p:nvPr>
        </p:nvSpPr>
        <p:spPr/>
        <p:txBody>
          <a:bodyPr/>
          <a:lstStyle/>
          <a:p>
            <a:fld id="{2315CD82-C389-4886-BA0F-A1DA61E12510}" type="datetimeFigureOut">
              <a:rPr lang="en-GB" smtClean="0"/>
              <a:t>06/11/2025</a:t>
            </a:fld>
            <a:endParaRPr lang="en-GB"/>
          </a:p>
        </p:txBody>
      </p:sp>
      <p:sp>
        <p:nvSpPr>
          <p:cNvPr id="3" name="Footer Placeholder 2">
            <a:extLst>
              <a:ext uri="{FF2B5EF4-FFF2-40B4-BE49-F238E27FC236}">
                <a16:creationId xmlns:a16="http://schemas.microsoft.com/office/drawing/2014/main" id="{03974C5B-4CED-48B1-9187-C21CFB91BBD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CF4C408-23A9-4E6E-B4E2-2084FFA23477}"/>
              </a:ext>
            </a:extLst>
          </p:cNvPr>
          <p:cNvSpPr>
            <a:spLocks noGrp="1"/>
          </p:cNvSpPr>
          <p:nvPr>
            <p:ph type="sldNum" sz="quarter" idx="12"/>
          </p:nvPr>
        </p:nvSpPr>
        <p:spPr/>
        <p:txBody>
          <a:bodyPr/>
          <a:lstStyle/>
          <a:p>
            <a:fld id="{65077323-42BC-481E-84E8-D50953A79B27}" type="slidenum">
              <a:rPr lang="en-GB" smtClean="0"/>
              <a:t>‹#›</a:t>
            </a:fld>
            <a:endParaRPr lang="en-GB"/>
          </a:p>
        </p:txBody>
      </p:sp>
    </p:spTree>
    <p:extLst>
      <p:ext uri="{BB962C8B-B14F-4D97-AF65-F5344CB8AC3E}">
        <p14:creationId xmlns:p14="http://schemas.microsoft.com/office/powerpoint/2010/main" val="2370921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DBCEF-D84E-449D-9D71-6E92E62332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765C0D-B769-4E48-9AD8-71F08B76780F}"/>
              </a:ext>
            </a:extLst>
          </p:cNvPr>
          <p:cNvSpPr>
            <a:spLocks noGrp="1"/>
          </p:cNvSpPr>
          <p:nvPr>
            <p:ph type="dt" sz="half" idx="10"/>
          </p:nvPr>
        </p:nvSpPr>
        <p:spPr/>
        <p:txBody>
          <a:bodyPr/>
          <a:lstStyle/>
          <a:p>
            <a:fld id="{59635B37-6CEA-40C5-8FE8-80E47516BA55}" type="datetimeFigureOut">
              <a:rPr lang="en-US" smtClean="0"/>
              <a:t>11/6/2025</a:t>
            </a:fld>
            <a:endParaRPr lang="en-US"/>
          </a:p>
        </p:txBody>
      </p:sp>
      <p:sp>
        <p:nvSpPr>
          <p:cNvPr id="4" name="Footer Placeholder 3">
            <a:extLst>
              <a:ext uri="{FF2B5EF4-FFF2-40B4-BE49-F238E27FC236}">
                <a16:creationId xmlns:a16="http://schemas.microsoft.com/office/drawing/2014/main" id="{A54D98B6-8DE1-4921-996E-80340DCE8F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B04919-1D3C-4A77-86A1-16176BFCA65D}"/>
              </a:ext>
            </a:extLst>
          </p:cNvPr>
          <p:cNvSpPr>
            <a:spLocks noGrp="1"/>
          </p:cNvSpPr>
          <p:nvPr>
            <p:ph type="sldNum" sz="quarter" idx="12"/>
          </p:nvPr>
        </p:nvSpPr>
        <p:spPr/>
        <p:txBody>
          <a:bodyPr/>
          <a:lstStyle/>
          <a:p>
            <a:fld id="{36CAD006-85A9-4693-AB2C-868E4515CF3D}" type="slidenum">
              <a:rPr lang="en-US" smtClean="0"/>
              <a:t>‹#›</a:t>
            </a:fld>
            <a:endParaRPr lang="en-US"/>
          </a:p>
        </p:txBody>
      </p:sp>
    </p:spTree>
    <p:extLst>
      <p:ext uri="{BB962C8B-B14F-4D97-AF65-F5344CB8AC3E}">
        <p14:creationId xmlns:p14="http://schemas.microsoft.com/office/powerpoint/2010/main" val="42925887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Rozloženie obsahu">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679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Bod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ECA96-734D-704D-A9CA-6E41CCE5D0AD}"/>
              </a:ext>
            </a:extLst>
          </p:cNvPr>
          <p:cNvSpPr>
            <a:spLocks noGrp="1"/>
          </p:cNvSpPr>
          <p:nvPr>
            <p:ph type="title" hasCustomPrompt="1"/>
          </p:nvPr>
        </p:nvSpPr>
        <p:spPr>
          <a:xfrm>
            <a:off x="360218" y="1244457"/>
            <a:ext cx="11476182" cy="1143000"/>
          </a:xfrm>
          <a:prstGeom prst="rect">
            <a:avLst/>
          </a:prstGeom>
        </p:spPr>
        <p:txBody>
          <a:bodyPr anchor="ctr">
            <a:normAutofit/>
          </a:bodyPr>
          <a:lstStyle>
            <a:lvl1pPr marL="0" marR="0" indent="0" algn="l" defTabSz="609585" rtl="0" eaLnBrk="1" fontAlgn="auto" latinLnBrk="0" hangingPunct="1">
              <a:lnSpc>
                <a:spcPct val="100000"/>
              </a:lnSpc>
              <a:spcBef>
                <a:spcPct val="0"/>
              </a:spcBef>
              <a:spcAft>
                <a:spcPts val="0"/>
              </a:spcAft>
              <a:buClrTx/>
              <a:buSzTx/>
              <a:buFontTx/>
              <a:buNone/>
              <a:tabLst/>
              <a:defRPr sz="4800" b="1" i="0" cap="all" baseline="0">
                <a:solidFill>
                  <a:schemeClr val="accent1"/>
                </a:solidFill>
                <a:latin typeface="Montserrat" pitchFamily="2" charset="77"/>
                <a:cs typeface="Montserrat" pitchFamily="2" charset="77"/>
              </a:defRPr>
            </a:lvl1pPr>
          </a:lstStyle>
          <a:p>
            <a:r>
              <a:rPr lang="en-US"/>
              <a:t>TITLE HERE</a:t>
            </a:r>
          </a:p>
        </p:txBody>
      </p:sp>
      <p:sp>
        <p:nvSpPr>
          <p:cNvPr id="5" name="Text Placeholder 4">
            <a:extLst>
              <a:ext uri="{FF2B5EF4-FFF2-40B4-BE49-F238E27FC236}">
                <a16:creationId xmlns:a16="http://schemas.microsoft.com/office/drawing/2014/main" id="{7737949C-F84E-0942-9DCB-FD1FE5FE1DF9}"/>
              </a:ext>
            </a:extLst>
          </p:cNvPr>
          <p:cNvSpPr>
            <a:spLocks noGrp="1"/>
          </p:cNvSpPr>
          <p:nvPr>
            <p:ph type="body" sz="quarter" idx="10"/>
          </p:nvPr>
        </p:nvSpPr>
        <p:spPr>
          <a:xfrm>
            <a:off x="360218" y="2581131"/>
            <a:ext cx="11565081" cy="3286270"/>
          </a:xfrm>
          <a:prstGeom prst="rect">
            <a:avLst/>
          </a:prstGeom>
        </p:spPr>
        <p:txBody>
          <a:bodyPr/>
          <a:lstStyle>
            <a:lvl1pPr>
              <a:defRPr sz="2400" b="0" i="0">
                <a:ln>
                  <a:solidFill>
                    <a:schemeClr val="accent5"/>
                  </a:solidFill>
                </a:ln>
                <a:solidFill>
                  <a:schemeClr val="tx1"/>
                </a:solidFill>
                <a:latin typeface="Montserrat Light" pitchFamily="2" charset="77"/>
              </a:defRPr>
            </a:lvl1pPr>
            <a:lvl2pPr>
              <a:defRPr sz="2400" b="0" i="0">
                <a:ln>
                  <a:solidFill>
                    <a:schemeClr val="accent5"/>
                  </a:solidFill>
                </a:ln>
                <a:solidFill>
                  <a:schemeClr val="tx1"/>
                </a:solidFill>
                <a:latin typeface="Montserrat Light" pitchFamily="2" charset="77"/>
              </a:defRPr>
            </a:lvl2pPr>
            <a:lvl3pPr>
              <a:defRPr sz="2400" b="0" i="0">
                <a:ln>
                  <a:solidFill>
                    <a:schemeClr val="accent5"/>
                  </a:solidFill>
                </a:ln>
                <a:solidFill>
                  <a:schemeClr val="tx1"/>
                </a:solidFill>
                <a:latin typeface="Montserrat Light" pitchFamily="2" charset="77"/>
              </a:defRPr>
            </a:lvl3pPr>
            <a:lvl4pPr>
              <a:defRPr sz="2400" b="0" i="0">
                <a:ln>
                  <a:solidFill>
                    <a:schemeClr val="accent5"/>
                  </a:solidFill>
                </a:ln>
                <a:solidFill>
                  <a:schemeClr val="tx1"/>
                </a:solidFill>
                <a:latin typeface="Montserrat Light" pitchFamily="2" charset="77"/>
              </a:defRPr>
            </a:lvl4pPr>
            <a:lvl5pPr>
              <a:defRPr sz="2400" b="0" i="0">
                <a:ln>
                  <a:solidFill>
                    <a:schemeClr val="accent5"/>
                  </a:solidFill>
                </a:ln>
                <a:solidFill>
                  <a:schemeClr val="tx1"/>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7100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sp>
        <p:nvSpPr>
          <p:cNvPr id="13" name="Title Placeholder 7">
            <a:extLst>
              <a:ext uri="{FF2B5EF4-FFF2-40B4-BE49-F238E27FC236}">
                <a16:creationId xmlns:a16="http://schemas.microsoft.com/office/drawing/2014/main" id="{93559B55-EBB0-4251-9EA8-D04E3CFEEB65}"/>
              </a:ext>
            </a:extLst>
          </p:cNvPr>
          <p:cNvSpPr>
            <a:spLocks noGrp="1"/>
          </p:cNvSpPr>
          <p:nvPr>
            <p:ph type="title"/>
          </p:nvPr>
        </p:nvSpPr>
        <p:spPr>
          <a:xfrm>
            <a:off x="437344" y="365127"/>
            <a:ext cx="10917159" cy="437307"/>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14" name="Text Placeholder 2">
            <a:extLst>
              <a:ext uri="{FF2B5EF4-FFF2-40B4-BE49-F238E27FC236}">
                <a16:creationId xmlns:a16="http://schemas.microsoft.com/office/drawing/2014/main" id="{EE9AF889-4582-4644-894B-3D122F2C2650}"/>
              </a:ext>
            </a:extLst>
          </p:cNvPr>
          <p:cNvSpPr>
            <a:spLocks noGrp="1"/>
          </p:cNvSpPr>
          <p:nvPr>
            <p:ph idx="1"/>
          </p:nvPr>
        </p:nvSpPr>
        <p:spPr>
          <a:xfrm>
            <a:off x="437344" y="1073021"/>
            <a:ext cx="10917159" cy="51039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2" name="Date Placeholder 1">
            <a:extLst>
              <a:ext uri="{FF2B5EF4-FFF2-40B4-BE49-F238E27FC236}">
                <a16:creationId xmlns:a16="http://schemas.microsoft.com/office/drawing/2014/main" id="{6505B113-9E1F-465F-A71F-69ADDA7C4F55}"/>
              </a:ext>
            </a:extLst>
          </p:cNvPr>
          <p:cNvSpPr>
            <a:spLocks noGrp="1"/>
          </p:cNvSpPr>
          <p:nvPr>
            <p:ph type="dt" sz="half" idx="10"/>
          </p:nvPr>
        </p:nvSpPr>
        <p:spPr/>
        <p:txBody>
          <a:bodyPr/>
          <a:lstStyle/>
          <a:p>
            <a:fld id="{9864FE4B-A398-4C4D-AEA1-18758F83B1C2}" type="datetime1">
              <a:rPr lang="LID4096" smtClean="0"/>
              <a:t>11/06/2025</a:t>
            </a:fld>
            <a:endParaRPr lang="LID4096"/>
          </a:p>
        </p:txBody>
      </p:sp>
      <p:sp>
        <p:nvSpPr>
          <p:cNvPr id="3" name="Footer Placeholder 2">
            <a:extLst>
              <a:ext uri="{FF2B5EF4-FFF2-40B4-BE49-F238E27FC236}">
                <a16:creationId xmlns:a16="http://schemas.microsoft.com/office/drawing/2014/main" id="{6DFFED1D-F696-41AC-88FB-EF98D6DC4302}"/>
              </a:ext>
            </a:extLst>
          </p:cNvPr>
          <p:cNvSpPr>
            <a:spLocks noGrp="1"/>
          </p:cNvSpPr>
          <p:nvPr>
            <p:ph type="ftr" sz="quarter" idx="11"/>
          </p:nvPr>
        </p:nvSpPr>
        <p:spPr/>
        <p:txBody>
          <a:bodyPr/>
          <a:lstStyle/>
          <a:p>
            <a:r>
              <a:rPr lang="en-GB"/>
              <a:t>www.space4water.org</a:t>
            </a:r>
            <a:endParaRPr lang="LID4096"/>
          </a:p>
        </p:txBody>
      </p:sp>
      <p:sp>
        <p:nvSpPr>
          <p:cNvPr id="4" name="Slide Number Placeholder 3">
            <a:extLst>
              <a:ext uri="{FF2B5EF4-FFF2-40B4-BE49-F238E27FC236}">
                <a16:creationId xmlns:a16="http://schemas.microsoft.com/office/drawing/2014/main" id="{D266B19A-FFD6-4C5B-8502-5325B5DAE9CF}"/>
              </a:ext>
            </a:extLst>
          </p:cNvPr>
          <p:cNvSpPr>
            <a:spLocks noGrp="1"/>
          </p:cNvSpPr>
          <p:nvPr>
            <p:ph type="sldNum" sz="quarter" idx="12"/>
          </p:nvPr>
        </p:nvSpPr>
        <p:spPr/>
        <p:txBody>
          <a:bodyPr/>
          <a:lstStyle/>
          <a:p>
            <a:fld id="{13820DC4-D970-4F84-9D45-7FF75C808E46}" type="slidenum">
              <a:rPr lang="LID4096" smtClean="0"/>
              <a:pPr/>
              <a:t>‹#›</a:t>
            </a:fld>
            <a:r>
              <a:rPr lang="en-GB"/>
              <a:t> of 20</a:t>
            </a:r>
            <a:endParaRPr lang="LID4096"/>
          </a:p>
        </p:txBody>
      </p:sp>
    </p:spTree>
    <p:extLst>
      <p:ext uri="{BB962C8B-B14F-4D97-AF65-F5344CB8AC3E}">
        <p14:creationId xmlns:p14="http://schemas.microsoft.com/office/powerpoint/2010/main" val="34536663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B95DD6EF-7F03-7F4C-99F5-9FE09A5F158B}" type="datetime1">
              <a:rPr lang="en-US" smtClean="0"/>
              <a:t>11/6/2025</a:t>
            </a:fld>
            <a:endParaRPr lang="en-GB"/>
          </a:p>
        </p:txBody>
      </p:sp>
      <p:sp>
        <p:nvSpPr>
          <p:cNvPr id="5" name="Footer Placeholder 4"/>
          <p:cNvSpPr>
            <a:spLocks noGrp="1"/>
          </p:cNvSpPr>
          <p:nvPr>
            <p:ph type="ftr" sz="quarter" idx="11"/>
          </p:nvPr>
        </p:nvSpPr>
        <p:spPr/>
        <p:txBody>
          <a:bodyPr/>
          <a:lstStyle/>
          <a:p>
            <a:endParaRPr lang="en-GB"/>
          </a:p>
        </p:txBody>
      </p:sp>
      <p:sp>
        <p:nvSpPr>
          <p:cNvPr id="7" name="Slide Number Placeholder 5">
            <a:extLst>
              <a:ext uri="{FF2B5EF4-FFF2-40B4-BE49-F238E27FC236}">
                <a16:creationId xmlns:a16="http://schemas.microsoft.com/office/drawing/2014/main" id="{8086FB2A-26DC-77BD-6009-E9E20BB2885A}"/>
              </a:ext>
            </a:extLst>
          </p:cNvPr>
          <p:cNvSpPr>
            <a:spLocks noGrp="1"/>
          </p:cNvSpPr>
          <p:nvPr>
            <p:ph type="sldNum" sz="quarter" idx="4"/>
          </p:nvPr>
        </p:nvSpPr>
        <p:spPr>
          <a:xfrm>
            <a:off x="9435788" y="6512464"/>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cs typeface="Calibri" panose="020F0502020204030204" pitchFamily="34" charset="0"/>
              </a:defRPr>
            </a:lvl1pPr>
          </a:lstStyle>
          <a:p>
            <a:fld id="{330EA680-D336-4FF7-8B7A-9848BB0A1C32}" type="slidenum">
              <a:rPr lang="en-GB" smtClean="0"/>
              <a:pPr/>
              <a:t>‹#›</a:t>
            </a:fld>
            <a:endParaRPr lang="en-GB"/>
          </a:p>
        </p:txBody>
      </p:sp>
    </p:spTree>
    <p:extLst>
      <p:ext uri="{BB962C8B-B14F-4D97-AF65-F5344CB8AC3E}">
        <p14:creationId xmlns:p14="http://schemas.microsoft.com/office/powerpoint/2010/main" val="2385387890"/>
      </p:ext>
    </p:extLst>
  </p:cSld>
  <p:clrMapOvr>
    <a:masterClrMapping/>
  </p:clrMapOvr>
  <p:transition spd="slow">
    <p:push/>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270D2DEE-2315-6053-A802-691AC436268B}"/>
              </a:ext>
            </a:extLst>
          </p:cNvPr>
          <p:cNvCxnSpPr>
            <a:cxnSpLocks/>
          </p:cNvCxnSpPr>
          <p:nvPr userDrawn="1"/>
        </p:nvCxnSpPr>
        <p:spPr>
          <a:xfrm>
            <a:off x="0" y="1186675"/>
            <a:ext cx="12192000" cy="0"/>
          </a:xfrm>
          <a:prstGeom prst="straightConnector1">
            <a:avLst/>
          </a:prstGeom>
          <a:ln w="25400" cmpd="thinThick">
            <a:solidFill>
              <a:schemeClr val="tx2">
                <a:lumMod val="50000"/>
                <a:lumOff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8" name="Picture 7" descr="A black background with white text&#10;&#10;Description automatically generated">
            <a:extLst>
              <a:ext uri="{FF2B5EF4-FFF2-40B4-BE49-F238E27FC236}">
                <a16:creationId xmlns:a16="http://schemas.microsoft.com/office/drawing/2014/main" id="{7102194C-26F8-2963-EEC9-F3EC729A71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1125" y="19008"/>
            <a:ext cx="5010092" cy="1325564"/>
          </a:xfrm>
          <a:prstGeom prst="rect">
            <a:avLst/>
          </a:prstGeom>
        </p:spPr>
      </p:pic>
      <p:sp>
        <p:nvSpPr>
          <p:cNvPr id="11" name="Slide Number Placeholder 5">
            <a:extLst>
              <a:ext uri="{FF2B5EF4-FFF2-40B4-BE49-F238E27FC236}">
                <a16:creationId xmlns:a16="http://schemas.microsoft.com/office/drawing/2014/main" id="{0B75892F-0D49-9E25-C4A1-5B6D065E1A19}"/>
              </a:ext>
            </a:extLst>
          </p:cNvPr>
          <p:cNvSpPr>
            <a:spLocks noGrp="1"/>
          </p:cNvSpPr>
          <p:nvPr>
            <p:ph type="sldNum" sz="quarter" idx="4"/>
          </p:nvPr>
        </p:nvSpPr>
        <p:spPr>
          <a:xfrm>
            <a:off x="9435788" y="6512464"/>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cs typeface="Calibri" panose="020F0502020204030204" pitchFamily="34" charset="0"/>
              </a:defRPr>
            </a:lvl1pPr>
          </a:lstStyle>
          <a:p>
            <a:fld id="{330EA680-D336-4FF7-8B7A-9848BB0A1C32}" type="slidenum">
              <a:rPr lang="en-GB" smtClean="0"/>
              <a:pPr/>
              <a:t>‹#›</a:t>
            </a:fld>
            <a:endParaRPr lang="en-GB"/>
          </a:p>
        </p:txBody>
      </p:sp>
    </p:spTree>
    <p:extLst>
      <p:ext uri="{BB962C8B-B14F-4D97-AF65-F5344CB8AC3E}">
        <p14:creationId xmlns:p14="http://schemas.microsoft.com/office/powerpoint/2010/main" val="949138452"/>
      </p:ext>
    </p:extLst>
  </p:cSld>
  <p:clrMapOvr>
    <a:masterClrMapping/>
  </p:clrMapOvr>
  <p:transition spd="slow">
    <p:push/>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E994A2C-850F-A24E-AF0A-4A55B8575D6D}" type="datetime1">
              <a:rPr lang="en-US" smtClean="0"/>
              <a:t>11/6/2025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transition spd="slow">
    <p:push/>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BA2A99E8-AA8E-FE49-9B6A-9AB67AD9298F}" type="datetime1">
              <a:rPr lang="en-US" smtClean="0"/>
              <a:t>11/6/2025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transition spd="slow">
    <p:push/>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C94319E5-C8D6-D049-AD65-9F95E0D9498C}" type="datetime1">
              <a:rPr lang="en-US" smtClean="0"/>
              <a:t>11/6/2025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transition spd="slow">
    <p:push/>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24923AE4-32DE-8046-B83F-736045FF8A31}" type="datetime1">
              <a:rPr lang="en-US" smtClean="0"/>
              <a:t>11/6/2025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transition spd="slow">
    <p:push/>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9AAEB0-8AB4-F545-B2E4-23805AADA6F9}" type="datetime1">
              <a:rPr lang="en-US" smtClean="0"/>
              <a:t>11/6/2025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3EDDD5-AE20-4A85-A0C2-BF1CF745DAD4}"/>
              </a:ext>
            </a:extLst>
          </p:cNvPr>
          <p:cNvSpPr>
            <a:spLocks noGrp="1"/>
          </p:cNvSpPr>
          <p:nvPr>
            <p:ph type="dt" sz="half" idx="10"/>
          </p:nvPr>
        </p:nvSpPr>
        <p:spPr/>
        <p:txBody>
          <a:bodyPr/>
          <a:lstStyle/>
          <a:p>
            <a:fld id="{59635B37-6CEA-40C5-8FE8-80E47516BA55}" type="datetimeFigureOut">
              <a:rPr lang="en-US" smtClean="0"/>
              <a:t>11/6/2025</a:t>
            </a:fld>
            <a:endParaRPr lang="en-US"/>
          </a:p>
        </p:txBody>
      </p:sp>
      <p:sp>
        <p:nvSpPr>
          <p:cNvPr id="3" name="Footer Placeholder 2">
            <a:extLst>
              <a:ext uri="{FF2B5EF4-FFF2-40B4-BE49-F238E27FC236}">
                <a16:creationId xmlns:a16="http://schemas.microsoft.com/office/drawing/2014/main" id="{A260CE79-6DCF-4A34-8012-C7C7EBA137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98BA74-D117-415F-B287-B82D08289E72}"/>
              </a:ext>
            </a:extLst>
          </p:cNvPr>
          <p:cNvSpPr>
            <a:spLocks noGrp="1"/>
          </p:cNvSpPr>
          <p:nvPr>
            <p:ph type="sldNum" sz="quarter" idx="12"/>
          </p:nvPr>
        </p:nvSpPr>
        <p:spPr/>
        <p:txBody>
          <a:bodyPr/>
          <a:lstStyle/>
          <a:p>
            <a:fld id="{36CAD006-85A9-4693-AB2C-868E4515CF3D}" type="slidenum">
              <a:rPr lang="en-US" smtClean="0"/>
              <a:t>‹#›</a:t>
            </a:fld>
            <a:endParaRPr lang="en-US"/>
          </a:p>
        </p:txBody>
      </p:sp>
    </p:spTree>
    <p:extLst>
      <p:ext uri="{BB962C8B-B14F-4D97-AF65-F5344CB8AC3E}">
        <p14:creationId xmlns:p14="http://schemas.microsoft.com/office/powerpoint/2010/main" val="42035386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ECEEAA2-F2D6-164C-80B9-01037E279062}" type="datetime1">
              <a:rPr lang="en-US" smtClean="0"/>
              <a:t>11/6/2025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transition spd="slow">
    <p:push/>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2531626-AA2B-6547-84E2-4B77A36E475E}" type="datetime1">
              <a:rPr lang="en-US" smtClean="0"/>
              <a:t>11/6/2025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transition spd="slow">
    <p:push/>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006DCEE-9E85-0C4A-BC67-2920117298D5}" type="datetime1">
              <a:rPr lang="en-US" smtClean="0"/>
              <a:t>11/6/2025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transition spd="slow">
    <p:push/>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05B22D21-FA28-AB4C-9D14-EF9161246FD0}" type="datetime1">
              <a:rPr lang="en-US" smtClean="0"/>
              <a:t>11/6/2025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transition spd="slow">
    <p:push/>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177426"/>
      </p:ext>
    </p:extLst>
  </p:cSld>
  <p:clrMapOvr>
    <a:masterClrMapping/>
  </p:clrMapOvr>
  <p:transition spd="slow">
    <p:push/>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87B09-F5E6-47AE-825C-0D8606227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17B581-0E82-4965-AE93-2AB9A1C62F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979BFC-744E-46F3-A20B-8C195B61DA5F}"/>
              </a:ext>
            </a:extLst>
          </p:cNvPr>
          <p:cNvSpPr>
            <a:spLocks noGrp="1"/>
          </p:cNvSpPr>
          <p:nvPr>
            <p:ph type="dt" sz="half" idx="10"/>
          </p:nvPr>
        </p:nvSpPr>
        <p:spPr/>
        <p:txBody>
          <a:bodyPr/>
          <a:lstStyle/>
          <a:p>
            <a:fld id="{59635B37-6CEA-40C5-8FE8-80E47516BA55}" type="datetimeFigureOut">
              <a:rPr lang="en-US" smtClean="0"/>
              <a:t>11/6/2025</a:t>
            </a:fld>
            <a:endParaRPr lang="en-US"/>
          </a:p>
        </p:txBody>
      </p:sp>
      <p:sp>
        <p:nvSpPr>
          <p:cNvPr id="5" name="Footer Placeholder 4">
            <a:extLst>
              <a:ext uri="{FF2B5EF4-FFF2-40B4-BE49-F238E27FC236}">
                <a16:creationId xmlns:a16="http://schemas.microsoft.com/office/drawing/2014/main" id="{64774CB6-FCE8-4A9F-A5BE-8B719B21BC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08328D-7CA0-4C2E-A696-CD45D344169A}"/>
              </a:ext>
            </a:extLst>
          </p:cNvPr>
          <p:cNvSpPr>
            <a:spLocks noGrp="1"/>
          </p:cNvSpPr>
          <p:nvPr>
            <p:ph type="sldNum" sz="quarter" idx="12"/>
          </p:nvPr>
        </p:nvSpPr>
        <p:spPr/>
        <p:txBody>
          <a:bodyPr/>
          <a:lstStyle/>
          <a:p>
            <a:fld id="{36CAD006-85A9-4693-AB2C-868E4515CF3D}" type="slidenum">
              <a:rPr lang="en-US" smtClean="0"/>
              <a:t>‹#›</a:t>
            </a:fld>
            <a:endParaRPr lang="en-US"/>
          </a:p>
        </p:txBody>
      </p:sp>
    </p:spTree>
    <p:extLst>
      <p:ext uri="{BB962C8B-B14F-4D97-AF65-F5344CB8AC3E}">
        <p14:creationId xmlns:p14="http://schemas.microsoft.com/office/powerpoint/2010/main" val="21251561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Rozloženie obsahu">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43669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BB698-B5AE-772A-20B0-95E26C181C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A3AAE8-D698-9F52-D97D-89875DE7DB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88BBD4-4A03-29ED-5D99-3A0D5A9F7C9A}"/>
              </a:ext>
            </a:extLst>
          </p:cNvPr>
          <p:cNvSpPr>
            <a:spLocks noGrp="1"/>
          </p:cNvSpPr>
          <p:nvPr>
            <p:ph type="dt" sz="half" idx="10"/>
          </p:nvPr>
        </p:nvSpPr>
        <p:spPr/>
        <p:txBody>
          <a:bodyPr/>
          <a:lstStyle/>
          <a:p>
            <a:fld id="{7075EBA8-64E0-4E3E-A271-D082D9097DC8}" type="datetime1">
              <a:rPr lang="en-US" smtClean="0"/>
              <a:t>11/6/2025</a:t>
            </a:fld>
            <a:endParaRPr lang="en-US"/>
          </a:p>
        </p:txBody>
      </p:sp>
      <p:sp>
        <p:nvSpPr>
          <p:cNvPr id="5" name="Footer Placeholder 4">
            <a:extLst>
              <a:ext uri="{FF2B5EF4-FFF2-40B4-BE49-F238E27FC236}">
                <a16:creationId xmlns:a16="http://schemas.microsoft.com/office/drawing/2014/main" id="{BEEAC1C4-D45B-1BC7-98B7-1871F9D3F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AC391B-DCD9-6C93-FD10-F82234D7200C}"/>
              </a:ext>
            </a:extLst>
          </p:cNvPr>
          <p:cNvSpPr>
            <a:spLocks noGrp="1"/>
          </p:cNvSpPr>
          <p:nvPr>
            <p:ph type="sldNum" sz="quarter" idx="12"/>
          </p:nvPr>
        </p:nvSpPr>
        <p:spPr/>
        <p:txBody>
          <a:bodyPr/>
          <a:lstStyle/>
          <a:p>
            <a:fld id="{C80C450E-2F5C-4285-9045-73AEBD073CD2}" type="slidenum">
              <a:rPr lang="en-US" smtClean="0"/>
              <a:t>‹#›</a:t>
            </a:fld>
            <a:endParaRPr lang="en-US"/>
          </a:p>
        </p:txBody>
      </p:sp>
    </p:spTree>
    <p:extLst>
      <p:ext uri="{BB962C8B-B14F-4D97-AF65-F5344CB8AC3E}">
        <p14:creationId xmlns:p14="http://schemas.microsoft.com/office/powerpoint/2010/main" val="13504248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90B33-D8B3-FA14-F13B-761E8BBEC2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3525982-5915-2120-78CB-78C73DBD1BF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482AD88-9120-B924-75CF-A2293F243FED}"/>
              </a:ext>
            </a:extLst>
          </p:cNvPr>
          <p:cNvSpPr>
            <a:spLocks noGrp="1"/>
          </p:cNvSpPr>
          <p:nvPr>
            <p:ph type="dt" sz="half" idx="10"/>
          </p:nvPr>
        </p:nvSpPr>
        <p:spPr/>
        <p:txBody>
          <a:bodyPr/>
          <a:lstStyle/>
          <a:p>
            <a:fld id="{B55761DC-CE84-4211-8290-94D0C24D2DF8}" type="datetime1">
              <a:rPr lang="en-GB" smtClean="0"/>
              <a:t>06/11/2025</a:t>
            </a:fld>
            <a:endParaRPr lang="en-GB"/>
          </a:p>
        </p:txBody>
      </p:sp>
      <p:sp>
        <p:nvSpPr>
          <p:cNvPr id="5" name="Footer Placeholder 4">
            <a:extLst>
              <a:ext uri="{FF2B5EF4-FFF2-40B4-BE49-F238E27FC236}">
                <a16:creationId xmlns:a16="http://schemas.microsoft.com/office/drawing/2014/main" id="{1734DD11-139F-2C8F-1B23-42B7039842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3E1C2F-83DC-F4FB-CFB8-2E9F841A61AD}"/>
              </a:ext>
            </a:extLst>
          </p:cNvPr>
          <p:cNvSpPr>
            <a:spLocks noGrp="1"/>
          </p:cNvSpPr>
          <p:nvPr>
            <p:ph type="sldNum" sz="quarter" idx="12"/>
          </p:nvPr>
        </p:nvSpPr>
        <p:spPr/>
        <p:txBody>
          <a:bodyPr/>
          <a:lstStyle/>
          <a:p>
            <a:fld id="{B86C0A8A-D387-4799-9A85-630E49E011CD}" type="slidenum">
              <a:rPr lang="en-GB" smtClean="0"/>
              <a:t>‹#›</a:t>
            </a:fld>
            <a:endParaRPr lang="en-GB"/>
          </a:p>
        </p:txBody>
      </p:sp>
    </p:spTree>
    <p:extLst>
      <p:ext uri="{BB962C8B-B14F-4D97-AF65-F5344CB8AC3E}">
        <p14:creationId xmlns:p14="http://schemas.microsoft.com/office/powerpoint/2010/main" val="20602505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1549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366-E4F0-4001-B5FF-3C87FD1917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E26B3A-7162-4749-ABD4-F5E6AF9076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2F9482-8358-4FDE-A34A-F4B69F35DA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0D3B2A-3D3A-4C2A-9284-0CCB78C13E4A}"/>
              </a:ext>
            </a:extLst>
          </p:cNvPr>
          <p:cNvSpPr>
            <a:spLocks noGrp="1"/>
          </p:cNvSpPr>
          <p:nvPr>
            <p:ph type="dt" sz="half" idx="10"/>
          </p:nvPr>
        </p:nvSpPr>
        <p:spPr/>
        <p:txBody>
          <a:bodyPr/>
          <a:lstStyle/>
          <a:p>
            <a:fld id="{59635B37-6CEA-40C5-8FE8-80E47516BA55}" type="datetimeFigureOut">
              <a:rPr lang="en-US" smtClean="0"/>
              <a:t>11/6/2025</a:t>
            </a:fld>
            <a:endParaRPr lang="en-US"/>
          </a:p>
        </p:txBody>
      </p:sp>
      <p:sp>
        <p:nvSpPr>
          <p:cNvPr id="6" name="Footer Placeholder 5">
            <a:extLst>
              <a:ext uri="{FF2B5EF4-FFF2-40B4-BE49-F238E27FC236}">
                <a16:creationId xmlns:a16="http://schemas.microsoft.com/office/drawing/2014/main" id="{7099B051-6E96-4091-B5EF-511E7515D6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001E4D-2FE7-41C6-A0A9-7494D5FCB5F9}"/>
              </a:ext>
            </a:extLst>
          </p:cNvPr>
          <p:cNvSpPr>
            <a:spLocks noGrp="1"/>
          </p:cNvSpPr>
          <p:nvPr>
            <p:ph type="sldNum" sz="quarter" idx="12"/>
          </p:nvPr>
        </p:nvSpPr>
        <p:spPr/>
        <p:txBody>
          <a:bodyPr/>
          <a:lstStyle/>
          <a:p>
            <a:fld id="{36CAD006-85A9-4693-AB2C-868E4515CF3D}" type="slidenum">
              <a:rPr lang="en-US" smtClean="0"/>
              <a:t>‹#›</a:t>
            </a:fld>
            <a:endParaRPr lang="en-US"/>
          </a:p>
        </p:txBody>
      </p:sp>
    </p:spTree>
    <p:extLst>
      <p:ext uri="{BB962C8B-B14F-4D97-AF65-F5344CB8AC3E}">
        <p14:creationId xmlns:p14="http://schemas.microsoft.com/office/powerpoint/2010/main" val="40931513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col w/Full Bleed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5306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270D2DEE-2315-6053-A802-691AC436268B}"/>
              </a:ext>
            </a:extLst>
          </p:cNvPr>
          <p:cNvCxnSpPr>
            <a:cxnSpLocks/>
          </p:cNvCxnSpPr>
          <p:nvPr userDrawn="1"/>
        </p:nvCxnSpPr>
        <p:spPr>
          <a:xfrm>
            <a:off x="0" y="1186675"/>
            <a:ext cx="12192000" cy="0"/>
          </a:xfrm>
          <a:prstGeom prst="straightConnector1">
            <a:avLst/>
          </a:prstGeom>
          <a:ln w="25400" cmpd="thinThick">
            <a:solidFill>
              <a:schemeClr val="tx2">
                <a:lumMod val="50000"/>
                <a:lumOff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8" name="Picture 7" descr="A black background with white text&#10;&#10;Description automatically generated">
            <a:extLst>
              <a:ext uri="{FF2B5EF4-FFF2-40B4-BE49-F238E27FC236}">
                <a16:creationId xmlns:a16="http://schemas.microsoft.com/office/drawing/2014/main" id="{7102194C-26F8-2963-EEC9-F3EC729A71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1125" y="19009"/>
            <a:ext cx="5010092" cy="1325564"/>
          </a:xfrm>
          <a:prstGeom prst="rect">
            <a:avLst/>
          </a:prstGeom>
        </p:spPr>
      </p:pic>
      <p:sp>
        <p:nvSpPr>
          <p:cNvPr id="11" name="Slide Number Placeholder 5">
            <a:extLst>
              <a:ext uri="{FF2B5EF4-FFF2-40B4-BE49-F238E27FC236}">
                <a16:creationId xmlns:a16="http://schemas.microsoft.com/office/drawing/2014/main" id="{0B75892F-0D49-9E25-C4A1-5B6D065E1A19}"/>
              </a:ext>
            </a:extLst>
          </p:cNvPr>
          <p:cNvSpPr>
            <a:spLocks noGrp="1"/>
          </p:cNvSpPr>
          <p:nvPr>
            <p:ph type="sldNum" sz="quarter" idx="4"/>
          </p:nvPr>
        </p:nvSpPr>
        <p:spPr>
          <a:xfrm>
            <a:off x="9435788" y="6512464"/>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cs typeface="Calibri" panose="020F0502020204030204" pitchFamily="34" charset="0"/>
              </a:defRPr>
            </a:lvl1pPr>
          </a:lstStyle>
          <a:p>
            <a:fld id="{330EA680-D336-4FF7-8B7A-9848BB0A1C32}" type="slidenum">
              <a:rPr lang="en-GB" smtClean="0"/>
              <a:pPr/>
              <a:t>‹#›</a:t>
            </a:fld>
            <a:endParaRPr lang="en-GB"/>
          </a:p>
        </p:txBody>
      </p:sp>
    </p:spTree>
    <p:extLst>
      <p:ext uri="{BB962C8B-B14F-4D97-AF65-F5344CB8AC3E}">
        <p14:creationId xmlns:p14="http://schemas.microsoft.com/office/powerpoint/2010/main" val="3953295545"/>
      </p:ext>
    </p:extLst>
  </p:cSld>
  <p:clrMapOvr>
    <a:masterClrMapping/>
  </p:clrMapOvr>
  <p:transition spd="slow">
    <p:push/>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AD120C-2B14-4591-A0AE-62392521E534}" type="datetime1">
              <a:rPr lang="en-GB" smtClean="0"/>
              <a:t>06/11/2025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90105149"/>
      </p:ext>
    </p:extLst>
  </p:cSld>
  <p:clrMapOvr>
    <a:masterClrMapping/>
  </p:clrMapOvr>
  <p:transition spd="slow">
    <p:push/>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1C44507-3DB2-4282-8DB8-E541193712AC}"/>
              </a:ext>
            </a:extLst>
          </p:cNvPr>
          <p:cNvSpPr/>
          <p:nvPr/>
        </p:nvSpPr>
        <p:spPr>
          <a:xfrm>
            <a:off x="0" y="1160465"/>
            <a:ext cx="12192000" cy="522128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0F1D14B8-7687-411F-87EF-618977ECE1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88AD52-F3F2-4DF9-8D42-0F213053BC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A804A5-45A9-4748-AF13-62E3B914C6FF}"/>
              </a:ext>
            </a:extLst>
          </p:cNvPr>
          <p:cNvSpPr>
            <a:spLocks noGrp="1"/>
          </p:cNvSpPr>
          <p:nvPr>
            <p:ph type="dt" sz="half" idx="10"/>
          </p:nvPr>
        </p:nvSpPr>
        <p:spPr/>
        <p:txBody>
          <a:bodyPr/>
          <a:lstStyle/>
          <a:p>
            <a:fld id="{610EC75D-CBBE-4944-85A8-34837FC4BA81}" type="datetime1">
              <a:rPr lang="en-GB" smtClean="0"/>
              <a:t>06/11/2025</a:t>
            </a:fld>
            <a:endParaRPr lang="en-US"/>
          </a:p>
        </p:txBody>
      </p:sp>
      <p:sp>
        <p:nvSpPr>
          <p:cNvPr id="6" name="Footer Placeholder 5">
            <a:extLst>
              <a:ext uri="{FF2B5EF4-FFF2-40B4-BE49-F238E27FC236}">
                <a16:creationId xmlns:a16="http://schemas.microsoft.com/office/drawing/2014/main" id="{3A5698AE-DCDB-41A7-972B-DDA415FC15A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724409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270D2DEE-2315-6053-A802-691AC436268B}"/>
              </a:ext>
            </a:extLst>
          </p:cNvPr>
          <p:cNvCxnSpPr>
            <a:cxnSpLocks/>
          </p:cNvCxnSpPr>
          <p:nvPr userDrawn="1"/>
        </p:nvCxnSpPr>
        <p:spPr>
          <a:xfrm>
            <a:off x="0" y="1186675"/>
            <a:ext cx="12192000" cy="0"/>
          </a:xfrm>
          <a:prstGeom prst="straightConnector1">
            <a:avLst/>
          </a:prstGeom>
          <a:ln w="25400" cmpd="thinThick">
            <a:solidFill>
              <a:schemeClr val="tx2">
                <a:lumMod val="50000"/>
                <a:lumOff val="50000"/>
              </a:schemeClr>
            </a:solidFill>
            <a:prstDash val="solid"/>
          </a:ln>
        </p:spPr>
        <p:style>
          <a:lnRef idx="2">
            <a:schemeClr val="accent1"/>
          </a:lnRef>
          <a:fillRef idx="0">
            <a:schemeClr val="accent1"/>
          </a:fillRef>
          <a:effectRef idx="1">
            <a:schemeClr val="accent1"/>
          </a:effectRef>
          <a:fontRef idx="minor">
            <a:schemeClr val="tx1"/>
          </a:fontRef>
        </p:style>
      </p:cxnSp>
      <p:sp>
        <p:nvSpPr>
          <p:cNvPr id="11" name="Slide Number Placeholder 5">
            <a:extLst>
              <a:ext uri="{FF2B5EF4-FFF2-40B4-BE49-F238E27FC236}">
                <a16:creationId xmlns:a16="http://schemas.microsoft.com/office/drawing/2014/main" id="{0B75892F-0D49-9E25-C4A1-5B6D065E1A19}"/>
              </a:ext>
            </a:extLst>
          </p:cNvPr>
          <p:cNvSpPr>
            <a:spLocks noGrp="1"/>
          </p:cNvSpPr>
          <p:nvPr>
            <p:ph type="sldNum" sz="quarter" idx="4"/>
          </p:nvPr>
        </p:nvSpPr>
        <p:spPr>
          <a:xfrm>
            <a:off x="9435788" y="6512464"/>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cs typeface="Calibri" panose="020F0502020204030204" pitchFamily="34" charset="0"/>
              </a:defRPr>
            </a:lvl1pPr>
          </a:lstStyle>
          <a:p>
            <a:fld id="{330EA680-D336-4FF7-8B7A-9848BB0A1C32}" type="slidenum">
              <a:rPr lang="en-GB" smtClean="0"/>
              <a:pPr/>
              <a:t>‹#›</a:t>
            </a:fld>
            <a:endParaRPr lang="en-GB"/>
          </a:p>
        </p:txBody>
      </p:sp>
    </p:spTree>
    <p:extLst>
      <p:ext uri="{BB962C8B-B14F-4D97-AF65-F5344CB8AC3E}">
        <p14:creationId xmlns:p14="http://schemas.microsoft.com/office/powerpoint/2010/main" val="2246850164"/>
      </p:ext>
    </p:extLst>
  </p:cSld>
  <p:clrMapOvr>
    <a:masterClrMapping/>
  </p:clrMapOvr>
  <p:transition spd="slow">
    <p:push/>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AD120C-2B14-4591-A0AE-62392521E534}" type="datetime1">
              <a:rPr lang="en-GB" smtClean="0"/>
              <a:t>06/11/2025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141962327"/>
      </p:ext>
    </p:extLst>
  </p:cSld>
  <p:clrMapOvr>
    <a:masterClrMapping/>
  </p:clrMapOvr>
  <p:transition spd="slow">
    <p:push/>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312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CF63A380-7436-C582-EEE4-31E80CB7B52E}"/>
              </a:ext>
            </a:extLst>
          </p:cNvPr>
          <p:cNvSpPr>
            <a:spLocks noGrp="1"/>
          </p:cNvSpPr>
          <p:nvPr>
            <p:ph type="sldNum" sz="quarter" idx="4"/>
          </p:nvPr>
        </p:nvSpPr>
        <p:spPr>
          <a:xfrm>
            <a:off x="9445376" y="6499143"/>
            <a:ext cx="2743200" cy="365125"/>
          </a:xfrm>
          <a:prstGeom prst="rect">
            <a:avLst/>
          </a:prstGeom>
        </p:spPr>
        <p:txBody>
          <a:bodyPr anchor="ctr"/>
          <a:lstStyle>
            <a:lvl1pPr algn="r">
              <a:defRPr sz="1067">
                <a:latin typeface="Calibri" panose="020F0502020204030204" pitchFamily="34" charset="0"/>
                <a:cs typeface="Calibri" panose="020F050202020403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411916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86399000">
        <p159:morph option="byObject"/>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1188719"/>
          </a:xfrm>
          <a:prstGeom prst="rect">
            <a:avLst/>
          </a:prstGeom>
        </p:spPr>
      </p:pic>
      <p:sp>
        <p:nvSpPr>
          <p:cNvPr id="2" name="Holder 2"/>
          <p:cNvSpPr>
            <a:spLocks noGrp="1"/>
          </p:cNvSpPr>
          <p:nvPr>
            <p:ph type="title"/>
          </p:nvPr>
        </p:nvSpPr>
        <p:spPr/>
        <p:txBody>
          <a:bodyPr lIns="0" tIns="0" rIns="0" bIns="0"/>
          <a:lstStyle>
            <a:lvl1pPr>
              <a:defRPr sz="36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800" b="1"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64026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3E9B95-D806-428C-962D-49BD92E60826}"/>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071B79E9-E6B6-4C86-B385-E7FB2D4264D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E0F820D-1313-40B4-983F-341D61FA6321}"/>
              </a:ext>
            </a:extLst>
          </p:cNvPr>
          <p:cNvSpPr>
            <a:spLocks noGrp="1"/>
          </p:cNvSpPr>
          <p:nvPr>
            <p:ph type="sldNum" sz="quarter" idx="12"/>
          </p:nvPr>
        </p:nvSpPr>
        <p:spPr/>
        <p:txBody>
          <a:bodyPr/>
          <a:lstStyle/>
          <a:p>
            <a:fld id="{911E474F-D880-4DE0-BF8D-2E75A0B57048}" type="slidenum">
              <a:rPr lang="en-GB" smtClean="0"/>
              <a:t>‹#›</a:t>
            </a:fld>
            <a:endParaRPr lang="en-GB"/>
          </a:p>
        </p:txBody>
      </p:sp>
    </p:spTree>
    <p:extLst>
      <p:ext uri="{BB962C8B-B14F-4D97-AF65-F5344CB8AC3E}">
        <p14:creationId xmlns:p14="http://schemas.microsoft.com/office/powerpoint/2010/main" val="3515173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72B01-D874-437A-97E0-2427C6E108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D7520A-D947-4CDC-A9BC-095FAEE7AE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BA301D-BB9A-4346-A0E8-6BE2732127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1691E0-5FC1-4C98-B436-E4BC99C18D1A}"/>
              </a:ext>
            </a:extLst>
          </p:cNvPr>
          <p:cNvSpPr>
            <a:spLocks noGrp="1"/>
          </p:cNvSpPr>
          <p:nvPr>
            <p:ph type="dt" sz="half" idx="10"/>
          </p:nvPr>
        </p:nvSpPr>
        <p:spPr/>
        <p:txBody>
          <a:bodyPr/>
          <a:lstStyle/>
          <a:p>
            <a:fld id="{59635B37-6CEA-40C5-8FE8-80E47516BA55}" type="datetimeFigureOut">
              <a:rPr lang="en-US" smtClean="0"/>
              <a:t>11/6/2025</a:t>
            </a:fld>
            <a:endParaRPr lang="en-US"/>
          </a:p>
        </p:txBody>
      </p:sp>
      <p:sp>
        <p:nvSpPr>
          <p:cNvPr id="6" name="Footer Placeholder 5">
            <a:extLst>
              <a:ext uri="{FF2B5EF4-FFF2-40B4-BE49-F238E27FC236}">
                <a16:creationId xmlns:a16="http://schemas.microsoft.com/office/drawing/2014/main" id="{BC389E1C-B292-4176-BA0D-F17CDC6B6E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0769F3-2DB8-4A08-AB39-874839E9E20F}"/>
              </a:ext>
            </a:extLst>
          </p:cNvPr>
          <p:cNvSpPr>
            <a:spLocks noGrp="1"/>
          </p:cNvSpPr>
          <p:nvPr>
            <p:ph type="sldNum" sz="quarter" idx="12"/>
          </p:nvPr>
        </p:nvSpPr>
        <p:spPr/>
        <p:txBody>
          <a:bodyPr/>
          <a:lstStyle/>
          <a:p>
            <a:fld id="{36CAD006-85A9-4693-AB2C-868E4515CF3D}" type="slidenum">
              <a:rPr lang="en-US" smtClean="0"/>
              <a:t>‹#›</a:t>
            </a:fld>
            <a:endParaRPr lang="en-US"/>
          </a:p>
        </p:txBody>
      </p:sp>
    </p:spTree>
    <p:extLst>
      <p:ext uri="{BB962C8B-B14F-4D97-AF65-F5344CB8AC3E}">
        <p14:creationId xmlns:p14="http://schemas.microsoft.com/office/powerpoint/2010/main" val="8356466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270D2DEE-2315-6053-A802-691AC436268B}"/>
              </a:ext>
            </a:extLst>
          </p:cNvPr>
          <p:cNvCxnSpPr>
            <a:cxnSpLocks/>
          </p:cNvCxnSpPr>
          <p:nvPr userDrawn="1"/>
        </p:nvCxnSpPr>
        <p:spPr>
          <a:xfrm>
            <a:off x="0" y="1186675"/>
            <a:ext cx="12192000" cy="0"/>
          </a:xfrm>
          <a:prstGeom prst="straightConnector1">
            <a:avLst/>
          </a:prstGeom>
          <a:ln w="25400" cmpd="thinThick">
            <a:solidFill>
              <a:schemeClr val="tx2">
                <a:lumMod val="50000"/>
                <a:lumOff val="50000"/>
              </a:schemeClr>
            </a:solidFill>
            <a:prstDash val="solid"/>
          </a:ln>
        </p:spPr>
        <p:style>
          <a:lnRef idx="2">
            <a:schemeClr val="accent1"/>
          </a:lnRef>
          <a:fillRef idx="0">
            <a:schemeClr val="accent1"/>
          </a:fillRef>
          <a:effectRef idx="1">
            <a:schemeClr val="accent1"/>
          </a:effectRef>
          <a:fontRef idx="minor">
            <a:schemeClr val="tx1"/>
          </a:fontRef>
        </p:style>
      </p:cxnSp>
      <p:pic>
        <p:nvPicPr>
          <p:cNvPr id="8" name="Picture 7" descr="A black background with white text&#10;&#10;Description automatically generated">
            <a:extLst>
              <a:ext uri="{FF2B5EF4-FFF2-40B4-BE49-F238E27FC236}">
                <a16:creationId xmlns:a16="http://schemas.microsoft.com/office/drawing/2014/main" id="{7102194C-26F8-2963-EEC9-F3EC729A71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1125" y="19008"/>
            <a:ext cx="5010092" cy="1325564"/>
          </a:xfrm>
          <a:prstGeom prst="rect">
            <a:avLst/>
          </a:prstGeom>
        </p:spPr>
      </p:pic>
      <p:sp>
        <p:nvSpPr>
          <p:cNvPr id="11" name="Slide Number Placeholder 5">
            <a:extLst>
              <a:ext uri="{FF2B5EF4-FFF2-40B4-BE49-F238E27FC236}">
                <a16:creationId xmlns:a16="http://schemas.microsoft.com/office/drawing/2014/main" id="{0B75892F-0D49-9E25-C4A1-5B6D065E1A19}"/>
              </a:ext>
            </a:extLst>
          </p:cNvPr>
          <p:cNvSpPr>
            <a:spLocks noGrp="1"/>
          </p:cNvSpPr>
          <p:nvPr>
            <p:ph type="sldNum" sz="quarter" idx="4"/>
          </p:nvPr>
        </p:nvSpPr>
        <p:spPr>
          <a:xfrm>
            <a:off x="9435788" y="6512464"/>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cs typeface="Calibri" panose="020F0502020204030204" pitchFamily="34" charset="0"/>
              </a:defRPr>
            </a:lvl1pPr>
          </a:lstStyle>
          <a:p>
            <a:fld id="{330EA680-D336-4FF7-8B7A-9848BB0A1C32}" type="slidenum">
              <a:rPr lang="en-GB" smtClean="0"/>
              <a:pPr/>
              <a:t>‹#›</a:t>
            </a:fld>
            <a:endParaRPr lang="en-GB"/>
          </a:p>
        </p:txBody>
      </p:sp>
    </p:spTree>
    <p:extLst>
      <p:ext uri="{BB962C8B-B14F-4D97-AF65-F5344CB8AC3E}">
        <p14:creationId xmlns:p14="http://schemas.microsoft.com/office/powerpoint/2010/main" val="1702246224"/>
      </p:ext>
    </p:extLst>
  </p:cSld>
  <p:clrMapOvr>
    <a:masterClrMapping/>
  </p:clrMapOvr>
  <p:transition spd="slow">
    <p:push/>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3301751" y="2265729"/>
            <a:ext cx="8288156" cy="2756715"/>
          </a:xfrm>
          <a:prstGeom prst="rect">
            <a:avLst/>
          </a:prstGeom>
          <a:noFill/>
          <a:ln>
            <a:noFill/>
          </a:ln>
        </p:spPr>
      </p:pic>
      <p:pic>
        <p:nvPicPr>
          <p:cNvPr id="13" name="Google Shape;13;p2"/>
          <p:cNvPicPr preferRelativeResize="0"/>
          <p:nvPr/>
        </p:nvPicPr>
        <p:blipFill rotWithShape="1">
          <a:blip r:embed="rId3">
            <a:alphaModFix/>
          </a:blip>
          <a:srcRect b="-113"/>
          <a:stretch/>
        </p:blipFill>
        <p:spPr>
          <a:xfrm rot="10800000" flipH="1">
            <a:off x="2824281" y="4824249"/>
            <a:ext cx="5391556" cy="2038097"/>
          </a:xfrm>
          <a:prstGeom prst="rect">
            <a:avLst/>
          </a:prstGeom>
          <a:noFill/>
          <a:ln>
            <a:noFill/>
          </a:ln>
        </p:spPr>
      </p:pic>
      <p:pic>
        <p:nvPicPr>
          <p:cNvPr id="14" name="Google Shape;14;p2"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2"/>
          <p:cNvSpPr/>
          <p:nvPr/>
        </p:nvSpPr>
        <p:spPr>
          <a:xfrm flipH="1">
            <a:off x="5456395"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16" name="Google Shape;16;p2"/>
          <p:cNvSpPr/>
          <p:nvPr/>
        </p:nvSpPr>
        <p:spPr>
          <a:xfrm flipH="1">
            <a:off x="-8799" y="-14541"/>
            <a:ext cx="12203179" cy="6881876"/>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Arial"/>
              <a:ea typeface="Arial"/>
              <a:cs typeface="Arial"/>
              <a:sym typeface="Arial"/>
            </a:endParaRPr>
          </a:p>
        </p:txBody>
      </p:sp>
      <p:pic>
        <p:nvPicPr>
          <p:cNvPr id="17" name="Google Shape;17;p2"/>
          <p:cNvPicPr preferRelativeResize="0"/>
          <p:nvPr/>
        </p:nvPicPr>
        <p:blipFill rotWithShape="1">
          <a:blip r:embed="rId5">
            <a:alphaModFix/>
          </a:blip>
          <a:srcRect/>
          <a:stretch/>
        </p:blipFill>
        <p:spPr>
          <a:xfrm>
            <a:off x="138431" y="5311499"/>
            <a:ext cx="2738896" cy="1508515"/>
          </a:xfrm>
          <a:prstGeom prst="rect">
            <a:avLst/>
          </a:prstGeom>
          <a:noFill/>
          <a:ln>
            <a:noFill/>
          </a:ln>
          <a:effectLst>
            <a:outerShdw blurRad="50800" dist="38100" dir="2700000" algn="tl" rotWithShape="0">
              <a:srgbClr val="000000">
                <a:alpha val="40000"/>
              </a:srgbClr>
            </a:outerShdw>
          </a:effectLst>
        </p:spPr>
      </p:pic>
      <p:pic>
        <p:nvPicPr>
          <p:cNvPr id="18" name="Google Shape;18;p2"/>
          <p:cNvPicPr preferRelativeResize="0"/>
          <p:nvPr/>
        </p:nvPicPr>
        <p:blipFill rotWithShape="1">
          <a:blip r:embed="rId6">
            <a:alphaModFix amt="34000"/>
          </a:blip>
          <a:srcRect l="32582" t="2399" r="8554" b="-8773"/>
          <a:stretch/>
        </p:blipFill>
        <p:spPr>
          <a:xfrm rot="5400000">
            <a:off x="5734364" y="-1016161"/>
            <a:ext cx="5455200" cy="7480800"/>
          </a:xfrm>
          <a:prstGeom prst="rtTriangle">
            <a:avLst/>
          </a:prstGeom>
          <a:noFill/>
          <a:ln>
            <a:noFill/>
          </a:ln>
        </p:spPr>
      </p:pic>
      <p:pic>
        <p:nvPicPr>
          <p:cNvPr id="19" name="Google Shape;19;p2"/>
          <p:cNvPicPr preferRelativeResize="0"/>
          <p:nvPr/>
        </p:nvPicPr>
        <p:blipFill rotWithShape="1">
          <a:blip r:embed="rId6">
            <a:alphaModFix amt="34000"/>
          </a:blip>
          <a:srcRect l="54016" t="36081" r="11355" b="673"/>
          <a:stretch/>
        </p:blipFill>
        <p:spPr>
          <a:xfrm rot="-5400000">
            <a:off x="5792693" y="4820009"/>
            <a:ext cx="1719600" cy="2366800"/>
          </a:xfrm>
          <a:prstGeom prst="rtTriangle">
            <a:avLst/>
          </a:prstGeom>
          <a:noFill/>
          <a:ln>
            <a:noFill/>
          </a:ln>
        </p:spPr>
      </p:pic>
      <p:sp>
        <p:nvSpPr>
          <p:cNvPr id="20" name="Google Shape;20;p2"/>
          <p:cNvSpPr txBox="1">
            <a:spLocks noGrp="1"/>
          </p:cNvSpPr>
          <p:nvPr>
            <p:ph type="title"/>
          </p:nvPr>
        </p:nvSpPr>
        <p:spPr>
          <a:xfrm>
            <a:off x="176047" y="175937"/>
            <a:ext cx="6157200" cy="39728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lt1"/>
              </a:buClr>
              <a:buSzPts val="6000"/>
              <a:buFont typeface="Montserrat Medium"/>
              <a:buNone/>
              <a:defRPr sz="8000" i="0" u="none" strike="noStrike" cap="none">
                <a:solidFill>
                  <a:schemeClr val="lt1"/>
                </a:solidFill>
                <a:latin typeface="Montserrat Medium"/>
                <a:ea typeface="Montserrat Medium"/>
                <a:cs typeface="Montserrat Medium"/>
                <a:sym typeface="Montserrat Medium"/>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Tree>
    <p:extLst>
      <p:ext uri="{BB962C8B-B14F-4D97-AF65-F5344CB8AC3E}">
        <p14:creationId xmlns:p14="http://schemas.microsoft.com/office/powerpoint/2010/main" val="23563222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3"/>
          <p:cNvSpPr/>
          <p:nvPr/>
        </p:nvSpPr>
        <p:spPr>
          <a:xfrm>
            <a:off x="0" y="1"/>
            <a:ext cx="12192000" cy="1037600"/>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2"/>
              </a:solidFill>
              <a:latin typeface="Arial"/>
              <a:ea typeface="Arial"/>
              <a:cs typeface="Arial"/>
              <a:sym typeface="Arial"/>
            </a:endParaRPr>
          </a:p>
        </p:txBody>
      </p:sp>
      <p:pic>
        <p:nvPicPr>
          <p:cNvPr id="23" name="Google Shape;23;p3"/>
          <p:cNvPicPr preferRelativeResize="0"/>
          <p:nvPr/>
        </p:nvPicPr>
        <p:blipFill rotWithShape="1">
          <a:blip r:embed="rId2">
            <a:alphaModFix amt="34000"/>
          </a:blip>
          <a:srcRect l="51339" t="39269" r="-2839" b="35419"/>
          <a:stretch/>
        </p:blipFill>
        <p:spPr>
          <a:xfrm flipH="1">
            <a:off x="9304424" y="0"/>
            <a:ext cx="2887577" cy="1037493"/>
          </a:xfrm>
          <a:prstGeom prst="rect">
            <a:avLst/>
          </a:prstGeom>
          <a:noFill/>
          <a:ln>
            <a:noFill/>
          </a:ln>
        </p:spPr>
      </p:pic>
      <p:pic>
        <p:nvPicPr>
          <p:cNvPr id="24" name="Google Shape;24;p3"/>
          <p:cNvPicPr preferRelativeResize="0"/>
          <p:nvPr/>
        </p:nvPicPr>
        <p:blipFill rotWithShape="1">
          <a:blip r:embed="rId3">
            <a:alphaModFix/>
          </a:blip>
          <a:srcRect/>
          <a:stretch/>
        </p:blipFill>
        <p:spPr>
          <a:xfrm>
            <a:off x="9791700" y="111657"/>
            <a:ext cx="2027901" cy="803439"/>
          </a:xfrm>
          <a:prstGeom prst="rect">
            <a:avLst/>
          </a:prstGeom>
          <a:noFill/>
          <a:ln>
            <a:noFill/>
          </a:ln>
          <a:effectLst>
            <a:outerShdw blurRad="50800" dist="38100" dir="2700000" algn="tl" rotWithShape="0">
              <a:srgbClr val="000000">
                <a:alpha val="40000"/>
              </a:srgbClr>
            </a:outerShdw>
          </a:effectLst>
        </p:spPr>
      </p:pic>
      <p:sp>
        <p:nvSpPr>
          <p:cNvPr id="25" name="Google Shape;25;p3"/>
          <p:cNvSpPr/>
          <p:nvPr/>
        </p:nvSpPr>
        <p:spPr>
          <a:xfrm>
            <a:off x="-1777" y="6574604"/>
            <a:ext cx="12193600" cy="283200"/>
          </a:xfrm>
          <a:prstGeom prst="rect">
            <a:avLst/>
          </a:prstGeom>
          <a:solidFill>
            <a:schemeClr val="accent4"/>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2"/>
              </a:solidFill>
              <a:latin typeface="Arial"/>
              <a:ea typeface="Arial"/>
              <a:cs typeface="Arial"/>
              <a:sym typeface="Arial"/>
            </a:endParaRPr>
          </a:p>
        </p:txBody>
      </p:sp>
      <p:sp>
        <p:nvSpPr>
          <p:cNvPr id="26" name="Google Shape;26;p3"/>
          <p:cNvSpPr/>
          <p:nvPr/>
        </p:nvSpPr>
        <p:spPr>
          <a:xfrm rot="10800000" flipH="1">
            <a:off x="-4504" y="6540363"/>
            <a:ext cx="12196400" cy="59600"/>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2"/>
              </a:solidFill>
              <a:latin typeface="Arial"/>
              <a:ea typeface="Arial"/>
              <a:cs typeface="Arial"/>
              <a:sym typeface="Arial"/>
            </a:endParaRPr>
          </a:p>
        </p:txBody>
      </p:sp>
      <p:sp>
        <p:nvSpPr>
          <p:cNvPr id="27" name="Google Shape;27;p3"/>
          <p:cNvSpPr txBox="1"/>
          <p:nvPr/>
        </p:nvSpPr>
        <p:spPr>
          <a:xfrm>
            <a:off x="10265664" y="6574605"/>
            <a:ext cx="1925600" cy="318060"/>
          </a:xfrm>
          <a:prstGeom prst="rect">
            <a:avLst/>
          </a:prstGeom>
          <a:noFill/>
          <a:ln>
            <a:noFill/>
          </a:ln>
        </p:spPr>
        <p:txBody>
          <a:bodyPr spcFirstLastPara="1" wrap="square" lIns="91433" tIns="45700" rIns="91433" bIns="45700" anchor="t" anchorCtr="0">
            <a:spAutoFit/>
          </a:bodyPr>
          <a:lstStyle/>
          <a:p>
            <a:pPr marL="0" marR="0" lvl="0" indent="0" algn="r" rtl="0">
              <a:spcBef>
                <a:spcPts val="0"/>
              </a:spcBef>
              <a:spcAft>
                <a:spcPts val="0"/>
              </a:spcAft>
              <a:buNone/>
            </a:pPr>
            <a:r>
              <a:rPr lang="en" sz="1467" b="1" i="0" u="none" strike="noStrike" cap="none">
                <a:solidFill>
                  <a:schemeClr val="accent1"/>
                </a:solidFill>
                <a:latin typeface="Montserrat"/>
                <a:ea typeface="Montserrat"/>
                <a:cs typeface="Montserrat"/>
                <a:sym typeface="Montserrat"/>
              </a:rPr>
              <a:t>Slide </a:t>
            </a:r>
            <a:fld id="{00000000-1234-1234-1234-123412341234}" type="slidenum">
              <a:rPr lang="en" sz="1467" b="1" i="0" u="none" strike="noStrike" cap="none">
                <a:solidFill>
                  <a:schemeClr val="accent1"/>
                </a:solidFill>
                <a:latin typeface="Montserrat"/>
                <a:ea typeface="Montserrat"/>
                <a:cs typeface="Montserrat"/>
                <a:sym typeface="Montserrat"/>
              </a:rPr>
              <a:pPr marL="0" marR="0" lvl="0" indent="0" algn="r" rtl="0">
                <a:spcBef>
                  <a:spcPts val="0"/>
                </a:spcBef>
                <a:spcAft>
                  <a:spcPts val="0"/>
                </a:spcAft>
                <a:buNone/>
              </a:pPr>
              <a:t>‹#›</a:t>
            </a:fld>
            <a:endParaRPr sz="1467" b="1" i="0" u="none" strike="noStrike" cap="none">
              <a:solidFill>
                <a:schemeClr val="accent1"/>
              </a:solidFill>
              <a:latin typeface="Montserrat"/>
              <a:ea typeface="Montserrat"/>
              <a:cs typeface="Montserrat"/>
              <a:sym typeface="Montserrat"/>
            </a:endParaRPr>
          </a:p>
        </p:txBody>
      </p:sp>
      <p:sp>
        <p:nvSpPr>
          <p:cNvPr id="28" name="Google Shape;28;p3"/>
          <p:cNvSpPr txBox="1">
            <a:spLocks noGrp="1"/>
          </p:cNvSpPr>
          <p:nvPr>
            <p:ph type="body" idx="1"/>
          </p:nvPr>
        </p:nvSpPr>
        <p:spPr>
          <a:xfrm>
            <a:off x="324233" y="1558533"/>
            <a:ext cx="11495600" cy="4662800"/>
          </a:xfrm>
          <a:prstGeom prst="rect">
            <a:avLst/>
          </a:prstGeom>
          <a:noFill/>
          <a:ln>
            <a:noFill/>
          </a:ln>
        </p:spPr>
        <p:txBody>
          <a:bodyPr spcFirstLastPara="1" wrap="square" lIns="68575" tIns="34275" rIns="68575" bIns="34275" anchor="t" anchorCtr="0">
            <a:noAutofit/>
          </a:bodyPr>
          <a:lstStyle>
            <a:lvl1pPr marL="609585" marR="0" lvl="0" indent="-482588" algn="l" rtl="0">
              <a:lnSpc>
                <a:spcPct val="150000"/>
              </a:lnSpc>
              <a:spcBef>
                <a:spcPts val="1067"/>
              </a:spcBef>
              <a:spcAft>
                <a:spcPts val="0"/>
              </a:spcAft>
              <a:buClr>
                <a:schemeClr val="dk1"/>
              </a:buClr>
              <a:buSzPts val="2100"/>
              <a:buFont typeface="Montserrat"/>
              <a:buChar char="❖"/>
              <a:defRPr sz="2800" i="0" u="none" strike="noStrike" cap="none">
                <a:solidFill>
                  <a:schemeClr val="dk1"/>
                </a:solidFill>
                <a:latin typeface="Montserrat"/>
                <a:ea typeface="Montserrat"/>
                <a:cs typeface="Montserrat"/>
                <a:sym typeface="Montserrat"/>
              </a:defRPr>
            </a:lvl1pPr>
            <a:lvl2pPr marL="1219170" marR="0" lvl="1" indent="-457189" algn="l" rtl="0">
              <a:lnSpc>
                <a:spcPct val="150000"/>
              </a:lnSpc>
              <a:spcBef>
                <a:spcPts val="533"/>
              </a:spcBef>
              <a:spcAft>
                <a:spcPts val="0"/>
              </a:spcAft>
              <a:buClr>
                <a:schemeClr val="dk1"/>
              </a:buClr>
              <a:buSzPts val="1800"/>
              <a:buFont typeface="Montserrat"/>
              <a:buChar char="▪"/>
              <a:defRPr sz="2400" i="0" u="none" strike="noStrike" cap="none">
                <a:solidFill>
                  <a:schemeClr val="dk1"/>
                </a:solidFill>
                <a:latin typeface="Montserrat"/>
                <a:ea typeface="Montserrat"/>
                <a:cs typeface="Montserrat"/>
                <a:sym typeface="Montserrat"/>
              </a:defRPr>
            </a:lvl2pPr>
            <a:lvl3pPr marL="1828754" marR="0" lvl="2" indent="-431789" algn="l" rtl="0">
              <a:lnSpc>
                <a:spcPct val="150000"/>
              </a:lnSpc>
              <a:spcBef>
                <a:spcPts val="533"/>
              </a:spcBef>
              <a:spcAft>
                <a:spcPts val="0"/>
              </a:spcAft>
              <a:buClr>
                <a:schemeClr val="dk1"/>
              </a:buClr>
              <a:buSzPts val="1500"/>
              <a:buFont typeface="Montserrat"/>
              <a:buChar char="o"/>
              <a:defRPr sz="2000" i="0" u="none" strike="noStrike" cap="none">
                <a:solidFill>
                  <a:schemeClr val="dk1"/>
                </a:solidFill>
                <a:latin typeface="Montserrat"/>
                <a:ea typeface="Montserrat"/>
                <a:cs typeface="Montserrat"/>
                <a:sym typeface="Montserrat"/>
              </a:defRPr>
            </a:lvl3pPr>
            <a:lvl4pPr marL="2438339" marR="0" lvl="3" indent="-423323" algn="l" rtl="0">
              <a:lnSpc>
                <a:spcPct val="150000"/>
              </a:lnSpc>
              <a:spcBef>
                <a:spcPts val="533"/>
              </a:spcBef>
              <a:spcAft>
                <a:spcPts val="0"/>
              </a:spcAft>
              <a:buClr>
                <a:schemeClr val="dk1"/>
              </a:buClr>
              <a:buSzPts val="1400"/>
              <a:buFont typeface="Montserrat"/>
              <a:buChar char="•"/>
              <a:defRPr sz="1867" i="0" u="none" strike="noStrike" cap="none">
                <a:solidFill>
                  <a:schemeClr val="dk1"/>
                </a:solidFill>
                <a:latin typeface="Montserrat"/>
                <a:ea typeface="Montserrat"/>
                <a:cs typeface="Montserrat"/>
                <a:sym typeface="Montserrat"/>
              </a:defRPr>
            </a:lvl4pPr>
            <a:lvl5pPr marL="3047924" marR="0" lvl="4" indent="-423323" algn="l" rtl="0">
              <a:lnSpc>
                <a:spcPct val="150000"/>
              </a:lnSpc>
              <a:spcBef>
                <a:spcPts val="533"/>
              </a:spcBef>
              <a:spcAft>
                <a:spcPts val="0"/>
              </a:spcAft>
              <a:buClr>
                <a:schemeClr val="dk1"/>
              </a:buClr>
              <a:buSzPts val="1400"/>
              <a:buFont typeface="Montserrat"/>
              <a:buChar char="•"/>
              <a:defRPr sz="1867" i="0" u="none" strike="noStrike" cap="none">
                <a:solidFill>
                  <a:schemeClr val="dk1"/>
                </a:solidFill>
                <a:latin typeface="Montserrat"/>
                <a:ea typeface="Montserrat"/>
                <a:cs typeface="Montserrat"/>
                <a:sym typeface="Montserrat"/>
              </a:defRPr>
            </a:lvl5pPr>
            <a:lvl6pPr marL="3657509" marR="0" lvl="5" indent="-431789" algn="l" rtl="0">
              <a:lnSpc>
                <a:spcPct val="150000"/>
              </a:lnSpc>
              <a:spcBef>
                <a:spcPts val="533"/>
              </a:spcBef>
              <a:spcAft>
                <a:spcPts val="0"/>
              </a:spcAft>
              <a:buClr>
                <a:schemeClr val="dk1"/>
              </a:buClr>
              <a:buSzPts val="1500"/>
              <a:buFont typeface="Montserrat"/>
              <a:buChar char="•"/>
              <a:defRPr sz="2000" i="0" u="none" strike="noStrike" cap="none">
                <a:solidFill>
                  <a:schemeClr val="dk1"/>
                </a:solidFill>
                <a:latin typeface="Montserrat"/>
                <a:ea typeface="Montserrat"/>
                <a:cs typeface="Montserrat"/>
                <a:sym typeface="Montserrat"/>
              </a:defRPr>
            </a:lvl6pPr>
            <a:lvl7pPr marL="4267093" marR="0" lvl="6" indent="-431789" algn="l" rtl="0">
              <a:lnSpc>
                <a:spcPct val="150000"/>
              </a:lnSpc>
              <a:spcBef>
                <a:spcPts val="533"/>
              </a:spcBef>
              <a:spcAft>
                <a:spcPts val="0"/>
              </a:spcAft>
              <a:buClr>
                <a:schemeClr val="dk1"/>
              </a:buClr>
              <a:buSzPts val="1500"/>
              <a:buFont typeface="Montserrat"/>
              <a:buChar char="•"/>
              <a:defRPr sz="2000" i="0" u="none" strike="noStrike" cap="none">
                <a:solidFill>
                  <a:schemeClr val="dk1"/>
                </a:solidFill>
                <a:latin typeface="Montserrat"/>
                <a:ea typeface="Montserrat"/>
                <a:cs typeface="Montserrat"/>
                <a:sym typeface="Montserrat"/>
              </a:defRPr>
            </a:lvl7pPr>
            <a:lvl8pPr marL="4876678" marR="0" lvl="7" indent="-431789" algn="l" rtl="0">
              <a:lnSpc>
                <a:spcPct val="150000"/>
              </a:lnSpc>
              <a:spcBef>
                <a:spcPts val="533"/>
              </a:spcBef>
              <a:spcAft>
                <a:spcPts val="0"/>
              </a:spcAft>
              <a:buClr>
                <a:schemeClr val="dk1"/>
              </a:buClr>
              <a:buSzPts val="1500"/>
              <a:buFont typeface="Montserrat"/>
              <a:buChar char="•"/>
              <a:defRPr sz="2000" i="0" u="none" strike="noStrike" cap="none">
                <a:solidFill>
                  <a:schemeClr val="dk1"/>
                </a:solidFill>
                <a:latin typeface="Montserrat"/>
                <a:ea typeface="Montserrat"/>
                <a:cs typeface="Montserrat"/>
                <a:sym typeface="Montserrat"/>
              </a:defRPr>
            </a:lvl8pPr>
            <a:lvl9pPr marL="5486263" marR="0" lvl="8" indent="-431789" algn="l" rtl="0">
              <a:lnSpc>
                <a:spcPct val="150000"/>
              </a:lnSpc>
              <a:spcBef>
                <a:spcPts val="533"/>
              </a:spcBef>
              <a:spcAft>
                <a:spcPts val="0"/>
              </a:spcAft>
              <a:buClr>
                <a:schemeClr val="dk1"/>
              </a:buClr>
              <a:buSzPts val="1500"/>
              <a:buFont typeface="Montserrat"/>
              <a:buChar char="•"/>
              <a:defRPr sz="2000" i="0" u="none" strike="noStrike" cap="none">
                <a:solidFill>
                  <a:schemeClr val="dk1"/>
                </a:solidFill>
                <a:latin typeface="Montserrat"/>
                <a:ea typeface="Montserrat"/>
                <a:cs typeface="Montserrat"/>
                <a:sym typeface="Montserrat"/>
              </a:defRPr>
            </a:lvl9pPr>
          </a:lstStyle>
          <a:p>
            <a:endParaRPr/>
          </a:p>
        </p:txBody>
      </p:sp>
      <p:sp>
        <p:nvSpPr>
          <p:cNvPr id="29" name="Google Shape;29;p3"/>
          <p:cNvSpPr txBox="1">
            <a:spLocks noGrp="1"/>
          </p:cNvSpPr>
          <p:nvPr>
            <p:ph type="title"/>
          </p:nvPr>
        </p:nvSpPr>
        <p:spPr>
          <a:xfrm>
            <a:off x="176048" y="175939"/>
            <a:ext cx="9386800" cy="779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lt1"/>
              </a:buClr>
              <a:buSzPts val="3300"/>
              <a:buFont typeface="Montserrat Medium"/>
              <a:buNone/>
              <a:defRPr sz="4400" i="0" u="none" strike="noStrike" cap="none">
                <a:solidFill>
                  <a:schemeClr val="lt1"/>
                </a:solidFill>
                <a:latin typeface="Montserrat Medium"/>
                <a:ea typeface="Montserrat Medium"/>
                <a:cs typeface="Montserrat Medium"/>
                <a:sym typeface="Montserrat Medium"/>
              </a:defRPr>
            </a:lvl1pPr>
            <a:lvl2pPr lvl="1">
              <a:spcBef>
                <a:spcPts val="0"/>
              </a:spcBef>
              <a:spcAft>
                <a:spcPts val="0"/>
              </a:spcAft>
              <a:buSzPts val="1100"/>
              <a:buNone/>
              <a:defRPr sz="1867"/>
            </a:lvl2pPr>
            <a:lvl3pPr lvl="2">
              <a:spcBef>
                <a:spcPts val="0"/>
              </a:spcBef>
              <a:spcAft>
                <a:spcPts val="0"/>
              </a:spcAft>
              <a:buSzPts val="1100"/>
              <a:buNone/>
              <a:defRPr sz="1867"/>
            </a:lvl3pPr>
            <a:lvl4pPr lvl="3">
              <a:spcBef>
                <a:spcPts val="0"/>
              </a:spcBef>
              <a:spcAft>
                <a:spcPts val="0"/>
              </a:spcAft>
              <a:buSzPts val="1100"/>
              <a:buNone/>
              <a:defRPr sz="1867"/>
            </a:lvl4pPr>
            <a:lvl5pPr lvl="4">
              <a:spcBef>
                <a:spcPts val="0"/>
              </a:spcBef>
              <a:spcAft>
                <a:spcPts val="0"/>
              </a:spcAft>
              <a:buSzPts val="1100"/>
              <a:buNone/>
              <a:defRPr sz="1867"/>
            </a:lvl5pPr>
            <a:lvl6pPr lvl="5">
              <a:spcBef>
                <a:spcPts val="0"/>
              </a:spcBef>
              <a:spcAft>
                <a:spcPts val="0"/>
              </a:spcAft>
              <a:buSzPts val="1100"/>
              <a:buNone/>
              <a:defRPr sz="1867"/>
            </a:lvl6pPr>
            <a:lvl7pPr lvl="6">
              <a:spcBef>
                <a:spcPts val="0"/>
              </a:spcBef>
              <a:spcAft>
                <a:spcPts val="0"/>
              </a:spcAft>
              <a:buSzPts val="1100"/>
              <a:buNone/>
              <a:defRPr sz="1867"/>
            </a:lvl7pPr>
            <a:lvl8pPr lvl="7">
              <a:spcBef>
                <a:spcPts val="0"/>
              </a:spcBef>
              <a:spcAft>
                <a:spcPts val="0"/>
              </a:spcAft>
              <a:buSzPts val="1100"/>
              <a:buNone/>
              <a:defRPr sz="1867"/>
            </a:lvl8pPr>
            <a:lvl9pPr lvl="8">
              <a:spcBef>
                <a:spcPts val="0"/>
              </a:spcBef>
              <a:spcAft>
                <a:spcPts val="0"/>
              </a:spcAft>
              <a:buSzPts val="1100"/>
              <a:buNone/>
              <a:defRPr sz="1867"/>
            </a:lvl9pPr>
          </a:lstStyle>
          <a:p>
            <a:endParaRPr/>
          </a:p>
        </p:txBody>
      </p:sp>
      <p:sp>
        <p:nvSpPr>
          <p:cNvPr id="30" name="Google Shape;30;p3"/>
          <p:cNvSpPr txBox="1"/>
          <p:nvPr/>
        </p:nvSpPr>
        <p:spPr>
          <a:xfrm>
            <a:off x="-54300" y="6497000"/>
            <a:ext cx="4652000" cy="4732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467" b="1">
                <a:solidFill>
                  <a:schemeClr val="dk2"/>
                </a:solidFill>
                <a:latin typeface="Montserrat"/>
                <a:ea typeface="Montserrat"/>
                <a:cs typeface="Montserrat"/>
                <a:sym typeface="Montserrat"/>
              </a:rPr>
              <a:t>39th CEOS Plenary, 4-6 November 2025</a:t>
            </a:r>
            <a:endParaRPr sz="1467" b="1">
              <a:solidFill>
                <a:schemeClr val="dk2"/>
              </a:solidFill>
              <a:latin typeface="Montserrat"/>
              <a:ea typeface="Montserrat"/>
              <a:cs typeface="Montserrat"/>
              <a:sym typeface="Montserrat"/>
            </a:endParaRPr>
          </a:p>
        </p:txBody>
      </p:sp>
    </p:spTree>
    <p:extLst>
      <p:ext uri="{BB962C8B-B14F-4D97-AF65-F5344CB8AC3E}">
        <p14:creationId xmlns:p14="http://schemas.microsoft.com/office/powerpoint/2010/main" val="17324613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1"/>
        <p:cNvGrpSpPr/>
        <p:nvPr/>
      </p:nvGrpSpPr>
      <p:grpSpPr>
        <a:xfrm>
          <a:off x="0" y="0"/>
          <a:ext cx="0" cy="0"/>
          <a:chOff x="0" y="0"/>
          <a:chExt cx="0" cy="0"/>
        </a:xfrm>
      </p:grpSpPr>
      <p:sp>
        <p:nvSpPr>
          <p:cNvPr id="32" name="Google Shape;32;p4"/>
          <p:cNvSpPr/>
          <p:nvPr/>
        </p:nvSpPr>
        <p:spPr>
          <a:xfrm>
            <a:off x="0" y="1"/>
            <a:ext cx="12192000" cy="1037600"/>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dk2"/>
              </a:solidFill>
              <a:latin typeface="Arial"/>
              <a:ea typeface="Arial"/>
              <a:cs typeface="Arial"/>
              <a:sym typeface="Arial"/>
            </a:endParaRPr>
          </a:p>
        </p:txBody>
      </p:sp>
      <p:pic>
        <p:nvPicPr>
          <p:cNvPr id="33" name="Google Shape;33;p4"/>
          <p:cNvPicPr preferRelativeResize="0"/>
          <p:nvPr/>
        </p:nvPicPr>
        <p:blipFill rotWithShape="1">
          <a:blip r:embed="rId2">
            <a:alphaModFix amt="34000"/>
          </a:blip>
          <a:srcRect l="51339" t="39269" r="-2839" b="35419"/>
          <a:stretch/>
        </p:blipFill>
        <p:spPr>
          <a:xfrm flipH="1">
            <a:off x="9304424" y="0"/>
            <a:ext cx="2887577" cy="1037493"/>
          </a:xfrm>
          <a:prstGeom prst="rect">
            <a:avLst/>
          </a:prstGeom>
          <a:noFill/>
          <a:ln>
            <a:noFill/>
          </a:ln>
        </p:spPr>
      </p:pic>
      <p:pic>
        <p:nvPicPr>
          <p:cNvPr id="34" name="Google Shape;34;p4"/>
          <p:cNvPicPr preferRelativeResize="0"/>
          <p:nvPr/>
        </p:nvPicPr>
        <p:blipFill rotWithShape="1">
          <a:blip r:embed="rId3">
            <a:alphaModFix/>
          </a:blip>
          <a:srcRect/>
          <a:stretch/>
        </p:blipFill>
        <p:spPr>
          <a:xfrm>
            <a:off x="9791700" y="111657"/>
            <a:ext cx="2027901" cy="803439"/>
          </a:xfrm>
          <a:prstGeom prst="rect">
            <a:avLst/>
          </a:prstGeom>
          <a:noFill/>
          <a:ln>
            <a:noFill/>
          </a:ln>
          <a:effectLst>
            <a:outerShdw blurRad="50800" dist="38100" dir="2700000" algn="tl" rotWithShape="0">
              <a:srgbClr val="000000">
                <a:alpha val="40000"/>
              </a:srgbClr>
            </a:outerShdw>
          </a:effectLst>
        </p:spPr>
      </p:pic>
      <p:sp>
        <p:nvSpPr>
          <p:cNvPr id="35" name="Google Shape;35;p4"/>
          <p:cNvSpPr/>
          <p:nvPr/>
        </p:nvSpPr>
        <p:spPr>
          <a:xfrm>
            <a:off x="-1777" y="6574604"/>
            <a:ext cx="12193600" cy="283200"/>
          </a:xfrm>
          <a:prstGeom prst="rect">
            <a:avLst/>
          </a:prstGeom>
          <a:solidFill>
            <a:schemeClr val="accent4"/>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dk2"/>
              </a:solidFill>
              <a:latin typeface="Arial"/>
              <a:ea typeface="Arial"/>
              <a:cs typeface="Arial"/>
              <a:sym typeface="Arial"/>
            </a:endParaRPr>
          </a:p>
        </p:txBody>
      </p:sp>
      <p:sp>
        <p:nvSpPr>
          <p:cNvPr id="36" name="Google Shape;36;p4"/>
          <p:cNvSpPr/>
          <p:nvPr/>
        </p:nvSpPr>
        <p:spPr>
          <a:xfrm rot="10800000" flipH="1">
            <a:off x="-4504" y="6540363"/>
            <a:ext cx="12196400" cy="59600"/>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dk2"/>
              </a:solidFill>
              <a:latin typeface="Arial"/>
              <a:ea typeface="Arial"/>
              <a:cs typeface="Arial"/>
              <a:sym typeface="Arial"/>
            </a:endParaRPr>
          </a:p>
        </p:txBody>
      </p:sp>
      <p:sp>
        <p:nvSpPr>
          <p:cNvPr id="37" name="Google Shape;37;p4"/>
          <p:cNvSpPr txBox="1"/>
          <p:nvPr/>
        </p:nvSpPr>
        <p:spPr>
          <a:xfrm>
            <a:off x="10265664" y="6574605"/>
            <a:ext cx="1925600" cy="318060"/>
          </a:xfrm>
          <a:prstGeom prst="rect">
            <a:avLst/>
          </a:prstGeom>
          <a:noFill/>
          <a:ln>
            <a:noFill/>
          </a:ln>
        </p:spPr>
        <p:txBody>
          <a:bodyPr spcFirstLastPara="1" wrap="square" lIns="91433" tIns="45700" rIns="91433" bIns="45700" anchor="t" anchorCtr="0">
            <a:spAutoFit/>
          </a:bodyPr>
          <a:lstStyle/>
          <a:p>
            <a:pPr marL="0" marR="0" lvl="0" indent="0" algn="r" rtl="0">
              <a:spcBef>
                <a:spcPts val="0"/>
              </a:spcBef>
              <a:spcAft>
                <a:spcPts val="0"/>
              </a:spcAft>
              <a:buNone/>
            </a:pPr>
            <a:r>
              <a:rPr lang="en" sz="1467" b="1" i="0" u="none" strike="noStrike" cap="none">
                <a:solidFill>
                  <a:schemeClr val="accent1"/>
                </a:solidFill>
                <a:latin typeface="Montserrat"/>
                <a:ea typeface="Montserrat"/>
                <a:cs typeface="Montserrat"/>
                <a:sym typeface="Montserrat"/>
              </a:rPr>
              <a:t>Slide </a:t>
            </a:r>
            <a:fld id="{00000000-1234-1234-1234-123412341234}" type="slidenum">
              <a:rPr lang="en" sz="1467" b="1" i="0" u="none" strike="noStrike" cap="none">
                <a:solidFill>
                  <a:schemeClr val="accent1"/>
                </a:solidFill>
                <a:latin typeface="Montserrat"/>
                <a:ea typeface="Montserrat"/>
                <a:cs typeface="Montserrat"/>
                <a:sym typeface="Montserrat"/>
              </a:rPr>
              <a:pPr marL="0" marR="0" lvl="0" indent="0" algn="r" rtl="0">
                <a:spcBef>
                  <a:spcPts val="0"/>
                </a:spcBef>
                <a:spcAft>
                  <a:spcPts val="0"/>
                </a:spcAft>
                <a:buNone/>
              </a:pPr>
              <a:t>‹#›</a:t>
            </a:fld>
            <a:endParaRPr sz="1467" b="1" i="0" u="none" strike="noStrike" cap="none">
              <a:solidFill>
                <a:schemeClr val="accent1"/>
              </a:solidFill>
              <a:latin typeface="Montserrat"/>
              <a:ea typeface="Montserrat"/>
              <a:cs typeface="Montserrat"/>
              <a:sym typeface="Montserrat"/>
            </a:endParaRPr>
          </a:p>
        </p:txBody>
      </p:sp>
      <p:sp>
        <p:nvSpPr>
          <p:cNvPr id="38" name="Google Shape;38;p4"/>
          <p:cNvSpPr txBox="1">
            <a:spLocks noGrp="1"/>
          </p:cNvSpPr>
          <p:nvPr>
            <p:ph type="title"/>
          </p:nvPr>
        </p:nvSpPr>
        <p:spPr>
          <a:xfrm>
            <a:off x="176048" y="175939"/>
            <a:ext cx="9387200" cy="779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lt1"/>
              </a:buClr>
              <a:buSzPts val="3300"/>
              <a:buFont typeface="Montserrat Medium"/>
              <a:buNone/>
              <a:defRPr sz="4400" i="0" u="none" strike="noStrike" cap="none">
                <a:solidFill>
                  <a:schemeClr val="lt1"/>
                </a:solidFill>
                <a:latin typeface="Montserrat Medium"/>
                <a:ea typeface="Montserrat Medium"/>
                <a:cs typeface="Montserrat Medium"/>
                <a:sym typeface="Montserrat Medium"/>
              </a:defRPr>
            </a:lvl1pPr>
            <a:lvl2pPr lvl="1" rtl="0">
              <a:spcBef>
                <a:spcPts val="0"/>
              </a:spcBef>
              <a:spcAft>
                <a:spcPts val="0"/>
              </a:spcAft>
              <a:buSzPts val="1100"/>
              <a:buNone/>
              <a:defRPr sz="1867"/>
            </a:lvl2pPr>
            <a:lvl3pPr lvl="2" rtl="0">
              <a:spcBef>
                <a:spcPts val="0"/>
              </a:spcBef>
              <a:spcAft>
                <a:spcPts val="0"/>
              </a:spcAft>
              <a:buSzPts val="1100"/>
              <a:buNone/>
              <a:defRPr sz="1867"/>
            </a:lvl3pPr>
            <a:lvl4pPr lvl="3" rtl="0">
              <a:spcBef>
                <a:spcPts val="0"/>
              </a:spcBef>
              <a:spcAft>
                <a:spcPts val="0"/>
              </a:spcAft>
              <a:buSzPts val="1100"/>
              <a:buNone/>
              <a:defRPr sz="1867"/>
            </a:lvl4pPr>
            <a:lvl5pPr lvl="4" rtl="0">
              <a:spcBef>
                <a:spcPts val="0"/>
              </a:spcBef>
              <a:spcAft>
                <a:spcPts val="0"/>
              </a:spcAft>
              <a:buSzPts val="1100"/>
              <a:buNone/>
              <a:defRPr sz="1867"/>
            </a:lvl5pPr>
            <a:lvl6pPr lvl="5" rtl="0">
              <a:spcBef>
                <a:spcPts val="0"/>
              </a:spcBef>
              <a:spcAft>
                <a:spcPts val="0"/>
              </a:spcAft>
              <a:buSzPts val="1100"/>
              <a:buNone/>
              <a:defRPr sz="1867"/>
            </a:lvl6pPr>
            <a:lvl7pPr lvl="6" rtl="0">
              <a:spcBef>
                <a:spcPts val="0"/>
              </a:spcBef>
              <a:spcAft>
                <a:spcPts val="0"/>
              </a:spcAft>
              <a:buSzPts val="1100"/>
              <a:buNone/>
              <a:defRPr sz="1867"/>
            </a:lvl7pPr>
            <a:lvl8pPr lvl="7" rtl="0">
              <a:spcBef>
                <a:spcPts val="0"/>
              </a:spcBef>
              <a:spcAft>
                <a:spcPts val="0"/>
              </a:spcAft>
              <a:buSzPts val="1100"/>
              <a:buNone/>
              <a:defRPr sz="1867"/>
            </a:lvl8pPr>
            <a:lvl9pPr lvl="8" rtl="0">
              <a:spcBef>
                <a:spcPts val="0"/>
              </a:spcBef>
              <a:spcAft>
                <a:spcPts val="0"/>
              </a:spcAft>
              <a:buSzPts val="1100"/>
              <a:buNone/>
              <a:defRPr sz="1867"/>
            </a:lvl9pPr>
          </a:lstStyle>
          <a:p>
            <a:endParaRPr/>
          </a:p>
        </p:txBody>
      </p:sp>
      <p:sp>
        <p:nvSpPr>
          <p:cNvPr id="39" name="Google Shape;39;p4"/>
          <p:cNvSpPr txBox="1"/>
          <p:nvPr/>
        </p:nvSpPr>
        <p:spPr>
          <a:xfrm>
            <a:off x="-54300" y="6497000"/>
            <a:ext cx="4652000" cy="4732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467" b="1">
                <a:solidFill>
                  <a:schemeClr val="dk2"/>
                </a:solidFill>
                <a:latin typeface="Montserrat"/>
                <a:ea typeface="Montserrat"/>
                <a:cs typeface="Montserrat"/>
                <a:sym typeface="Montserrat"/>
              </a:rPr>
              <a:t>39th CEOS Plenary, 4-6 November 2025</a:t>
            </a:r>
            <a:endParaRPr sz="1467" b="1">
              <a:solidFill>
                <a:schemeClr val="dk2"/>
              </a:solidFill>
              <a:latin typeface="Montserrat"/>
              <a:ea typeface="Montserrat"/>
              <a:cs typeface="Montserrat"/>
              <a:sym typeface="Montserrat"/>
            </a:endParaRPr>
          </a:p>
        </p:txBody>
      </p:sp>
    </p:spTree>
    <p:extLst>
      <p:ext uri="{BB962C8B-B14F-4D97-AF65-F5344CB8AC3E}">
        <p14:creationId xmlns:p14="http://schemas.microsoft.com/office/powerpoint/2010/main" val="3893316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0.xml"/><Relationship Id="rId1" Type="http://schemas.openxmlformats.org/officeDocument/2006/relationships/slideLayout" Target="../slideLayouts/slideLayout77.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80.xml"/><Relationship Id="rId7" Type="http://schemas.openxmlformats.org/officeDocument/2006/relationships/theme" Target="../theme/theme11.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5" Type="http://schemas.openxmlformats.org/officeDocument/2006/relationships/slideLayout" Target="../slideLayouts/slideLayout82.xml"/><Relationship Id="rId4" Type="http://schemas.openxmlformats.org/officeDocument/2006/relationships/slideLayout" Target="../slideLayouts/slideLayout8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86.xml"/><Relationship Id="rId7" Type="http://schemas.openxmlformats.org/officeDocument/2006/relationships/image" Target="../media/image46.png"/><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theme" Target="../theme/theme12.xml"/><Relationship Id="rId5" Type="http://schemas.openxmlformats.org/officeDocument/2006/relationships/slideLayout" Target="../slideLayouts/slideLayout88.xml"/><Relationship Id="rId4" Type="http://schemas.openxmlformats.org/officeDocument/2006/relationships/slideLayout" Target="../slideLayouts/slideLayout87.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90.xml"/><Relationship Id="rId1" Type="http://schemas.openxmlformats.org/officeDocument/2006/relationships/slideLayout" Target="../slideLayouts/slideLayout89.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93.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2.png"/><Relationship Id="rId5" Type="http://schemas.openxmlformats.org/officeDocument/2006/relationships/slideLayout" Target="../slideLayouts/slideLayout30.xml"/><Relationship Id="rId10"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6.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6.xml"/><Relationship Id="rId1"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7.xml"/><Relationship Id="rId1"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6" Type="http://schemas.openxmlformats.org/officeDocument/2006/relationships/theme" Target="../theme/theme8.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9.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8C7F61-A37B-4890-9D1A-97EC75E89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893C94-850E-49C8-B2E5-0612BADA6D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470F21-7518-4B13-B053-3DC0387BFD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635B37-6CEA-40C5-8FE8-80E47516BA55}" type="datetimeFigureOut">
              <a:rPr lang="en-US" smtClean="0"/>
              <a:t>11/6/2025</a:t>
            </a:fld>
            <a:endParaRPr lang="en-US"/>
          </a:p>
        </p:txBody>
      </p:sp>
      <p:sp>
        <p:nvSpPr>
          <p:cNvPr id="5" name="Footer Placeholder 4">
            <a:extLst>
              <a:ext uri="{FF2B5EF4-FFF2-40B4-BE49-F238E27FC236}">
                <a16:creationId xmlns:a16="http://schemas.microsoft.com/office/drawing/2014/main" id="{3321E2E8-93FC-4CB8-939A-EB389783E7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554C9A-6645-4DBC-B7BB-D2B509E61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CAD006-85A9-4693-AB2C-868E4515CF3D}" type="slidenum">
              <a:rPr lang="en-US" smtClean="0"/>
              <a:t>‹#›</a:t>
            </a:fld>
            <a:endParaRPr lang="en-US"/>
          </a:p>
        </p:txBody>
      </p:sp>
    </p:spTree>
    <p:extLst>
      <p:ext uri="{BB962C8B-B14F-4D97-AF65-F5344CB8AC3E}">
        <p14:creationId xmlns:p14="http://schemas.microsoft.com/office/powerpoint/2010/main" val="3589718119"/>
      </p:ext>
    </p:extLst>
  </p:cSld>
  <p:clrMap bg1="lt1" tx1="dk1" bg2="lt2" tx2="dk2" accent1="accent1" accent2="accent2" accent3="accent3" accent4="accent4" accent5="accent5" accent6="accent6" hlink="hlink" folHlink="folHlink"/>
  <p:sldLayoutIdLst>
    <p:sldLayoutId id="2147484090"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3D47C1B9-BCF2-48BF-A908-E099F51FA1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endParaRPr lang="en-US"/>
          </a:p>
        </p:txBody>
      </p:sp>
      <p:sp>
        <p:nvSpPr>
          <p:cNvPr id="3" name="Zástupný text 2">
            <a:extLst>
              <a:ext uri="{FF2B5EF4-FFF2-40B4-BE49-F238E27FC236}">
                <a16:creationId xmlns:a16="http://schemas.microsoft.com/office/drawing/2014/main" id="{65103098-0816-48D3-8A7E-2FF72DCCAC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objekt pre dátum 3">
            <a:extLst>
              <a:ext uri="{FF2B5EF4-FFF2-40B4-BE49-F238E27FC236}">
                <a16:creationId xmlns:a16="http://schemas.microsoft.com/office/drawing/2014/main" id="{CD2F8571-645F-4D6B-B36E-52BA275093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75EBA8-64E0-4E3E-A271-D082D9097DC8}" type="datetime1">
              <a:rPr lang="en-US" smtClean="0"/>
              <a:t>11/6/2025</a:t>
            </a:fld>
            <a:endParaRPr lang="en-US"/>
          </a:p>
        </p:txBody>
      </p:sp>
      <p:sp>
        <p:nvSpPr>
          <p:cNvPr id="5" name="Zástupný objekt pre pätu 4">
            <a:extLst>
              <a:ext uri="{FF2B5EF4-FFF2-40B4-BE49-F238E27FC236}">
                <a16:creationId xmlns:a16="http://schemas.microsoft.com/office/drawing/2014/main" id="{AB84EB31-2DBD-49F1-9F5A-9DF9775147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Zástupný objekt pre číslo snímky 5">
            <a:extLst>
              <a:ext uri="{FF2B5EF4-FFF2-40B4-BE49-F238E27FC236}">
                <a16:creationId xmlns:a16="http://schemas.microsoft.com/office/drawing/2014/main" id="{66DA4D24-9549-4BF2-8739-07AD46D2D2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0C450E-2F5C-4285-9045-73AEBD073CD2}" type="slidenum">
              <a:rPr lang="en-US" smtClean="0"/>
              <a:t>‹#›</a:t>
            </a:fld>
            <a:endParaRPr lang="en-US"/>
          </a:p>
        </p:txBody>
      </p:sp>
    </p:spTree>
    <p:extLst>
      <p:ext uri="{BB962C8B-B14F-4D97-AF65-F5344CB8AC3E}">
        <p14:creationId xmlns:p14="http://schemas.microsoft.com/office/powerpoint/2010/main" val="1685983176"/>
      </p:ext>
    </p:extLst>
  </p:cSld>
  <p:clrMap bg1="lt1" tx1="dk1" bg2="lt2" tx2="dk2" accent1="accent1" accent2="accent2" accent3="accent3" accent4="accent4" accent5="accent5" accent6="accent6" hlink="hlink" folHlink="folHlink"/>
  <p:sldLayoutIdLst>
    <p:sldLayoutId id="214748415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4"/>
            <a:ext cx="10515600" cy="43513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0D083-0D91-4E71-ACC5-C4603D88B2BF}" type="datetime1">
              <a:rPr lang="en-GB" smtClean="0"/>
              <a:t>06/11/2025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Rectangle 6">
            <a:extLst>
              <a:ext uri="{FF2B5EF4-FFF2-40B4-BE49-F238E27FC236}">
                <a16:creationId xmlns:a16="http://schemas.microsoft.com/office/drawing/2014/main" id="{0CA83B51-0295-5741-E00C-0AC90AC0AF6E}"/>
              </a:ext>
            </a:extLst>
          </p:cNvPr>
          <p:cNvSpPr/>
          <p:nvPr userDrawn="1"/>
        </p:nvSpPr>
        <p:spPr>
          <a:xfrm>
            <a:off x="0" y="1"/>
            <a:ext cx="12192000" cy="1325563"/>
          </a:xfrm>
          <a:prstGeom prst="rect">
            <a:avLst/>
          </a:prstGeom>
          <a:solidFill>
            <a:srgbClr val="489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pic>
        <p:nvPicPr>
          <p:cNvPr id="8" name="Picture 7">
            <a:extLst>
              <a:ext uri="{FF2B5EF4-FFF2-40B4-BE49-F238E27FC236}">
                <a16:creationId xmlns:a16="http://schemas.microsoft.com/office/drawing/2014/main" id="{27261144-D9B1-4549-47B7-F345C2764F40}"/>
              </a:ext>
            </a:extLst>
          </p:cNvPr>
          <p:cNvPicPr>
            <a:picLocks noChangeAspect="1"/>
          </p:cNvPicPr>
          <p:nvPr userDrawn="1"/>
        </p:nvPicPr>
        <p:blipFill>
          <a:blip r:embed="rId8"/>
          <a:stretch>
            <a:fillRect/>
          </a:stretch>
        </p:blipFill>
        <p:spPr>
          <a:xfrm>
            <a:off x="-428650" y="-162819"/>
            <a:ext cx="6514372" cy="1720531"/>
          </a:xfrm>
          <a:prstGeom prst="rect">
            <a:avLst/>
          </a:prstGeom>
        </p:spPr>
      </p:pic>
      <p:sp>
        <p:nvSpPr>
          <p:cNvPr id="9" name="Slide Number Placeholder 4">
            <a:extLst>
              <a:ext uri="{FF2B5EF4-FFF2-40B4-BE49-F238E27FC236}">
                <a16:creationId xmlns:a16="http://schemas.microsoft.com/office/drawing/2014/main" id="{A8CCB0E1-E1C2-DD63-6CD0-400F6347CF75}"/>
              </a:ext>
            </a:extLst>
          </p:cNvPr>
          <p:cNvSpPr txBox="1">
            <a:spLocks/>
          </p:cNvSpPr>
          <p:nvPr userDrawn="1"/>
        </p:nvSpPr>
        <p:spPr>
          <a:xfrm>
            <a:off x="9445376" y="6499143"/>
            <a:ext cx="2743200" cy="365125"/>
          </a:xfrm>
          <a:prstGeom prst="rect">
            <a:avLst/>
          </a:prstGeom>
        </p:spPr>
        <p:txBody>
          <a:bodyPr anchor="ctr"/>
          <a:lstStyle>
            <a:defPPr>
              <a:defRPr lang="en-US"/>
            </a:defPPr>
            <a:lvl1pPr marL="0" algn="r" defTabSz="685800" rtl="0" eaLnBrk="1" latinLnBrk="0" hangingPunct="1">
              <a:defRPr sz="800" kern="1200">
                <a:solidFill>
                  <a:schemeClr val="tx1"/>
                </a:solidFill>
                <a:latin typeface="Calibri" panose="020F0502020204030204" pitchFamily="34" charset="0"/>
                <a:ea typeface="+mn-ea"/>
                <a:cs typeface="Calibri" panose="020F050202020403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8F63A3B-78C7-47BE-AE5E-E10140E04643}" type="slidenum">
              <a:rPr lang="en-US" sz="1067" smtClean="0"/>
              <a:pPr/>
              <a:t>‹#›</a:t>
            </a:fld>
            <a:endParaRPr lang="en-US" sz="1067"/>
          </a:p>
        </p:txBody>
      </p:sp>
    </p:spTree>
    <p:extLst>
      <p:ext uri="{BB962C8B-B14F-4D97-AF65-F5344CB8AC3E}">
        <p14:creationId xmlns:p14="http://schemas.microsoft.com/office/powerpoint/2010/main" val="2721063327"/>
      </p:ext>
    </p:extLst>
  </p:cSld>
  <p:clrMap bg1="lt1" tx1="dk1" bg2="lt2" tx2="dk2" accent1="accent1" accent2="accent2" accent3="accent3" accent4="accent4" accent5="accent5" accent6="accent6" hlink="hlink" folHlink="folHlink"/>
  <p:sldLayoutIdLst>
    <p:sldLayoutId id="2147483691" r:id="rId1"/>
    <p:sldLayoutId id="2147483693" r:id="rId2"/>
    <p:sldLayoutId id="2147483694" r:id="rId3"/>
    <p:sldLayoutId id="2147483695" r:id="rId4"/>
    <p:sldLayoutId id="2147483696" r:id="rId5"/>
    <p:sldLayoutId id="2147483698" r:id="rId6"/>
  </p:sldLayoutIdLst>
  <mc:AlternateContent xmlns:mc="http://schemas.openxmlformats.org/markup-compatibility/2006" xmlns:p159="http://schemas.microsoft.com/office/powerpoint/2015/09/main">
    <mc:Choice Requires="p159">
      <p:transition xmlns:p14="http://schemas.microsoft.com/office/powerpoint/2010/main" spd="slow" p14:dur="86399000">
        <p159:morph option="byObject"/>
      </p:transition>
    </mc:Choice>
    <mc:Fallback xmlns="">
      <p:transition spd="slow">
        <p:fade/>
      </p:transition>
    </mc:Fallback>
  </mc:AlternateConten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4"/>
            <a:ext cx="10515600" cy="43513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0D083-0D91-4E71-ACC5-C4603D88B2BF}" type="datetime1">
              <a:rPr lang="en-GB" smtClean="0"/>
              <a:t>06/11/2025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Rectangle 6">
            <a:extLst>
              <a:ext uri="{FF2B5EF4-FFF2-40B4-BE49-F238E27FC236}">
                <a16:creationId xmlns:a16="http://schemas.microsoft.com/office/drawing/2014/main" id="{0CA83B51-0295-5741-E00C-0AC90AC0AF6E}"/>
              </a:ext>
            </a:extLst>
          </p:cNvPr>
          <p:cNvSpPr/>
          <p:nvPr userDrawn="1"/>
        </p:nvSpPr>
        <p:spPr>
          <a:xfrm>
            <a:off x="0" y="1"/>
            <a:ext cx="12192000" cy="1325563"/>
          </a:xfrm>
          <a:prstGeom prst="rect">
            <a:avLst/>
          </a:prstGeom>
          <a:solidFill>
            <a:srgbClr val="489C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pic>
        <p:nvPicPr>
          <p:cNvPr id="8" name="Picture 7">
            <a:extLst>
              <a:ext uri="{FF2B5EF4-FFF2-40B4-BE49-F238E27FC236}">
                <a16:creationId xmlns:a16="http://schemas.microsoft.com/office/drawing/2014/main" id="{27261144-D9B1-4549-47B7-F345C2764F40}"/>
              </a:ext>
            </a:extLst>
          </p:cNvPr>
          <p:cNvPicPr>
            <a:picLocks noChangeAspect="1"/>
          </p:cNvPicPr>
          <p:nvPr userDrawn="1"/>
        </p:nvPicPr>
        <p:blipFill>
          <a:blip r:embed="rId7"/>
          <a:stretch>
            <a:fillRect/>
          </a:stretch>
        </p:blipFill>
        <p:spPr>
          <a:xfrm>
            <a:off x="-428650" y="-162819"/>
            <a:ext cx="6514372" cy="1720531"/>
          </a:xfrm>
          <a:prstGeom prst="rect">
            <a:avLst/>
          </a:prstGeom>
        </p:spPr>
      </p:pic>
      <p:sp>
        <p:nvSpPr>
          <p:cNvPr id="9" name="Slide Number Placeholder 4">
            <a:extLst>
              <a:ext uri="{FF2B5EF4-FFF2-40B4-BE49-F238E27FC236}">
                <a16:creationId xmlns:a16="http://schemas.microsoft.com/office/drawing/2014/main" id="{A8CCB0E1-E1C2-DD63-6CD0-400F6347CF75}"/>
              </a:ext>
            </a:extLst>
          </p:cNvPr>
          <p:cNvSpPr txBox="1">
            <a:spLocks/>
          </p:cNvSpPr>
          <p:nvPr userDrawn="1"/>
        </p:nvSpPr>
        <p:spPr>
          <a:xfrm>
            <a:off x="9445376" y="6499143"/>
            <a:ext cx="2743200" cy="365125"/>
          </a:xfrm>
          <a:prstGeom prst="rect">
            <a:avLst/>
          </a:prstGeom>
        </p:spPr>
        <p:txBody>
          <a:bodyPr anchor="ctr"/>
          <a:lstStyle>
            <a:defPPr>
              <a:defRPr lang="en-US"/>
            </a:defPPr>
            <a:lvl1pPr marL="0" algn="r" defTabSz="685800" rtl="0" eaLnBrk="1" latinLnBrk="0" hangingPunct="1">
              <a:defRPr sz="800" kern="1200">
                <a:solidFill>
                  <a:schemeClr val="tx1"/>
                </a:solidFill>
                <a:latin typeface="Calibri" panose="020F0502020204030204" pitchFamily="34" charset="0"/>
                <a:ea typeface="+mn-ea"/>
                <a:cs typeface="Calibri" panose="020F050202020403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8F63A3B-78C7-47BE-AE5E-E10140E04643}" type="slidenum">
              <a:rPr lang="en-US" sz="1067" smtClean="0"/>
              <a:pPr/>
              <a:t>‹#›</a:t>
            </a:fld>
            <a:endParaRPr lang="en-US" sz="1067"/>
          </a:p>
        </p:txBody>
      </p:sp>
    </p:spTree>
    <p:extLst>
      <p:ext uri="{BB962C8B-B14F-4D97-AF65-F5344CB8AC3E}">
        <p14:creationId xmlns:p14="http://schemas.microsoft.com/office/powerpoint/2010/main" val="3147899419"/>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Lst>
  <mc:AlternateContent xmlns:mc="http://schemas.openxmlformats.org/markup-compatibility/2006" xmlns:p159="http://schemas.microsoft.com/office/powerpoint/2015/09/main">
    <mc:Choice Requires="p159">
      <p:transition xmlns:p14="http://schemas.microsoft.com/office/powerpoint/2010/main" spd="slow" p14:dur="86399000">
        <p159:morph option="byObject"/>
      </p:transition>
    </mc:Choice>
    <mc:Fallback xmlns="">
      <p:transition spd="slow">
        <p:fade/>
      </p:transition>
    </mc:Fallback>
  </mc:AlternateConten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CD3B98-18AD-47AC-B946-54B0B0D300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775A6F-4AF3-49D4-906F-CA2874E7AD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BC84D6-9CE1-4FA7-8345-F8D13C3256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D4714931-AA38-4FD4-BD5E-CB1750172E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1A7ED21-41C2-45BC-8F0A-5E03F433BB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1E474F-D880-4DE0-BF8D-2E75A0B57048}" type="slidenum">
              <a:rPr lang="en-GB" smtClean="0"/>
              <a:t>‹#›</a:t>
            </a:fld>
            <a:endParaRPr lang="en-GB"/>
          </a:p>
        </p:txBody>
      </p:sp>
    </p:spTree>
    <p:extLst>
      <p:ext uri="{BB962C8B-B14F-4D97-AF65-F5344CB8AC3E}">
        <p14:creationId xmlns:p14="http://schemas.microsoft.com/office/powerpoint/2010/main" val="2450389818"/>
      </p:ext>
    </p:extLst>
  </p:cSld>
  <p:clrMap bg1="lt1" tx1="dk1" bg2="lt2" tx2="dk2" accent1="accent1" accent2="accent2" accent3="accent3" accent4="accent4" accent5="accent5" accent6="accent6" hlink="hlink" folHlink="folHlink"/>
  <p:sldLayoutIdLst>
    <p:sldLayoutId id="2147484170" r:id="rId1"/>
    <p:sldLayoutId id="2147484171"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1"/>
            <a:ext cx="12192000" cy="1037600"/>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2"/>
              </a:solidFill>
              <a:latin typeface="Arial"/>
              <a:ea typeface="Arial"/>
              <a:cs typeface="Arial"/>
              <a:sym typeface="Arial"/>
            </a:endParaRPr>
          </a:p>
        </p:txBody>
      </p:sp>
      <p:pic>
        <p:nvPicPr>
          <p:cNvPr id="7" name="Google Shape;7;p1"/>
          <p:cNvPicPr preferRelativeResize="0"/>
          <p:nvPr/>
        </p:nvPicPr>
        <p:blipFill rotWithShape="1">
          <a:blip r:embed="rId5">
            <a:alphaModFix amt="34000"/>
          </a:blip>
          <a:srcRect l="51339" t="39269" r="-2839" b="35419"/>
          <a:stretch/>
        </p:blipFill>
        <p:spPr>
          <a:xfrm flipH="1">
            <a:off x="9304424" y="0"/>
            <a:ext cx="2887577" cy="1037493"/>
          </a:xfrm>
          <a:prstGeom prst="rect">
            <a:avLst/>
          </a:prstGeom>
          <a:noFill/>
          <a:ln>
            <a:noFill/>
          </a:ln>
        </p:spPr>
      </p:pic>
      <p:pic>
        <p:nvPicPr>
          <p:cNvPr id="8" name="Google Shape;8;p1"/>
          <p:cNvPicPr preferRelativeResize="0"/>
          <p:nvPr/>
        </p:nvPicPr>
        <p:blipFill rotWithShape="1">
          <a:blip r:embed="rId6">
            <a:alphaModFix/>
          </a:blip>
          <a:srcRect/>
          <a:stretch/>
        </p:blipFill>
        <p:spPr>
          <a:xfrm>
            <a:off x="9791700" y="111657"/>
            <a:ext cx="2027901" cy="803439"/>
          </a:xfrm>
          <a:prstGeom prst="rect">
            <a:avLst/>
          </a:prstGeom>
          <a:noFill/>
          <a:ln>
            <a:noFill/>
          </a:ln>
          <a:effectLst>
            <a:outerShdw blurRad="50800" dist="38100" dir="2700000" algn="tl" rotWithShape="0">
              <a:srgbClr val="000000">
                <a:alpha val="40000"/>
              </a:srgbClr>
            </a:outerShdw>
          </a:effectLst>
        </p:spPr>
      </p:pic>
      <p:sp>
        <p:nvSpPr>
          <p:cNvPr id="9" name="Google Shape;9;p1"/>
          <p:cNvSpPr/>
          <p:nvPr/>
        </p:nvSpPr>
        <p:spPr>
          <a:xfrm>
            <a:off x="-1777" y="6574604"/>
            <a:ext cx="12193600" cy="283200"/>
          </a:xfrm>
          <a:prstGeom prst="rect">
            <a:avLst/>
          </a:prstGeom>
          <a:solidFill>
            <a:schemeClr val="accent4"/>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2"/>
              </a:solidFill>
              <a:latin typeface="Arial"/>
              <a:ea typeface="Arial"/>
              <a:cs typeface="Arial"/>
              <a:sym typeface="Arial"/>
            </a:endParaRPr>
          </a:p>
        </p:txBody>
      </p:sp>
      <p:sp>
        <p:nvSpPr>
          <p:cNvPr id="10" name="Google Shape;10;p1"/>
          <p:cNvSpPr/>
          <p:nvPr/>
        </p:nvSpPr>
        <p:spPr>
          <a:xfrm rot="10800000" flipH="1">
            <a:off x="-4504" y="6540363"/>
            <a:ext cx="12196400" cy="59600"/>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3416751621"/>
      </p:ext>
    </p:extLst>
  </p:cSld>
  <p:clrMap bg1="lt1" tx1="dk1" bg2="dk2" tx2="lt2" accent1="accent1" accent2="accent2" accent3="accent3" accent4="accent4" accent5="accent5" accent6="accent6" hlink="hlink" folHlink="folHlink"/>
  <p:sldLayoutIdLst>
    <p:sldLayoutId id="2147484173" r:id="rId1"/>
    <p:sldLayoutId id="2147484174" r:id="rId2"/>
    <p:sldLayoutId id="2147484175"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3D47C1B9-BCF2-48BF-A908-E099F51FA1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endParaRPr lang="en-US"/>
          </a:p>
        </p:txBody>
      </p:sp>
      <p:sp>
        <p:nvSpPr>
          <p:cNvPr id="3" name="Zástupný text 2">
            <a:extLst>
              <a:ext uri="{FF2B5EF4-FFF2-40B4-BE49-F238E27FC236}">
                <a16:creationId xmlns:a16="http://schemas.microsoft.com/office/drawing/2014/main" id="{65103098-0816-48D3-8A7E-2FF72DCCAC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objekt pre dátum 3">
            <a:extLst>
              <a:ext uri="{FF2B5EF4-FFF2-40B4-BE49-F238E27FC236}">
                <a16:creationId xmlns:a16="http://schemas.microsoft.com/office/drawing/2014/main" id="{CD2F8571-645F-4D6B-B36E-52BA275093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12B3D5-F899-4412-ADCA-E3399E22FC84}" type="datetimeFigureOut">
              <a:rPr lang="en-US" smtClean="0"/>
              <a:t>11/6/2025</a:t>
            </a:fld>
            <a:endParaRPr lang="en-US"/>
          </a:p>
        </p:txBody>
      </p:sp>
      <p:sp>
        <p:nvSpPr>
          <p:cNvPr id="5" name="Zástupný objekt pre pätu 4">
            <a:extLst>
              <a:ext uri="{FF2B5EF4-FFF2-40B4-BE49-F238E27FC236}">
                <a16:creationId xmlns:a16="http://schemas.microsoft.com/office/drawing/2014/main" id="{AB84EB31-2DBD-49F1-9F5A-9DF9775147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Zástupný objekt pre číslo snímky 5">
            <a:extLst>
              <a:ext uri="{FF2B5EF4-FFF2-40B4-BE49-F238E27FC236}">
                <a16:creationId xmlns:a16="http://schemas.microsoft.com/office/drawing/2014/main" id="{66DA4D24-9549-4BF2-8739-07AD46D2D2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0C450E-2F5C-4285-9045-73AEBD073CD2}" type="slidenum">
              <a:rPr lang="en-US" smtClean="0"/>
              <a:t>‹#›</a:t>
            </a:fld>
            <a:endParaRPr lang="en-US"/>
          </a:p>
        </p:txBody>
      </p:sp>
    </p:spTree>
    <p:extLst>
      <p:ext uri="{BB962C8B-B14F-4D97-AF65-F5344CB8AC3E}">
        <p14:creationId xmlns:p14="http://schemas.microsoft.com/office/powerpoint/2010/main" val="11266929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4151" r:id="rId4"/>
    <p:sldLayoutId id="2147483681" r:id="rId5"/>
    <p:sldLayoutId id="2147483682" r:id="rId6"/>
    <p:sldLayoutId id="2147483683" r:id="rId7"/>
    <p:sldLayoutId id="2147483684" r:id="rId8"/>
    <p:sldLayoutId id="2147483668" r:id="rId9"/>
    <p:sldLayoutId id="2147483669" r:id="rId10"/>
    <p:sldLayoutId id="2147483757" r:id="rId11"/>
    <p:sldLayoutId id="2147483764" r:id="rId12"/>
    <p:sldLayoutId id="214748376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3D47C1B9-BCF2-48BF-A908-E099F51FA1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endParaRPr lang="en-US"/>
          </a:p>
        </p:txBody>
      </p:sp>
      <p:sp>
        <p:nvSpPr>
          <p:cNvPr id="3" name="Zástupný text 2">
            <a:extLst>
              <a:ext uri="{FF2B5EF4-FFF2-40B4-BE49-F238E27FC236}">
                <a16:creationId xmlns:a16="http://schemas.microsoft.com/office/drawing/2014/main" id="{65103098-0816-48D3-8A7E-2FF72DCCAC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objekt pre dátum 3">
            <a:extLst>
              <a:ext uri="{FF2B5EF4-FFF2-40B4-BE49-F238E27FC236}">
                <a16:creationId xmlns:a16="http://schemas.microsoft.com/office/drawing/2014/main" id="{CD2F8571-645F-4D6B-B36E-52BA275093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12B3D5-F899-4412-ADCA-E3399E22FC84}" type="datetimeFigureOut">
              <a:rPr lang="en-US" smtClean="0"/>
              <a:t>11/6/2025</a:t>
            </a:fld>
            <a:endParaRPr lang="en-US"/>
          </a:p>
        </p:txBody>
      </p:sp>
      <p:sp>
        <p:nvSpPr>
          <p:cNvPr id="5" name="Zástupný objekt pre pätu 4">
            <a:extLst>
              <a:ext uri="{FF2B5EF4-FFF2-40B4-BE49-F238E27FC236}">
                <a16:creationId xmlns:a16="http://schemas.microsoft.com/office/drawing/2014/main" id="{AB84EB31-2DBD-49F1-9F5A-9DF9775147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Zástupný objekt pre číslo snímky 5">
            <a:extLst>
              <a:ext uri="{FF2B5EF4-FFF2-40B4-BE49-F238E27FC236}">
                <a16:creationId xmlns:a16="http://schemas.microsoft.com/office/drawing/2014/main" id="{66DA4D24-9549-4BF2-8739-07AD46D2D2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0C450E-2F5C-4285-9045-73AEBD073CD2}" type="slidenum">
              <a:rPr lang="en-US" smtClean="0"/>
              <a:t>‹#›</a:t>
            </a:fld>
            <a:endParaRPr lang="en-US"/>
          </a:p>
        </p:txBody>
      </p:sp>
    </p:spTree>
    <p:extLst>
      <p:ext uri="{BB962C8B-B14F-4D97-AF65-F5344CB8AC3E}">
        <p14:creationId xmlns:p14="http://schemas.microsoft.com/office/powerpoint/2010/main" val="247725508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4152" r:id="rId4"/>
    <p:sldLayoutId id="2147484158" r:id="rId5"/>
    <p:sldLayoutId id="2147484159" r:id="rId6"/>
    <p:sldLayoutId id="2147484160" r:id="rId7"/>
    <p:sldLayoutId id="2147484161" r:id="rId8"/>
    <p:sldLayoutId id="214748416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3D47C1B9-BCF2-48BF-A908-E099F51FA1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endParaRPr lang="en-US"/>
          </a:p>
        </p:txBody>
      </p:sp>
      <p:sp>
        <p:nvSpPr>
          <p:cNvPr id="3" name="Zástupný text 2">
            <a:extLst>
              <a:ext uri="{FF2B5EF4-FFF2-40B4-BE49-F238E27FC236}">
                <a16:creationId xmlns:a16="http://schemas.microsoft.com/office/drawing/2014/main" id="{65103098-0816-48D3-8A7E-2FF72DCCAC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objekt pre dátum 3">
            <a:extLst>
              <a:ext uri="{FF2B5EF4-FFF2-40B4-BE49-F238E27FC236}">
                <a16:creationId xmlns:a16="http://schemas.microsoft.com/office/drawing/2014/main" id="{CD2F8571-645F-4D6B-B36E-52BA275093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12B3D5-F899-4412-ADCA-E3399E22FC84}" type="datetimeFigureOut">
              <a:rPr lang="en-US" smtClean="0"/>
              <a:t>11/6/2025</a:t>
            </a:fld>
            <a:endParaRPr lang="en-US"/>
          </a:p>
        </p:txBody>
      </p:sp>
      <p:sp>
        <p:nvSpPr>
          <p:cNvPr id="5" name="Zástupný objekt pre pätu 4">
            <a:extLst>
              <a:ext uri="{FF2B5EF4-FFF2-40B4-BE49-F238E27FC236}">
                <a16:creationId xmlns:a16="http://schemas.microsoft.com/office/drawing/2014/main" id="{AB84EB31-2DBD-49F1-9F5A-9DF9775147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Zástupný objekt pre číslo snímky 5">
            <a:extLst>
              <a:ext uri="{FF2B5EF4-FFF2-40B4-BE49-F238E27FC236}">
                <a16:creationId xmlns:a16="http://schemas.microsoft.com/office/drawing/2014/main" id="{66DA4D24-9549-4BF2-8739-07AD46D2D2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0C450E-2F5C-4285-9045-73AEBD073CD2}" type="slidenum">
              <a:rPr lang="en-US" smtClean="0"/>
              <a:t>‹#›</a:t>
            </a:fld>
            <a:endParaRPr lang="en-US"/>
          </a:p>
        </p:txBody>
      </p:sp>
    </p:spTree>
    <p:extLst>
      <p:ext uri="{BB962C8B-B14F-4D97-AF65-F5344CB8AC3E}">
        <p14:creationId xmlns:p14="http://schemas.microsoft.com/office/powerpoint/2010/main" val="251748445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B2CDE7-C46E-43B4-8002-7924C8D9B473}" type="slidenum">
              <a:rPr lang="en-GB" smtClean="0"/>
              <a:t>‹#›</a:t>
            </a:fld>
            <a:endParaRPr lang="en-GB"/>
          </a:p>
        </p:txBody>
      </p:sp>
    </p:spTree>
    <p:extLst>
      <p:ext uri="{BB962C8B-B14F-4D97-AF65-F5344CB8AC3E}">
        <p14:creationId xmlns:p14="http://schemas.microsoft.com/office/powerpoint/2010/main" val="72864314"/>
      </p:ext>
    </p:extLst>
  </p:cSld>
  <p:clrMap bg1="lt1" tx1="dk1" bg2="lt2" tx2="dk2" accent1="accent1" accent2="accent2" accent3="accent3" accent4="accent4" accent5="accent5" accent6="accent6" hlink="hlink" folHlink="folHlink"/>
  <p:sldLayoutIdLst>
    <p:sldLayoutId id="2147484088"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B2CDE7-C46E-43B4-8002-7924C8D9B47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54181628"/>
      </p:ext>
    </p:extLst>
  </p:cSld>
  <p:clrMap bg1="lt1" tx1="dk1" bg2="lt2" tx2="dk2" accent1="accent1" accent2="accent2" accent3="accent3" accent4="accent4" accent5="accent5" accent6="accent6" hlink="hlink" folHlink="folHlink"/>
  <p:sldLayoutIdLst>
    <p:sldLayoutId id="214748409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B2CDE7-C46E-43B4-8002-7924C8D9B47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54181628"/>
      </p:ext>
    </p:extLst>
  </p:cSld>
  <p:clrMap bg1="lt1" tx1="dk1" bg2="lt2" tx2="dk2" accent1="accent1" accent2="accent2" accent3="accent3" accent4="accent4" accent5="accent5" accent6="accent6" hlink="hlink" folHlink="folHlink"/>
  <p:sldLayoutIdLst>
    <p:sldLayoutId id="214748415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D3974F-2CC4-4949-8C59-D9E4439E2498}"/>
              </a:ext>
            </a:extLst>
          </p:cNvPr>
          <p:cNvSpPr>
            <a:spLocks noGrp="1"/>
          </p:cNvSpPr>
          <p:nvPr>
            <p:ph type="body" idx="1"/>
          </p:nvPr>
        </p:nvSpPr>
        <p:spPr>
          <a:xfrm>
            <a:off x="437344" y="1073021"/>
            <a:ext cx="10917159" cy="51039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C405E96C-06D7-436F-9691-7B2E9BAFAE81}"/>
              </a:ext>
            </a:extLst>
          </p:cNvPr>
          <p:cNvSpPr>
            <a:spLocks noGrp="1"/>
          </p:cNvSpPr>
          <p:nvPr>
            <p:ph type="dt" sz="half" idx="2"/>
          </p:nvPr>
        </p:nvSpPr>
        <p:spPr>
          <a:xfrm>
            <a:off x="837498" y="6356351"/>
            <a:ext cx="2743635"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2315CD82-C389-4886-BA0F-A1DA61E12510}" type="datetimeFigureOut">
              <a:rPr lang="en-GB" smtClean="0"/>
              <a:t>06/11/2025</a:t>
            </a:fld>
            <a:endParaRPr lang="en-GB"/>
          </a:p>
        </p:txBody>
      </p:sp>
      <p:sp>
        <p:nvSpPr>
          <p:cNvPr id="5" name="Footer Placeholder 4">
            <a:extLst>
              <a:ext uri="{FF2B5EF4-FFF2-40B4-BE49-F238E27FC236}">
                <a16:creationId xmlns:a16="http://schemas.microsoft.com/office/drawing/2014/main" id="{A4012CBA-6686-4C97-BB56-86EE02823D71}"/>
              </a:ext>
            </a:extLst>
          </p:cNvPr>
          <p:cNvSpPr>
            <a:spLocks noGrp="1"/>
          </p:cNvSpPr>
          <p:nvPr>
            <p:ph type="ftr" sz="quarter" idx="3"/>
          </p:nvPr>
        </p:nvSpPr>
        <p:spPr>
          <a:xfrm>
            <a:off x="4038670" y="6356351"/>
            <a:ext cx="4114661"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B949861-3463-438A-8600-BFF0C5B25435}"/>
              </a:ext>
            </a:extLst>
          </p:cNvPr>
          <p:cNvSpPr>
            <a:spLocks noGrp="1"/>
          </p:cNvSpPr>
          <p:nvPr>
            <p:ph type="sldNum" sz="quarter" idx="4"/>
          </p:nvPr>
        </p:nvSpPr>
        <p:spPr>
          <a:xfrm>
            <a:off x="8610868" y="6356351"/>
            <a:ext cx="2743635"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65077323-42BC-481E-84E8-D50953A79B27}" type="slidenum">
              <a:rPr lang="en-GB" smtClean="0"/>
              <a:t>‹#›</a:t>
            </a:fld>
            <a:endParaRPr lang="en-GB"/>
          </a:p>
        </p:txBody>
      </p:sp>
      <p:sp>
        <p:nvSpPr>
          <p:cNvPr id="8" name="Title Placeholder 7">
            <a:extLst>
              <a:ext uri="{FF2B5EF4-FFF2-40B4-BE49-F238E27FC236}">
                <a16:creationId xmlns:a16="http://schemas.microsoft.com/office/drawing/2014/main" id="{6F5CC84E-1C44-4172-8591-3DA80494E0C9}"/>
              </a:ext>
            </a:extLst>
          </p:cNvPr>
          <p:cNvSpPr>
            <a:spLocks noGrp="1"/>
          </p:cNvSpPr>
          <p:nvPr>
            <p:ph type="title"/>
          </p:nvPr>
        </p:nvSpPr>
        <p:spPr>
          <a:xfrm>
            <a:off x="437344" y="365127"/>
            <a:ext cx="10917159" cy="437307"/>
          </a:xfrm>
          <a:prstGeom prst="rect">
            <a:avLst/>
          </a:prstGeom>
        </p:spPr>
        <p:txBody>
          <a:bodyPr vert="horz" lIns="91440" tIns="45720" rIns="91440" bIns="45720" rtlCol="0" anchor="ctr">
            <a:normAutofit/>
          </a:bodyPr>
          <a:lstStyle/>
          <a:p>
            <a:r>
              <a:rPr lang="en-US"/>
              <a:t>Click to edit Master title style</a:t>
            </a:r>
            <a:endParaRPr lang="LID4096"/>
          </a:p>
        </p:txBody>
      </p:sp>
    </p:spTree>
    <p:extLst>
      <p:ext uri="{BB962C8B-B14F-4D97-AF65-F5344CB8AC3E}">
        <p14:creationId xmlns:p14="http://schemas.microsoft.com/office/powerpoint/2010/main" val="4116032868"/>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 id="2147484110" r:id="rId12"/>
    <p:sldLayoutId id="2147484118" r:id="rId13"/>
    <p:sldLayoutId id="2147484119" r:id="rId14"/>
    <p:sldLayoutId id="2147484120" r:id="rId15"/>
  </p:sldLayoutIdLst>
  <p:txStyles>
    <p:titleStyle>
      <a:lvl1pPr algn="l" defTabSz="911931" rtl="0" eaLnBrk="1" latinLnBrk="0" hangingPunct="1">
        <a:lnSpc>
          <a:spcPct val="90000"/>
        </a:lnSpc>
        <a:spcBef>
          <a:spcPct val="0"/>
        </a:spcBef>
        <a:buNone/>
        <a:defRPr sz="3191" b="1" kern="1200">
          <a:solidFill>
            <a:schemeClr val="accent1"/>
          </a:solidFill>
          <a:latin typeface="Avenir Roman" panose="02000503020000020003"/>
          <a:ea typeface="+mj-ea"/>
          <a:cs typeface="+mj-cs"/>
        </a:defRPr>
      </a:lvl1pPr>
    </p:titleStyle>
    <p:bodyStyle>
      <a:lvl1pPr marL="359028" indent="-359028" algn="l" defTabSz="911931" rtl="0" eaLnBrk="1" latinLnBrk="0" hangingPunct="1">
        <a:lnSpc>
          <a:spcPct val="100000"/>
        </a:lnSpc>
        <a:spcBef>
          <a:spcPts val="997"/>
        </a:spcBef>
        <a:buClr>
          <a:schemeClr val="accent4"/>
        </a:buClr>
        <a:buSzPct val="90000"/>
        <a:buFont typeface="Wingdings" panose="05000000000000000000" pitchFamily="2" charset="2"/>
        <a:buChar char="q"/>
        <a:defRPr sz="2394" kern="1200">
          <a:solidFill>
            <a:schemeClr val="tx1"/>
          </a:solidFill>
          <a:latin typeface="Avenir Roman" panose="02000503020000020003"/>
          <a:ea typeface="+mn-ea"/>
          <a:cs typeface="+mn-cs"/>
        </a:defRPr>
      </a:lvl1pPr>
      <a:lvl2pPr marL="682153" indent="-287222" algn="l" defTabSz="911931" rtl="0" eaLnBrk="1" latinLnBrk="0" hangingPunct="1">
        <a:lnSpc>
          <a:spcPct val="100000"/>
        </a:lnSpc>
        <a:spcBef>
          <a:spcPts val="499"/>
        </a:spcBef>
        <a:buClr>
          <a:schemeClr val="accent3"/>
        </a:buClr>
        <a:buSzPct val="90000"/>
        <a:buFont typeface="Wingdings" panose="05000000000000000000" pitchFamily="2" charset="2"/>
        <a:buChar char="q"/>
        <a:defRPr sz="1995" kern="1200">
          <a:solidFill>
            <a:schemeClr val="tx1"/>
          </a:solidFill>
          <a:latin typeface="Avenir Roman" panose="02000503020000020003"/>
          <a:ea typeface="+mn-ea"/>
          <a:cs typeface="+mn-cs"/>
        </a:defRPr>
      </a:lvl2pPr>
      <a:lvl3pPr marL="969376" indent="-227983" algn="l" defTabSz="911931" rtl="0" eaLnBrk="1" latinLnBrk="0" hangingPunct="1">
        <a:lnSpc>
          <a:spcPct val="100000"/>
        </a:lnSpc>
        <a:spcBef>
          <a:spcPts val="499"/>
        </a:spcBef>
        <a:buClr>
          <a:schemeClr val="accent2"/>
        </a:buClr>
        <a:buSzPct val="90000"/>
        <a:buFont typeface="Wingdings" panose="05000000000000000000" pitchFamily="2" charset="2"/>
        <a:buChar char="q"/>
        <a:defRPr sz="1795" kern="1200">
          <a:solidFill>
            <a:schemeClr val="tx1"/>
          </a:solidFill>
          <a:latin typeface="Avenir Roman" panose="02000503020000020003"/>
          <a:ea typeface="+mn-ea"/>
          <a:cs typeface="+mn-cs"/>
        </a:defRPr>
      </a:lvl3pPr>
      <a:lvl4pPr marL="1256598" indent="-227983" algn="l" defTabSz="911931" rtl="0" eaLnBrk="1" latinLnBrk="0" hangingPunct="1">
        <a:lnSpc>
          <a:spcPct val="100000"/>
        </a:lnSpc>
        <a:spcBef>
          <a:spcPts val="499"/>
        </a:spcBef>
        <a:buClr>
          <a:schemeClr val="accent1"/>
        </a:buClr>
        <a:buFont typeface="Wingdings" panose="05000000000000000000" pitchFamily="2" charset="2"/>
        <a:buChar char="q"/>
        <a:defRPr sz="1596" kern="1200">
          <a:solidFill>
            <a:schemeClr val="tx1"/>
          </a:solidFill>
          <a:latin typeface="Avenir Roman" panose="02000503020000020003"/>
          <a:ea typeface="+mn-ea"/>
          <a:cs typeface="+mn-cs"/>
        </a:defRPr>
      </a:lvl4pPr>
      <a:lvl5pPr marL="1507918" indent="-227983" algn="l" defTabSz="911931" rtl="0" eaLnBrk="1" latinLnBrk="0" hangingPunct="1">
        <a:lnSpc>
          <a:spcPct val="100000"/>
        </a:lnSpc>
        <a:spcBef>
          <a:spcPts val="499"/>
        </a:spcBef>
        <a:buClr>
          <a:schemeClr val="accent5"/>
        </a:buClr>
        <a:buFont typeface="Wingdings" panose="05000000000000000000" pitchFamily="2" charset="2"/>
        <a:buChar char="q"/>
        <a:defRPr sz="1197" kern="1200">
          <a:solidFill>
            <a:schemeClr val="tx1"/>
          </a:solidFill>
          <a:latin typeface="Avenir Roman" panose="02000503020000020003"/>
          <a:ea typeface="+mn-ea"/>
          <a:cs typeface="+mn-cs"/>
        </a:defRPr>
      </a:lvl5pPr>
      <a:lvl6pPr marL="2507811" indent="-227983" algn="l" defTabSz="911931"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3776" indent="-227983" algn="l" defTabSz="911931"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19742" indent="-227983" algn="l" defTabSz="911931"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5707" indent="-227983" algn="l" defTabSz="911931"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LID4096"/>
      </a:defPPr>
      <a:lvl1pPr marL="0" algn="l" defTabSz="911931" rtl="0" eaLnBrk="1" latinLnBrk="0" hangingPunct="1">
        <a:defRPr sz="1795" kern="1200">
          <a:solidFill>
            <a:schemeClr val="tx1"/>
          </a:solidFill>
          <a:latin typeface="+mn-lt"/>
          <a:ea typeface="+mn-ea"/>
          <a:cs typeface="+mn-cs"/>
        </a:defRPr>
      </a:lvl1pPr>
      <a:lvl2pPr marL="455966" algn="l" defTabSz="911931" rtl="0" eaLnBrk="1" latinLnBrk="0" hangingPunct="1">
        <a:defRPr sz="1795" kern="1200">
          <a:solidFill>
            <a:schemeClr val="tx1"/>
          </a:solidFill>
          <a:latin typeface="+mn-lt"/>
          <a:ea typeface="+mn-ea"/>
          <a:cs typeface="+mn-cs"/>
        </a:defRPr>
      </a:lvl2pPr>
      <a:lvl3pPr marL="911931" algn="l" defTabSz="911931" rtl="0" eaLnBrk="1" latinLnBrk="0" hangingPunct="1">
        <a:defRPr sz="1795" kern="1200">
          <a:solidFill>
            <a:schemeClr val="tx1"/>
          </a:solidFill>
          <a:latin typeface="+mn-lt"/>
          <a:ea typeface="+mn-ea"/>
          <a:cs typeface="+mn-cs"/>
        </a:defRPr>
      </a:lvl3pPr>
      <a:lvl4pPr marL="1367897" algn="l" defTabSz="911931" rtl="0" eaLnBrk="1" latinLnBrk="0" hangingPunct="1">
        <a:defRPr sz="1795" kern="1200">
          <a:solidFill>
            <a:schemeClr val="tx1"/>
          </a:solidFill>
          <a:latin typeface="+mn-lt"/>
          <a:ea typeface="+mn-ea"/>
          <a:cs typeface="+mn-cs"/>
        </a:defRPr>
      </a:lvl4pPr>
      <a:lvl5pPr marL="1823862" algn="l" defTabSz="911931" rtl="0" eaLnBrk="1" latinLnBrk="0" hangingPunct="1">
        <a:defRPr sz="1795" kern="1200">
          <a:solidFill>
            <a:schemeClr val="tx1"/>
          </a:solidFill>
          <a:latin typeface="+mn-lt"/>
          <a:ea typeface="+mn-ea"/>
          <a:cs typeface="+mn-cs"/>
        </a:defRPr>
      </a:lvl5pPr>
      <a:lvl6pPr marL="2279828" algn="l" defTabSz="911931" rtl="0" eaLnBrk="1" latinLnBrk="0" hangingPunct="1">
        <a:defRPr sz="1795" kern="1200">
          <a:solidFill>
            <a:schemeClr val="tx1"/>
          </a:solidFill>
          <a:latin typeface="+mn-lt"/>
          <a:ea typeface="+mn-ea"/>
          <a:cs typeface="+mn-cs"/>
        </a:defRPr>
      </a:lvl6pPr>
      <a:lvl7pPr marL="2735793" algn="l" defTabSz="911931" rtl="0" eaLnBrk="1" latinLnBrk="0" hangingPunct="1">
        <a:defRPr sz="1795" kern="1200">
          <a:solidFill>
            <a:schemeClr val="tx1"/>
          </a:solidFill>
          <a:latin typeface="+mn-lt"/>
          <a:ea typeface="+mn-ea"/>
          <a:cs typeface="+mn-cs"/>
        </a:defRPr>
      </a:lvl7pPr>
      <a:lvl8pPr marL="3191759" algn="l" defTabSz="911931" rtl="0" eaLnBrk="1" latinLnBrk="0" hangingPunct="1">
        <a:defRPr sz="1795" kern="1200">
          <a:solidFill>
            <a:schemeClr val="tx1"/>
          </a:solidFill>
          <a:latin typeface="+mn-lt"/>
          <a:ea typeface="+mn-ea"/>
          <a:cs typeface="+mn-cs"/>
        </a:defRPr>
      </a:lvl8pPr>
      <a:lvl9pPr marL="3647724" algn="l" defTabSz="911931" rtl="0" eaLnBrk="1" latinLnBrk="0" hangingPunct="1">
        <a:defRPr sz="179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1A07D2E-D7CB-FE44-B5DE-8E7898DF93D5}" type="datetime1">
              <a:rPr lang="en-US" smtClean="0"/>
              <a:t>11/6/2025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7" name="Slide Number Placeholder 5">
            <a:extLst>
              <a:ext uri="{FF2B5EF4-FFF2-40B4-BE49-F238E27FC236}">
                <a16:creationId xmlns:a16="http://schemas.microsoft.com/office/drawing/2014/main" id="{5F12343D-77FB-FD79-5E1C-4AE10C3CF65C}"/>
              </a:ext>
            </a:extLst>
          </p:cNvPr>
          <p:cNvSpPr>
            <a:spLocks noGrp="1"/>
          </p:cNvSpPr>
          <p:nvPr>
            <p:ph type="sldNum" sz="quarter" idx="4"/>
          </p:nvPr>
        </p:nvSpPr>
        <p:spPr>
          <a:xfrm>
            <a:off x="9435788" y="6512464"/>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cs typeface="Calibri" panose="020F0502020204030204" pitchFamily="34" charset="0"/>
              </a:defRPr>
            </a:lvl1pPr>
          </a:lstStyle>
          <a:p>
            <a:fld id="{330EA680-D336-4FF7-8B7A-9848BB0A1C32}" type="slidenum">
              <a:rPr lang="en-GB" smtClean="0"/>
              <a:pPr/>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4122" r:id="rId1"/>
    <p:sldLayoutId id="2147483662" r:id="rId2"/>
    <p:sldLayoutId id="2147483663" r:id="rId3"/>
    <p:sldLayoutId id="2147483664" r:id="rId4"/>
    <p:sldLayoutId id="2147483665" r:id="rId5"/>
    <p:sldLayoutId id="2147483666" r:id="rId6"/>
    <p:sldLayoutId id="2147483667" r:id="rId7"/>
    <p:sldLayoutId id="2147484155" r:id="rId8"/>
    <p:sldLayoutId id="2147484156" r:id="rId9"/>
    <p:sldLayoutId id="2147483670" r:id="rId10"/>
    <p:sldLayoutId id="2147483671" r:id="rId11"/>
    <p:sldLayoutId id="2147483672" r:id="rId12"/>
    <p:sldLayoutId id="2147484148" r:id="rId13"/>
    <p:sldLayoutId id="2147484149" r:id="rId14"/>
  </p:sldLayoutIdLst>
  <p:transition spd="slow">
    <p:push/>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1.xml"/></Relationships>
</file>

<file path=ppt/slides/_rels/slide1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82.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jpg"/><Relationship Id="rId4" Type="http://schemas.openxmlformats.org/officeDocument/2006/relationships/image" Target="../media/image69.png"/><Relationship Id="rId9" Type="http://schemas.openxmlformats.org/officeDocument/2006/relationships/image" Target="../media/image7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2.xml"/></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82.xml"/></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82.xml"/></Relationships>
</file>

<file path=ppt/slides/_rels/slide14.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10.xml"/><Relationship Id="rId1" Type="http://schemas.openxmlformats.org/officeDocument/2006/relationships/slideLayout" Target="../slideLayouts/slideLayout82.xml"/><Relationship Id="rId6" Type="http://schemas.openxmlformats.org/officeDocument/2006/relationships/image" Target="../media/image81.jpeg"/><Relationship Id="rId5" Type="http://schemas.openxmlformats.org/officeDocument/2006/relationships/image" Target="../media/image80.jpeg"/><Relationship Id="rId10" Type="http://schemas.openxmlformats.org/officeDocument/2006/relationships/image" Target="../media/image85.png"/><Relationship Id="rId4" Type="http://schemas.openxmlformats.org/officeDocument/2006/relationships/image" Target="../media/image79.jpeg"/><Relationship Id="rId9" Type="http://schemas.openxmlformats.org/officeDocument/2006/relationships/image" Target="../media/image84.jpeg"/></Relationships>
</file>

<file path=ppt/slides/_rels/slide15.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8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2.xml"/><Relationship Id="rId1" Type="http://schemas.openxmlformats.org/officeDocument/2006/relationships/slideLayout" Target="../slideLayouts/slideLayout8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5.png"/></Relationships>
</file>

<file path=ppt/slides/_rels/slide1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xml"/><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55.png"/><Relationship Id="rId1" Type="http://schemas.openxmlformats.org/officeDocument/2006/relationships/slideLayout" Target="../slideLayouts/slideLayout69.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jpeg"/><Relationship Id="rId7" Type="http://schemas.openxmlformats.org/officeDocument/2006/relationships/image" Target="../media/image105.png"/><Relationship Id="rId2" Type="http://schemas.openxmlformats.org/officeDocument/2006/relationships/image" Target="../media/image55.png"/><Relationship Id="rId1" Type="http://schemas.openxmlformats.org/officeDocument/2006/relationships/slideLayout" Target="../slideLayouts/slideLayout69.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02.png"/></Relationships>
</file>

<file path=ppt/slides/_rels/slide2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55.png"/><Relationship Id="rId1" Type="http://schemas.openxmlformats.org/officeDocument/2006/relationships/slideLayout" Target="../slideLayouts/slideLayout69.xml"/><Relationship Id="rId6" Type="http://schemas.microsoft.com/office/2007/relationships/hdphoto" Target="../media/hdphoto1.wdp"/><Relationship Id="rId5" Type="http://schemas.openxmlformats.org/officeDocument/2006/relationships/image" Target="../media/image109.png"/><Relationship Id="rId4" Type="http://schemas.openxmlformats.org/officeDocument/2006/relationships/image" Target="../media/image108.png"/></Relationships>
</file>

<file path=ppt/slides/_rels/slide2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4.xml"/><Relationship Id="rId1" Type="http://schemas.openxmlformats.org/officeDocument/2006/relationships/slideLayout" Target="../slideLayouts/slideLayout84.xml"/><Relationship Id="rId5" Type="http://schemas.openxmlformats.org/officeDocument/2006/relationships/image" Target="../media/image112.png"/><Relationship Id="rId4" Type="http://schemas.openxmlformats.org/officeDocument/2006/relationships/image" Target="../media/image111.png"/></Relationships>
</file>

<file path=ppt/slides/_rels/slide2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90.xml"/></Relationships>
</file>

<file path=ppt/slides/_rels/slide25.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4.png"/><Relationship Id="rId7" Type="http://schemas.openxmlformats.org/officeDocument/2006/relationships/image" Target="../media/image11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hyperlink" Target="https://futurism.com/scientists-discover-massive-ocean-near-earths-core3657686" TargetMode="External"/><Relationship Id="rId10" Type="http://schemas.openxmlformats.org/officeDocument/2006/relationships/image" Target="../media/image119.png"/><Relationship Id="rId4" Type="http://schemas.microsoft.com/office/2007/relationships/hdphoto" Target="../media/hdphoto2.wdp"/><Relationship Id="rId9" Type="http://schemas.openxmlformats.org/officeDocument/2006/relationships/image" Target="../media/image118.png"/></Relationships>
</file>

<file path=ppt/slides/_rels/slide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64.xml"/><Relationship Id="rId6" Type="http://schemas.openxmlformats.org/officeDocument/2006/relationships/image" Target="../media/image60.png"/><Relationship Id="rId5" Type="http://schemas.openxmlformats.org/officeDocument/2006/relationships/image" Target="../media/image59.svg"/><Relationship Id="rId10" Type="http://schemas.openxmlformats.org/officeDocument/2006/relationships/image" Target="../media/image64.jpeg"/><Relationship Id="rId4" Type="http://schemas.openxmlformats.org/officeDocument/2006/relationships/image" Target="../media/image58.png"/><Relationship Id="rId9" Type="http://schemas.openxmlformats.org/officeDocument/2006/relationships/image" Target="../media/image63.svg"/></Relationships>
</file>

<file path=ppt/slides/_rels/slide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9.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xml"/><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2.xml"/></Relationships>
</file>

<file path=ppt/slides/_rels/slide7.xml.rels><?xml version="1.0" encoding="UTF-8" standalone="yes"?>
<Relationships xmlns="http://schemas.openxmlformats.org/package/2006/relationships"><Relationship Id="rId8" Type="http://schemas.openxmlformats.org/officeDocument/2006/relationships/hyperlink" Target="https://www.eurisy.eu/" TargetMode="External"/><Relationship Id="rId13" Type="http://schemas.openxmlformats.org/officeDocument/2006/relationships/hyperlink" Target="http://www.iaaweb.org/" TargetMode="External"/><Relationship Id="rId18" Type="http://schemas.openxmlformats.org/officeDocument/2006/relationships/hyperlink" Target="http://www.iislweb.org/" TargetMode="External"/><Relationship Id="rId26" Type="http://schemas.openxmlformats.org/officeDocument/2006/relationships/hyperlink" Target="https://www.psipw.org/index.php?lang=en" TargetMode="External"/><Relationship Id="rId3" Type="http://schemas.openxmlformats.org/officeDocument/2006/relationships/hyperlink" Target="http://www.apsco.int/" TargetMode="External"/><Relationship Id="rId21" Type="http://schemas.openxmlformats.org/officeDocument/2006/relationships/hyperlink" Target="http://www.intersputnik.com/" TargetMode="External"/><Relationship Id="rId7" Type="http://schemas.openxmlformats.org/officeDocument/2006/relationships/hyperlink" Target="https://cosparhq.cnes.fr/" TargetMode="External"/><Relationship Id="rId12" Type="http://schemas.openxmlformats.org/officeDocument/2006/relationships/hyperlink" Target="https://www.eutelsatigo.int/en/" TargetMode="External"/><Relationship Id="rId17" Type="http://schemas.openxmlformats.org/officeDocument/2006/relationships/hyperlink" Target="http://www.iiasa.ac.at/" TargetMode="External"/><Relationship Id="rId25" Type="http://schemas.openxmlformats.org/officeDocument/2006/relationships/hyperlink" Target="http://space.nss.org/" TargetMode="External"/><Relationship Id="rId2" Type="http://schemas.openxmlformats.org/officeDocument/2006/relationships/notesSlide" Target="../notesSlides/notesSlide4.xml"/><Relationship Id="rId16" Type="http://schemas.openxmlformats.org/officeDocument/2006/relationships/hyperlink" Target="http://iaass.space-safety.org/" TargetMode="External"/><Relationship Id="rId20" Type="http://schemas.openxmlformats.org/officeDocument/2006/relationships/hyperlink" Target="http://www.imso.org/Public/" TargetMode="External"/><Relationship Id="rId29" Type="http://schemas.openxmlformats.org/officeDocument/2006/relationships/hyperlink" Target="http://planetary.org/" TargetMode="External"/><Relationship Id="rId1" Type="http://schemas.openxmlformats.org/officeDocument/2006/relationships/slideLayout" Target="../slideLayouts/slideLayout82.xml"/><Relationship Id="rId6" Type="http://schemas.openxmlformats.org/officeDocument/2006/relationships/hyperlink" Target="http://www.crtean.org.tn/" TargetMode="External"/><Relationship Id="rId11" Type="http://schemas.openxmlformats.org/officeDocument/2006/relationships/hyperlink" Target="http://www.espi.or.at/" TargetMode="External"/><Relationship Id="rId24" Type="http://schemas.openxmlformats.org/officeDocument/2006/relationships/hyperlink" Target="http://www.itso.int/" TargetMode="External"/><Relationship Id="rId5" Type="http://schemas.openxmlformats.org/officeDocument/2006/relationships/hyperlink" Target="http://ceos.org/" TargetMode="External"/><Relationship Id="rId15" Type="http://schemas.openxmlformats.org/officeDocument/2006/relationships/hyperlink" Target="http://www.iau.org/" TargetMode="External"/><Relationship Id="rId23" Type="http://schemas.openxmlformats.org/officeDocument/2006/relationships/hyperlink" Target="http://www.isunet.edu/" TargetMode="External"/><Relationship Id="rId28" Type="http://schemas.openxmlformats.org/officeDocument/2006/relationships/hyperlink" Target="http://spacegeneration.org/" TargetMode="External"/><Relationship Id="rId10" Type="http://schemas.openxmlformats.org/officeDocument/2006/relationships/hyperlink" Target="http://www.esa.int/ESA" TargetMode="External"/><Relationship Id="rId19" Type="http://schemas.openxmlformats.org/officeDocument/2006/relationships/hyperlink" Target="http://www.ila-hq.org/" TargetMode="External"/><Relationship Id="rId4" Type="http://schemas.openxmlformats.org/officeDocument/2006/relationships/hyperlink" Target="http://www.space-explorers.org/" TargetMode="External"/><Relationship Id="rId9" Type="http://schemas.openxmlformats.org/officeDocument/2006/relationships/hyperlink" Target="http://www.eso.org/public" TargetMode="External"/><Relationship Id="rId14" Type="http://schemas.openxmlformats.org/officeDocument/2006/relationships/hyperlink" Target="http://www.iafastro.org/" TargetMode="External"/><Relationship Id="rId22" Type="http://schemas.openxmlformats.org/officeDocument/2006/relationships/hyperlink" Target="http://www.isprs.org/" TargetMode="External"/><Relationship Id="rId27" Type="http://schemas.openxmlformats.org/officeDocument/2006/relationships/hyperlink" Target="http://swfound.org/" TargetMode="External"/><Relationship Id="rId30" Type="http://schemas.openxmlformats.org/officeDocument/2006/relationships/hyperlink" Target="http://www.worldspaceweek.or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2.xml"/></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5"/>
          <p:cNvSpPr txBox="1"/>
          <p:nvPr/>
        </p:nvSpPr>
        <p:spPr>
          <a:xfrm>
            <a:off x="78367" y="89400"/>
            <a:ext cx="7685200" cy="5296800"/>
          </a:xfrm>
          <a:prstGeom prst="rect">
            <a:avLst/>
          </a:prstGeom>
          <a:noFill/>
          <a:ln>
            <a:noFill/>
          </a:ln>
        </p:spPr>
        <p:txBody>
          <a:bodyPr spcFirstLastPara="1" wrap="square" lIns="121900" tIns="60933" rIns="121900" bIns="60933" anchor="t" anchorCtr="0">
            <a:noAutofit/>
          </a:bodyPr>
          <a:lstStyle/>
          <a:p>
            <a:pPr defTabSz="1219170">
              <a:lnSpc>
                <a:spcPct val="115000"/>
              </a:lnSpc>
              <a:buClr>
                <a:srgbClr val="000000"/>
              </a:buClr>
            </a:pPr>
            <a:r>
              <a:rPr lang="en" sz="8000" kern="0" dirty="0">
                <a:solidFill>
                  <a:srgbClr val="FFFFFF"/>
                </a:solidFill>
                <a:latin typeface="Montserrat"/>
                <a:ea typeface="Montserrat"/>
                <a:cs typeface="Montserrat"/>
                <a:sym typeface="Montserrat"/>
              </a:rPr>
              <a:t>CEOS Plenary </a:t>
            </a:r>
            <a:r>
              <a:rPr lang="en" sz="3330" kern="0" dirty="0">
                <a:solidFill>
                  <a:srgbClr val="FFFFFF"/>
                </a:solidFill>
                <a:latin typeface="Montserrat" panose="00000500000000000000" pitchFamily="2" charset="0"/>
                <a:ea typeface="Montserrat"/>
                <a:cs typeface="Montserrat"/>
                <a:sym typeface="Montserrat"/>
              </a:rPr>
              <a:t>2025</a:t>
            </a:r>
            <a:endParaRPr sz="3330" kern="0" dirty="0">
              <a:solidFill>
                <a:srgbClr val="FFFFFF"/>
              </a:solidFill>
              <a:latin typeface="Montserrat" panose="00000500000000000000" pitchFamily="2" charset="0"/>
              <a:ea typeface="Montserrat"/>
              <a:cs typeface="Montserrat"/>
              <a:sym typeface="Montserrat"/>
            </a:endParaRPr>
          </a:p>
          <a:p>
            <a:br>
              <a:rPr lang="en-US" sz="3330" b="1" dirty="0">
                <a:solidFill>
                  <a:schemeClr val="bg1"/>
                </a:solidFill>
                <a:latin typeface="Montserrat" panose="00000500000000000000" pitchFamily="2" charset="0"/>
              </a:rPr>
            </a:br>
            <a:r>
              <a:rPr lang="en-US" sz="3330" b="1" dirty="0">
                <a:solidFill>
                  <a:schemeClr val="bg1"/>
                </a:solidFill>
                <a:latin typeface="Montserrat" panose="00000500000000000000" pitchFamily="2" charset="0"/>
              </a:rPr>
              <a:t>UNOOSA – Hub advancing access to space benefits &amp; promoting international cooperation</a:t>
            </a:r>
          </a:p>
        </p:txBody>
      </p:sp>
      <p:sp>
        <p:nvSpPr>
          <p:cNvPr id="45" name="Google Shape;45;p5"/>
          <p:cNvSpPr/>
          <p:nvPr/>
        </p:nvSpPr>
        <p:spPr>
          <a:xfrm>
            <a:off x="5669633" y="4138600"/>
            <a:ext cx="6444000" cy="2630000"/>
          </a:xfrm>
          <a:prstGeom prst="rect">
            <a:avLst/>
          </a:prstGeom>
          <a:noFill/>
          <a:ln>
            <a:noFill/>
          </a:ln>
        </p:spPr>
        <p:txBody>
          <a:bodyPr spcFirstLastPara="1" wrap="square" lIns="0" tIns="0" rIns="0" bIns="0" anchor="t" anchorCtr="0">
            <a:noAutofit/>
          </a:bodyPr>
          <a:lstStyle/>
          <a:p>
            <a:pPr algn="r" defTabSz="1219170">
              <a:lnSpc>
                <a:spcPct val="130000"/>
              </a:lnSpc>
              <a:buClr>
                <a:srgbClr val="000000"/>
              </a:buClr>
            </a:pPr>
            <a:endParaRPr sz="2267" b="1" kern="0" dirty="0">
              <a:solidFill>
                <a:srgbClr val="33445F"/>
              </a:solidFill>
              <a:latin typeface="Montserrat"/>
              <a:ea typeface="Montserrat"/>
              <a:cs typeface="Montserrat"/>
              <a:sym typeface="Montserrat"/>
            </a:endParaRPr>
          </a:p>
          <a:p>
            <a:pPr algn="r" defTabSz="1219170">
              <a:lnSpc>
                <a:spcPct val="130000"/>
              </a:lnSpc>
              <a:buClr>
                <a:srgbClr val="000000"/>
              </a:buClr>
            </a:pPr>
            <a:r>
              <a:rPr lang="en" sz="2267" b="1" kern="0" dirty="0">
                <a:solidFill>
                  <a:srgbClr val="33445F"/>
                </a:solidFill>
                <a:latin typeface="Montserrat"/>
                <a:ea typeface="Montserrat"/>
                <a:cs typeface="Montserrat"/>
                <a:sym typeface="Montserrat"/>
              </a:rPr>
              <a:t>Lorant Czaran, UNOOSA</a:t>
            </a:r>
            <a:endParaRPr sz="1200" kern="0" dirty="0">
              <a:solidFill>
                <a:srgbClr val="000000"/>
              </a:solidFill>
              <a:latin typeface="Montserrat"/>
              <a:ea typeface="Montserrat"/>
              <a:cs typeface="Montserrat"/>
              <a:sym typeface="Montserrat"/>
            </a:endParaRPr>
          </a:p>
          <a:p>
            <a:pPr algn="r" defTabSz="1219170">
              <a:lnSpc>
                <a:spcPct val="130000"/>
              </a:lnSpc>
              <a:buClr>
                <a:srgbClr val="000000"/>
              </a:buClr>
            </a:pPr>
            <a:r>
              <a:rPr lang="en" sz="2267" b="1" kern="0" dirty="0">
                <a:solidFill>
                  <a:srgbClr val="33445F"/>
                </a:solidFill>
                <a:latin typeface="Montserrat"/>
                <a:ea typeface="Montserrat"/>
                <a:cs typeface="Montserrat"/>
                <a:sym typeface="Montserrat"/>
              </a:rPr>
              <a:t>Agenda Item 6.2.8</a:t>
            </a:r>
            <a:endParaRPr sz="1200" kern="0" dirty="0">
              <a:solidFill>
                <a:srgbClr val="000000"/>
              </a:solidFill>
              <a:latin typeface="Montserrat"/>
              <a:ea typeface="Montserrat"/>
              <a:cs typeface="Montserrat"/>
              <a:sym typeface="Montserrat"/>
            </a:endParaRPr>
          </a:p>
          <a:p>
            <a:pPr algn="r" defTabSz="1219170">
              <a:lnSpc>
                <a:spcPct val="130000"/>
              </a:lnSpc>
              <a:buClr>
                <a:srgbClr val="000000"/>
              </a:buClr>
            </a:pPr>
            <a:r>
              <a:rPr lang="en" sz="2267" b="1" kern="0" dirty="0">
                <a:solidFill>
                  <a:srgbClr val="33445F"/>
                </a:solidFill>
                <a:latin typeface="Montserrat"/>
                <a:ea typeface="Montserrat"/>
                <a:cs typeface="Montserrat"/>
                <a:sym typeface="Montserrat"/>
              </a:rPr>
              <a:t>39th CEOS Plenary</a:t>
            </a:r>
            <a:endParaRPr sz="2267" b="1" kern="0" dirty="0">
              <a:solidFill>
                <a:srgbClr val="33445F"/>
              </a:solidFill>
              <a:latin typeface="Montserrat"/>
              <a:ea typeface="Montserrat"/>
              <a:cs typeface="Montserrat"/>
              <a:sym typeface="Montserrat"/>
            </a:endParaRPr>
          </a:p>
          <a:p>
            <a:pPr algn="r" defTabSz="1219170">
              <a:lnSpc>
                <a:spcPct val="130000"/>
              </a:lnSpc>
              <a:buClr>
                <a:srgbClr val="000000"/>
              </a:buClr>
            </a:pPr>
            <a:r>
              <a:rPr lang="en" sz="2267" b="1" kern="0" dirty="0">
                <a:solidFill>
                  <a:srgbClr val="33445F"/>
                </a:solidFill>
                <a:latin typeface="Montserrat"/>
                <a:ea typeface="Montserrat"/>
                <a:cs typeface="Montserrat"/>
                <a:sym typeface="Montserrat"/>
              </a:rPr>
              <a:t>Bath, United Kingdom</a:t>
            </a:r>
            <a:endParaRPr sz="2267" b="1" kern="0" dirty="0">
              <a:solidFill>
                <a:srgbClr val="33445F"/>
              </a:solidFill>
              <a:latin typeface="Montserrat"/>
              <a:ea typeface="Montserrat"/>
              <a:cs typeface="Montserrat"/>
              <a:sym typeface="Montserrat"/>
            </a:endParaRPr>
          </a:p>
          <a:p>
            <a:pPr algn="r" defTabSz="1219170">
              <a:lnSpc>
                <a:spcPct val="130000"/>
              </a:lnSpc>
              <a:buClr>
                <a:srgbClr val="000000"/>
              </a:buClr>
            </a:pPr>
            <a:r>
              <a:rPr lang="en" sz="2267" b="1" kern="0" dirty="0">
                <a:solidFill>
                  <a:srgbClr val="33445F"/>
                </a:solidFill>
                <a:latin typeface="Montserrat"/>
                <a:ea typeface="Montserrat"/>
                <a:cs typeface="Montserrat"/>
                <a:sym typeface="Montserrat"/>
              </a:rPr>
              <a:t>4th - 6th November, 2025</a:t>
            </a:r>
            <a:endParaRPr sz="2267" b="1" kern="0" dirty="0">
              <a:solidFill>
                <a:srgbClr val="33445F"/>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0A8A3-A41C-0D9A-B693-92B74C649BE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8FF61B7-2098-9AEC-F698-48C9BAE5B4F5}"/>
              </a:ext>
            </a:extLst>
          </p:cNvPr>
          <p:cNvSpPr txBox="1">
            <a:spLocks/>
          </p:cNvSpPr>
          <p:nvPr/>
        </p:nvSpPr>
        <p:spPr>
          <a:xfrm>
            <a:off x="1524000" y="1124745"/>
            <a:ext cx="9144000" cy="683443"/>
          </a:xfrm>
          <a:prstGeom prst="rect">
            <a:avLst/>
          </a:prstGeom>
        </p:spPr>
        <p:txBody>
          <a:bodyPr vert="horz" lIns="91440" tIns="45720" rIns="91440" bIns="45720" rtlCol="0" anchor="ctr">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800" b="1">
              <a:solidFill>
                <a:schemeClr val="accent1">
                  <a:lumMod val="75000"/>
                </a:schemeClr>
              </a:solidFill>
              <a:latin typeface="+mn-lt"/>
            </a:endParaRPr>
          </a:p>
        </p:txBody>
      </p:sp>
      <p:sp>
        <p:nvSpPr>
          <p:cNvPr id="3" name="TextBox 2">
            <a:extLst>
              <a:ext uri="{FF2B5EF4-FFF2-40B4-BE49-F238E27FC236}">
                <a16:creationId xmlns:a16="http://schemas.microsoft.com/office/drawing/2014/main" id="{4F3E3BD6-B043-8E69-B11D-242C85BFC770}"/>
              </a:ext>
            </a:extLst>
          </p:cNvPr>
          <p:cNvSpPr txBox="1"/>
          <p:nvPr/>
        </p:nvSpPr>
        <p:spPr>
          <a:xfrm>
            <a:off x="7361899" y="446852"/>
            <a:ext cx="4830101" cy="58477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r"/>
            <a:r>
              <a:rPr lang="en-GB" sz="3200" b="1" dirty="0">
                <a:solidFill>
                  <a:schemeClr val="bg1"/>
                </a:solidFill>
                <a:latin typeface="Avenir Next LT Pro"/>
                <a:ea typeface="+mj-ea"/>
                <a:cs typeface="Arial"/>
              </a:rPr>
              <a:t>UN-SPIDER</a:t>
            </a:r>
          </a:p>
        </p:txBody>
      </p:sp>
      <p:grpSp>
        <p:nvGrpSpPr>
          <p:cNvPr id="2" name="object 2">
            <a:extLst>
              <a:ext uri="{FF2B5EF4-FFF2-40B4-BE49-F238E27FC236}">
                <a16:creationId xmlns:a16="http://schemas.microsoft.com/office/drawing/2014/main" id="{2922E15E-2BC1-3FBE-9D1D-B61597B3393A}"/>
              </a:ext>
            </a:extLst>
          </p:cNvPr>
          <p:cNvGrpSpPr/>
          <p:nvPr/>
        </p:nvGrpSpPr>
        <p:grpSpPr>
          <a:xfrm>
            <a:off x="6309169" y="5102161"/>
            <a:ext cx="1270000" cy="1696720"/>
            <a:chOff x="6309169" y="5102161"/>
            <a:chExt cx="1270000" cy="1696720"/>
          </a:xfrm>
        </p:grpSpPr>
        <p:sp>
          <p:nvSpPr>
            <p:cNvPr id="5" name="object 3">
              <a:extLst>
                <a:ext uri="{FF2B5EF4-FFF2-40B4-BE49-F238E27FC236}">
                  <a16:creationId xmlns:a16="http://schemas.microsoft.com/office/drawing/2014/main" id="{960C4ACB-7036-31D9-30E3-2AFB48BAB9FD}"/>
                </a:ext>
              </a:extLst>
            </p:cNvPr>
            <p:cNvSpPr/>
            <p:nvPr/>
          </p:nvSpPr>
          <p:spPr>
            <a:xfrm>
              <a:off x="6310122" y="5103113"/>
              <a:ext cx="1268095" cy="1694814"/>
            </a:xfrm>
            <a:custGeom>
              <a:avLst/>
              <a:gdLst/>
              <a:ahLst/>
              <a:cxnLst/>
              <a:rect l="l" t="t" r="r" b="b"/>
              <a:pathLst>
                <a:path w="1268095" h="1694815">
                  <a:moveTo>
                    <a:pt x="1141222" y="0"/>
                  </a:moveTo>
                  <a:lnTo>
                    <a:pt x="126745" y="0"/>
                  </a:lnTo>
                  <a:lnTo>
                    <a:pt x="77420" y="6197"/>
                  </a:lnTo>
                  <a:lnTo>
                    <a:pt x="37131" y="23098"/>
                  </a:lnTo>
                  <a:lnTo>
                    <a:pt x="9963" y="48166"/>
                  </a:lnTo>
                  <a:lnTo>
                    <a:pt x="0" y="78867"/>
                  </a:lnTo>
                  <a:lnTo>
                    <a:pt x="0" y="1615859"/>
                  </a:lnTo>
                  <a:lnTo>
                    <a:pt x="9963" y="1646543"/>
                  </a:lnTo>
                  <a:lnTo>
                    <a:pt x="37131" y="1671599"/>
                  </a:lnTo>
                  <a:lnTo>
                    <a:pt x="77420" y="1688492"/>
                  </a:lnTo>
                  <a:lnTo>
                    <a:pt x="126745" y="1694686"/>
                  </a:lnTo>
                  <a:lnTo>
                    <a:pt x="1141222" y="1694686"/>
                  </a:lnTo>
                  <a:lnTo>
                    <a:pt x="1190547" y="1688492"/>
                  </a:lnTo>
                  <a:lnTo>
                    <a:pt x="1230836" y="1671599"/>
                  </a:lnTo>
                  <a:lnTo>
                    <a:pt x="1258004" y="1646543"/>
                  </a:lnTo>
                  <a:lnTo>
                    <a:pt x="1267968" y="1615859"/>
                  </a:lnTo>
                  <a:lnTo>
                    <a:pt x="1267968" y="78867"/>
                  </a:lnTo>
                  <a:lnTo>
                    <a:pt x="1258004" y="48166"/>
                  </a:lnTo>
                  <a:lnTo>
                    <a:pt x="1230836" y="23098"/>
                  </a:lnTo>
                  <a:lnTo>
                    <a:pt x="1190547" y="6197"/>
                  </a:lnTo>
                  <a:lnTo>
                    <a:pt x="1141222" y="0"/>
                  </a:lnTo>
                  <a:close/>
                </a:path>
              </a:pathLst>
            </a:custGeom>
            <a:solidFill>
              <a:srgbClr val="D5DCE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4">
              <a:extLst>
                <a:ext uri="{FF2B5EF4-FFF2-40B4-BE49-F238E27FC236}">
                  <a16:creationId xmlns:a16="http://schemas.microsoft.com/office/drawing/2014/main" id="{6E37790E-06D4-597E-1A02-224C9894FD26}"/>
                </a:ext>
              </a:extLst>
            </p:cNvPr>
            <p:cNvSpPr/>
            <p:nvPr/>
          </p:nvSpPr>
          <p:spPr>
            <a:xfrm>
              <a:off x="6310122" y="5103113"/>
              <a:ext cx="1268095" cy="1694814"/>
            </a:xfrm>
            <a:custGeom>
              <a:avLst/>
              <a:gdLst/>
              <a:ahLst/>
              <a:cxnLst/>
              <a:rect l="l" t="t" r="r" b="b"/>
              <a:pathLst>
                <a:path w="1268095" h="1694815">
                  <a:moveTo>
                    <a:pt x="0" y="78867"/>
                  </a:moveTo>
                  <a:lnTo>
                    <a:pt x="9963" y="48166"/>
                  </a:lnTo>
                  <a:lnTo>
                    <a:pt x="37131" y="23098"/>
                  </a:lnTo>
                  <a:lnTo>
                    <a:pt x="77420" y="6197"/>
                  </a:lnTo>
                  <a:lnTo>
                    <a:pt x="126745" y="0"/>
                  </a:lnTo>
                  <a:lnTo>
                    <a:pt x="1141222" y="0"/>
                  </a:lnTo>
                  <a:lnTo>
                    <a:pt x="1190547" y="6197"/>
                  </a:lnTo>
                  <a:lnTo>
                    <a:pt x="1230836" y="23098"/>
                  </a:lnTo>
                  <a:lnTo>
                    <a:pt x="1258004" y="48166"/>
                  </a:lnTo>
                  <a:lnTo>
                    <a:pt x="1267968" y="78867"/>
                  </a:lnTo>
                  <a:lnTo>
                    <a:pt x="1267968" y="1615859"/>
                  </a:lnTo>
                  <a:lnTo>
                    <a:pt x="1258004" y="1646543"/>
                  </a:lnTo>
                  <a:lnTo>
                    <a:pt x="1230836" y="1671599"/>
                  </a:lnTo>
                  <a:lnTo>
                    <a:pt x="1190547" y="1688492"/>
                  </a:lnTo>
                  <a:lnTo>
                    <a:pt x="1141222" y="1694686"/>
                  </a:lnTo>
                  <a:lnTo>
                    <a:pt x="126745" y="1694686"/>
                  </a:lnTo>
                  <a:lnTo>
                    <a:pt x="77420" y="1688492"/>
                  </a:lnTo>
                  <a:lnTo>
                    <a:pt x="37131" y="1671599"/>
                  </a:lnTo>
                  <a:lnTo>
                    <a:pt x="9963" y="1646543"/>
                  </a:lnTo>
                  <a:lnTo>
                    <a:pt x="0" y="1615859"/>
                  </a:lnTo>
                  <a:lnTo>
                    <a:pt x="0" y="78867"/>
                  </a:lnTo>
                  <a:close/>
                </a:path>
              </a:pathLst>
            </a:custGeom>
            <a:ln w="3175">
              <a:solidFill>
                <a:srgbClr val="D0CEC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object 5">
            <a:extLst>
              <a:ext uri="{FF2B5EF4-FFF2-40B4-BE49-F238E27FC236}">
                <a16:creationId xmlns:a16="http://schemas.microsoft.com/office/drawing/2014/main" id="{039D8827-71A2-B836-045B-1D01E5C2ED89}"/>
              </a:ext>
            </a:extLst>
          </p:cNvPr>
          <p:cNvSpPr txBox="1"/>
          <p:nvPr/>
        </p:nvSpPr>
        <p:spPr>
          <a:xfrm>
            <a:off x="6500876" y="6255816"/>
            <a:ext cx="885825" cy="373380"/>
          </a:xfrm>
          <a:prstGeom prst="rect">
            <a:avLst/>
          </a:prstGeom>
        </p:spPr>
        <p:txBody>
          <a:bodyPr vert="horz" wrap="square" lIns="0" tIns="33020" rIns="0" bIns="0" rtlCol="0">
            <a:spAutoFit/>
          </a:bodyPr>
          <a:lstStyle/>
          <a:p>
            <a:pPr marL="225425" marR="5080" lvl="0" indent="-213360" defTabSz="914400" eaLnBrk="1" fontAlgn="auto" latinLnBrk="0" hangingPunct="1">
              <a:lnSpc>
                <a:spcPts val="1300"/>
              </a:lnSpc>
              <a:spcBef>
                <a:spcPts val="260"/>
              </a:spcBef>
              <a:spcAft>
                <a:spcPts val="0"/>
              </a:spcAft>
              <a:buClrTx/>
              <a:buSzTx/>
              <a:buFontTx/>
              <a:buNone/>
              <a:tabLst/>
              <a:defRPr/>
            </a:pPr>
            <a:r>
              <a:rPr kumimoji="0" sz="1200" b="1" i="0" u="none" strike="noStrike" kern="0" cap="none" spc="110" normalizeH="0" baseline="0" noProof="0">
                <a:ln>
                  <a:noFill/>
                </a:ln>
                <a:solidFill>
                  <a:srgbClr val="212A35"/>
                </a:solidFill>
                <a:effectLst/>
                <a:uLnTx/>
                <a:uFillTx/>
                <a:latin typeface="Calibri"/>
                <a:cs typeface="Calibri"/>
              </a:rPr>
              <a:t>Knowledge </a:t>
            </a:r>
            <a:r>
              <a:rPr kumimoji="0" sz="1200" b="1" i="0" u="none" strike="noStrike" kern="0" cap="none" spc="50" normalizeH="0" baseline="0" noProof="0">
                <a:ln>
                  <a:noFill/>
                </a:ln>
                <a:solidFill>
                  <a:srgbClr val="212A35"/>
                </a:solidFill>
                <a:effectLst/>
                <a:uLnTx/>
                <a:uFillTx/>
                <a:latin typeface="Calibri"/>
                <a:cs typeface="Calibri"/>
              </a:rPr>
              <a:t>Portal</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grpSp>
        <p:nvGrpSpPr>
          <p:cNvPr id="8" name="object 6">
            <a:extLst>
              <a:ext uri="{FF2B5EF4-FFF2-40B4-BE49-F238E27FC236}">
                <a16:creationId xmlns:a16="http://schemas.microsoft.com/office/drawing/2014/main" id="{8B254571-A863-FA68-5592-D0B54E070752}"/>
              </a:ext>
            </a:extLst>
          </p:cNvPr>
          <p:cNvGrpSpPr/>
          <p:nvPr/>
        </p:nvGrpSpPr>
        <p:grpSpPr>
          <a:xfrm>
            <a:off x="6377940" y="5102161"/>
            <a:ext cx="2505710" cy="1696720"/>
            <a:chOff x="6377940" y="5102161"/>
            <a:chExt cx="2505710" cy="1696720"/>
          </a:xfrm>
        </p:grpSpPr>
        <p:pic>
          <p:nvPicPr>
            <p:cNvPr id="9" name="object 7">
              <a:extLst>
                <a:ext uri="{FF2B5EF4-FFF2-40B4-BE49-F238E27FC236}">
                  <a16:creationId xmlns:a16="http://schemas.microsoft.com/office/drawing/2014/main" id="{66B8504E-58F6-283C-C0AC-1080DE5D40B5}"/>
                </a:ext>
              </a:extLst>
            </p:cNvPr>
            <p:cNvPicPr/>
            <p:nvPr/>
          </p:nvPicPr>
          <p:blipFill>
            <a:blip r:embed="rId3" cstate="print"/>
            <a:stretch>
              <a:fillRect/>
            </a:stretch>
          </p:blipFill>
          <p:spPr>
            <a:xfrm>
              <a:off x="6377940" y="5323331"/>
              <a:ext cx="1190256" cy="760488"/>
            </a:xfrm>
            <a:prstGeom prst="rect">
              <a:avLst/>
            </a:prstGeom>
          </p:spPr>
        </p:pic>
        <p:pic>
          <p:nvPicPr>
            <p:cNvPr id="10" name="object 8">
              <a:extLst>
                <a:ext uri="{FF2B5EF4-FFF2-40B4-BE49-F238E27FC236}">
                  <a16:creationId xmlns:a16="http://schemas.microsoft.com/office/drawing/2014/main" id="{8DCB3A61-2062-29DF-8399-C3F779C4DE8E}"/>
                </a:ext>
              </a:extLst>
            </p:cNvPr>
            <p:cNvPicPr/>
            <p:nvPr/>
          </p:nvPicPr>
          <p:blipFill>
            <a:blip r:embed="rId4" cstate="print"/>
            <a:stretch>
              <a:fillRect/>
            </a:stretch>
          </p:blipFill>
          <p:spPr>
            <a:xfrm>
              <a:off x="6432042" y="5357621"/>
              <a:ext cx="1086612" cy="658368"/>
            </a:xfrm>
            <a:prstGeom prst="rect">
              <a:avLst/>
            </a:prstGeom>
          </p:spPr>
        </p:pic>
        <p:sp>
          <p:nvSpPr>
            <p:cNvPr id="11" name="object 9">
              <a:extLst>
                <a:ext uri="{FF2B5EF4-FFF2-40B4-BE49-F238E27FC236}">
                  <a16:creationId xmlns:a16="http://schemas.microsoft.com/office/drawing/2014/main" id="{D251211C-546C-7C21-ED24-A17E1A34996A}"/>
                </a:ext>
              </a:extLst>
            </p:cNvPr>
            <p:cNvSpPr/>
            <p:nvPr/>
          </p:nvSpPr>
          <p:spPr>
            <a:xfrm>
              <a:off x="6432042" y="5357621"/>
              <a:ext cx="1087120" cy="658495"/>
            </a:xfrm>
            <a:custGeom>
              <a:avLst/>
              <a:gdLst/>
              <a:ahLst/>
              <a:cxnLst/>
              <a:rect l="l" t="t" r="r" b="b"/>
              <a:pathLst>
                <a:path w="1087120" h="658495">
                  <a:moveTo>
                    <a:pt x="0" y="329183"/>
                  </a:moveTo>
                  <a:lnTo>
                    <a:pt x="12529" y="258548"/>
                  </a:lnTo>
                  <a:lnTo>
                    <a:pt x="48350" y="193200"/>
                  </a:lnTo>
                  <a:lnTo>
                    <a:pt x="74167" y="163011"/>
                  </a:lnTo>
                  <a:lnTo>
                    <a:pt x="104814" y="134745"/>
                  </a:lnTo>
                  <a:lnTo>
                    <a:pt x="139959" y="108604"/>
                  </a:lnTo>
                  <a:lnTo>
                    <a:pt x="179271" y="84787"/>
                  </a:lnTo>
                  <a:lnTo>
                    <a:pt x="222418" y="63495"/>
                  </a:lnTo>
                  <a:lnTo>
                    <a:pt x="269070" y="44929"/>
                  </a:lnTo>
                  <a:lnTo>
                    <a:pt x="318895" y="29289"/>
                  </a:lnTo>
                  <a:lnTo>
                    <a:pt x="371563" y="16776"/>
                  </a:lnTo>
                  <a:lnTo>
                    <a:pt x="426741" y="7589"/>
                  </a:lnTo>
                  <a:lnTo>
                    <a:pt x="484099" y="1930"/>
                  </a:lnTo>
                  <a:lnTo>
                    <a:pt x="543306" y="0"/>
                  </a:lnTo>
                  <a:lnTo>
                    <a:pt x="602512" y="1930"/>
                  </a:lnTo>
                  <a:lnTo>
                    <a:pt x="659870" y="7589"/>
                  </a:lnTo>
                  <a:lnTo>
                    <a:pt x="715048" y="16776"/>
                  </a:lnTo>
                  <a:lnTo>
                    <a:pt x="767716" y="29289"/>
                  </a:lnTo>
                  <a:lnTo>
                    <a:pt x="817541" y="44929"/>
                  </a:lnTo>
                  <a:lnTo>
                    <a:pt x="864193" y="63495"/>
                  </a:lnTo>
                  <a:lnTo>
                    <a:pt x="907340" y="84787"/>
                  </a:lnTo>
                  <a:lnTo>
                    <a:pt x="946652" y="108604"/>
                  </a:lnTo>
                  <a:lnTo>
                    <a:pt x="981797" y="134745"/>
                  </a:lnTo>
                  <a:lnTo>
                    <a:pt x="1012444" y="163011"/>
                  </a:lnTo>
                  <a:lnTo>
                    <a:pt x="1038261" y="193200"/>
                  </a:lnTo>
                  <a:lnTo>
                    <a:pt x="1074082" y="258548"/>
                  </a:lnTo>
                  <a:lnTo>
                    <a:pt x="1086612" y="329183"/>
                  </a:lnTo>
                  <a:lnTo>
                    <a:pt x="1083424" y="365051"/>
                  </a:lnTo>
                  <a:lnTo>
                    <a:pt x="1058917" y="433230"/>
                  </a:lnTo>
                  <a:lnTo>
                    <a:pt x="1012443" y="495328"/>
                  </a:lnTo>
                  <a:lnTo>
                    <a:pt x="981797" y="523594"/>
                  </a:lnTo>
                  <a:lnTo>
                    <a:pt x="946652" y="549738"/>
                  </a:lnTo>
                  <a:lnTo>
                    <a:pt x="907340" y="573558"/>
                  </a:lnTo>
                  <a:lnTo>
                    <a:pt x="864193" y="594853"/>
                  </a:lnTo>
                  <a:lnTo>
                    <a:pt x="817541" y="613424"/>
                  </a:lnTo>
                  <a:lnTo>
                    <a:pt x="767716" y="629068"/>
                  </a:lnTo>
                  <a:lnTo>
                    <a:pt x="715048" y="641585"/>
                  </a:lnTo>
                  <a:lnTo>
                    <a:pt x="659870" y="650775"/>
                  </a:lnTo>
                  <a:lnTo>
                    <a:pt x="602512" y="656436"/>
                  </a:lnTo>
                  <a:lnTo>
                    <a:pt x="543306" y="658367"/>
                  </a:lnTo>
                  <a:lnTo>
                    <a:pt x="484099" y="656436"/>
                  </a:lnTo>
                  <a:lnTo>
                    <a:pt x="426741" y="650775"/>
                  </a:lnTo>
                  <a:lnTo>
                    <a:pt x="371563" y="641585"/>
                  </a:lnTo>
                  <a:lnTo>
                    <a:pt x="318895" y="629068"/>
                  </a:lnTo>
                  <a:lnTo>
                    <a:pt x="269070" y="613424"/>
                  </a:lnTo>
                  <a:lnTo>
                    <a:pt x="222418" y="594853"/>
                  </a:lnTo>
                  <a:lnTo>
                    <a:pt x="179271" y="573558"/>
                  </a:lnTo>
                  <a:lnTo>
                    <a:pt x="139959" y="549738"/>
                  </a:lnTo>
                  <a:lnTo>
                    <a:pt x="104814" y="523594"/>
                  </a:lnTo>
                  <a:lnTo>
                    <a:pt x="74167" y="495328"/>
                  </a:lnTo>
                  <a:lnTo>
                    <a:pt x="48350" y="465139"/>
                  </a:lnTo>
                  <a:lnTo>
                    <a:pt x="12529" y="399800"/>
                  </a:lnTo>
                  <a:lnTo>
                    <a:pt x="0" y="329183"/>
                  </a:lnTo>
                  <a:close/>
                </a:path>
              </a:pathLst>
            </a:custGeom>
            <a:ln w="3175">
              <a:solidFill>
                <a:srgbClr val="AEABA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0">
              <a:extLst>
                <a:ext uri="{FF2B5EF4-FFF2-40B4-BE49-F238E27FC236}">
                  <a16:creationId xmlns:a16="http://schemas.microsoft.com/office/drawing/2014/main" id="{D6933624-C893-9345-B302-7CF7BA57B366}"/>
                </a:ext>
              </a:extLst>
            </p:cNvPr>
            <p:cNvSpPr/>
            <p:nvPr/>
          </p:nvSpPr>
          <p:spPr>
            <a:xfrm>
              <a:off x="7616190" y="5103113"/>
              <a:ext cx="1266825" cy="1694814"/>
            </a:xfrm>
            <a:custGeom>
              <a:avLst/>
              <a:gdLst/>
              <a:ahLst/>
              <a:cxnLst/>
              <a:rect l="l" t="t" r="r" b="b"/>
              <a:pathLst>
                <a:path w="1266825" h="1694815">
                  <a:moveTo>
                    <a:pt x="1139825" y="0"/>
                  </a:moveTo>
                  <a:lnTo>
                    <a:pt x="126618" y="0"/>
                  </a:lnTo>
                  <a:lnTo>
                    <a:pt x="77313" y="6197"/>
                  </a:lnTo>
                  <a:lnTo>
                    <a:pt x="37068" y="23098"/>
                  </a:lnTo>
                  <a:lnTo>
                    <a:pt x="9943" y="48166"/>
                  </a:lnTo>
                  <a:lnTo>
                    <a:pt x="0" y="78867"/>
                  </a:lnTo>
                  <a:lnTo>
                    <a:pt x="0" y="1615859"/>
                  </a:lnTo>
                  <a:lnTo>
                    <a:pt x="9943" y="1646543"/>
                  </a:lnTo>
                  <a:lnTo>
                    <a:pt x="37068" y="1671599"/>
                  </a:lnTo>
                  <a:lnTo>
                    <a:pt x="77313" y="1688492"/>
                  </a:lnTo>
                  <a:lnTo>
                    <a:pt x="126618" y="1694686"/>
                  </a:lnTo>
                  <a:lnTo>
                    <a:pt x="1139825" y="1694686"/>
                  </a:lnTo>
                  <a:lnTo>
                    <a:pt x="1189130" y="1688492"/>
                  </a:lnTo>
                  <a:lnTo>
                    <a:pt x="1229375" y="1671599"/>
                  </a:lnTo>
                  <a:lnTo>
                    <a:pt x="1256500" y="1646543"/>
                  </a:lnTo>
                  <a:lnTo>
                    <a:pt x="1266443" y="1615859"/>
                  </a:lnTo>
                  <a:lnTo>
                    <a:pt x="1266443" y="78867"/>
                  </a:lnTo>
                  <a:lnTo>
                    <a:pt x="1256500" y="48166"/>
                  </a:lnTo>
                  <a:lnTo>
                    <a:pt x="1229375" y="23098"/>
                  </a:lnTo>
                  <a:lnTo>
                    <a:pt x="1189130" y="6197"/>
                  </a:lnTo>
                  <a:lnTo>
                    <a:pt x="1139825" y="0"/>
                  </a:lnTo>
                  <a:close/>
                </a:path>
              </a:pathLst>
            </a:custGeom>
            <a:solidFill>
              <a:srgbClr val="D5DCE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object 11">
              <a:extLst>
                <a:ext uri="{FF2B5EF4-FFF2-40B4-BE49-F238E27FC236}">
                  <a16:creationId xmlns:a16="http://schemas.microsoft.com/office/drawing/2014/main" id="{E4E93CD2-9EB7-C7A8-94F4-8AE5A6177941}"/>
                </a:ext>
              </a:extLst>
            </p:cNvPr>
            <p:cNvSpPr/>
            <p:nvPr/>
          </p:nvSpPr>
          <p:spPr>
            <a:xfrm>
              <a:off x="7616190" y="5103113"/>
              <a:ext cx="1266825" cy="1694814"/>
            </a:xfrm>
            <a:custGeom>
              <a:avLst/>
              <a:gdLst/>
              <a:ahLst/>
              <a:cxnLst/>
              <a:rect l="l" t="t" r="r" b="b"/>
              <a:pathLst>
                <a:path w="1266825" h="1694815">
                  <a:moveTo>
                    <a:pt x="0" y="78867"/>
                  </a:moveTo>
                  <a:lnTo>
                    <a:pt x="9943" y="48166"/>
                  </a:lnTo>
                  <a:lnTo>
                    <a:pt x="37068" y="23098"/>
                  </a:lnTo>
                  <a:lnTo>
                    <a:pt x="77313" y="6197"/>
                  </a:lnTo>
                  <a:lnTo>
                    <a:pt x="126618" y="0"/>
                  </a:lnTo>
                  <a:lnTo>
                    <a:pt x="1139825" y="0"/>
                  </a:lnTo>
                  <a:lnTo>
                    <a:pt x="1189130" y="6197"/>
                  </a:lnTo>
                  <a:lnTo>
                    <a:pt x="1229375" y="23098"/>
                  </a:lnTo>
                  <a:lnTo>
                    <a:pt x="1256500" y="48166"/>
                  </a:lnTo>
                  <a:lnTo>
                    <a:pt x="1266443" y="78867"/>
                  </a:lnTo>
                  <a:lnTo>
                    <a:pt x="1266443" y="1615859"/>
                  </a:lnTo>
                  <a:lnTo>
                    <a:pt x="1256500" y="1646543"/>
                  </a:lnTo>
                  <a:lnTo>
                    <a:pt x="1229375" y="1671599"/>
                  </a:lnTo>
                  <a:lnTo>
                    <a:pt x="1189130" y="1688492"/>
                  </a:lnTo>
                  <a:lnTo>
                    <a:pt x="1139825" y="1694686"/>
                  </a:lnTo>
                  <a:lnTo>
                    <a:pt x="126618" y="1694686"/>
                  </a:lnTo>
                  <a:lnTo>
                    <a:pt x="77313" y="1688492"/>
                  </a:lnTo>
                  <a:lnTo>
                    <a:pt x="37068" y="1671599"/>
                  </a:lnTo>
                  <a:lnTo>
                    <a:pt x="9943" y="1646543"/>
                  </a:lnTo>
                  <a:lnTo>
                    <a:pt x="0" y="1615859"/>
                  </a:lnTo>
                  <a:lnTo>
                    <a:pt x="0" y="78867"/>
                  </a:lnTo>
                  <a:close/>
                </a:path>
              </a:pathLst>
            </a:custGeom>
            <a:ln w="3175">
              <a:solidFill>
                <a:srgbClr val="D0CEC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4" name="object 12">
            <a:extLst>
              <a:ext uri="{FF2B5EF4-FFF2-40B4-BE49-F238E27FC236}">
                <a16:creationId xmlns:a16="http://schemas.microsoft.com/office/drawing/2014/main" id="{DB762042-F79B-C738-8038-345ECE0A27D4}"/>
              </a:ext>
            </a:extLst>
          </p:cNvPr>
          <p:cNvSpPr txBox="1"/>
          <p:nvPr/>
        </p:nvSpPr>
        <p:spPr>
          <a:xfrm>
            <a:off x="7773161" y="6255816"/>
            <a:ext cx="949960" cy="373380"/>
          </a:xfrm>
          <a:prstGeom prst="rect">
            <a:avLst/>
          </a:prstGeom>
        </p:spPr>
        <p:txBody>
          <a:bodyPr vert="horz" wrap="square" lIns="0" tIns="33020" rIns="0" bIns="0" rtlCol="0">
            <a:spAutoFit/>
          </a:bodyPr>
          <a:lstStyle/>
          <a:p>
            <a:pPr marL="12700" marR="5080" lvl="0" indent="114300" defTabSz="914400" eaLnBrk="1" fontAlgn="auto" latinLnBrk="0" hangingPunct="1">
              <a:lnSpc>
                <a:spcPts val="1300"/>
              </a:lnSpc>
              <a:spcBef>
                <a:spcPts val="260"/>
              </a:spcBef>
              <a:spcAft>
                <a:spcPts val="0"/>
              </a:spcAft>
              <a:buClrTx/>
              <a:buSzTx/>
              <a:buFontTx/>
              <a:buNone/>
              <a:tabLst/>
              <a:defRPr/>
            </a:pPr>
            <a:r>
              <a:rPr kumimoji="0" sz="1200" b="1" i="0" u="none" strike="noStrike" kern="0" cap="none" spc="75" normalizeH="0" baseline="0" noProof="0">
                <a:ln>
                  <a:noFill/>
                </a:ln>
                <a:solidFill>
                  <a:srgbClr val="212A35"/>
                </a:solidFill>
                <a:effectLst/>
                <a:uLnTx/>
                <a:uFillTx/>
                <a:latin typeface="Calibri"/>
                <a:cs typeface="Calibri"/>
              </a:rPr>
              <a:t>Fostering </a:t>
            </a:r>
            <a:r>
              <a:rPr kumimoji="0" sz="1200" b="1" i="0" u="none" strike="noStrike" kern="0" cap="none" spc="80" normalizeH="0" baseline="0" noProof="0">
                <a:ln>
                  <a:noFill/>
                </a:ln>
                <a:solidFill>
                  <a:srgbClr val="212A35"/>
                </a:solidFill>
                <a:effectLst/>
                <a:uLnTx/>
                <a:uFillTx/>
                <a:latin typeface="Calibri"/>
                <a:cs typeface="Calibri"/>
              </a:rPr>
              <a:t>Cooperation</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grpSp>
        <p:nvGrpSpPr>
          <p:cNvPr id="15" name="object 13">
            <a:extLst>
              <a:ext uri="{FF2B5EF4-FFF2-40B4-BE49-F238E27FC236}">
                <a16:creationId xmlns:a16="http://schemas.microsoft.com/office/drawing/2014/main" id="{A099D2E4-389E-6B36-4746-095ED1AC54AD}"/>
              </a:ext>
            </a:extLst>
          </p:cNvPr>
          <p:cNvGrpSpPr/>
          <p:nvPr/>
        </p:nvGrpSpPr>
        <p:grpSpPr>
          <a:xfrm>
            <a:off x="7690104" y="5102161"/>
            <a:ext cx="2498090" cy="1696720"/>
            <a:chOff x="7690104" y="5102161"/>
            <a:chExt cx="2498090" cy="1696720"/>
          </a:xfrm>
        </p:grpSpPr>
        <p:pic>
          <p:nvPicPr>
            <p:cNvPr id="16" name="object 14">
              <a:extLst>
                <a:ext uri="{FF2B5EF4-FFF2-40B4-BE49-F238E27FC236}">
                  <a16:creationId xmlns:a16="http://schemas.microsoft.com/office/drawing/2014/main" id="{995346D3-CB73-9F29-061A-4A2BE30ECBD1}"/>
                </a:ext>
              </a:extLst>
            </p:cNvPr>
            <p:cNvPicPr/>
            <p:nvPr/>
          </p:nvPicPr>
          <p:blipFill>
            <a:blip r:embed="rId5" cstate="print"/>
            <a:stretch>
              <a:fillRect/>
            </a:stretch>
          </p:blipFill>
          <p:spPr>
            <a:xfrm>
              <a:off x="7690104" y="5323331"/>
              <a:ext cx="1182624" cy="772668"/>
            </a:xfrm>
            <a:prstGeom prst="rect">
              <a:avLst/>
            </a:prstGeom>
          </p:spPr>
        </p:pic>
        <p:pic>
          <p:nvPicPr>
            <p:cNvPr id="17" name="object 15">
              <a:extLst>
                <a:ext uri="{FF2B5EF4-FFF2-40B4-BE49-F238E27FC236}">
                  <a16:creationId xmlns:a16="http://schemas.microsoft.com/office/drawing/2014/main" id="{DDF65130-39F6-A5CE-BC68-2BDFEE585891}"/>
                </a:ext>
              </a:extLst>
            </p:cNvPr>
            <p:cNvPicPr/>
            <p:nvPr/>
          </p:nvPicPr>
          <p:blipFill>
            <a:blip r:embed="rId6" cstate="print"/>
            <a:stretch>
              <a:fillRect/>
            </a:stretch>
          </p:blipFill>
          <p:spPr>
            <a:xfrm>
              <a:off x="7744206" y="5357621"/>
              <a:ext cx="1078992" cy="670560"/>
            </a:xfrm>
            <a:prstGeom prst="rect">
              <a:avLst/>
            </a:prstGeom>
          </p:spPr>
        </p:pic>
        <p:sp>
          <p:nvSpPr>
            <p:cNvPr id="18" name="object 16">
              <a:extLst>
                <a:ext uri="{FF2B5EF4-FFF2-40B4-BE49-F238E27FC236}">
                  <a16:creationId xmlns:a16="http://schemas.microsoft.com/office/drawing/2014/main" id="{BEE9A4EE-8995-A996-641B-E6E940D34AC3}"/>
                </a:ext>
              </a:extLst>
            </p:cNvPr>
            <p:cNvSpPr/>
            <p:nvPr/>
          </p:nvSpPr>
          <p:spPr>
            <a:xfrm>
              <a:off x="7744206" y="5357621"/>
              <a:ext cx="1079500" cy="670560"/>
            </a:xfrm>
            <a:custGeom>
              <a:avLst/>
              <a:gdLst/>
              <a:ahLst/>
              <a:cxnLst/>
              <a:rect l="l" t="t" r="r" b="b"/>
              <a:pathLst>
                <a:path w="1079500" h="670560">
                  <a:moveTo>
                    <a:pt x="0" y="335279"/>
                  </a:moveTo>
                  <a:lnTo>
                    <a:pt x="12443" y="263355"/>
                  </a:lnTo>
                  <a:lnTo>
                    <a:pt x="48020" y="196806"/>
                  </a:lnTo>
                  <a:lnTo>
                    <a:pt x="73659" y="166059"/>
                  </a:lnTo>
                  <a:lnTo>
                    <a:pt x="104095" y="137269"/>
                  </a:lnTo>
                  <a:lnTo>
                    <a:pt x="138996" y="110641"/>
                  </a:lnTo>
                  <a:lnTo>
                    <a:pt x="178035" y="86380"/>
                  </a:lnTo>
                  <a:lnTo>
                    <a:pt x="220882" y="64690"/>
                  </a:lnTo>
                  <a:lnTo>
                    <a:pt x="267207" y="45776"/>
                  </a:lnTo>
                  <a:lnTo>
                    <a:pt x="316683" y="29842"/>
                  </a:lnTo>
                  <a:lnTo>
                    <a:pt x="368978" y="17093"/>
                  </a:lnTo>
                  <a:lnTo>
                    <a:pt x="423765" y="7733"/>
                  </a:lnTo>
                  <a:lnTo>
                    <a:pt x="480714" y="1967"/>
                  </a:lnTo>
                  <a:lnTo>
                    <a:pt x="539496" y="0"/>
                  </a:lnTo>
                  <a:lnTo>
                    <a:pt x="598277" y="1967"/>
                  </a:lnTo>
                  <a:lnTo>
                    <a:pt x="655226" y="7733"/>
                  </a:lnTo>
                  <a:lnTo>
                    <a:pt x="710013" y="17093"/>
                  </a:lnTo>
                  <a:lnTo>
                    <a:pt x="762308" y="29842"/>
                  </a:lnTo>
                  <a:lnTo>
                    <a:pt x="811783" y="45776"/>
                  </a:lnTo>
                  <a:lnTo>
                    <a:pt x="858109" y="64690"/>
                  </a:lnTo>
                  <a:lnTo>
                    <a:pt x="900956" y="86380"/>
                  </a:lnTo>
                  <a:lnTo>
                    <a:pt x="939995" y="110641"/>
                  </a:lnTo>
                  <a:lnTo>
                    <a:pt x="974896" y="137269"/>
                  </a:lnTo>
                  <a:lnTo>
                    <a:pt x="1005331" y="166059"/>
                  </a:lnTo>
                  <a:lnTo>
                    <a:pt x="1030971" y="196806"/>
                  </a:lnTo>
                  <a:lnTo>
                    <a:pt x="1051486" y="229307"/>
                  </a:lnTo>
                  <a:lnTo>
                    <a:pt x="1075826" y="298748"/>
                  </a:lnTo>
                  <a:lnTo>
                    <a:pt x="1078992" y="335279"/>
                  </a:lnTo>
                  <a:lnTo>
                    <a:pt x="1075826" y="371811"/>
                  </a:lnTo>
                  <a:lnTo>
                    <a:pt x="1051486" y="441252"/>
                  </a:lnTo>
                  <a:lnTo>
                    <a:pt x="1030971" y="473753"/>
                  </a:lnTo>
                  <a:lnTo>
                    <a:pt x="1005332" y="504500"/>
                  </a:lnTo>
                  <a:lnTo>
                    <a:pt x="974896" y="533290"/>
                  </a:lnTo>
                  <a:lnTo>
                    <a:pt x="939995" y="559918"/>
                  </a:lnTo>
                  <a:lnTo>
                    <a:pt x="900956" y="584179"/>
                  </a:lnTo>
                  <a:lnTo>
                    <a:pt x="858109" y="605869"/>
                  </a:lnTo>
                  <a:lnTo>
                    <a:pt x="811784" y="624783"/>
                  </a:lnTo>
                  <a:lnTo>
                    <a:pt x="762308" y="640717"/>
                  </a:lnTo>
                  <a:lnTo>
                    <a:pt x="710013" y="653466"/>
                  </a:lnTo>
                  <a:lnTo>
                    <a:pt x="655226" y="662826"/>
                  </a:lnTo>
                  <a:lnTo>
                    <a:pt x="598277" y="668592"/>
                  </a:lnTo>
                  <a:lnTo>
                    <a:pt x="539496" y="670559"/>
                  </a:lnTo>
                  <a:lnTo>
                    <a:pt x="480714" y="668592"/>
                  </a:lnTo>
                  <a:lnTo>
                    <a:pt x="423765" y="662826"/>
                  </a:lnTo>
                  <a:lnTo>
                    <a:pt x="368978" y="653466"/>
                  </a:lnTo>
                  <a:lnTo>
                    <a:pt x="316683" y="640717"/>
                  </a:lnTo>
                  <a:lnTo>
                    <a:pt x="267208" y="624783"/>
                  </a:lnTo>
                  <a:lnTo>
                    <a:pt x="220882" y="605869"/>
                  </a:lnTo>
                  <a:lnTo>
                    <a:pt x="178035" y="584179"/>
                  </a:lnTo>
                  <a:lnTo>
                    <a:pt x="138996" y="559918"/>
                  </a:lnTo>
                  <a:lnTo>
                    <a:pt x="104095" y="533290"/>
                  </a:lnTo>
                  <a:lnTo>
                    <a:pt x="73660" y="504500"/>
                  </a:lnTo>
                  <a:lnTo>
                    <a:pt x="48020" y="473753"/>
                  </a:lnTo>
                  <a:lnTo>
                    <a:pt x="27505" y="441252"/>
                  </a:lnTo>
                  <a:lnTo>
                    <a:pt x="3165" y="371811"/>
                  </a:lnTo>
                  <a:lnTo>
                    <a:pt x="0" y="335279"/>
                  </a:lnTo>
                  <a:close/>
                </a:path>
              </a:pathLst>
            </a:custGeom>
            <a:ln w="3175">
              <a:solidFill>
                <a:srgbClr val="AEABA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7">
              <a:extLst>
                <a:ext uri="{FF2B5EF4-FFF2-40B4-BE49-F238E27FC236}">
                  <a16:creationId xmlns:a16="http://schemas.microsoft.com/office/drawing/2014/main" id="{4164B859-04EA-3B9C-C569-087BC0587EE7}"/>
                </a:ext>
              </a:extLst>
            </p:cNvPr>
            <p:cNvSpPr/>
            <p:nvPr/>
          </p:nvSpPr>
          <p:spPr>
            <a:xfrm>
              <a:off x="8920734" y="5103113"/>
              <a:ext cx="1266825" cy="1694814"/>
            </a:xfrm>
            <a:custGeom>
              <a:avLst/>
              <a:gdLst/>
              <a:ahLst/>
              <a:cxnLst/>
              <a:rect l="l" t="t" r="r" b="b"/>
              <a:pathLst>
                <a:path w="1266825" h="1694815">
                  <a:moveTo>
                    <a:pt x="1139825" y="0"/>
                  </a:moveTo>
                  <a:lnTo>
                    <a:pt x="126619" y="0"/>
                  </a:lnTo>
                  <a:lnTo>
                    <a:pt x="77313" y="6197"/>
                  </a:lnTo>
                  <a:lnTo>
                    <a:pt x="37068" y="23098"/>
                  </a:lnTo>
                  <a:lnTo>
                    <a:pt x="9943" y="48166"/>
                  </a:lnTo>
                  <a:lnTo>
                    <a:pt x="0" y="78867"/>
                  </a:lnTo>
                  <a:lnTo>
                    <a:pt x="0" y="1615859"/>
                  </a:lnTo>
                  <a:lnTo>
                    <a:pt x="9943" y="1646543"/>
                  </a:lnTo>
                  <a:lnTo>
                    <a:pt x="37068" y="1671599"/>
                  </a:lnTo>
                  <a:lnTo>
                    <a:pt x="77313" y="1688492"/>
                  </a:lnTo>
                  <a:lnTo>
                    <a:pt x="126619" y="1694686"/>
                  </a:lnTo>
                  <a:lnTo>
                    <a:pt x="1139825" y="1694686"/>
                  </a:lnTo>
                  <a:lnTo>
                    <a:pt x="1189130" y="1688492"/>
                  </a:lnTo>
                  <a:lnTo>
                    <a:pt x="1229375" y="1671599"/>
                  </a:lnTo>
                  <a:lnTo>
                    <a:pt x="1256500" y="1646543"/>
                  </a:lnTo>
                  <a:lnTo>
                    <a:pt x="1266444" y="1615859"/>
                  </a:lnTo>
                  <a:lnTo>
                    <a:pt x="1266444" y="78867"/>
                  </a:lnTo>
                  <a:lnTo>
                    <a:pt x="1256500" y="48166"/>
                  </a:lnTo>
                  <a:lnTo>
                    <a:pt x="1229375" y="23098"/>
                  </a:lnTo>
                  <a:lnTo>
                    <a:pt x="1189130" y="6197"/>
                  </a:lnTo>
                  <a:lnTo>
                    <a:pt x="1139825" y="0"/>
                  </a:lnTo>
                  <a:close/>
                </a:path>
              </a:pathLst>
            </a:custGeom>
            <a:solidFill>
              <a:srgbClr val="D5DCE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18">
              <a:extLst>
                <a:ext uri="{FF2B5EF4-FFF2-40B4-BE49-F238E27FC236}">
                  <a16:creationId xmlns:a16="http://schemas.microsoft.com/office/drawing/2014/main" id="{F88FD616-F88F-93EF-A587-0BEA018E7449}"/>
                </a:ext>
              </a:extLst>
            </p:cNvPr>
            <p:cNvSpPr/>
            <p:nvPr/>
          </p:nvSpPr>
          <p:spPr>
            <a:xfrm>
              <a:off x="8920734" y="5103113"/>
              <a:ext cx="1266825" cy="1694814"/>
            </a:xfrm>
            <a:custGeom>
              <a:avLst/>
              <a:gdLst/>
              <a:ahLst/>
              <a:cxnLst/>
              <a:rect l="l" t="t" r="r" b="b"/>
              <a:pathLst>
                <a:path w="1266825" h="1694815">
                  <a:moveTo>
                    <a:pt x="0" y="78867"/>
                  </a:moveTo>
                  <a:lnTo>
                    <a:pt x="9943" y="48166"/>
                  </a:lnTo>
                  <a:lnTo>
                    <a:pt x="37068" y="23098"/>
                  </a:lnTo>
                  <a:lnTo>
                    <a:pt x="77313" y="6197"/>
                  </a:lnTo>
                  <a:lnTo>
                    <a:pt x="126619" y="0"/>
                  </a:lnTo>
                  <a:lnTo>
                    <a:pt x="1139825" y="0"/>
                  </a:lnTo>
                  <a:lnTo>
                    <a:pt x="1189130" y="6197"/>
                  </a:lnTo>
                  <a:lnTo>
                    <a:pt x="1229375" y="23098"/>
                  </a:lnTo>
                  <a:lnTo>
                    <a:pt x="1256500" y="48166"/>
                  </a:lnTo>
                  <a:lnTo>
                    <a:pt x="1266444" y="78867"/>
                  </a:lnTo>
                  <a:lnTo>
                    <a:pt x="1266444" y="1615859"/>
                  </a:lnTo>
                  <a:lnTo>
                    <a:pt x="1256500" y="1646543"/>
                  </a:lnTo>
                  <a:lnTo>
                    <a:pt x="1229375" y="1671599"/>
                  </a:lnTo>
                  <a:lnTo>
                    <a:pt x="1189130" y="1688492"/>
                  </a:lnTo>
                  <a:lnTo>
                    <a:pt x="1139825" y="1694686"/>
                  </a:lnTo>
                  <a:lnTo>
                    <a:pt x="126619" y="1694686"/>
                  </a:lnTo>
                  <a:lnTo>
                    <a:pt x="77313" y="1688492"/>
                  </a:lnTo>
                  <a:lnTo>
                    <a:pt x="37068" y="1671599"/>
                  </a:lnTo>
                  <a:lnTo>
                    <a:pt x="9943" y="1646543"/>
                  </a:lnTo>
                  <a:lnTo>
                    <a:pt x="0" y="1615859"/>
                  </a:lnTo>
                  <a:lnTo>
                    <a:pt x="0" y="78867"/>
                  </a:lnTo>
                  <a:close/>
                </a:path>
              </a:pathLst>
            </a:custGeom>
            <a:ln w="3175">
              <a:solidFill>
                <a:srgbClr val="D0CEC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1" name="object 19">
            <a:extLst>
              <a:ext uri="{FF2B5EF4-FFF2-40B4-BE49-F238E27FC236}">
                <a16:creationId xmlns:a16="http://schemas.microsoft.com/office/drawing/2014/main" id="{6BFFAD17-F9EA-7162-F74D-34BCBAD9DE65}"/>
              </a:ext>
            </a:extLst>
          </p:cNvPr>
          <p:cNvSpPr txBox="1"/>
          <p:nvPr/>
        </p:nvSpPr>
        <p:spPr>
          <a:xfrm>
            <a:off x="9008109" y="6255816"/>
            <a:ext cx="1090930" cy="373380"/>
          </a:xfrm>
          <a:prstGeom prst="rect">
            <a:avLst/>
          </a:prstGeom>
        </p:spPr>
        <p:txBody>
          <a:bodyPr vert="horz" wrap="square" lIns="0" tIns="33020" rIns="0" bIns="0" rtlCol="0">
            <a:spAutoFit/>
          </a:bodyPr>
          <a:lstStyle/>
          <a:p>
            <a:pPr marL="224154" marR="5080" lvl="0" indent="-212090" defTabSz="914400" eaLnBrk="1" fontAlgn="auto" latinLnBrk="0" hangingPunct="1">
              <a:lnSpc>
                <a:spcPts val="1300"/>
              </a:lnSpc>
              <a:spcBef>
                <a:spcPts val="260"/>
              </a:spcBef>
              <a:spcAft>
                <a:spcPts val="0"/>
              </a:spcAft>
              <a:buClrTx/>
              <a:buSzTx/>
              <a:buFontTx/>
              <a:buNone/>
              <a:tabLst/>
              <a:defRPr/>
            </a:pPr>
            <a:r>
              <a:rPr kumimoji="0" sz="1200" b="1" i="0" u="none" strike="noStrike" kern="0" cap="none" spc="85" normalizeH="0" baseline="0" noProof="0">
                <a:ln>
                  <a:noFill/>
                </a:ln>
                <a:solidFill>
                  <a:srgbClr val="212A35"/>
                </a:solidFill>
                <a:effectLst/>
                <a:uLnTx/>
                <a:uFillTx/>
                <a:latin typeface="Calibri"/>
                <a:cs typeface="Calibri"/>
              </a:rPr>
              <a:t>Strengthening Capacity</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grpSp>
        <p:nvGrpSpPr>
          <p:cNvPr id="22" name="object 20">
            <a:extLst>
              <a:ext uri="{FF2B5EF4-FFF2-40B4-BE49-F238E27FC236}">
                <a16:creationId xmlns:a16="http://schemas.microsoft.com/office/drawing/2014/main" id="{C00C6C39-A078-609E-211B-FCB367AFD732}"/>
              </a:ext>
            </a:extLst>
          </p:cNvPr>
          <p:cNvGrpSpPr/>
          <p:nvPr/>
        </p:nvGrpSpPr>
        <p:grpSpPr>
          <a:xfrm>
            <a:off x="8994647" y="5102161"/>
            <a:ext cx="2498090" cy="1696720"/>
            <a:chOff x="8994647" y="5102161"/>
            <a:chExt cx="2498090" cy="1696720"/>
          </a:xfrm>
        </p:grpSpPr>
        <p:pic>
          <p:nvPicPr>
            <p:cNvPr id="23" name="object 21">
              <a:extLst>
                <a:ext uri="{FF2B5EF4-FFF2-40B4-BE49-F238E27FC236}">
                  <a16:creationId xmlns:a16="http://schemas.microsoft.com/office/drawing/2014/main" id="{ED998E03-9A6A-16A3-29DA-95AA3F1CF9CC}"/>
                </a:ext>
              </a:extLst>
            </p:cNvPr>
            <p:cNvPicPr/>
            <p:nvPr/>
          </p:nvPicPr>
          <p:blipFill>
            <a:blip r:embed="rId5" cstate="print"/>
            <a:stretch>
              <a:fillRect/>
            </a:stretch>
          </p:blipFill>
          <p:spPr>
            <a:xfrm>
              <a:off x="8994647" y="5323331"/>
              <a:ext cx="1182624" cy="772668"/>
            </a:xfrm>
            <a:prstGeom prst="rect">
              <a:avLst/>
            </a:prstGeom>
          </p:spPr>
        </p:pic>
        <p:pic>
          <p:nvPicPr>
            <p:cNvPr id="24" name="object 22">
              <a:extLst>
                <a:ext uri="{FF2B5EF4-FFF2-40B4-BE49-F238E27FC236}">
                  <a16:creationId xmlns:a16="http://schemas.microsoft.com/office/drawing/2014/main" id="{DD9590C0-CDB7-9E1B-4003-1E6E35154FBA}"/>
                </a:ext>
              </a:extLst>
            </p:cNvPr>
            <p:cNvPicPr/>
            <p:nvPr/>
          </p:nvPicPr>
          <p:blipFill>
            <a:blip r:embed="rId7" cstate="print"/>
            <a:stretch>
              <a:fillRect/>
            </a:stretch>
          </p:blipFill>
          <p:spPr>
            <a:xfrm>
              <a:off x="9048749" y="5357621"/>
              <a:ext cx="1078992" cy="670560"/>
            </a:xfrm>
            <a:prstGeom prst="rect">
              <a:avLst/>
            </a:prstGeom>
          </p:spPr>
        </p:pic>
        <p:sp>
          <p:nvSpPr>
            <p:cNvPr id="25" name="object 23">
              <a:extLst>
                <a:ext uri="{FF2B5EF4-FFF2-40B4-BE49-F238E27FC236}">
                  <a16:creationId xmlns:a16="http://schemas.microsoft.com/office/drawing/2014/main" id="{48C651DB-6522-8BBD-9E4E-03493C32C0C5}"/>
                </a:ext>
              </a:extLst>
            </p:cNvPr>
            <p:cNvSpPr/>
            <p:nvPr/>
          </p:nvSpPr>
          <p:spPr>
            <a:xfrm>
              <a:off x="9048749" y="5357621"/>
              <a:ext cx="1079500" cy="670560"/>
            </a:xfrm>
            <a:custGeom>
              <a:avLst/>
              <a:gdLst/>
              <a:ahLst/>
              <a:cxnLst/>
              <a:rect l="l" t="t" r="r" b="b"/>
              <a:pathLst>
                <a:path w="1079500" h="670560">
                  <a:moveTo>
                    <a:pt x="0" y="335279"/>
                  </a:moveTo>
                  <a:lnTo>
                    <a:pt x="12443" y="263355"/>
                  </a:lnTo>
                  <a:lnTo>
                    <a:pt x="48020" y="196806"/>
                  </a:lnTo>
                  <a:lnTo>
                    <a:pt x="73659" y="166059"/>
                  </a:lnTo>
                  <a:lnTo>
                    <a:pt x="104095" y="137269"/>
                  </a:lnTo>
                  <a:lnTo>
                    <a:pt x="138996" y="110641"/>
                  </a:lnTo>
                  <a:lnTo>
                    <a:pt x="178035" y="86380"/>
                  </a:lnTo>
                  <a:lnTo>
                    <a:pt x="220882" y="64690"/>
                  </a:lnTo>
                  <a:lnTo>
                    <a:pt x="267207" y="45776"/>
                  </a:lnTo>
                  <a:lnTo>
                    <a:pt x="316683" y="29842"/>
                  </a:lnTo>
                  <a:lnTo>
                    <a:pt x="368978" y="17093"/>
                  </a:lnTo>
                  <a:lnTo>
                    <a:pt x="423765" y="7733"/>
                  </a:lnTo>
                  <a:lnTo>
                    <a:pt x="480714" y="1967"/>
                  </a:lnTo>
                  <a:lnTo>
                    <a:pt x="539496" y="0"/>
                  </a:lnTo>
                  <a:lnTo>
                    <a:pt x="598277" y="1967"/>
                  </a:lnTo>
                  <a:lnTo>
                    <a:pt x="655226" y="7733"/>
                  </a:lnTo>
                  <a:lnTo>
                    <a:pt x="710013" y="17093"/>
                  </a:lnTo>
                  <a:lnTo>
                    <a:pt x="762308" y="29842"/>
                  </a:lnTo>
                  <a:lnTo>
                    <a:pt x="811783" y="45776"/>
                  </a:lnTo>
                  <a:lnTo>
                    <a:pt x="858109" y="64690"/>
                  </a:lnTo>
                  <a:lnTo>
                    <a:pt x="900956" y="86380"/>
                  </a:lnTo>
                  <a:lnTo>
                    <a:pt x="939995" y="110641"/>
                  </a:lnTo>
                  <a:lnTo>
                    <a:pt x="974896" y="137269"/>
                  </a:lnTo>
                  <a:lnTo>
                    <a:pt x="1005331" y="166059"/>
                  </a:lnTo>
                  <a:lnTo>
                    <a:pt x="1030971" y="196806"/>
                  </a:lnTo>
                  <a:lnTo>
                    <a:pt x="1051486" y="229307"/>
                  </a:lnTo>
                  <a:lnTo>
                    <a:pt x="1075826" y="298748"/>
                  </a:lnTo>
                  <a:lnTo>
                    <a:pt x="1078992" y="335279"/>
                  </a:lnTo>
                  <a:lnTo>
                    <a:pt x="1075826" y="371811"/>
                  </a:lnTo>
                  <a:lnTo>
                    <a:pt x="1051486" y="441252"/>
                  </a:lnTo>
                  <a:lnTo>
                    <a:pt x="1030971" y="473753"/>
                  </a:lnTo>
                  <a:lnTo>
                    <a:pt x="1005332" y="504500"/>
                  </a:lnTo>
                  <a:lnTo>
                    <a:pt x="974896" y="533290"/>
                  </a:lnTo>
                  <a:lnTo>
                    <a:pt x="939995" y="559918"/>
                  </a:lnTo>
                  <a:lnTo>
                    <a:pt x="900956" y="584179"/>
                  </a:lnTo>
                  <a:lnTo>
                    <a:pt x="858109" y="605869"/>
                  </a:lnTo>
                  <a:lnTo>
                    <a:pt x="811784" y="624783"/>
                  </a:lnTo>
                  <a:lnTo>
                    <a:pt x="762308" y="640717"/>
                  </a:lnTo>
                  <a:lnTo>
                    <a:pt x="710013" y="653466"/>
                  </a:lnTo>
                  <a:lnTo>
                    <a:pt x="655226" y="662826"/>
                  </a:lnTo>
                  <a:lnTo>
                    <a:pt x="598277" y="668592"/>
                  </a:lnTo>
                  <a:lnTo>
                    <a:pt x="539496" y="670559"/>
                  </a:lnTo>
                  <a:lnTo>
                    <a:pt x="480714" y="668592"/>
                  </a:lnTo>
                  <a:lnTo>
                    <a:pt x="423765" y="662826"/>
                  </a:lnTo>
                  <a:lnTo>
                    <a:pt x="368978" y="653466"/>
                  </a:lnTo>
                  <a:lnTo>
                    <a:pt x="316683" y="640717"/>
                  </a:lnTo>
                  <a:lnTo>
                    <a:pt x="267208" y="624783"/>
                  </a:lnTo>
                  <a:lnTo>
                    <a:pt x="220882" y="605869"/>
                  </a:lnTo>
                  <a:lnTo>
                    <a:pt x="178035" y="584179"/>
                  </a:lnTo>
                  <a:lnTo>
                    <a:pt x="138996" y="559918"/>
                  </a:lnTo>
                  <a:lnTo>
                    <a:pt x="104095" y="533290"/>
                  </a:lnTo>
                  <a:lnTo>
                    <a:pt x="73660" y="504500"/>
                  </a:lnTo>
                  <a:lnTo>
                    <a:pt x="48020" y="473753"/>
                  </a:lnTo>
                  <a:lnTo>
                    <a:pt x="27505" y="441252"/>
                  </a:lnTo>
                  <a:lnTo>
                    <a:pt x="3165" y="371811"/>
                  </a:lnTo>
                  <a:lnTo>
                    <a:pt x="0" y="335279"/>
                  </a:lnTo>
                  <a:close/>
                </a:path>
              </a:pathLst>
            </a:custGeom>
            <a:ln w="3175">
              <a:solidFill>
                <a:srgbClr val="AEABA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4">
              <a:extLst>
                <a:ext uri="{FF2B5EF4-FFF2-40B4-BE49-F238E27FC236}">
                  <a16:creationId xmlns:a16="http://schemas.microsoft.com/office/drawing/2014/main" id="{E2DFC6D3-4480-A068-363F-616160055C82}"/>
                </a:ext>
              </a:extLst>
            </p:cNvPr>
            <p:cNvSpPr/>
            <p:nvPr/>
          </p:nvSpPr>
          <p:spPr>
            <a:xfrm>
              <a:off x="10225277" y="5103113"/>
              <a:ext cx="1266825" cy="1694814"/>
            </a:xfrm>
            <a:custGeom>
              <a:avLst/>
              <a:gdLst/>
              <a:ahLst/>
              <a:cxnLst/>
              <a:rect l="l" t="t" r="r" b="b"/>
              <a:pathLst>
                <a:path w="1266825" h="1694815">
                  <a:moveTo>
                    <a:pt x="1139825" y="0"/>
                  </a:moveTo>
                  <a:lnTo>
                    <a:pt x="126619" y="0"/>
                  </a:lnTo>
                  <a:lnTo>
                    <a:pt x="77313" y="6197"/>
                  </a:lnTo>
                  <a:lnTo>
                    <a:pt x="37068" y="23098"/>
                  </a:lnTo>
                  <a:lnTo>
                    <a:pt x="9943" y="48166"/>
                  </a:lnTo>
                  <a:lnTo>
                    <a:pt x="0" y="78867"/>
                  </a:lnTo>
                  <a:lnTo>
                    <a:pt x="0" y="1615859"/>
                  </a:lnTo>
                  <a:lnTo>
                    <a:pt x="9943" y="1646543"/>
                  </a:lnTo>
                  <a:lnTo>
                    <a:pt x="37068" y="1671599"/>
                  </a:lnTo>
                  <a:lnTo>
                    <a:pt x="77313" y="1688492"/>
                  </a:lnTo>
                  <a:lnTo>
                    <a:pt x="126619" y="1694686"/>
                  </a:lnTo>
                  <a:lnTo>
                    <a:pt x="1139825" y="1694686"/>
                  </a:lnTo>
                  <a:lnTo>
                    <a:pt x="1189130" y="1688492"/>
                  </a:lnTo>
                  <a:lnTo>
                    <a:pt x="1229375" y="1671599"/>
                  </a:lnTo>
                  <a:lnTo>
                    <a:pt x="1256500" y="1646543"/>
                  </a:lnTo>
                  <a:lnTo>
                    <a:pt x="1266444" y="1615859"/>
                  </a:lnTo>
                  <a:lnTo>
                    <a:pt x="1266444" y="78867"/>
                  </a:lnTo>
                  <a:lnTo>
                    <a:pt x="1256500" y="48166"/>
                  </a:lnTo>
                  <a:lnTo>
                    <a:pt x="1229375" y="23098"/>
                  </a:lnTo>
                  <a:lnTo>
                    <a:pt x="1189130" y="6197"/>
                  </a:lnTo>
                  <a:lnTo>
                    <a:pt x="1139825" y="0"/>
                  </a:lnTo>
                  <a:close/>
                </a:path>
              </a:pathLst>
            </a:custGeom>
            <a:solidFill>
              <a:srgbClr val="D5DCE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5">
              <a:extLst>
                <a:ext uri="{FF2B5EF4-FFF2-40B4-BE49-F238E27FC236}">
                  <a16:creationId xmlns:a16="http://schemas.microsoft.com/office/drawing/2014/main" id="{D27C75F6-2CFE-0742-37B2-5013CDDE2C58}"/>
                </a:ext>
              </a:extLst>
            </p:cNvPr>
            <p:cNvSpPr/>
            <p:nvPr/>
          </p:nvSpPr>
          <p:spPr>
            <a:xfrm>
              <a:off x="10225277" y="5103113"/>
              <a:ext cx="1266825" cy="1694814"/>
            </a:xfrm>
            <a:custGeom>
              <a:avLst/>
              <a:gdLst/>
              <a:ahLst/>
              <a:cxnLst/>
              <a:rect l="l" t="t" r="r" b="b"/>
              <a:pathLst>
                <a:path w="1266825" h="1694815">
                  <a:moveTo>
                    <a:pt x="0" y="78867"/>
                  </a:moveTo>
                  <a:lnTo>
                    <a:pt x="9943" y="48166"/>
                  </a:lnTo>
                  <a:lnTo>
                    <a:pt x="37068" y="23098"/>
                  </a:lnTo>
                  <a:lnTo>
                    <a:pt x="77313" y="6197"/>
                  </a:lnTo>
                  <a:lnTo>
                    <a:pt x="126619" y="0"/>
                  </a:lnTo>
                  <a:lnTo>
                    <a:pt x="1139825" y="0"/>
                  </a:lnTo>
                  <a:lnTo>
                    <a:pt x="1189130" y="6197"/>
                  </a:lnTo>
                  <a:lnTo>
                    <a:pt x="1229375" y="23098"/>
                  </a:lnTo>
                  <a:lnTo>
                    <a:pt x="1256500" y="48166"/>
                  </a:lnTo>
                  <a:lnTo>
                    <a:pt x="1266444" y="78867"/>
                  </a:lnTo>
                  <a:lnTo>
                    <a:pt x="1266444" y="1615859"/>
                  </a:lnTo>
                  <a:lnTo>
                    <a:pt x="1256500" y="1646543"/>
                  </a:lnTo>
                  <a:lnTo>
                    <a:pt x="1229375" y="1671599"/>
                  </a:lnTo>
                  <a:lnTo>
                    <a:pt x="1189130" y="1688492"/>
                  </a:lnTo>
                  <a:lnTo>
                    <a:pt x="1139825" y="1694686"/>
                  </a:lnTo>
                  <a:lnTo>
                    <a:pt x="126619" y="1694686"/>
                  </a:lnTo>
                  <a:lnTo>
                    <a:pt x="77313" y="1688492"/>
                  </a:lnTo>
                  <a:lnTo>
                    <a:pt x="37068" y="1671599"/>
                  </a:lnTo>
                  <a:lnTo>
                    <a:pt x="9943" y="1646543"/>
                  </a:lnTo>
                  <a:lnTo>
                    <a:pt x="0" y="1615859"/>
                  </a:lnTo>
                  <a:lnTo>
                    <a:pt x="0" y="78867"/>
                  </a:lnTo>
                  <a:close/>
                </a:path>
              </a:pathLst>
            </a:custGeom>
            <a:ln w="3175">
              <a:solidFill>
                <a:srgbClr val="D0CEC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8" name="object 26">
            <a:extLst>
              <a:ext uri="{FF2B5EF4-FFF2-40B4-BE49-F238E27FC236}">
                <a16:creationId xmlns:a16="http://schemas.microsoft.com/office/drawing/2014/main" id="{BDCFB80A-4A3B-F5F3-AF6F-05A2696276FD}"/>
              </a:ext>
            </a:extLst>
          </p:cNvPr>
          <p:cNvSpPr txBox="1"/>
          <p:nvPr/>
        </p:nvSpPr>
        <p:spPr>
          <a:xfrm>
            <a:off x="10504423" y="6255816"/>
            <a:ext cx="708660" cy="537845"/>
          </a:xfrm>
          <a:prstGeom prst="rect">
            <a:avLst/>
          </a:prstGeom>
        </p:spPr>
        <p:txBody>
          <a:bodyPr vert="horz" wrap="square" lIns="0" tIns="33020" rIns="0" bIns="0" rtlCol="0">
            <a:spAutoFit/>
          </a:bodyPr>
          <a:lstStyle/>
          <a:p>
            <a:pPr marL="24765" marR="5080" lvl="0" indent="-12700" algn="just" defTabSz="914400" eaLnBrk="1" fontAlgn="auto" latinLnBrk="0" hangingPunct="1">
              <a:lnSpc>
                <a:spcPts val="1300"/>
              </a:lnSpc>
              <a:spcBef>
                <a:spcPts val="260"/>
              </a:spcBef>
              <a:spcAft>
                <a:spcPts val="0"/>
              </a:spcAft>
              <a:buClrTx/>
              <a:buSzTx/>
              <a:buFontTx/>
              <a:buNone/>
              <a:tabLst/>
              <a:defRPr/>
            </a:pPr>
            <a:r>
              <a:rPr kumimoji="0" sz="1200" b="1" i="0" u="none" strike="noStrike" kern="0" cap="none" spc="60" normalizeH="0" baseline="0" noProof="0">
                <a:ln>
                  <a:noFill/>
                </a:ln>
                <a:solidFill>
                  <a:srgbClr val="212A35"/>
                </a:solidFill>
                <a:effectLst/>
                <a:uLnTx/>
                <a:uFillTx/>
                <a:latin typeface="Calibri"/>
                <a:cs typeface="Calibri"/>
              </a:rPr>
              <a:t>Technical </a:t>
            </a:r>
            <a:r>
              <a:rPr kumimoji="0" sz="1200" b="1" i="0" u="none" strike="noStrike" kern="0" cap="none" spc="85" normalizeH="0" baseline="0" noProof="0">
                <a:ln>
                  <a:noFill/>
                </a:ln>
                <a:solidFill>
                  <a:srgbClr val="212A35"/>
                </a:solidFill>
                <a:effectLst/>
                <a:uLnTx/>
                <a:uFillTx/>
                <a:latin typeface="Calibri"/>
                <a:cs typeface="Calibri"/>
              </a:rPr>
              <a:t>Advisory Support</a:t>
            </a:r>
            <a:endParaRPr kumimoji="0" sz="1200" b="0" i="0" u="none" strike="noStrike" kern="0" cap="none" spc="0" normalizeH="0" baseline="0" noProof="0">
              <a:ln>
                <a:noFill/>
              </a:ln>
              <a:solidFill>
                <a:sysClr val="windowText" lastClr="000000"/>
              </a:solidFill>
              <a:effectLst/>
              <a:uLnTx/>
              <a:uFillTx/>
              <a:latin typeface="Calibri"/>
              <a:cs typeface="Calibri"/>
            </a:endParaRPr>
          </a:p>
        </p:txBody>
      </p:sp>
      <p:grpSp>
        <p:nvGrpSpPr>
          <p:cNvPr id="29" name="object 27">
            <a:extLst>
              <a:ext uri="{FF2B5EF4-FFF2-40B4-BE49-F238E27FC236}">
                <a16:creationId xmlns:a16="http://schemas.microsoft.com/office/drawing/2014/main" id="{9A2E7795-F110-3423-30CF-8803D4ED0295}"/>
              </a:ext>
            </a:extLst>
          </p:cNvPr>
          <p:cNvGrpSpPr/>
          <p:nvPr/>
        </p:nvGrpSpPr>
        <p:grpSpPr>
          <a:xfrm>
            <a:off x="3663315" y="1532051"/>
            <a:ext cx="8528685" cy="4910455"/>
            <a:chOff x="3651503" y="1185672"/>
            <a:chExt cx="8528685" cy="4910455"/>
          </a:xfrm>
        </p:grpSpPr>
        <p:pic>
          <p:nvPicPr>
            <p:cNvPr id="30" name="object 28">
              <a:extLst>
                <a:ext uri="{FF2B5EF4-FFF2-40B4-BE49-F238E27FC236}">
                  <a16:creationId xmlns:a16="http://schemas.microsoft.com/office/drawing/2014/main" id="{85A5419D-0AEB-7C5B-BFA2-FA5FAE6D39E4}"/>
                </a:ext>
              </a:extLst>
            </p:cNvPr>
            <p:cNvPicPr/>
            <p:nvPr/>
          </p:nvPicPr>
          <p:blipFill>
            <a:blip r:embed="rId8" cstate="print"/>
            <a:stretch>
              <a:fillRect/>
            </a:stretch>
          </p:blipFill>
          <p:spPr>
            <a:xfrm>
              <a:off x="10268711" y="5323331"/>
              <a:ext cx="1176515" cy="772668"/>
            </a:xfrm>
            <a:prstGeom prst="rect">
              <a:avLst/>
            </a:prstGeom>
          </p:spPr>
        </p:pic>
        <p:pic>
          <p:nvPicPr>
            <p:cNvPr id="31" name="object 29">
              <a:extLst>
                <a:ext uri="{FF2B5EF4-FFF2-40B4-BE49-F238E27FC236}">
                  <a16:creationId xmlns:a16="http://schemas.microsoft.com/office/drawing/2014/main" id="{24E9BE4C-4F63-21B4-EB48-11DB50A739E6}"/>
                </a:ext>
              </a:extLst>
            </p:cNvPr>
            <p:cNvPicPr/>
            <p:nvPr/>
          </p:nvPicPr>
          <p:blipFill>
            <a:blip r:embed="rId9" cstate="print"/>
            <a:stretch>
              <a:fillRect/>
            </a:stretch>
          </p:blipFill>
          <p:spPr>
            <a:xfrm>
              <a:off x="10322813" y="5357622"/>
              <a:ext cx="1072895" cy="670560"/>
            </a:xfrm>
            <a:prstGeom prst="rect">
              <a:avLst/>
            </a:prstGeom>
          </p:spPr>
        </p:pic>
        <p:sp>
          <p:nvSpPr>
            <p:cNvPr id="32" name="object 30">
              <a:extLst>
                <a:ext uri="{FF2B5EF4-FFF2-40B4-BE49-F238E27FC236}">
                  <a16:creationId xmlns:a16="http://schemas.microsoft.com/office/drawing/2014/main" id="{99849398-D563-B2F8-77D0-56C15BDB2ED6}"/>
                </a:ext>
              </a:extLst>
            </p:cNvPr>
            <p:cNvSpPr/>
            <p:nvPr/>
          </p:nvSpPr>
          <p:spPr>
            <a:xfrm>
              <a:off x="10322813" y="5357622"/>
              <a:ext cx="1073150" cy="670560"/>
            </a:xfrm>
            <a:custGeom>
              <a:avLst/>
              <a:gdLst/>
              <a:ahLst/>
              <a:cxnLst/>
              <a:rect l="l" t="t" r="r" b="b"/>
              <a:pathLst>
                <a:path w="1073150" h="670560">
                  <a:moveTo>
                    <a:pt x="0" y="335279"/>
                  </a:moveTo>
                  <a:lnTo>
                    <a:pt x="12372" y="263355"/>
                  </a:lnTo>
                  <a:lnTo>
                    <a:pt x="47743" y="196806"/>
                  </a:lnTo>
                  <a:lnTo>
                    <a:pt x="73236" y="166059"/>
                  </a:lnTo>
                  <a:lnTo>
                    <a:pt x="103497" y="137269"/>
                  </a:lnTo>
                  <a:lnTo>
                    <a:pt x="138200" y="110641"/>
                  </a:lnTo>
                  <a:lnTo>
                    <a:pt x="177017" y="86380"/>
                  </a:lnTo>
                  <a:lnTo>
                    <a:pt x="219620" y="64690"/>
                  </a:lnTo>
                  <a:lnTo>
                    <a:pt x="265683" y="45776"/>
                  </a:lnTo>
                  <a:lnTo>
                    <a:pt x="314880" y="29842"/>
                  </a:lnTo>
                  <a:lnTo>
                    <a:pt x="366881" y="17093"/>
                  </a:lnTo>
                  <a:lnTo>
                    <a:pt x="421361" y="7733"/>
                  </a:lnTo>
                  <a:lnTo>
                    <a:pt x="477992" y="1967"/>
                  </a:lnTo>
                  <a:lnTo>
                    <a:pt x="536447" y="0"/>
                  </a:lnTo>
                  <a:lnTo>
                    <a:pt x="594903" y="1967"/>
                  </a:lnTo>
                  <a:lnTo>
                    <a:pt x="651534" y="7733"/>
                  </a:lnTo>
                  <a:lnTo>
                    <a:pt x="706014" y="17093"/>
                  </a:lnTo>
                  <a:lnTo>
                    <a:pt x="758015" y="29842"/>
                  </a:lnTo>
                  <a:lnTo>
                    <a:pt x="807211" y="45776"/>
                  </a:lnTo>
                  <a:lnTo>
                    <a:pt x="853275" y="64690"/>
                  </a:lnTo>
                  <a:lnTo>
                    <a:pt x="895878" y="86380"/>
                  </a:lnTo>
                  <a:lnTo>
                    <a:pt x="934695" y="110641"/>
                  </a:lnTo>
                  <a:lnTo>
                    <a:pt x="969398" y="137269"/>
                  </a:lnTo>
                  <a:lnTo>
                    <a:pt x="999659" y="166059"/>
                  </a:lnTo>
                  <a:lnTo>
                    <a:pt x="1025152" y="196806"/>
                  </a:lnTo>
                  <a:lnTo>
                    <a:pt x="1045549" y="229307"/>
                  </a:lnTo>
                  <a:lnTo>
                    <a:pt x="1069748" y="298748"/>
                  </a:lnTo>
                  <a:lnTo>
                    <a:pt x="1072895" y="335279"/>
                  </a:lnTo>
                  <a:lnTo>
                    <a:pt x="1069748" y="371811"/>
                  </a:lnTo>
                  <a:lnTo>
                    <a:pt x="1045549" y="441252"/>
                  </a:lnTo>
                  <a:lnTo>
                    <a:pt x="1025152" y="473753"/>
                  </a:lnTo>
                  <a:lnTo>
                    <a:pt x="999659" y="504500"/>
                  </a:lnTo>
                  <a:lnTo>
                    <a:pt x="969398" y="533290"/>
                  </a:lnTo>
                  <a:lnTo>
                    <a:pt x="934695" y="559918"/>
                  </a:lnTo>
                  <a:lnTo>
                    <a:pt x="895878" y="584179"/>
                  </a:lnTo>
                  <a:lnTo>
                    <a:pt x="853275" y="605869"/>
                  </a:lnTo>
                  <a:lnTo>
                    <a:pt x="807211" y="624783"/>
                  </a:lnTo>
                  <a:lnTo>
                    <a:pt x="758015" y="640717"/>
                  </a:lnTo>
                  <a:lnTo>
                    <a:pt x="706014" y="653466"/>
                  </a:lnTo>
                  <a:lnTo>
                    <a:pt x="651534" y="662826"/>
                  </a:lnTo>
                  <a:lnTo>
                    <a:pt x="594903" y="668592"/>
                  </a:lnTo>
                  <a:lnTo>
                    <a:pt x="536447" y="670559"/>
                  </a:lnTo>
                  <a:lnTo>
                    <a:pt x="477992" y="668592"/>
                  </a:lnTo>
                  <a:lnTo>
                    <a:pt x="421361" y="662826"/>
                  </a:lnTo>
                  <a:lnTo>
                    <a:pt x="366881" y="653466"/>
                  </a:lnTo>
                  <a:lnTo>
                    <a:pt x="314880" y="640717"/>
                  </a:lnTo>
                  <a:lnTo>
                    <a:pt x="265683" y="624783"/>
                  </a:lnTo>
                  <a:lnTo>
                    <a:pt x="219620" y="605869"/>
                  </a:lnTo>
                  <a:lnTo>
                    <a:pt x="177017" y="584179"/>
                  </a:lnTo>
                  <a:lnTo>
                    <a:pt x="138200" y="559918"/>
                  </a:lnTo>
                  <a:lnTo>
                    <a:pt x="103497" y="533290"/>
                  </a:lnTo>
                  <a:lnTo>
                    <a:pt x="73236" y="504500"/>
                  </a:lnTo>
                  <a:lnTo>
                    <a:pt x="47743" y="473753"/>
                  </a:lnTo>
                  <a:lnTo>
                    <a:pt x="27346" y="441252"/>
                  </a:lnTo>
                  <a:lnTo>
                    <a:pt x="3147" y="371811"/>
                  </a:lnTo>
                  <a:lnTo>
                    <a:pt x="0" y="335279"/>
                  </a:lnTo>
                  <a:close/>
                </a:path>
              </a:pathLst>
            </a:custGeom>
            <a:ln w="3175">
              <a:solidFill>
                <a:srgbClr val="AEABAB"/>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33" name="object 31">
              <a:extLst>
                <a:ext uri="{FF2B5EF4-FFF2-40B4-BE49-F238E27FC236}">
                  <a16:creationId xmlns:a16="http://schemas.microsoft.com/office/drawing/2014/main" id="{79668493-2456-0C4E-060D-68A2FE1DB064}"/>
                </a:ext>
              </a:extLst>
            </p:cNvPr>
            <p:cNvPicPr/>
            <p:nvPr/>
          </p:nvPicPr>
          <p:blipFill>
            <a:blip r:embed="rId10" cstate="print"/>
            <a:stretch>
              <a:fillRect/>
            </a:stretch>
          </p:blipFill>
          <p:spPr>
            <a:xfrm>
              <a:off x="3651503" y="1185672"/>
              <a:ext cx="8528304" cy="3910583"/>
            </a:xfrm>
            <a:prstGeom prst="rect">
              <a:avLst/>
            </a:prstGeom>
          </p:spPr>
        </p:pic>
      </p:grpSp>
      <p:sp>
        <p:nvSpPr>
          <p:cNvPr id="34" name="object 33">
            <a:extLst>
              <a:ext uri="{FF2B5EF4-FFF2-40B4-BE49-F238E27FC236}">
                <a16:creationId xmlns:a16="http://schemas.microsoft.com/office/drawing/2014/main" id="{FE02B59F-F749-F13A-D6DB-47FED0ED91D9}"/>
              </a:ext>
            </a:extLst>
          </p:cNvPr>
          <p:cNvSpPr txBox="1"/>
          <p:nvPr/>
        </p:nvSpPr>
        <p:spPr>
          <a:xfrm>
            <a:off x="162609" y="1632980"/>
            <a:ext cx="3287395" cy="5225020"/>
          </a:xfrm>
          <a:prstGeom prst="rect">
            <a:avLst/>
          </a:prstGeom>
        </p:spPr>
        <p:txBody>
          <a:bodyPr vert="horz" wrap="square" lIns="0" tIns="71755" rIns="0" bIns="0" rtlCol="0">
            <a:spAutoFit/>
          </a:bodyPr>
          <a:lstStyle/>
          <a:p>
            <a:pPr marL="240665" marR="5080" lvl="0" indent="-228600" defTabSz="914400" eaLnBrk="1" fontAlgn="auto" latinLnBrk="0" hangingPunct="1">
              <a:lnSpc>
                <a:spcPts val="1920"/>
              </a:lnSpc>
              <a:spcBef>
                <a:spcPts val="565"/>
              </a:spcBef>
              <a:spcAft>
                <a:spcPts val="0"/>
              </a:spcAft>
              <a:buClrTx/>
              <a:buSzTx/>
              <a:buFont typeface="Arial"/>
              <a:buChar char="•"/>
              <a:tabLst>
                <a:tab pos="240665" algn="l"/>
              </a:tabLst>
              <a:defRPr/>
            </a:pPr>
            <a:r>
              <a:rPr kumimoji="0" b="0" i="0" u="none" strike="noStrike" kern="0" cap="none" spc="0" normalizeH="0" baseline="0" noProof="0">
                <a:ln>
                  <a:noFill/>
                </a:ln>
                <a:solidFill>
                  <a:srgbClr val="00585F"/>
                </a:solidFill>
                <a:effectLst/>
                <a:uLnTx/>
                <a:uFillTx/>
                <a:latin typeface="Calibri"/>
                <a:cs typeface="Calibri"/>
              </a:rPr>
              <a:t>55</a:t>
            </a:r>
            <a:r>
              <a:rPr kumimoji="0" b="0" i="0" u="none" strike="noStrike" kern="0" cap="none" spc="-70" normalizeH="0" baseline="0" noProof="0">
                <a:ln>
                  <a:noFill/>
                </a:ln>
                <a:solidFill>
                  <a:srgbClr val="00585F"/>
                </a:solidFill>
                <a:effectLst/>
                <a:uLnTx/>
                <a:uFillTx/>
                <a:latin typeface="Calibri"/>
                <a:cs typeface="Calibri"/>
              </a:rPr>
              <a:t> </a:t>
            </a:r>
            <a:r>
              <a:rPr kumimoji="0" b="0" i="0" u="none" strike="noStrike" kern="0" cap="none" spc="0" normalizeH="0" baseline="0" noProof="0">
                <a:ln>
                  <a:noFill/>
                </a:ln>
                <a:solidFill>
                  <a:srgbClr val="00585F"/>
                </a:solidFill>
                <a:effectLst/>
                <a:uLnTx/>
                <a:uFillTx/>
                <a:latin typeface="Calibri"/>
                <a:cs typeface="Calibri"/>
              </a:rPr>
              <a:t>(LMI/SID)</a:t>
            </a:r>
            <a:r>
              <a:rPr kumimoji="0" b="0" i="0" u="none" strike="noStrike" kern="0" cap="none" spc="-80" normalizeH="0" baseline="0" noProof="0">
                <a:ln>
                  <a:noFill/>
                </a:ln>
                <a:solidFill>
                  <a:srgbClr val="00585F"/>
                </a:solidFill>
                <a:effectLst/>
                <a:uLnTx/>
                <a:uFillTx/>
                <a:latin typeface="Calibri"/>
                <a:cs typeface="Calibri"/>
              </a:rPr>
              <a:t> </a:t>
            </a:r>
            <a:r>
              <a:rPr kumimoji="0" b="0" i="0" u="none" strike="noStrike" kern="0" cap="none" spc="0" normalizeH="0" baseline="0" noProof="0">
                <a:ln>
                  <a:noFill/>
                </a:ln>
                <a:solidFill>
                  <a:srgbClr val="00585F"/>
                </a:solidFill>
                <a:effectLst/>
                <a:uLnTx/>
                <a:uFillTx/>
                <a:latin typeface="Calibri"/>
                <a:cs typeface="Calibri"/>
              </a:rPr>
              <a:t>States</a:t>
            </a:r>
            <a:r>
              <a:rPr kumimoji="0" b="0" i="0" u="none" strike="noStrike" kern="0" cap="none" spc="-35" normalizeH="0" baseline="0" noProof="0">
                <a:ln>
                  <a:noFill/>
                </a:ln>
                <a:solidFill>
                  <a:srgbClr val="00585F"/>
                </a:solidFill>
                <a:effectLst/>
                <a:uLnTx/>
                <a:uFillTx/>
                <a:latin typeface="Calibri"/>
                <a:cs typeface="Calibri"/>
              </a:rPr>
              <a:t> </a:t>
            </a:r>
            <a:r>
              <a:rPr kumimoji="0" b="0" i="0" u="none" strike="noStrike" kern="0" cap="none" spc="-10" normalizeH="0" baseline="0" noProof="0">
                <a:ln>
                  <a:noFill/>
                </a:ln>
                <a:solidFill>
                  <a:srgbClr val="00585F"/>
                </a:solidFill>
                <a:effectLst/>
                <a:uLnTx/>
                <a:uFillTx/>
                <a:latin typeface="Calibri"/>
                <a:cs typeface="Calibri"/>
              </a:rPr>
              <a:t>benefited </a:t>
            </a:r>
            <a:r>
              <a:rPr kumimoji="0" b="0" i="0" u="none" strike="noStrike" kern="0" cap="none" spc="0" normalizeH="0" baseline="0" noProof="0">
                <a:ln>
                  <a:noFill/>
                </a:ln>
                <a:solidFill>
                  <a:srgbClr val="00585F"/>
                </a:solidFill>
                <a:effectLst/>
                <a:uLnTx/>
                <a:uFillTx/>
                <a:latin typeface="Calibri"/>
                <a:cs typeface="Calibri"/>
              </a:rPr>
              <a:t>from</a:t>
            </a:r>
            <a:r>
              <a:rPr kumimoji="0" b="0" i="0" u="none" strike="noStrike" kern="0" cap="none" spc="-65" normalizeH="0" baseline="0" noProof="0">
                <a:ln>
                  <a:noFill/>
                </a:ln>
                <a:solidFill>
                  <a:srgbClr val="00585F"/>
                </a:solidFill>
                <a:effectLst/>
                <a:uLnTx/>
                <a:uFillTx/>
                <a:latin typeface="Calibri"/>
                <a:cs typeface="Calibri"/>
              </a:rPr>
              <a:t> </a:t>
            </a:r>
            <a:r>
              <a:rPr kumimoji="0" lang="en-US" b="0" i="0" u="none" strike="noStrike" kern="0" cap="none" spc="-65" normalizeH="0" baseline="0" noProof="0">
                <a:ln>
                  <a:noFill/>
                </a:ln>
                <a:solidFill>
                  <a:srgbClr val="00585F"/>
                </a:solidFill>
                <a:effectLst/>
                <a:uLnTx/>
                <a:uFillTx/>
                <a:latin typeface="Calibri"/>
                <a:cs typeface="Calibri"/>
              </a:rPr>
              <a:t>UN-SPIDER </a:t>
            </a:r>
            <a:r>
              <a:rPr kumimoji="0" b="0" i="0" u="none" strike="noStrike" kern="0" cap="none" spc="0" normalizeH="0" baseline="0" noProof="0">
                <a:ln>
                  <a:noFill/>
                </a:ln>
                <a:solidFill>
                  <a:srgbClr val="00585F"/>
                </a:solidFill>
                <a:effectLst/>
                <a:uLnTx/>
                <a:uFillTx/>
                <a:latin typeface="Calibri"/>
                <a:cs typeface="Calibri"/>
              </a:rPr>
              <a:t>technical</a:t>
            </a:r>
            <a:r>
              <a:rPr kumimoji="0" b="0" i="0" u="none" strike="noStrike" kern="0" cap="none" spc="-60" normalizeH="0" baseline="0" noProof="0">
                <a:ln>
                  <a:noFill/>
                </a:ln>
                <a:solidFill>
                  <a:srgbClr val="00585F"/>
                </a:solidFill>
                <a:effectLst/>
                <a:uLnTx/>
                <a:uFillTx/>
                <a:latin typeface="Calibri"/>
                <a:cs typeface="Calibri"/>
              </a:rPr>
              <a:t> </a:t>
            </a:r>
            <a:r>
              <a:rPr kumimoji="0" b="0" i="0" u="none" strike="noStrike" kern="0" cap="none" spc="-10" normalizeH="0" baseline="0" noProof="0">
                <a:ln>
                  <a:noFill/>
                </a:ln>
                <a:solidFill>
                  <a:srgbClr val="00585F"/>
                </a:solidFill>
                <a:effectLst/>
                <a:uLnTx/>
                <a:uFillTx/>
                <a:latin typeface="Calibri"/>
                <a:cs typeface="Calibri"/>
              </a:rPr>
              <a:t>advisory services</a:t>
            </a:r>
            <a:endParaRPr kumimoji="0" b="0" i="0" u="none" strike="noStrike" kern="0" cap="none" spc="0" normalizeH="0" baseline="0" noProof="0">
              <a:ln>
                <a:noFill/>
              </a:ln>
              <a:solidFill>
                <a:sysClr val="windowText" lastClr="000000"/>
              </a:solidFill>
              <a:effectLst/>
              <a:uLnTx/>
              <a:uFillTx/>
              <a:latin typeface="Calibri"/>
              <a:cs typeface="Calibri"/>
            </a:endParaRPr>
          </a:p>
          <a:p>
            <a:pPr marL="240665" marR="90170" lvl="0" indent="-228600" defTabSz="914400" eaLnBrk="1" fontAlgn="auto" latinLnBrk="0" hangingPunct="1">
              <a:lnSpc>
                <a:spcPts val="1920"/>
              </a:lnSpc>
              <a:spcBef>
                <a:spcPts val="1205"/>
              </a:spcBef>
              <a:spcAft>
                <a:spcPts val="0"/>
              </a:spcAft>
              <a:buClrTx/>
              <a:buSzTx/>
              <a:buFont typeface="Arial"/>
              <a:buChar char="•"/>
              <a:tabLst>
                <a:tab pos="240665" algn="l"/>
              </a:tabLst>
              <a:defRPr/>
            </a:pPr>
            <a:r>
              <a:rPr kumimoji="0" b="0" i="0" u="none" strike="noStrike" kern="0" cap="none" spc="0" normalizeH="0" baseline="0" noProof="0">
                <a:ln>
                  <a:noFill/>
                </a:ln>
                <a:solidFill>
                  <a:prstClr val="black"/>
                </a:solidFill>
                <a:effectLst/>
                <a:uLnTx/>
                <a:uFillTx/>
                <a:latin typeface="Calibri"/>
                <a:cs typeface="Calibri"/>
              </a:rPr>
              <a:t>41</a:t>
            </a:r>
            <a:r>
              <a:rPr kumimoji="0" b="0" i="0" u="none" strike="noStrike" kern="0" cap="none" spc="-55" normalizeH="0" baseline="0" noProof="0">
                <a:ln>
                  <a:noFill/>
                </a:ln>
                <a:solidFill>
                  <a:prstClr val="black"/>
                </a:solidFill>
                <a:effectLst/>
                <a:uLnTx/>
                <a:uFillTx/>
                <a:latin typeface="Calibri"/>
                <a:cs typeface="Calibri"/>
              </a:rPr>
              <a:t> </a:t>
            </a:r>
            <a:r>
              <a:rPr kumimoji="0" b="0" i="0" u="none" strike="noStrike" kern="0" cap="none" spc="0" normalizeH="0" baseline="0" noProof="0">
                <a:ln>
                  <a:noFill/>
                </a:ln>
                <a:solidFill>
                  <a:prstClr val="black"/>
                </a:solidFill>
                <a:effectLst/>
                <a:uLnTx/>
                <a:uFillTx/>
                <a:latin typeface="Calibri"/>
                <a:cs typeface="Calibri"/>
              </a:rPr>
              <a:t>formal</a:t>
            </a:r>
            <a:r>
              <a:rPr kumimoji="0" b="0" i="0" u="none" strike="noStrike" kern="0" cap="none" spc="-45" normalizeH="0" baseline="0" noProof="0">
                <a:ln>
                  <a:noFill/>
                </a:ln>
                <a:solidFill>
                  <a:prstClr val="black"/>
                </a:solidFill>
                <a:effectLst/>
                <a:uLnTx/>
                <a:uFillTx/>
                <a:latin typeface="Calibri"/>
                <a:cs typeface="Calibri"/>
              </a:rPr>
              <a:t> </a:t>
            </a:r>
            <a:r>
              <a:rPr kumimoji="0" b="0" i="0" u="none" strike="noStrike" kern="0" cap="none" spc="-25" normalizeH="0" baseline="0" noProof="0">
                <a:ln>
                  <a:noFill/>
                </a:ln>
                <a:solidFill>
                  <a:prstClr val="black"/>
                </a:solidFill>
                <a:effectLst/>
                <a:uLnTx/>
                <a:uFillTx/>
                <a:latin typeface="Calibri"/>
                <a:cs typeface="Calibri"/>
              </a:rPr>
              <a:t>Technical</a:t>
            </a:r>
            <a:r>
              <a:rPr kumimoji="0" b="0" i="0" u="none" strike="noStrike" kern="0" cap="none" spc="-40" normalizeH="0" baseline="0" noProof="0">
                <a:ln>
                  <a:noFill/>
                </a:ln>
                <a:solidFill>
                  <a:prstClr val="black"/>
                </a:solidFill>
                <a:effectLst/>
                <a:uLnTx/>
                <a:uFillTx/>
                <a:latin typeface="Calibri"/>
                <a:cs typeface="Calibri"/>
              </a:rPr>
              <a:t> </a:t>
            </a:r>
            <a:r>
              <a:rPr kumimoji="0" b="0" i="0" u="none" strike="noStrike" kern="0" cap="none" spc="-10" normalizeH="0" baseline="0" noProof="0">
                <a:ln>
                  <a:noFill/>
                </a:ln>
                <a:solidFill>
                  <a:prstClr val="black"/>
                </a:solidFill>
                <a:effectLst/>
                <a:uLnTx/>
                <a:uFillTx/>
                <a:latin typeface="Calibri"/>
                <a:cs typeface="Calibri"/>
              </a:rPr>
              <a:t>Advisory </a:t>
            </a:r>
            <a:r>
              <a:rPr kumimoji="0" b="0" i="0" u="none" strike="noStrike" kern="0" cap="none" spc="0" normalizeH="0" baseline="0" noProof="0">
                <a:ln>
                  <a:noFill/>
                </a:ln>
                <a:solidFill>
                  <a:prstClr val="black"/>
                </a:solidFill>
                <a:effectLst/>
                <a:uLnTx/>
                <a:uFillTx/>
                <a:latin typeface="Calibri"/>
                <a:cs typeface="Calibri"/>
              </a:rPr>
              <a:t>Missions</a:t>
            </a:r>
            <a:r>
              <a:rPr kumimoji="0" b="0" i="0" u="none" strike="noStrike" kern="0" cap="none" spc="-55" normalizeH="0" baseline="0" noProof="0">
                <a:ln>
                  <a:noFill/>
                </a:ln>
                <a:solidFill>
                  <a:prstClr val="black"/>
                </a:solidFill>
                <a:effectLst/>
                <a:uLnTx/>
                <a:uFillTx/>
                <a:latin typeface="Calibri"/>
                <a:cs typeface="Calibri"/>
              </a:rPr>
              <a:t> </a:t>
            </a:r>
            <a:r>
              <a:rPr kumimoji="0" b="0" i="0" u="none" strike="noStrike" kern="0" cap="none" spc="0" normalizeH="0" baseline="0" noProof="0">
                <a:ln>
                  <a:noFill/>
                </a:ln>
                <a:solidFill>
                  <a:prstClr val="black"/>
                </a:solidFill>
                <a:effectLst/>
                <a:uLnTx/>
                <a:uFillTx/>
                <a:latin typeface="Calibri"/>
                <a:cs typeface="Calibri"/>
              </a:rPr>
              <a:t>and</a:t>
            </a:r>
            <a:r>
              <a:rPr kumimoji="0" b="0" i="0" u="none" strike="noStrike" kern="0" cap="none" spc="-60" normalizeH="0" baseline="0" noProof="0">
                <a:ln>
                  <a:noFill/>
                </a:ln>
                <a:solidFill>
                  <a:prstClr val="black"/>
                </a:solidFill>
                <a:effectLst/>
                <a:uLnTx/>
                <a:uFillTx/>
                <a:latin typeface="Calibri"/>
                <a:cs typeface="Calibri"/>
              </a:rPr>
              <a:t> </a:t>
            </a:r>
            <a:r>
              <a:rPr kumimoji="0" b="0" i="0" u="none" strike="noStrike" kern="0" cap="none" spc="0" normalizeH="0" baseline="0" noProof="0">
                <a:ln>
                  <a:noFill/>
                </a:ln>
                <a:solidFill>
                  <a:prstClr val="black"/>
                </a:solidFill>
                <a:effectLst/>
                <a:uLnTx/>
                <a:uFillTx/>
                <a:latin typeface="Calibri"/>
                <a:cs typeface="Calibri"/>
              </a:rPr>
              <a:t>follow</a:t>
            </a:r>
            <a:r>
              <a:rPr kumimoji="0" b="0" i="0" u="none" strike="noStrike" kern="0" cap="none" spc="-65" normalizeH="0" baseline="0" noProof="0">
                <a:ln>
                  <a:noFill/>
                </a:ln>
                <a:solidFill>
                  <a:prstClr val="black"/>
                </a:solidFill>
                <a:effectLst/>
                <a:uLnTx/>
                <a:uFillTx/>
                <a:latin typeface="Calibri"/>
                <a:cs typeface="Calibri"/>
              </a:rPr>
              <a:t> </a:t>
            </a:r>
            <a:r>
              <a:rPr kumimoji="0" b="0" i="0" u="none" strike="noStrike" kern="0" cap="none" spc="-25" normalizeH="0" baseline="0" noProof="0">
                <a:ln>
                  <a:noFill/>
                </a:ln>
                <a:solidFill>
                  <a:prstClr val="black"/>
                </a:solidFill>
                <a:effectLst/>
                <a:uLnTx/>
                <a:uFillTx/>
                <a:latin typeface="Calibri"/>
                <a:cs typeface="Calibri"/>
              </a:rPr>
              <a:t>up</a:t>
            </a:r>
            <a:endParaRPr kumimoji="0" b="0" i="0" u="none" strike="noStrike" kern="0" cap="none" spc="0" normalizeH="0" baseline="0" noProof="0">
              <a:ln>
                <a:noFill/>
              </a:ln>
              <a:solidFill>
                <a:prstClr val="black"/>
              </a:solidFill>
              <a:effectLst/>
              <a:uLnTx/>
              <a:uFillTx/>
              <a:latin typeface="Calibri"/>
              <a:cs typeface="Calibri"/>
            </a:endParaRPr>
          </a:p>
          <a:p>
            <a:pPr marL="240665" marR="0" lvl="0" indent="-227965" defTabSz="914400" eaLnBrk="1" fontAlgn="auto" latinLnBrk="0" hangingPunct="1">
              <a:lnSpc>
                <a:spcPts val="2160"/>
              </a:lnSpc>
              <a:spcBef>
                <a:spcPts val="735"/>
              </a:spcBef>
              <a:spcAft>
                <a:spcPts val="0"/>
              </a:spcAft>
              <a:buClrTx/>
              <a:buSzTx/>
              <a:buFont typeface="Arial"/>
              <a:buChar char="•"/>
              <a:tabLst>
                <a:tab pos="240665" algn="l"/>
              </a:tabLst>
              <a:defRPr/>
            </a:pPr>
            <a:r>
              <a:rPr kumimoji="0" b="0" i="0" u="none" strike="noStrike" kern="0" cap="none" spc="0" normalizeH="0" baseline="0" noProof="0">
                <a:ln>
                  <a:noFill/>
                </a:ln>
                <a:solidFill>
                  <a:prstClr val="black"/>
                </a:solidFill>
                <a:effectLst/>
                <a:uLnTx/>
                <a:uFillTx/>
                <a:latin typeface="Calibri"/>
                <a:cs typeface="Calibri"/>
              </a:rPr>
              <a:t>Over</a:t>
            </a:r>
            <a:r>
              <a:rPr kumimoji="0" b="0" i="0" u="none" strike="noStrike" kern="0" cap="none" spc="-25" normalizeH="0" baseline="0" noProof="0">
                <a:ln>
                  <a:noFill/>
                </a:ln>
                <a:solidFill>
                  <a:prstClr val="black"/>
                </a:solidFill>
                <a:effectLst/>
                <a:uLnTx/>
                <a:uFillTx/>
                <a:latin typeface="Calibri"/>
                <a:cs typeface="Calibri"/>
              </a:rPr>
              <a:t> </a:t>
            </a:r>
            <a:r>
              <a:rPr kumimoji="0" b="0" i="0" u="none" strike="noStrike" kern="0" cap="none" spc="0" normalizeH="0" baseline="0" noProof="0">
                <a:ln>
                  <a:noFill/>
                </a:ln>
                <a:solidFill>
                  <a:prstClr val="black"/>
                </a:solidFill>
                <a:effectLst/>
                <a:uLnTx/>
                <a:uFillTx/>
                <a:latin typeface="Calibri"/>
                <a:cs typeface="Calibri"/>
              </a:rPr>
              <a:t>100</a:t>
            </a:r>
            <a:r>
              <a:rPr kumimoji="0" b="0" i="0" u="none" strike="noStrike" kern="0" cap="none" spc="-40" normalizeH="0" baseline="0" noProof="0">
                <a:ln>
                  <a:noFill/>
                </a:ln>
                <a:solidFill>
                  <a:prstClr val="black"/>
                </a:solidFill>
                <a:effectLst/>
                <a:uLnTx/>
                <a:uFillTx/>
                <a:latin typeface="Calibri"/>
                <a:cs typeface="Calibri"/>
              </a:rPr>
              <a:t> </a:t>
            </a:r>
            <a:r>
              <a:rPr kumimoji="0" b="0" i="0" u="none" strike="noStrike" kern="0" cap="none" spc="-10" normalizeH="0" baseline="0" noProof="0">
                <a:ln>
                  <a:noFill/>
                </a:ln>
                <a:solidFill>
                  <a:prstClr val="black"/>
                </a:solidFill>
                <a:effectLst/>
                <a:uLnTx/>
                <a:uFillTx/>
                <a:latin typeface="Calibri"/>
                <a:cs typeface="Calibri"/>
              </a:rPr>
              <a:t>technical</a:t>
            </a:r>
            <a:r>
              <a:rPr kumimoji="0" b="0" i="0" u="none" strike="noStrike" kern="0" cap="none" spc="-40" normalizeH="0" baseline="0" noProof="0">
                <a:ln>
                  <a:noFill/>
                </a:ln>
                <a:solidFill>
                  <a:prstClr val="black"/>
                </a:solidFill>
                <a:effectLst/>
                <a:uLnTx/>
                <a:uFillTx/>
                <a:latin typeface="Calibri"/>
                <a:cs typeface="Calibri"/>
              </a:rPr>
              <a:t> </a:t>
            </a:r>
            <a:r>
              <a:rPr kumimoji="0" b="0" i="0" u="none" strike="noStrike" kern="0" cap="none" spc="-10" normalizeH="0" baseline="0" noProof="0">
                <a:ln>
                  <a:noFill/>
                </a:ln>
                <a:solidFill>
                  <a:prstClr val="black"/>
                </a:solidFill>
                <a:effectLst/>
                <a:uLnTx/>
                <a:uFillTx/>
                <a:latin typeface="Calibri"/>
                <a:cs typeface="Calibri"/>
              </a:rPr>
              <a:t>support</a:t>
            </a:r>
            <a:endParaRPr kumimoji="0" b="0" i="0" u="none" strike="noStrike" kern="0" cap="none" spc="0" normalizeH="0" baseline="0" noProof="0">
              <a:ln>
                <a:noFill/>
              </a:ln>
              <a:solidFill>
                <a:prstClr val="black"/>
              </a:solidFill>
              <a:effectLst/>
              <a:uLnTx/>
              <a:uFillTx/>
              <a:latin typeface="Calibri"/>
              <a:cs typeface="Calibri"/>
            </a:endParaRPr>
          </a:p>
          <a:p>
            <a:pPr marL="240665" marR="0" lvl="0" indent="0" defTabSz="914400" eaLnBrk="1" fontAlgn="auto" latinLnBrk="0" hangingPunct="1">
              <a:lnSpc>
                <a:spcPts val="2160"/>
              </a:lnSpc>
              <a:spcBef>
                <a:spcPts val="0"/>
              </a:spcBef>
              <a:spcAft>
                <a:spcPts val="0"/>
              </a:spcAft>
              <a:buClrTx/>
              <a:buSzTx/>
              <a:buFontTx/>
              <a:buNone/>
              <a:tabLst/>
              <a:defRPr/>
            </a:pPr>
            <a:r>
              <a:rPr kumimoji="0" b="0" i="0" u="none" strike="noStrike" kern="0" cap="none" spc="0" normalizeH="0" baseline="0" noProof="0">
                <a:ln>
                  <a:noFill/>
                </a:ln>
                <a:solidFill>
                  <a:prstClr val="black"/>
                </a:solidFill>
                <a:effectLst/>
                <a:uLnTx/>
                <a:uFillTx/>
                <a:latin typeface="Calibri"/>
                <a:cs typeface="Calibri"/>
              </a:rPr>
              <a:t>and</a:t>
            </a:r>
            <a:r>
              <a:rPr kumimoji="0" b="0" i="0" u="none" strike="noStrike" kern="0" cap="none" spc="-45" normalizeH="0" baseline="0" noProof="0">
                <a:ln>
                  <a:noFill/>
                </a:ln>
                <a:solidFill>
                  <a:prstClr val="black"/>
                </a:solidFill>
                <a:effectLst/>
                <a:uLnTx/>
                <a:uFillTx/>
                <a:latin typeface="Calibri"/>
                <a:cs typeface="Calibri"/>
              </a:rPr>
              <a:t> </a:t>
            </a:r>
            <a:r>
              <a:rPr kumimoji="0" b="0" i="0" u="none" strike="noStrike" kern="0" cap="none" spc="0" normalizeH="0" baseline="0" noProof="0">
                <a:ln>
                  <a:noFill/>
                </a:ln>
                <a:solidFill>
                  <a:prstClr val="black"/>
                </a:solidFill>
                <a:effectLst/>
                <a:uLnTx/>
                <a:uFillTx/>
                <a:latin typeface="Calibri"/>
                <a:cs typeface="Calibri"/>
              </a:rPr>
              <a:t>expert</a:t>
            </a:r>
            <a:r>
              <a:rPr kumimoji="0" b="0" i="0" u="none" strike="noStrike" kern="0" cap="none" spc="-40" normalizeH="0" baseline="0" noProof="0">
                <a:ln>
                  <a:noFill/>
                </a:ln>
                <a:solidFill>
                  <a:prstClr val="black"/>
                </a:solidFill>
                <a:effectLst/>
                <a:uLnTx/>
                <a:uFillTx/>
                <a:latin typeface="Calibri"/>
                <a:cs typeface="Calibri"/>
              </a:rPr>
              <a:t> </a:t>
            </a:r>
            <a:r>
              <a:rPr kumimoji="0" b="0" i="0" u="none" strike="noStrike" kern="0" cap="none" spc="-10" normalizeH="0" baseline="0" noProof="0">
                <a:ln>
                  <a:noFill/>
                </a:ln>
                <a:solidFill>
                  <a:prstClr val="black"/>
                </a:solidFill>
                <a:effectLst/>
                <a:uLnTx/>
                <a:uFillTx/>
                <a:latin typeface="Calibri"/>
                <a:cs typeface="Calibri"/>
              </a:rPr>
              <a:t>missions</a:t>
            </a:r>
            <a:endParaRPr kumimoji="0" b="0" i="0" u="none" strike="noStrike" kern="0" cap="none" spc="0" normalizeH="0" baseline="0" noProof="0">
              <a:ln>
                <a:noFill/>
              </a:ln>
              <a:solidFill>
                <a:prstClr val="black"/>
              </a:solidFill>
              <a:effectLst/>
              <a:uLnTx/>
              <a:uFillTx/>
              <a:latin typeface="Calibri"/>
              <a:cs typeface="Calibri"/>
            </a:endParaRPr>
          </a:p>
          <a:p>
            <a:pPr marL="238760" marR="363220" lvl="0" indent="-226695" algn="just" defTabSz="914400" eaLnBrk="1" fontAlgn="auto" latinLnBrk="0" hangingPunct="1">
              <a:lnSpc>
                <a:spcPct val="80000"/>
              </a:lnSpc>
              <a:spcBef>
                <a:spcPts val="1205"/>
              </a:spcBef>
              <a:spcAft>
                <a:spcPts val="0"/>
              </a:spcAft>
              <a:buClrTx/>
              <a:buSzTx/>
              <a:buFont typeface="Arial"/>
              <a:buChar char="•"/>
              <a:tabLst>
                <a:tab pos="240665" algn="l"/>
              </a:tabLst>
              <a:defRPr/>
            </a:pPr>
            <a:r>
              <a:rPr kumimoji="0" b="0" i="0" u="none" strike="noStrike" kern="0" cap="none" spc="0" normalizeH="0" baseline="0" noProof="0">
                <a:ln>
                  <a:noFill/>
                </a:ln>
                <a:solidFill>
                  <a:srgbClr val="00585F"/>
                </a:solidFill>
                <a:effectLst/>
                <a:uLnTx/>
                <a:uFillTx/>
                <a:latin typeface="Calibri"/>
                <a:cs typeface="Calibri"/>
              </a:rPr>
              <a:t>Countries</a:t>
            </a:r>
            <a:r>
              <a:rPr kumimoji="0" b="0" i="0" u="none" strike="noStrike" kern="0" cap="none" spc="-80" normalizeH="0" baseline="0" noProof="0">
                <a:ln>
                  <a:noFill/>
                </a:ln>
                <a:solidFill>
                  <a:srgbClr val="00585F"/>
                </a:solidFill>
                <a:effectLst/>
                <a:uLnTx/>
                <a:uFillTx/>
                <a:latin typeface="Calibri"/>
                <a:cs typeface="Calibri"/>
              </a:rPr>
              <a:t> </a:t>
            </a:r>
            <a:r>
              <a:rPr kumimoji="0" b="0" i="0" u="none" strike="noStrike" kern="0" cap="none" spc="0" normalizeH="0" baseline="0" noProof="0">
                <a:ln>
                  <a:noFill/>
                </a:ln>
                <a:solidFill>
                  <a:srgbClr val="00585F"/>
                </a:solidFill>
                <a:effectLst/>
                <a:uLnTx/>
                <a:uFillTx/>
                <a:latin typeface="Calibri"/>
                <a:cs typeface="Calibri"/>
              </a:rPr>
              <a:t>sponsored</a:t>
            </a:r>
            <a:r>
              <a:rPr kumimoji="0" b="0" i="0" u="none" strike="noStrike" kern="0" cap="none" spc="-80" normalizeH="0" baseline="0" noProof="0">
                <a:ln>
                  <a:noFill/>
                </a:ln>
                <a:solidFill>
                  <a:srgbClr val="00585F"/>
                </a:solidFill>
                <a:effectLst/>
                <a:uLnTx/>
                <a:uFillTx/>
                <a:latin typeface="Calibri"/>
                <a:cs typeface="Calibri"/>
              </a:rPr>
              <a:t> </a:t>
            </a:r>
            <a:r>
              <a:rPr kumimoji="0" b="0" i="0" u="none" strike="noStrike" kern="0" cap="none" spc="-20" normalizeH="0" baseline="0" noProof="0">
                <a:ln>
                  <a:noFill/>
                </a:ln>
                <a:solidFill>
                  <a:srgbClr val="00585F"/>
                </a:solidFill>
                <a:effectLst/>
                <a:uLnTx/>
                <a:uFillTx/>
                <a:latin typeface="Calibri"/>
                <a:cs typeface="Calibri"/>
              </a:rPr>
              <a:t>with 	</a:t>
            </a:r>
            <a:r>
              <a:rPr kumimoji="0" b="0" i="0" u="none" strike="noStrike" kern="0" cap="none" spc="0" normalizeH="0" baseline="0" noProof="0">
                <a:ln>
                  <a:noFill/>
                </a:ln>
                <a:solidFill>
                  <a:srgbClr val="00585F"/>
                </a:solidFill>
                <a:effectLst/>
                <a:uLnTx/>
                <a:uFillTx/>
                <a:latin typeface="Calibri"/>
                <a:cs typeface="Calibri"/>
              </a:rPr>
              <a:t>data</a:t>
            </a:r>
            <a:r>
              <a:rPr kumimoji="0" b="0" i="0" u="none" strike="noStrike" kern="0" cap="none" spc="-35" normalizeH="0" baseline="0" noProof="0">
                <a:ln>
                  <a:noFill/>
                </a:ln>
                <a:solidFill>
                  <a:srgbClr val="00585F"/>
                </a:solidFill>
                <a:effectLst/>
                <a:uLnTx/>
                <a:uFillTx/>
                <a:latin typeface="Calibri"/>
                <a:cs typeface="Calibri"/>
              </a:rPr>
              <a:t> </a:t>
            </a:r>
            <a:r>
              <a:rPr kumimoji="0" b="0" i="0" u="none" strike="noStrike" kern="0" cap="none" spc="0" normalizeH="0" baseline="0" noProof="0">
                <a:ln>
                  <a:noFill/>
                </a:ln>
                <a:solidFill>
                  <a:srgbClr val="00585F"/>
                </a:solidFill>
                <a:effectLst/>
                <a:uLnTx/>
                <a:uFillTx/>
                <a:latin typeface="Calibri"/>
                <a:cs typeface="Calibri"/>
              </a:rPr>
              <a:t>support,</a:t>
            </a:r>
            <a:r>
              <a:rPr kumimoji="0" b="0" i="0" u="none" strike="noStrike" kern="0" cap="none" spc="-50" normalizeH="0" baseline="0" noProof="0">
                <a:ln>
                  <a:noFill/>
                </a:ln>
                <a:solidFill>
                  <a:srgbClr val="00585F"/>
                </a:solidFill>
                <a:effectLst/>
                <a:uLnTx/>
                <a:uFillTx/>
                <a:latin typeface="Calibri"/>
                <a:cs typeface="Calibri"/>
              </a:rPr>
              <a:t> </a:t>
            </a:r>
            <a:r>
              <a:rPr kumimoji="0" b="0" i="0" u="none" strike="noStrike" kern="0" cap="none" spc="-10" normalizeH="0" baseline="0" noProof="0">
                <a:ln>
                  <a:noFill/>
                </a:ln>
                <a:solidFill>
                  <a:srgbClr val="00585F"/>
                </a:solidFill>
                <a:effectLst/>
                <a:uLnTx/>
                <a:uFillTx/>
                <a:latin typeface="Calibri"/>
                <a:cs typeface="Calibri"/>
              </a:rPr>
              <a:t>attendance 	</a:t>
            </a:r>
            <a:r>
              <a:rPr kumimoji="0" b="0" i="0" u="none" strike="noStrike" kern="0" cap="none" spc="0" normalizeH="0" baseline="0" noProof="0">
                <a:ln>
                  <a:noFill/>
                </a:ln>
                <a:solidFill>
                  <a:srgbClr val="00585F"/>
                </a:solidFill>
                <a:effectLst/>
                <a:uLnTx/>
                <a:uFillTx/>
                <a:latin typeface="Calibri"/>
                <a:cs typeface="Calibri"/>
              </a:rPr>
              <a:t>at</a:t>
            </a:r>
            <a:r>
              <a:rPr kumimoji="0" b="0" i="0" u="none" strike="noStrike" kern="0" cap="none" spc="-65" normalizeH="0" baseline="0" noProof="0">
                <a:ln>
                  <a:noFill/>
                </a:ln>
                <a:solidFill>
                  <a:srgbClr val="00585F"/>
                </a:solidFill>
                <a:effectLst/>
                <a:uLnTx/>
                <a:uFillTx/>
                <a:latin typeface="Calibri"/>
                <a:cs typeface="Calibri"/>
              </a:rPr>
              <a:t> </a:t>
            </a:r>
            <a:r>
              <a:rPr kumimoji="0" b="0" i="0" u="none" strike="noStrike" kern="0" cap="none" spc="0" normalizeH="0" baseline="0" noProof="0">
                <a:ln>
                  <a:noFill/>
                </a:ln>
                <a:solidFill>
                  <a:srgbClr val="00585F"/>
                </a:solidFill>
                <a:effectLst/>
                <a:uLnTx/>
                <a:uFillTx/>
                <a:latin typeface="Calibri"/>
                <a:cs typeface="Calibri"/>
              </a:rPr>
              <a:t>training</a:t>
            </a:r>
            <a:r>
              <a:rPr kumimoji="0" b="0" i="0" u="none" strike="noStrike" kern="0" cap="none" spc="-65" normalizeH="0" baseline="0" noProof="0">
                <a:ln>
                  <a:noFill/>
                </a:ln>
                <a:solidFill>
                  <a:srgbClr val="00585F"/>
                </a:solidFill>
                <a:effectLst/>
                <a:uLnTx/>
                <a:uFillTx/>
                <a:latin typeface="Calibri"/>
                <a:cs typeface="Calibri"/>
              </a:rPr>
              <a:t> </a:t>
            </a:r>
            <a:r>
              <a:rPr kumimoji="0" b="0" i="0" u="none" strike="noStrike" kern="0" cap="none" spc="0" normalizeH="0" baseline="0" noProof="0">
                <a:ln>
                  <a:noFill/>
                </a:ln>
                <a:solidFill>
                  <a:srgbClr val="00585F"/>
                </a:solidFill>
                <a:effectLst/>
                <a:uLnTx/>
                <a:uFillTx/>
                <a:latin typeface="Calibri"/>
                <a:cs typeface="Calibri"/>
              </a:rPr>
              <a:t>workshops</a:t>
            </a:r>
            <a:r>
              <a:rPr kumimoji="0" b="0" i="0" u="none" strike="noStrike" kern="0" cap="none" spc="-60" normalizeH="0" baseline="0" noProof="0">
                <a:ln>
                  <a:noFill/>
                </a:ln>
                <a:solidFill>
                  <a:srgbClr val="00585F"/>
                </a:solidFill>
                <a:effectLst/>
                <a:uLnTx/>
                <a:uFillTx/>
                <a:latin typeface="Calibri"/>
                <a:cs typeface="Calibri"/>
              </a:rPr>
              <a:t> </a:t>
            </a:r>
            <a:r>
              <a:rPr kumimoji="0" b="0" i="0" u="none" strike="noStrike" kern="0" cap="none" spc="-25" normalizeH="0" baseline="0" noProof="0">
                <a:ln>
                  <a:noFill/>
                </a:ln>
                <a:solidFill>
                  <a:srgbClr val="00585F"/>
                </a:solidFill>
                <a:effectLst/>
                <a:uLnTx/>
                <a:uFillTx/>
                <a:latin typeface="Calibri"/>
                <a:cs typeface="Calibri"/>
              </a:rPr>
              <a:t>and 	</a:t>
            </a:r>
            <a:r>
              <a:rPr kumimoji="0" b="0" i="0" u="none" strike="noStrike" kern="0" cap="none" spc="-10" normalizeH="0" baseline="0" noProof="0">
                <a:ln>
                  <a:noFill/>
                </a:ln>
                <a:solidFill>
                  <a:srgbClr val="00585F"/>
                </a:solidFill>
                <a:effectLst/>
                <a:uLnTx/>
                <a:uFillTx/>
                <a:latin typeface="Calibri"/>
                <a:cs typeface="Calibri"/>
              </a:rPr>
              <a:t>relevant</a:t>
            </a:r>
            <a:r>
              <a:rPr kumimoji="0" b="0" i="0" u="none" strike="noStrike" kern="0" cap="none" spc="-55" normalizeH="0" baseline="0" noProof="0">
                <a:ln>
                  <a:noFill/>
                </a:ln>
                <a:solidFill>
                  <a:srgbClr val="00585F"/>
                </a:solidFill>
                <a:effectLst/>
                <a:uLnTx/>
                <a:uFillTx/>
                <a:latin typeface="Calibri"/>
                <a:cs typeface="Calibri"/>
              </a:rPr>
              <a:t> </a:t>
            </a:r>
            <a:r>
              <a:rPr kumimoji="0" b="0" i="0" u="none" strike="noStrike" kern="0" cap="none" spc="-10" normalizeH="0" baseline="0" noProof="0">
                <a:ln>
                  <a:noFill/>
                </a:ln>
                <a:solidFill>
                  <a:srgbClr val="00585F"/>
                </a:solidFill>
                <a:effectLst/>
                <a:uLnTx/>
                <a:uFillTx/>
                <a:latin typeface="Calibri"/>
                <a:cs typeface="Calibri"/>
              </a:rPr>
              <a:t>conferences</a:t>
            </a:r>
            <a:endParaRPr kumimoji="0" b="0" i="0" u="none" strike="noStrike" kern="0" cap="none" spc="0" normalizeH="0" baseline="0" noProof="0">
              <a:ln>
                <a:noFill/>
              </a:ln>
              <a:solidFill>
                <a:sysClr val="windowText" lastClr="000000"/>
              </a:solidFill>
              <a:effectLst/>
              <a:uLnTx/>
              <a:uFillTx/>
              <a:latin typeface="Calibri"/>
              <a:cs typeface="Calibri"/>
            </a:endParaRPr>
          </a:p>
          <a:p>
            <a:pPr marL="240665" marR="496570" lvl="0" indent="-228600" defTabSz="914400" eaLnBrk="1" fontAlgn="auto" latinLnBrk="0" hangingPunct="1">
              <a:lnSpc>
                <a:spcPct val="80000"/>
              </a:lnSpc>
              <a:spcBef>
                <a:spcPts val="1200"/>
              </a:spcBef>
              <a:spcAft>
                <a:spcPts val="0"/>
              </a:spcAft>
              <a:buClrTx/>
              <a:buSzTx/>
              <a:buFont typeface="Arial"/>
              <a:buChar char="•"/>
              <a:tabLst>
                <a:tab pos="240665" algn="l"/>
              </a:tabLst>
              <a:defRPr/>
            </a:pPr>
            <a:r>
              <a:rPr kumimoji="0" b="0" i="0" u="none" strike="noStrike" kern="0" cap="none" spc="0" normalizeH="0" baseline="0" noProof="0">
                <a:ln>
                  <a:noFill/>
                </a:ln>
                <a:solidFill>
                  <a:srgbClr val="00585F"/>
                </a:solidFill>
                <a:effectLst/>
                <a:uLnTx/>
                <a:uFillTx/>
                <a:latin typeface="Calibri"/>
                <a:cs typeface="Calibri"/>
              </a:rPr>
              <a:t>Emergency</a:t>
            </a:r>
            <a:r>
              <a:rPr kumimoji="0" b="0" i="0" u="none" strike="noStrike" kern="0" cap="none" spc="-75" normalizeH="0" baseline="0" noProof="0">
                <a:ln>
                  <a:noFill/>
                </a:ln>
                <a:solidFill>
                  <a:srgbClr val="00585F"/>
                </a:solidFill>
                <a:effectLst/>
                <a:uLnTx/>
                <a:uFillTx/>
                <a:latin typeface="Calibri"/>
                <a:cs typeface="Calibri"/>
              </a:rPr>
              <a:t> </a:t>
            </a:r>
            <a:r>
              <a:rPr kumimoji="0" b="0" i="0" u="none" strike="noStrike" kern="0" cap="none" spc="-10" normalizeH="0" baseline="0" noProof="0">
                <a:ln>
                  <a:noFill/>
                </a:ln>
                <a:solidFill>
                  <a:srgbClr val="00585F"/>
                </a:solidFill>
                <a:effectLst/>
                <a:uLnTx/>
                <a:uFillTx/>
                <a:latin typeface="Calibri"/>
                <a:cs typeface="Calibri"/>
              </a:rPr>
              <a:t>Response </a:t>
            </a:r>
            <a:r>
              <a:rPr kumimoji="0" b="0" i="0" u="none" strike="noStrike" kern="0" cap="none" spc="0" normalizeH="0" baseline="0" noProof="0">
                <a:ln>
                  <a:noFill/>
                </a:ln>
                <a:solidFill>
                  <a:srgbClr val="00585F"/>
                </a:solidFill>
                <a:effectLst/>
                <a:uLnTx/>
                <a:uFillTx/>
                <a:latin typeface="Calibri"/>
                <a:cs typeface="Calibri"/>
              </a:rPr>
              <a:t>support</a:t>
            </a:r>
            <a:r>
              <a:rPr kumimoji="0" b="0" i="0" u="none" strike="noStrike" kern="0" cap="none" spc="-40" normalizeH="0" baseline="0" noProof="0">
                <a:ln>
                  <a:noFill/>
                </a:ln>
                <a:solidFill>
                  <a:srgbClr val="00585F"/>
                </a:solidFill>
                <a:effectLst/>
                <a:uLnTx/>
                <a:uFillTx/>
                <a:latin typeface="Calibri"/>
                <a:cs typeface="Calibri"/>
              </a:rPr>
              <a:t> </a:t>
            </a:r>
            <a:r>
              <a:rPr kumimoji="0" b="0" i="0" u="none" strike="noStrike" kern="0" cap="none" spc="0" normalizeH="0" baseline="0" noProof="0">
                <a:ln>
                  <a:noFill/>
                </a:ln>
                <a:solidFill>
                  <a:srgbClr val="00585F"/>
                </a:solidFill>
                <a:effectLst/>
                <a:uLnTx/>
                <a:uFillTx/>
                <a:latin typeface="Calibri"/>
                <a:cs typeface="Calibri"/>
              </a:rPr>
              <a:t>with</a:t>
            </a:r>
            <a:r>
              <a:rPr kumimoji="0" b="0" i="0" u="none" strike="noStrike" kern="0" cap="none" spc="-20" normalizeH="0" baseline="0" noProof="0">
                <a:ln>
                  <a:noFill/>
                </a:ln>
                <a:solidFill>
                  <a:srgbClr val="00585F"/>
                </a:solidFill>
                <a:effectLst/>
                <a:uLnTx/>
                <a:uFillTx/>
                <a:latin typeface="Calibri"/>
                <a:cs typeface="Calibri"/>
              </a:rPr>
              <a:t> </a:t>
            </a:r>
            <a:r>
              <a:rPr kumimoji="0" b="0" i="0" u="none" strike="noStrike" kern="0" cap="none" spc="-10" normalizeH="0" baseline="0" noProof="0">
                <a:ln>
                  <a:noFill/>
                </a:ln>
                <a:solidFill>
                  <a:srgbClr val="00585F"/>
                </a:solidFill>
                <a:effectLst/>
                <a:uLnTx/>
                <a:uFillTx/>
                <a:latin typeface="Calibri"/>
                <a:cs typeface="Calibri"/>
              </a:rPr>
              <a:t>satellite </a:t>
            </a:r>
            <a:r>
              <a:rPr kumimoji="0" b="0" i="0" u="none" strike="noStrike" kern="0" cap="none" spc="0" normalizeH="0" baseline="0" noProof="0">
                <a:ln>
                  <a:noFill/>
                </a:ln>
                <a:solidFill>
                  <a:srgbClr val="00585F"/>
                </a:solidFill>
                <a:effectLst/>
                <a:uLnTx/>
                <a:uFillTx/>
                <a:latin typeface="Calibri"/>
                <a:cs typeface="Calibri"/>
              </a:rPr>
              <a:t>data/mapping</a:t>
            </a:r>
            <a:r>
              <a:rPr kumimoji="0" b="0" i="0" u="none" strike="noStrike" kern="0" cap="none" spc="-65" normalizeH="0" baseline="0" noProof="0">
                <a:ln>
                  <a:noFill/>
                </a:ln>
                <a:solidFill>
                  <a:srgbClr val="00585F"/>
                </a:solidFill>
                <a:effectLst/>
                <a:uLnTx/>
                <a:uFillTx/>
                <a:latin typeface="Calibri"/>
                <a:cs typeface="Calibri"/>
              </a:rPr>
              <a:t> </a:t>
            </a:r>
            <a:r>
              <a:rPr kumimoji="0" b="0" i="0" u="none" strike="noStrike" kern="0" cap="none" spc="0" normalizeH="0" baseline="0" noProof="0">
                <a:ln>
                  <a:noFill/>
                </a:ln>
                <a:solidFill>
                  <a:srgbClr val="00585F"/>
                </a:solidFill>
                <a:effectLst/>
                <a:uLnTx/>
                <a:uFillTx/>
                <a:latin typeface="Calibri"/>
                <a:cs typeface="Calibri"/>
              </a:rPr>
              <a:t>in</a:t>
            </a:r>
            <a:r>
              <a:rPr kumimoji="0" b="0" i="0" u="none" strike="noStrike" kern="0" cap="none" spc="-45" normalizeH="0" baseline="0" noProof="0">
                <a:ln>
                  <a:noFill/>
                </a:ln>
                <a:solidFill>
                  <a:srgbClr val="00585F"/>
                </a:solidFill>
                <a:effectLst/>
                <a:uLnTx/>
                <a:uFillTx/>
                <a:latin typeface="Calibri"/>
                <a:cs typeface="Calibri"/>
              </a:rPr>
              <a:t> </a:t>
            </a:r>
            <a:r>
              <a:rPr kumimoji="0" b="0" i="0" u="none" strike="noStrike" kern="0" cap="none" spc="0" normalizeH="0" baseline="0" noProof="0">
                <a:ln>
                  <a:noFill/>
                </a:ln>
                <a:solidFill>
                  <a:srgbClr val="00585F"/>
                </a:solidFill>
                <a:effectLst/>
                <a:uLnTx/>
                <a:uFillTx/>
                <a:latin typeface="Calibri"/>
                <a:cs typeface="Calibri"/>
              </a:rPr>
              <a:t>over</a:t>
            </a:r>
            <a:r>
              <a:rPr kumimoji="0" b="0" i="0" u="none" strike="noStrike" kern="0" cap="none" spc="-50" normalizeH="0" baseline="0" noProof="0">
                <a:ln>
                  <a:noFill/>
                </a:ln>
                <a:solidFill>
                  <a:srgbClr val="00585F"/>
                </a:solidFill>
                <a:effectLst/>
                <a:uLnTx/>
                <a:uFillTx/>
                <a:latin typeface="Calibri"/>
                <a:cs typeface="Calibri"/>
              </a:rPr>
              <a:t> </a:t>
            </a:r>
            <a:r>
              <a:rPr kumimoji="0" b="0" i="0" u="none" strike="noStrike" kern="0" cap="none" spc="-25" normalizeH="0" baseline="0" noProof="0">
                <a:ln>
                  <a:noFill/>
                </a:ln>
                <a:solidFill>
                  <a:srgbClr val="00585F"/>
                </a:solidFill>
                <a:effectLst/>
                <a:uLnTx/>
                <a:uFillTx/>
                <a:latin typeface="Calibri"/>
                <a:cs typeface="Calibri"/>
              </a:rPr>
              <a:t>30 </a:t>
            </a:r>
            <a:r>
              <a:rPr kumimoji="0" b="0" i="0" u="none" strike="noStrike" kern="0" cap="none" spc="-10" normalizeH="0" baseline="0" noProof="0">
                <a:ln>
                  <a:noFill/>
                </a:ln>
                <a:solidFill>
                  <a:srgbClr val="00585F"/>
                </a:solidFill>
                <a:effectLst/>
                <a:uLnTx/>
                <a:uFillTx/>
                <a:latin typeface="Calibri"/>
                <a:cs typeface="Calibri"/>
              </a:rPr>
              <a:t>countries</a:t>
            </a:r>
            <a:endParaRPr kumimoji="0" b="0" i="0" u="none" strike="noStrike" kern="0" cap="none" spc="0" normalizeH="0" baseline="0" noProof="0">
              <a:ln>
                <a:noFill/>
              </a:ln>
              <a:solidFill>
                <a:sysClr val="windowText" lastClr="000000"/>
              </a:solidFill>
              <a:effectLst/>
              <a:uLnTx/>
              <a:uFillTx/>
              <a:latin typeface="Calibri"/>
              <a:cs typeface="Calibri"/>
            </a:endParaRPr>
          </a:p>
          <a:p>
            <a:pPr marL="240665" marR="258445" lvl="0" indent="-228600" defTabSz="914400" eaLnBrk="1" fontAlgn="auto" latinLnBrk="0" hangingPunct="1">
              <a:lnSpc>
                <a:spcPct val="80000"/>
              </a:lnSpc>
              <a:spcBef>
                <a:spcPts val="1200"/>
              </a:spcBef>
              <a:spcAft>
                <a:spcPts val="0"/>
              </a:spcAft>
              <a:buClrTx/>
              <a:buSzTx/>
              <a:buFont typeface="Arial"/>
              <a:buChar char="•"/>
              <a:tabLst>
                <a:tab pos="240665" algn="l"/>
              </a:tabLst>
              <a:defRPr/>
            </a:pPr>
            <a:r>
              <a:rPr kumimoji="0" b="0" i="0" u="none" strike="noStrike" kern="0" cap="none" spc="0" normalizeH="0" baseline="0" noProof="0">
                <a:ln>
                  <a:noFill/>
                </a:ln>
                <a:solidFill>
                  <a:srgbClr val="00585F"/>
                </a:solidFill>
                <a:effectLst/>
                <a:uLnTx/>
                <a:uFillTx/>
                <a:latin typeface="Calibri"/>
                <a:cs typeface="Calibri"/>
              </a:rPr>
              <a:t>Funding</a:t>
            </a:r>
            <a:r>
              <a:rPr kumimoji="0" b="0" i="0" u="none" strike="noStrike" kern="0" cap="none" spc="-70" normalizeH="0" baseline="0" noProof="0">
                <a:ln>
                  <a:noFill/>
                </a:ln>
                <a:solidFill>
                  <a:srgbClr val="00585F"/>
                </a:solidFill>
                <a:effectLst/>
                <a:uLnTx/>
                <a:uFillTx/>
                <a:latin typeface="Calibri"/>
                <a:cs typeface="Calibri"/>
              </a:rPr>
              <a:t> </a:t>
            </a:r>
            <a:r>
              <a:rPr kumimoji="0" b="0" i="0" u="none" strike="noStrike" kern="0" cap="none" spc="0" normalizeH="0" baseline="0" noProof="0">
                <a:ln>
                  <a:noFill/>
                </a:ln>
                <a:solidFill>
                  <a:srgbClr val="00585F"/>
                </a:solidFill>
                <a:effectLst/>
                <a:uLnTx/>
                <a:uFillTx/>
                <a:latin typeface="Calibri"/>
                <a:cs typeface="Calibri"/>
              </a:rPr>
              <a:t>from</a:t>
            </a:r>
            <a:r>
              <a:rPr kumimoji="0" b="0" i="0" u="none" strike="noStrike" kern="0" cap="none" spc="-35" normalizeH="0" baseline="0" noProof="0">
                <a:ln>
                  <a:noFill/>
                </a:ln>
                <a:solidFill>
                  <a:srgbClr val="00585F"/>
                </a:solidFill>
                <a:effectLst/>
                <a:uLnTx/>
                <a:uFillTx/>
                <a:latin typeface="Calibri"/>
                <a:cs typeface="Calibri"/>
              </a:rPr>
              <a:t> </a:t>
            </a:r>
            <a:r>
              <a:rPr kumimoji="0" b="0" i="0" u="none" strike="noStrike" kern="0" cap="none" spc="-10" normalizeH="0" baseline="0" noProof="0">
                <a:ln>
                  <a:noFill/>
                </a:ln>
                <a:solidFill>
                  <a:srgbClr val="00585F"/>
                </a:solidFill>
                <a:effectLst/>
                <a:uLnTx/>
                <a:uFillTx/>
                <a:latin typeface="Calibri"/>
                <a:cs typeface="Calibri"/>
              </a:rPr>
              <a:t>China, </a:t>
            </a:r>
            <a:r>
              <a:rPr kumimoji="0" b="0" i="0" u="none" strike="noStrike" kern="0" cap="none" spc="-25" normalizeH="0" baseline="0" noProof="0">
                <a:ln>
                  <a:noFill/>
                </a:ln>
                <a:solidFill>
                  <a:srgbClr val="00585F"/>
                </a:solidFill>
                <a:effectLst/>
                <a:uLnTx/>
                <a:uFillTx/>
                <a:latin typeface="Calibri"/>
                <a:cs typeface="Calibri"/>
              </a:rPr>
              <a:t>Germany,</a:t>
            </a:r>
            <a:r>
              <a:rPr kumimoji="0" b="0" i="0" u="none" strike="noStrike" kern="0" cap="none" spc="-80" normalizeH="0" baseline="0" noProof="0">
                <a:ln>
                  <a:noFill/>
                </a:ln>
                <a:solidFill>
                  <a:srgbClr val="00585F"/>
                </a:solidFill>
                <a:effectLst/>
                <a:uLnTx/>
                <a:uFillTx/>
                <a:latin typeface="Calibri"/>
                <a:cs typeface="Calibri"/>
              </a:rPr>
              <a:t> </a:t>
            </a:r>
            <a:r>
              <a:rPr kumimoji="0" b="0" i="0" u="none" strike="noStrike" kern="0" cap="none" spc="0" normalizeH="0" baseline="0" noProof="0">
                <a:ln>
                  <a:noFill/>
                </a:ln>
                <a:solidFill>
                  <a:srgbClr val="00585F"/>
                </a:solidFill>
                <a:effectLst/>
                <a:uLnTx/>
                <a:uFillTx/>
                <a:latin typeface="Calibri"/>
                <a:cs typeface="Calibri"/>
              </a:rPr>
              <a:t>Austria,</a:t>
            </a:r>
            <a:r>
              <a:rPr kumimoji="0" b="0" i="0" u="none" strike="noStrike" kern="0" cap="none" spc="-65" normalizeH="0" baseline="0" noProof="0">
                <a:ln>
                  <a:noFill/>
                </a:ln>
                <a:solidFill>
                  <a:srgbClr val="00585F"/>
                </a:solidFill>
                <a:effectLst/>
                <a:uLnTx/>
                <a:uFillTx/>
                <a:latin typeface="Calibri"/>
                <a:cs typeface="Calibri"/>
              </a:rPr>
              <a:t> </a:t>
            </a:r>
            <a:r>
              <a:rPr kumimoji="0" b="0" i="0" u="none" strike="noStrike" kern="0" cap="none" spc="-10" normalizeH="0" baseline="0" noProof="0">
                <a:ln>
                  <a:noFill/>
                </a:ln>
                <a:solidFill>
                  <a:srgbClr val="00585F"/>
                </a:solidFill>
                <a:effectLst/>
                <a:uLnTx/>
                <a:uFillTx/>
                <a:latin typeface="Calibri"/>
                <a:cs typeface="Calibri"/>
              </a:rPr>
              <a:t>France, Türkiye,</a:t>
            </a:r>
            <a:r>
              <a:rPr kumimoji="0" b="0" i="0" u="none" strike="noStrike" kern="0" cap="none" spc="-50" normalizeH="0" baseline="0" noProof="0">
                <a:ln>
                  <a:noFill/>
                </a:ln>
                <a:solidFill>
                  <a:srgbClr val="00585F"/>
                </a:solidFill>
                <a:effectLst/>
                <a:uLnTx/>
                <a:uFillTx/>
                <a:latin typeface="Calibri"/>
                <a:cs typeface="Calibri"/>
              </a:rPr>
              <a:t> </a:t>
            </a:r>
            <a:r>
              <a:rPr kumimoji="0" b="0" i="0" u="none" strike="noStrike" kern="0" cap="none" spc="0" normalizeH="0" baseline="0" noProof="0">
                <a:ln>
                  <a:noFill/>
                </a:ln>
                <a:solidFill>
                  <a:srgbClr val="00585F"/>
                </a:solidFill>
                <a:effectLst/>
                <a:uLnTx/>
                <a:uFillTx/>
                <a:latin typeface="Calibri"/>
                <a:cs typeface="Calibri"/>
              </a:rPr>
              <a:t>Japan,</a:t>
            </a:r>
            <a:r>
              <a:rPr kumimoji="0" b="0" i="0" u="none" strike="noStrike" kern="0" cap="none" spc="-45" normalizeH="0" baseline="0" noProof="0">
                <a:ln>
                  <a:noFill/>
                </a:ln>
                <a:solidFill>
                  <a:srgbClr val="00585F"/>
                </a:solidFill>
                <a:effectLst/>
                <a:uLnTx/>
                <a:uFillTx/>
                <a:latin typeface="Calibri"/>
                <a:cs typeface="Calibri"/>
              </a:rPr>
              <a:t> </a:t>
            </a:r>
            <a:r>
              <a:rPr kumimoji="0" b="0" i="0" u="none" strike="noStrike" kern="0" cap="none" spc="0" normalizeH="0" baseline="0" noProof="0">
                <a:ln>
                  <a:noFill/>
                </a:ln>
                <a:solidFill>
                  <a:srgbClr val="00585F"/>
                </a:solidFill>
                <a:effectLst/>
                <a:uLnTx/>
                <a:uFillTx/>
                <a:latin typeface="Calibri"/>
                <a:cs typeface="Calibri"/>
              </a:rPr>
              <a:t>plus</a:t>
            </a:r>
            <a:r>
              <a:rPr kumimoji="0" b="0" i="0" u="none" strike="noStrike" kern="0" cap="none" spc="-45" normalizeH="0" baseline="0" noProof="0">
                <a:ln>
                  <a:noFill/>
                </a:ln>
                <a:solidFill>
                  <a:srgbClr val="00585F"/>
                </a:solidFill>
                <a:effectLst/>
                <a:uLnTx/>
                <a:uFillTx/>
                <a:latin typeface="Calibri"/>
                <a:cs typeface="Calibri"/>
              </a:rPr>
              <a:t> </a:t>
            </a:r>
            <a:r>
              <a:rPr kumimoji="0" b="0" i="0" u="none" strike="noStrike" kern="0" cap="none" spc="-10" normalizeH="0" baseline="0" noProof="0">
                <a:ln>
                  <a:noFill/>
                </a:ln>
                <a:solidFill>
                  <a:srgbClr val="00585F"/>
                </a:solidFill>
                <a:effectLst/>
                <a:uLnTx/>
                <a:uFillTx/>
                <a:latin typeface="Calibri"/>
                <a:cs typeface="Calibri"/>
              </a:rPr>
              <a:t>limited </a:t>
            </a:r>
            <a:r>
              <a:rPr kumimoji="0" b="0" i="0" u="none" strike="noStrike" kern="0" cap="none" spc="0" normalizeH="0" baseline="0" noProof="0">
                <a:ln>
                  <a:noFill/>
                </a:ln>
                <a:solidFill>
                  <a:srgbClr val="00585F"/>
                </a:solidFill>
                <a:effectLst/>
                <a:uLnTx/>
                <a:uFillTx/>
                <a:latin typeface="Calibri"/>
                <a:cs typeface="Calibri"/>
              </a:rPr>
              <a:t>UN</a:t>
            </a:r>
            <a:r>
              <a:rPr kumimoji="0" b="0" i="0" u="none" strike="noStrike" kern="0" cap="none" spc="-45" normalizeH="0" baseline="0" noProof="0">
                <a:ln>
                  <a:noFill/>
                </a:ln>
                <a:solidFill>
                  <a:srgbClr val="00585F"/>
                </a:solidFill>
                <a:effectLst/>
                <a:uLnTx/>
                <a:uFillTx/>
                <a:latin typeface="Calibri"/>
                <a:cs typeface="Calibri"/>
              </a:rPr>
              <a:t> </a:t>
            </a:r>
            <a:r>
              <a:rPr kumimoji="0" b="0" i="0" u="none" strike="noStrike" kern="0" cap="none" spc="0" normalizeH="0" baseline="0" noProof="0">
                <a:ln>
                  <a:noFill/>
                </a:ln>
                <a:solidFill>
                  <a:srgbClr val="00585F"/>
                </a:solidFill>
                <a:effectLst/>
                <a:uLnTx/>
                <a:uFillTx/>
                <a:latin typeface="Calibri"/>
                <a:cs typeface="Calibri"/>
              </a:rPr>
              <a:t>regular</a:t>
            </a:r>
            <a:r>
              <a:rPr kumimoji="0" b="0" i="0" u="none" strike="noStrike" kern="0" cap="none" spc="-45" normalizeH="0" baseline="0" noProof="0">
                <a:ln>
                  <a:noFill/>
                </a:ln>
                <a:solidFill>
                  <a:srgbClr val="00585F"/>
                </a:solidFill>
                <a:effectLst/>
                <a:uLnTx/>
                <a:uFillTx/>
                <a:latin typeface="Calibri"/>
                <a:cs typeface="Calibri"/>
              </a:rPr>
              <a:t> </a:t>
            </a:r>
            <a:r>
              <a:rPr kumimoji="0" b="0" i="0" u="none" strike="noStrike" kern="0" cap="none" spc="-10" normalizeH="0" baseline="0" noProof="0">
                <a:ln>
                  <a:noFill/>
                </a:ln>
                <a:solidFill>
                  <a:srgbClr val="00585F"/>
                </a:solidFill>
                <a:effectLst/>
                <a:uLnTx/>
                <a:uFillTx/>
                <a:latin typeface="Calibri"/>
                <a:cs typeface="Calibri"/>
              </a:rPr>
              <a:t>budget</a:t>
            </a:r>
            <a:endParaRPr kumimoji="0" b="0" i="0" u="none" strike="noStrike" kern="0" cap="none" spc="0" normalizeH="0" baseline="0" noProof="0">
              <a:ln>
                <a:noFill/>
              </a:ln>
              <a:solidFill>
                <a:sysClr val="windowText" lastClr="000000"/>
              </a:solidFill>
              <a:effectLst/>
              <a:uLnTx/>
              <a:uFillTx/>
              <a:latin typeface="Calibri"/>
              <a:cs typeface="Calibri"/>
            </a:endParaRPr>
          </a:p>
        </p:txBody>
      </p:sp>
    </p:spTree>
    <p:extLst>
      <p:ext uri="{BB962C8B-B14F-4D97-AF65-F5344CB8AC3E}">
        <p14:creationId xmlns:p14="http://schemas.microsoft.com/office/powerpoint/2010/main" val="3554856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2D825-9DE8-E310-D922-B67F538AA92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695BA99-6583-6F49-6A35-3E823D40C9E4}"/>
              </a:ext>
            </a:extLst>
          </p:cNvPr>
          <p:cNvSpPr txBox="1">
            <a:spLocks/>
          </p:cNvSpPr>
          <p:nvPr/>
        </p:nvSpPr>
        <p:spPr>
          <a:xfrm>
            <a:off x="1524000" y="1124745"/>
            <a:ext cx="9144000" cy="683443"/>
          </a:xfrm>
          <a:prstGeom prst="rect">
            <a:avLst/>
          </a:prstGeom>
        </p:spPr>
        <p:txBody>
          <a:bodyPr vert="horz" lIns="91440" tIns="45720" rIns="91440" bIns="45720" rtlCol="0" anchor="ctr">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800" b="1">
              <a:solidFill>
                <a:schemeClr val="accent1">
                  <a:lumMod val="75000"/>
                </a:schemeClr>
              </a:solidFill>
              <a:latin typeface="+mn-lt"/>
            </a:endParaRPr>
          </a:p>
        </p:txBody>
      </p:sp>
      <p:sp>
        <p:nvSpPr>
          <p:cNvPr id="35" name="Rectangle 34">
            <a:extLst>
              <a:ext uri="{FF2B5EF4-FFF2-40B4-BE49-F238E27FC236}">
                <a16:creationId xmlns:a16="http://schemas.microsoft.com/office/drawing/2014/main" id="{C7EA4C7B-238E-F234-2D65-8EEA6B80827D}"/>
              </a:ext>
            </a:extLst>
          </p:cNvPr>
          <p:cNvSpPr/>
          <p:nvPr/>
        </p:nvSpPr>
        <p:spPr>
          <a:xfrm>
            <a:off x="0" y="1599865"/>
            <a:ext cx="12192000" cy="119849"/>
          </a:xfrm>
          <a:prstGeom prst="rect">
            <a:avLst/>
          </a:prstGeom>
          <a:solidFill>
            <a:srgbClr val="489C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3D8188CB-D813-C6AC-BBE9-79438DFCFCD0}"/>
              </a:ext>
            </a:extLst>
          </p:cNvPr>
          <p:cNvGrpSpPr/>
          <p:nvPr/>
        </p:nvGrpSpPr>
        <p:grpSpPr>
          <a:xfrm>
            <a:off x="32826" y="1768849"/>
            <a:ext cx="12042540" cy="4810238"/>
            <a:chOff x="32826" y="1405055"/>
            <a:chExt cx="12042540" cy="4810238"/>
          </a:xfrm>
        </p:grpSpPr>
        <p:sp>
          <p:nvSpPr>
            <p:cNvPr id="37" name="TextBox 36">
              <a:extLst>
                <a:ext uri="{FF2B5EF4-FFF2-40B4-BE49-F238E27FC236}">
                  <a16:creationId xmlns:a16="http://schemas.microsoft.com/office/drawing/2014/main" id="{8E26F7FB-D106-6FD2-E32F-75014B6EC6AA}"/>
                </a:ext>
              </a:extLst>
            </p:cNvPr>
            <p:cNvSpPr txBox="1"/>
            <p:nvPr/>
          </p:nvSpPr>
          <p:spPr>
            <a:xfrm>
              <a:off x="334963" y="1405055"/>
              <a:ext cx="11740403"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mn-cs"/>
                </a:rPr>
                <a:t>Sri Lanka:  National Spatial Data Infrastructure (NSDI), Sendai Framework monitoring tool and support during emergencies</a:t>
              </a:r>
            </a:p>
          </p:txBody>
        </p:sp>
        <p:sp>
          <p:nvSpPr>
            <p:cNvPr id="38" name="TextBox 37">
              <a:extLst>
                <a:ext uri="{FF2B5EF4-FFF2-40B4-BE49-F238E27FC236}">
                  <a16:creationId xmlns:a16="http://schemas.microsoft.com/office/drawing/2014/main" id="{6A7548B2-CAEE-6E3C-48D2-ED5DFEC9C667}"/>
                </a:ext>
              </a:extLst>
            </p:cNvPr>
            <p:cNvSpPr txBox="1"/>
            <p:nvPr/>
          </p:nvSpPr>
          <p:spPr>
            <a:xfrm>
              <a:off x="313045" y="5599300"/>
              <a:ext cx="7340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2011</a:t>
              </a:r>
            </a:p>
          </p:txBody>
        </p:sp>
        <p:sp>
          <p:nvSpPr>
            <p:cNvPr id="39" name="TextBox 38">
              <a:extLst>
                <a:ext uri="{FF2B5EF4-FFF2-40B4-BE49-F238E27FC236}">
                  <a16:creationId xmlns:a16="http://schemas.microsoft.com/office/drawing/2014/main" id="{5D147EE7-8EEB-CBC9-DB34-BE4810C03D46}"/>
                </a:ext>
              </a:extLst>
            </p:cNvPr>
            <p:cNvSpPr txBox="1"/>
            <p:nvPr/>
          </p:nvSpPr>
          <p:spPr>
            <a:xfrm>
              <a:off x="32826" y="3632549"/>
              <a:ext cx="129452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Technical Advisory Mission</a:t>
              </a:r>
            </a:p>
          </p:txBody>
        </p:sp>
        <p:sp>
          <p:nvSpPr>
            <p:cNvPr id="40" name="TextBox 39">
              <a:extLst>
                <a:ext uri="{FF2B5EF4-FFF2-40B4-BE49-F238E27FC236}">
                  <a16:creationId xmlns:a16="http://schemas.microsoft.com/office/drawing/2014/main" id="{882D4CC3-3482-41F7-532A-82903F488C9F}"/>
                </a:ext>
              </a:extLst>
            </p:cNvPr>
            <p:cNvSpPr txBox="1"/>
            <p:nvPr/>
          </p:nvSpPr>
          <p:spPr>
            <a:xfrm>
              <a:off x="1386431" y="5599300"/>
              <a:ext cx="7340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2012</a:t>
              </a:r>
            </a:p>
          </p:txBody>
        </p:sp>
        <p:sp>
          <p:nvSpPr>
            <p:cNvPr id="41" name="TextBox 40">
              <a:extLst>
                <a:ext uri="{FF2B5EF4-FFF2-40B4-BE49-F238E27FC236}">
                  <a16:creationId xmlns:a16="http://schemas.microsoft.com/office/drawing/2014/main" id="{AC461182-FAA9-6422-D2CB-7B0AED05C35E}"/>
                </a:ext>
              </a:extLst>
            </p:cNvPr>
            <p:cNvSpPr txBox="1"/>
            <p:nvPr/>
          </p:nvSpPr>
          <p:spPr>
            <a:xfrm>
              <a:off x="1001307" y="3632549"/>
              <a:ext cx="150433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Mission:  Training activity</a:t>
              </a:r>
            </a:p>
          </p:txBody>
        </p:sp>
        <p:sp>
          <p:nvSpPr>
            <p:cNvPr id="42" name="TextBox 41">
              <a:extLst>
                <a:ext uri="{FF2B5EF4-FFF2-40B4-BE49-F238E27FC236}">
                  <a16:creationId xmlns:a16="http://schemas.microsoft.com/office/drawing/2014/main" id="{4A16290A-35B0-9442-1A51-D06D66B4BF02}"/>
                </a:ext>
              </a:extLst>
            </p:cNvPr>
            <p:cNvSpPr txBox="1"/>
            <p:nvPr/>
          </p:nvSpPr>
          <p:spPr>
            <a:xfrm>
              <a:off x="2465105" y="5599300"/>
              <a:ext cx="7340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2014</a:t>
              </a:r>
            </a:p>
          </p:txBody>
        </p:sp>
        <p:sp>
          <p:nvSpPr>
            <p:cNvPr id="43" name="TextBox 42">
              <a:extLst>
                <a:ext uri="{FF2B5EF4-FFF2-40B4-BE49-F238E27FC236}">
                  <a16:creationId xmlns:a16="http://schemas.microsoft.com/office/drawing/2014/main" id="{D8D94E1B-00D6-7C3F-247D-53D7ABE93AB2}"/>
                </a:ext>
              </a:extLst>
            </p:cNvPr>
            <p:cNvSpPr txBox="1"/>
            <p:nvPr/>
          </p:nvSpPr>
          <p:spPr>
            <a:xfrm>
              <a:off x="2027987" y="3632549"/>
              <a:ext cx="16083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Mission:  Training activity</a:t>
              </a:r>
            </a:p>
          </p:txBody>
        </p:sp>
        <p:sp>
          <p:nvSpPr>
            <p:cNvPr id="44" name="Left Brace 43">
              <a:extLst>
                <a:ext uri="{FF2B5EF4-FFF2-40B4-BE49-F238E27FC236}">
                  <a16:creationId xmlns:a16="http://schemas.microsoft.com/office/drawing/2014/main" id="{C069B857-6551-EE49-5A1E-D7B7E7C03DA5}"/>
                </a:ext>
              </a:extLst>
            </p:cNvPr>
            <p:cNvSpPr/>
            <p:nvPr/>
          </p:nvSpPr>
          <p:spPr>
            <a:xfrm rot="16200000">
              <a:off x="565316" y="4958174"/>
              <a:ext cx="229549" cy="89491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Left Brace 44">
              <a:extLst>
                <a:ext uri="{FF2B5EF4-FFF2-40B4-BE49-F238E27FC236}">
                  <a16:creationId xmlns:a16="http://schemas.microsoft.com/office/drawing/2014/main" id="{060F7317-51D4-FD41-9501-D3FFC15C0D9D}"/>
                </a:ext>
              </a:extLst>
            </p:cNvPr>
            <p:cNvSpPr/>
            <p:nvPr/>
          </p:nvSpPr>
          <p:spPr>
            <a:xfrm rot="16200000">
              <a:off x="1656531" y="4958173"/>
              <a:ext cx="193890" cy="89491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Left Brace 45">
              <a:extLst>
                <a:ext uri="{FF2B5EF4-FFF2-40B4-BE49-F238E27FC236}">
                  <a16:creationId xmlns:a16="http://schemas.microsoft.com/office/drawing/2014/main" id="{9B5A4347-2014-3F8B-FAA9-2264BBD604DF}"/>
                </a:ext>
              </a:extLst>
            </p:cNvPr>
            <p:cNvSpPr/>
            <p:nvPr/>
          </p:nvSpPr>
          <p:spPr>
            <a:xfrm rot="16200000">
              <a:off x="2735205" y="4993946"/>
              <a:ext cx="193890" cy="82337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FD53C8FA-3107-8253-13CE-D8AED943F466}"/>
                </a:ext>
              </a:extLst>
            </p:cNvPr>
            <p:cNvSpPr txBox="1"/>
            <p:nvPr/>
          </p:nvSpPr>
          <p:spPr>
            <a:xfrm>
              <a:off x="8506417" y="5599300"/>
              <a:ext cx="7340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2019</a:t>
              </a:r>
            </a:p>
          </p:txBody>
        </p:sp>
        <p:sp>
          <p:nvSpPr>
            <p:cNvPr id="48" name="TextBox 47">
              <a:extLst>
                <a:ext uri="{FF2B5EF4-FFF2-40B4-BE49-F238E27FC236}">
                  <a16:creationId xmlns:a16="http://schemas.microsoft.com/office/drawing/2014/main" id="{1E33D2DD-4A2E-FE81-2C87-288EB61BE0ED}"/>
                </a:ext>
              </a:extLst>
            </p:cNvPr>
            <p:cNvSpPr txBox="1"/>
            <p:nvPr/>
          </p:nvSpPr>
          <p:spPr>
            <a:xfrm>
              <a:off x="7826479" y="3494049"/>
              <a:ext cx="1897323"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Geospatial Dashboard  to support Sendai Framework monitoring</a:t>
              </a:r>
            </a:p>
          </p:txBody>
        </p:sp>
        <p:sp>
          <p:nvSpPr>
            <p:cNvPr id="49" name="Left Brace 48">
              <a:extLst>
                <a:ext uri="{FF2B5EF4-FFF2-40B4-BE49-F238E27FC236}">
                  <a16:creationId xmlns:a16="http://schemas.microsoft.com/office/drawing/2014/main" id="{78C415BC-9C37-C789-3AFA-3893C29FDD5B}"/>
                </a:ext>
              </a:extLst>
            </p:cNvPr>
            <p:cNvSpPr/>
            <p:nvPr/>
          </p:nvSpPr>
          <p:spPr>
            <a:xfrm rot="16200000">
              <a:off x="8776515" y="4533599"/>
              <a:ext cx="193894" cy="173689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6B5CA5EC-49C3-0F1A-3735-70C93E1AB390}"/>
                </a:ext>
              </a:extLst>
            </p:cNvPr>
            <p:cNvSpPr txBox="1"/>
            <p:nvPr/>
          </p:nvSpPr>
          <p:spPr>
            <a:xfrm>
              <a:off x="10032511" y="5599300"/>
              <a:ext cx="182452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2020 - 2021</a:t>
              </a:r>
            </a:p>
          </p:txBody>
        </p:sp>
        <p:sp>
          <p:nvSpPr>
            <p:cNvPr id="51" name="TextBox 50">
              <a:extLst>
                <a:ext uri="{FF2B5EF4-FFF2-40B4-BE49-F238E27FC236}">
                  <a16:creationId xmlns:a16="http://schemas.microsoft.com/office/drawing/2014/main" id="{C62BF95A-050F-E8B0-E51C-5364C45DFAD4}"/>
                </a:ext>
              </a:extLst>
            </p:cNvPr>
            <p:cNvSpPr txBox="1"/>
            <p:nvPr/>
          </p:nvSpPr>
          <p:spPr>
            <a:xfrm>
              <a:off x="9647461" y="3355550"/>
              <a:ext cx="230991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Support to Sendai Framework monitoring continues, 2 officials to attend PG Diploma in Remote Sensing at CSSTEAP</a:t>
              </a:r>
            </a:p>
          </p:txBody>
        </p:sp>
        <p:sp>
          <p:nvSpPr>
            <p:cNvPr id="52" name="Left Brace 51">
              <a:extLst>
                <a:ext uri="{FF2B5EF4-FFF2-40B4-BE49-F238E27FC236}">
                  <a16:creationId xmlns:a16="http://schemas.microsoft.com/office/drawing/2014/main" id="{72CC647F-25FF-DFC4-FB4D-1E71010555F6}"/>
                </a:ext>
              </a:extLst>
            </p:cNvPr>
            <p:cNvSpPr/>
            <p:nvPr/>
          </p:nvSpPr>
          <p:spPr>
            <a:xfrm rot="16200000">
              <a:off x="10879645" y="4461552"/>
              <a:ext cx="193894" cy="188816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Arrow: Right 52">
              <a:extLst>
                <a:ext uri="{FF2B5EF4-FFF2-40B4-BE49-F238E27FC236}">
                  <a16:creationId xmlns:a16="http://schemas.microsoft.com/office/drawing/2014/main" id="{972521D6-7EDD-BC80-962D-443124DF00A7}"/>
                </a:ext>
              </a:extLst>
            </p:cNvPr>
            <p:cNvSpPr/>
            <p:nvPr/>
          </p:nvSpPr>
          <p:spPr>
            <a:xfrm>
              <a:off x="255640" y="5964470"/>
              <a:ext cx="11749548" cy="250823"/>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70EABA06-803B-A006-CB46-867692769B41}"/>
                </a:ext>
              </a:extLst>
            </p:cNvPr>
            <p:cNvSpPr txBox="1"/>
            <p:nvPr/>
          </p:nvSpPr>
          <p:spPr>
            <a:xfrm>
              <a:off x="4610533" y="5599300"/>
              <a:ext cx="31231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2017</a:t>
              </a:r>
            </a:p>
          </p:txBody>
        </p:sp>
        <p:sp>
          <p:nvSpPr>
            <p:cNvPr id="55" name="TextBox 54">
              <a:extLst>
                <a:ext uri="{FF2B5EF4-FFF2-40B4-BE49-F238E27FC236}">
                  <a16:creationId xmlns:a16="http://schemas.microsoft.com/office/drawing/2014/main" id="{A6453352-8520-8A7C-2511-470E0A933A6C}"/>
                </a:ext>
              </a:extLst>
            </p:cNvPr>
            <p:cNvSpPr txBox="1"/>
            <p:nvPr/>
          </p:nvSpPr>
          <p:spPr>
            <a:xfrm>
              <a:off x="3518341" y="3217051"/>
              <a:ext cx="181895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National Spatial Database Infrastructure (NSDI) implemented in Sri Lanka </a:t>
              </a:r>
            </a:p>
          </p:txBody>
        </p:sp>
        <p:sp>
          <p:nvSpPr>
            <p:cNvPr id="56" name="Left Brace 55">
              <a:extLst>
                <a:ext uri="{FF2B5EF4-FFF2-40B4-BE49-F238E27FC236}">
                  <a16:creationId xmlns:a16="http://schemas.microsoft.com/office/drawing/2014/main" id="{A28FF921-1EF1-A88B-2328-B92B35EDA21E}"/>
                </a:ext>
              </a:extLst>
            </p:cNvPr>
            <p:cNvSpPr/>
            <p:nvPr/>
          </p:nvSpPr>
          <p:spPr>
            <a:xfrm rot="16200000">
              <a:off x="5571947" y="3283383"/>
              <a:ext cx="185277" cy="432378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7A5DCAFD-CBF2-24D8-1E1E-4009032AF73A}"/>
                </a:ext>
              </a:extLst>
            </p:cNvPr>
            <p:cNvSpPr txBox="1"/>
            <p:nvPr/>
          </p:nvSpPr>
          <p:spPr>
            <a:xfrm>
              <a:off x="675985" y="2414168"/>
              <a:ext cx="1058438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Staff of government agencies of Sri Lanka mobilised to UN-SPIDER events </a:t>
              </a:r>
            </a:p>
          </p:txBody>
        </p:sp>
        <p:sp>
          <p:nvSpPr>
            <p:cNvPr id="58" name="TextBox 57">
              <a:extLst>
                <a:ext uri="{FF2B5EF4-FFF2-40B4-BE49-F238E27FC236}">
                  <a16:creationId xmlns:a16="http://schemas.microsoft.com/office/drawing/2014/main" id="{2866991E-9E99-6D78-BE60-AA41EF3278F2}"/>
                </a:ext>
              </a:extLst>
            </p:cNvPr>
            <p:cNvSpPr txBox="1"/>
            <p:nvPr/>
          </p:nvSpPr>
          <p:spPr>
            <a:xfrm>
              <a:off x="6783311" y="3632549"/>
              <a:ext cx="114149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Mission:  Training activity</a:t>
              </a:r>
            </a:p>
          </p:txBody>
        </p:sp>
        <p:sp>
          <p:nvSpPr>
            <p:cNvPr id="59" name="Arrow: Right 58">
              <a:extLst>
                <a:ext uri="{FF2B5EF4-FFF2-40B4-BE49-F238E27FC236}">
                  <a16:creationId xmlns:a16="http://schemas.microsoft.com/office/drawing/2014/main" id="{F2C92F00-254F-15C3-6D2D-F7D015E48009}"/>
                </a:ext>
              </a:extLst>
            </p:cNvPr>
            <p:cNvSpPr/>
            <p:nvPr/>
          </p:nvSpPr>
          <p:spPr>
            <a:xfrm>
              <a:off x="9547123" y="2535964"/>
              <a:ext cx="2309916" cy="16729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Arrow: Right 59">
              <a:extLst>
                <a:ext uri="{FF2B5EF4-FFF2-40B4-BE49-F238E27FC236}">
                  <a16:creationId xmlns:a16="http://schemas.microsoft.com/office/drawing/2014/main" id="{B6FDE366-6452-D730-FFB5-C0D06C2AD097}"/>
                </a:ext>
              </a:extLst>
            </p:cNvPr>
            <p:cNvSpPr/>
            <p:nvPr/>
          </p:nvSpPr>
          <p:spPr>
            <a:xfrm rot="10800000">
              <a:off x="144903" y="2535964"/>
              <a:ext cx="2309916" cy="16729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E7BF7CBA-2238-9118-95FE-7E8D9A011599}"/>
                </a:ext>
              </a:extLst>
            </p:cNvPr>
            <p:cNvSpPr txBox="1"/>
            <p:nvPr/>
          </p:nvSpPr>
          <p:spPr>
            <a:xfrm>
              <a:off x="5262609" y="3355550"/>
              <a:ext cx="1481091"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DMC becomes an Authorized User of the Charter</a:t>
              </a:r>
              <a:endParaRPr kumimoji="0" lang="en-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2" name="TextBox 61">
            <a:extLst>
              <a:ext uri="{FF2B5EF4-FFF2-40B4-BE49-F238E27FC236}">
                <a16:creationId xmlns:a16="http://schemas.microsoft.com/office/drawing/2014/main" id="{BBBB909F-F22D-EB5E-BC90-BEB2D932AF17}"/>
              </a:ext>
            </a:extLst>
          </p:cNvPr>
          <p:cNvSpPr txBox="1"/>
          <p:nvPr/>
        </p:nvSpPr>
        <p:spPr>
          <a:xfrm>
            <a:off x="7361899" y="446852"/>
            <a:ext cx="4830101" cy="58477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r"/>
            <a:r>
              <a:rPr lang="en-GB" sz="3200" b="1" dirty="0">
                <a:solidFill>
                  <a:schemeClr val="bg1"/>
                </a:solidFill>
                <a:latin typeface="Avenir Next LT Pro"/>
                <a:ea typeface="+mj-ea"/>
                <a:cs typeface="Arial"/>
              </a:rPr>
              <a:t>UN-SPIDER</a:t>
            </a:r>
          </a:p>
        </p:txBody>
      </p:sp>
    </p:spTree>
    <p:extLst>
      <p:ext uri="{BB962C8B-B14F-4D97-AF65-F5344CB8AC3E}">
        <p14:creationId xmlns:p14="http://schemas.microsoft.com/office/powerpoint/2010/main" val="1049410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2D714-8828-DA4A-0EB9-B2068505E49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370354E-70F8-F71A-5C58-401A1D6CB6C3}"/>
              </a:ext>
            </a:extLst>
          </p:cNvPr>
          <p:cNvSpPr txBox="1">
            <a:spLocks/>
          </p:cNvSpPr>
          <p:nvPr/>
        </p:nvSpPr>
        <p:spPr>
          <a:xfrm>
            <a:off x="1524000" y="1124745"/>
            <a:ext cx="9144000" cy="683443"/>
          </a:xfrm>
          <a:prstGeom prst="rect">
            <a:avLst/>
          </a:prstGeom>
        </p:spPr>
        <p:txBody>
          <a:bodyPr vert="horz" lIns="91440" tIns="45720" rIns="91440" bIns="45720" rtlCol="0" anchor="ctr">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800" b="1">
              <a:solidFill>
                <a:schemeClr val="accent1">
                  <a:lumMod val="75000"/>
                </a:schemeClr>
              </a:solidFill>
              <a:latin typeface="+mn-lt"/>
            </a:endParaRPr>
          </a:p>
        </p:txBody>
      </p:sp>
      <p:sp>
        <p:nvSpPr>
          <p:cNvPr id="2" name="Content Placeholder 2">
            <a:extLst>
              <a:ext uri="{FF2B5EF4-FFF2-40B4-BE49-F238E27FC236}">
                <a16:creationId xmlns:a16="http://schemas.microsoft.com/office/drawing/2014/main" id="{3BC61ACE-99BE-E7B8-00E8-1FCA7ED02799}"/>
              </a:ext>
            </a:extLst>
          </p:cNvPr>
          <p:cNvSpPr txBox="1">
            <a:spLocks/>
          </p:cNvSpPr>
          <p:nvPr/>
        </p:nvSpPr>
        <p:spPr>
          <a:xfrm>
            <a:off x="96551" y="2461252"/>
            <a:ext cx="7252516" cy="42081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363"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Since 2014, UN-SPIDER has been encouraging National Disaster Management Agencies (NDMAs) to elevate requests to become Authorized Users of the International Charter.</a:t>
            </a:r>
          </a:p>
          <a:p>
            <a:pPr marL="360363"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26 NDMAs in Asia, Africa, Latin America and the Caribbean already </a:t>
            </a:r>
            <a:r>
              <a:rPr kumimoji="0" lang="en-US" sz="2000" b="0" i="0" u="none" strike="noStrike" kern="1200" cap="none" spc="0" normalizeH="0" baseline="0" noProof="0" dirty="0" err="1">
                <a:ln>
                  <a:noFill/>
                </a:ln>
                <a:solidFill>
                  <a:prstClr val="black"/>
                </a:solidFill>
                <a:effectLst/>
                <a:uLnTx/>
                <a:uFillTx/>
                <a:latin typeface="Avenir Next LT Pro" panose="020B0504020202020204" pitchFamily="34" charset="0"/>
                <a:ea typeface="+mn-ea"/>
                <a:cs typeface="+mn-cs"/>
              </a:rPr>
              <a:t>acceeded</a:t>
            </a: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as </a:t>
            </a:r>
            <a:r>
              <a:rPr kumimoji="0" lang="en-US" sz="2000" b="0" i="0" u="none" strike="noStrike" kern="1200" cap="none" spc="0" normalizeH="0" baseline="0" noProof="0" dirty="0" err="1">
                <a:ln>
                  <a:noFill/>
                </a:ln>
                <a:solidFill>
                  <a:prstClr val="black"/>
                </a:solidFill>
                <a:effectLst/>
                <a:uLnTx/>
                <a:uFillTx/>
                <a:latin typeface="Avenir Next LT Pro" panose="020B0504020202020204" pitchFamily="34" charset="0"/>
                <a:ea typeface="+mn-ea"/>
                <a:cs typeface="+mn-cs"/>
              </a:rPr>
              <a:t>Authorised</a:t>
            </a: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Users.</a:t>
            </a:r>
          </a:p>
          <a:p>
            <a:pPr marL="360363"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dirty="0">
                <a:solidFill>
                  <a:prstClr val="black"/>
                </a:solidFill>
                <a:latin typeface="Avenir Next LT Pro" panose="020B0504020202020204" pitchFamily="34" charset="0"/>
              </a:rPr>
              <a:t>4</a:t>
            </a: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regional training courses with the Charter for potential Project Managers.</a:t>
            </a:r>
          </a:p>
          <a:p>
            <a:pPr marL="360363"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National Space Agencies in selected countries supporting as Project Managers.</a:t>
            </a:r>
          </a:p>
          <a:p>
            <a:pPr marL="360363"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360363"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5" name="Rectangle 4">
            <a:extLst>
              <a:ext uri="{FF2B5EF4-FFF2-40B4-BE49-F238E27FC236}">
                <a16:creationId xmlns:a16="http://schemas.microsoft.com/office/drawing/2014/main" id="{5D4C8C55-A84B-4555-2A79-D3DF60EE5D5E}"/>
              </a:ext>
            </a:extLst>
          </p:cNvPr>
          <p:cNvSpPr/>
          <p:nvPr/>
        </p:nvSpPr>
        <p:spPr>
          <a:xfrm>
            <a:off x="23338" y="1575095"/>
            <a:ext cx="12084496" cy="507831"/>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a:ln>
                  <a:noFill/>
                </a:ln>
                <a:solidFill>
                  <a:srgbClr val="285C8D"/>
                </a:solidFill>
                <a:effectLst/>
                <a:uLnTx/>
                <a:uFillTx/>
                <a:latin typeface="Avenir Next LT Pro" panose="020B0504020202020204" pitchFamily="34" charset="0"/>
                <a:ea typeface="+mn-ea"/>
                <a:cs typeface="Arial" panose="020B0604020202020204" pitchFamily="34" charset="0"/>
              </a:rPr>
              <a:t>Facilitating the incorporation of NDMAs as </a:t>
            </a:r>
            <a:r>
              <a:rPr kumimoji="0" lang="en-US" sz="3000" b="0" i="0" u="none" strike="noStrike" kern="1200" cap="none" spc="0" normalizeH="0" baseline="0" noProof="0" err="1">
                <a:ln>
                  <a:noFill/>
                </a:ln>
                <a:solidFill>
                  <a:srgbClr val="285C8D"/>
                </a:solidFill>
                <a:effectLst/>
                <a:uLnTx/>
                <a:uFillTx/>
                <a:latin typeface="Avenir Next LT Pro" panose="020B0504020202020204" pitchFamily="34" charset="0"/>
                <a:ea typeface="+mn-ea"/>
                <a:cs typeface="Arial" panose="020B0604020202020204" pitchFamily="34" charset="0"/>
              </a:rPr>
              <a:t>Authorised</a:t>
            </a:r>
            <a:r>
              <a:rPr kumimoji="0" lang="en-US" sz="3000" b="0" i="0" u="none" strike="noStrike" kern="1200" cap="none" spc="0" normalizeH="0" baseline="0" noProof="0">
                <a:ln>
                  <a:noFill/>
                </a:ln>
                <a:solidFill>
                  <a:srgbClr val="285C8D"/>
                </a:solidFill>
                <a:effectLst/>
                <a:uLnTx/>
                <a:uFillTx/>
                <a:latin typeface="Avenir Next LT Pro" panose="020B0504020202020204" pitchFamily="34" charset="0"/>
                <a:ea typeface="+mn-ea"/>
                <a:cs typeface="Arial" panose="020B0604020202020204" pitchFamily="34" charset="0"/>
              </a:rPr>
              <a:t> Users </a:t>
            </a:r>
          </a:p>
        </p:txBody>
      </p:sp>
      <p:pic>
        <p:nvPicPr>
          <p:cNvPr id="6" name="Picture 5">
            <a:extLst>
              <a:ext uri="{FF2B5EF4-FFF2-40B4-BE49-F238E27FC236}">
                <a16:creationId xmlns:a16="http://schemas.microsoft.com/office/drawing/2014/main" id="{2907FCBA-0E25-725A-70AC-98A5560F762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49067" y="2501843"/>
            <a:ext cx="4746382" cy="3366768"/>
          </a:xfrm>
          <a:prstGeom prst="rect">
            <a:avLst/>
          </a:prstGeom>
        </p:spPr>
      </p:pic>
      <p:sp>
        <p:nvSpPr>
          <p:cNvPr id="7" name="TextBox 6">
            <a:extLst>
              <a:ext uri="{FF2B5EF4-FFF2-40B4-BE49-F238E27FC236}">
                <a16:creationId xmlns:a16="http://schemas.microsoft.com/office/drawing/2014/main" id="{90397E2E-7296-09E9-FC49-C8C3332FB38F}"/>
              </a:ext>
            </a:extLst>
          </p:cNvPr>
          <p:cNvSpPr txBox="1"/>
          <p:nvPr/>
        </p:nvSpPr>
        <p:spPr>
          <a:xfrm>
            <a:off x="7361899" y="446852"/>
            <a:ext cx="4830101" cy="58477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r"/>
            <a:r>
              <a:rPr lang="en-GB" sz="3200" b="1" dirty="0">
                <a:solidFill>
                  <a:schemeClr val="bg1"/>
                </a:solidFill>
                <a:latin typeface="Avenir Next LT Pro"/>
                <a:ea typeface="+mj-ea"/>
                <a:cs typeface="Arial"/>
              </a:rPr>
              <a:t>UN-SPIDER</a:t>
            </a:r>
          </a:p>
        </p:txBody>
      </p:sp>
    </p:spTree>
    <p:extLst>
      <p:ext uri="{BB962C8B-B14F-4D97-AF65-F5344CB8AC3E}">
        <p14:creationId xmlns:p14="http://schemas.microsoft.com/office/powerpoint/2010/main" val="728107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AEC6F-CD96-08DB-318F-48150212F13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480522F-EFBF-36C3-92A3-53E137947146}"/>
              </a:ext>
            </a:extLst>
          </p:cNvPr>
          <p:cNvSpPr txBox="1">
            <a:spLocks/>
          </p:cNvSpPr>
          <p:nvPr/>
        </p:nvSpPr>
        <p:spPr>
          <a:xfrm>
            <a:off x="1524000" y="1124745"/>
            <a:ext cx="9144000" cy="683443"/>
          </a:xfrm>
          <a:prstGeom prst="rect">
            <a:avLst/>
          </a:prstGeom>
        </p:spPr>
        <p:txBody>
          <a:bodyPr vert="horz" lIns="91440" tIns="45720" rIns="91440" bIns="45720" rtlCol="0" anchor="ctr">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800" b="1">
              <a:solidFill>
                <a:schemeClr val="accent1">
                  <a:lumMod val="75000"/>
                </a:schemeClr>
              </a:solidFill>
              <a:latin typeface="+mn-lt"/>
            </a:endParaRPr>
          </a:p>
        </p:txBody>
      </p:sp>
      <p:pic>
        <p:nvPicPr>
          <p:cNvPr id="2" name="object 7">
            <a:extLst>
              <a:ext uri="{FF2B5EF4-FFF2-40B4-BE49-F238E27FC236}">
                <a16:creationId xmlns:a16="http://schemas.microsoft.com/office/drawing/2014/main" id="{967BB360-7194-B137-62A9-1F376B71FEA2}"/>
              </a:ext>
            </a:extLst>
          </p:cNvPr>
          <p:cNvPicPr/>
          <p:nvPr/>
        </p:nvPicPr>
        <p:blipFill>
          <a:blip r:embed="rId3" cstate="print"/>
          <a:stretch>
            <a:fillRect/>
          </a:stretch>
        </p:blipFill>
        <p:spPr>
          <a:xfrm>
            <a:off x="438912" y="1163825"/>
            <a:ext cx="11753088" cy="5651500"/>
          </a:xfrm>
          <a:prstGeom prst="rect">
            <a:avLst/>
          </a:prstGeom>
        </p:spPr>
      </p:pic>
      <p:sp>
        <p:nvSpPr>
          <p:cNvPr id="5" name="object 8">
            <a:extLst>
              <a:ext uri="{FF2B5EF4-FFF2-40B4-BE49-F238E27FC236}">
                <a16:creationId xmlns:a16="http://schemas.microsoft.com/office/drawing/2014/main" id="{759EE8A1-6F16-3DEF-54FD-D402DF276C3E}"/>
              </a:ext>
            </a:extLst>
          </p:cNvPr>
          <p:cNvSpPr txBox="1"/>
          <p:nvPr/>
        </p:nvSpPr>
        <p:spPr>
          <a:xfrm>
            <a:off x="157396" y="1596304"/>
            <a:ext cx="1730397" cy="765466"/>
          </a:xfrm>
          <a:prstGeom prst="rect">
            <a:avLst/>
          </a:prstGeom>
        </p:spPr>
        <p:txBody>
          <a:bodyPr vert="horz" wrap="square" lIns="0" tIns="48895" rIns="0" bIns="0" rtlCol="0">
            <a:spAutoFit/>
          </a:bodyPr>
          <a:lstStyle/>
          <a:p>
            <a:pPr marL="12700" marR="6985" lvl="0" indent="0" defTabSz="914400" eaLnBrk="1" fontAlgn="auto" latinLnBrk="0" hangingPunct="1">
              <a:lnSpc>
                <a:spcPct val="90000"/>
              </a:lnSpc>
              <a:spcBef>
                <a:spcPts val="385"/>
              </a:spcBef>
              <a:spcAft>
                <a:spcPts val="0"/>
              </a:spcAft>
              <a:buClrTx/>
              <a:buSzTx/>
              <a:buFontTx/>
              <a:buNone/>
              <a:tabLst/>
              <a:defRPr/>
            </a:pPr>
            <a:r>
              <a:rPr kumimoji="0" lang="en-US" sz="2400" b="0" i="0" u="none" strike="noStrike" kern="0" cap="none" spc="-10" normalizeH="0" baseline="0" noProof="0" dirty="0">
                <a:ln>
                  <a:noFill/>
                </a:ln>
                <a:solidFill>
                  <a:srgbClr val="7E7E7E"/>
                </a:solidFill>
                <a:effectLst/>
                <a:uLnTx/>
                <a:uFillTx/>
                <a:latin typeface="Calibri"/>
                <a:cs typeface="Calibri"/>
              </a:rPr>
              <a:t>RSO Network</a:t>
            </a:r>
          </a:p>
          <a:p>
            <a:pPr marL="12700" marR="6985" lvl="0" indent="0" defTabSz="914400" eaLnBrk="1" fontAlgn="auto" latinLnBrk="0" hangingPunct="1">
              <a:lnSpc>
                <a:spcPct val="90000"/>
              </a:lnSpc>
              <a:spcBef>
                <a:spcPts val="385"/>
              </a:spcBef>
              <a:spcAft>
                <a:spcPts val="0"/>
              </a:spcAft>
              <a:buClrTx/>
              <a:buSzTx/>
              <a:buFontTx/>
              <a:buNone/>
              <a:tabLst/>
              <a:defRPr/>
            </a:pPr>
            <a:r>
              <a:rPr kumimoji="0" sz="2400" b="0" i="0" u="none" strike="noStrike" kern="0" cap="none" spc="-10" normalizeH="0" baseline="0" noProof="0" dirty="0">
                <a:ln>
                  <a:noFill/>
                </a:ln>
                <a:solidFill>
                  <a:srgbClr val="7E7E7E"/>
                </a:solidFill>
                <a:effectLst/>
                <a:uLnTx/>
                <a:uFillTx/>
                <a:latin typeface="Calibri"/>
                <a:cs typeface="Calibri"/>
              </a:rPr>
              <a:t>(voluntary)</a:t>
            </a:r>
            <a:endParaRPr kumimoji="0" sz="2400" b="0" i="0" u="none" strike="noStrike" kern="0" cap="none" spc="0" normalizeH="0" baseline="0" noProof="0" dirty="0">
              <a:ln>
                <a:noFill/>
              </a:ln>
              <a:solidFill>
                <a:sysClr val="windowText" lastClr="000000"/>
              </a:solidFill>
              <a:effectLst/>
              <a:uLnTx/>
              <a:uFillTx/>
              <a:latin typeface="Calibri"/>
              <a:cs typeface="Calibri"/>
            </a:endParaRPr>
          </a:p>
        </p:txBody>
      </p:sp>
      <p:sp>
        <p:nvSpPr>
          <p:cNvPr id="6" name="TextBox 5">
            <a:extLst>
              <a:ext uri="{FF2B5EF4-FFF2-40B4-BE49-F238E27FC236}">
                <a16:creationId xmlns:a16="http://schemas.microsoft.com/office/drawing/2014/main" id="{F3631807-C50A-CCFA-A135-1871EB64CF3C}"/>
              </a:ext>
            </a:extLst>
          </p:cNvPr>
          <p:cNvSpPr txBox="1"/>
          <p:nvPr/>
        </p:nvSpPr>
        <p:spPr>
          <a:xfrm>
            <a:off x="7361899" y="446852"/>
            <a:ext cx="4830101" cy="58477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r"/>
            <a:r>
              <a:rPr lang="en-GB" sz="3200" b="1" dirty="0">
                <a:solidFill>
                  <a:schemeClr val="bg1"/>
                </a:solidFill>
                <a:latin typeface="Avenir Next LT Pro"/>
                <a:ea typeface="+mj-ea"/>
                <a:cs typeface="Arial"/>
              </a:rPr>
              <a:t>UN-SPIDER</a:t>
            </a:r>
          </a:p>
        </p:txBody>
      </p:sp>
    </p:spTree>
    <p:extLst>
      <p:ext uri="{BB962C8B-B14F-4D97-AF65-F5344CB8AC3E}">
        <p14:creationId xmlns:p14="http://schemas.microsoft.com/office/powerpoint/2010/main" val="3317291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6C289-FE75-57B5-F2B7-7F01AD5E9E7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67C67B8-1612-4D3A-67A4-7703982FD8FF}"/>
              </a:ext>
            </a:extLst>
          </p:cNvPr>
          <p:cNvSpPr txBox="1">
            <a:spLocks/>
          </p:cNvSpPr>
          <p:nvPr/>
        </p:nvSpPr>
        <p:spPr>
          <a:xfrm>
            <a:off x="1524000" y="1124745"/>
            <a:ext cx="9144000" cy="683443"/>
          </a:xfrm>
          <a:prstGeom prst="rect">
            <a:avLst/>
          </a:prstGeom>
        </p:spPr>
        <p:txBody>
          <a:bodyPr vert="horz" lIns="91440" tIns="45720" rIns="91440" bIns="45720" rtlCol="0" anchor="ctr">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800" b="1">
              <a:solidFill>
                <a:schemeClr val="accent1">
                  <a:lumMod val="75000"/>
                </a:schemeClr>
              </a:solidFill>
              <a:latin typeface="+mn-lt"/>
            </a:endParaRPr>
          </a:p>
        </p:txBody>
      </p:sp>
      <p:pic>
        <p:nvPicPr>
          <p:cNvPr id="2" name="Picture 1" descr="A street with palm trees and buildings&#10;&#10;Description automatically generated">
            <a:extLst>
              <a:ext uri="{FF2B5EF4-FFF2-40B4-BE49-F238E27FC236}">
                <a16:creationId xmlns:a16="http://schemas.microsoft.com/office/drawing/2014/main" id="{ABAF74F0-02BE-45FF-9239-58B85E35D85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4963" y="4591317"/>
            <a:ext cx="2880000" cy="1620000"/>
          </a:xfrm>
          <a:prstGeom prst="rect">
            <a:avLst/>
          </a:prstGeom>
          <a:noFill/>
          <a:ln>
            <a:noFill/>
          </a:ln>
        </p:spPr>
      </p:pic>
      <p:pic>
        <p:nvPicPr>
          <p:cNvPr id="5" name="Picture 4" descr="A flooded street with buildings and trees&#10;&#10;Description automatically generated">
            <a:extLst>
              <a:ext uri="{FF2B5EF4-FFF2-40B4-BE49-F238E27FC236}">
                <a16:creationId xmlns:a16="http://schemas.microsoft.com/office/drawing/2014/main" id="{5504E242-A78B-3E1C-D6AF-04122635269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6311" y="4591317"/>
            <a:ext cx="2880000" cy="1620000"/>
          </a:xfrm>
          <a:prstGeom prst="rect">
            <a:avLst/>
          </a:prstGeom>
          <a:noFill/>
          <a:ln>
            <a:noFill/>
          </a:ln>
        </p:spPr>
      </p:pic>
      <p:pic>
        <p:nvPicPr>
          <p:cNvPr id="6" name="Picture 5" descr="Boats in a harbor with a boat in it&#10;&#10;Description automatically generated">
            <a:extLst>
              <a:ext uri="{FF2B5EF4-FFF2-40B4-BE49-F238E27FC236}">
                <a16:creationId xmlns:a16="http://schemas.microsoft.com/office/drawing/2014/main" id="{7D6DC787-D793-153F-305B-F770C2E2575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963" y="2935331"/>
            <a:ext cx="2880000" cy="1620000"/>
          </a:xfrm>
          <a:prstGeom prst="rect">
            <a:avLst/>
          </a:prstGeom>
          <a:noFill/>
          <a:ln>
            <a:noFill/>
          </a:ln>
        </p:spPr>
      </p:pic>
      <p:pic>
        <p:nvPicPr>
          <p:cNvPr id="7" name="Picture 6" descr="A boat in the water&#10;&#10;Description automatically generated">
            <a:extLst>
              <a:ext uri="{FF2B5EF4-FFF2-40B4-BE49-F238E27FC236}">
                <a16:creationId xmlns:a16="http://schemas.microsoft.com/office/drawing/2014/main" id="{F1991892-A90F-97A0-220F-804779A4C3F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6311" y="2935331"/>
            <a:ext cx="2880000" cy="1620000"/>
          </a:xfrm>
          <a:prstGeom prst="rect">
            <a:avLst/>
          </a:prstGeom>
          <a:noFill/>
          <a:ln>
            <a:noFill/>
          </a:ln>
        </p:spPr>
      </p:pic>
      <p:pic>
        <p:nvPicPr>
          <p:cNvPr id="8" name="Picture 7" descr="An aerial view of a city&#10;&#10;Description automatically generated">
            <a:extLst>
              <a:ext uri="{FF2B5EF4-FFF2-40B4-BE49-F238E27FC236}">
                <a16:creationId xmlns:a16="http://schemas.microsoft.com/office/drawing/2014/main" id="{FF60B5BB-C032-6E43-24D0-4723B4FD031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4963" y="1270573"/>
            <a:ext cx="2880000" cy="1620000"/>
          </a:xfrm>
          <a:prstGeom prst="rect">
            <a:avLst/>
          </a:prstGeom>
          <a:noFill/>
          <a:ln>
            <a:noFill/>
          </a:ln>
        </p:spPr>
      </p:pic>
      <p:pic>
        <p:nvPicPr>
          <p:cNvPr id="9" name="Picture 8" descr="A city next to water&#10;&#10;Description automatically generated with medium confidence">
            <a:extLst>
              <a:ext uri="{FF2B5EF4-FFF2-40B4-BE49-F238E27FC236}">
                <a16:creationId xmlns:a16="http://schemas.microsoft.com/office/drawing/2014/main" id="{8BF47EC8-C3B1-E9BA-AC3B-FBD210FF4B0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6311" y="1279345"/>
            <a:ext cx="2880000" cy="1620000"/>
          </a:xfrm>
          <a:prstGeom prst="rect">
            <a:avLst/>
          </a:prstGeom>
          <a:noFill/>
          <a:ln>
            <a:noFill/>
          </a:ln>
        </p:spPr>
      </p:pic>
      <p:pic>
        <p:nvPicPr>
          <p:cNvPr id="10" name="Picture 9">
            <a:extLst>
              <a:ext uri="{FF2B5EF4-FFF2-40B4-BE49-F238E27FC236}">
                <a16:creationId xmlns:a16="http://schemas.microsoft.com/office/drawing/2014/main" id="{D2E2FFB8-6D90-F2D8-CF6E-C4D9F9E2058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03069" y="4824440"/>
            <a:ext cx="2519680" cy="1781811"/>
          </a:xfrm>
          <a:prstGeom prst="rect">
            <a:avLst/>
          </a:prstGeom>
          <a:noFill/>
          <a:ln>
            <a:noFill/>
          </a:ln>
        </p:spPr>
      </p:pic>
      <p:pic>
        <p:nvPicPr>
          <p:cNvPr id="11" name="Picture 10" descr="A map of a city&#10;&#10;Description automatically generated">
            <a:extLst>
              <a:ext uri="{FF2B5EF4-FFF2-40B4-BE49-F238E27FC236}">
                <a16:creationId xmlns:a16="http://schemas.microsoft.com/office/drawing/2014/main" id="{FBB1923E-52C1-5107-567E-1139B0BB8E0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11969" y="4818358"/>
            <a:ext cx="2519680" cy="1781811"/>
          </a:xfrm>
          <a:prstGeom prst="rect">
            <a:avLst/>
          </a:prstGeom>
          <a:noFill/>
          <a:ln>
            <a:noFill/>
          </a:ln>
        </p:spPr>
      </p:pic>
      <p:graphicFrame>
        <p:nvGraphicFramePr>
          <p:cNvPr id="12" name="Table 11">
            <a:extLst>
              <a:ext uri="{FF2B5EF4-FFF2-40B4-BE49-F238E27FC236}">
                <a16:creationId xmlns:a16="http://schemas.microsoft.com/office/drawing/2014/main" id="{AA83F701-ED30-C82D-FD7C-320FA27B9222}"/>
              </a:ext>
            </a:extLst>
          </p:cNvPr>
          <p:cNvGraphicFramePr>
            <a:graphicFrameLocks noGrp="1"/>
          </p:cNvGraphicFramePr>
          <p:nvPr/>
        </p:nvGraphicFramePr>
        <p:xfrm>
          <a:off x="6503068" y="4364831"/>
          <a:ext cx="5228582" cy="381000"/>
        </p:xfrm>
        <a:graphic>
          <a:graphicData uri="http://schemas.openxmlformats.org/drawingml/2006/table">
            <a:tbl>
              <a:tblPr firstRow="1" bandRow="1">
                <a:tableStyleId>{5C22544A-7EE6-4342-B048-85BDC9FD1C3A}</a:tableStyleId>
              </a:tblPr>
              <a:tblGrid>
                <a:gridCol w="2614291">
                  <a:extLst>
                    <a:ext uri="{9D8B030D-6E8A-4147-A177-3AD203B41FA5}">
                      <a16:colId xmlns:a16="http://schemas.microsoft.com/office/drawing/2014/main" val="305213334"/>
                    </a:ext>
                  </a:extLst>
                </a:gridCol>
                <a:gridCol w="2614291">
                  <a:extLst>
                    <a:ext uri="{9D8B030D-6E8A-4147-A177-3AD203B41FA5}">
                      <a16:colId xmlns:a16="http://schemas.microsoft.com/office/drawing/2014/main" val="3503321596"/>
                    </a:ext>
                  </a:extLst>
                </a:gridCol>
              </a:tblGrid>
              <a:tr h="375920">
                <a:tc>
                  <a:txBody>
                    <a:bodyPr/>
                    <a:lstStyle/>
                    <a:p>
                      <a:pPr algn="ctr"/>
                      <a:r>
                        <a:rPr lang="en-US" sz="1900" i="1">
                          <a:solidFill>
                            <a:schemeClr val="tx1"/>
                          </a:solidFill>
                          <a:latin typeface="Avenir Next LT Pro"/>
                        </a:rPr>
                        <a:t>3D Product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900" i="1">
                          <a:solidFill>
                            <a:schemeClr val="tx1"/>
                          </a:solidFill>
                          <a:latin typeface="Avenir Next LT Pro"/>
                        </a:rPr>
                        <a:t>Flooding Simulation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49063326"/>
                  </a:ext>
                </a:extLst>
              </a:tr>
            </a:tbl>
          </a:graphicData>
        </a:graphic>
      </p:graphicFrame>
      <p:sp>
        <p:nvSpPr>
          <p:cNvPr id="13" name="TextBox 12">
            <a:extLst>
              <a:ext uri="{FF2B5EF4-FFF2-40B4-BE49-F238E27FC236}">
                <a16:creationId xmlns:a16="http://schemas.microsoft.com/office/drawing/2014/main" id="{1EC741C2-8241-F0C3-4BC9-28A7B33CE001}"/>
              </a:ext>
            </a:extLst>
          </p:cNvPr>
          <p:cNvSpPr txBox="1"/>
          <p:nvPr/>
        </p:nvSpPr>
        <p:spPr>
          <a:xfrm>
            <a:off x="6288455" y="1247122"/>
            <a:ext cx="5903545" cy="289175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0" cap="none" spc="0" normalizeH="0" baseline="0" noProof="0" dirty="0">
                <a:ln>
                  <a:noFill/>
                </a:ln>
                <a:solidFill>
                  <a:srgbClr val="489CD5"/>
                </a:solidFill>
                <a:effectLst>
                  <a:outerShdw blurRad="50800" dist="38100" dir="2700000" algn="tl" rotWithShape="0">
                    <a:prstClr val="black">
                      <a:alpha val="40000"/>
                    </a:prstClr>
                  </a:outerShdw>
                </a:effectLst>
                <a:uLnTx/>
                <a:uFillTx/>
                <a:latin typeface="Avenir Book" panose="02000503020000020003" pitchFamily="2" charset="0"/>
                <a:ea typeface="+mn-ea"/>
                <a:cs typeface="Arial"/>
              </a:rPr>
              <a:t>UN-SPIDER</a:t>
            </a:r>
            <a:r>
              <a:rPr kumimoji="0" lang="en-US" sz="1800" b="1" i="0" u="none" strike="noStrike" kern="0" cap="none" spc="0" normalizeH="0" baseline="0" noProof="0" dirty="0">
                <a:ln>
                  <a:noFill/>
                </a:ln>
                <a:solidFill>
                  <a:srgbClr val="489CD5"/>
                </a:solidFill>
                <a:effectLst/>
                <a:uLnTx/>
                <a:uFillTx/>
                <a:latin typeface="Avenir Book" panose="02000503020000020003" pitchFamily="2" charset="0"/>
                <a:ea typeface="+mn-ea"/>
                <a:cs typeface="Arial"/>
              </a:rPr>
              <a:t> </a:t>
            </a:r>
            <a:r>
              <a:rPr kumimoji="0" lang="en-US" sz="1800" b="1" i="0" u="none" strike="noStrike" kern="0" cap="none" spc="0" normalizeH="0" baseline="0" noProof="0" dirty="0">
                <a:ln>
                  <a:noFill/>
                </a:ln>
                <a:solidFill>
                  <a:srgbClr val="4472C4">
                    <a:lumMod val="60000"/>
                    <a:lumOff val="40000"/>
                  </a:srgbClr>
                </a:solidFill>
                <a:effectLst/>
                <a:uLnTx/>
                <a:uFillTx/>
                <a:latin typeface="Avenir Book" panose="02000503020000020003" pitchFamily="2" charset="0"/>
                <a:ea typeface="+mn-ea"/>
                <a:cs typeface="Arial"/>
              </a:rPr>
              <a:t>- </a:t>
            </a:r>
            <a:r>
              <a:rPr kumimoji="0" lang="en-US" sz="1800" b="0" i="0" u="none" strike="noStrike" kern="0" cap="none" spc="0" normalizeH="0" baseline="0" noProof="0" dirty="0">
                <a:ln>
                  <a:noFill/>
                </a:ln>
                <a:solidFill>
                  <a:prstClr val="black"/>
                </a:solidFill>
                <a:effectLst/>
                <a:uLnTx/>
                <a:uFillTx/>
                <a:latin typeface="Avenir Book" panose="02000503020000020003" pitchFamily="2" charset="0"/>
                <a:ea typeface="+mn-ea"/>
                <a:cs typeface="Arial"/>
              </a:rPr>
              <a:t>provides targeted capacity-building for: </a:t>
            </a:r>
          </a:p>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r>
              <a:rPr kumimoji="0" lang="en-US" sz="1800" b="0" i="0" u="none" strike="noStrike" kern="0" cap="none" spc="0" normalizeH="0" baseline="0" noProof="0" dirty="0">
                <a:ln>
                  <a:noFill/>
                </a:ln>
                <a:solidFill>
                  <a:prstClr val="black"/>
                </a:solidFill>
                <a:effectLst/>
                <a:uLnTx/>
                <a:uFillTx/>
                <a:latin typeface="Avenir Book" panose="02000503020000020003" pitchFamily="2" charset="0"/>
                <a:ea typeface="+mn-ea"/>
                <a:cs typeface="Arial"/>
              </a:rPr>
              <a:t>Activating emergency response mechanisms (Int. Disaster Charter)</a:t>
            </a:r>
          </a:p>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r>
              <a:rPr kumimoji="0" lang="en-US" sz="1800" b="0" i="0" u="none" strike="noStrike" kern="0" cap="none" spc="0" normalizeH="0" baseline="0" noProof="0" dirty="0">
                <a:ln>
                  <a:noFill/>
                </a:ln>
                <a:solidFill>
                  <a:prstClr val="black"/>
                </a:solidFill>
                <a:effectLst/>
                <a:uLnTx/>
                <a:uFillTx/>
                <a:latin typeface="Avenir Book" panose="02000503020000020003" pitchFamily="2" charset="0"/>
                <a:ea typeface="+mn-ea"/>
                <a:cs typeface="Arial"/>
              </a:rPr>
              <a:t>Embedding space data/services into disaster management cycle</a:t>
            </a:r>
          </a:p>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r>
              <a:rPr kumimoji="0" lang="en-US" sz="1800" b="0" i="0" u="none" strike="noStrike" kern="0" cap="none" spc="0" normalizeH="0" baseline="0" noProof="0" dirty="0">
                <a:ln>
                  <a:noFill/>
                </a:ln>
                <a:solidFill>
                  <a:prstClr val="black"/>
                </a:solidFill>
                <a:effectLst/>
                <a:uLnTx/>
                <a:uFillTx/>
                <a:latin typeface="Avenir Book" panose="02000503020000020003" pitchFamily="2" charset="0"/>
                <a:ea typeface="+mn-ea"/>
                <a:cs typeface="Arial"/>
              </a:rPr>
              <a:t>Institutional strengthening missions to ensure “whole of government” approaches to disaster management</a:t>
            </a:r>
          </a:p>
          <a:p>
            <a:pPr marL="457200" marR="0" lvl="0" indent="-457200" algn="l" defTabSz="914400" rtl="0" eaLnBrk="1" fontAlgn="auto" latinLnBrk="0" hangingPunct="1">
              <a:lnSpc>
                <a:spcPct val="107000"/>
              </a:lnSpc>
              <a:spcBef>
                <a:spcPts val="0"/>
              </a:spcBef>
              <a:spcAft>
                <a:spcPts val="800"/>
              </a:spcAft>
              <a:buClrTx/>
              <a:buSzTx/>
              <a:buFontTx/>
              <a:buAutoNum type="arabicParenR"/>
              <a:tabLst/>
              <a:defRPr/>
            </a:pPr>
            <a:r>
              <a:rPr kumimoji="0" lang="en-US" sz="1800" b="0" i="0" u="none" strike="noStrike" kern="0" cap="none" spc="0" normalizeH="0" baseline="0" noProof="0" dirty="0">
                <a:ln>
                  <a:noFill/>
                </a:ln>
                <a:solidFill>
                  <a:prstClr val="black"/>
                </a:solidFill>
                <a:effectLst/>
                <a:uLnTx/>
                <a:uFillTx/>
                <a:latin typeface="Avenir Book" panose="02000503020000020003" pitchFamily="2" charset="0"/>
                <a:ea typeface="+mn-ea"/>
                <a:cs typeface="Arial"/>
              </a:rPr>
              <a:t>Working (also) with Private Sector to deliver support</a:t>
            </a:r>
          </a:p>
        </p:txBody>
      </p:sp>
      <p:sp>
        <p:nvSpPr>
          <p:cNvPr id="15" name="Title 1">
            <a:extLst>
              <a:ext uri="{FF2B5EF4-FFF2-40B4-BE49-F238E27FC236}">
                <a16:creationId xmlns:a16="http://schemas.microsoft.com/office/drawing/2014/main" id="{BB237CBF-ACE2-2240-CBEE-4AE4107FD6C6}"/>
              </a:ext>
            </a:extLst>
          </p:cNvPr>
          <p:cNvSpPr txBox="1">
            <a:spLocks/>
          </p:cNvSpPr>
          <p:nvPr/>
        </p:nvSpPr>
        <p:spPr>
          <a:xfrm>
            <a:off x="5176911" y="-217"/>
            <a:ext cx="6938890" cy="1283809"/>
          </a:xfrm>
          <a:prstGeom prst="rect">
            <a:avLst/>
          </a:prstGeom>
        </p:spPr>
        <p:txBody>
          <a:bodyPr>
            <a:normAutofit fontScale="90000"/>
          </a:bodyPr>
          <a:lstStyle>
            <a:defPPr>
              <a:defRPr lang="en-US"/>
            </a:defPPr>
            <a:lvl1pPr marL="0" algn="l" defTabSz="685800" rtl="0" eaLnBrk="1" latinLnBrk="0" hangingPunct="1">
              <a:lnSpc>
                <a:spcPct val="90000"/>
              </a:lnSpc>
              <a:spcBef>
                <a:spcPct val="0"/>
              </a:spcBef>
              <a:buNone/>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2800" b="1">
                <a:solidFill>
                  <a:srgbClr val="FFFFFF"/>
                </a:solidFill>
                <a:latin typeface="Avenir Book" panose="02000503020000020003" pitchFamily="2" charset="0"/>
              </a:rPr>
              <a:t>	</a:t>
            </a:r>
            <a:r>
              <a:rPr lang="en-US" sz="3600" b="1">
                <a:solidFill>
                  <a:srgbClr val="FFFFFF"/>
                </a:solidFill>
                <a:latin typeface="Avenir Book" panose="02000503020000020003" pitchFamily="2" charset="0"/>
              </a:rPr>
              <a:t>UN-SPIDER - TONGA</a:t>
            </a:r>
            <a:br>
              <a:rPr lang="en-US" sz="3600" b="1">
                <a:solidFill>
                  <a:srgbClr val="FFFFFF"/>
                </a:solidFill>
                <a:latin typeface="Avenir Book" panose="02000503020000020003" pitchFamily="2" charset="0"/>
              </a:rPr>
            </a:br>
            <a:r>
              <a:rPr lang="en-US" sz="3600" b="1">
                <a:solidFill>
                  <a:srgbClr val="FFFFFF"/>
                </a:solidFill>
                <a:latin typeface="Avenir Book" panose="02000503020000020003" pitchFamily="2" charset="0"/>
              </a:rPr>
              <a:t>Sea Level Rise &amp; Flooding Simulation</a:t>
            </a:r>
            <a:endParaRPr lang="LID4096" sz="3600" b="1" dirty="0">
              <a:solidFill>
                <a:srgbClr val="FFFFFF"/>
              </a:solidFill>
              <a:latin typeface="Avenir Book" panose="02000503020000020003" pitchFamily="2" charset="0"/>
            </a:endParaRPr>
          </a:p>
        </p:txBody>
      </p:sp>
    </p:spTree>
    <p:extLst>
      <p:ext uri="{BB962C8B-B14F-4D97-AF65-F5344CB8AC3E}">
        <p14:creationId xmlns:p14="http://schemas.microsoft.com/office/powerpoint/2010/main" val="1982358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C1B62-24A8-283B-8DA3-86E6FD24800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91B1AF2-E927-8685-7F0B-4A2F157D0B1B}"/>
              </a:ext>
            </a:extLst>
          </p:cNvPr>
          <p:cNvSpPr txBox="1">
            <a:spLocks/>
          </p:cNvSpPr>
          <p:nvPr/>
        </p:nvSpPr>
        <p:spPr>
          <a:xfrm>
            <a:off x="1524000" y="1124745"/>
            <a:ext cx="9144000" cy="683443"/>
          </a:xfrm>
          <a:prstGeom prst="rect">
            <a:avLst/>
          </a:prstGeom>
        </p:spPr>
        <p:txBody>
          <a:bodyPr vert="horz" lIns="91440" tIns="45720" rIns="91440" bIns="45720" rtlCol="0" anchor="ctr">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800" b="1">
              <a:solidFill>
                <a:schemeClr val="accent1">
                  <a:lumMod val="75000"/>
                </a:schemeClr>
              </a:solidFill>
              <a:latin typeface="+mn-lt"/>
            </a:endParaRPr>
          </a:p>
        </p:txBody>
      </p:sp>
      <p:pic>
        <p:nvPicPr>
          <p:cNvPr id="2" name="Picture 1" descr="An aerial view of an island&#10;&#10;Description automatically generated">
            <a:extLst>
              <a:ext uri="{FF2B5EF4-FFF2-40B4-BE49-F238E27FC236}">
                <a16:creationId xmlns:a16="http://schemas.microsoft.com/office/drawing/2014/main" id="{B8BE0E43-3294-E1A3-AF46-818E8BEDAD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472" y="2734672"/>
            <a:ext cx="5657065" cy="3999293"/>
          </a:xfrm>
          <a:prstGeom prst="rect">
            <a:avLst/>
          </a:prstGeom>
        </p:spPr>
      </p:pic>
      <p:graphicFrame>
        <p:nvGraphicFramePr>
          <p:cNvPr id="5" name="Chart 4">
            <a:extLst>
              <a:ext uri="{FF2B5EF4-FFF2-40B4-BE49-F238E27FC236}">
                <a16:creationId xmlns:a16="http://schemas.microsoft.com/office/drawing/2014/main" id="{87106F38-923F-5ACF-427A-FC6CE9608FB5}"/>
              </a:ext>
            </a:extLst>
          </p:cNvPr>
          <p:cNvGraphicFramePr>
            <a:graphicFrameLocks/>
          </p:cNvGraphicFramePr>
          <p:nvPr>
            <p:extLst>
              <p:ext uri="{D42A27DB-BD31-4B8C-83A1-F6EECF244321}">
                <p14:modId xmlns:p14="http://schemas.microsoft.com/office/powerpoint/2010/main" val="1888963346"/>
              </p:ext>
            </p:extLst>
          </p:nvPr>
        </p:nvGraphicFramePr>
        <p:xfrm>
          <a:off x="8170553" y="2734673"/>
          <a:ext cx="3664975" cy="1970297"/>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5" descr="A map of a town&#10;&#10;Description automatically generated">
            <a:extLst>
              <a:ext uri="{FF2B5EF4-FFF2-40B4-BE49-F238E27FC236}">
                <a16:creationId xmlns:a16="http://schemas.microsoft.com/office/drawing/2014/main" id="{A15F54BB-B8BA-E64C-3853-8AF32EBEE9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4665" y="4761533"/>
            <a:ext cx="2003399" cy="2003399"/>
          </a:xfrm>
          <a:prstGeom prst="rect">
            <a:avLst/>
          </a:prstGeom>
        </p:spPr>
      </p:pic>
      <p:sp>
        <p:nvSpPr>
          <p:cNvPr id="9" name="Title 2">
            <a:extLst>
              <a:ext uri="{FF2B5EF4-FFF2-40B4-BE49-F238E27FC236}">
                <a16:creationId xmlns:a16="http://schemas.microsoft.com/office/drawing/2014/main" id="{158C8C98-3B37-2B08-13E1-5536C33CE92C}"/>
              </a:ext>
            </a:extLst>
          </p:cNvPr>
          <p:cNvSpPr txBox="1">
            <a:spLocks/>
          </p:cNvSpPr>
          <p:nvPr/>
        </p:nvSpPr>
        <p:spPr>
          <a:xfrm>
            <a:off x="356472" y="1312181"/>
            <a:ext cx="11609386" cy="449138"/>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dirty="0">
                <a:latin typeface="Roboto" panose="02000000000000000000" pitchFamily="2" charset="0"/>
                <a:ea typeface="Roboto" panose="02000000000000000000" pitchFamily="2" charset="0"/>
                <a:cs typeface="Roboto" panose="02000000000000000000" pitchFamily="2" charset="0"/>
              </a:rPr>
              <a:t>Subsidence Analysis using Sentinel-1/CSK/ALOS</a:t>
            </a:r>
            <a:endParaRPr lang="en-DE" sz="2400" dirty="0">
              <a:latin typeface="Roboto" panose="02000000000000000000" pitchFamily="2" charset="0"/>
              <a:ea typeface="Roboto" panose="02000000000000000000" pitchFamily="2" charset="0"/>
              <a:cs typeface="Roboto" panose="02000000000000000000" pitchFamily="2" charset="0"/>
            </a:endParaRPr>
          </a:p>
        </p:txBody>
      </p:sp>
      <p:sp>
        <p:nvSpPr>
          <p:cNvPr id="10" name="Text Placeholder 7">
            <a:extLst>
              <a:ext uri="{FF2B5EF4-FFF2-40B4-BE49-F238E27FC236}">
                <a16:creationId xmlns:a16="http://schemas.microsoft.com/office/drawing/2014/main" id="{0E646E24-EB41-A4CA-DEA0-0695E5D21CD4}"/>
              </a:ext>
            </a:extLst>
          </p:cNvPr>
          <p:cNvSpPr txBox="1">
            <a:spLocks/>
          </p:cNvSpPr>
          <p:nvPr/>
        </p:nvSpPr>
        <p:spPr>
          <a:xfrm>
            <a:off x="356472" y="1748219"/>
            <a:ext cx="11522074" cy="861437"/>
          </a:xfrm>
          <a:prstGeom prst="rect">
            <a:avLst/>
          </a:prstGeom>
        </p:spPr>
        <p:txBody>
          <a:bodyPr anchor="ctr">
            <a:normAutofit fontScale="77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0"/>
              </a:spcBef>
            </a:pPr>
            <a:r>
              <a:rPr lang="en-US" altLang="ja-JP">
                <a:latin typeface="Avenir"/>
                <a:ea typeface="Roboto" panose="02000000000000000000" pitchFamily="2" charset="0"/>
              </a:rPr>
              <a:t>Multi-temporal InSAR analysis offers the land subsidence volume for the Tongatapu island. Because the Sentinel-1 (C-band) satellite is sensitive to build-up areas and bare grounds, the point results are valid only for those areas. The number of points are 234,674 points, indicating that some south-east locations are of concern, but mostly there are no significant land subsidence cases from Jan. to May 2024 on the island.</a:t>
            </a:r>
            <a:endParaRPr lang="en-US" altLang="ja-JP" dirty="0">
              <a:latin typeface="Avenir"/>
              <a:ea typeface="Roboto" panose="02000000000000000000" pitchFamily="2" charset="0"/>
            </a:endParaRPr>
          </a:p>
        </p:txBody>
      </p:sp>
      <p:pic>
        <p:nvPicPr>
          <p:cNvPr id="11" name="Picture 10">
            <a:extLst>
              <a:ext uri="{FF2B5EF4-FFF2-40B4-BE49-F238E27FC236}">
                <a16:creationId xmlns:a16="http://schemas.microsoft.com/office/drawing/2014/main" id="{621EDE9D-F1C0-BEDF-EA74-C93D7EB54B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2734674"/>
            <a:ext cx="1986116" cy="1986116"/>
          </a:xfrm>
          <a:prstGeom prst="rect">
            <a:avLst/>
          </a:prstGeom>
        </p:spPr>
      </p:pic>
      <p:cxnSp>
        <p:nvCxnSpPr>
          <p:cNvPr id="12" name="Straight Arrow Connector 11">
            <a:extLst>
              <a:ext uri="{FF2B5EF4-FFF2-40B4-BE49-F238E27FC236}">
                <a16:creationId xmlns:a16="http://schemas.microsoft.com/office/drawing/2014/main" id="{683BACCD-3726-56CB-CEBE-B9A2562A03EC}"/>
              </a:ext>
            </a:extLst>
          </p:cNvPr>
          <p:cNvCxnSpPr>
            <a:cxnSpLocks/>
          </p:cNvCxnSpPr>
          <p:nvPr/>
        </p:nvCxnSpPr>
        <p:spPr>
          <a:xfrm flipV="1">
            <a:off x="7144238" y="5569040"/>
            <a:ext cx="1879759" cy="210503"/>
          </a:xfrm>
          <a:prstGeom prst="straightConnector1">
            <a:avLst/>
          </a:prstGeom>
          <a:ln w="38100">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A10DD3D-01F1-ADD2-5154-A89268AFB69E}"/>
              </a:ext>
            </a:extLst>
          </p:cNvPr>
          <p:cNvCxnSpPr>
            <a:cxnSpLocks/>
          </p:cNvCxnSpPr>
          <p:nvPr/>
        </p:nvCxnSpPr>
        <p:spPr>
          <a:xfrm flipV="1">
            <a:off x="7144238" y="3689167"/>
            <a:ext cx="1879759" cy="86977"/>
          </a:xfrm>
          <a:prstGeom prst="straightConnector1">
            <a:avLst/>
          </a:prstGeom>
          <a:ln w="38100">
            <a:headEnd type="oval"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4" name="Chart 13">
            <a:extLst>
              <a:ext uri="{FF2B5EF4-FFF2-40B4-BE49-F238E27FC236}">
                <a16:creationId xmlns:a16="http://schemas.microsoft.com/office/drawing/2014/main" id="{55D9C7E8-05B3-E58B-678A-BD10D3FB92C1}"/>
              </a:ext>
            </a:extLst>
          </p:cNvPr>
          <p:cNvGraphicFramePr>
            <a:graphicFrameLocks/>
          </p:cNvGraphicFramePr>
          <p:nvPr>
            <p:extLst>
              <p:ext uri="{D42A27DB-BD31-4B8C-83A1-F6EECF244321}">
                <p14:modId xmlns:p14="http://schemas.microsoft.com/office/powerpoint/2010/main" val="2499920261"/>
              </p:ext>
            </p:extLst>
          </p:nvPr>
        </p:nvGraphicFramePr>
        <p:xfrm>
          <a:off x="8209218" y="4761534"/>
          <a:ext cx="3664975" cy="1970298"/>
        </p:xfrm>
        <a:graphic>
          <a:graphicData uri="http://schemas.openxmlformats.org/drawingml/2006/chart">
            <c:chart xmlns:c="http://schemas.openxmlformats.org/drawingml/2006/chart" xmlns:r="http://schemas.openxmlformats.org/officeDocument/2006/relationships" r:id="rId7"/>
          </a:graphicData>
        </a:graphic>
      </p:graphicFrame>
      <p:cxnSp>
        <p:nvCxnSpPr>
          <p:cNvPr id="15" name="Straight Arrow Connector 14">
            <a:extLst>
              <a:ext uri="{FF2B5EF4-FFF2-40B4-BE49-F238E27FC236}">
                <a16:creationId xmlns:a16="http://schemas.microsoft.com/office/drawing/2014/main" id="{D87CE3D2-F2DA-2A7D-8678-84B80C92A1AD}"/>
              </a:ext>
            </a:extLst>
          </p:cNvPr>
          <p:cNvCxnSpPr>
            <a:cxnSpLocks/>
            <a:endCxn id="6" idx="1"/>
          </p:cNvCxnSpPr>
          <p:nvPr/>
        </p:nvCxnSpPr>
        <p:spPr>
          <a:xfrm>
            <a:off x="4409768" y="5017094"/>
            <a:ext cx="1724897" cy="746139"/>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16E87FC-8EC3-CBF1-5387-0C79D8632E82}"/>
              </a:ext>
            </a:extLst>
          </p:cNvPr>
          <p:cNvCxnSpPr>
            <a:cxnSpLocks/>
            <a:endCxn id="11" idx="1"/>
          </p:cNvCxnSpPr>
          <p:nvPr/>
        </p:nvCxnSpPr>
        <p:spPr>
          <a:xfrm flipV="1">
            <a:off x="3274142" y="3727732"/>
            <a:ext cx="2821858" cy="303973"/>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7D8CA1BE-34F9-9791-C676-578294F1D10F}"/>
              </a:ext>
            </a:extLst>
          </p:cNvPr>
          <p:cNvSpPr/>
          <p:nvPr/>
        </p:nvSpPr>
        <p:spPr>
          <a:xfrm>
            <a:off x="4038600" y="4745223"/>
            <a:ext cx="475343" cy="459908"/>
          </a:xfrm>
          <a:prstGeom prst="ellipse">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D5AECB8D-F517-34DC-542D-1A230DE02C18}"/>
              </a:ext>
            </a:extLst>
          </p:cNvPr>
          <p:cNvSpPr/>
          <p:nvPr/>
        </p:nvSpPr>
        <p:spPr>
          <a:xfrm>
            <a:off x="3873861" y="5533278"/>
            <a:ext cx="475343" cy="459908"/>
          </a:xfrm>
          <a:prstGeom prst="ellipse">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peech Bubble: Rectangle 18">
            <a:extLst>
              <a:ext uri="{FF2B5EF4-FFF2-40B4-BE49-F238E27FC236}">
                <a16:creationId xmlns:a16="http://schemas.microsoft.com/office/drawing/2014/main" id="{7A2F30AB-FD6C-FBAB-6B89-7D7774F6164A}"/>
              </a:ext>
            </a:extLst>
          </p:cNvPr>
          <p:cNvSpPr/>
          <p:nvPr/>
        </p:nvSpPr>
        <p:spPr>
          <a:xfrm>
            <a:off x="566057" y="5533277"/>
            <a:ext cx="3077029" cy="943439"/>
          </a:xfrm>
          <a:prstGeom prst="wedgeRectCallout">
            <a:avLst>
              <a:gd name="adj1" fmla="val 60193"/>
              <a:gd name="adj2" fmla="val -837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venir"/>
                <a:ea typeface="+mn-ea"/>
                <a:cs typeface="+mn-cs"/>
              </a:rPr>
              <a:t>The town of </a:t>
            </a:r>
            <a:r>
              <a:rPr kumimoji="0" lang="en-US" sz="1600" b="0" i="0" u="none" strike="noStrike" kern="1200" cap="none" spc="0" normalizeH="0" baseline="0" noProof="0" err="1">
                <a:ln>
                  <a:noFill/>
                </a:ln>
                <a:solidFill>
                  <a:prstClr val="black"/>
                </a:solidFill>
                <a:effectLst/>
                <a:uLnTx/>
                <a:uFillTx/>
                <a:latin typeface="Avenir"/>
                <a:ea typeface="+mn-ea"/>
                <a:cs typeface="+mn-cs"/>
              </a:rPr>
              <a:t>Alaki</a:t>
            </a:r>
            <a:r>
              <a:rPr kumimoji="0" lang="en-US" sz="1600" b="0" i="0" u="none" strike="noStrike" kern="1200" cap="none" spc="0" normalizeH="0" baseline="0" noProof="0">
                <a:ln>
                  <a:noFill/>
                </a:ln>
                <a:solidFill>
                  <a:prstClr val="black"/>
                </a:solidFill>
                <a:effectLst/>
                <a:uLnTx/>
                <a:uFillTx/>
                <a:latin typeface="Avenir"/>
                <a:ea typeface="+mn-ea"/>
                <a:cs typeface="+mn-cs"/>
              </a:rPr>
              <a:t> and the </a:t>
            </a:r>
            <a:r>
              <a:rPr kumimoji="0" lang="en-US" sz="1600" b="0" i="0" u="none" strike="noStrike" kern="1200" cap="none" spc="0" normalizeH="0" baseline="0" noProof="0" err="1">
                <a:ln>
                  <a:noFill/>
                </a:ln>
                <a:solidFill>
                  <a:prstClr val="black"/>
                </a:solidFill>
                <a:effectLst/>
                <a:uLnTx/>
                <a:uFillTx/>
                <a:latin typeface="Avenir"/>
                <a:ea typeface="+mn-ea"/>
                <a:cs typeface="+mn-cs"/>
              </a:rPr>
              <a:t>Fua'amotu</a:t>
            </a:r>
            <a:r>
              <a:rPr kumimoji="0" lang="en-US" sz="1600" b="0" i="0" u="none" strike="noStrike" kern="1200" cap="none" spc="0" normalizeH="0" baseline="0" noProof="0">
                <a:ln>
                  <a:noFill/>
                </a:ln>
                <a:solidFill>
                  <a:prstClr val="black"/>
                </a:solidFill>
                <a:effectLst/>
                <a:uLnTx/>
                <a:uFillTx/>
                <a:latin typeface="Avenir"/>
                <a:ea typeface="+mn-ea"/>
                <a:cs typeface="+mn-cs"/>
              </a:rPr>
              <a:t> airport show land subsidence in these five months</a:t>
            </a:r>
          </a:p>
        </p:txBody>
      </p:sp>
      <p:sp>
        <p:nvSpPr>
          <p:cNvPr id="20" name="TextBox 19">
            <a:extLst>
              <a:ext uri="{FF2B5EF4-FFF2-40B4-BE49-F238E27FC236}">
                <a16:creationId xmlns:a16="http://schemas.microsoft.com/office/drawing/2014/main" id="{83C79B7A-7FA0-DD34-6939-B62A9580ED40}"/>
              </a:ext>
            </a:extLst>
          </p:cNvPr>
          <p:cNvSpPr txBox="1"/>
          <p:nvPr/>
        </p:nvSpPr>
        <p:spPr>
          <a:xfrm>
            <a:off x="7361899" y="446852"/>
            <a:ext cx="4830101" cy="58477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r"/>
            <a:r>
              <a:rPr lang="en-GB" sz="3200" b="1" dirty="0">
                <a:solidFill>
                  <a:schemeClr val="bg1"/>
                </a:solidFill>
                <a:latin typeface="Avenir Next LT Pro"/>
                <a:ea typeface="+mj-ea"/>
                <a:cs typeface="Arial"/>
              </a:rPr>
              <a:t>UN-SPIDER</a:t>
            </a:r>
          </a:p>
        </p:txBody>
      </p:sp>
    </p:spTree>
    <p:extLst>
      <p:ext uri="{BB962C8B-B14F-4D97-AF65-F5344CB8AC3E}">
        <p14:creationId xmlns:p14="http://schemas.microsoft.com/office/powerpoint/2010/main" val="4064192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50AC2-03E6-A8D7-AB52-93A6ABA71CE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84B7268-C5F3-D9FC-132E-ACEF8CD0DBD2}"/>
              </a:ext>
            </a:extLst>
          </p:cNvPr>
          <p:cNvSpPr txBox="1">
            <a:spLocks/>
          </p:cNvSpPr>
          <p:nvPr/>
        </p:nvSpPr>
        <p:spPr>
          <a:xfrm>
            <a:off x="1524000" y="1124745"/>
            <a:ext cx="9144000" cy="683443"/>
          </a:xfrm>
          <a:prstGeom prst="rect">
            <a:avLst/>
          </a:prstGeom>
        </p:spPr>
        <p:txBody>
          <a:bodyPr vert="horz" lIns="91440" tIns="45720" rIns="91440" bIns="45720" rtlCol="0" anchor="ctr">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800" b="1">
              <a:solidFill>
                <a:schemeClr val="accent1">
                  <a:lumMod val="75000"/>
                </a:schemeClr>
              </a:solidFill>
              <a:latin typeface="+mn-lt"/>
            </a:endParaRPr>
          </a:p>
        </p:txBody>
      </p:sp>
      <p:sp>
        <p:nvSpPr>
          <p:cNvPr id="2" name="Text Placeholder 7">
            <a:extLst>
              <a:ext uri="{FF2B5EF4-FFF2-40B4-BE49-F238E27FC236}">
                <a16:creationId xmlns:a16="http://schemas.microsoft.com/office/drawing/2014/main" id="{2EA82F0F-E785-F889-703A-95A2C63B86C5}"/>
              </a:ext>
            </a:extLst>
          </p:cNvPr>
          <p:cNvSpPr txBox="1">
            <a:spLocks/>
          </p:cNvSpPr>
          <p:nvPr/>
        </p:nvSpPr>
        <p:spPr>
          <a:xfrm>
            <a:off x="247833" y="1801173"/>
            <a:ext cx="11468534" cy="894916"/>
          </a:xfrm>
          <a:prstGeom prst="rect">
            <a:avLst/>
          </a:prstGeom>
        </p:spPr>
        <p:txBody>
          <a:bodyPr anchor="ctr">
            <a:normAutofit fontScale="8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None/>
            </a:pPr>
            <a:r>
              <a:rPr lang="en-US" altLang="ja-JP" dirty="0">
                <a:latin typeface="Avenir"/>
                <a:ea typeface="Roboto" panose="02000000000000000000" pitchFamily="2" charset="0"/>
              </a:rPr>
              <a:t>Another Multitemporal InSAR analysis using the ALOS-2 </a:t>
            </a:r>
            <a:r>
              <a:rPr lang="en-US" altLang="ja-JP" dirty="0" err="1">
                <a:latin typeface="Avenir"/>
                <a:ea typeface="Roboto" panose="02000000000000000000" pitchFamily="2" charset="0"/>
              </a:rPr>
              <a:t>ScanSAR</a:t>
            </a:r>
            <a:r>
              <a:rPr lang="en-US" altLang="ja-JP" dirty="0">
                <a:latin typeface="Avenir"/>
                <a:ea typeface="Roboto" panose="02000000000000000000" pitchFamily="2" charset="0"/>
              </a:rPr>
              <a:t> (Japan) dataset offers the land subsidence volume for </a:t>
            </a:r>
            <a:r>
              <a:rPr lang="en-US" altLang="ja-JP" dirty="0" err="1">
                <a:latin typeface="Avenir"/>
                <a:ea typeface="Roboto" panose="02000000000000000000" pitchFamily="2" charset="0"/>
              </a:rPr>
              <a:t>Tongatapu</a:t>
            </a:r>
            <a:r>
              <a:rPr lang="en-US" altLang="ja-JP" dirty="0">
                <a:latin typeface="Avenir"/>
                <a:ea typeface="Roboto" panose="02000000000000000000" pitchFamily="2" charset="0"/>
              </a:rPr>
              <a:t> Island. Because ALOS-2 has a longer wavelength, it can measure the land surface in vegetated areas. From the result, it shows no significant land subsidence. Also, due to most of areas being wet zones, even L-band satellite could not penetrate and therefore shows less coherence. </a:t>
            </a:r>
          </a:p>
        </p:txBody>
      </p:sp>
      <p:pic>
        <p:nvPicPr>
          <p:cNvPr id="5" name="Picture 4" descr="A map of a city&#10;&#10;Description automatically generated">
            <a:extLst>
              <a:ext uri="{FF2B5EF4-FFF2-40B4-BE49-F238E27FC236}">
                <a16:creationId xmlns:a16="http://schemas.microsoft.com/office/drawing/2014/main" id="{B93FB31E-5441-BBBD-12DF-6823E7841C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5939" y="2927333"/>
            <a:ext cx="1908000" cy="1908000"/>
          </a:xfrm>
          <a:prstGeom prst="rect">
            <a:avLst/>
          </a:prstGeom>
        </p:spPr>
      </p:pic>
      <p:pic>
        <p:nvPicPr>
          <p:cNvPr id="6" name="Picture 5" descr="A map of a city&#10;&#10;Description automatically generated">
            <a:extLst>
              <a:ext uri="{FF2B5EF4-FFF2-40B4-BE49-F238E27FC236}">
                <a16:creationId xmlns:a16="http://schemas.microsoft.com/office/drawing/2014/main" id="{1B664D80-E534-8F28-1D67-9034B0C53E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3474" y="2927333"/>
            <a:ext cx="1908000" cy="1908000"/>
          </a:xfrm>
          <a:prstGeom prst="rect">
            <a:avLst/>
          </a:prstGeom>
        </p:spPr>
      </p:pic>
      <p:pic>
        <p:nvPicPr>
          <p:cNvPr id="7" name="Picture 6" descr="A map of a city&#10;&#10;Description automatically generated">
            <a:extLst>
              <a:ext uri="{FF2B5EF4-FFF2-40B4-BE49-F238E27FC236}">
                <a16:creationId xmlns:a16="http://schemas.microsoft.com/office/drawing/2014/main" id="{9F1500D8-045C-10A7-C6C6-BD53D641B3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9038" y="2927333"/>
            <a:ext cx="1908000" cy="1908000"/>
          </a:xfrm>
          <a:prstGeom prst="rect">
            <a:avLst/>
          </a:prstGeom>
        </p:spPr>
      </p:pic>
      <p:pic>
        <p:nvPicPr>
          <p:cNvPr id="8" name="Picture 7" descr="A map of a city&#10;&#10;Description automatically generated">
            <a:extLst>
              <a:ext uri="{FF2B5EF4-FFF2-40B4-BE49-F238E27FC236}">
                <a16:creationId xmlns:a16="http://schemas.microsoft.com/office/drawing/2014/main" id="{D85B0AA6-82C4-63AE-EE1A-7865B414AB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2100" y="4899589"/>
            <a:ext cx="1908000" cy="1908000"/>
          </a:xfrm>
          <a:prstGeom prst="rect">
            <a:avLst/>
          </a:prstGeom>
        </p:spPr>
      </p:pic>
      <p:pic>
        <p:nvPicPr>
          <p:cNvPr id="9" name="Picture 8" descr="A map of a city&#10;&#10;Description automatically generated">
            <a:extLst>
              <a:ext uri="{FF2B5EF4-FFF2-40B4-BE49-F238E27FC236}">
                <a16:creationId xmlns:a16="http://schemas.microsoft.com/office/drawing/2014/main" id="{E54D8F59-1522-4F67-0FB9-E11BFCD8FD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7277" y="4917742"/>
            <a:ext cx="1908000" cy="1908000"/>
          </a:xfrm>
          <a:prstGeom prst="rect">
            <a:avLst/>
          </a:prstGeom>
        </p:spPr>
      </p:pic>
      <p:pic>
        <p:nvPicPr>
          <p:cNvPr id="10" name="Picture 9" descr="A map of a city&#10;&#10;Description automatically generated">
            <a:extLst>
              <a:ext uri="{FF2B5EF4-FFF2-40B4-BE49-F238E27FC236}">
                <a16:creationId xmlns:a16="http://schemas.microsoft.com/office/drawing/2014/main" id="{7EB93CF7-72D5-015D-182A-D55B01D35D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49038" y="4910672"/>
            <a:ext cx="1908000" cy="1908000"/>
          </a:xfrm>
          <a:prstGeom prst="rect">
            <a:avLst/>
          </a:prstGeom>
        </p:spPr>
      </p:pic>
      <p:sp>
        <p:nvSpPr>
          <p:cNvPr id="11" name="TextBox 10">
            <a:extLst>
              <a:ext uri="{FF2B5EF4-FFF2-40B4-BE49-F238E27FC236}">
                <a16:creationId xmlns:a16="http://schemas.microsoft.com/office/drawing/2014/main" id="{B5292689-6574-DC88-49A8-F6AE74D396C5}"/>
              </a:ext>
            </a:extLst>
          </p:cNvPr>
          <p:cNvSpPr txBox="1"/>
          <p:nvPr/>
        </p:nvSpPr>
        <p:spPr>
          <a:xfrm>
            <a:off x="5982100" y="2927333"/>
            <a:ext cx="915635" cy="30777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a:ea typeface="+mn-ea"/>
                <a:cs typeface="+mn-cs"/>
              </a:rPr>
              <a:t>20180127</a:t>
            </a:r>
          </a:p>
        </p:txBody>
      </p:sp>
      <p:sp>
        <p:nvSpPr>
          <p:cNvPr id="12" name="TextBox 11">
            <a:extLst>
              <a:ext uri="{FF2B5EF4-FFF2-40B4-BE49-F238E27FC236}">
                <a16:creationId xmlns:a16="http://schemas.microsoft.com/office/drawing/2014/main" id="{47327F0E-537D-E71D-8833-87C4DE2FBC29}"/>
              </a:ext>
            </a:extLst>
          </p:cNvPr>
          <p:cNvSpPr txBox="1"/>
          <p:nvPr/>
        </p:nvSpPr>
        <p:spPr>
          <a:xfrm>
            <a:off x="7986614" y="2927332"/>
            <a:ext cx="915635" cy="30777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a:ea typeface="+mn-ea"/>
                <a:cs typeface="+mn-cs"/>
              </a:rPr>
              <a:t>20180922</a:t>
            </a:r>
          </a:p>
        </p:txBody>
      </p:sp>
      <p:sp>
        <p:nvSpPr>
          <p:cNvPr id="13" name="TextBox 12">
            <a:extLst>
              <a:ext uri="{FF2B5EF4-FFF2-40B4-BE49-F238E27FC236}">
                <a16:creationId xmlns:a16="http://schemas.microsoft.com/office/drawing/2014/main" id="{68862AF1-7D91-D845-A03D-B6C0E2A1675D}"/>
              </a:ext>
            </a:extLst>
          </p:cNvPr>
          <p:cNvSpPr txBox="1"/>
          <p:nvPr/>
        </p:nvSpPr>
        <p:spPr>
          <a:xfrm>
            <a:off x="9937949" y="2927332"/>
            <a:ext cx="915635" cy="30777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a:ea typeface="+mn-ea"/>
                <a:cs typeface="+mn-cs"/>
              </a:rPr>
              <a:t>20181103</a:t>
            </a:r>
          </a:p>
        </p:txBody>
      </p:sp>
      <p:sp>
        <p:nvSpPr>
          <p:cNvPr id="14" name="TextBox 13">
            <a:extLst>
              <a:ext uri="{FF2B5EF4-FFF2-40B4-BE49-F238E27FC236}">
                <a16:creationId xmlns:a16="http://schemas.microsoft.com/office/drawing/2014/main" id="{FB4F9E1E-9543-6CFA-6453-79EA1CC67990}"/>
              </a:ext>
            </a:extLst>
          </p:cNvPr>
          <p:cNvSpPr txBox="1"/>
          <p:nvPr/>
        </p:nvSpPr>
        <p:spPr>
          <a:xfrm>
            <a:off x="5982100" y="4896210"/>
            <a:ext cx="915635" cy="30777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a:ea typeface="+mn-ea"/>
                <a:cs typeface="+mn-cs"/>
              </a:rPr>
              <a:t>20190126</a:t>
            </a:r>
          </a:p>
        </p:txBody>
      </p:sp>
      <p:sp>
        <p:nvSpPr>
          <p:cNvPr id="15" name="TextBox 14">
            <a:extLst>
              <a:ext uri="{FF2B5EF4-FFF2-40B4-BE49-F238E27FC236}">
                <a16:creationId xmlns:a16="http://schemas.microsoft.com/office/drawing/2014/main" id="{BC2AAAD2-E5AF-D095-041E-DFB916790C40}"/>
              </a:ext>
            </a:extLst>
          </p:cNvPr>
          <p:cNvSpPr txBox="1"/>
          <p:nvPr/>
        </p:nvSpPr>
        <p:spPr>
          <a:xfrm>
            <a:off x="7986614" y="4896209"/>
            <a:ext cx="915635" cy="30777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a:ea typeface="+mn-ea"/>
                <a:cs typeface="+mn-cs"/>
              </a:rPr>
              <a:t>20191102</a:t>
            </a:r>
          </a:p>
        </p:txBody>
      </p:sp>
      <p:sp>
        <p:nvSpPr>
          <p:cNvPr id="16" name="TextBox 15">
            <a:extLst>
              <a:ext uri="{FF2B5EF4-FFF2-40B4-BE49-F238E27FC236}">
                <a16:creationId xmlns:a16="http://schemas.microsoft.com/office/drawing/2014/main" id="{90B29E45-BEE9-9E0D-E5E4-E8E90ACC1AD3}"/>
              </a:ext>
            </a:extLst>
          </p:cNvPr>
          <p:cNvSpPr txBox="1"/>
          <p:nvPr/>
        </p:nvSpPr>
        <p:spPr>
          <a:xfrm>
            <a:off x="9937949" y="4896209"/>
            <a:ext cx="915635" cy="30777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venir"/>
                <a:ea typeface="+mn-ea"/>
                <a:cs typeface="+mn-cs"/>
              </a:rPr>
              <a:t>20191214</a:t>
            </a:r>
          </a:p>
        </p:txBody>
      </p:sp>
      <p:pic>
        <p:nvPicPr>
          <p:cNvPr id="17" name="Picture 16" descr="An aerial view of a land with lights&#10;&#10;Description automatically generated">
            <a:extLst>
              <a:ext uri="{FF2B5EF4-FFF2-40B4-BE49-F238E27FC236}">
                <a16:creationId xmlns:a16="http://schemas.microsoft.com/office/drawing/2014/main" id="{9490EDE3-FD9E-8341-1D21-F5E04AAAA9B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2974" y="2927333"/>
            <a:ext cx="5504364" cy="3891340"/>
          </a:xfrm>
          <a:prstGeom prst="rect">
            <a:avLst/>
          </a:prstGeom>
        </p:spPr>
      </p:pic>
      <p:sp>
        <p:nvSpPr>
          <p:cNvPr id="18" name="Title 2">
            <a:extLst>
              <a:ext uri="{FF2B5EF4-FFF2-40B4-BE49-F238E27FC236}">
                <a16:creationId xmlns:a16="http://schemas.microsoft.com/office/drawing/2014/main" id="{81301A95-3C72-768E-6034-1AC459FF5734}"/>
              </a:ext>
            </a:extLst>
          </p:cNvPr>
          <p:cNvSpPr txBox="1">
            <a:spLocks/>
          </p:cNvSpPr>
          <p:nvPr/>
        </p:nvSpPr>
        <p:spPr>
          <a:xfrm>
            <a:off x="337984" y="1338439"/>
            <a:ext cx="10515600" cy="588685"/>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dirty="0">
                <a:latin typeface="Roboto" panose="02000000000000000000" pitchFamily="2" charset="0"/>
                <a:ea typeface="Roboto" panose="02000000000000000000" pitchFamily="2" charset="0"/>
                <a:cs typeface="Roboto" panose="02000000000000000000" pitchFamily="2" charset="0"/>
              </a:rPr>
              <a:t>Subsidence “as seen” by ALOS-2 SBAS</a:t>
            </a:r>
            <a:endParaRPr lang="en-DE" sz="2400" dirty="0">
              <a:latin typeface="Roboto" panose="02000000000000000000" pitchFamily="2" charset="0"/>
              <a:ea typeface="Roboto" panose="02000000000000000000" pitchFamily="2" charset="0"/>
              <a:cs typeface="Roboto" panose="02000000000000000000" pitchFamily="2" charset="0"/>
            </a:endParaRPr>
          </a:p>
        </p:txBody>
      </p:sp>
      <p:sp>
        <p:nvSpPr>
          <p:cNvPr id="19" name="TextBox 18">
            <a:extLst>
              <a:ext uri="{FF2B5EF4-FFF2-40B4-BE49-F238E27FC236}">
                <a16:creationId xmlns:a16="http://schemas.microsoft.com/office/drawing/2014/main" id="{14A0BCD0-4BAF-11EE-CB1D-D9EA584D8F51}"/>
              </a:ext>
            </a:extLst>
          </p:cNvPr>
          <p:cNvSpPr txBox="1"/>
          <p:nvPr/>
        </p:nvSpPr>
        <p:spPr>
          <a:xfrm>
            <a:off x="7361899" y="446852"/>
            <a:ext cx="4830101" cy="58477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r"/>
            <a:r>
              <a:rPr lang="en-GB" sz="3200" b="1" dirty="0">
                <a:solidFill>
                  <a:schemeClr val="bg1"/>
                </a:solidFill>
                <a:latin typeface="Avenir Next LT Pro"/>
                <a:ea typeface="+mj-ea"/>
                <a:cs typeface="Arial"/>
              </a:rPr>
              <a:t>UN-SPIDER</a:t>
            </a:r>
          </a:p>
        </p:txBody>
      </p:sp>
    </p:spTree>
    <p:extLst>
      <p:ext uri="{BB962C8B-B14F-4D97-AF65-F5344CB8AC3E}">
        <p14:creationId xmlns:p14="http://schemas.microsoft.com/office/powerpoint/2010/main" val="3448126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7A447-3F64-8F29-0209-9740A67A894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0DFDBC1-A684-61A6-F2EA-41A59C8703E9}"/>
              </a:ext>
            </a:extLst>
          </p:cNvPr>
          <p:cNvSpPr txBox="1">
            <a:spLocks/>
          </p:cNvSpPr>
          <p:nvPr/>
        </p:nvSpPr>
        <p:spPr>
          <a:xfrm>
            <a:off x="1524000" y="1124745"/>
            <a:ext cx="9144000" cy="683443"/>
          </a:xfrm>
          <a:prstGeom prst="rect">
            <a:avLst/>
          </a:prstGeom>
        </p:spPr>
        <p:txBody>
          <a:bodyPr vert="horz" lIns="91440" tIns="45720" rIns="91440" bIns="45720" rtlCol="0" anchor="ctr">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800" b="1">
              <a:solidFill>
                <a:schemeClr val="accent1">
                  <a:lumMod val="75000"/>
                </a:schemeClr>
              </a:solidFill>
              <a:latin typeface="+mn-lt"/>
            </a:endParaRPr>
          </a:p>
        </p:txBody>
      </p:sp>
      <p:sp>
        <p:nvSpPr>
          <p:cNvPr id="2" name="Date Placeholder 2">
            <a:extLst>
              <a:ext uri="{FF2B5EF4-FFF2-40B4-BE49-F238E27FC236}">
                <a16:creationId xmlns:a16="http://schemas.microsoft.com/office/drawing/2014/main" id="{0B9351E7-CF4E-65D0-C945-4A500EFF9E3E}"/>
              </a:ext>
            </a:extLst>
          </p:cNvPr>
          <p:cNvSpPr>
            <a:spLocks noGrp="1"/>
          </p:cNvSpPr>
          <p:nvPr>
            <p:ph type="dt" sz="half" idx="10"/>
          </p:nvPr>
        </p:nvSpPr>
        <p:spPr>
          <a:xfrm>
            <a:off x="8382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46D61-D7AA-4E1E-B0EA-67344022BE08}" type="datetime3">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 November 2025</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ooter Placeholder 3">
            <a:extLst>
              <a:ext uri="{FF2B5EF4-FFF2-40B4-BE49-F238E27FC236}">
                <a16:creationId xmlns:a16="http://schemas.microsoft.com/office/drawing/2014/main" id="{A4EB5F30-9857-48DA-C963-C79F3F5C6D21}"/>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www.</a:t>
            </a:r>
            <a:r>
              <a:rPr kumimoji="0" lang="en-DE" sz="1200" b="0" i="0" u="none" strike="noStrike" kern="1200" cap="none" spc="0" normalizeH="0" baseline="0" noProof="0">
                <a:ln>
                  <a:noFill/>
                </a:ln>
                <a:solidFill>
                  <a:prstClr val="white"/>
                </a:solidFill>
                <a:effectLst/>
                <a:uLnTx/>
                <a:uFillTx/>
                <a:latin typeface="Calibri" panose="020F0502020204030204"/>
                <a:ea typeface="+mn-ea"/>
                <a:cs typeface="+mn-cs"/>
              </a:rPr>
              <a:t>un-spider</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.org</a:t>
            </a:r>
          </a:p>
        </p:txBody>
      </p:sp>
      <p:sp>
        <p:nvSpPr>
          <p:cNvPr id="6" name="TextBox 5">
            <a:extLst>
              <a:ext uri="{FF2B5EF4-FFF2-40B4-BE49-F238E27FC236}">
                <a16:creationId xmlns:a16="http://schemas.microsoft.com/office/drawing/2014/main" id="{AD614A09-9C86-2DF8-6D1F-9EC01F0FB60D}"/>
              </a:ext>
            </a:extLst>
          </p:cNvPr>
          <p:cNvSpPr txBox="1"/>
          <p:nvPr/>
        </p:nvSpPr>
        <p:spPr>
          <a:xfrm>
            <a:off x="353483" y="2153140"/>
            <a:ext cx="4336504" cy="324704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a:ea typeface="+mn-ea"/>
                <a:cs typeface="+mn-cs"/>
              </a:rPr>
              <a:t>The result shows that most parts of the island have higher VCI values which means that those areas are not affected by drought over the time analyzed.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venir"/>
                <a:ea typeface="+mn-ea"/>
                <a:cs typeface="+mn-cs"/>
              </a:rPr>
              <a:t>We researched each of our Areas of Interest using a large number of Planet images:</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1800" b="0" i="1" u="none" strike="noStrike" kern="1200" cap="none" spc="0" normalizeH="0" baseline="0" noProof="0" err="1">
                <a:ln>
                  <a:noFill/>
                </a:ln>
                <a:solidFill>
                  <a:prstClr val="black"/>
                </a:solidFill>
                <a:effectLst/>
                <a:uLnTx/>
                <a:uFillTx/>
                <a:latin typeface="Avenir"/>
                <a:ea typeface="+mn-ea"/>
                <a:cs typeface="+mn-cs"/>
              </a:rPr>
              <a:t>Sopu</a:t>
            </a:r>
            <a:r>
              <a:rPr kumimoji="0" lang="en-US" sz="1800" b="0" i="1" u="none" strike="noStrike" kern="1200" cap="none" spc="0" normalizeH="0" baseline="0" noProof="0">
                <a:ln>
                  <a:noFill/>
                </a:ln>
                <a:solidFill>
                  <a:prstClr val="black"/>
                </a:solidFill>
                <a:effectLst/>
                <a:uLnTx/>
                <a:uFillTx/>
                <a:latin typeface="Avenir"/>
                <a:ea typeface="+mn-ea"/>
                <a:cs typeface="+mn-cs"/>
              </a:rPr>
              <a:t>: 37 images</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1800" b="0" i="1" u="none" strike="noStrike" kern="1200" cap="none" spc="0" normalizeH="0" baseline="0" noProof="0" err="1">
                <a:ln>
                  <a:noFill/>
                </a:ln>
                <a:solidFill>
                  <a:prstClr val="black"/>
                </a:solidFill>
                <a:effectLst/>
                <a:uLnTx/>
                <a:uFillTx/>
                <a:latin typeface="Avenir"/>
                <a:ea typeface="+mn-ea"/>
                <a:cs typeface="+mn-cs"/>
              </a:rPr>
              <a:t>Popua</a:t>
            </a:r>
            <a:r>
              <a:rPr kumimoji="0" lang="en-US" sz="1800" b="0" i="1" u="none" strike="noStrike" kern="1200" cap="none" spc="0" normalizeH="0" baseline="0" noProof="0">
                <a:ln>
                  <a:noFill/>
                </a:ln>
                <a:solidFill>
                  <a:prstClr val="black"/>
                </a:solidFill>
                <a:effectLst/>
                <a:uLnTx/>
                <a:uFillTx/>
                <a:latin typeface="Avenir"/>
                <a:ea typeface="+mn-ea"/>
                <a:cs typeface="+mn-cs"/>
              </a:rPr>
              <a:t>: 79 images</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1800" b="0" i="1" u="none" strike="noStrike" kern="1200" cap="none" spc="0" normalizeH="0" baseline="0" noProof="0" err="1">
                <a:ln>
                  <a:noFill/>
                </a:ln>
                <a:solidFill>
                  <a:prstClr val="black"/>
                </a:solidFill>
                <a:effectLst/>
                <a:uLnTx/>
                <a:uFillTx/>
                <a:latin typeface="Avenir"/>
                <a:ea typeface="+mn-ea"/>
                <a:cs typeface="+mn-cs"/>
              </a:rPr>
              <a:t>Nukuleka</a:t>
            </a:r>
            <a:r>
              <a:rPr kumimoji="0" lang="en-US" sz="1800" b="0" i="1" u="none" strike="noStrike" kern="1200" cap="none" spc="0" normalizeH="0" baseline="0" noProof="0">
                <a:ln>
                  <a:noFill/>
                </a:ln>
                <a:solidFill>
                  <a:prstClr val="black"/>
                </a:solidFill>
                <a:effectLst/>
                <a:uLnTx/>
                <a:uFillTx/>
                <a:latin typeface="Avenir"/>
                <a:ea typeface="+mn-ea"/>
                <a:cs typeface="+mn-cs"/>
              </a:rPr>
              <a:t>: 63 images</a:t>
            </a: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sz="1800" b="0" i="1" u="none" strike="noStrike" kern="1200" cap="none" spc="0" normalizeH="0" baseline="0" noProof="0">
                <a:ln>
                  <a:noFill/>
                </a:ln>
                <a:solidFill>
                  <a:prstClr val="black"/>
                </a:solidFill>
                <a:effectLst/>
                <a:uLnTx/>
                <a:uFillTx/>
                <a:latin typeface="Avenir"/>
                <a:ea typeface="+mn-ea"/>
                <a:cs typeface="+mn-cs"/>
              </a:rPr>
              <a:t>Ahau: 67 images</a:t>
            </a:r>
          </a:p>
        </p:txBody>
      </p:sp>
      <p:pic>
        <p:nvPicPr>
          <p:cNvPr id="7" name="Picture 6">
            <a:extLst>
              <a:ext uri="{FF2B5EF4-FFF2-40B4-BE49-F238E27FC236}">
                <a16:creationId xmlns:a16="http://schemas.microsoft.com/office/drawing/2014/main" id="{6D0AE219-5FD1-E050-B02F-DC1DF1DF103E}"/>
              </a:ext>
            </a:extLst>
          </p:cNvPr>
          <p:cNvPicPr>
            <a:picLocks noChangeAspect="1"/>
          </p:cNvPicPr>
          <p:nvPr/>
        </p:nvPicPr>
        <p:blipFill>
          <a:blip r:embed="rId3"/>
          <a:stretch>
            <a:fillRect/>
          </a:stretch>
        </p:blipFill>
        <p:spPr>
          <a:xfrm>
            <a:off x="4922697" y="1914525"/>
            <a:ext cx="7004310" cy="4943475"/>
          </a:xfrm>
          <a:prstGeom prst="rect">
            <a:avLst/>
          </a:prstGeom>
        </p:spPr>
      </p:pic>
      <p:sp>
        <p:nvSpPr>
          <p:cNvPr id="8" name="Title 1">
            <a:extLst>
              <a:ext uri="{FF2B5EF4-FFF2-40B4-BE49-F238E27FC236}">
                <a16:creationId xmlns:a16="http://schemas.microsoft.com/office/drawing/2014/main" id="{76979FC3-73F0-F4C4-9D62-82041E203F6A}"/>
              </a:ext>
            </a:extLst>
          </p:cNvPr>
          <p:cNvSpPr txBox="1">
            <a:spLocks/>
          </p:cNvSpPr>
          <p:nvPr/>
        </p:nvSpPr>
        <p:spPr>
          <a:xfrm>
            <a:off x="773484" y="1376579"/>
            <a:ext cx="10515600" cy="1325563"/>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a:latin typeface="Avenir"/>
              </a:rPr>
              <a:t>Drought monitoring - </a:t>
            </a:r>
            <a:r>
              <a:rPr lang="en-US" sz="2400"/>
              <a:t>r</a:t>
            </a:r>
            <a:r>
              <a:rPr lang="en-US" sz="2400">
                <a:latin typeface="Avenir"/>
              </a:rPr>
              <a:t>esults of VCI for Tongatapu using NICFI/Planet Labs data</a:t>
            </a:r>
            <a:endParaRPr lang="en-US" sz="2400" i="1" dirty="0">
              <a:solidFill>
                <a:srgbClr val="FFFF00"/>
              </a:solidFill>
              <a:latin typeface="Avenir"/>
            </a:endParaRPr>
          </a:p>
        </p:txBody>
      </p:sp>
      <p:sp>
        <p:nvSpPr>
          <p:cNvPr id="9" name="TextBox 8">
            <a:extLst>
              <a:ext uri="{FF2B5EF4-FFF2-40B4-BE49-F238E27FC236}">
                <a16:creationId xmlns:a16="http://schemas.microsoft.com/office/drawing/2014/main" id="{8BB5106D-5198-9E7C-A1AF-D5CB76E30B10}"/>
              </a:ext>
            </a:extLst>
          </p:cNvPr>
          <p:cNvSpPr txBox="1"/>
          <p:nvPr/>
        </p:nvSpPr>
        <p:spPr>
          <a:xfrm>
            <a:off x="7361899" y="446852"/>
            <a:ext cx="4830101" cy="58477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r"/>
            <a:r>
              <a:rPr lang="en-GB" sz="3200" b="1" dirty="0">
                <a:solidFill>
                  <a:schemeClr val="bg1"/>
                </a:solidFill>
                <a:latin typeface="Avenir Next LT Pro"/>
                <a:ea typeface="+mj-ea"/>
                <a:cs typeface="Arial"/>
              </a:rPr>
              <a:t>UN-SPIDER</a:t>
            </a:r>
          </a:p>
        </p:txBody>
      </p:sp>
    </p:spTree>
    <p:extLst>
      <p:ext uri="{BB962C8B-B14F-4D97-AF65-F5344CB8AC3E}">
        <p14:creationId xmlns:p14="http://schemas.microsoft.com/office/powerpoint/2010/main" val="1418539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BC797-4E71-1CEE-E4EF-4C176C7C07D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B86BAD2-8660-0C3E-7C37-760DAF4AB80A}"/>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sz="1200"/>
          </a:p>
        </p:txBody>
      </p:sp>
      <p:grpSp>
        <p:nvGrpSpPr>
          <p:cNvPr id="3" name="Group 3">
            <a:extLst>
              <a:ext uri="{FF2B5EF4-FFF2-40B4-BE49-F238E27FC236}">
                <a16:creationId xmlns:a16="http://schemas.microsoft.com/office/drawing/2014/main" id="{D8EA7BE3-5527-F170-61B9-C6A5433AE498}"/>
              </a:ext>
            </a:extLst>
          </p:cNvPr>
          <p:cNvGrpSpPr/>
          <p:nvPr/>
        </p:nvGrpSpPr>
        <p:grpSpPr>
          <a:xfrm>
            <a:off x="0" y="0"/>
            <a:ext cx="12192000" cy="6858000"/>
            <a:chOff x="0" y="0"/>
            <a:chExt cx="4816593" cy="2709333"/>
          </a:xfrm>
        </p:grpSpPr>
        <p:sp>
          <p:nvSpPr>
            <p:cNvPr id="4" name="Freeform 4">
              <a:extLst>
                <a:ext uri="{FF2B5EF4-FFF2-40B4-BE49-F238E27FC236}">
                  <a16:creationId xmlns:a16="http://schemas.microsoft.com/office/drawing/2014/main" id="{6D00DFF9-1F53-6F5E-57BA-322E11F68BF6}"/>
                </a:ext>
              </a:extLst>
            </p:cNvPr>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gradFill rotWithShape="1">
              <a:gsLst>
                <a:gs pos="0">
                  <a:srgbClr val="5DE0E6">
                    <a:alpha val="77000"/>
                  </a:srgbClr>
                </a:gs>
                <a:gs pos="100000">
                  <a:srgbClr val="004AAD">
                    <a:alpha val="77000"/>
                  </a:srgbClr>
                </a:gs>
              </a:gsLst>
              <a:lin ang="0"/>
            </a:gradFill>
            <a:ln cap="sq">
              <a:noFill/>
              <a:prstDash val="solid"/>
              <a:miter/>
            </a:ln>
          </p:spPr>
          <p:txBody>
            <a:bodyPr/>
            <a:lstStyle/>
            <a:p>
              <a:endParaRPr lang="en-GB" sz="1200"/>
            </a:p>
          </p:txBody>
        </p:sp>
        <p:sp>
          <p:nvSpPr>
            <p:cNvPr id="5" name="TextBox 5">
              <a:extLst>
                <a:ext uri="{FF2B5EF4-FFF2-40B4-BE49-F238E27FC236}">
                  <a16:creationId xmlns:a16="http://schemas.microsoft.com/office/drawing/2014/main" id="{2D9234F6-B9F5-A7C3-927D-9434951D2F0E}"/>
                </a:ext>
              </a:extLst>
            </p:cNvPr>
            <p:cNvSpPr txBox="1"/>
            <p:nvPr/>
          </p:nvSpPr>
          <p:spPr>
            <a:xfrm>
              <a:off x="0" y="-76200"/>
              <a:ext cx="4816593" cy="2785533"/>
            </a:xfrm>
            <a:prstGeom prst="rect">
              <a:avLst/>
            </a:prstGeom>
          </p:spPr>
          <p:txBody>
            <a:bodyPr lIns="33867" tIns="33867" rIns="33867" bIns="33867" rtlCol="0" anchor="ctr"/>
            <a:lstStyle/>
            <a:p>
              <a:pPr algn="ctr">
                <a:lnSpc>
                  <a:spcPts val="2416"/>
                </a:lnSpc>
                <a:spcBef>
                  <a:spcPct val="0"/>
                </a:spcBef>
              </a:pPr>
              <a:endParaRPr sz="1200"/>
            </a:p>
          </p:txBody>
        </p:sp>
      </p:grpSp>
      <p:sp>
        <p:nvSpPr>
          <p:cNvPr id="6" name="TextBox 6">
            <a:extLst>
              <a:ext uri="{FF2B5EF4-FFF2-40B4-BE49-F238E27FC236}">
                <a16:creationId xmlns:a16="http://schemas.microsoft.com/office/drawing/2014/main" id="{E732AE46-D5F6-F67B-0876-562C63C5756B}"/>
              </a:ext>
            </a:extLst>
          </p:cNvPr>
          <p:cNvSpPr txBox="1"/>
          <p:nvPr/>
        </p:nvSpPr>
        <p:spPr>
          <a:xfrm>
            <a:off x="751683" y="1978268"/>
            <a:ext cx="10688630" cy="1729256"/>
          </a:xfrm>
          <a:prstGeom prst="rect">
            <a:avLst/>
          </a:prstGeom>
        </p:spPr>
        <p:txBody>
          <a:bodyPr lIns="0" tIns="0" rIns="0" bIns="0" rtlCol="0" anchor="t">
            <a:spAutoFit/>
          </a:bodyPr>
          <a:lstStyle/>
          <a:p>
            <a:pPr algn="ctr">
              <a:lnSpc>
                <a:spcPts val="6666"/>
              </a:lnSpc>
            </a:pPr>
            <a:r>
              <a:rPr lang="en-US" sz="6666" b="1" spc="1106" dirty="0">
                <a:solidFill>
                  <a:srgbClr val="FFFFFF"/>
                </a:solidFill>
                <a:latin typeface="Avenir 1 Ultra-Bold"/>
                <a:ea typeface="Avenir 1 Ultra-Bold"/>
                <a:cs typeface="Avenir 1 Ultra-Bold"/>
                <a:sym typeface="Avenir 1 Ultra-Bold"/>
              </a:rPr>
              <a:t>PROGRAMME ON SPACE APPLICATIONS</a:t>
            </a:r>
          </a:p>
        </p:txBody>
      </p:sp>
      <p:sp>
        <p:nvSpPr>
          <p:cNvPr id="7" name="Freeform 7">
            <a:extLst>
              <a:ext uri="{FF2B5EF4-FFF2-40B4-BE49-F238E27FC236}">
                <a16:creationId xmlns:a16="http://schemas.microsoft.com/office/drawing/2014/main" id="{07C60A35-A43C-FCF6-021E-585C826F05E2}"/>
              </a:ext>
            </a:extLst>
          </p:cNvPr>
          <p:cNvSpPr/>
          <p:nvPr/>
        </p:nvSpPr>
        <p:spPr>
          <a:xfrm>
            <a:off x="-335334" y="-163281"/>
            <a:ext cx="6431334" cy="1698161"/>
          </a:xfrm>
          <a:custGeom>
            <a:avLst/>
            <a:gdLst/>
            <a:ahLst/>
            <a:cxnLst/>
            <a:rect l="l" t="t" r="r" b="b"/>
            <a:pathLst>
              <a:path w="9647001" h="2547242">
                <a:moveTo>
                  <a:pt x="0" y="0"/>
                </a:moveTo>
                <a:lnTo>
                  <a:pt x="9647001" y="0"/>
                </a:lnTo>
                <a:lnTo>
                  <a:pt x="9647001" y="2547242"/>
                </a:lnTo>
                <a:lnTo>
                  <a:pt x="0" y="2547242"/>
                </a:lnTo>
                <a:lnTo>
                  <a:pt x="0" y="0"/>
                </a:lnTo>
                <a:close/>
              </a:path>
            </a:pathLst>
          </a:custGeom>
          <a:blipFill>
            <a:blip r:embed="rId3"/>
            <a:stretch>
              <a:fillRect/>
            </a:stretch>
          </a:blipFill>
        </p:spPr>
        <p:txBody>
          <a:bodyPr/>
          <a:lstStyle/>
          <a:p>
            <a:endParaRPr lang="en-GB" sz="1200"/>
          </a:p>
        </p:txBody>
      </p:sp>
    </p:spTree>
    <p:extLst>
      <p:ext uri="{BB962C8B-B14F-4D97-AF65-F5344CB8AC3E}">
        <p14:creationId xmlns:p14="http://schemas.microsoft.com/office/powerpoint/2010/main" val="204769070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C5B6F-7AE3-9558-96BF-06990C75054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A0D3D27-4B97-0507-BB86-02D2D0DF0082}"/>
              </a:ext>
            </a:extLst>
          </p:cNvPr>
          <p:cNvGrpSpPr/>
          <p:nvPr/>
        </p:nvGrpSpPr>
        <p:grpSpPr>
          <a:xfrm>
            <a:off x="0" y="1"/>
            <a:ext cx="12192000" cy="1212407"/>
            <a:chOff x="0" y="0"/>
            <a:chExt cx="4816593" cy="478976"/>
          </a:xfrm>
        </p:grpSpPr>
        <p:sp>
          <p:nvSpPr>
            <p:cNvPr id="3" name="Freeform 3">
              <a:extLst>
                <a:ext uri="{FF2B5EF4-FFF2-40B4-BE49-F238E27FC236}">
                  <a16:creationId xmlns:a16="http://schemas.microsoft.com/office/drawing/2014/main" id="{59BA5B67-4C2B-F209-F9D5-C58CD886EACA}"/>
                </a:ext>
              </a:extLst>
            </p:cNvPr>
            <p:cNvSpPr/>
            <p:nvPr/>
          </p:nvSpPr>
          <p:spPr>
            <a:xfrm>
              <a:off x="0" y="0"/>
              <a:ext cx="4816592" cy="478976"/>
            </a:xfrm>
            <a:custGeom>
              <a:avLst/>
              <a:gdLst/>
              <a:ahLst/>
              <a:cxnLst/>
              <a:rect l="l" t="t" r="r" b="b"/>
              <a:pathLst>
                <a:path w="4816592" h="478976">
                  <a:moveTo>
                    <a:pt x="0" y="0"/>
                  </a:moveTo>
                  <a:lnTo>
                    <a:pt x="4816592" y="0"/>
                  </a:lnTo>
                  <a:lnTo>
                    <a:pt x="4816592" y="478976"/>
                  </a:lnTo>
                  <a:lnTo>
                    <a:pt x="0" y="478976"/>
                  </a:lnTo>
                  <a:close/>
                </a:path>
              </a:pathLst>
            </a:custGeom>
            <a:gradFill rotWithShape="1">
              <a:gsLst>
                <a:gs pos="0">
                  <a:srgbClr val="5DE0E6">
                    <a:alpha val="100000"/>
                  </a:srgbClr>
                </a:gs>
                <a:gs pos="100000">
                  <a:srgbClr val="004AAD">
                    <a:alpha val="100000"/>
                  </a:srgbClr>
                </a:gs>
              </a:gsLst>
              <a:lin ang="0"/>
            </a:gradFill>
          </p:spPr>
          <p:txBody>
            <a:bodyPr/>
            <a:lstStyle/>
            <a:p>
              <a:endParaRPr lang="en-GB" sz="1200"/>
            </a:p>
          </p:txBody>
        </p:sp>
        <p:sp>
          <p:nvSpPr>
            <p:cNvPr id="4" name="TextBox 4">
              <a:extLst>
                <a:ext uri="{FF2B5EF4-FFF2-40B4-BE49-F238E27FC236}">
                  <a16:creationId xmlns:a16="http://schemas.microsoft.com/office/drawing/2014/main" id="{C2B8984A-24B9-C88B-ECF4-FB5243BB0D05}"/>
                </a:ext>
              </a:extLst>
            </p:cNvPr>
            <p:cNvSpPr txBox="1"/>
            <p:nvPr/>
          </p:nvSpPr>
          <p:spPr>
            <a:xfrm>
              <a:off x="0" y="-76200"/>
              <a:ext cx="4816593" cy="555176"/>
            </a:xfrm>
            <a:prstGeom prst="rect">
              <a:avLst/>
            </a:prstGeom>
          </p:spPr>
          <p:txBody>
            <a:bodyPr lIns="33867" tIns="33867" rIns="33867" bIns="33867" rtlCol="0" anchor="ctr"/>
            <a:lstStyle/>
            <a:p>
              <a:pPr algn="ctr">
                <a:lnSpc>
                  <a:spcPts val="2416"/>
                </a:lnSpc>
              </a:pPr>
              <a:endParaRPr sz="1200"/>
            </a:p>
          </p:txBody>
        </p:sp>
      </p:grpSp>
      <p:sp>
        <p:nvSpPr>
          <p:cNvPr id="5" name="TextBox 5">
            <a:extLst>
              <a:ext uri="{FF2B5EF4-FFF2-40B4-BE49-F238E27FC236}">
                <a16:creationId xmlns:a16="http://schemas.microsoft.com/office/drawing/2014/main" id="{95FF7C48-7E72-B6FF-D0E4-258F1424D5A8}"/>
              </a:ext>
            </a:extLst>
          </p:cNvPr>
          <p:cNvSpPr txBox="1"/>
          <p:nvPr/>
        </p:nvSpPr>
        <p:spPr>
          <a:xfrm>
            <a:off x="4074001" y="107580"/>
            <a:ext cx="7759783" cy="512769"/>
          </a:xfrm>
          <a:prstGeom prst="rect">
            <a:avLst/>
          </a:prstGeom>
        </p:spPr>
        <p:txBody>
          <a:bodyPr lIns="0" tIns="0" rIns="0" bIns="0" rtlCol="0" anchor="t">
            <a:spAutoFit/>
          </a:bodyPr>
          <a:lstStyle/>
          <a:p>
            <a:pPr algn="r">
              <a:lnSpc>
                <a:spcPts val="3863"/>
              </a:lnSpc>
            </a:pPr>
            <a:r>
              <a:rPr lang="en-US" sz="4066" b="1" dirty="0">
                <a:solidFill>
                  <a:srgbClr val="FFFFFF"/>
                </a:solidFill>
                <a:latin typeface="Avenir 1 Ultra-Bold"/>
                <a:ea typeface="Avenir 1 Ultra-Bold"/>
                <a:cs typeface="Avenir 1 Ultra-Bold"/>
                <a:sym typeface="Avenir 1 Ultra-Bold"/>
              </a:rPr>
              <a:t>Space4Water</a:t>
            </a:r>
          </a:p>
        </p:txBody>
      </p:sp>
      <p:sp>
        <p:nvSpPr>
          <p:cNvPr id="9" name="Freeform 9">
            <a:extLst>
              <a:ext uri="{FF2B5EF4-FFF2-40B4-BE49-F238E27FC236}">
                <a16:creationId xmlns:a16="http://schemas.microsoft.com/office/drawing/2014/main" id="{EA494926-2054-F784-1967-3C42FAF15E6B}"/>
              </a:ext>
            </a:extLst>
          </p:cNvPr>
          <p:cNvSpPr/>
          <p:nvPr/>
        </p:nvSpPr>
        <p:spPr>
          <a:xfrm>
            <a:off x="-182294" y="-103865"/>
            <a:ext cx="5378394" cy="1420138"/>
          </a:xfrm>
          <a:custGeom>
            <a:avLst/>
            <a:gdLst/>
            <a:ahLst/>
            <a:cxnLst/>
            <a:rect l="l" t="t" r="r" b="b"/>
            <a:pathLst>
              <a:path w="8067591" h="2130207">
                <a:moveTo>
                  <a:pt x="0" y="0"/>
                </a:moveTo>
                <a:lnTo>
                  <a:pt x="8067591" y="0"/>
                </a:lnTo>
                <a:lnTo>
                  <a:pt x="8067591" y="2130207"/>
                </a:lnTo>
                <a:lnTo>
                  <a:pt x="0" y="2130207"/>
                </a:lnTo>
                <a:lnTo>
                  <a:pt x="0" y="0"/>
                </a:lnTo>
                <a:close/>
              </a:path>
            </a:pathLst>
          </a:custGeom>
          <a:blipFill>
            <a:blip r:embed="rId2"/>
            <a:stretch>
              <a:fillRect/>
            </a:stretch>
          </a:blipFill>
        </p:spPr>
        <p:txBody>
          <a:bodyPr/>
          <a:lstStyle/>
          <a:p>
            <a:endParaRPr lang="en-GB" sz="1200"/>
          </a:p>
        </p:txBody>
      </p:sp>
      <p:pic>
        <p:nvPicPr>
          <p:cNvPr id="6" name="Picture 5" descr="A group of blue circles with a computer and a blue circle with text&#10;&#10;AI-generated content may be incorrect.">
            <a:extLst>
              <a:ext uri="{FF2B5EF4-FFF2-40B4-BE49-F238E27FC236}">
                <a16:creationId xmlns:a16="http://schemas.microsoft.com/office/drawing/2014/main" id="{C715F3EA-E9BF-607E-3918-478FECB34BFC}"/>
              </a:ext>
            </a:extLst>
          </p:cNvPr>
          <p:cNvPicPr>
            <a:picLocks noChangeAspect="1"/>
          </p:cNvPicPr>
          <p:nvPr/>
        </p:nvPicPr>
        <p:blipFill>
          <a:blip r:embed="rId3"/>
          <a:srcRect t="-281" r="64243" b="-563"/>
          <a:stretch>
            <a:fillRect/>
          </a:stretch>
        </p:blipFill>
        <p:spPr>
          <a:xfrm>
            <a:off x="2974927" y="1438817"/>
            <a:ext cx="2354387" cy="2447550"/>
          </a:xfrm>
          <a:prstGeom prst="rect">
            <a:avLst/>
          </a:prstGeom>
        </p:spPr>
      </p:pic>
      <p:pic>
        <p:nvPicPr>
          <p:cNvPr id="7" name="Picture 6" descr="A group of blue circles with a computer and a blue circle with text&#10;&#10;AI-generated content may be incorrect.">
            <a:extLst>
              <a:ext uri="{FF2B5EF4-FFF2-40B4-BE49-F238E27FC236}">
                <a16:creationId xmlns:a16="http://schemas.microsoft.com/office/drawing/2014/main" id="{0D30455B-A4D6-912B-A884-19319A470D6D}"/>
              </a:ext>
            </a:extLst>
          </p:cNvPr>
          <p:cNvPicPr>
            <a:picLocks noChangeAspect="1"/>
          </p:cNvPicPr>
          <p:nvPr/>
        </p:nvPicPr>
        <p:blipFill>
          <a:blip r:embed="rId3"/>
          <a:srcRect l="34667" t="910" r="37254" b="-7785"/>
          <a:stretch>
            <a:fillRect/>
          </a:stretch>
        </p:blipFill>
        <p:spPr>
          <a:xfrm>
            <a:off x="6204035" y="1456133"/>
            <a:ext cx="1848857" cy="2593917"/>
          </a:xfrm>
          <a:prstGeom prst="rect">
            <a:avLst/>
          </a:prstGeom>
        </p:spPr>
      </p:pic>
      <p:pic>
        <p:nvPicPr>
          <p:cNvPr id="8" name="Picture 7" descr="A group of blue circles with a computer and a blue circle with text&#10;&#10;AI-generated content may be incorrect.">
            <a:extLst>
              <a:ext uri="{FF2B5EF4-FFF2-40B4-BE49-F238E27FC236}">
                <a16:creationId xmlns:a16="http://schemas.microsoft.com/office/drawing/2014/main" id="{4F182A4C-2D54-D224-4EBC-B61AF83E657D}"/>
              </a:ext>
            </a:extLst>
          </p:cNvPr>
          <p:cNvPicPr>
            <a:picLocks noChangeAspect="1"/>
          </p:cNvPicPr>
          <p:nvPr/>
        </p:nvPicPr>
        <p:blipFill>
          <a:blip r:embed="rId3"/>
          <a:srcRect l="63798" t="447" r="7715" b="-403"/>
          <a:stretch>
            <a:fillRect/>
          </a:stretch>
        </p:blipFill>
        <p:spPr>
          <a:xfrm>
            <a:off x="9046306" y="1458354"/>
            <a:ext cx="1875697" cy="2426006"/>
          </a:xfrm>
          <a:prstGeom prst="rect">
            <a:avLst/>
          </a:prstGeom>
        </p:spPr>
      </p:pic>
      <p:sp>
        <p:nvSpPr>
          <p:cNvPr id="11" name="TextBox 10">
            <a:extLst>
              <a:ext uri="{FF2B5EF4-FFF2-40B4-BE49-F238E27FC236}">
                <a16:creationId xmlns:a16="http://schemas.microsoft.com/office/drawing/2014/main" id="{6A26EEC7-2EA6-CBBB-3BEA-304F8D60EBDC}"/>
              </a:ext>
            </a:extLst>
          </p:cNvPr>
          <p:cNvSpPr txBox="1"/>
          <p:nvPr/>
        </p:nvSpPr>
        <p:spPr>
          <a:xfrm>
            <a:off x="8778631" y="4021016"/>
            <a:ext cx="2743200" cy="10053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78130" indent="-226695">
              <a:lnSpc>
                <a:spcPts val="1761"/>
              </a:lnSpc>
              <a:buFont typeface="Arial,Sans-Serif"/>
              <a:buChar char="•"/>
            </a:pPr>
            <a:r>
              <a:rPr lang="en-US" sz="1400" b="1">
                <a:latin typeface="Avenir"/>
                <a:cs typeface="Arial"/>
              </a:rPr>
              <a:t>Conferences since 2008</a:t>
            </a:r>
            <a:endParaRPr lang="en-US"/>
          </a:p>
          <a:p>
            <a:pPr marL="278130" indent="-226695">
              <a:lnSpc>
                <a:spcPts val="1761"/>
              </a:lnSpc>
              <a:buFont typeface="Arial,Sans-Serif"/>
              <a:buChar char="•"/>
            </a:pPr>
            <a:r>
              <a:rPr lang="en-US" sz="1400">
                <a:latin typeface="Avenir"/>
                <a:cs typeface="Arial"/>
              </a:rPr>
              <a:t>Every 3 years fostering science diplomacy and informed </a:t>
            </a:r>
            <a:r>
              <a:rPr lang="en-US" sz="1400" b="1">
                <a:latin typeface="Avenir"/>
                <a:cs typeface="Arial"/>
              </a:rPr>
              <a:t>decision</a:t>
            </a:r>
            <a:r>
              <a:rPr lang="en-US" sz="1400">
                <a:latin typeface="Avenir"/>
                <a:cs typeface="Arial"/>
              </a:rPr>
              <a:t>-making​</a:t>
            </a:r>
            <a:endParaRPr lang="en-US"/>
          </a:p>
        </p:txBody>
      </p:sp>
      <p:sp>
        <p:nvSpPr>
          <p:cNvPr id="14" name="TextBox 13">
            <a:extLst>
              <a:ext uri="{FF2B5EF4-FFF2-40B4-BE49-F238E27FC236}">
                <a16:creationId xmlns:a16="http://schemas.microsoft.com/office/drawing/2014/main" id="{CBB804C2-BC80-546C-3573-145D45710B60}"/>
              </a:ext>
            </a:extLst>
          </p:cNvPr>
          <p:cNvSpPr txBox="1"/>
          <p:nvPr/>
        </p:nvSpPr>
        <p:spPr>
          <a:xfrm>
            <a:off x="5969000" y="4079631"/>
            <a:ext cx="2899507" cy="21595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78130" indent="-226695">
              <a:lnSpc>
                <a:spcPts val="1761"/>
              </a:lnSpc>
              <a:buFont typeface="Arial,Sans-Serif"/>
              <a:buChar char="•"/>
            </a:pPr>
            <a:r>
              <a:rPr lang="en-US" sz="1400" b="1">
                <a:latin typeface="Avenir"/>
                <a:cs typeface="Arial"/>
              </a:rPr>
              <a:t>User-friendly web portal</a:t>
            </a:r>
            <a:r>
              <a:rPr lang="en-US" sz="1400">
                <a:latin typeface="Avenir"/>
                <a:cs typeface="Arial"/>
              </a:rPr>
              <a:t> for science communication​</a:t>
            </a:r>
            <a:endParaRPr lang="en-US" sz="1400" b="1">
              <a:latin typeface="Calibri" panose="020F0502020204030204"/>
              <a:ea typeface="Calibri" panose="020F0502020204030204"/>
              <a:cs typeface="Calibri" panose="020F0502020204030204"/>
            </a:endParaRPr>
          </a:p>
          <a:p>
            <a:pPr marL="278130" indent="-226695">
              <a:lnSpc>
                <a:spcPts val="1761"/>
              </a:lnSpc>
              <a:buFont typeface="Arial,Sans-Serif"/>
              <a:buChar char="•"/>
            </a:pPr>
            <a:r>
              <a:rPr lang="en-US" sz="1400" b="1">
                <a:latin typeface="Avenir"/>
                <a:cs typeface="Arial"/>
              </a:rPr>
              <a:t>&gt;1200 knowledge resources​</a:t>
            </a:r>
          </a:p>
          <a:p>
            <a:pPr marL="278130" indent="-226695">
              <a:lnSpc>
                <a:spcPts val="1761"/>
              </a:lnSpc>
              <a:buFont typeface="Arial,Sans-Serif"/>
              <a:buChar char="•"/>
            </a:pPr>
            <a:r>
              <a:rPr lang="en-US" sz="1400">
                <a:latin typeface="Avenir"/>
                <a:cs typeface="Arial"/>
              </a:rPr>
              <a:t>Accessed by users world-wide</a:t>
            </a:r>
          </a:p>
          <a:p>
            <a:pPr marL="278130" indent="-226695">
              <a:lnSpc>
                <a:spcPts val="1761"/>
              </a:lnSpc>
              <a:buFont typeface="Arial,Sans-Serif"/>
              <a:buChar char="•"/>
            </a:pPr>
            <a:r>
              <a:rPr lang="en-US" sz="1400">
                <a:latin typeface="Avenir"/>
                <a:cs typeface="Arial"/>
              </a:rPr>
              <a:t>Monthly interviews with experts and thought leaders</a:t>
            </a:r>
          </a:p>
          <a:p>
            <a:pPr marL="278130" indent="-226695">
              <a:lnSpc>
                <a:spcPts val="1761"/>
              </a:lnSpc>
              <a:buFont typeface="Arial,Sans-Serif"/>
              <a:buChar char="•"/>
            </a:pPr>
            <a:r>
              <a:rPr lang="en-US" sz="1400">
                <a:latin typeface="Avenir"/>
                <a:cs typeface="Arial"/>
              </a:rPr>
              <a:t>Monthly technical articles (some translated to ES, FR)</a:t>
            </a:r>
          </a:p>
          <a:p>
            <a:pPr marL="51435">
              <a:lnSpc>
                <a:spcPts val="1761"/>
              </a:lnSpc>
            </a:pPr>
            <a:r>
              <a:rPr lang="en-US" sz="1400">
                <a:latin typeface="Avenir"/>
                <a:cs typeface="Arial"/>
              </a:rPr>
              <a:t> </a:t>
            </a:r>
          </a:p>
        </p:txBody>
      </p:sp>
      <p:sp>
        <p:nvSpPr>
          <p:cNvPr id="15" name="TextBox 14">
            <a:extLst>
              <a:ext uri="{FF2B5EF4-FFF2-40B4-BE49-F238E27FC236}">
                <a16:creationId xmlns:a16="http://schemas.microsoft.com/office/drawing/2014/main" id="{A26BFFF7-6A5C-9843-0B33-B0728929405F}"/>
              </a:ext>
            </a:extLst>
          </p:cNvPr>
          <p:cNvSpPr txBox="1"/>
          <p:nvPr/>
        </p:nvSpPr>
        <p:spPr>
          <a:xfrm>
            <a:off x="2971018" y="3894015"/>
            <a:ext cx="3036276"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78130" indent="-226695">
              <a:lnSpc>
                <a:spcPts val="1761"/>
              </a:lnSpc>
              <a:buFont typeface="Arial,Sans-Serif"/>
              <a:buChar char="•"/>
            </a:pPr>
            <a:r>
              <a:rPr lang="en-US" sz="1400" b="1">
                <a:latin typeface="Avenir"/>
                <a:cs typeface="Arial"/>
              </a:rPr>
              <a:t>&gt;180 members</a:t>
            </a:r>
          </a:p>
          <a:p>
            <a:pPr marL="278130" indent="-226695">
              <a:lnSpc>
                <a:spcPts val="1761"/>
              </a:lnSpc>
              <a:buFont typeface="Arial,Sans-Serif"/>
              <a:buChar char="•"/>
            </a:pPr>
            <a:r>
              <a:rPr lang="en-US" sz="1400">
                <a:latin typeface="Avenir"/>
                <a:cs typeface="Arial"/>
              </a:rPr>
              <a:t>118 stakeholders</a:t>
            </a:r>
          </a:p>
          <a:p>
            <a:pPr marL="278130" indent="-226695">
              <a:lnSpc>
                <a:spcPts val="1761"/>
              </a:lnSpc>
              <a:buFont typeface="Arial,Sans-Serif"/>
              <a:buChar char="•"/>
            </a:pPr>
            <a:r>
              <a:rPr lang="en-US" sz="1400">
                <a:latin typeface="Avenir"/>
                <a:cs typeface="Arial"/>
              </a:rPr>
              <a:t>58 (</a:t>
            </a:r>
            <a:r>
              <a:rPr lang="en-US" sz="1400" err="1">
                <a:latin typeface="Avenir"/>
                <a:cs typeface="Arial"/>
              </a:rPr>
              <a:t>yong</a:t>
            </a:r>
            <a:r>
              <a:rPr lang="en-US" sz="1400">
                <a:latin typeface="Avenir"/>
                <a:cs typeface="Arial"/>
              </a:rPr>
              <a:t>) professionals</a:t>
            </a:r>
          </a:p>
          <a:p>
            <a:pPr marL="278130" indent="-226695">
              <a:lnSpc>
                <a:spcPts val="1761"/>
              </a:lnSpc>
              <a:buFont typeface="Arial,Sans-Serif"/>
              <a:buChar char="•"/>
            </a:pPr>
            <a:r>
              <a:rPr lang="en-US" sz="1400">
                <a:latin typeface="Avenir"/>
                <a:cs typeface="Arial"/>
              </a:rPr>
              <a:t>7 Indigenous </a:t>
            </a:r>
            <a:r>
              <a:rPr lang="en-US" sz="1400" err="1">
                <a:latin typeface="Avenir"/>
                <a:cs typeface="Arial"/>
              </a:rPr>
              <a:t>reprsentatives</a:t>
            </a:r>
          </a:p>
          <a:p>
            <a:pPr marL="278130" indent="-226695">
              <a:lnSpc>
                <a:spcPts val="1761"/>
              </a:lnSpc>
              <a:buFont typeface="Arial,Sans-Serif"/>
              <a:buChar char="•"/>
            </a:pPr>
            <a:r>
              <a:rPr lang="en-US" sz="1400">
                <a:latin typeface="Avenir"/>
                <a:cs typeface="Arial"/>
              </a:rPr>
              <a:t>Meets at Stakeholder Meetings​ 2x a year</a:t>
            </a:r>
          </a:p>
          <a:p>
            <a:pPr marL="278130" indent="-226695">
              <a:lnSpc>
                <a:spcPts val="1761"/>
              </a:lnSpc>
              <a:buFont typeface="Arial,Sans-Serif"/>
              <a:buChar char="•"/>
            </a:pPr>
            <a:r>
              <a:rPr lang="en-US" sz="1400" b="1">
                <a:latin typeface="Avenir"/>
                <a:cs typeface="Arial"/>
              </a:rPr>
              <a:t>Hands-on co-design of space-based solutions</a:t>
            </a:r>
            <a:r>
              <a:rPr lang="en-US" sz="1400">
                <a:latin typeface="Avenir"/>
                <a:cs typeface="Arial"/>
              </a:rPr>
              <a:t> to address water challenges </a:t>
            </a:r>
          </a:p>
          <a:p>
            <a:pPr marL="278130" indent="-226695">
              <a:lnSpc>
                <a:spcPts val="1761"/>
              </a:lnSpc>
              <a:buFont typeface="Arial,Sans-Serif"/>
              <a:buChar char="•"/>
            </a:pPr>
            <a:r>
              <a:rPr lang="en-US" sz="1400">
                <a:latin typeface="Avenir"/>
                <a:cs typeface="Arial"/>
              </a:rPr>
              <a:t>Development of </a:t>
            </a:r>
            <a:r>
              <a:rPr lang="en-US" sz="1400" b="1">
                <a:latin typeface="Avenir"/>
                <a:cs typeface="Arial"/>
              </a:rPr>
              <a:t>good practices</a:t>
            </a:r>
            <a:endParaRPr lang="en-US" b="1">
              <a:ea typeface="Calibri"/>
              <a:cs typeface="Calibri"/>
            </a:endParaRPr>
          </a:p>
          <a:p>
            <a:endParaRPr lang="en-US" b="1">
              <a:ea typeface="Calibri"/>
              <a:cs typeface="Calibri"/>
            </a:endParaRPr>
          </a:p>
        </p:txBody>
      </p:sp>
      <p:pic>
        <p:nvPicPr>
          <p:cNvPr id="16" name="Picture 15" descr="A close-up of a logo&#10;&#10;AI-generated content may be incorrect.">
            <a:extLst>
              <a:ext uri="{FF2B5EF4-FFF2-40B4-BE49-F238E27FC236}">
                <a16:creationId xmlns:a16="http://schemas.microsoft.com/office/drawing/2014/main" id="{D19EC886-181A-3C15-00A1-4CE70C357BA3}"/>
              </a:ext>
            </a:extLst>
          </p:cNvPr>
          <p:cNvPicPr>
            <a:picLocks noChangeAspect="1"/>
          </p:cNvPicPr>
          <p:nvPr/>
        </p:nvPicPr>
        <p:blipFill>
          <a:blip r:embed="rId4"/>
          <a:srcRect l="-1529" t="10071" r="1399" b="990"/>
          <a:stretch>
            <a:fillRect/>
          </a:stretch>
        </p:blipFill>
        <p:spPr>
          <a:xfrm>
            <a:off x="8783885" y="5978371"/>
            <a:ext cx="3414396" cy="872557"/>
          </a:xfrm>
          <a:prstGeom prst="rect">
            <a:avLst/>
          </a:prstGeom>
        </p:spPr>
      </p:pic>
      <p:sp>
        <p:nvSpPr>
          <p:cNvPr id="17" name="TextBox 16">
            <a:extLst>
              <a:ext uri="{FF2B5EF4-FFF2-40B4-BE49-F238E27FC236}">
                <a16:creationId xmlns:a16="http://schemas.microsoft.com/office/drawing/2014/main" id="{6F7DDDAF-E73F-721C-2ED9-3ED35E13906E}"/>
              </a:ext>
            </a:extLst>
          </p:cNvPr>
          <p:cNvSpPr txBox="1"/>
          <p:nvPr/>
        </p:nvSpPr>
        <p:spPr>
          <a:xfrm>
            <a:off x="8837246" y="5564554"/>
            <a:ext cx="2743200" cy="3128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78130" indent="-226695">
              <a:lnSpc>
                <a:spcPts val="1761"/>
              </a:lnSpc>
              <a:buFont typeface="Arial,Sans-Serif"/>
              <a:buChar char="•"/>
            </a:pPr>
            <a:r>
              <a:rPr lang="en-US" sz="1400" b="1">
                <a:latin typeface="Avenir"/>
                <a:cs typeface="Arial"/>
              </a:rPr>
              <a:t>Project partner: </a:t>
            </a:r>
            <a:endParaRPr lang="en-US"/>
          </a:p>
        </p:txBody>
      </p:sp>
      <p:pic>
        <p:nvPicPr>
          <p:cNvPr id="19" name="Picture 6" descr="Home">
            <a:extLst>
              <a:ext uri="{FF2B5EF4-FFF2-40B4-BE49-F238E27FC236}">
                <a16:creationId xmlns:a16="http://schemas.microsoft.com/office/drawing/2014/main" id="{B99101CC-4BF4-3EC8-A120-5675FC9000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872" y="1959731"/>
            <a:ext cx="31623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F972D32-61CD-196E-FDB0-5B9FF403CB86}"/>
              </a:ext>
            </a:extLst>
          </p:cNvPr>
          <p:cNvPicPr>
            <a:picLocks noChangeAspect="1"/>
          </p:cNvPicPr>
          <p:nvPr/>
        </p:nvPicPr>
        <p:blipFill>
          <a:blip r:embed="rId6"/>
          <a:stretch>
            <a:fillRect/>
          </a:stretch>
        </p:blipFill>
        <p:spPr>
          <a:xfrm>
            <a:off x="303463" y="3286360"/>
            <a:ext cx="2640865" cy="2591037"/>
          </a:xfrm>
          <a:prstGeom prst="rect">
            <a:avLst/>
          </a:prstGeom>
        </p:spPr>
      </p:pic>
    </p:spTree>
    <p:extLst>
      <p:ext uri="{BB962C8B-B14F-4D97-AF65-F5344CB8AC3E}">
        <p14:creationId xmlns:p14="http://schemas.microsoft.com/office/powerpoint/2010/main" val="902130048"/>
      </p:ext>
    </p:extLst>
  </p:cSld>
  <p:clrMapOvr>
    <a:masterClrMapping/>
  </p:clrMapOvr>
  <p:transition>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sz="1200"/>
          </a:p>
        </p:txBody>
      </p:sp>
      <p:grpSp>
        <p:nvGrpSpPr>
          <p:cNvPr id="3" name="Group 3"/>
          <p:cNvGrpSpPr/>
          <p:nvPr/>
        </p:nvGrpSpPr>
        <p:grpSpPr>
          <a:xfrm>
            <a:off x="0" y="0"/>
            <a:ext cx="12192000" cy="6858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gradFill rotWithShape="1">
              <a:gsLst>
                <a:gs pos="0">
                  <a:srgbClr val="5DE0E6">
                    <a:alpha val="77000"/>
                  </a:srgbClr>
                </a:gs>
                <a:gs pos="100000">
                  <a:srgbClr val="004AAD">
                    <a:alpha val="77000"/>
                  </a:srgbClr>
                </a:gs>
              </a:gsLst>
              <a:lin ang="0"/>
            </a:gradFill>
            <a:ln cap="sq">
              <a:noFill/>
              <a:prstDash val="solid"/>
              <a:miter/>
            </a:ln>
          </p:spPr>
          <p:txBody>
            <a:bodyPr/>
            <a:lstStyle/>
            <a:p>
              <a:endParaRPr lang="en-GB" sz="1200"/>
            </a:p>
          </p:txBody>
        </p:sp>
        <p:sp>
          <p:nvSpPr>
            <p:cNvPr id="5" name="TextBox 5"/>
            <p:cNvSpPr txBox="1"/>
            <p:nvPr/>
          </p:nvSpPr>
          <p:spPr>
            <a:xfrm>
              <a:off x="0" y="-76200"/>
              <a:ext cx="4816593" cy="2785533"/>
            </a:xfrm>
            <a:prstGeom prst="rect">
              <a:avLst/>
            </a:prstGeom>
          </p:spPr>
          <p:txBody>
            <a:bodyPr lIns="33867" tIns="33867" rIns="33867" bIns="33867" rtlCol="0" anchor="ctr"/>
            <a:lstStyle/>
            <a:p>
              <a:pPr algn="ctr">
                <a:lnSpc>
                  <a:spcPts val="2416"/>
                </a:lnSpc>
                <a:spcBef>
                  <a:spcPct val="0"/>
                </a:spcBef>
              </a:pPr>
              <a:endParaRPr sz="1200"/>
            </a:p>
          </p:txBody>
        </p:sp>
      </p:grpSp>
      <p:sp>
        <p:nvSpPr>
          <p:cNvPr id="6" name="TextBox 6"/>
          <p:cNvSpPr txBox="1"/>
          <p:nvPr/>
        </p:nvSpPr>
        <p:spPr>
          <a:xfrm>
            <a:off x="751683" y="1978268"/>
            <a:ext cx="10688630" cy="2588466"/>
          </a:xfrm>
          <a:prstGeom prst="rect">
            <a:avLst/>
          </a:prstGeom>
        </p:spPr>
        <p:txBody>
          <a:bodyPr lIns="0" tIns="0" rIns="0" bIns="0" rtlCol="0" anchor="t">
            <a:spAutoFit/>
          </a:bodyPr>
          <a:lstStyle/>
          <a:p>
            <a:pPr algn="ctr">
              <a:lnSpc>
                <a:spcPts val="6666"/>
              </a:lnSpc>
            </a:pPr>
            <a:r>
              <a:rPr lang="en-US" sz="6666" b="1" spc="1106" dirty="0">
                <a:solidFill>
                  <a:srgbClr val="FFFFFF"/>
                </a:solidFill>
                <a:latin typeface="Avenir 1 Ultra-Bold"/>
                <a:ea typeface="Avenir 1 Ultra-Bold"/>
                <a:cs typeface="Avenir 1 Ultra-Bold"/>
                <a:sym typeface="Avenir 1 Ultra-Bold"/>
              </a:rPr>
              <a:t>GENERAL INTRODUCTION TO UNOOSA</a:t>
            </a:r>
          </a:p>
        </p:txBody>
      </p:sp>
      <p:sp>
        <p:nvSpPr>
          <p:cNvPr id="7" name="Freeform 7"/>
          <p:cNvSpPr/>
          <p:nvPr/>
        </p:nvSpPr>
        <p:spPr>
          <a:xfrm>
            <a:off x="-335334" y="-163281"/>
            <a:ext cx="6431334" cy="1698161"/>
          </a:xfrm>
          <a:custGeom>
            <a:avLst/>
            <a:gdLst/>
            <a:ahLst/>
            <a:cxnLst/>
            <a:rect l="l" t="t" r="r" b="b"/>
            <a:pathLst>
              <a:path w="9647001" h="2547242">
                <a:moveTo>
                  <a:pt x="0" y="0"/>
                </a:moveTo>
                <a:lnTo>
                  <a:pt x="9647001" y="0"/>
                </a:lnTo>
                <a:lnTo>
                  <a:pt x="9647001" y="2547242"/>
                </a:lnTo>
                <a:lnTo>
                  <a:pt x="0" y="2547242"/>
                </a:lnTo>
                <a:lnTo>
                  <a:pt x="0" y="0"/>
                </a:lnTo>
                <a:close/>
              </a:path>
            </a:pathLst>
          </a:custGeom>
          <a:blipFill>
            <a:blip r:embed="rId3"/>
            <a:stretch>
              <a:fillRect/>
            </a:stretch>
          </a:blipFill>
        </p:spPr>
        <p:txBody>
          <a:bodyPr/>
          <a:lstStyle/>
          <a:p>
            <a:endParaRPr lang="en-GB" sz="1200"/>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C75F9-57B7-E06D-850A-A775326FDD3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F622DB4-5E56-766C-1962-C5599F1F7E5E}"/>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sz="1200"/>
          </a:p>
        </p:txBody>
      </p:sp>
      <p:grpSp>
        <p:nvGrpSpPr>
          <p:cNvPr id="3" name="Group 3">
            <a:extLst>
              <a:ext uri="{FF2B5EF4-FFF2-40B4-BE49-F238E27FC236}">
                <a16:creationId xmlns:a16="http://schemas.microsoft.com/office/drawing/2014/main" id="{EE595F56-3796-AD69-DB3C-74250E2E3C80}"/>
              </a:ext>
            </a:extLst>
          </p:cNvPr>
          <p:cNvGrpSpPr/>
          <p:nvPr/>
        </p:nvGrpSpPr>
        <p:grpSpPr>
          <a:xfrm>
            <a:off x="0" y="0"/>
            <a:ext cx="12192000" cy="6858000"/>
            <a:chOff x="0" y="0"/>
            <a:chExt cx="4816593" cy="2709333"/>
          </a:xfrm>
        </p:grpSpPr>
        <p:sp>
          <p:nvSpPr>
            <p:cNvPr id="4" name="Freeform 4">
              <a:extLst>
                <a:ext uri="{FF2B5EF4-FFF2-40B4-BE49-F238E27FC236}">
                  <a16:creationId xmlns:a16="http://schemas.microsoft.com/office/drawing/2014/main" id="{B9CC1D9C-42AB-9014-FF3E-75A9D8000B1F}"/>
                </a:ext>
              </a:extLst>
            </p:cNvPr>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gradFill rotWithShape="1">
              <a:gsLst>
                <a:gs pos="0">
                  <a:srgbClr val="5DE0E6">
                    <a:alpha val="77000"/>
                  </a:srgbClr>
                </a:gs>
                <a:gs pos="100000">
                  <a:srgbClr val="004AAD">
                    <a:alpha val="77000"/>
                  </a:srgbClr>
                </a:gs>
              </a:gsLst>
              <a:lin ang="0"/>
            </a:gradFill>
            <a:ln cap="sq">
              <a:noFill/>
              <a:prstDash val="solid"/>
              <a:miter/>
            </a:ln>
          </p:spPr>
          <p:txBody>
            <a:bodyPr/>
            <a:lstStyle/>
            <a:p>
              <a:endParaRPr lang="en-GB" sz="1200"/>
            </a:p>
          </p:txBody>
        </p:sp>
        <p:sp>
          <p:nvSpPr>
            <p:cNvPr id="5" name="TextBox 5">
              <a:extLst>
                <a:ext uri="{FF2B5EF4-FFF2-40B4-BE49-F238E27FC236}">
                  <a16:creationId xmlns:a16="http://schemas.microsoft.com/office/drawing/2014/main" id="{23B4578D-0FAC-92F7-18AD-E6C175DE33E9}"/>
                </a:ext>
              </a:extLst>
            </p:cNvPr>
            <p:cNvSpPr txBox="1"/>
            <p:nvPr/>
          </p:nvSpPr>
          <p:spPr>
            <a:xfrm>
              <a:off x="0" y="-76200"/>
              <a:ext cx="4816593" cy="2785533"/>
            </a:xfrm>
            <a:prstGeom prst="rect">
              <a:avLst/>
            </a:prstGeom>
          </p:spPr>
          <p:txBody>
            <a:bodyPr lIns="33867" tIns="33867" rIns="33867" bIns="33867" rtlCol="0" anchor="ctr"/>
            <a:lstStyle/>
            <a:p>
              <a:pPr algn="ctr">
                <a:lnSpc>
                  <a:spcPts val="2416"/>
                </a:lnSpc>
                <a:spcBef>
                  <a:spcPct val="0"/>
                </a:spcBef>
              </a:pPr>
              <a:endParaRPr sz="1200"/>
            </a:p>
          </p:txBody>
        </p:sp>
      </p:grpSp>
      <p:sp>
        <p:nvSpPr>
          <p:cNvPr id="6" name="TextBox 6">
            <a:extLst>
              <a:ext uri="{FF2B5EF4-FFF2-40B4-BE49-F238E27FC236}">
                <a16:creationId xmlns:a16="http://schemas.microsoft.com/office/drawing/2014/main" id="{2DEA36A5-B06E-1D1C-9BC2-1A049E6094AA}"/>
              </a:ext>
            </a:extLst>
          </p:cNvPr>
          <p:cNvSpPr txBox="1"/>
          <p:nvPr/>
        </p:nvSpPr>
        <p:spPr>
          <a:xfrm>
            <a:off x="751683" y="1978268"/>
            <a:ext cx="10688630" cy="870046"/>
          </a:xfrm>
          <a:prstGeom prst="rect">
            <a:avLst/>
          </a:prstGeom>
        </p:spPr>
        <p:txBody>
          <a:bodyPr lIns="0" tIns="0" rIns="0" bIns="0" rtlCol="0" anchor="t">
            <a:spAutoFit/>
          </a:bodyPr>
          <a:lstStyle/>
          <a:p>
            <a:pPr algn="ctr">
              <a:lnSpc>
                <a:spcPts val="6666"/>
              </a:lnSpc>
            </a:pPr>
            <a:r>
              <a:rPr lang="en-US" sz="6666" b="1" spc="1106" dirty="0">
                <a:solidFill>
                  <a:srgbClr val="FFFFFF"/>
                </a:solidFill>
                <a:latin typeface="Avenir 1 Ultra-Bold"/>
                <a:ea typeface="Avenir 1 Ultra-Bold"/>
                <a:cs typeface="Avenir 1 Ultra-Bold"/>
                <a:sym typeface="Avenir 1 Ultra-Bold"/>
              </a:rPr>
              <a:t>PROJECTS</a:t>
            </a:r>
          </a:p>
        </p:txBody>
      </p:sp>
      <p:sp>
        <p:nvSpPr>
          <p:cNvPr id="7" name="Freeform 7">
            <a:extLst>
              <a:ext uri="{FF2B5EF4-FFF2-40B4-BE49-F238E27FC236}">
                <a16:creationId xmlns:a16="http://schemas.microsoft.com/office/drawing/2014/main" id="{5679744C-B860-6F6A-49C3-A8070F46BFF0}"/>
              </a:ext>
            </a:extLst>
          </p:cNvPr>
          <p:cNvSpPr/>
          <p:nvPr/>
        </p:nvSpPr>
        <p:spPr>
          <a:xfrm>
            <a:off x="-335334" y="-163281"/>
            <a:ext cx="6431334" cy="1698161"/>
          </a:xfrm>
          <a:custGeom>
            <a:avLst/>
            <a:gdLst/>
            <a:ahLst/>
            <a:cxnLst/>
            <a:rect l="l" t="t" r="r" b="b"/>
            <a:pathLst>
              <a:path w="9647001" h="2547242">
                <a:moveTo>
                  <a:pt x="0" y="0"/>
                </a:moveTo>
                <a:lnTo>
                  <a:pt x="9647001" y="0"/>
                </a:lnTo>
                <a:lnTo>
                  <a:pt x="9647001" y="2547242"/>
                </a:lnTo>
                <a:lnTo>
                  <a:pt x="0" y="2547242"/>
                </a:lnTo>
                <a:lnTo>
                  <a:pt x="0" y="0"/>
                </a:lnTo>
                <a:close/>
              </a:path>
            </a:pathLst>
          </a:custGeom>
          <a:blipFill>
            <a:blip r:embed="rId3"/>
            <a:stretch>
              <a:fillRect/>
            </a:stretch>
          </a:blipFill>
        </p:spPr>
        <p:txBody>
          <a:bodyPr/>
          <a:lstStyle/>
          <a:p>
            <a:endParaRPr lang="en-GB" sz="1200"/>
          </a:p>
        </p:txBody>
      </p:sp>
    </p:spTree>
    <p:extLst>
      <p:ext uri="{BB962C8B-B14F-4D97-AF65-F5344CB8AC3E}">
        <p14:creationId xmlns:p14="http://schemas.microsoft.com/office/powerpoint/2010/main" val="10813222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5FEA3-99EF-F80C-5ADC-7C86B14A6A5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FD9E10D-F82D-F1D9-9D61-4F29E0B0A546}"/>
              </a:ext>
            </a:extLst>
          </p:cNvPr>
          <p:cNvGrpSpPr/>
          <p:nvPr/>
        </p:nvGrpSpPr>
        <p:grpSpPr>
          <a:xfrm>
            <a:off x="0" y="1"/>
            <a:ext cx="12192000" cy="1212407"/>
            <a:chOff x="0" y="0"/>
            <a:chExt cx="4816593" cy="478976"/>
          </a:xfrm>
        </p:grpSpPr>
        <p:sp>
          <p:nvSpPr>
            <p:cNvPr id="3" name="Freeform 3">
              <a:extLst>
                <a:ext uri="{FF2B5EF4-FFF2-40B4-BE49-F238E27FC236}">
                  <a16:creationId xmlns:a16="http://schemas.microsoft.com/office/drawing/2014/main" id="{738867E9-45F6-D72D-C434-B8F020C2EEF9}"/>
                </a:ext>
              </a:extLst>
            </p:cNvPr>
            <p:cNvSpPr/>
            <p:nvPr/>
          </p:nvSpPr>
          <p:spPr>
            <a:xfrm>
              <a:off x="0" y="0"/>
              <a:ext cx="4816592" cy="478976"/>
            </a:xfrm>
            <a:custGeom>
              <a:avLst/>
              <a:gdLst/>
              <a:ahLst/>
              <a:cxnLst/>
              <a:rect l="l" t="t" r="r" b="b"/>
              <a:pathLst>
                <a:path w="4816592" h="478976">
                  <a:moveTo>
                    <a:pt x="0" y="0"/>
                  </a:moveTo>
                  <a:lnTo>
                    <a:pt x="4816592" y="0"/>
                  </a:lnTo>
                  <a:lnTo>
                    <a:pt x="4816592" y="478976"/>
                  </a:lnTo>
                  <a:lnTo>
                    <a:pt x="0" y="478976"/>
                  </a:lnTo>
                  <a:close/>
                </a:path>
              </a:pathLst>
            </a:custGeom>
            <a:gradFill rotWithShape="1">
              <a:gsLst>
                <a:gs pos="0">
                  <a:srgbClr val="5DE0E6">
                    <a:alpha val="100000"/>
                  </a:srgbClr>
                </a:gs>
                <a:gs pos="100000">
                  <a:srgbClr val="004AAD">
                    <a:alpha val="100000"/>
                  </a:srgbClr>
                </a:gs>
              </a:gsLst>
              <a:lin ang="0"/>
            </a:gradFill>
          </p:spPr>
          <p:txBody>
            <a:bodyPr/>
            <a:lstStyle/>
            <a:p>
              <a:endParaRPr lang="en-GB" sz="1200"/>
            </a:p>
          </p:txBody>
        </p:sp>
        <p:sp>
          <p:nvSpPr>
            <p:cNvPr id="4" name="TextBox 4">
              <a:extLst>
                <a:ext uri="{FF2B5EF4-FFF2-40B4-BE49-F238E27FC236}">
                  <a16:creationId xmlns:a16="http://schemas.microsoft.com/office/drawing/2014/main" id="{81A3B7C6-4FD4-B9C0-02C8-CD1BD712756A}"/>
                </a:ext>
              </a:extLst>
            </p:cNvPr>
            <p:cNvSpPr txBox="1"/>
            <p:nvPr/>
          </p:nvSpPr>
          <p:spPr>
            <a:xfrm>
              <a:off x="0" y="-76200"/>
              <a:ext cx="4816593" cy="555176"/>
            </a:xfrm>
            <a:prstGeom prst="rect">
              <a:avLst/>
            </a:prstGeom>
          </p:spPr>
          <p:txBody>
            <a:bodyPr lIns="33867" tIns="33867" rIns="33867" bIns="33867" rtlCol="0" anchor="ctr"/>
            <a:lstStyle/>
            <a:p>
              <a:pPr algn="ctr">
                <a:lnSpc>
                  <a:spcPts val="2416"/>
                </a:lnSpc>
              </a:pPr>
              <a:endParaRPr sz="1200"/>
            </a:p>
          </p:txBody>
        </p:sp>
      </p:grpSp>
      <p:sp>
        <p:nvSpPr>
          <p:cNvPr id="5" name="TextBox 5">
            <a:extLst>
              <a:ext uri="{FF2B5EF4-FFF2-40B4-BE49-F238E27FC236}">
                <a16:creationId xmlns:a16="http://schemas.microsoft.com/office/drawing/2014/main" id="{B7B4CBC2-2E60-FF32-2ED4-7FAC3FD015B0}"/>
              </a:ext>
            </a:extLst>
          </p:cNvPr>
          <p:cNvSpPr txBox="1"/>
          <p:nvPr/>
        </p:nvSpPr>
        <p:spPr>
          <a:xfrm>
            <a:off x="4074001" y="107580"/>
            <a:ext cx="7759783" cy="1000274"/>
          </a:xfrm>
          <a:prstGeom prst="rect">
            <a:avLst/>
          </a:prstGeom>
        </p:spPr>
        <p:txBody>
          <a:bodyPr lIns="0" tIns="0" rIns="0" bIns="0" rtlCol="0" anchor="t">
            <a:spAutoFit/>
          </a:bodyPr>
          <a:lstStyle/>
          <a:p>
            <a:pPr algn="r">
              <a:lnSpc>
                <a:spcPts val="3863"/>
              </a:lnSpc>
            </a:pPr>
            <a:r>
              <a:rPr lang="en-US" sz="4066" b="1" dirty="0">
                <a:solidFill>
                  <a:srgbClr val="FFFFFF"/>
                </a:solidFill>
                <a:latin typeface="Avenir 1 Ultra-Bold"/>
                <a:ea typeface="Avenir 1 Ultra-Bold"/>
                <a:cs typeface="Avenir 1 Ultra-Bold"/>
                <a:sym typeface="Avenir 1 Ultra-Bold"/>
              </a:rPr>
              <a:t>EO-HEART</a:t>
            </a:r>
          </a:p>
          <a:p>
            <a:pPr algn="r">
              <a:lnSpc>
                <a:spcPts val="3863"/>
              </a:lnSpc>
            </a:pPr>
            <a:r>
              <a:rPr lang="en-US" sz="3200" b="1" dirty="0">
                <a:solidFill>
                  <a:srgbClr val="FFFFFF"/>
                </a:solidFill>
                <a:latin typeface="Avenir 1 Ultra-Bold"/>
                <a:ea typeface="Avenir 1 Ultra-Bold"/>
                <a:cs typeface="Avenir 1 Ultra-Bold"/>
                <a:sym typeface="Avenir 1 Ultra-Bold"/>
              </a:rPr>
              <a:t>Earth Observation Health Architecture</a:t>
            </a:r>
          </a:p>
        </p:txBody>
      </p:sp>
      <p:sp>
        <p:nvSpPr>
          <p:cNvPr id="9" name="Freeform 9">
            <a:extLst>
              <a:ext uri="{FF2B5EF4-FFF2-40B4-BE49-F238E27FC236}">
                <a16:creationId xmlns:a16="http://schemas.microsoft.com/office/drawing/2014/main" id="{D2992014-3CB9-FE65-586C-3CC50A0880AA}"/>
              </a:ext>
            </a:extLst>
          </p:cNvPr>
          <p:cNvSpPr/>
          <p:nvPr/>
        </p:nvSpPr>
        <p:spPr>
          <a:xfrm>
            <a:off x="-182294" y="-103865"/>
            <a:ext cx="5378394" cy="1420138"/>
          </a:xfrm>
          <a:custGeom>
            <a:avLst/>
            <a:gdLst/>
            <a:ahLst/>
            <a:cxnLst/>
            <a:rect l="l" t="t" r="r" b="b"/>
            <a:pathLst>
              <a:path w="8067591" h="2130207">
                <a:moveTo>
                  <a:pt x="0" y="0"/>
                </a:moveTo>
                <a:lnTo>
                  <a:pt x="8067591" y="0"/>
                </a:lnTo>
                <a:lnTo>
                  <a:pt x="8067591" y="2130207"/>
                </a:lnTo>
                <a:lnTo>
                  <a:pt x="0" y="2130207"/>
                </a:lnTo>
                <a:lnTo>
                  <a:pt x="0" y="0"/>
                </a:lnTo>
                <a:close/>
              </a:path>
            </a:pathLst>
          </a:custGeom>
          <a:blipFill>
            <a:blip r:embed="rId2"/>
            <a:stretch>
              <a:fillRect/>
            </a:stretch>
          </a:blipFill>
        </p:spPr>
        <p:txBody>
          <a:bodyPr/>
          <a:lstStyle/>
          <a:p>
            <a:endParaRPr lang="en-GB" sz="1200"/>
          </a:p>
        </p:txBody>
      </p:sp>
      <p:pic>
        <p:nvPicPr>
          <p:cNvPr id="2050" name="Picture 2" descr="Where Are Migrants in SDG #3 ...">
            <a:extLst>
              <a:ext uri="{FF2B5EF4-FFF2-40B4-BE49-F238E27FC236}">
                <a16:creationId xmlns:a16="http://schemas.microsoft.com/office/drawing/2014/main" id="{656A9695-A9A5-42C0-D5F2-B485E329BB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360" r="25727"/>
          <a:stretch/>
        </p:blipFill>
        <p:spPr bwMode="auto">
          <a:xfrm>
            <a:off x="-3" y="1216749"/>
            <a:ext cx="1583469" cy="15439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497F80E-7D5B-4F2D-8095-C450C2A91ACF}"/>
              </a:ext>
            </a:extLst>
          </p:cNvPr>
          <p:cNvPicPr>
            <a:picLocks noChangeAspect="1"/>
          </p:cNvPicPr>
          <p:nvPr/>
        </p:nvPicPr>
        <p:blipFill>
          <a:blip r:embed="rId4"/>
          <a:stretch>
            <a:fillRect/>
          </a:stretch>
        </p:blipFill>
        <p:spPr>
          <a:xfrm>
            <a:off x="1852030" y="1475846"/>
            <a:ext cx="3075505" cy="2309832"/>
          </a:xfrm>
          <a:prstGeom prst="rect">
            <a:avLst/>
          </a:prstGeom>
        </p:spPr>
      </p:pic>
      <p:sp>
        <p:nvSpPr>
          <p:cNvPr id="12" name="Oval 11">
            <a:extLst>
              <a:ext uri="{FF2B5EF4-FFF2-40B4-BE49-F238E27FC236}">
                <a16:creationId xmlns:a16="http://schemas.microsoft.com/office/drawing/2014/main" id="{E4219510-A6DA-6DB7-7653-9DAF417FEB86}"/>
              </a:ext>
            </a:extLst>
          </p:cNvPr>
          <p:cNvSpPr/>
          <p:nvPr/>
        </p:nvSpPr>
        <p:spPr>
          <a:xfrm>
            <a:off x="1800669" y="3364045"/>
            <a:ext cx="1901096" cy="331757"/>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p>
        </p:txBody>
      </p:sp>
      <p:pic>
        <p:nvPicPr>
          <p:cNvPr id="2052" name="Picture 4" descr="undefined">
            <a:extLst>
              <a:ext uri="{FF2B5EF4-FFF2-40B4-BE49-F238E27FC236}">
                <a16:creationId xmlns:a16="http://schemas.microsoft.com/office/drawing/2014/main" id="{17B3C65C-308A-F007-DBE2-11DF3A6A07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657" b="32187"/>
          <a:stretch/>
        </p:blipFill>
        <p:spPr bwMode="auto">
          <a:xfrm>
            <a:off x="5271235" y="4546576"/>
            <a:ext cx="7066823" cy="19383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5A82895-F556-14E8-489A-9E802B3BEE64}"/>
              </a:ext>
            </a:extLst>
          </p:cNvPr>
          <p:cNvPicPr>
            <a:picLocks noChangeAspect="1"/>
          </p:cNvPicPr>
          <p:nvPr/>
        </p:nvPicPr>
        <p:blipFill>
          <a:blip r:embed="rId6"/>
          <a:stretch>
            <a:fillRect/>
          </a:stretch>
        </p:blipFill>
        <p:spPr>
          <a:xfrm>
            <a:off x="1658984" y="4364547"/>
            <a:ext cx="3164964" cy="2035213"/>
          </a:xfrm>
          <a:prstGeom prst="rect">
            <a:avLst/>
          </a:prstGeom>
        </p:spPr>
      </p:pic>
      <p:sp>
        <p:nvSpPr>
          <p:cNvPr id="19" name="Arrow: Curved Right 18">
            <a:extLst>
              <a:ext uri="{FF2B5EF4-FFF2-40B4-BE49-F238E27FC236}">
                <a16:creationId xmlns:a16="http://schemas.microsoft.com/office/drawing/2014/main" id="{D2001CDC-CF11-CB05-A3B4-EA4FFBB06490}"/>
              </a:ext>
            </a:extLst>
          </p:cNvPr>
          <p:cNvSpPr/>
          <p:nvPr/>
        </p:nvSpPr>
        <p:spPr>
          <a:xfrm>
            <a:off x="367331" y="3138894"/>
            <a:ext cx="946321" cy="1884830"/>
          </a:xfrm>
          <a:prstGeom prst="curvedRightArrow">
            <a:avLst/>
          </a:prstGeom>
          <a:solidFill>
            <a:srgbClr val="00B2BD"/>
          </a:solidFill>
          <a:ln>
            <a:solidFill>
              <a:srgbClr val="04CF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Arrow: Right 9">
            <a:extLst>
              <a:ext uri="{FF2B5EF4-FFF2-40B4-BE49-F238E27FC236}">
                <a16:creationId xmlns:a16="http://schemas.microsoft.com/office/drawing/2014/main" id="{C9347772-4AC1-3806-BA2F-98E27B60464B}"/>
              </a:ext>
            </a:extLst>
          </p:cNvPr>
          <p:cNvSpPr/>
          <p:nvPr/>
        </p:nvSpPr>
        <p:spPr>
          <a:xfrm>
            <a:off x="4411161" y="5255207"/>
            <a:ext cx="860074" cy="521110"/>
          </a:xfrm>
          <a:prstGeom prst="rightArrow">
            <a:avLst/>
          </a:prstGeom>
          <a:solidFill>
            <a:srgbClr val="00B2BD"/>
          </a:solidFill>
          <a:ln>
            <a:solidFill>
              <a:srgbClr val="04CF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24" name="Picture 23">
            <a:extLst>
              <a:ext uri="{FF2B5EF4-FFF2-40B4-BE49-F238E27FC236}">
                <a16:creationId xmlns:a16="http://schemas.microsoft.com/office/drawing/2014/main" id="{14E34DC5-2806-6EBD-8A72-0F54AB0B5B75}"/>
              </a:ext>
            </a:extLst>
          </p:cNvPr>
          <p:cNvPicPr>
            <a:picLocks noChangeAspect="1"/>
          </p:cNvPicPr>
          <p:nvPr/>
        </p:nvPicPr>
        <p:blipFill>
          <a:blip r:embed="rId7"/>
          <a:srcRect l="21372"/>
          <a:stretch>
            <a:fillRect/>
          </a:stretch>
        </p:blipFill>
        <p:spPr>
          <a:xfrm>
            <a:off x="7487424" y="1397642"/>
            <a:ext cx="4346360" cy="2966905"/>
          </a:xfrm>
          <a:prstGeom prst="rect">
            <a:avLst/>
          </a:prstGeom>
        </p:spPr>
      </p:pic>
      <p:sp>
        <p:nvSpPr>
          <p:cNvPr id="20" name="Arrow: Right 19">
            <a:extLst>
              <a:ext uri="{FF2B5EF4-FFF2-40B4-BE49-F238E27FC236}">
                <a16:creationId xmlns:a16="http://schemas.microsoft.com/office/drawing/2014/main" id="{94C3C2EB-3AEB-F39F-174A-303D0F55B02D}"/>
              </a:ext>
            </a:extLst>
          </p:cNvPr>
          <p:cNvSpPr/>
          <p:nvPr/>
        </p:nvSpPr>
        <p:spPr>
          <a:xfrm rot="16200000">
            <a:off x="6620042" y="3865284"/>
            <a:ext cx="860074" cy="521110"/>
          </a:xfrm>
          <a:prstGeom prst="rightArrow">
            <a:avLst/>
          </a:prstGeom>
          <a:solidFill>
            <a:srgbClr val="00B2BD"/>
          </a:solidFill>
          <a:ln>
            <a:solidFill>
              <a:srgbClr val="04CF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26" name="Picture 25" descr="A black and white logo&#10;&#10;AI-generated content may be incorrect.">
            <a:extLst>
              <a:ext uri="{FF2B5EF4-FFF2-40B4-BE49-F238E27FC236}">
                <a16:creationId xmlns:a16="http://schemas.microsoft.com/office/drawing/2014/main" id="{BCFB0810-2732-470A-5D74-65A16A294CCE}"/>
              </a:ext>
            </a:extLst>
          </p:cNvPr>
          <p:cNvPicPr>
            <a:picLocks noChangeAspect="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772808" y="1766728"/>
            <a:ext cx="1803963" cy="1747044"/>
          </a:xfrm>
          <a:prstGeom prst="rect">
            <a:avLst/>
          </a:prstGeom>
        </p:spPr>
      </p:pic>
    </p:spTree>
    <p:extLst>
      <p:ext uri="{BB962C8B-B14F-4D97-AF65-F5344CB8AC3E}">
        <p14:creationId xmlns:p14="http://schemas.microsoft.com/office/powerpoint/2010/main" val="3220239262"/>
      </p:ext>
    </p:extLst>
  </p:cSld>
  <p:clrMapOvr>
    <a:masterClrMapping/>
  </p:clrMapOvr>
  <p:transition>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78183-A935-8248-533A-7C6B583FBE1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98692A1-C972-B2CA-47CA-1BDDCB25415A}"/>
              </a:ext>
            </a:extLst>
          </p:cNvPr>
          <p:cNvGrpSpPr/>
          <p:nvPr/>
        </p:nvGrpSpPr>
        <p:grpSpPr>
          <a:xfrm>
            <a:off x="0" y="1"/>
            <a:ext cx="12192000" cy="1212407"/>
            <a:chOff x="0" y="0"/>
            <a:chExt cx="4816593" cy="478976"/>
          </a:xfrm>
        </p:grpSpPr>
        <p:sp>
          <p:nvSpPr>
            <p:cNvPr id="3" name="Freeform 3">
              <a:extLst>
                <a:ext uri="{FF2B5EF4-FFF2-40B4-BE49-F238E27FC236}">
                  <a16:creationId xmlns:a16="http://schemas.microsoft.com/office/drawing/2014/main" id="{5F81CC9B-5429-A75F-BC5D-CBED71F48536}"/>
                </a:ext>
              </a:extLst>
            </p:cNvPr>
            <p:cNvSpPr/>
            <p:nvPr/>
          </p:nvSpPr>
          <p:spPr>
            <a:xfrm>
              <a:off x="0" y="0"/>
              <a:ext cx="4816592" cy="478976"/>
            </a:xfrm>
            <a:custGeom>
              <a:avLst/>
              <a:gdLst/>
              <a:ahLst/>
              <a:cxnLst/>
              <a:rect l="l" t="t" r="r" b="b"/>
              <a:pathLst>
                <a:path w="4816592" h="478976">
                  <a:moveTo>
                    <a:pt x="0" y="0"/>
                  </a:moveTo>
                  <a:lnTo>
                    <a:pt x="4816592" y="0"/>
                  </a:lnTo>
                  <a:lnTo>
                    <a:pt x="4816592" y="478976"/>
                  </a:lnTo>
                  <a:lnTo>
                    <a:pt x="0" y="478976"/>
                  </a:lnTo>
                  <a:close/>
                </a:path>
              </a:pathLst>
            </a:custGeom>
            <a:gradFill rotWithShape="1">
              <a:gsLst>
                <a:gs pos="0">
                  <a:srgbClr val="5DE0E6">
                    <a:alpha val="100000"/>
                  </a:srgbClr>
                </a:gs>
                <a:gs pos="100000">
                  <a:srgbClr val="004AAD">
                    <a:alpha val="100000"/>
                  </a:srgbClr>
                </a:gs>
              </a:gsLst>
              <a:lin ang="0"/>
            </a:gradFill>
          </p:spPr>
          <p:txBody>
            <a:bodyPr/>
            <a:lstStyle/>
            <a:p>
              <a:endParaRPr lang="en-GB" sz="1200"/>
            </a:p>
          </p:txBody>
        </p:sp>
        <p:sp>
          <p:nvSpPr>
            <p:cNvPr id="4" name="TextBox 4">
              <a:extLst>
                <a:ext uri="{FF2B5EF4-FFF2-40B4-BE49-F238E27FC236}">
                  <a16:creationId xmlns:a16="http://schemas.microsoft.com/office/drawing/2014/main" id="{B2892394-98D1-6730-9647-53761D7AF3AE}"/>
                </a:ext>
              </a:extLst>
            </p:cNvPr>
            <p:cNvSpPr txBox="1"/>
            <p:nvPr/>
          </p:nvSpPr>
          <p:spPr>
            <a:xfrm>
              <a:off x="0" y="-76200"/>
              <a:ext cx="4816593" cy="555176"/>
            </a:xfrm>
            <a:prstGeom prst="rect">
              <a:avLst/>
            </a:prstGeom>
          </p:spPr>
          <p:txBody>
            <a:bodyPr lIns="33867" tIns="33867" rIns="33867" bIns="33867" rtlCol="0" anchor="ctr"/>
            <a:lstStyle/>
            <a:p>
              <a:pPr algn="ctr">
                <a:lnSpc>
                  <a:spcPts val="2416"/>
                </a:lnSpc>
              </a:pPr>
              <a:endParaRPr sz="1200"/>
            </a:p>
          </p:txBody>
        </p:sp>
      </p:grpSp>
      <p:sp>
        <p:nvSpPr>
          <p:cNvPr id="5" name="TextBox 5">
            <a:extLst>
              <a:ext uri="{FF2B5EF4-FFF2-40B4-BE49-F238E27FC236}">
                <a16:creationId xmlns:a16="http://schemas.microsoft.com/office/drawing/2014/main" id="{77EBD53A-7397-731C-3F52-1EA1897A872E}"/>
              </a:ext>
            </a:extLst>
          </p:cNvPr>
          <p:cNvSpPr txBox="1"/>
          <p:nvPr/>
        </p:nvSpPr>
        <p:spPr>
          <a:xfrm>
            <a:off x="3854245" y="107580"/>
            <a:ext cx="7979539" cy="1459695"/>
          </a:xfrm>
          <a:prstGeom prst="rect">
            <a:avLst/>
          </a:prstGeom>
        </p:spPr>
        <p:txBody>
          <a:bodyPr wrap="square" lIns="0" tIns="0" rIns="0" bIns="0" rtlCol="0" anchor="t">
            <a:spAutoFit/>
          </a:bodyPr>
          <a:lstStyle/>
          <a:p>
            <a:pPr algn="r">
              <a:lnSpc>
                <a:spcPts val="3863"/>
              </a:lnSpc>
            </a:pPr>
            <a:r>
              <a:rPr lang="en-US" sz="4066" b="1" dirty="0">
                <a:solidFill>
                  <a:srgbClr val="FFFFFF"/>
                </a:solidFill>
                <a:latin typeface="Avenir 1 Ultra-Bold"/>
                <a:ea typeface="Avenir 1 Ultra-Bold"/>
                <a:cs typeface="Avenir 1 Ultra-Bold"/>
                <a:sym typeface="Avenir 1 Ultra-Bold"/>
              </a:rPr>
              <a:t>EO-FIELDS</a:t>
            </a:r>
          </a:p>
          <a:p>
            <a:pPr algn="r">
              <a:lnSpc>
                <a:spcPts val="3863"/>
              </a:lnSpc>
            </a:pPr>
            <a:r>
              <a:rPr lang="en-US" sz="2400" b="1" dirty="0">
                <a:solidFill>
                  <a:schemeClr val="bg1"/>
                </a:solidFill>
                <a:latin typeface="Avenir 1 Ultra-Bold"/>
                <a:ea typeface="Avenir 1 Ultra-Bold"/>
                <a:cs typeface="Avenir 1 Ultra-Bold"/>
                <a:sym typeface="Avenir 1 Ultra-Bold"/>
              </a:rPr>
              <a:t>Earth Observation for </a:t>
            </a:r>
            <a:r>
              <a:rPr lang="en-US" sz="2400" b="1" dirty="0">
                <a:solidFill>
                  <a:schemeClr val="bg1"/>
                </a:solidFill>
              </a:rPr>
              <a:t>Food, Irrigation and Land Data Systems</a:t>
            </a:r>
            <a:endParaRPr lang="en-US" sz="2400" b="1" dirty="0">
              <a:solidFill>
                <a:schemeClr val="bg1"/>
              </a:solidFill>
              <a:latin typeface="Avenir 1 Ultra-Bold"/>
              <a:ea typeface="Avenir 1 Ultra-Bold"/>
              <a:cs typeface="Avenir 1 Ultra-Bold"/>
              <a:sym typeface="Avenir 1 Ultra-Bold"/>
            </a:endParaRPr>
          </a:p>
        </p:txBody>
      </p:sp>
      <p:sp>
        <p:nvSpPr>
          <p:cNvPr id="9" name="Freeform 9">
            <a:extLst>
              <a:ext uri="{FF2B5EF4-FFF2-40B4-BE49-F238E27FC236}">
                <a16:creationId xmlns:a16="http://schemas.microsoft.com/office/drawing/2014/main" id="{8446EC9E-60C7-75C4-DE43-F3315D62C637}"/>
              </a:ext>
            </a:extLst>
          </p:cNvPr>
          <p:cNvSpPr/>
          <p:nvPr/>
        </p:nvSpPr>
        <p:spPr>
          <a:xfrm>
            <a:off x="-182294" y="-103865"/>
            <a:ext cx="5378394" cy="1420138"/>
          </a:xfrm>
          <a:custGeom>
            <a:avLst/>
            <a:gdLst/>
            <a:ahLst/>
            <a:cxnLst/>
            <a:rect l="l" t="t" r="r" b="b"/>
            <a:pathLst>
              <a:path w="8067591" h="2130207">
                <a:moveTo>
                  <a:pt x="0" y="0"/>
                </a:moveTo>
                <a:lnTo>
                  <a:pt x="8067591" y="0"/>
                </a:lnTo>
                <a:lnTo>
                  <a:pt x="8067591" y="2130207"/>
                </a:lnTo>
                <a:lnTo>
                  <a:pt x="0" y="2130207"/>
                </a:lnTo>
                <a:lnTo>
                  <a:pt x="0" y="0"/>
                </a:lnTo>
                <a:close/>
              </a:path>
            </a:pathLst>
          </a:custGeom>
          <a:blipFill>
            <a:blip r:embed="rId2"/>
            <a:stretch>
              <a:fillRect/>
            </a:stretch>
          </a:blipFill>
        </p:spPr>
        <p:txBody>
          <a:bodyPr/>
          <a:lstStyle/>
          <a:p>
            <a:endParaRPr lang="en-GB" sz="1200" dirty="0"/>
          </a:p>
        </p:txBody>
      </p:sp>
      <p:pic>
        <p:nvPicPr>
          <p:cNvPr id="7" name="Picture 4" descr="Home - Team Europe Initiative on Deforestation-free Value Chains">
            <a:extLst>
              <a:ext uri="{FF2B5EF4-FFF2-40B4-BE49-F238E27FC236}">
                <a16:creationId xmlns:a16="http://schemas.microsoft.com/office/drawing/2014/main" id="{291107A5-F52B-DE94-9421-3736D2A89F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28" y="1216558"/>
            <a:ext cx="1544138" cy="15441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22A7E77D-5B16-99D0-7870-D721069047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3994" y="1276707"/>
            <a:ext cx="3432883" cy="4790070"/>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5E7798DE-71F8-39F6-2A94-397B7844B0AD}"/>
              </a:ext>
            </a:extLst>
          </p:cNvPr>
          <p:cNvSpPr/>
          <p:nvPr/>
        </p:nvSpPr>
        <p:spPr>
          <a:xfrm>
            <a:off x="4971599" y="3327104"/>
            <a:ext cx="1222723" cy="1405287"/>
          </a:xfrm>
          <a:prstGeom prst="rightArrow">
            <a:avLst/>
          </a:prstGeom>
          <a:solidFill>
            <a:srgbClr val="00B2BD"/>
          </a:solidFill>
          <a:ln>
            <a:solidFill>
              <a:srgbClr val="04CF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15" name="Picture 14" descr="A black and white logo&#10;&#10;AI-generated content may be incorrect.">
            <a:extLst>
              <a:ext uri="{FF2B5EF4-FFF2-40B4-BE49-F238E27FC236}">
                <a16:creationId xmlns:a16="http://schemas.microsoft.com/office/drawing/2014/main" id="{EE41859D-EBCE-44B4-C96A-3782C4703C5F}"/>
              </a:ext>
            </a:extLst>
          </p:cNvPr>
          <p:cNvPicPr>
            <a:picLocks noChangeAspect="1"/>
          </p:cNvPicPr>
          <p:nvPr/>
        </p:nvPicPr>
        <p:blipFill>
          <a:blip r:embed="rId5">
            <a:clrChange>
              <a:clrFrom>
                <a:srgbClr val="FFFFFF"/>
              </a:clrFrom>
              <a:clrTo>
                <a:srgbClr val="FFFFFF">
                  <a:alpha val="0"/>
                </a:srgbClr>
              </a:clrTo>
            </a:clrChange>
            <a:duotone>
              <a:schemeClr val="accent4">
                <a:shade val="45000"/>
                <a:satMod val="135000"/>
              </a:schemeClr>
              <a:prstClr val="white"/>
            </a:duotone>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17312" t="14910" r="7603" b="23656"/>
          <a:stretch>
            <a:fillRect/>
          </a:stretch>
        </p:blipFill>
        <p:spPr>
          <a:xfrm>
            <a:off x="5706017" y="1172070"/>
            <a:ext cx="1857413" cy="2279573"/>
          </a:xfrm>
          <a:prstGeom prst="rect">
            <a:avLst/>
          </a:prstGeom>
        </p:spPr>
      </p:pic>
      <p:sp>
        <p:nvSpPr>
          <p:cNvPr id="17" name="TextBox 16">
            <a:extLst>
              <a:ext uri="{FF2B5EF4-FFF2-40B4-BE49-F238E27FC236}">
                <a16:creationId xmlns:a16="http://schemas.microsoft.com/office/drawing/2014/main" id="{16596ED5-4826-48C3-8EE8-362B706550E0}"/>
              </a:ext>
            </a:extLst>
          </p:cNvPr>
          <p:cNvSpPr txBox="1"/>
          <p:nvPr/>
        </p:nvSpPr>
        <p:spPr>
          <a:xfrm>
            <a:off x="7210320" y="2321688"/>
            <a:ext cx="4942352" cy="3470053"/>
          </a:xfrm>
          <a:prstGeom prst="rect">
            <a:avLst/>
          </a:prstGeom>
          <a:noFill/>
        </p:spPr>
        <p:txBody>
          <a:bodyPr wrap="square">
            <a:spAutoFit/>
          </a:bodyPr>
          <a:lstStyle/>
          <a:p>
            <a:pPr marL="342900" lvl="0" indent="-342900" algn="just" fontAlgn="base">
              <a:lnSpc>
                <a:spcPct val="115000"/>
              </a:lnSpc>
              <a:buFont typeface="Symbol" panose="05050102010706020507" pitchFamily="18" charset="2"/>
              <a:buChar char=""/>
            </a:pPr>
            <a:r>
              <a:rPr lang="en-GB" sz="1600" dirty="0">
                <a:solidFill>
                  <a:schemeClr val="tx2">
                    <a:lumMod val="75000"/>
                    <a:lumOff val="25000"/>
                  </a:schemeClr>
                </a:solidFill>
                <a:effectLst/>
                <a:latin typeface="Roboto Light" panose="02000000000000000000" pitchFamily="2" charset="0"/>
                <a:ea typeface="Times New Roman" panose="02020603050405020304" pitchFamily="18" charset="0"/>
              </a:rPr>
              <a:t>Focus on </a:t>
            </a:r>
            <a:r>
              <a:rPr lang="en-GB" sz="1600" b="1" dirty="0">
                <a:solidFill>
                  <a:schemeClr val="tx2">
                    <a:lumMod val="75000"/>
                    <a:lumOff val="25000"/>
                  </a:schemeClr>
                </a:solidFill>
                <a:effectLst/>
                <a:latin typeface="Roboto Light" panose="02000000000000000000" pitchFamily="2" charset="0"/>
                <a:ea typeface="Times New Roman" panose="02020603050405020304" pitchFamily="18" charset="0"/>
              </a:rPr>
              <a:t>national</a:t>
            </a:r>
            <a:r>
              <a:rPr lang="en-GB" sz="1600" dirty="0">
                <a:solidFill>
                  <a:schemeClr val="tx2">
                    <a:lumMod val="75000"/>
                    <a:lumOff val="25000"/>
                  </a:schemeClr>
                </a:solidFill>
                <a:effectLst/>
                <a:latin typeface="Roboto Light" panose="02000000000000000000" pitchFamily="2" charset="0"/>
                <a:ea typeface="Times New Roman" panose="02020603050405020304" pitchFamily="18" charset="0"/>
              </a:rPr>
              <a:t> agricultural systems with satellite-based insights.</a:t>
            </a:r>
            <a:endParaRPr lang="es-ES" dirty="0">
              <a:solidFill>
                <a:schemeClr val="tx2">
                  <a:lumMod val="75000"/>
                  <a:lumOff val="25000"/>
                </a:schemeClr>
              </a:solidFill>
              <a:effectLst/>
              <a:latin typeface="Times New Roman" panose="02020603050405020304" pitchFamily="18" charset="0"/>
              <a:ea typeface="Times New Roman" panose="02020603050405020304" pitchFamily="18" charset="0"/>
            </a:endParaRPr>
          </a:p>
          <a:p>
            <a:pPr marL="342900" lvl="0" indent="-342900" algn="just" fontAlgn="base">
              <a:lnSpc>
                <a:spcPct val="115000"/>
              </a:lnSpc>
              <a:buFont typeface="Symbol" panose="05050102010706020507" pitchFamily="18" charset="2"/>
              <a:buChar char=""/>
            </a:pPr>
            <a:r>
              <a:rPr lang="en-GB" sz="1600" dirty="0">
                <a:solidFill>
                  <a:schemeClr val="tx2">
                    <a:lumMod val="75000"/>
                    <a:lumOff val="25000"/>
                  </a:schemeClr>
                </a:solidFill>
                <a:effectLst/>
                <a:latin typeface="Roboto Light" panose="02000000000000000000" pitchFamily="2" charset="0"/>
                <a:ea typeface="Times New Roman" panose="02020603050405020304" pitchFamily="18" charset="0"/>
              </a:rPr>
              <a:t>To develop a </a:t>
            </a:r>
            <a:r>
              <a:rPr lang="en-GB" sz="1600" b="1" dirty="0">
                <a:solidFill>
                  <a:schemeClr val="tx2">
                    <a:lumMod val="75000"/>
                    <a:lumOff val="25000"/>
                  </a:schemeClr>
                </a:solidFill>
                <a:effectLst/>
                <a:latin typeface="Roboto Light" panose="02000000000000000000" pitchFamily="2" charset="0"/>
                <a:ea typeface="Times New Roman" panose="02020603050405020304" pitchFamily="18" charset="0"/>
              </a:rPr>
              <a:t>national monitoring frameworks </a:t>
            </a:r>
            <a:r>
              <a:rPr lang="en-GB" sz="1600" dirty="0">
                <a:solidFill>
                  <a:schemeClr val="tx2">
                    <a:lumMod val="75000"/>
                    <a:lumOff val="25000"/>
                  </a:schemeClr>
                </a:solidFill>
                <a:effectLst/>
                <a:latin typeface="Roboto Light" panose="02000000000000000000" pitchFamily="2" charset="0"/>
                <a:ea typeface="Times New Roman" panose="02020603050405020304" pitchFamily="18" charset="0"/>
              </a:rPr>
              <a:t>(EO-FIELDS frameworks) to detect observational gaps, improve the use of space data and incorporate national data.</a:t>
            </a:r>
            <a:endParaRPr lang="es-ES" dirty="0">
              <a:solidFill>
                <a:schemeClr val="tx2">
                  <a:lumMod val="75000"/>
                  <a:lumOff val="25000"/>
                </a:schemeClr>
              </a:solidFill>
              <a:effectLst/>
              <a:latin typeface="Times New Roman" panose="02020603050405020304" pitchFamily="18" charset="0"/>
              <a:ea typeface="Times New Roman" panose="02020603050405020304" pitchFamily="18" charset="0"/>
            </a:endParaRPr>
          </a:p>
          <a:p>
            <a:pPr marL="342900" lvl="0" indent="-342900" algn="just" fontAlgn="base">
              <a:lnSpc>
                <a:spcPct val="115000"/>
              </a:lnSpc>
              <a:buFont typeface="Symbol" panose="05050102010706020507" pitchFamily="18" charset="2"/>
              <a:buChar char=""/>
            </a:pPr>
            <a:r>
              <a:rPr lang="en-GB" sz="1600" dirty="0">
                <a:solidFill>
                  <a:schemeClr val="tx2">
                    <a:lumMod val="75000"/>
                    <a:lumOff val="25000"/>
                  </a:schemeClr>
                </a:solidFill>
                <a:effectLst/>
                <a:latin typeface="Roboto Light" panose="02000000000000000000" pitchFamily="2" charset="0"/>
                <a:ea typeface="Times New Roman" panose="02020603050405020304" pitchFamily="18" charset="0"/>
              </a:rPr>
              <a:t>To deliver tailored </a:t>
            </a:r>
            <a:r>
              <a:rPr lang="en-GB" sz="1600" b="1" dirty="0">
                <a:solidFill>
                  <a:schemeClr val="tx2">
                    <a:lumMod val="75000"/>
                    <a:lumOff val="25000"/>
                  </a:schemeClr>
                </a:solidFill>
                <a:effectLst/>
                <a:latin typeface="Roboto Light" panose="02000000000000000000" pitchFamily="2" charset="0"/>
                <a:ea typeface="Times New Roman" panose="02020603050405020304" pitchFamily="18" charset="0"/>
              </a:rPr>
              <a:t>technical assistance</a:t>
            </a:r>
            <a:r>
              <a:rPr lang="en-GB" sz="1600" dirty="0">
                <a:solidFill>
                  <a:schemeClr val="tx2">
                    <a:lumMod val="75000"/>
                    <a:lumOff val="25000"/>
                  </a:schemeClr>
                </a:solidFill>
                <a:effectLst/>
                <a:latin typeface="Roboto Light" panose="02000000000000000000" pitchFamily="2" charset="0"/>
                <a:ea typeface="Times New Roman" panose="02020603050405020304" pitchFamily="18" charset="0"/>
              </a:rPr>
              <a:t>, guiding countries with actionable insights that complement ground-based information.</a:t>
            </a:r>
            <a:endParaRPr lang="es-ES" dirty="0">
              <a:solidFill>
                <a:schemeClr val="tx2">
                  <a:lumMod val="75000"/>
                  <a:lumOff val="25000"/>
                </a:schemeClr>
              </a:solidFill>
              <a:effectLst/>
              <a:latin typeface="Times New Roman" panose="02020603050405020304" pitchFamily="18" charset="0"/>
              <a:ea typeface="Times New Roman" panose="02020603050405020304" pitchFamily="18" charset="0"/>
            </a:endParaRPr>
          </a:p>
          <a:p>
            <a:pPr marL="342900" lvl="0" indent="-342900" algn="just" fontAlgn="base">
              <a:lnSpc>
                <a:spcPct val="115000"/>
              </a:lnSpc>
              <a:buFont typeface="Symbol" panose="05050102010706020507" pitchFamily="18" charset="2"/>
              <a:buChar char=""/>
            </a:pPr>
            <a:r>
              <a:rPr lang="en-GB" sz="1600" dirty="0">
                <a:solidFill>
                  <a:schemeClr val="tx2">
                    <a:lumMod val="75000"/>
                    <a:lumOff val="25000"/>
                  </a:schemeClr>
                </a:solidFill>
                <a:effectLst/>
                <a:latin typeface="Roboto Light" panose="02000000000000000000" pitchFamily="2" charset="0"/>
                <a:ea typeface="Times New Roman" panose="02020603050405020304" pitchFamily="18" charset="0"/>
              </a:rPr>
              <a:t>Enable </a:t>
            </a:r>
            <a:r>
              <a:rPr lang="en-GB" sz="1600" b="1" dirty="0">
                <a:solidFill>
                  <a:schemeClr val="tx2">
                    <a:lumMod val="75000"/>
                    <a:lumOff val="25000"/>
                  </a:schemeClr>
                </a:solidFill>
                <a:effectLst/>
                <a:latin typeface="Roboto Light" panose="02000000000000000000" pitchFamily="2" charset="0"/>
                <a:ea typeface="Times New Roman" panose="02020603050405020304" pitchFamily="18" charset="0"/>
              </a:rPr>
              <a:t>solution scale-up </a:t>
            </a:r>
            <a:r>
              <a:rPr lang="en-GB" sz="1600" dirty="0">
                <a:solidFill>
                  <a:schemeClr val="tx2">
                    <a:lumMod val="75000"/>
                    <a:lumOff val="25000"/>
                  </a:schemeClr>
                </a:solidFill>
                <a:effectLst/>
                <a:latin typeface="Roboto Light" panose="02000000000000000000" pitchFamily="2" charset="0"/>
                <a:ea typeface="Times New Roman" panose="02020603050405020304" pitchFamily="18" charset="0"/>
              </a:rPr>
              <a:t>by providing UNOOSA’s Space Economy initiative mentorship sessions to co-design solutions.</a:t>
            </a:r>
            <a:endParaRPr lang="es-ES" dirty="0">
              <a:solidFill>
                <a:schemeClr val="tx2">
                  <a:lumMod val="75000"/>
                  <a:lumOff val="25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75100"/>
      </p:ext>
    </p:extLst>
  </p:cSld>
  <p:clrMapOvr>
    <a:masterClrMapping/>
  </p:clrMapOvr>
  <p:transition>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4">
            <a:extLst>
              <a:ext uri="{FF2B5EF4-FFF2-40B4-BE49-F238E27FC236}">
                <a16:creationId xmlns:a16="http://schemas.microsoft.com/office/drawing/2014/main" id="{C641F7DB-60EC-2CAC-A05A-ED25E5EA18D3}"/>
              </a:ext>
            </a:extLst>
          </p:cNvPr>
          <p:cNvSpPr txBox="1"/>
          <p:nvPr/>
        </p:nvSpPr>
        <p:spPr>
          <a:xfrm>
            <a:off x="461871" y="1668075"/>
            <a:ext cx="6490695" cy="4478149"/>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GB" sz="2800" b="1" i="0" u="none" strike="noStrike" kern="1200" cap="none" spc="0" normalizeH="0" baseline="0" noProof="0" dirty="0">
                <a:ln>
                  <a:noFill/>
                </a:ln>
                <a:solidFill>
                  <a:srgbClr val="000000"/>
                </a:solidFill>
                <a:effectLst/>
                <a:uLnTx/>
                <a:uFillTx/>
                <a:latin typeface="Avenir Book" panose="02000503020000020003" pitchFamily="2" charset="0"/>
                <a:ea typeface="+mn-ea"/>
                <a:cs typeface="Calibri" panose="020F0502020204030204" pitchFamily="34" charset="0"/>
                <a:sym typeface="Proxima Nova"/>
              </a:rPr>
              <a:t>UNOOSA as Central Hub for VHR EO Data procurement:</a:t>
            </a:r>
            <a:br>
              <a:rPr kumimoji="0" lang="en-GB" sz="2800" b="1" i="0" u="none" strike="noStrike" kern="1200" cap="none" spc="0" normalizeH="0" baseline="0" noProof="0" dirty="0">
                <a:ln>
                  <a:noFill/>
                </a:ln>
                <a:solidFill>
                  <a:srgbClr val="000000"/>
                </a:solidFill>
                <a:effectLst/>
                <a:uLnTx/>
                <a:uFillTx/>
                <a:latin typeface="Avenir Book" panose="02000503020000020003" pitchFamily="2" charset="0"/>
                <a:ea typeface="+mn-ea"/>
                <a:cs typeface="Calibri" panose="020F0502020204030204" pitchFamily="34" charset="0"/>
                <a:sym typeface="Proxima Nova"/>
              </a:rPr>
            </a:br>
            <a:endParaRPr kumimoji="0" lang="en-GB" sz="2800" b="1" i="0" u="none" strike="noStrike" kern="1200" cap="none" spc="0" normalizeH="0" baseline="0" noProof="0" dirty="0">
              <a:ln>
                <a:noFill/>
              </a:ln>
              <a:solidFill>
                <a:srgbClr val="000000"/>
              </a:solidFill>
              <a:effectLst/>
              <a:uLnTx/>
              <a:uFillTx/>
              <a:latin typeface="Avenir Book" panose="02000503020000020003" pitchFamily="2" charset="0"/>
              <a:ea typeface="+mn-ea"/>
              <a:cs typeface="Calibri" panose="020F0502020204030204" pitchFamily="34" charset="0"/>
              <a:sym typeface="Proxima Nova"/>
            </a:endParaRPr>
          </a:p>
          <a:p>
            <a:pPr marL="403225" marR="0" lvl="0" indent="-403225" algn="l" defTabSz="685800" rtl="0" eaLnBrk="1" fontAlgn="auto" latinLnBrk="0" hangingPunct="1">
              <a:lnSpc>
                <a:spcPct val="100000"/>
              </a:lnSpc>
              <a:spcBef>
                <a:spcPct val="0"/>
              </a:spcBef>
              <a:spcAft>
                <a:spcPts val="600"/>
              </a:spcAft>
              <a:buClr>
                <a:srgbClr val="4472C4"/>
              </a:buClr>
              <a:buSzPct val="80000"/>
              <a:buFont typeface="Symbol" pitchFamily="2" charset="2"/>
              <a:buChar char="Þ"/>
              <a:tabLst/>
              <a:defRPr/>
            </a:pPr>
            <a:r>
              <a:rPr kumimoji="0" lang="en-GB" sz="2400" b="0" i="0" u="none" strike="noStrike" kern="1200" cap="none" spc="0" normalizeH="0" baseline="0" noProof="0" dirty="0">
                <a:ln>
                  <a:noFill/>
                </a:ln>
                <a:solidFill>
                  <a:srgbClr val="616161"/>
                </a:solidFill>
                <a:effectLst/>
                <a:uLnTx/>
                <a:uFillTx/>
                <a:latin typeface="Avenir Book" panose="02000503020000020003" pitchFamily="2" charset="0"/>
                <a:ea typeface="Proxima Nova"/>
                <a:cs typeface="Calibri" panose="020F0502020204030204" pitchFamily="34" charset="0"/>
                <a:sym typeface="Proxima Nova"/>
              </a:rPr>
              <a:t>Increase </a:t>
            </a:r>
            <a:r>
              <a:rPr kumimoji="0" lang="en-GB" sz="2400" b="1" i="0" u="none" strike="noStrike" kern="1200" cap="none" spc="0" normalizeH="0" baseline="0" noProof="0" dirty="0">
                <a:ln>
                  <a:noFill/>
                </a:ln>
                <a:solidFill>
                  <a:srgbClr val="616161"/>
                </a:solidFill>
                <a:effectLst/>
                <a:uLnTx/>
                <a:uFillTx/>
                <a:latin typeface="Avenir Book" panose="02000503020000020003" pitchFamily="2" charset="0"/>
                <a:ea typeface="Proxima Nova"/>
                <a:cs typeface="Calibri" panose="020F0502020204030204" pitchFamily="34" charset="0"/>
                <a:sym typeface="Proxima Nova"/>
              </a:rPr>
              <a:t>value for money </a:t>
            </a:r>
            <a:r>
              <a:rPr kumimoji="0" lang="en-GB" sz="2400" b="0" i="0" u="none" strike="noStrike" kern="1200" cap="none" spc="0" normalizeH="0" baseline="0" noProof="0" dirty="0">
                <a:ln>
                  <a:noFill/>
                </a:ln>
                <a:solidFill>
                  <a:srgbClr val="616161"/>
                </a:solidFill>
                <a:effectLst/>
                <a:uLnTx/>
                <a:uFillTx/>
                <a:latin typeface="Avenir Book" panose="02000503020000020003" pitchFamily="2" charset="0"/>
                <a:ea typeface="Proxima Nova"/>
                <a:cs typeface="Calibri" panose="020F0502020204030204" pitchFamily="34" charset="0"/>
                <a:sym typeface="Proxima Nova"/>
              </a:rPr>
              <a:t>for UN system (reduce expenses or increase geospatial data)</a:t>
            </a:r>
          </a:p>
          <a:p>
            <a:pPr marL="403225" marR="0" lvl="0" indent="-403225" algn="l" defTabSz="685800" rtl="0" eaLnBrk="1" fontAlgn="auto" latinLnBrk="0" hangingPunct="1">
              <a:lnSpc>
                <a:spcPct val="100000"/>
              </a:lnSpc>
              <a:spcBef>
                <a:spcPct val="0"/>
              </a:spcBef>
              <a:spcAft>
                <a:spcPts val="600"/>
              </a:spcAft>
              <a:buClr>
                <a:srgbClr val="4472C4"/>
              </a:buClr>
              <a:buSzPct val="80000"/>
              <a:buFont typeface="Symbol" pitchFamily="2" charset="2"/>
              <a:buChar char="Þ"/>
              <a:tabLst/>
              <a:defRPr/>
            </a:pPr>
            <a:r>
              <a:rPr kumimoji="0" lang="en-GB" sz="2400" b="0" i="0" u="none" strike="noStrike" kern="1200" cap="none" spc="0" normalizeH="0" baseline="0" noProof="0" dirty="0">
                <a:ln>
                  <a:noFill/>
                </a:ln>
                <a:solidFill>
                  <a:srgbClr val="616161"/>
                </a:solidFill>
                <a:effectLst/>
                <a:uLnTx/>
                <a:uFillTx/>
                <a:latin typeface="Avenir Book" panose="02000503020000020003" pitchFamily="2" charset="0"/>
                <a:ea typeface="Proxima Nova"/>
                <a:cs typeface="Calibri" panose="020F0502020204030204" pitchFamily="34" charset="0"/>
                <a:sym typeface="Proxima Nova"/>
              </a:rPr>
              <a:t>Make geospatial data available at </a:t>
            </a:r>
            <a:r>
              <a:rPr kumimoji="0" lang="en-GB" sz="2400" b="1" i="0" u="none" strike="noStrike" kern="1200" cap="none" spc="0" normalizeH="0" baseline="0" noProof="0" dirty="0">
                <a:ln>
                  <a:noFill/>
                </a:ln>
                <a:solidFill>
                  <a:srgbClr val="616161"/>
                </a:solidFill>
                <a:effectLst/>
                <a:uLnTx/>
                <a:uFillTx/>
                <a:latin typeface="Avenir Book" panose="02000503020000020003" pitchFamily="2" charset="0"/>
                <a:ea typeface="Proxima Nova"/>
                <a:cs typeface="Calibri" panose="020F0502020204030204" pitchFamily="34" charset="0"/>
                <a:sym typeface="Proxima Nova"/>
              </a:rPr>
              <a:t>right time </a:t>
            </a:r>
            <a:r>
              <a:rPr kumimoji="0" lang="en-GB" sz="2400" b="0" i="0" u="none" strike="noStrike" kern="1200" cap="none" spc="0" normalizeH="0" baseline="0" noProof="0" dirty="0">
                <a:ln>
                  <a:noFill/>
                </a:ln>
                <a:solidFill>
                  <a:srgbClr val="616161"/>
                </a:solidFill>
                <a:effectLst/>
                <a:uLnTx/>
                <a:uFillTx/>
                <a:latin typeface="Avenir Book" panose="02000503020000020003" pitchFamily="2" charset="0"/>
                <a:ea typeface="Proxima Nova"/>
                <a:cs typeface="Calibri" panose="020F0502020204030204" pitchFamily="34" charset="0"/>
                <a:sym typeface="Proxima Nova"/>
              </a:rPr>
              <a:t>in </a:t>
            </a:r>
            <a:r>
              <a:rPr kumimoji="0" lang="en-GB" sz="2400" b="1" i="0" u="none" strike="noStrike" kern="1200" cap="none" spc="0" normalizeH="0" baseline="0" noProof="0" dirty="0">
                <a:ln>
                  <a:noFill/>
                </a:ln>
                <a:solidFill>
                  <a:srgbClr val="616161"/>
                </a:solidFill>
                <a:effectLst/>
                <a:uLnTx/>
                <a:uFillTx/>
                <a:latin typeface="Avenir Book" panose="02000503020000020003" pitchFamily="2" charset="0"/>
                <a:ea typeface="Proxima Nova"/>
                <a:cs typeface="Calibri" panose="020F0502020204030204" pitchFamily="34" charset="0"/>
                <a:sym typeface="Proxima Nova"/>
              </a:rPr>
              <a:t>right format </a:t>
            </a:r>
            <a:r>
              <a:rPr kumimoji="0" lang="en-GB" sz="2400" b="0" i="0" u="none" strike="noStrike" kern="1200" cap="none" spc="0" normalizeH="0" baseline="0" noProof="0" dirty="0">
                <a:ln>
                  <a:noFill/>
                </a:ln>
                <a:solidFill>
                  <a:srgbClr val="616161"/>
                </a:solidFill>
                <a:effectLst/>
                <a:uLnTx/>
                <a:uFillTx/>
                <a:latin typeface="Avenir Book" panose="02000503020000020003" pitchFamily="2" charset="0"/>
                <a:ea typeface="Proxima Nova"/>
                <a:cs typeface="Calibri" panose="020F0502020204030204" pitchFamily="34" charset="0"/>
                <a:sym typeface="Proxima Nova"/>
              </a:rPr>
              <a:t>to whichever UN entity / end user needs it</a:t>
            </a:r>
          </a:p>
          <a:p>
            <a:pPr marL="403225" marR="0" lvl="0" indent="-403225" algn="l" defTabSz="685800" rtl="0" eaLnBrk="1" fontAlgn="auto" latinLnBrk="0" hangingPunct="1">
              <a:lnSpc>
                <a:spcPct val="100000"/>
              </a:lnSpc>
              <a:spcBef>
                <a:spcPct val="0"/>
              </a:spcBef>
              <a:spcAft>
                <a:spcPts val="600"/>
              </a:spcAft>
              <a:buClr>
                <a:srgbClr val="4472C4"/>
              </a:buClr>
              <a:buSzPct val="80000"/>
              <a:buFont typeface="Symbol" pitchFamily="2" charset="2"/>
              <a:buChar char="Þ"/>
              <a:tabLst/>
              <a:defRPr/>
            </a:pPr>
            <a:r>
              <a:rPr kumimoji="0" lang="en-GB" sz="2400" b="0" i="0" u="none" strike="noStrike" kern="1200" cap="none" spc="0" normalizeH="0" baseline="0" noProof="0" dirty="0">
                <a:ln>
                  <a:noFill/>
                </a:ln>
                <a:solidFill>
                  <a:srgbClr val="616161"/>
                </a:solidFill>
                <a:effectLst/>
                <a:uLnTx/>
                <a:uFillTx/>
                <a:latin typeface="Avenir Book" panose="02000503020000020003" pitchFamily="2" charset="0"/>
                <a:ea typeface="Proxima Nova"/>
                <a:cs typeface="Calibri" panose="020F0502020204030204" pitchFamily="34" charset="0"/>
                <a:sym typeface="Proxima Nova"/>
              </a:rPr>
              <a:t>Gain &amp; provide access to archived data &amp; </a:t>
            </a:r>
            <a:r>
              <a:rPr kumimoji="0" lang="en-GB" sz="2400" b="1" i="0" u="none" strike="noStrike" kern="1200" cap="none" spc="0" normalizeH="0" baseline="0" noProof="0" dirty="0">
                <a:ln>
                  <a:noFill/>
                </a:ln>
                <a:solidFill>
                  <a:srgbClr val="616161"/>
                </a:solidFill>
                <a:effectLst/>
                <a:uLnTx/>
                <a:uFillTx/>
                <a:latin typeface="Avenir Book" panose="02000503020000020003" pitchFamily="2" charset="0"/>
                <a:ea typeface="Proxima Nova"/>
                <a:cs typeface="Calibri" panose="020F0502020204030204" pitchFamily="34" charset="0"/>
                <a:sym typeface="Proxima Nova"/>
              </a:rPr>
              <a:t>global datasets </a:t>
            </a:r>
            <a:r>
              <a:rPr kumimoji="0" lang="en-GB" sz="2400" b="0" i="0" u="none" strike="noStrike" kern="1200" cap="none" spc="0" normalizeH="0" baseline="0" noProof="0" dirty="0">
                <a:ln>
                  <a:noFill/>
                </a:ln>
                <a:solidFill>
                  <a:srgbClr val="616161"/>
                </a:solidFill>
                <a:effectLst/>
                <a:uLnTx/>
                <a:uFillTx/>
                <a:latin typeface="Avenir Book" panose="02000503020000020003" pitchFamily="2" charset="0"/>
                <a:ea typeface="Proxima Nova"/>
                <a:cs typeface="Calibri" panose="020F0502020204030204" pitchFamily="34" charset="0"/>
                <a:sym typeface="Proxima Nova"/>
              </a:rPr>
              <a:t>for analysis &amp; services for multiple applications</a:t>
            </a:r>
          </a:p>
        </p:txBody>
      </p:sp>
      <p:sp>
        <p:nvSpPr>
          <p:cNvPr id="4" name="Rectangle 3">
            <a:extLst>
              <a:ext uri="{FF2B5EF4-FFF2-40B4-BE49-F238E27FC236}">
                <a16:creationId xmlns:a16="http://schemas.microsoft.com/office/drawing/2014/main" id="{966C1956-46C2-9664-9B7E-62BB8F0A926A}"/>
              </a:ext>
            </a:extLst>
          </p:cNvPr>
          <p:cNvSpPr/>
          <p:nvPr/>
        </p:nvSpPr>
        <p:spPr>
          <a:xfrm>
            <a:off x="7243011" y="4979954"/>
            <a:ext cx="4952951" cy="1754213"/>
          </a:xfrm>
          <a:prstGeom prst="rect">
            <a:avLst/>
          </a:prstGeom>
          <a:gradFill flip="none" rotWithShape="1">
            <a:gsLst>
              <a:gs pos="0">
                <a:srgbClr val="489CD5">
                  <a:shade val="30000"/>
                  <a:satMod val="115000"/>
                </a:srgbClr>
              </a:gs>
              <a:gs pos="50000">
                <a:srgbClr val="489CD5">
                  <a:shade val="67500"/>
                  <a:satMod val="115000"/>
                </a:srgbClr>
              </a:gs>
              <a:gs pos="100000">
                <a:srgbClr val="489CD5">
                  <a:shade val="100000"/>
                  <a:satMod val="115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white"/>
              </a:solidFill>
              <a:effectLst/>
              <a:uLnTx/>
              <a:uFillTx/>
              <a:latin typeface="Avenir Book" panose="02000503020000020003" pitchFamily="2" charset="0"/>
              <a:ea typeface="+mn-ea"/>
              <a:cs typeface="+mn-cs"/>
            </a:endParaRPr>
          </a:p>
        </p:txBody>
      </p:sp>
      <p:sp>
        <p:nvSpPr>
          <p:cNvPr id="5" name="Rectangle 4">
            <a:extLst>
              <a:ext uri="{FF2B5EF4-FFF2-40B4-BE49-F238E27FC236}">
                <a16:creationId xmlns:a16="http://schemas.microsoft.com/office/drawing/2014/main" id="{B2E32705-22DC-F19C-6CCA-7A54A507C939}"/>
              </a:ext>
            </a:extLst>
          </p:cNvPr>
          <p:cNvSpPr/>
          <p:nvPr/>
        </p:nvSpPr>
        <p:spPr>
          <a:xfrm>
            <a:off x="11471564" y="5036225"/>
            <a:ext cx="665018" cy="673905"/>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white"/>
              </a:solidFill>
              <a:effectLst/>
              <a:uLnTx/>
              <a:uFillTx/>
              <a:latin typeface="Avenir Book" panose="02000503020000020003" pitchFamily="2" charset="0"/>
              <a:ea typeface="+mn-ea"/>
              <a:cs typeface="+mn-cs"/>
            </a:endParaRPr>
          </a:p>
        </p:txBody>
      </p:sp>
      <p:sp>
        <p:nvSpPr>
          <p:cNvPr id="8" name="Rectangle 7">
            <a:extLst>
              <a:ext uri="{FF2B5EF4-FFF2-40B4-BE49-F238E27FC236}">
                <a16:creationId xmlns:a16="http://schemas.microsoft.com/office/drawing/2014/main" id="{72C586EF-1C7C-6379-3F93-07C060964BC7}"/>
              </a:ext>
            </a:extLst>
          </p:cNvPr>
          <p:cNvSpPr/>
          <p:nvPr/>
        </p:nvSpPr>
        <p:spPr>
          <a:xfrm>
            <a:off x="7243011" y="3127403"/>
            <a:ext cx="4952951" cy="1754213"/>
          </a:xfrm>
          <a:prstGeom prst="rect">
            <a:avLst/>
          </a:prstGeom>
          <a:gradFill flip="none" rotWithShape="1">
            <a:gsLst>
              <a:gs pos="0">
                <a:srgbClr val="489CD5">
                  <a:shade val="30000"/>
                  <a:satMod val="115000"/>
                </a:srgbClr>
              </a:gs>
              <a:gs pos="50000">
                <a:srgbClr val="489CD5">
                  <a:shade val="67500"/>
                  <a:satMod val="115000"/>
                </a:srgbClr>
              </a:gs>
              <a:gs pos="100000">
                <a:srgbClr val="489CD5">
                  <a:shade val="100000"/>
                  <a:satMod val="115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white"/>
              </a:solidFill>
              <a:effectLst/>
              <a:uLnTx/>
              <a:uFillTx/>
              <a:latin typeface="Avenir Book" panose="02000503020000020003" pitchFamily="2" charset="0"/>
              <a:ea typeface="+mn-ea"/>
              <a:cs typeface="+mn-cs"/>
            </a:endParaRPr>
          </a:p>
        </p:txBody>
      </p:sp>
      <p:sp>
        <p:nvSpPr>
          <p:cNvPr id="10" name="Rectangle 9">
            <a:extLst>
              <a:ext uri="{FF2B5EF4-FFF2-40B4-BE49-F238E27FC236}">
                <a16:creationId xmlns:a16="http://schemas.microsoft.com/office/drawing/2014/main" id="{DA9E67FC-70F7-79AA-0865-885763EBD363}"/>
              </a:ext>
            </a:extLst>
          </p:cNvPr>
          <p:cNvSpPr/>
          <p:nvPr/>
        </p:nvSpPr>
        <p:spPr>
          <a:xfrm>
            <a:off x="11468257" y="3183674"/>
            <a:ext cx="665018" cy="673905"/>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white"/>
              </a:solidFill>
              <a:effectLst/>
              <a:uLnTx/>
              <a:uFillTx/>
              <a:latin typeface="Avenir Book" panose="02000503020000020003" pitchFamily="2" charset="0"/>
              <a:ea typeface="+mn-ea"/>
              <a:cs typeface="+mn-cs"/>
            </a:endParaRPr>
          </a:p>
        </p:txBody>
      </p:sp>
      <p:sp>
        <p:nvSpPr>
          <p:cNvPr id="11" name="Rectangle 10">
            <a:extLst>
              <a:ext uri="{FF2B5EF4-FFF2-40B4-BE49-F238E27FC236}">
                <a16:creationId xmlns:a16="http://schemas.microsoft.com/office/drawing/2014/main" id="{689FA3AE-F569-E712-DD1A-F616462F28D8}"/>
              </a:ext>
            </a:extLst>
          </p:cNvPr>
          <p:cNvSpPr/>
          <p:nvPr/>
        </p:nvSpPr>
        <p:spPr>
          <a:xfrm>
            <a:off x="7243011" y="1274852"/>
            <a:ext cx="4952951" cy="1754213"/>
          </a:xfrm>
          <a:prstGeom prst="rect">
            <a:avLst/>
          </a:prstGeom>
          <a:gradFill flip="none" rotWithShape="1">
            <a:gsLst>
              <a:gs pos="0">
                <a:srgbClr val="489CD5">
                  <a:shade val="30000"/>
                  <a:satMod val="115000"/>
                </a:srgbClr>
              </a:gs>
              <a:gs pos="50000">
                <a:srgbClr val="489CD5">
                  <a:shade val="67500"/>
                  <a:satMod val="115000"/>
                </a:srgbClr>
              </a:gs>
              <a:gs pos="100000">
                <a:srgbClr val="489CD5">
                  <a:shade val="100000"/>
                  <a:satMod val="115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white"/>
              </a:solidFill>
              <a:effectLst/>
              <a:uLnTx/>
              <a:uFillTx/>
              <a:latin typeface="Avenir Book" panose="02000503020000020003" pitchFamily="2" charset="0"/>
              <a:ea typeface="+mn-ea"/>
              <a:cs typeface="+mn-cs"/>
            </a:endParaRPr>
          </a:p>
        </p:txBody>
      </p:sp>
      <p:sp>
        <p:nvSpPr>
          <p:cNvPr id="12" name="Rectangle 11">
            <a:extLst>
              <a:ext uri="{FF2B5EF4-FFF2-40B4-BE49-F238E27FC236}">
                <a16:creationId xmlns:a16="http://schemas.microsoft.com/office/drawing/2014/main" id="{84B11498-6FC3-B3D5-020B-79B2D051FCCD}"/>
              </a:ext>
            </a:extLst>
          </p:cNvPr>
          <p:cNvSpPr/>
          <p:nvPr/>
        </p:nvSpPr>
        <p:spPr>
          <a:xfrm>
            <a:off x="11481500" y="1331123"/>
            <a:ext cx="665018" cy="673905"/>
          </a:xfrm>
          <a:prstGeom prst="rect">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white"/>
              </a:solidFill>
              <a:effectLst/>
              <a:uLnTx/>
              <a:uFillTx/>
              <a:latin typeface="Avenir Book" panose="02000503020000020003" pitchFamily="2" charset="0"/>
              <a:ea typeface="+mn-ea"/>
              <a:cs typeface="+mn-cs"/>
            </a:endParaRPr>
          </a:p>
        </p:txBody>
      </p:sp>
      <p:sp>
        <p:nvSpPr>
          <p:cNvPr id="13" name="TextBox 12">
            <a:extLst>
              <a:ext uri="{FF2B5EF4-FFF2-40B4-BE49-F238E27FC236}">
                <a16:creationId xmlns:a16="http://schemas.microsoft.com/office/drawing/2014/main" id="{0D3C6163-86A7-996B-297F-20D7110A0860}"/>
              </a:ext>
            </a:extLst>
          </p:cNvPr>
          <p:cNvSpPr txBox="1"/>
          <p:nvPr/>
        </p:nvSpPr>
        <p:spPr>
          <a:xfrm>
            <a:off x="7273939" y="5111292"/>
            <a:ext cx="3730672" cy="400110"/>
          </a:xfrm>
          <a:prstGeom prst="rect">
            <a:avLst/>
          </a:prstGeom>
          <a:noFill/>
        </p:spPr>
        <p:txBody>
          <a:bodyPr wrap="square">
            <a:spAutoFit/>
          </a:bodyPr>
          <a:lstStyle>
            <a:defPPr>
              <a:defRPr lang="en-US"/>
            </a:defPPr>
            <a:lvl1pPr algn="ctr">
              <a:defRPr sz="2000" b="1">
                <a:solidFill>
                  <a:schemeClr val="bg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T" sz="2000" b="1" i="0" u="none" strike="noStrike" kern="1200" cap="none" spc="0" normalizeH="0" baseline="0" noProof="0" dirty="0">
                <a:ln>
                  <a:noFill/>
                </a:ln>
                <a:solidFill>
                  <a:prstClr val="white"/>
                </a:solidFill>
                <a:effectLst/>
                <a:uLnTx/>
                <a:uFillTx/>
                <a:latin typeface="Avenir Book" panose="02000503020000020003" pitchFamily="2" charset="0"/>
                <a:ea typeface="+mn-ea"/>
                <a:cs typeface="Calibri" panose="020F0502020204030204" pitchFamily="34" charset="0"/>
              </a:rPr>
              <a:t>LONG-TERM VISION</a:t>
            </a:r>
            <a:endParaRPr kumimoji="0" lang="en-AT" sz="2400" b="1" i="0" u="none" strike="noStrike" kern="1200" cap="none" spc="0" normalizeH="0" baseline="0" noProof="0" dirty="0">
              <a:ln>
                <a:noFill/>
              </a:ln>
              <a:solidFill>
                <a:prstClr val="white"/>
              </a:solidFill>
              <a:effectLst/>
              <a:uLnTx/>
              <a:uFillTx/>
              <a:latin typeface="Avenir Book" panose="02000503020000020003" pitchFamily="2"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3B110D8E-9998-537C-5D92-413DA148EA38}"/>
              </a:ext>
            </a:extLst>
          </p:cNvPr>
          <p:cNvSpPr txBox="1"/>
          <p:nvPr/>
        </p:nvSpPr>
        <p:spPr>
          <a:xfrm>
            <a:off x="7273939" y="1273838"/>
            <a:ext cx="362667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T" sz="2000" b="1" i="0" u="none" strike="noStrike" kern="1200" cap="none" spc="0" normalizeH="0" baseline="0" noProof="0" dirty="0">
                <a:ln>
                  <a:noFill/>
                </a:ln>
                <a:solidFill>
                  <a:prstClr val="white"/>
                </a:solidFill>
                <a:effectLst/>
                <a:uLnTx/>
                <a:uFillTx/>
                <a:latin typeface="Avenir Book" panose="02000503020000020003" pitchFamily="2" charset="0"/>
                <a:ea typeface="+mn-ea"/>
                <a:cs typeface="Calibri" panose="020F0502020204030204" pitchFamily="34" charset="0"/>
              </a:rPr>
              <a:t>ENHANCED OPERATIONAL SUPPORT</a:t>
            </a:r>
          </a:p>
        </p:txBody>
      </p:sp>
      <p:sp>
        <p:nvSpPr>
          <p:cNvPr id="15" name="TextBox 14">
            <a:extLst>
              <a:ext uri="{FF2B5EF4-FFF2-40B4-BE49-F238E27FC236}">
                <a16:creationId xmlns:a16="http://schemas.microsoft.com/office/drawing/2014/main" id="{09F2EB51-B0A3-9E29-7A44-1B50594E241C}"/>
              </a:ext>
            </a:extLst>
          </p:cNvPr>
          <p:cNvSpPr txBox="1"/>
          <p:nvPr/>
        </p:nvSpPr>
        <p:spPr>
          <a:xfrm>
            <a:off x="7273939" y="3258741"/>
            <a:ext cx="3730672" cy="400110"/>
          </a:xfrm>
          <a:prstGeom prst="rect">
            <a:avLst/>
          </a:prstGeom>
          <a:noFill/>
        </p:spPr>
        <p:txBody>
          <a:bodyPr wrap="square">
            <a:spAutoFit/>
          </a:bodyPr>
          <a:lstStyle>
            <a:defPPr>
              <a:defRPr lang="en-US"/>
            </a:defPPr>
            <a:lvl1pPr>
              <a:defRPr sz="2000" b="1">
                <a:solidFill>
                  <a:schemeClr val="bg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T" sz="2000" b="1" i="0" u="none" strike="noStrike" kern="1200" cap="none" spc="0" normalizeH="0" baseline="0" noProof="0" dirty="0">
                <a:ln>
                  <a:noFill/>
                </a:ln>
                <a:solidFill>
                  <a:prstClr val="white"/>
                </a:solidFill>
                <a:effectLst/>
                <a:uLnTx/>
                <a:uFillTx/>
                <a:latin typeface="Avenir Book" panose="02000503020000020003" pitchFamily="2" charset="0"/>
                <a:ea typeface="+mn-ea"/>
                <a:cs typeface="Calibri" panose="020F0502020204030204" pitchFamily="34" charset="0"/>
              </a:rPr>
              <a:t>COST &amp; EFFICIENCY GAINS</a:t>
            </a:r>
          </a:p>
        </p:txBody>
      </p:sp>
      <p:sp>
        <p:nvSpPr>
          <p:cNvPr id="16" name="TextBox 15">
            <a:extLst>
              <a:ext uri="{FF2B5EF4-FFF2-40B4-BE49-F238E27FC236}">
                <a16:creationId xmlns:a16="http://schemas.microsoft.com/office/drawing/2014/main" id="{1A478D96-601D-11EE-D32D-F269D932F06C}"/>
              </a:ext>
            </a:extLst>
          </p:cNvPr>
          <p:cNvSpPr txBox="1"/>
          <p:nvPr/>
        </p:nvSpPr>
        <p:spPr>
          <a:xfrm>
            <a:off x="7273939" y="5592554"/>
            <a:ext cx="3914898" cy="1015663"/>
          </a:xfrm>
          <a:prstGeom prst="rect">
            <a:avLst/>
          </a:prstGeom>
          <a:noFill/>
        </p:spPr>
        <p:txBody>
          <a:bodyPr wrap="square">
            <a:spAutoFit/>
          </a:bodyPr>
          <a:lstStyle>
            <a:defPPr>
              <a:defRPr lang="en-US"/>
            </a:defPPr>
            <a:lvl1pPr algn="ctr">
              <a:defRPr sz="2000" b="1">
                <a:solidFill>
                  <a:schemeClr val="bg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Avenir Book" panose="02000503020000020003" pitchFamily="2" charset="0"/>
                <a:ea typeface="Proxima Nova"/>
                <a:cs typeface="Proxima Nova"/>
                <a:sym typeface="Proxima Nova"/>
              </a:rPr>
              <a:t>One </a:t>
            </a:r>
            <a:r>
              <a:rPr kumimoji="0" lang="en-GB" sz="2000" b="1" i="1" u="none" strike="noStrike" kern="1200" cap="none" spc="0" normalizeH="0" baseline="0" noProof="0" dirty="0">
                <a:ln>
                  <a:noFill/>
                </a:ln>
                <a:solidFill>
                  <a:prstClr val="white"/>
                </a:solidFill>
                <a:effectLst/>
                <a:uLnTx/>
                <a:uFillTx/>
                <a:latin typeface="Avenir Book" panose="02000503020000020003" pitchFamily="2" charset="0"/>
                <a:ea typeface="Proxima Nova"/>
                <a:cs typeface="Proxima Nova"/>
                <a:sym typeface="Proxima Nova"/>
              </a:rPr>
              <a:t>coordinator </a:t>
            </a:r>
            <a:r>
              <a:rPr kumimoji="0" lang="en-GB" sz="2000" b="0" i="1" u="none" strike="noStrike" kern="1200" cap="none" spc="0" normalizeH="0" baseline="0" noProof="0" dirty="0">
                <a:ln>
                  <a:noFill/>
                </a:ln>
                <a:solidFill>
                  <a:prstClr val="white"/>
                </a:solidFill>
                <a:effectLst/>
                <a:uLnTx/>
                <a:uFillTx/>
                <a:latin typeface="Avenir Book" panose="02000503020000020003" pitchFamily="2" charset="0"/>
                <a:ea typeface="Proxima Nova"/>
                <a:cs typeface="Proxima Nova"/>
                <a:sym typeface="Proxima Nova"/>
              </a:rPr>
              <a:t>for EO data supporting UN-wide operational capabilities</a:t>
            </a:r>
            <a:endParaRPr kumimoji="0" lang="en-AT" sz="2000" b="1" i="0" u="none" strike="noStrike" kern="1200" cap="none" spc="0" normalizeH="0" baseline="0" noProof="0" dirty="0">
              <a:ln>
                <a:noFill/>
              </a:ln>
              <a:solidFill>
                <a:prstClr val="white"/>
              </a:solidFill>
              <a:effectLst/>
              <a:uLnTx/>
              <a:uFillTx/>
              <a:latin typeface="Avenir Book" panose="02000503020000020003" pitchFamily="2"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4519DD23-09E8-BE60-20E4-B9253E4B89AF}"/>
              </a:ext>
            </a:extLst>
          </p:cNvPr>
          <p:cNvSpPr txBox="1"/>
          <p:nvPr/>
        </p:nvSpPr>
        <p:spPr>
          <a:xfrm>
            <a:off x="7273939" y="2002453"/>
            <a:ext cx="479538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Avenir Book" panose="02000503020000020003" pitchFamily="2" charset="0"/>
                <a:ea typeface="Proxima Nova"/>
                <a:cs typeface="Calibri" panose="020F0502020204030204" pitchFamily="34" charset="0"/>
                <a:sym typeface="Proxima Nova"/>
              </a:rPr>
              <a:t>Unified, near-real-time EO data access for peacekeeping, humanitarian, climate &amp; other missions</a:t>
            </a:r>
            <a:endParaRPr kumimoji="0" lang="en-GB" sz="2400" b="0" i="1" u="none" strike="noStrike" kern="1200" cap="none" spc="0" normalizeH="0" baseline="0" noProof="0" dirty="0">
              <a:ln>
                <a:noFill/>
              </a:ln>
              <a:solidFill>
                <a:prstClr val="white"/>
              </a:solidFill>
              <a:effectLst/>
              <a:uLnTx/>
              <a:uFillTx/>
              <a:latin typeface="Avenir Book" panose="02000503020000020003" pitchFamily="2" charset="0"/>
              <a:ea typeface="+mn-ea"/>
              <a:cs typeface="+mn-cs"/>
            </a:endParaRPr>
          </a:p>
        </p:txBody>
      </p:sp>
      <p:sp>
        <p:nvSpPr>
          <p:cNvPr id="18" name="TextBox 17">
            <a:extLst>
              <a:ext uri="{FF2B5EF4-FFF2-40B4-BE49-F238E27FC236}">
                <a16:creationId xmlns:a16="http://schemas.microsoft.com/office/drawing/2014/main" id="{0A98DA12-A63E-4993-F0DC-EA8A7BC77679}"/>
              </a:ext>
            </a:extLst>
          </p:cNvPr>
          <p:cNvSpPr txBox="1"/>
          <p:nvPr/>
        </p:nvSpPr>
        <p:spPr>
          <a:xfrm>
            <a:off x="7273939" y="3733289"/>
            <a:ext cx="4258201" cy="1015663"/>
          </a:xfrm>
          <a:prstGeom prst="rect">
            <a:avLst/>
          </a:prstGeom>
          <a:noFill/>
        </p:spPr>
        <p:txBody>
          <a:bodyPr wrap="square">
            <a:spAutoFit/>
          </a:bodyPr>
          <a:lstStyle>
            <a:defPPr>
              <a:defRPr lang="en-US"/>
            </a:defPPr>
            <a:lvl1pPr>
              <a:defRPr sz="2000" b="1">
                <a:solidFill>
                  <a:schemeClr val="bg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Avenir Book" panose="02000503020000020003" pitchFamily="2" charset="0"/>
                <a:ea typeface="Proxima Nova"/>
                <a:cs typeface="Calibri" panose="020F0502020204030204" pitchFamily="34" charset="0"/>
                <a:sym typeface="Proxima Nova"/>
              </a:rPr>
              <a:t>Consolidated demand, lower licensing cost &amp; reduced administrative burden</a:t>
            </a:r>
            <a:endParaRPr kumimoji="0" lang="en-GB" sz="2400" b="1" i="1" u="none" strike="noStrike" kern="1200" cap="none" spc="0" normalizeH="0" baseline="0" noProof="0" dirty="0">
              <a:ln>
                <a:noFill/>
              </a:ln>
              <a:solidFill>
                <a:prstClr val="white"/>
              </a:solidFill>
              <a:effectLst/>
              <a:uLnTx/>
              <a:uFillTx/>
              <a:latin typeface="Avenir Book" panose="02000503020000020003" pitchFamily="2" charset="0"/>
              <a:ea typeface="+mn-ea"/>
              <a:cs typeface="Calibri" panose="020F0502020204030204" pitchFamily="34" charset="0"/>
            </a:endParaRPr>
          </a:p>
        </p:txBody>
      </p:sp>
      <p:pic>
        <p:nvPicPr>
          <p:cNvPr id="23" name="Google Shape;336;p27" descr="image.png">
            <a:extLst>
              <a:ext uri="{FF2B5EF4-FFF2-40B4-BE49-F238E27FC236}">
                <a16:creationId xmlns:a16="http://schemas.microsoft.com/office/drawing/2014/main" id="{1B651EB3-6B10-D867-E0B6-864706402291}"/>
              </a:ext>
            </a:extLst>
          </p:cNvPr>
          <p:cNvPicPr preferRelativeResize="0"/>
          <p:nvPr/>
        </p:nvPicPr>
        <p:blipFill rotWithShape="1">
          <a:blip r:embed="rId3">
            <a:alphaModFix/>
          </a:blip>
          <a:srcRect/>
          <a:stretch/>
        </p:blipFill>
        <p:spPr>
          <a:xfrm>
            <a:off x="11619075" y="1464875"/>
            <a:ext cx="406400" cy="406400"/>
          </a:xfrm>
          <a:prstGeom prst="rect">
            <a:avLst/>
          </a:prstGeom>
          <a:noFill/>
          <a:ln>
            <a:noFill/>
          </a:ln>
        </p:spPr>
      </p:pic>
      <p:pic>
        <p:nvPicPr>
          <p:cNvPr id="24" name="Google Shape;341;p27" descr="image.png">
            <a:extLst>
              <a:ext uri="{FF2B5EF4-FFF2-40B4-BE49-F238E27FC236}">
                <a16:creationId xmlns:a16="http://schemas.microsoft.com/office/drawing/2014/main" id="{8E851C69-C293-B08E-285D-110A57F41D8D}"/>
              </a:ext>
            </a:extLst>
          </p:cNvPr>
          <p:cNvPicPr preferRelativeResize="0"/>
          <p:nvPr/>
        </p:nvPicPr>
        <p:blipFill rotWithShape="1">
          <a:blip r:embed="rId4">
            <a:alphaModFix/>
          </a:blip>
          <a:srcRect/>
          <a:stretch/>
        </p:blipFill>
        <p:spPr>
          <a:xfrm>
            <a:off x="11620708" y="3317426"/>
            <a:ext cx="406400" cy="406400"/>
          </a:xfrm>
          <a:prstGeom prst="rect">
            <a:avLst/>
          </a:prstGeom>
          <a:noFill/>
          <a:ln>
            <a:noFill/>
          </a:ln>
        </p:spPr>
      </p:pic>
      <p:pic>
        <p:nvPicPr>
          <p:cNvPr id="25" name="Google Shape;346;p27" descr="image.png">
            <a:extLst>
              <a:ext uri="{FF2B5EF4-FFF2-40B4-BE49-F238E27FC236}">
                <a16:creationId xmlns:a16="http://schemas.microsoft.com/office/drawing/2014/main" id="{F075FC95-0095-8E51-581D-5CC9A58C6A0A}"/>
              </a:ext>
            </a:extLst>
          </p:cNvPr>
          <p:cNvPicPr preferRelativeResize="0"/>
          <p:nvPr/>
        </p:nvPicPr>
        <p:blipFill rotWithShape="1">
          <a:blip r:embed="rId5">
            <a:alphaModFix/>
          </a:blip>
          <a:srcRect/>
          <a:stretch/>
        </p:blipFill>
        <p:spPr>
          <a:xfrm>
            <a:off x="11616051" y="5169977"/>
            <a:ext cx="406400" cy="406400"/>
          </a:xfrm>
          <a:prstGeom prst="rect">
            <a:avLst/>
          </a:prstGeom>
          <a:noFill/>
          <a:ln>
            <a:noFill/>
          </a:ln>
        </p:spPr>
      </p:pic>
      <p:sp>
        <p:nvSpPr>
          <p:cNvPr id="20" name="TextBox 19">
            <a:extLst>
              <a:ext uri="{FF2B5EF4-FFF2-40B4-BE49-F238E27FC236}">
                <a16:creationId xmlns:a16="http://schemas.microsoft.com/office/drawing/2014/main" id="{02CEED00-12C5-0AB4-7A39-B41EC0C0828D}"/>
              </a:ext>
            </a:extLst>
          </p:cNvPr>
          <p:cNvSpPr txBox="1"/>
          <p:nvPr/>
        </p:nvSpPr>
        <p:spPr>
          <a:xfrm>
            <a:off x="4596554" y="87202"/>
            <a:ext cx="7536721" cy="923330"/>
          </a:xfrm>
          <a:prstGeom prst="rect">
            <a:avLst/>
          </a:prstGeom>
        </p:spPr>
        <p:txBody>
          <a:bodyPr wrap="square" lIns="0" tIns="0" rIns="0" bIns="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prstClr val="white"/>
                </a:solidFill>
                <a:effectLst/>
                <a:uLnTx/>
                <a:uFillTx/>
                <a:latin typeface="Avenir Book" panose="02000503020000020003" pitchFamily="2" charset="0"/>
                <a:ea typeface="+mn-ea"/>
                <a:cs typeface="+mn-cs"/>
              </a:rPr>
              <a:t>Acquisition/</a:t>
            </a:r>
            <a:r>
              <a:rPr lang="en-US" sz="3000" b="1" kern="0" dirty="0">
                <a:solidFill>
                  <a:prstClr val="white"/>
                </a:solidFill>
                <a:latin typeface="Avenir Book" panose="02000503020000020003" pitchFamily="2" charset="0"/>
              </a:rPr>
              <a:t>S</a:t>
            </a:r>
            <a:r>
              <a:rPr kumimoji="0" lang="en-US" sz="3000" b="1" i="0" u="none" strike="noStrike" kern="0" cap="none" spc="0" normalizeH="0" baseline="0" noProof="0" dirty="0" err="1">
                <a:ln>
                  <a:noFill/>
                </a:ln>
                <a:solidFill>
                  <a:prstClr val="white"/>
                </a:solidFill>
                <a:effectLst/>
                <a:uLnTx/>
                <a:uFillTx/>
                <a:latin typeface="Avenir Book" panose="02000503020000020003" pitchFamily="2" charset="0"/>
                <a:ea typeface="+mn-ea"/>
                <a:cs typeface="+mn-cs"/>
              </a:rPr>
              <a:t>harin</a:t>
            </a:r>
            <a:r>
              <a:rPr lang="en-US" sz="3000" b="1" kern="0" dirty="0">
                <a:solidFill>
                  <a:prstClr val="white"/>
                </a:solidFill>
                <a:latin typeface="Avenir Book" panose="02000503020000020003" pitchFamily="2" charset="0"/>
              </a:rPr>
              <a:t>g</a:t>
            </a:r>
            <a:r>
              <a:rPr kumimoji="0" lang="en-US" sz="3000" b="1" i="0" u="none" strike="noStrike" kern="0" cap="none" spc="0" normalizeH="0" baseline="0" noProof="0" dirty="0">
                <a:ln>
                  <a:noFill/>
                </a:ln>
                <a:solidFill>
                  <a:prstClr val="white"/>
                </a:solidFill>
                <a:effectLst/>
                <a:uLnTx/>
                <a:uFillTx/>
                <a:latin typeface="Avenir Book" panose="02000503020000020003" pitchFamily="2" charset="0"/>
                <a:ea typeface="+mn-ea"/>
                <a:cs typeface="+mn-cs"/>
              </a:rPr>
              <a:t> of Earth </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prstClr val="white"/>
                </a:solidFill>
                <a:effectLst/>
                <a:uLnTx/>
                <a:uFillTx/>
                <a:latin typeface="Avenir Book" panose="02000503020000020003" pitchFamily="2" charset="0"/>
                <a:ea typeface="+mn-ea"/>
                <a:cs typeface="+mn-cs"/>
              </a:rPr>
              <a:t>Observation</a:t>
            </a:r>
            <a:r>
              <a:rPr lang="en-US" sz="3000" b="1" kern="0" dirty="0">
                <a:solidFill>
                  <a:prstClr val="white"/>
                </a:solidFill>
                <a:latin typeface="Avenir Book" panose="02000503020000020003" pitchFamily="2" charset="0"/>
              </a:rPr>
              <a:t> </a:t>
            </a:r>
            <a:r>
              <a:rPr kumimoji="0" lang="en-US" sz="3000" b="1" i="0" u="none" strike="noStrike" kern="0" cap="none" spc="0" normalizeH="0" baseline="0" noProof="0" dirty="0">
                <a:ln>
                  <a:noFill/>
                </a:ln>
                <a:solidFill>
                  <a:prstClr val="white"/>
                </a:solidFill>
                <a:effectLst/>
                <a:uLnTx/>
                <a:uFillTx/>
                <a:latin typeface="Avenir Book" panose="02000503020000020003" pitchFamily="2" charset="0"/>
                <a:ea typeface="+mn-ea"/>
                <a:cs typeface="+mn-cs"/>
              </a:rPr>
              <a:t>Data</a:t>
            </a:r>
            <a:endParaRPr kumimoji="0" lang="en-US" sz="3000" b="1" i="0" u="none" strike="noStrike" kern="1200" cap="none" spc="0" normalizeH="0" baseline="0" noProof="0" dirty="0">
              <a:ln>
                <a:noFill/>
              </a:ln>
              <a:solidFill>
                <a:prstClr val="white"/>
              </a:solidFill>
              <a:effectLst/>
              <a:uLnTx/>
              <a:uFillTx/>
              <a:latin typeface="Avenir Book" panose="02000503020000020003" pitchFamily="2" charset="0"/>
              <a:ea typeface="Avenir 1 Ultra-Bold"/>
              <a:cs typeface="Calibri"/>
              <a:sym typeface="Avenir 1 Ultra-Bold"/>
            </a:endParaRPr>
          </a:p>
        </p:txBody>
      </p:sp>
    </p:spTree>
    <p:extLst>
      <p:ext uri="{BB962C8B-B14F-4D97-AF65-F5344CB8AC3E}">
        <p14:creationId xmlns:p14="http://schemas.microsoft.com/office/powerpoint/2010/main" val="1400806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 name="Group 152">
            <a:extLst>
              <a:ext uri="{FF2B5EF4-FFF2-40B4-BE49-F238E27FC236}">
                <a16:creationId xmlns:a16="http://schemas.microsoft.com/office/drawing/2014/main" id="{CEE03F78-B014-FC3F-EEB3-ED50E50B8062}"/>
              </a:ext>
            </a:extLst>
          </p:cNvPr>
          <p:cNvGrpSpPr/>
          <p:nvPr/>
        </p:nvGrpSpPr>
        <p:grpSpPr>
          <a:xfrm>
            <a:off x="296883" y="252350"/>
            <a:ext cx="5700156" cy="6353299"/>
            <a:chOff x="5937662" y="344384"/>
            <a:chExt cx="5700156" cy="6353299"/>
          </a:xfrm>
        </p:grpSpPr>
        <p:sp>
          <p:nvSpPr>
            <p:cNvPr id="152" name="Rectangle 151">
              <a:extLst>
                <a:ext uri="{FF2B5EF4-FFF2-40B4-BE49-F238E27FC236}">
                  <a16:creationId xmlns:a16="http://schemas.microsoft.com/office/drawing/2014/main" id="{9E5B8301-9A58-C62F-909D-431DAB11C8B8}"/>
                </a:ext>
              </a:extLst>
            </p:cNvPr>
            <p:cNvSpPr/>
            <p:nvPr/>
          </p:nvSpPr>
          <p:spPr>
            <a:xfrm>
              <a:off x="5937662" y="344384"/>
              <a:ext cx="5700156" cy="6353299"/>
            </a:xfrm>
            <a:prstGeom prst="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1" name="Group 150">
              <a:extLst>
                <a:ext uri="{FF2B5EF4-FFF2-40B4-BE49-F238E27FC236}">
                  <a16:creationId xmlns:a16="http://schemas.microsoft.com/office/drawing/2014/main" id="{264E4217-DCF6-97A0-7503-4D25A03D3511}"/>
                </a:ext>
              </a:extLst>
            </p:cNvPr>
            <p:cNvGrpSpPr/>
            <p:nvPr/>
          </p:nvGrpSpPr>
          <p:grpSpPr>
            <a:xfrm>
              <a:off x="6381444" y="737952"/>
              <a:ext cx="4812592" cy="5598215"/>
              <a:chOff x="6302714" y="737952"/>
              <a:chExt cx="4812592" cy="5598215"/>
            </a:xfrm>
          </p:grpSpPr>
          <p:grpSp>
            <p:nvGrpSpPr>
              <p:cNvPr id="23" name="Google Shape;370;p29">
                <a:extLst>
                  <a:ext uri="{FF2B5EF4-FFF2-40B4-BE49-F238E27FC236}">
                    <a16:creationId xmlns:a16="http://schemas.microsoft.com/office/drawing/2014/main" id="{65534CD4-DCBE-FC7E-41F3-09BC2AADAFAA}"/>
                  </a:ext>
                </a:extLst>
              </p:cNvPr>
              <p:cNvGrpSpPr/>
              <p:nvPr/>
            </p:nvGrpSpPr>
            <p:grpSpPr>
              <a:xfrm>
                <a:off x="6700926" y="737952"/>
                <a:ext cx="4016168" cy="789696"/>
                <a:chOff x="342928" y="0"/>
                <a:chExt cx="7544627" cy="1483331"/>
              </a:xfrm>
            </p:grpSpPr>
            <p:sp>
              <p:nvSpPr>
                <p:cNvPr id="55" name="Google Shape;371;p29">
                  <a:extLst>
                    <a:ext uri="{FF2B5EF4-FFF2-40B4-BE49-F238E27FC236}">
                      <a16:creationId xmlns:a16="http://schemas.microsoft.com/office/drawing/2014/main" id="{7EB9FC8F-D8BD-381D-CD11-0CE409C0AD29}"/>
                    </a:ext>
                  </a:extLst>
                </p:cNvPr>
                <p:cNvSpPr/>
                <p:nvPr/>
              </p:nvSpPr>
              <p:spPr>
                <a:xfrm>
                  <a:off x="6400479" y="0"/>
                  <a:ext cx="1487076" cy="1483331"/>
                </a:xfrm>
                <a:custGeom>
                  <a:avLst/>
                  <a:gdLst/>
                  <a:ahLst/>
                  <a:cxnLst/>
                  <a:rect l="l" t="t" r="r" b="b"/>
                  <a:pathLst>
                    <a:path w="9186" h="9164" extrusionOk="0">
                      <a:moveTo>
                        <a:pt x="6102" y="8790"/>
                      </a:moveTo>
                      <a:cubicBezTo>
                        <a:pt x="6002" y="8826"/>
                        <a:pt x="5887" y="8862"/>
                        <a:pt x="5766" y="8919"/>
                      </a:cubicBezTo>
                      <a:cubicBezTo>
                        <a:pt x="5644" y="8976"/>
                        <a:pt x="5473" y="9033"/>
                        <a:pt x="5266" y="9055"/>
                      </a:cubicBezTo>
                      <a:cubicBezTo>
                        <a:pt x="5058" y="9076"/>
                        <a:pt x="5130" y="9040"/>
                        <a:pt x="4958" y="9083"/>
                      </a:cubicBezTo>
                      <a:cubicBezTo>
                        <a:pt x="4787" y="9126"/>
                        <a:pt x="4815" y="9119"/>
                        <a:pt x="4644" y="9097"/>
                      </a:cubicBezTo>
                      <a:cubicBezTo>
                        <a:pt x="4472" y="9076"/>
                        <a:pt x="4451" y="9076"/>
                        <a:pt x="4258" y="9076"/>
                      </a:cubicBezTo>
                      <a:cubicBezTo>
                        <a:pt x="4065" y="9076"/>
                        <a:pt x="3872" y="9076"/>
                        <a:pt x="3765" y="9004"/>
                      </a:cubicBezTo>
                      <a:cubicBezTo>
                        <a:pt x="3658" y="8933"/>
                        <a:pt x="3729" y="9026"/>
                        <a:pt x="3572" y="9004"/>
                      </a:cubicBezTo>
                      <a:cubicBezTo>
                        <a:pt x="3514" y="8997"/>
                        <a:pt x="3517" y="9014"/>
                        <a:pt x="3553" y="9045"/>
                      </a:cubicBezTo>
                      <a:cubicBezTo>
                        <a:pt x="3887" y="9123"/>
                        <a:pt x="4235" y="9164"/>
                        <a:pt x="4593" y="9164"/>
                      </a:cubicBezTo>
                      <a:cubicBezTo>
                        <a:pt x="5071" y="9164"/>
                        <a:pt x="5531" y="9091"/>
                        <a:pt x="5965" y="8955"/>
                      </a:cubicBezTo>
                      <a:cubicBezTo>
                        <a:pt x="5975" y="8928"/>
                        <a:pt x="6006" y="8901"/>
                        <a:pt x="6052" y="8883"/>
                      </a:cubicBezTo>
                      <a:cubicBezTo>
                        <a:pt x="6159" y="8840"/>
                        <a:pt x="6180" y="8804"/>
                        <a:pt x="6266" y="8712"/>
                      </a:cubicBezTo>
                      <a:cubicBezTo>
                        <a:pt x="6352" y="8619"/>
                        <a:pt x="6202" y="8754"/>
                        <a:pt x="6102" y="8790"/>
                      </a:cubicBezTo>
                      <a:close/>
                      <a:moveTo>
                        <a:pt x="9176" y="4270"/>
                      </a:moveTo>
                      <a:cubicBezTo>
                        <a:pt x="9155" y="4249"/>
                        <a:pt x="9139" y="4235"/>
                        <a:pt x="9138" y="4226"/>
                      </a:cubicBezTo>
                      <a:cubicBezTo>
                        <a:pt x="9134" y="4196"/>
                        <a:pt x="9126" y="4184"/>
                        <a:pt x="9099" y="4149"/>
                      </a:cubicBezTo>
                      <a:cubicBezTo>
                        <a:pt x="9073" y="4115"/>
                        <a:pt x="9115" y="4095"/>
                        <a:pt x="9084" y="4076"/>
                      </a:cubicBezTo>
                      <a:cubicBezTo>
                        <a:pt x="9053" y="4057"/>
                        <a:pt x="9088" y="4018"/>
                        <a:pt x="9111" y="3968"/>
                      </a:cubicBezTo>
                      <a:cubicBezTo>
                        <a:pt x="9119" y="3952"/>
                        <a:pt x="9127" y="3926"/>
                        <a:pt x="9136" y="3891"/>
                      </a:cubicBezTo>
                      <a:cubicBezTo>
                        <a:pt x="8853" y="1979"/>
                        <a:pt x="7391" y="451"/>
                        <a:pt x="5512" y="69"/>
                      </a:cubicBezTo>
                      <a:cubicBezTo>
                        <a:pt x="5510" y="71"/>
                        <a:pt x="5508" y="72"/>
                        <a:pt x="5507" y="74"/>
                      </a:cubicBezTo>
                      <a:cubicBezTo>
                        <a:pt x="5468" y="105"/>
                        <a:pt x="5364" y="82"/>
                        <a:pt x="5337" y="97"/>
                      </a:cubicBezTo>
                      <a:cubicBezTo>
                        <a:pt x="5310" y="113"/>
                        <a:pt x="5406" y="113"/>
                        <a:pt x="5464" y="113"/>
                      </a:cubicBezTo>
                      <a:cubicBezTo>
                        <a:pt x="5522" y="113"/>
                        <a:pt x="5518" y="136"/>
                        <a:pt x="5557" y="140"/>
                      </a:cubicBezTo>
                      <a:cubicBezTo>
                        <a:pt x="5595" y="143"/>
                        <a:pt x="5626" y="151"/>
                        <a:pt x="5618" y="186"/>
                      </a:cubicBezTo>
                      <a:cubicBezTo>
                        <a:pt x="5611" y="221"/>
                        <a:pt x="5657" y="205"/>
                        <a:pt x="5684" y="228"/>
                      </a:cubicBezTo>
                      <a:cubicBezTo>
                        <a:pt x="5711" y="251"/>
                        <a:pt x="5696" y="267"/>
                        <a:pt x="5611" y="290"/>
                      </a:cubicBezTo>
                      <a:cubicBezTo>
                        <a:pt x="5526" y="313"/>
                        <a:pt x="5669" y="305"/>
                        <a:pt x="5726" y="313"/>
                      </a:cubicBezTo>
                      <a:cubicBezTo>
                        <a:pt x="5784" y="321"/>
                        <a:pt x="5742" y="294"/>
                        <a:pt x="5784" y="290"/>
                      </a:cubicBezTo>
                      <a:cubicBezTo>
                        <a:pt x="5827" y="286"/>
                        <a:pt x="5850" y="321"/>
                        <a:pt x="5893" y="325"/>
                      </a:cubicBezTo>
                      <a:cubicBezTo>
                        <a:pt x="5935" y="329"/>
                        <a:pt x="5966" y="398"/>
                        <a:pt x="5935" y="390"/>
                      </a:cubicBezTo>
                      <a:cubicBezTo>
                        <a:pt x="5904" y="383"/>
                        <a:pt x="5900" y="367"/>
                        <a:pt x="5865" y="360"/>
                      </a:cubicBezTo>
                      <a:cubicBezTo>
                        <a:pt x="5831" y="352"/>
                        <a:pt x="5800" y="394"/>
                        <a:pt x="5765" y="387"/>
                      </a:cubicBezTo>
                      <a:cubicBezTo>
                        <a:pt x="5730" y="379"/>
                        <a:pt x="5738" y="356"/>
                        <a:pt x="5684" y="371"/>
                      </a:cubicBezTo>
                      <a:cubicBezTo>
                        <a:pt x="5630" y="387"/>
                        <a:pt x="5638" y="371"/>
                        <a:pt x="5576" y="363"/>
                      </a:cubicBezTo>
                      <a:cubicBezTo>
                        <a:pt x="5514" y="356"/>
                        <a:pt x="5522" y="383"/>
                        <a:pt x="5483" y="421"/>
                      </a:cubicBezTo>
                      <a:cubicBezTo>
                        <a:pt x="5445" y="460"/>
                        <a:pt x="5429" y="398"/>
                        <a:pt x="5360" y="414"/>
                      </a:cubicBezTo>
                      <a:cubicBezTo>
                        <a:pt x="5290" y="429"/>
                        <a:pt x="5348" y="468"/>
                        <a:pt x="5275" y="491"/>
                      </a:cubicBezTo>
                      <a:cubicBezTo>
                        <a:pt x="5202" y="514"/>
                        <a:pt x="5279" y="433"/>
                        <a:pt x="5221" y="444"/>
                      </a:cubicBezTo>
                      <a:cubicBezTo>
                        <a:pt x="5163" y="456"/>
                        <a:pt x="5233" y="498"/>
                        <a:pt x="5171" y="518"/>
                      </a:cubicBezTo>
                      <a:cubicBezTo>
                        <a:pt x="5109" y="537"/>
                        <a:pt x="5128" y="510"/>
                        <a:pt x="5128" y="479"/>
                      </a:cubicBezTo>
                      <a:cubicBezTo>
                        <a:pt x="5128" y="448"/>
                        <a:pt x="5005" y="464"/>
                        <a:pt x="4943" y="417"/>
                      </a:cubicBezTo>
                      <a:cubicBezTo>
                        <a:pt x="4881" y="371"/>
                        <a:pt x="4885" y="402"/>
                        <a:pt x="4827" y="406"/>
                      </a:cubicBezTo>
                      <a:cubicBezTo>
                        <a:pt x="4769" y="410"/>
                        <a:pt x="4781" y="406"/>
                        <a:pt x="4723" y="367"/>
                      </a:cubicBezTo>
                      <a:cubicBezTo>
                        <a:pt x="4665" y="329"/>
                        <a:pt x="4642" y="375"/>
                        <a:pt x="4576" y="367"/>
                      </a:cubicBezTo>
                      <a:cubicBezTo>
                        <a:pt x="4511" y="360"/>
                        <a:pt x="4511" y="375"/>
                        <a:pt x="4441" y="410"/>
                      </a:cubicBezTo>
                      <a:cubicBezTo>
                        <a:pt x="4372" y="444"/>
                        <a:pt x="4380" y="437"/>
                        <a:pt x="4345" y="471"/>
                      </a:cubicBezTo>
                      <a:cubicBezTo>
                        <a:pt x="4310" y="506"/>
                        <a:pt x="4326" y="495"/>
                        <a:pt x="4264" y="491"/>
                      </a:cubicBezTo>
                      <a:cubicBezTo>
                        <a:pt x="4202" y="487"/>
                        <a:pt x="4225" y="506"/>
                        <a:pt x="4179" y="552"/>
                      </a:cubicBezTo>
                      <a:cubicBezTo>
                        <a:pt x="4133" y="599"/>
                        <a:pt x="4071" y="603"/>
                        <a:pt x="3986" y="634"/>
                      </a:cubicBezTo>
                      <a:cubicBezTo>
                        <a:pt x="3901" y="664"/>
                        <a:pt x="3909" y="676"/>
                        <a:pt x="3828" y="703"/>
                      </a:cubicBezTo>
                      <a:cubicBezTo>
                        <a:pt x="3747" y="730"/>
                        <a:pt x="3781" y="761"/>
                        <a:pt x="3770" y="811"/>
                      </a:cubicBezTo>
                      <a:cubicBezTo>
                        <a:pt x="3758" y="861"/>
                        <a:pt x="3785" y="888"/>
                        <a:pt x="3855" y="911"/>
                      </a:cubicBezTo>
                      <a:cubicBezTo>
                        <a:pt x="3924" y="935"/>
                        <a:pt x="3928" y="869"/>
                        <a:pt x="3971" y="850"/>
                      </a:cubicBezTo>
                      <a:cubicBezTo>
                        <a:pt x="4013" y="830"/>
                        <a:pt x="4021" y="900"/>
                        <a:pt x="4001" y="938"/>
                      </a:cubicBezTo>
                      <a:cubicBezTo>
                        <a:pt x="3982" y="977"/>
                        <a:pt x="3990" y="1008"/>
                        <a:pt x="4036" y="1019"/>
                      </a:cubicBezTo>
                      <a:cubicBezTo>
                        <a:pt x="4082" y="1031"/>
                        <a:pt x="4082" y="1058"/>
                        <a:pt x="4121" y="1027"/>
                      </a:cubicBezTo>
                      <a:cubicBezTo>
                        <a:pt x="4160" y="996"/>
                        <a:pt x="4160" y="1019"/>
                        <a:pt x="4191" y="1008"/>
                      </a:cubicBezTo>
                      <a:cubicBezTo>
                        <a:pt x="4221" y="996"/>
                        <a:pt x="4210" y="965"/>
                        <a:pt x="4252" y="958"/>
                      </a:cubicBezTo>
                      <a:cubicBezTo>
                        <a:pt x="4295" y="950"/>
                        <a:pt x="4302" y="969"/>
                        <a:pt x="4310" y="931"/>
                      </a:cubicBezTo>
                      <a:cubicBezTo>
                        <a:pt x="4318" y="892"/>
                        <a:pt x="4275" y="946"/>
                        <a:pt x="4248" y="919"/>
                      </a:cubicBezTo>
                      <a:cubicBezTo>
                        <a:pt x="4221" y="892"/>
                        <a:pt x="4260" y="892"/>
                        <a:pt x="4314" y="877"/>
                      </a:cubicBezTo>
                      <a:cubicBezTo>
                        <a:pt x="4368" y="861"/>
                        <a:pt x="4333" y="842"/>
                        <a:pt x="4383" y="796"/>
                      </a:cubicBezTo>
                      <a:cubicBezTo>
                        <a:pt x="4434" y="749"/>
                        <a:pt x="4341" y="772"/>
                        <a:pt x="4291" y="757"/>
                      </a:cubicBezTo>
                      <a:cubicBezTo>
                        <a:pt x="4241" y="742"/>
                        <a:pt x="4318" y="699"/>
                        <a:pt x="4368" y="680"/>
                      </a:cubicBezTo>
                      <a:cubicBezTo>
                        <a:pt x="4418" y="661"/>
                        <a:pt x="4441" y="645"/>
                        <a:pt x="4461" y="599"/>
                      </a:cubicBezTo>
                      <a:cubicBezTo>
                        <a:pt x="4480" y="552"/>
                        <a:pt x="4530" y="576"/>
                        <a:pt x="4573" y="576"/>
                      </a:cubicBezTo>
                      <a:cubicBezTo>
                        <a:pt x="4615" y="576"/>
                        <a:pt x="4553" y="622"/>
                        <a:pt x="4507" y="661"/>
                      </a:cubicBezTo>
                      <a:cubicBezTo>
                        <a:pt x="4461" y="699"/>
                        <a:pt x="4499" y="722"/>
                        <a:pt x="4495" y="776"/>
                      </a:cubicBezTo>
                      <a:cubicBezTo>
                        <a:pt x="4492" y="830"/>
                        <a:pt x="4526" y="838"/>
                        <a:pt x="4561" y="842"/>
                      </a:cubicBezTo>
                      <a:cubicBezTo>
                        <a:pt x="4596" y="846"/>
                        <a:pt x="4530" y="892"/>
                        <a:pt x="4480" y="919"/>
                      </a:cubicBezTo>
                      <a:cubicBezTo>
                        <a:pt x="4430" y="946"/>
                        <a:pt x="4426" y="1016"/>
                        <a:pt x="4380" y="1081"/>
                      </a:cubicBezTo>
                      <a:cubicBezTo>
                        <a:pt x="4333" y="1147"/>
                        <a:pt x="4353" y="1101"/>
                        <a:pt x="4279" y="1093"/>
                      </a:cubicBezTo>
                      <a:cubicBezTo>
                        <a:pt x="4206" y="1085"/>
                        <a:pt x="4214" y="1097"/>
                        <a:pt x="4163" y="1124"/>
                      </a:cubicBezTo>
                      <a:cubicBezTo>
                        <a:pt x="4113" y="1151"/>
                        <a:pt x="4106" y="1151"/>
                        <a:pt x="4059" y="1112"/>
                      </a:cubicBezTo>
                      <a:cubicBezTo>
                        <a:pt x="4013" y="1074"/>
                        <a:pt x="4025" y="1062"/>
                        <a:pt x="3994" y="1039"/>
                      </a:cubicBezTo>
                      <a:cubicBezTo>
                        <a:pt x="3963" y="1016"/>
                        <a:pt x="3947" y="1003"/>
                        <a:pt x="3958" y="970"/>
                      </a:cubicBezTo>
                      <a:cubicBezTo>
                        <a:pt x="3969" y="937"/>
                        <a:pt x="3936" y="944"/>
                        <a:pt x="3881" y="955"/>
                      </a:cubicBezTo>
                      <a:cubicBezTo>
                        <a:pt x="3826" y="966"/>
                        <a:pt x="3840" y="992"/>
                        <a:pt x="3829" y="1006"/>
                      </a:cubicBezTo>
                      <a:cubicBezTo>
                        <a:pt x="3818" y="1021"/>
                        <a:pt x="3775" y="1061"/>
                        <a:pt x="3804" y="1072"/>
                      </a:cubicBezTo>
                      <a:cubicBezTo>
                        <a:pt x="3833" y="1083"/>
                        <a:pt x="3808" y="1109"/>
                        <a:pt x="3804" y="1135"/>
                      </a:cubicBezTo>
                      <a:cubicBezTo>
                        <a:pt x="3800" y="1160"/>
                        <a:pt x="3698" y="1167"/>
                        <a:pt x="3646" y="1164"/>
                      </a:cubicBezTo>
                      <a:cubicBezTo>
                        <a:pt x="3595" y="1160"/>
                        <a:pt x="3591" y="1189"/>
                        <a:pt x="3562" y="1226"/>
                      </a:cubicBezTo>
                      <a:cubicBezTo>
                        <a:pt x="3533" y="1263"/>
                        <a:pt x="3511" y="1252"/>
                        <a:pt x="3441" y="1281"/>
                      </a:cubicBezTo>
                      <a:cubicBezTo>
                        <a:pt x="3372" y="1310"/>
                        <a:pt x="3397" y="1266"/>
                        <a:pt x="3419" y="1222"/>
                      </a:cubicBezTo>
                      <a:cubicBezTo>
                        <a:pt x="3441" y="1178"/>
                        <a:pt x="3434" y="1197"/>
                        <a:pt x="3397" y="1193"/>
                      </a:cubicBezTo>
                      <a:cubicBezTo>
                        <a:pt x="3361" y="1189"/>
                        <a:pt x="3368" y="1182"/>
                        <a:pt x="3375" y="1146"/>
                      </a:cubicBezTo>
                      <a:cubicBezTo>
                        <a:pt x="3383" y="1109"/>
                        <a:pt x="3331" y="1120"/>
                        <a:pt x="3339" y="1094"/>
                      </a:cubicBezTo>
                      <a:cubicBezTo>
                        <a:pt x="3346" y="1069"/>
                        <a:pt x="3375" y="1050"/>
                        <a:pt x="3350" y="1003"/>
                      </a:cubicBezTo>
                      <a:cubicBezTo>
                        <a:pt x="3324" y="955"/>
                        <a:pt x="3383" y="944"/>
                        <a:pt x="3423" y="918"/>
                      </a:cubicBezTo>
                      <a:cubicBezTo>
                        <a:pt x="3463" y="893"/>
                        <a:pt x="3427" y="878"/>
                        <a:pt x="3368" y="867"/>
                      </a:cubicBezTo>
                      <a:cubicBezTo>
                        <a:pt x="3309" y="856"/>
                        <a:pt x="3266" y="889"/>
                        <a:pt x="3229" y="918"/>
                      </a:cubicBezTo>
                      <a:cubicBezTo>
                        <a:pt x="3192" y="948"/>
                        <a:pt x="3225" y="995"/>
                        <a:pt x="3170" y="1021"/>
                      </a:cubicBezTo>
                      <a:cubicBezTo>
                        <a:pt x="3115" y="1047"/>
                        <a:pt x="3108" y="1061"/>
                        <a:pt x="3071" y="1061"/>
                      </a:cubicBezTo>
                      <a:cubicBezTo>
                        <a:pt x="3035" y="1061"/>
                        <a:pt x="2965" y="1072"/>
                        <a:pt x="2940" y="1105"/>
                      </a:cubicBezTo>
                      <a:cubicBezTo>
                        <a:pt x="2914" y="1138"/>
                        <a:pt x="2932" y="1146"/>
                        <a:pt x="2899" y="1175"/>
                      </a:cubicBezTo>
                      <a:cubicBezTo>
                        <a:pt x="2866" y="1204"/>
                        <a:pt x="2859" y="1200"/>
                        <a:pt x="2866" y="1226"/>
                      </a:cubicBezTo>
                      <a:cubicBezTo>
                        <a:pt x="2874" y="1252"/>
                        <a:pt x="2885" y="1255"/>
                        <a:pt x="2925" y="1230"/>
                      </a:cubicBezTo>
                      <a:cubicBezTo>
                        <a:pt x="2965" y="1204"/>
                        <a:pt x="2980" y="1237"/>
                        <a:pt x="3017" y="1226"/>
                      </a:cubicBezTo>
                      <a:cubicBezTo>
                        <a:pt x="3053" y="1215"/>
                        <a:pt x="3082" y="1193"/>
                        <a:pt x="3090" y="1164"/>
                      </a:cubicBezTo>
                      <a:cubicBezTo>
                        <a:pt x="3097" y="1135"/>
                        <a:pt x="3123" y="1105"/>
                        <a:pt x="3170" y="1109"/>
                      </a:cubicBezTo>
                      <a:cubicBezTo>
                        <a:pt x="3218" y="1113"/>
                        <a:pt x="3192" y="1135"/>
                        <a:pt x="3152" y="1171"/>
                      </a:cubicBezTo>
                      <a:cubicBezTo>
                        <a:pt x="3112" y="1208"/>
                        <a:pt x="3093" y="1211"/>
                        <a:pt x="3093" y="1226"/>
                      </a:cubicBezTo>
                      <a:cubicBezTo>
                        <a:pt x="3093" y="1241"/>
                        <a:pt x="3119" y="1248"/>
                        <a:pt x="3101" y="1266"/>
                      </a:cubicBezTo>
                      <a:cubicBezTo>
                        <a:pt x="3082" y="1285"/>
                        <a:pt x="3053" y="1285"/>
                        <a:pt x="3024" y="1321"/>
                      </a:cubicBezTo>
                      <a:cubicBezTo>
                        <a:pt x="2995" y="1358"/>
                        <a:pt x="3046" y="1351"/>
                        <a:pt x="3075" y="1318"/>
                      </a:cubicBezTo>
                      <a:cubicBezTo>
                        <a:pt x="3104" y="1285"/>
                        <a:pt x="3130" y="1285"/>
                        <a:pt x="3148" y="1303"/>
                      </a:cubicBezTo>
                      <a:cubicBezTo>
                        <a:pt x="3167" y="1321"/>
                        <a:pt x="3247" y="1288"/>
                        <a:pt x="3298" y="1285"/>
                      </a:cubicBezTo>
                      <a:cubicBezTo>
                        <a:pt x="3350" y="1281"/>
                        <a:pt x="3368" y="1310"/>
                        <a:pt x="3328" y="1336"/>
                      </a:cubicBezTo>
                      <a:cubicBezTo>
                        <a:pt x="3288" y="1362"/>
                        <a:pt x="3288" y="1373"/>
                        <a:pt x="3240" y="1365"/>
                      </a:cubicBezTo>
                      <a:cubicBezTo>
                        <a:pt x="3192" y="1358"/>
                        <a:pt x="3189" y="1376"/>
                        <a:pt x="3152" y="1417"/>
                      </a:cubicBezTo>
                      <a:cubicBezTo>
                        <a:pt x="3115" y="1457"/>
                        <a:pt x="3134" y="1428"/>
                        <a:pt x="3097" y="1406"/>
                      </a:cubicBezTo>
                      <a:cubicBezTo>
                        <a:pt x="3060" y="1384"/>
                        <a:pt x="2998" y="1435"/>
                        <a:pt x="2991" y="1457"/>
                      </a:cubicBezTo>
                      <a:cubicBezTo>
                        <a:pt x="2984" y="1479"/>
                        <a:pt x="3031" y="1523"/>
                        <a:pt x="3071" y="1537"/>
                      </a:cubicBezTo>
                      <a:cubicBezTo>
                        <a:pt x="3112" y="1552"/>
                        <a:pt x="3086" y="1574"/>
                        <a:pt x="3082" y="1622"/>
                      </a:cubicBezTo>
                      <a:cubicBezTo>
                        <a:pt x="3079" y="1669"/>
                        <a:pt x="3053" y="1673"/>
                        <a:pt x="3042" y="1709"/>
                      </a:cubicBezTo>
                      <a:cubicBezTo>
                        <a:pt x="3031" y="1746"/>
                        <a:pt x="3017" y="1772"/>
                        <a:pt x="2958" y="1772"/>
                      </a:cubicBezTo>
                      <a:cubicBezTo>
                        <a:pt x="2899" y="1772"/>
                        <a:pt x="2910" y="1775"/>
                        <a:pt x="2870" y="1779"/>
                      </a:cubicBezTo>
                      <a:cubicBezTo>
                        <a:pt x="2830" y="1783"/>
                        <a:pt x="2833" y="1779"/>
                        <a:pt x="2797" y="1757"/>
                      </a:cubicBezTo>
                      <a:cubicBezTo>
                        <a:pt x="2760" y="1735"/>
                        <a:pt x="2705" y="1739"/>
                        <a:pt x="2680" y="1742"/>
                      </a:cubicBezTo>
                      <a:cubicBezTo>
                        <a:pt x="2654" y="1746"/>
                        <a:pt x="2606" y="1764"/>
                        <a:pt x="2588" y="1801"/>
                      </a:cubicBezTo>
                      <a:cubicBezTo>
                        <a:pt x="2570" y="1838"/>
                        <a:pt x="2570" y="1867"/>
                        <a:pt x="2548" y="1882"/>
                      </a:cubicBezTo>
                      <a:cubicBezTo>
                        <a:pt x="2526" y="1896"/>
                        <a:pt x="2515" y="1929"/>
                        <a:pt x="2515" y="1966"/>
                      </a:cubicBezTo>
                      <a:cubicBezTo>
                        <a:pt x="2515" y="2002"/>
                        <a:pt x="2464" y="2035"/>
                        <a:pt x="2427" y="2072"/>
                      </a:cubicBezTo>
                      <a:cubicBezTo>
                        <a:pt x="2390" y="2109"/>
                        <a:pt x="2423" y="2098"/>
                        <a:pt x="2431" y="2131"/>
                      </a:cubicBezTo>
                      <a:cubicBezTo>
                        <a:pt x="2438" y="2164"/>
                        <a:pt x="2398" y="2182"/>
                        <a:pt x="2394" y="2222"/>
                      </a:cubicBezTo>
                      <a:cubicBezTo>
                        <a:pt x="2390" y="2262"/>
                        <a:pt x="2434" y="2262"/>
                        <a:pt x="2471" y="2248"/>
                      </a:cubicBezTo>
                      <a:cubicBezTo>
                        <a:pt x="2508" y="2233"/>
                        <a:pt x="2522" y="2273"/>
                        <a:pt x="2555" y="2295"/>
                      </a:cubicBezTo>
                      <a:cubicBezTo>
                        <a:pt x="2588" y="2317"/>
                        <a:pt x="2625" y="2292"/>
                        <a:pt x="2661" y="2273"/>
                      </a:cubicBezTo>
                      <a:cubicBezTo>
                        <a:pt x="2698" y="2255"/>
                        <a:pt x="2720" y="2266"/>
                        <a:pt x="2764" y="2277"/>
                      </a:cubicBezTo>
                      <a:cubicBezTo>
                        <a:pt x="2808" y="2288"/>
                        <a:pt x="2819" y="2277"/>
                        <a:pt x="2833" y="2240"/>
                      </a:cubicBezTo>
                      <a:cubicBezTo>
                        <a:pt x="2848" y="2204"/>
                        <a:pt x="2896" y="2207"/>
                        <a:pt x="2932" y="2171"/>
                      </a:cubicBezTo>
                      <a:cubicBezTo>
                        <a:pt x="2969" y="2134"/>
                        <a:pt x="2991" y="2101"/>
                        <a:pt x="2998" y="2054"/>
                      </a:cubicBezTo>
                      <a:cubicBezTo>
                        <a:pt x="3006" y="2006"/>
                        <a:pt x="3071" y="1999"/>
                        <a:pt x="3115" y="1969"/>
                      </a:cubicBezTo>
                      <a:cubicBezTo>
                        <a:pt x="3159" y="1940"/>
                        <a:pt x="3200" y="1940"/>
                        <a:pt x="3225" y="1918"/>
                      </a:cubicBezTo>
                      <a:cubicBezTo>
                        <a:pt x="3251" y="1896"/>
                        <a:pt x="3258" y="1867"/>
                        <a:pt x="3280" y="1823"/>
                      </a:cubicBezTo>
                      <a:cubicBezTo>
                        <a:pt x="3302" y="1779"/>
                        <a:pt x="3353" y="1834"/>
                        <a:pt x="3394" y="1816"/>
                      </a:cubicBezTo>
                      <a:cubicBezTo>
                        <a:pt x="3434" y="1797"/>
                        <a:pt x="3445" y="1834"/>
                        <a:pt x="3489" y="1830"/>
                      </a:cubicBezTo>
                      <a:cubicBezTo>
                        <a:pt x="3533" y="1827"/>
                        <a:pt x="3526" y="1819"/>
                        <a:pt x="3544" y="1797"/>
                      </a:cubicBezTo>
                      <a:cubicBezTo>
                        <a:pt x="3562" y="1775"/>
                        <a:pt x="3617" y="1772"/>
                        <a:pt x="3676" y="1772"/>
                      </a:cubicBezTo>
                      <a:cubicBezTo>
                        <a:pt x="3734" y="1772"/>
                        <a:pt x="3705" y="1812"/>
                        <a:pt x="3712" y="1841"/>
                      </a:cubicBezTo>
                      <a:cubicBezTo>
                        <a:pt x="3720" y="1871"/>
                        <a:pt x="3756" y="1889"/>
                        <a:pt x="3804" y="1933"/>
                      </a:cubicBezTo>
                      <a:cubicBezTo>
                        <a:pt x="3851" y="1977"/>
                        <a:pt x="3866" y="1973"/>
                        <a:pt x="3910" y="1988"/>
                      </a:cubicBezTo>
                      <a:cubicBezTo>
                        <a:pt x="3954" y="2002"/>
                        <a:pt x="3969" y="2043"/>
                        <a:pt x="3998" y="2068"/>
                      </a:cubicBezTo>
                      <a:cubicBezTo>
                        <a:pt x="4027" y="2094"/>
                        <a:pt x="4009" y="2116"/>
                        <a:pt x="4009" y="2160"/>
                      </a:cubicBezTo>
                      <a:cubicBezTo>
                        <a:pt x="4009" y="2204"/>
                        <a:pt x="3998" y="2207"/>
                        <a:pt x="3961" y="2211"/>
                      </a:cubicBezTo>
                      <a:cubicBezTo>
                        <a:pt x="3925" y="2215"/>
                        <a:pt x="3921" y="2222"/>
                        <a:pt x="3870" y="2204"/>
                      </a:cubicBezTo>
                      <a:cubicBezTo>
                        <a:pt x="3818" y="2186"/>
                        <a:pt x="3829" y="2204"/>
                        <a:pt x="3793" y="2229"/>
                      </a:cubicBezTo>
                      <a:cubicBezTo>
                        <a:pt x="3756" y="2255"/>
                        <a:pt x="3793" y="2281"/>
                        <a:pt x="3833" y="2277"/>
                      </a:cubicBezTo>
                      <a:cubicBezTo>
                        <a:pt x="3873" y="2273"/>
                        <a:pt x="3888" y="2314"/>
                        <a:pt x="3928" y="2321"/>
                      </a:cubicBezTo>
                      <a:cubicBezTo>
                        <a:pt x="3969" y="2328"/>
                        <a:pt x="3969" y="2292"/>
                        <a:pt x="3972" y="2255"/>
                      </a:cubicBezTo>
                      <a:cubicBezTo>
                        <a:pt x="3976" y="2218"/>
                        <a:pt x="3994" y="2226"/>
                        <a:pt x="4016" y="2215"/>
                      </a:cubicBezTo>
                      <a:cubicBezTo>
                        <a:pt x="4038" y="2204"/>
                        <a:pt x="4071" y="2196"/>
                        <a:pt x="4089" y="2164"/>
                      </a:cubicBezTo>
                      <a:cubicBezTo>
                        <a:pt x="4108" y="2131"/>
                        <a:pt x="4104" y="2101"/>
                        <a:pt x="4089" y="2079"/>
                      </a:cubicBezTo>
                      <a:cubicBezTo>
                        <a:pt x="4075" y="2057"/>
                        <a:pt x="4126" y="2050"/>
                        <a:pt x="4159" y="2065"/>
                      </a:cubicBezTo>
                      <a:cubicBezTo>
                        <a:pt x="4192" y="2079"/>
                        <a:pt x="4203" y="2087"/>
                        <a:pt x="4203" y="2050"/>
                      </a:cubicBezTo>
                      <a:cubicBezTo>
                        <a:pt x="4203" y="2013"/>
                        <a:pt x="4152" y="2013"/>
                        <a:pt x="4104" y="1988"/>
                      </a:cubicBezTo>
                      <a:cubicBezTo>
                        <a:pt x="4057" y="1962"/>
                        <a:pt x="4082" y="1944"/>
                        <a:pt x="4027" y="1933"/>
                      </a:cubicBezTo>
                      <a:cubicBezTo>
                        <a:pt x="3972" y="1922"/>
                        <a:pt x="3976" y="1915"/>
                        <a:pt x="3958" y="1871"/>
                      </a:cubicBezTo>
                      <a:cubicBezTo>
                        <a:pt x="3939" y="1827"/>
                        <a:pt x="3910" y="1808"/>
                        <a:pt x="3877" y="1772"/>
                      </a:cubicBezTo>
                      <a:cubicBezTo>
                        <a:pt x="3844" y="1735"/>
                        <a:pt x="3844" y="1702"/>
                        <a:pt x="3866" y="1687"/>
                      </a:cubicBezTo>
                      <a:cubicBezTo>
                        <a:pt x="3888" y="1673"/>
                        <a:pt x="3921" y="1695"/>
                        <a:pt x="3972" y="1728"/>
                      </a:cubicBezTo>
                      <a:cubicBezTo>
                        <a:pt x="4024" y="1761"/>
                        <a:pt x="4009" y="1779"/>
                        <a:pt x="4053" y="1797"/>
                      </a:cubicBezTo>
                      <a:cubicBezTo>
                        <a:pt x="4097" y="1816"/>
                        <a:pt x="4104" y="1797"/>
                        <a:pt x="4130" y="1827"/>
                      </a:cubicBezTo>
                      <a:cubicBezTo>
                        <a:pt x="4155" y="1856"/>
                        <a:pt x="4159" y="1860"/>
                        <a:pt x="4221" y="1889"/>
                      </a:cubicBezTo>
                      <a:cubicBezTo>
                        <a:pt x="4284" y="1918"/>
                        <a:pt x="4269" y="1904"/>
                        <a:pt x="4269" y="1977"/>
                      </a:cubicBezTo>
                      <a:cubicBezTo>
                        <a:pt x="4269" y="2050"/>
                        <a:pt x="4302" y="2013"/>
                        <a:pt x="4295" y="2068"/>
                      </a:cubicBezTo>
                      <a:cubicBezTo>
                        <a:pt x="4287" y="2123"/>
                        <a:pt x="4320" y="2116"/>
                        <a:pt x="4353" y="2134"/>
                      </a:cubicBezTo>
                      <a:cubicBezTo>
                        <a:pt x="4386" y="2153"/>
                        <a:pt x="4390" y="2156"/>
                        <a:pt x="4346" y="2193"/>
                      </a:cubicBezTo>
                      <a:cubicBezTo>
                        <a:pt x="4302" y="2229"/>
                        <a:pt x="4346" y="2218"/>
                        <a:pt x="4397" y="2248"/>
                      </a:cubicBezTo>
                      <a:cubicBezTo>
                        <a:pt x="4448" y="2277"/>
                        <a:pt x="4445" y="2299"/>
                        <a:pt x="4485" y="2325"/>
                      </a:cubicBezTo>
                      <a:cubicBezTo>
                        <a:pt x="4525" y="2350"/>
                        <a:pt x="4492" y="2299"/>
                        <a:pt x="4522" y="2303"/>
                      </a:cubicBezTo>
                      <a:cubicBezTo>
                        <a:pt x="4551" y="2306"/>
                        <a:pt x="4551" y="2273"/>
                        <a:pt x="4540" y="2255"/>
                      </a:cubicBezTo>
                      <a:cubicBezTo>
                        <a:pt x="4529" y="2237"/>
                        <a:pt x="4573" y="2226"/>
                        <a:pt x="4602" y="2211"/>
                      </a:cubicBezTo>
                      <a:cubicBezTo>
                        <a:pt x="4631" y="2196"/>
                        <a:pt x="4591" y="2164"/>
                        <a:pt x="4547" y="2134"/>
                      </a:cubicBezTo>
                      <a:cubicBezTo>
                        <a:pt x="4503" y="2105"/>
                        <a:pt x="4533" y="2079"/>
                        <a:pt x="4551" y="2076"/>
                      </a:cubicBezTo>
                      <a:cubicBezTo>
                        <a:pt x="4569" y="2072"/>
                        <a:pt x="4602" y="2076"/>
                        <a:pt x="4576" y="2054"/>
                      </a:cubicBezTo>
                      <a:cubicBezTo>
                        <a:pt x="4551" y="2032"/>
                        <a:pt x="4591" y="2021"/>
                        <a:pt x="4617" y="1995"/>
                      </a:cubicBezTo>
                      <a:cubicBezTo>
                        <a:pt x="4642" y="1969"/>
                        <a:pt x="4650" y="1999"/>
                        <a:pt x="4694" y="2006"/>
                      </a:cubicBezTo>
                      <a:cubicBezTo>
                        <a:pt x="4738" y="2013"/>
                        <a:pt x="4734" y="2028"/>
                        <a:pt x="4723" y="2057"/>
                      </a:cubicBezTo>
                      <a:cubicBezTo>
                        <a:pt x="4712" y="2087"/>
                        <a:pt x="4701" y="2094"/>
                        <a:pt x="4745" y="2109"/>
                      </a:cubicBezTo>
                      <a:cubicBezTo>
                        <a:pt x="4789" y="2123"/>
                        <a:pt x="4782" y="2149"/>
                        <a:pt x="4741" y="2189"/>
                      </a:cubicBezTo>
                      <a:cubicBezTo>
                        <a:pt x="4701" y="2229"/>
                        <a:pt x="4789" y="2270"/>
                        <a:pt x="4862" y="2284"/>
                      </a:cubicBezTo>
                      <a:cubicBezTo>
                        <a:pt x="4935" y="2299"/>
                        <a:pt x="4858" y="2358"/>
                        <a:pt x="4917" y="2350"/>
                      </a:cubicBezTo>
                      <a:cubicBezTo>
                        <a:pt x="4976" y="2343"/>
                        <a:pt x="4965" y="2339"/>
                        <a:pt x="4994" y="2358"/>
                      </a:cubicBezTo>
                      <a:cubicBezTo>
                        <a:pt x="5023" y="2376"/>
                        <a:pt x="5027" y="2358"/>
                        <a:pt x="5075" y="2339"/>
                      </a:cubicBezTo>
                      <a:cubicBezTo>
                        <a:pt x="5122" y="2321"/>
                        <a:pt x="5129" y="2325"/>
                        <a:pt x="5184" y="2336"/>
                      </a:cubicBezTo>
                      <a:cubicBezTo>
                        <a:pt x="5239" y="2347"/>
                        <a:pt x="5236" y="2354"/>
                        <a:pt x="5298" y="2347"/>
                      </a:cubicBezTo>
                      <a:cubicBezTo>
                        <a:pt x="5360" y="2339"/>
                        <a:pt x="5331" y="2310"/>
                        <a:pt x="5364" y="2295"/>
                      </a:cubicBezTo>
                      <a:cubicBezTo>
                        <a:pt x="5397" y="2281"/>
                        <a:pt x="5415" y="2317"/>
                        <a:pt x="5444" y="2347"/>
                      </a:cubicBezTo>
                      <a:cubicBezTo>
                        <a:pt x="5474" y="2376"/>
                        <a:pt x="5463" y="2434"/>
                        <a:pt x="5474" y="2464"/>
                      </a:cubicBezTo>
                      <a:cubicBezTo>
                        <a:pt x="5485" y="2493"/>
                        <a:pt x="5488" y="2519"/>
                        <a:pt x="5448" y="2548"/>
                      </a:cubicBezTo>
                      <a:cubicBezTo>
                        <a:pt x="5408" y="2577"/>
                        <a:pt x="5444" y="2607"/>
                        <a:pt x="5444" y="2643"/>
                      </a:cubicBezTo>
                      <a:cubicBezTo>
                        <a:pt x="5444" y="2680"/>
                        <a:pt x="5411" y="2720"/>
                        <a:pt x="5371" y="2749"/>
                      </a:cubicBezTo>
                      <a:cubicBezTo>
                        <a:pt x="5331" y="2779"/>
                        <a:pt x="5305" y="2782"/>
                        <a:pt x="5254" y="2771"/>
                      </a:cubicBezTo>
                      <a:cubicBezTo>
                        <a:pt x="5203" y="2760"/>
                        <a:pt x="5133" y="2753"/>
                        <a:pt x="5071" y="2768"/>
                      </a:cubicBezTo>
                      <a:cubicBezTo>
                        <a:pt x="5009" y="2782"/>
                        <a:pt x="5034" y="2823"/>
                        <a:pt x="4950" y="2797"/>
                      </a:cubicBezTo>
                      <a:cubicBezTo>
                        <a:pt x="4866" y="2771"/>
                        <a:pt x="4880" y="2749"/>
                        <a:pt x="4822" y="2749"/>
                      </a:cubicBezTo>
                      <a:cubicBezTo>
                        <a:pt x="4763" y="2749"/>
                        <a:pt x="4745" y="2742"/>
                        <a:pt x="4701" y="2724"/>
                      </a:cubicBezTo>
                      <a:cubicBezTo>
                        <a:pt x="4657" y="2705"/>
                        <a:pt x="4646" y="2676"/>
                        <a:pt x="4591" y="2673"/>
                      </a:cubicBezTo>
                      <a:cubicBezTo>
                        <a:pt x="4536" y="2669"/>
                        <a:pt x="4529" y="2651"/>
                        <a:pt x="4456" y="2629"/>
                      </a:cubicBezTo>
                      <a:cubicBezTo>
                        <a:pt x="4382" y="2607"/>
                        <a:pt x="4393" y="2658"/>
                        <a:pt x="4331" y="2694"/>
                      </a:cubicBezTo>
                      <a:cubicBezTo>
                        <a:pt x="4269" y="2731"/>
                        <a:pt x="4284" y="2738"/>
                        <a:pt x="4284" y="2764"/>
                      </a:cubicBezTo>
                      <a:cubicBezTo>
                        <a:pt x="4284" y="2790"/>
                        <a:pt x="4306" y="2801"/>
                        <a:pt x="4258" y="2819"/>
                      </a:cubicBezTo>
                      <a:cubicBezTo>
                        <a:pt x="4210" y="2837"/>
                        <a:pt x="4203" y="2848"/>
                        <a:pt x="4133" y="2808"/>
                      </a:cubicBezTo>
                      <a:cubicBezTo>
                        <a:pt x="4064" y="2768"/>
                        <a:pt x="4101" y="2826"/>
                        <a:pt x="4016" y="2782"/>
                      </a:cubicBezTo>
                      <a:cubicBezTo>
                        <a:pt x="3932" y="2738"/>
                        <a:pt x="3987" y="2749"/>
                        <a:pt x="3932" y="2691"/>
                      </a:cubicBezTo>
                      <a:cubicBezTo>
                        <a:pt x="3877" y="2632"/>
                        <a:pt x="3866" y="2680"/>
                        <a:pt x="3808" y="2640"/>
                      </a:cubicBezTo>
                      <a:cubicBezTo>
                        <a:pt x="3749" y="2599"/>
                        <a:pt x="3742" y="2610"/>
                        <a:pt x="3679" y="2614"/>
                      </a:cubicBezTo>
                      <a:cubicBezTo>
                        <a:pt x="3617" y="2618"/>
                        <a:pt x="3661" y="2596"/>
                        <a:pt x="3628" y="2559"/>
                      </a:cubicBezTo>
                      <a:cubicBezTo>
                        <a:pt x="3595" y="2522"/>
                        <a:pt x="3570" y="2541"/>
                        <a:pt x="3610" y="2511"/>
                      </a:cubicBezTo>
                      <a:cubicBezTo>
                        <a:pt x="3650" y="2482"/>
                        <a:pt x="3661" y="2460"/>
                        <a:pt x="3632" y="2438"/>
                      </a:cubicBezTo>
                      <a:cubicBezTo>
                        <a:pt x="3602" y="2416"/>
                        <a:pt x="3621" y="2372"/>
                        <a:pt x="3650" y="2336"/>
                      </a:cubicBezTo>
                      <a:cubicBezTo>
                        <a:pt x="3679" y="2299"/>
                        <a:pt x="3639" y="2303"/>
                        <a:pt x="3580" y="2281"/>
                      </a:cubicBezTo>
                      <a:cubicBezTo>
                        <a:pt x="3522" y="2259"/>
                        <a:pt x="3533" y="2303"/>
                        <a:pt x="3471" y="2303"/>
                      </a:cubicBezTo>
                      <a:cubicBezTo>
                        <a:pt x="3408" y="2303"/>
                        <a:pt x="3423" y="2292"/>
                        <a:pt x="3353" y="2303"/>
                      </a:cubicBezTo>
                      <a:cubicBezTo>
                        <a:pt x="3284" y="2314"/>
                        <a:pt x="3244" y="2303"/>
                        <a:pt x="3137" y="2277"/>
                      </a:cubicBezTo>
                      <a:cubicBezTo>
                        <a:pt x="3031" y="2251"/>
                        <a:pt x="3028" y="2310"/>
                        <a:pt x="2969" y="2317"/>
                      </a:cubicBezTo>
                      <a:cubicBezTo>
                        <a:pt x="2910" y="2325"/>
                        <a:pt x="2797" y="2383"/>
                        <a:pt x="2749" y="2413"/>
                      </a:cubicBezTo>
                      <a:cubicBezTo>
                        <a:pt x="2702" y="2442"/>
                        <a:pt x="2757" y="2383"/>
                        <a:pt x="2709" y="2383"/>
                      </a:cubicBezTo>
                      <a:cubicBezTo>
                        <a:pt x="2661" y="2383"/>
                        <a:pt x="2606" y="2431"/>
                        <a:pt x="2573" y="2361"/>
                      </a:cubicBezTo>
                      <a:cubicBezTo>
                        <a:pt x="2541" y="2292"/>
                        <a:pt x="2489" y="2387"/>
                        <a:pt x="2471" y="2413"/>
                      </a:cubicBezTo>
                      <a:cubicBezTo>
                        <a:pt x="2453" y="2438"/>
                        <a:pt x="2420" y="2460"/>
                        <a:pt x="2383" y="2486"/>
                      </a:cubicBezTo>
                      <a:cubicBezTo>
                        <a:pt x="2346" y="2511"/>
                        <a:pt x="2317" y="2504"/>
                        <a:pt x="2262" y="2541"/>
                      </a:cubicBezTo>
                      <a:cubicBezTo>
                        <a:pt x="2207" y="2577"/>
                        <a:pt x="2229" y="2632"/>
                        <a:pt x="2189" y="2665"/>
                      </a:cubicBezTo>
                      <a:cubicBezTo>
                        <a:pt x="2149" y="2698"/>
                        <a:pt x="2171" y="2757"/>
                        <a:pt x="2145" y="2790"/>
                      </a:cubicBezTo>
                      <a:cubicBezTo>
                        <a:pt x="2119" y="2823"/>
                        <a:pt x="2083" y="2859"/>
                        <a:pt x="2017" y="2874"/>
                      </a:cubicBezTo>
                      <a:cubicBezTo>
                        <a:pt x="1951" y="2889"/>
                        <a:pt x="1940" y="2940"/>
                        <a:pt x="1885" y="2969"/>
                      </a:cubicBezTo>
                      <a:cubicBezTo>
                        <a:pt x="1830" y="2998"/>
                        <a:pt x="1837" y="3013"/>
                        <a:pt x="1808" y="3050"/>
                      </a:cubicBezTo>
                      <a:cubicBezTo>
                        <a:pt x="1779" y="3086"/>
                        <a:pt x="1779" y="3112"/>
                        <a:pt x="1720" y="3145"/>
                      </a:cubicBezTo>
                      <a:cubicBezTo>
                        <a:pt x="1662" y="3178"/>
                        <a:pt x="1680" y="3178"/>
                        <a:pt x="1636" y="3236"/>
                      </a:cubicBezTo>
                      <a:cubicBezTo>
                        <a:pt x="1592" y="3295"/>
                        <a:pt x="1533" y="3412"/>
                        <a:pt x="1501" y="3445"/>
                      </a:cubicBezTo>
                      <a:cubicBezTo>
                        <a:pt x="1468" y="3478"/>
                        <a:pt x="1490" y="3533"/>
                        <a:pt x="1511" y="3610"/>
                      </a:cubicBezTo>
                      <a:cubicBezTo>
                        <a:pt x="1533" y="3687"/>
                        <a:pt x="1515" y="3672"/>
                        <a:pt x="1479" y="3731"/>
                      </a:cubicBezTo>
                      <a:cubicBezTo>
                        <a:pt x="1442" y="3789"/>
                        <a:pt x="1457" y="3804"/>
                        <a:pt x="1449" y="3852"/>
                      </a:cubicBezTo>
                      <a:cubicBezTo>
                        <a:pt x="1442" y="3899"/>
                        <a:pt x="1446" y="3903"/>
                        <a:pt x="1398" y="3958"/>
                      </a:cubicBezTo>
                      <a:cubicBezTo>
                        <a:pt x="1350" y="4013"/>
                        <a:pt x="1380" y="4086"/>
                        <a:pt x="1361" y="4148"/>
                      </a:cubicBezTo>
                      <a:cubicBezTo>
                        <a:pt x="1343" y="4211"/>
                        <a:pt x="1398" y="4222"/>
                        <a:pt x="1372" y="4291"/>
                      </a:cubicBezTo>
                      <a:cubicBezTo>
                        <a:pt x="1347" y="4361"/>
                        <a:pt x="1431" y="4350"/>
                        <a:pt x="1468" y="4390"/>
                      </a:cubicBezTo>
                      <a:cubicBezTo>
                        <a:pt x="1504" y="4430"/>
                        <a:pt x="1508" y="4412"/>
                        <a:pt x="1504" y="4482"/>
                      </a:cubicBezTo>
                      <a:cubicBezTo>
                        <a:pt x="1501" y="4551"/>
                        <a:pt x="1511" y="4580"/>
                        <a:pt x="1552" y="4610"/>
                      </a:cubicBezTo>
                      <a:cubicBezTo>
                        <a:pt x="1592" y="4639"/>
                        <a:pt x="1592" y="4661"/>
                        <a:pt x="1592" y="4720"/>
                      </a:cubicBezTo>
                      <a:cubicBezTo>
                        <a:pt x="1592" y="4778"/>
                        <a:pt x="1640" y="4767"/>
                        <a:pt x="1691" y="4804"/>
                      </a:cubicBezTo>
                      <a:cubicBezTo>
                        <a:pt x="1742" y="4840"/>
                        <a:pt x="1768" y="4848"/>
                        <a:pt x="1775" y="4914"/>
                      </a:cubicBezTo>
                      <a:cubicBezTo>
                        <a:pt x="1782" y="4979"/>
                        <a:pt x="1848" y="4983"/>
                        <a:pt x="1896" y="5034"/>
                      </a:cubicBezTo>
                      <a:cubicBezTo>
                        <a:pt x="1944" y="5086"/>
                        <a:pt x="1929" y="5034"/>
                        <a:pt x="1984" y="5020"/>
                      </a:cubicBezTo>
                      <a:cubicBezTo>
                        <a:pt x="2039" y="5005"/>
                        <a:pt x="2057" y="5009"/>
                        <a:pt x="2108" y="4983"/>
                      </a:cubicBezTo>
                      <a:cubicBezTo>
                        <a:pt x="2160" y="4958"/>
                        <a:pt x="2156" y="4991"/>
                        <a:pt x="2204" y="5001"/>
                      </a:cubicBezTo>
                      <a:cubicBezTo>
                        <a:pt x="2251" y="5012"/>
                        <a:pt x="2291" y="5020"/>
                        <a:pt x="2324" y="5045"/>
                      </a:cubicBezTo>
                      <a:cubicBezTo>
                        <a:pt x="2357" y="5071"/>
                        <a:pt x="2420" y="5027"/>
                        <a:pt x="2464" y="5001"/>
                      </a:cubicBezTo>
                      <a:cubicBezTo>
                        <a:pt x="2508" y="4976"/>
                        <a:pt x="2548" y="4969"/>
                        <a:pt x="2599" y="4961"/>
                      </a:cubicBezTo>
                      <a:cubicBezTo>
                        <a:pt x="2650" y="4954"/>
                        <a:pt x="2658" y="4972"/>
                        <a:pt x="2709" y="4950"/>
                      </a:cubicBezTo>
                      <a:cubicBezTo>
                        <a:pt x="2760" y="4928"/>
                        <a:pt x="2830" y="4943"/>
                        <a:pt x="2885" y="4987"/>
                      </a:cubicBezTo>
                      <a:cubicBezTo>
                        <a:pt x="2940" y="5031"/>
                        <a:pt x="2936" y="5042"/>
                        <a:pt x="2958" y="5100"/>
                      </a:cubicBezTo>
                      <a:cubicBezTo>
                        <a:pt x="2980" y="5159"/>
                        <a:pt x="3057" y="5141"/>
                        <a:pt x="3097" y="5141"/>
                      </a:cubicBezTo>
                      <a:cubicBezTo>
                        <a:pt x="3137" y="5141"/>
                        <a:pt x="3178" y="5122"/>
                        <a:pt x="3225" y="5148"/>
                      </a:cubicBezTo>
                      <a:cubicBezTo>
                        <a:pt x="3273" y="5174"/>
                        <a:pt x="3196" y="5210"/>
                        <a:pt x="3214" y="5240"/>
                      </a:cubicBezTo>
                      <a:cubicBezTo>
                        <a:pt x="3233" y="5269"/>
                        <a:pt x="3251" y="5221"/>
                        <a:pt x="3284" y="5199"/>
                      </a:cubicBezTo>
                      <a:cubicBezTo>
                        <a:pt x="3317" y="5177"/>
                        <a:pt x="3328" y="5291"/>
                        <a:pt x="3335" y="5338"/>
                      </a:cubicBezTo>
                      <a:cubicBezTo>
                        <a:pt x="3342" y="5386"/>
                        <a:pt x="3346" y="5423"/>
                        <a:pt x="3302" y="5452"/>
                      </a:cubicBezTo>
                      <a:cubicBezTo>
                        <a:pt x="3258" y="5481"/>
                        <a:pt x="3291" y="5489"/>
                        <a:pt x="3309" y="5529"/>
                      </a:cubicBezTo>
                      <a:cubicBezTo>
                        <a:pt x="3328" y="5569"/>
                        <a:pt x="3258" y="5598"/>
                        <a:pt x="3269" y="5679"/>
                      </a:cubicBezTo>
                      <a:cubicBezTo>
                        <a:pt x="3280" y="5760"/>
                        <a:pt x="3405" y="5836"/>
                        <a:pt x="3452" y="5877"/>
                      </a:cubicBezTo>
                      <a:cubicBezTo>
                        <a:pt x="3500" y="5917"/>
                        <a:pt x="3500" y="5906"/>
                        <a:pt x="3518" y="5972"/>
                      </a:cubicBezTo>
                      <a:cubicBezTo>
                        <a:pt x="3537" y="6038"/>
                        <a:pt x="3551" y="5983"/>
                        <a:pt x="3536" y="6031"/>
                      </a:cubicBezTo>
                      <a:cubicBezTo>
                        <a:pt x="3522" y="6078"/>
                        <a:pt x="3606" y="6151"/>
                        <a:pt x="3632" y="6214"/>
                      </a:cubicBezTo>
                      <a:cubicBezTo>
                        <a:pt x="3657" y="6276"/>
                        <a:pt x="3643" y="6294"/>
                        <a:pt x="3621" y="6335"/>
                      </a:cubicBezTo>
                      <a:cubicBezTo>
                        <a:pt x="3599" y="6375"/>
                        <a:pt x="3654" y="6393"/>
                        <a:pt x="3690" y="6437"/>
                      </a:cubicBezTo>
                      <a:cubicBezTo>
                        <a:pt x="3727" y="6481"/>
                        <a:pt x="3701" y="6536"/>
                        <a:pt x="3698" y="6573"/>
                      </a:cubicBezTo>
                      <a:cubicBezTo>
                        <a:pt x="3694" y="6609"/>
                        <a:pt x="3635" y="6675"/>
                        <a:pt x="3602" y="6730"/>
                      </a:cubicBezTo>
                      <a:cubicBezTo>
                        <a:pt x="3569" y="6785"/>
                        <a:pt x="3617" y="6792"/>
                        <a:pt x="3577" y="6836"/>
                      </a:cubicBezTo>
                      <a:cubicBezTo>
                        <a:pt x="3536" y="6880"/>
                        <a:pt x="3547" y="6946"/>
                        <a:pt x="3555" y="6997"/>
                      </a:cubicBezTo>
                      <a:cubicBezTo>
                        <a:pt x="3562" y="7049"/>
                        <a:pt x="3591" y="7063"/>
                        <a:pt x="3628" y="7104"/>
                      </a:cubicBezTo>
                      <a:cubicBezTo>
                        <a:pt x="3665" y="7144"/>
                        <a:pt x="3668" y="7144"/>
                        <a:pt x="3676" y="7202"/>
                      </a:cubicBezTo>
                      <a:cubicBezTo>
                        <a:pt x="3683" y="7261"/>
                        <a:pt x="3727" y="7265"/>
                        <a:pt x="3771" y="7301"/>
                      </a:cubicBezTo>
                      <a:cubicBezTo>
                        <a:pt x="3815" y="7338"/>
                        <a:pt x="3818" y="7353"/>
                        <a:pt x="3811" y="7400"/>
                      </a:cubicBezTo>
                      <a:cubicBezTo>
                        <a:pt x="3804" y="7448"/>
                        <a:pt x="3811" y="7484"/>
                        <a:pt x="3855" y="7532"/>
                      </a:cubicBezTo>
                      <a:cubicBezTo>
                        <a:pt x="3899" y="7580"/>
                        <a:pt x="3888" y="7635"/>
                        <a:pt x="3914" y="7693"/>
                      </a:cubicBezTo>
                      <a:cubicBezTo>
                        <a:pt x="3939" y="7752"/>
                        <a:pt x="3972" y="7755"/>
                        <a:pt x="4009" y="7788"/>
                      </a:cubicBezTo>
                      <a:cubicBezTo>
                        <a:pt x="4045" y="7821"/>
                        <a:pt x="4056" y="7810"/>
                        <a:pt x="4064" y="7854"/>
                      </a:cubicBezTo>
                      <a:cubicBezTo>
                        <a:pt x="4071" y="7898"/>
                        <a:pt x="4126" y="7946"/>
                        <a:pt x="4166" y="7979"/>
                      </a:cubicBezTo>
                      <a:cubicBezTo>
                        <a:pt x="4207" y="8012"/>
                        <a:pt x="4218" y="8001"/>
                        <a:pt x="4163" y="8048"/>
                      </a:cubicBezTo>
                      <a:cubicBezTo>
                        <a:pt x="4108" y="8096"/>
                        <a:pt x="4258" y="8136"/>
                        <a:pt x="4287" y="8169"/>
                      </a:cubicBezTo>
                      <a:cubicBezTo>
                        <a:pt x="4316" y="8202"/>
                        <a:pt x="4320" y="8166"/>
                        <a:pt x="4371" y="8140"/>
                      </a:cubicBezTo>
                      <a:cubicBezTo>
                        <a:pt x="4423" y="8114"/>
                        <a:pt x="4430" y="8166"/>
                        <a:pt x="4474" y="8147"/>
                      </a:cubicBezTo>
                      <a:cubicBezTo>
                        <a:pt x="4518" y="8129"/>
                        <a:pt x="4543" y="8133"/>
                        <a:pt x="4573" y="8158"/>
                      </a:cubicBezTo>
                      <a:cubicBezTo>
                        <a:pt x="4602" y="8184"/>
                        <a:pt x="4635" y="8162"/>
                        <a:pt x="4697" y="8118"/>
                      </a:cubicBezTo>
                      <a:cubicBezTo>
                        <a:pt x="4760" y="8074"/>
                        <a:pt x="4752" y="8100"/>
                        <a:pt x="4829" y="8100"/>
                      </a:cubicBezTo>
                      <a:cubicBezTo>
                        <a:pt x="4906" y="8100"/>
                        <a:pt x="4884" y="8089"/>
                        <a:pt x="4932" y="8026"/>
                      </a:cubicBezTo>
                      <a:cubicBezTo>
                        <a:pt x="4979" y="7964"/>
                        <a:pt x="5005" y="7990"/>
                        <a:pt x="5063" y="7949"/>
                      </a:cubicBezTo>
                      <a:cubicBezTo>
                        <a:pt x="5122" y="7909"/>
                        <a:pt x="5148" y="7880"/>
                        <a:pt x="5188" y="7847"/>
                      </a:cubicBezTo>
                      <a:cubicBezTo>
                        <a:pt x="5228" y="7814"/>
                        <a:pt x="5243" y="7829"/>
                        <a:pt x="5261" y="7788"/>
                      </a:cubicBezTo>
                      <a:cubicBezTo>
                        <a:pt x="5280" y="7748"/>
                        <a:pt x="5276" y="7752"/>
                        <a:pt x="5298" y="7719"/>
                      </a:cubicBezTo>
                      <a:cubicBezTo>
                        <a:pt x="5320" y="7686"/>
                        <a:pt x="5331" y="7693"/>
                        <a:pt x="5298" y="7660"/>
                      </a:cubicBezTo>
                      <a:cubicBezTo>
                        <a:pt x="5265" y="7627"/>
                        <a:pt x="5298" y="7638"/>
                        <a:pt x="5309" y="7605"/>
                      </a:cubicBezTo>
                      <a:cubicBezTo>
                        <a:pt x="5320" y="7572"/>
                        <a:pt x="5389" y="7565"/>
                        <a:pt x="5455" y="7539"/>
                      </a:cubicBezTo>
                      <a:cubicBezTo>
                        <a:pt x="5521" y="7514"/>
                        <a:pt x="5532" y="7517"/>
                        <a:pt x="5521" y="7477"/>
                      </a:cubicBezTo>
                      <a:cubicBezTo>
                        <a:pt x="5510" y="7437"/>
                        <a:pt x="5518" y="7430"/>
                        <a:pt x="5547" y="7404"/>
                      </a:cubicBezTo>
                      <a:cubicBezTo>
                        <a:pt x="5576" y="7378"/>
                        <a:pt x="5587" y="7371"/>
                        <a:pt x="5543" y="7349"/>
                      </a:cubicBezTo>
                      <a:cubicBezTo>
                        <a:pt x="5499" y="7327"/>
                        <a:pt x="5540" y="7283"/>
                        <a:pt x="5510" y="7228"/>
                      </a:cubicBezTo>
                      <a:cubicBezTo>
                        <a:pt x="5481" y="7173"/>
                        <a:pt x="5532" y="7166"/>
                        <a:pt x="5587" y="7133"/>
                      </a:cubicBezTo>
                      <a:cubicBezTo>
                        <a:pt x="5587" y="7133"/>
                        <a:pt x="5657" y="7078"/>
                        <a:pt x="5676" y="7063"/>
                      </a:cubicBezTo>
                      <a:cubicBezTo>
                        <a:pt x="5696" y="7048"/>
                        <a:pt x="5726" y="7028"/>
                        <a:pt x="5761" y="6986"/>
                      </a:cubicBezTo>
                      <a:cubicBezTo>
                        <a:pt x="5796" y="6943"/>
                        <a:pt x="5819" y="6990"/>
                        <a:pt x="5850" y="6963"/>
                      </a:cubicBezTo>
                      <a:cubicBezTo>
                        <a:pt x="5881" y="6936"/>
                        <a:pt x="5889" y="6947"/>
                        <a:pt x="5931" y="6943"/>
                      </a:cubicBezTo>
                      <a:cubicBezTo>
                        <a:pt x="5973" y="6939"/>
                        <a:pt x="5958" y="6951"/>
                        <a:pt x="5958" y="6905"/>
                      </a:cubicBezTo>
                      <a:cubicBezTo>
                        <a:pt x="5958" y="6858"/>
                        <a:pt x="6012" y="6847"/>
                        <a:pt x="6031" y="6824"/>
                      </a:cubicBezTo>
                      <a:cubicBezTo>
                        <a:pt x="6051" y="6801"/>
                        <a:pt x="6051" y="6766"/>
                        <a:pt x="6024" y="6731"/>
                      </a:cubicBezTo>
                      <a:cubicBezTo>
                        <a:pt x="5997" y="6696"/>
                        <a:pt x="6051" y="6650"/>
                        <a:pt x="6051" y="6592"/>
                      </a:cubicBezTo>
                      <a:cubicBezTo>
                        <a:pt x="6051" y="6534"/>
                        <a:pt x="6074" y="6472"/>
                        <a:pt x="6020" y="6411"/>
                      </a:cubicBezTo>
                      <a:cubicBezTo>
                        <a:pt x="5966" y="6349"/>
                        <a:pt x="5977" y="6287"/>
                        <a:pt x="5954" y="6260"/>
                      </a:cubicBezTo>
                      <a:cubicBezTo>
                        <a:pt x="5931" y="6233"/>
                        <a:pt x="5950" y="6171"/>
                        <a:pt x="5970" y="6137"/>
                      </a:cubicBezTo>
                      <a:cubicBezTo>
                        <a:pt x="5989" y="6102"/>
                        <a:pt x="5993" y="6086"/>
                        <a:pt x="5962" y="6060"/>
                      </a:cubicBezTo>
                      <a:cubicBezTo>
                        <a:pt x="5931" y="6032"/>
                        <a:pt x="5950" y="6009"/>
                        <a:pt x="5977" y="5978"/>
                      </a:cubicBezTo>
                      <a:cubicBezTo>
                        <a:pt x="6004" y="5948"/>
                        <a:pt x="6008" y="5843"/>
                        <a:pt x="6047" y="5793"/>
                      </a:cubicBezTo>
                      <a:cubicBezTo>
                        <a:pt x="6085" y="5743"/>
                        <a:pt x="6078" y="5747"/>
                        <a:pt x="6132" y="5716"/>
                      </a:cubicBezTo>
                      <a:cubicBezTo>
                        <a:pt x="6186" y="5685"/>
                        <a:pt x="6178" y="5685"/>
                        <a:pt x="6182" y="5639"/>
                      </a:cubicBezTo>
                      <a:cubicBezTo>
                        <a:pt x="6186" y="5593"/>
                        <a:pt x="6224" y="5562"/>
                        <a:pt x="6298" y="5508"/>
                      </a:cubicBezTo>
                      <a:cubicBezTo>
                        <a:pt x="6371" y="5454"/>
                        <a:pt x="6348" y="5446"/>
                        <a:pt x="6390" y="5400"/>
                      </a:cubicBezTo>
                      <a:cubicBezTo>
                        <a:pt x="6433" y="5353"/>
                        <a:pt x="6437" y="5357"/>
                        <a:pt x="6483" y="5330"/>
                      </a:cubicBezTo>
                      <a:cubicBezTo>
                        <a:pt x="6529" y="5303"/>
                        <a:pt x="6537" y="5315"/>
                        <a:pt x="6548" y="5280"/>
                      </a:cubicBezTo>
                      <a:cubicBezTo>
                        <a:pt x="6560" y="5245"/>
                        <a:pt x="6572" y="5222"/>
                        <a:pt x="6606" y="5187"/>
                      </a:cubicBezTo>
                      <a:cubicBezTo>
                        <a:pt x="6641" y="5153"/>
                        <a:pt x="6691" y="5118"/>
                        <a:pt x="6718" y="5068"/>
                      </a:cubicBezTo>
                      <a:cubicBezTo>
                        <a:pt x="6745" y="5018"/>
                        <a:pt x="6761" y="4987"/>
                        <a:pt x="6765" y="4937"/>
                      </a:cubicBezTo>
                      <a:cubicBezTo>
                        <a:pt x="6768" y="4886"/>
                        <a:pt x="6792" y="4856"/>
                        <a:pt x="6819" y="4805"/>
                      </a:cubicBezTo>
                      <a:cubicBezTo>
                        <a:pt x="6846" y="4755"/>
                        <a:pt x="6861" y="4720"/>
                        <a:pt x="6865" y="4678"/>
                      </a:cubicBezTo>
                      <a:cubicBezTo>
                        <a:pt x="6869" y="4636"/>
                        <a:pt x="6923" y="4566"/>
                        <a:pt x="6938" y="4508"/>
                      </a:cubicBezTo>
                      <a:cubicBezTo>
                        <a:pt x="6954" y="4450"/>
                        <a:pt x="6942" y="4427"/>
                        <a:pt x="6915" y="4400"/>
                      </a:cubicBezTo>
                      <a:cubicBezTo>
                        <a:pt x="6888" y="4373"/>
                        <a:pt x="6877" y="4377"/>
                        <a:pt x="6823" y="4408"/>
                      </a:cubicBezTo>
                      <a:cubicBezTo>
                        <a:pt x="6768" y="4439"/>
                        <a:pt x="6780" y="4450"/>
                        <a:pt x="6695" y="4462"/>
                      </a:cubicBezTo>
                      <a:cubicBezTo>
                        <a:pt x="6610" y="4473"/>
                        <a:pt x="6606" y="4493"/>
                        <a:pt x="6545" y="4520"/>
                      </a:cubicBezTo>
                      <a:cubicBezTo>
                        <a:pt x="6483" y="4547"/>
                        <a:pt x="6437" y="4543"/>
                        <a:pt x="6363" y="4520"/>
                      </a:cubicBezTo>
                      <a:cubicBezTo>
                        <a:pt x="6290" y="4497"/>
                        <a:pt x="6305" y="4450"/>
                        <a:pt x="6290" y="4396"/>
                      </a:cubicBezTo>
                      <a:cubicBezTo>
                        <a:pt x="6275" y="4342"/>
                        <a:pt x="6255" y="4365"/>
                        <a:pt x="6205" y="4315"/>
                      </a:cubicBezTo>
                      <a:cubicBezTo>
                        <a:pt x="6155" y="4265"/>
                        <a:pt x="6159" y="4250"/>
                        <a:pt x="6097" y="4211"/>
                      </a:cubicBezTo>
                      <a:cubicBezTo>
                        <a:pt x="6035" y="4172"/>
                        <a:pt x="6043" y="4184"/>
                        <a:pt x="6028" y="4145"/>
                      </a:cubicBezTo>
                      <a:cubicBezTo>
                        <a:pt x="6012" y="4107"/>
                        <a:pt x="6008" y="4122"/>
                        <a:pt x="5970" y="4118"/>
                      </a:cubicBezTo>
                      <a:cubicBezTo>
                        <a:pt x="5931" y="4115"/>
                        <a:pt x="5939" y="4091"/>
                        <a:pt x="5927" y="4037"/>
                      </a:cubicBezTo>
                      <a:cubicBezTo>
                        <a:pt x="5916" y="3983"/>
                        <a:pt x="5892" y="3999"/>
                        <a:pt x="5881" y="3949"/>
                      </a:cubicBezTo>
                      <a:cubicBezTo>
                        <a:pt x="5869" y="3898"/>
                        <a:pt x="5869" y="3918"/>
                        <a:pt x="5811" y="3879"/>
                      </a:cubicBezTo>
                      <a:cubicBezTo>
                        <a:pt x="5753" y="3841"/>
                        <a:pt x="5792" y="3821"/>
                        <a:pt x="5761" y="3775"/>
                      </a:cubicBezTo>
                      <a:cubicBezTo>
                        <a:pt x="5730" y="3729"/>
                        <a:pt x="5723" y="3740"/>
                        <a:pt x="5719" y="3682"/>
                      </a:cubicBezTo>
                      <a:cubicBezTo>
                        <a:pt x="5715" y="3624"/>
                        <a:pt x="5700" y="3628"/>
                        <a:pt x="5680" y="3551"/>
                      </a:cubicBezTo>
                      <a:cubicBezTo>
                        <a:pt x="5661" y="3474"/>
                        <a:pt x="5649" y="3516"/>
                        <a:pt x="5603" y="3493"/>
                      </a:cubicBezTo>
                      <a:cubicBezTo>
                        <a:pt x="5557" y="3470"/>
                        <a:pt x="5561" y="3458"/>
                        <a:pt x="5549" y="3397"/>
                      </a:cubicBezTo>
                      <a:cubicBezTo>
                        <a:pt x="5537" y="3335"/>
                        <a:pt x="5530" y="3312"/>
                        <a:pt x="5487" y="3273"/>
                      </a:cubicBezTo>
                      <a:cubicBezTo>
                        <a:pt x="5445" y="3235"/>
                        <a:pt x="5452" y="3173"/>
                        <a:pt x="5406" y="3115"/>
                      </a:cubicBezTo>
                      <a:cubicBezTo>
                        <a:pt x="5360" y="3057"/>
                        <a:pt x="5371" y="3053"/>
                        <a:pt x="5414" y="3065"/>
                      </a:cubicBezTo>
                      <a:cubicBezTo>
                        <a:pt x="5456" y="3076"/>
                        <a:pt x="5418" y="3038"/>
                        <a:pt x="5460" y="3030"/>
                      </a:cubicBezTo>
                      <a:cubicBezTo>
                        <a:pt x="5503" y="3022"/>
                        <a:pt x="5503" y="3034"/>
                        <a:pt x="5526" y="3069"/>
                      </a:cubicBezTo>
                      <a:cubicBezTo>
                        <a:pt x="5549" y="3103"/>
                        <a:pt x="5522" y="3119"/>
                        <a:pt x="5588" y="3154"/>
                      </a:cubicBezTo>
                      <a:cubicBezTo>
                        <a:pt x="5653" y="3188"/>
                        <a:pt x="5626" y="3204"/>
                        <a:pt x="5645" y="3235"/>
                      </a:cubicBezTo>
                      <a:cubicBezTo>
                        <a:pt x="5665" y="3265"/>
                        <a:pt x="5657" y="3320"/>
                        <a:pt x="5707" y="3339"/>
                      </a:cubicBezTo>
                      <a:cubicBezTo>
                        <a:pt x="5757" y="3358"/>
                        <a:pt x="5753" y="3389"/>
                        <a:pt x="5792" y="3416"/>
                      </a:cubicBezTo>
                      <a:cubicBezTo>
                        <a:pt x="5831" y="3443"/>
                        <a:pt x="5831" y="3482"/>
                        <a:pt x="5827" y="3513"/>
                      </a:cubicBezTo>
                      <a:cubicBezTo>
                        <a:pt x="5823" y="3543"/>
                        <a:pt x="5827" y="3574"/>
                        <a:pt x="5850" y="3597"/>
                      </a:cubicBezTo>
                      <a:cubicBezTo>
                        <a:pt x="5873" y="3621"/>
                        <a:pt x="5889" y="3624"/>
                        <a:pt x="5889" y="3651"/>
                      </a:cubicBezTo>
                      <a:cubicBezTo>
                        <a:pt x="5889" y="3678"/>
                        <a:pt x="5919" y="3690"/>
                        <a:pt x="5962" y="3702"/>
                      </a:cubicBezTo>
                      <a:cubicBezTo>
                        <a:pt x="6004" y="3713"/>
                        <a:pt x="6024" y="3740"/>
                        <a:pt x="6035" y="3775"/>
                      </a:cubicBezTo>
                      <a:cubicBezTo>
                        <a:pt x="6047" y="3810"/>
                        <a:pt x="6085" y="3844"/>
                        <a:pt x="6105" y="3887"/>
                      </a:cubicBezTo>
                      <a:cubicBezTo>
                        <a:pt x="6124" y="3929"/>
                        <a:pt x="6147" y="3922"/>
                        <a:pt x="6132" y="3960"/>
                      </a:cubicBezTo>
                      <a:cubicBezTo>
                        <a:pt x="6116" y="3999"/>
                        <a:pt x="6151" y="3991"/>
                        <a:pt x="6193" y="3995"/>
                      </a:cubicBezTo>
                      <a:cubicBezTo>
                        <a:pt x="6236" y="3999"/>
                        <a:pt x="6236" y="4037"/>
                        <a:pt x="6220" y="4091"/>
                      </a:cubicBezTo>
                      <a:cubicBezTo>
                        <a:pt x="6205" y="4145"/>
                        <a:pt x="6213" y="4165"/>
                        <a:pt x="6244" y="4207"/>
                      </a:cubicBezTo>
                      <a:cubicBezTo>
                        <a:pt x="6275" y="4250"/>
                        <a:pt x="6294" y="4269"/>
                        <a:pt x="6282" y="4327"/>
                      </a:cubicBezTo>
                      <a:cubicBezTo>
                        <a:pt x="6271" y="4385"/>
                        <a:pt x="6317" y="4358"/>
                        <a:pt x="6371" y="4354"/>
                      </a:cubicBezTo>
                      <a:cubicBezTo>
                        <a:pt x="6425" y="4350"/>
                        <a:pt x="6417" y="4350"/>
                        <a:pt x="6448" y="4308"/>
                      </a:cubicBezTo>
                      <a:cubicBezTo>
                        <a:pt x="6479" y="4265"/>
                        <a:pt x="6518" y="4284"/>
                        <a:pt x="6560" y="4253"/>
                      </a:cubicBezTo>
                      <a:cubicBezTo>
                        <a:pt x="6603" y="4223"/>
                        <a:pt x="6626" y="4207"/>
                        <a:pt x="6680" y="4203"/>
                      </a:cubicBezTo>
                      <a:cubicBezTo>
                        <a:pt x="6734" y="4199"/>
                        <a:pt x="6714" y="4192"/>
                        <a:pt x="6749" y="4153"/>
                      </a:cubicBezTo>
                      <a:cubicBezTo>
                        <a:pt x="6784" y="4115"/>
                        <a:pt x="6838" y="4107"/>
                        <a:pt x="6907" y="4080"/>
                      </a:cubicBezTo>
                      <a:cubicBezTo>
                        <a:pt x="6977" y="4053"/>
                        <a:pt x="6969" y="4006"/>
                        <a:pt x="6992" y="3945"/>
                      </a:cubicBezTo>
                      <a:cubicBezTo>
                        <a:pt x="7015" y="3883"/>
                        <a:pt x="7039" y="3925"/>
                        <a:pt x="7081" y="3906"/>
                      </a:cubicBezTo>
                      <a:cubicBezTo>
                        <a:pt x="7124" y="3887"/>
                        <a:pt x="7112" y="3887"/>
                        <a:pt x="7135" y="3856"/>
                      </a:cubicBezTo>
                      <a:cubicBezTo>
                        <a:pt x="7158" y="3825"/>
                        <a:pt x="7166" y="3810"/>
                        <a:pt x="7201" y="3767"/>
                      </a:cubicBezTo>
                      <a:cubicBezTo>
                        <a:pt x="7235" y="3725"/>
                        <a:pt x="7274" y="3729"/>
                        <a:pt x="7274" y="3682"/>
                      </a:cubicBezTo>
                      <a:cubicBezTo>
                        <a:pt x="7274" y="3636"/>
                        <a:pt x="7289" y="3613"/>
                        <a:pt x="7317" y="3574"/>
                      </a:cubicBezTo>
                      <a:cubicBezTo>
                        <a:pt x="7344" y="3536"/>
                        <a:pt x="7340" y="3563"/>
                        <a:pt x="7324" y="3528"/>
                      </a:cubicBezTo>
                      <a:cubicBezTo>
                        <a:pt x="7309" y="3493"/>
                        <a:pt x="7328" y="3466"/>
                        <a:pt x="7340" y="3435"/>
                      </a:cubicBezTo>
                      <a:cubicBezTo>
                        <a:pt x="7351" y="3404"/>
                        <a:pt x="7371" y="3401"/>
                        <a:pt x="7328" y="3370"/>
                      </a:cubicBezTo>
                      <a:cubicBezTo>
                        <a:pt x="7286" y="3339"/>
                        <a:pt x="7297" y="3289"/>
                        <a:pt x="7228" y="3289"/>
                      </a:cubicBezTo>
                      <a:cubicBezTo>
                        <a:pt x="7158" y="3289"/>
                        <a:pt x="7208" y="3265"/>
                        <a:pt x="7158" y="3250"/>
                      </a:cubicBezTo>
                      <a:cubicBezTo>
                        <a:pt x="7108" y="3235"/>
                        <a:pt x="7085" y="3200"/>
                        <a:pt x="7069" y="3154"/>
                      </a:cubicBezTo>
                      <a:cubicBezTo>
                        <a:pt x="7054" y="3107"/>
                        <a:pt x="7054" y="3103"/>
                        <a:pt x="7015" y="3138"/>
                      </a:cubicBezTo>
                      <a:cubicBezTo>
                        <a:pt x="6977" y="3173"/>
                        <a:pt x="6973" y="3231"/>
                        <a:pt x="6958" y="3258"/>
                      </a:cubicBezTo>
                      <a:cubicBezTo>
                        <a:pt x="6942" y="3285"/>
                        <a:pt x="6888" y="3285"/>
                        <a:pt x="6811" y="3277"/>
                      </a:cubicBezTo>
                      <a:cubicBezTo>
                        <a:pt x="6734" y="3269"/>
                        <a:pt x="6730" y="3204"/>
                        <a:pt x="6722" y="3157"/>
                      </a:cubicBezTo>
                      <a:cubicBezTo>
                        <a:pt x="6714" y="3111"/>
                        <a:pt x="6660" y="3111"/>
                        <a:pt x="6618" y="3092"/>
                      </a:cubicBezTo>
                      <a:cubicBezTo>
                        <a:pt x="6576" y="3073"/>
                        <a:pt x="6583" y="3073"/>
                        <a:pt x="6548" y="3015"/>
                      </a:cubicBezTo>
                      <a:cubicBezTo>
                        <a:pt x="6514" y="2957"/>
                        <a:pt x="6514" y="2945"/>
                        <a:pt x="6468" y="2926"/>
                      </a:cubicBezTo>
                      <a:cubicBezTo>
                        <a:pt x="6421" y="2907"/>
                        <a:pt x="6460" y="2880"/>
                        <a:pt x="6440" y="2853"/>
                      </a:cubicBezTo>
                      <a:cubicBezTo>
                        <a:pt x="6421" y="2826"/>
                        <a:pt x="6468" y="2810"/>
                        <a:pt x="6518" y="2795"/>
                      </a:cubicBezTo>
                      <a:cubicBezTo>
                        <a:pt x="6568" y="2779"/>
                        <a:pt x="6545" y="2837"/>
                        <a:pt x="6576" y="2849"/>
                      </a:cubicBezTo>
                      <a:cubicBezTo>
                        <a:pt x="6606" y="2860"/>
                        <a:pt x="6626" y="2887"/>
                        <a:pt x="6641" y="2926"/>
                      </a:cubicBezTo>
                      <a:cubicBezTo>
                        <a:pt x="6657" y="2964"/>
                        <a:pt x="6637" y="2949"/>
                        <a:pt x="6687" y="2972"/>
                      </a:cubicBezTo>
                      <a:cubicBezTo>
                        <a:pt x="6738" y="2995"/>
                        <a:pt x="6745" y="2953"/>
                        <a:pt x="6772" y="3011"/>
                      </a:cubicBezTo>
                      <a:cubicBezTo>
                        <a:pt x="6799" y="3069"/>
                        <a:pt x="6819" y="3007"/>
                        <a:pt x="6865" y="3046"/>
                      </a:cubicBezTo>
                      <a:cubicBezTo>
                        <a:pt x="6911" y="3084"/>
                        <a:pt x="6973" y="3080"/>
                        <a:pt x="6992" y="3030"/>
                      </a:cubicBezTo>
                      <a:cubicBezTo>
                        <a:pt x="7012" y="2980"/>
                        <a:pt x="7073" y="3003"/>
                        <a:pt x="7085" y="3061"/>
                      </a:cubicBezTo>
                      <a:cubicBezTo>
                        <a:pt x="7097" y="3119"/>
                        <a:pt x="7112" y="3127"/>
                        <a:pt x="7151" y="3119"/>
                      </a:cubicBezTo>
                      <a:cubicBezTo>
                        <a:pt x="7189" y="3111"/>
                        <a:pt x="7216" y="3115"/>
                        <a:pt x="7251" y="3134"/>
                      </a:cubicBezTo>
                      <a:cubicBezTo>
                        <a:pt x="7286" y="3154"/>
                        <a:pt x="7278" y="3146"/>
                        <a:pt x="7347" y="3115"/>
                      </a:cubicBezTo>
                      <a:cubicBezTo>
                        <a:pt x="7417" y="3084"/>
                        <a:pt x="7405" y="3115"/>
                        <a:pt x="7490" y="3134"/>
                      </a:cubicBezTo>
                      <a:cubicBezTo>
                        <a:pt x="7575" y="3154"/>
                        <a:pt x="7598" y="3088"/>
                        <a:pt x="7641" y="3069"/>
                      </a:cubicBezTo>
                      <a:cubicBezTo>
                        <a:pt x="7683" y="3049"/>
                        <a:pt x="7668" y="3080"/>
                        <a:pt x="7691" y="3115"/>
                      </a:cubicBezTo>
                      <a:cubicBezTo>
                        <a:pt x="7714" y="3150"/>
                        <a:pt x="7699" y="3184"/>
                        <a:pt x="7749" y="3188"/>
                      </a:cubicBezTo>
                      <a:cubicBezTo>
                        <a:pt x="7799" y="3192"/>
                        <a:pt x="7845" y="3265"/>
                        <a:pt x="7818" y="3246"/>
                      </a:cubicBezTo>
                      <a:cubicBezTo>
                        <a:pt x="7791" y="3227"/>
                        <a:pt x="7892" y="3296"/>
                        <a:pt x="7895" y="3335"/>
                      </a:cubicBezTo>
                      <a:cubicBezTo>
                        <a:pt x="7899" y="3374"/>
                        <a:pt x="7884" y="3377"/>
                        <a:pt x="7938" y="3393"/>
                      </a:cubicBezTo>
                      <a:cubicBezTo>
                        <a:pt x="7992" y="3408"/>
                        <a:pt x="7938" y="3393"/>
                        <a:pt x="7984" y="3416"/>
                      </a:cubicBezTo>
                      <a:cubicBezTo>
                        <a:pt x="8031" y="3439"/>
                        <a:pt x="8042" y="3412"/>
                        <a:pt x="8034" y="3370"/>
                      </a:cubicBezTo>
                      <a:cubicBezTo>
                        <a:pt x="8027" y="3327"/>
                        <a:pt x="8031" y="3316"/>
                        <a:pt x="8069" y="3304"/>
                      </a:cubicBezTo>
                      <a:cubicBezTo>
                        <a:pt x="8108" y="3293"/>
                        <a:pt x="8069" y="3339"/>
                        <a:pt x="8104" y="3381"/>
                      </a:cubicBezTo>
                      <a:cubicBezTo>
                        <a:pt x="8139" y="3424"/>
                        <a:pt x="8119" y="3439"/>
                        <a:pt x="8123" y="3501"/>
                      </a:cubicBezTo>
                      <a:cubicBezTo>
                        <a:pt x="8127" y="3563"/>
                        <a:pt x="8150" y="3536"/>
                        <a:pt x="8158" y="3590"/>
                      </a:cubicBezTo>
                      <a:cubicBezTo>
                        <a:pt x="8166" y="3644"/>
                        <a:pt x="8154" y="3640"/>
                        <a:pt x="8185" y="3694"/>
                      </a:cubicBezTo>
                      <a:cubicBezTo>
                        <a:pt x="8216" y="3748"/>
                        <a:pt x="8227" y="3729"/>
                        <a:pt x="8227" y="3783"/>
                      </a:cubicBezTo>
                      <a:cubicBezTo>
                        <a:pt x="8227" y="3837"/>
                        <a:pt x="8239" y="3829"/>
                        <a:pt x="8289" y="3879"/>
                      </a:cubicBezTo>
                      <a:cubicBezTo>
                        <a:pt x="8339" y="3929"/>
                        <a:pt x="8343" y="3918"/>
                        <a:pt x="8331" y="4006"/>
                      </a:cubicBezTo>
                      <a:cubicBezTo>
                        <a:pt x="8320" y="4095"/>
                        <a:pt x="8362" y="4103"/>
                        <a:pt x="8401" y="4172"/>
                      </a:cubicBezTo>
                      <a:cubicBezTo>
                        <a:pt x="8440" y="4242"/>
                        <a:pt x="8436" y="4230"/>
                        <a:pt x="8440" y="4284"/>
                      </a:cubicBezTo>
                      <a:cubicBezTo>
                        <a:pt x="8443" y="4338"/>
                        <a:pt x="8459" y="4381"/>
                        <a:pt x="8497" y="4408"/>
                      </a:cubicBezTo>
                      <a:cubicBezTo>
                        <a:pt x="8536" y="4435"/>
                        <a:pt x="8544" y="4416"/>
                        <a:pt x="8551" y="4365"/>
                      </a:cubicBezTo>
                      <a:cubicBezTo>
                        <a:pt x="8559" y="4315"/>
                        <a:pt x="8559" y="4319"/>
                        <a:pt x="8586" y="4242"/>
                      </a:cubicBezTo>
                      <a:cubicBezTo>
                        <a:pt x="8613" y="4165"/>
                        <a:pt x="8586" y="4168"/>
                        <a:pt x="8586" y="4111"/>
                      </a:cubicBezTo>
                      <a:cubicBezTo>
                        <a:pt x="8586" y="4053"/>
                        <a:pt x="8579" y="4030"/>
                        <a:pt x="8594" y="3968"/>
                      </a:cubicBezTo>
                      <a:cubicBezTo>
                        <a:pt x="8609" y="3906"/>
                        <a:pt x="8579" y="3895"/>
                        <a:pt x="8551" y="3856"/>
                      </a:cubicBezTo>
                      <a:cubicBezTo>
                        <a:pt x="8524" y="3817"/>
                        <a:pt x="8563" y="3775"/>
                        <a:pt x="8551" y="3721"/>
                      </a:cubicBezTo>
                      <a:cubicBezTo>
                        <a:pt x="8540" y="3667"/>
                        <a:pt x="8563" y="3659"/>
                        <a:pt x="8590" y="3605"/>
                      </a:cubicBezTo>
                      <a:cubicBezTo>
                        <a:pt x="8617" y="3551"/>
                        <a:pt x="8602" y="3524"/>
                        <a:pt x="8602" y="3470"/>
                      </a:cubicBezTo>
                      <a:cubicBezTo>
                        <a:pt x="8602" y="3416"/>
                        <a:pt x="8625" y="3370"/>
                        <a:pt x="8640" y="3316"/>
                      </a:cubicBezTo>
                      <a:cubicBezTo>
                        <a:pt x="8656" y="3262"/>
                        <a:pt x="8667" y="3285"/>
                        <a:pt x="8633" y="3227"/>
                      </a:cubicBezTo>
                      <a:cubicBezTo>
                        <a:pt x="8598" y="3169"/>
                        <a:pt x="8621" y="3138"/>
                        <a:pt x="8671" y="3119"/>
                      </a:cubicBezTo>
                      <a:cubicBezTo>
                        <a:pt x="8721" y="3100"/>
                        <a:pt x="8729" y="3196"/>
                        <a:pt x="8787" y="3262"/>
                      </a:cubicBezTo>
                      <a:cubicBezTo>
                        <a:pt x="8845" y="3327"/>
                        <a:pt x="8806" y="3293"/>
                        <a:pt x="8822" y="3335"/>
                      </a:cubicBezTo>
                      <a:cubicBezTo>
                        <a:pt x="8837" y="3377"/>
                        <a:pt x="8872" y="3362"/>
                        <a:pt x="8872" y="3424"/>
                      </a:cubicBezTo>
                      <a:cubicBezTo>
                        <a:pt x="8872" y="3485"/>
                        <a:pt x="8864" y="3485"/>
                        <a:pt x="8903" y="3528"/>
                      </a:cubicBezTo>
                      <a:cubicBezTo>
                        <a:pt x="8941" y="3570"/>
                        <a:pt x="8941" y="3555"/>
                        <a:pt x="8941" y="3466"/>
                      </a:cubicBezTo>
                      <a:cubicBezTo>
                        <a:pt x="8941" y="3377"/>
                        <a:pt x="8980" y="3489"/>
                        <a:pt x="8991" y="3547"/>
                      </a:cubicBezTo>
                      <a:cubicBezTo>
                        <a:pt x="9003" y="3605"/>
                        <a:pt x="8980" y="3617"/>
                        <a:pt x="8964" y="3682"/>
                      </a:cubicBezTo>
                      <a:cubicBezTo>
                        <a:pt x="8949" y="3748"/>
                        <a:pt x="8999" y="3817"/>
                        <a:pt x="9011" y="3883"/>
                      </a:cubicBezTo>
                      <a:cubicBezTo>
                        <a:pt x="9022" y="3949"/>
                        <a:pt x="9034" y="3933"/>
                        <a:pt x="9018" y="3987"/>
                      </a:cubicBezTo>
                      <a:cubicBezTo>
                        <a:pt x="9018" y="3987"/>
                        <a:pt x="9011" y="4064"/>
                        <a:pt x="9042" y="4107"/>
                      </a:cubicBezTo>
                      <a:cubicBezTo>
                        <a:pt x="9073" y="4149"/>
                        <a:pt x="9022" y="4161"/>
                        <a:pt x="9042" y="4199"/>
                      </a:cubicBezTo>
                      <a:cubicBezTo>
                        <a:pt x="9061" y="4238"/>
                        <a:pt x="9080" y="4265"/>
                        <a:pt x="9053" y="4319"/>
                      </a:cubicBezTo>
                      <a:cubicBezTo>
                        <a:pt x="9026" y="4373"/>
                        <a:pt x="9045" y="4358"/>
                        <a:pt x="9053" y="4404"/>
                      </a:cubicBezTo>
                      <a:cubicBezTo>
                        <a:pt x="9061" y="4450"/>
                        <a:pt x="9030" y="4508"/>
                        <a:pt x="9065" y="4485"/>
                      </a:cubicBezTo>
                      <a:cubicBezTo>
                        <a:pt x="9099" y="4462"/>
                        <a:pt x="9099" y="4524"/>
                        <a:pt x="9049" y="4562"/>
                      </a:cubicBezTo>
                      <a:cubicBezTo>
                        <a:pt x="8999" y="4601"/>
                        <a:pt x="9096" y="4597"/>
                        <a:pt x="9069" y="4647"/>
                      </a:cubicBezTo>
                      <a:cubicBezTo>
                        <a:pt x="9042" y="4697"/>
                        <a:pt x="9053" y="4682"/>
                        <a:pt x="9084" y="4713"/>
                      </a:cubicBezTo>
                      <a:cubicBezTo>
                        <a:pt x="9115" y="4744"/>
                        <a:pt x="9119" y="4759"/>
                        <a:pt x="9076" y="4794"/>
                      </a:cubicBezTo>
                      <a:cubicBezTo>
                        <a:pt x="9034" y="4828"/>
                        <a:pt x="9069" y="4852"/>
                        <a:pt x="9099" y="4871"/>
                      </a:cubicBezTo>
                      <a:cubicBezTo>
                        <a:pt x="9130" y="4890"/>
                        <a:pt x="9096" y="4933"/>
                        <a:pt x="9115" y="4983"/>
                      </a:cubicBezTo>
                      <a:cubicBezTo>
                        <a:pt x="9134" y="5033"/>
                        <a:pt x="9088" y="5029"/>
                        <a:pt x="9045" y="5072"/>
                      </a:cubicBezTo>
                      <a:cubicBezTo>
                        <a:pt x="9003" y="5114"/>
                        <a:pt x="9018" y="5126"/>
                        <a:pt x="9030" y="5130"/>
                      </a:cubicBezTo>
                      <a:cubicBezTo>
                        <a:pt x="9042" y="5133"/>
                        <a:pt x="9061" y="5153"/>
                        <a:pt x="9061" y="5164"/>
                      </a:cubicBezTo>
                      <a:cubicBezTo>
                        <a:pt x="9061" y="5176"/>
                        <a:pt x="9049" y="5218"/>
                        <a:pt x="9080" y="5203"/>
                      </a:cubicBezTo>
                      <a:cubicBezTo>
                        <a:pt x="9111" y="5187"/>
                        <a:pt x="9099" y="5137"/>
                        <a:pt x="9099" y="5095"/>
                      </a:cubicBezTo>
                      <a:cubicBezTo>
                        <a:pt x="9099" y="5067"/>
                        <a:pt x="9131" y="5059"/>
                        <a:pt x="9162" y="5046"/>
                      </a:cubicBezTo>
                      <a:cubicBezTo>
                        <a:pt x="9178" y="4890"/>
                        <a:pt x="9186" y="4731"/>
                        <a:pt x="9186" y="4570"/>
                      </a:cubicBezTo>
                      <a:cubicBezTo>
                        <a:pt x="9186" y="4469"/>
                        <a:pt x="9182" y="4370"/>
                        <a:pt x="9176" y="4270"/>
                      </a:cubicBezTo>
                      <a:close/>
                      <a:moveTo>
                        <a:pt x="5730" y="1935"/>
                      </a:moveTo>
                      <a:cubicBezTo>
                        <a:pt x="5700" y="1971"/>
                        <a:pt x="5664" y="1991"/>
                        <a:pt x="5584" y="1988"/>
                      </a:cubicBezTo>
                      <a:cubicBezTo>
                        <a:pt x="5503" y="1985"/>
                        <a:pt x="5393" y="1938"/>
                        <a:pt x="5339" y="1914"/>
                      </a:cubicBezTo>
                      <a:cubicBezTo>
                        <a:pt x="5285" y="1890"/>
                        <a:pt x="5264" y="1944"/>
                        <a:pt x="5210" y="1932"/>
                      </a:cubicBezTo>
                      <a:cubicBezTo>
                        <a:pt x="5157" y="1920"/>
                        <a:pt x="5079" y="1971"/>
                        <a:pt x="5034" y="2000"/>
                      </a:cubicBezTo>
                      <a:cubicBezTo>
                        <a:pt x="4990" y="2030"/>
                        <a:pt x="4975" y="2006"/>
                        <a:pt x="4906" y="1977"/>
                      </a:cubicBezTo>
                      <a:cubicBezTo>
                        <a:pt x="4837" y="1947"/>
                        <a:pt x="4846" y="1944"/>
                        <a:pt x="4810" y="1920"/>
                      </a:cubicBezTo>
                      <a:cubicBezTo>
                        <a:pt x="4775" y="1896"/>
                        <a:pt x="4813" y="1878"/>
                        <a:pt x="4843" y="1857"/>
                      </a:cubicBezTo>
                      <a:cubicBezTo>
                        <a:pt x="4873" y="1836"/>
                        <a:pt x="4870" y="1791"/>
                        <a:pt x="4897" y="1773"/>
                      </a:cubicBezTo>
                      <a:cubicBezTo>
                        <a:pt x="4924" y="1756"/>
                        <a:pt x="4924" y="1750"/>
                        <a:pt x="4918" y="1714"/>
                      </a:cubicBezTo>
                      <a:cubicBezTo>
                        <a:pt x="4912" y="1678"/>
                        <a:pt x="4924" y="1681"/>
                        <a:pt x="4960" y="1651"/>
                      </a:cubicBezTo>
                      <a:cubicBezTo>
                        <a:pt x="4996" y="1621"/>
                        <a:pt x="5007" y="1597"/>
                        <a:pt x="5046" y="1591"/>
                      </a:cubicBezTo>
                      <a:cubicBezTo>
                        <a:pt x="5085" y="1585"/>
                        <a:pt x="5088" y="1615"/>
                        <a:pt x="5127" y="1621"/>
                      </a:cubicBezTo>
                      <a:cubicBezTo>
                        <a:pt x="5166" y="1627"/>
                        <a:pt x="5160" y="1645"/>
                        <a:pt x="5136" y="1666"/>
                      </a:cubicBezTo>
                      <a:cubicBezTo>
                        <a:pt x="5112" y="1687"/>
                        <a:pt x="5178" y="1702"/>
                        <a:pt x="5193" y="1720"/>
                      </a:cubicBezTo>
                      <a:cubicBezTo>
                        <a:pt x="5208" y="1738"/>
                        <a:pt x="5228" y="1732"/>
                        <a:pt x="5246" y="1720"/>
                      </a:cubicBezTo>
                      <a:cubicBezTo>
                        <a:pt x="5264" y="1708"/>
                        <a:pt x="5312" y="1711"/>
                        <a:pt x="5336" y="1699"/>
                      </a:cubicBezTo>
                      <a:cubicBezTo>
                        <a:pt x="5360" y="1687"/>
                        <a:pt x="5357" y="1666"/>
                        <a:pt x="5321" y="1660"/>
                      </a:cubicBezTo>
                      <a:cubicBezTo>
                        <a:pt x="5285" y="1654"/>
                        <a:pt x="5288" y="1642"/>
                        <a:pt x="5270" y="1621"/>
                      </a:cubicBezTo>
                      <a:cubicBezTo>
                        <a:pt x="5252" y="1600"/>
                        <a:pt x="5300" y="1585"/>
                        <a:pt x="5354" y="1588"/>
                      </a:cubicBezTo>
                      <a:cubicBezTo>
                        <a:pt x="5408" y="1591"/>
                        <a:pt x="5395" y="1546"/>
                        <a:pt x="5435" y="1546"/>
                      </a:cubicBezTo>
                      <a:cubicBezTo>
                        <a:pt x="5452" y="1546"/>
                        <a:pt x="5491" y="1564"/>
                        <a:pt x="5461" y="1588"/>
                      </a:cubicBezTo>
                      <a:cubicBezTo>
                        <a:pt x="5431" y="1612"/>
                        <a:pt x="5470" y="1627"/>
                        <a:pt x="5426" y="1687"/>
                      </a:cubicBezTo>
                      <a:cubicBezTo>
                        <a:pt x="5381" y="1747"/>
                        <a:pt x="5503" y="1764"/>
                        <a:pt x="5572" y="1770"/>
                      </a:cubicBezTo>
                      <a:cubicBezTo>
                        <a:pt x="5641" y="1776"/>
                        <a:pt x="5632" y="1812"/>
                        <a:pt x="5673" y="1842"/>
                      </a:cubicBezTo>
                      <a:cubicBezTo>
                        <a:pt x="5715" y="1872"/>
                        <a:pt x="5760" y="1899"/>
                        <a:pt x="5730" y="1935"/>
                      </a:cubicBezTo>
                      <a:close/>
                      <a:moveTo>
                        <a:pt x="6551" y="2257"/>
                      </a:moveTo>
                      <a:cubicBezTo>
                        <a:pt x="6522" y="2260"/>
                        <a:pt x="6507" y="2275"/>
                        <a:pt x="6456" y="2257"/>
                      </a:cubicBezTo>
                      <a:cubicBezTo>
                        <a:pt x="6405" y="2239"/>
                        <a:pt x="6333" y="2215"/>
                        <a:pt x="6289" y="2189"/>
                      </a:cubicBezTo>
                      <a:cubicBezTo>
                        <a:pt x="6244" y="2162"/>
                        <a:pt x="6277" y="2042"/>
                        <a:pt x="6283" y="2012"/>
                      </a:cubicBezTo>
                      <a:cubicBezTo>
                        <a:pt x="6289" y="1982"/>
                        <a:pt x="6268" y="1950"/>
                        <a:pt x="6223" y="1941"/>
                      </a:cubicBezTo>
                      <a:cubicBezTo>
                        <a:pt x="6178" y="1932"/>
                        <a:pt x="6184" y="1923"/>
                        <a:pt x="6163" y="1896"/>
                      </a:cubicBezTo>
                      <a:cubicBezTo>
                        <a:pt x="6142" y="1869"/>
                        <a:pt x="6103" y="1839"/>
                        <a:pt x="6068" y="1815"/>
                      </a:cubicBezTo>
                      <a:cubicBezTo>
                        <a:pt x="6032" y="1791"/>
                        <a:pt x="6017" y="1729"/>
                        <a:pt x="5990" y="1690"/>
                      </a:cubicBezTo>
                      <a:cubicBezTo>
                        <a:pt x="5963" y="1651"/>
                        <a:pt x="6035" y="1624"/>
                        <a:pt x="6044" y="1594"/>
                      </a:cubicBezTo>
                      <a:cubicBezTo>
                        <a:pt x="6053" y="1564"/>
                        <a:pt x="6124" y="1573"/>
                        <a:pt x="6166" y="1532"/>
                      </a:cubicBezTo>
                      <a:cubicBezTo>
                        <a:pt x="6190" y="1508"/>
                        <a:pt x="6208" y="1526"/>
                        <a:pt x="6235" y="1541"/>
                      </a:cubicBezTo>
                      <a:cubicBezTo>
                        <a:pt x="6262" y="1555"/>
                        <a:pt x="6265" y="1618"/>
                        <a:pt x="6232" y="1639"/>
                      </a:cubicBezTo>
                      <a:cubicBezTo>
                        <a:pt x="6199" y="1660"/>
                        <a:pt x="6235" y="1672"/>
                        <a:pt x="6250" y="1702"/>
                      </a:cubicBezTo>
                      <a:cubicBezTo>
                        <a:pt x="6265" y="1732"/>
                        <a:pt x="6244" y="1770"/>
                        <a:pt x="6304" y="1791"/>
                      </a:cubicBezTo>
                      <a:cubicBezTo>
                        <a:pt x="6363" y="1812"/>
                        <a:pt x="6354" y="1812"/>
                        <a:pt x="6390" y="1842"/>
                      </a:cubicBezTo>
                      <a:cubicBezTo>
                        <a:pt x="6426" y="1872"/>
                        <a:pt x="6393" y="1917"/>
                        <a:pt x="6423" y="1944"/>
                      </a:cubicBezTo>
                      <a:cubicBezTo>
                        <a:pt x="6453" y="1971"/>
                        <a:pt x="6423" y="1997"/>
                        <a:pt x="6462" y="2000"/>
                      </a:cubicBezTo>
                      <a:cubicBezTo>
                        <a:pt x="6501" y="2003"/>
                        <a:pt x="6507" y="2027"/>
                        <a:pt x="6507" y="2039"/>
                      </a:cubicBezTo>
                      <a:cubicBezTo>
                        <a:pt x="6507" y="2051"/>
                        <a:pt x="6513" y="2081"/>
                        <a:pt x="6548" y="2081"/>
                      </a:cubicBezTo>
                      <a:cubicBezTo>
                        <a:pt x="6584" y="2081"/>
                        <a:pt x="6572" y="2174"/>
                        <a:pt x="6596" y="2198"/>
                      </a:cubicBezTo>
                      <a:cubicBezTo>
                        <a:pt x="6620" y="2221"/>
                        <a:pt x="6581" y="2254"/>
                        <a:pt x="6551" y="2257"/>
                      </a:cubicBezTo>
                      <a:close/>
                      <a:moveTo>
                        <a:pt x="6752" y="6477"/>
                      </a:moveTo>
                      <a:cubicBezTo>
                        <a:pt x="6698" y="6504"/>
                        <a:pt x="6686" y="6518"/>
                        <a:pt x="6682" y="6558"/>
                      </a:cubicBezTo>
                      <a:cubicBezTo>
                        <a:pt x="6678" y="6598"/>
                        <a:pt x="6693" y="6598"/>
                        <a:pt x="6638" y="6616"/>
                      </a:cubicBezTo>
                      <a:cubicBezTo>
                        <a:pt x="6583" y="6635"/>
                        <a:pt x="6602" y="6627"/>
                        <a:pt x="6591" y="6675"/>
                      </a:cubicBezTo>
                      <a:cubicBezTo>
                        <a:pt x="6580" y="6723"/>
                        <a:pt x="6565" y="6756"/>
                        <a:pt x="6517" y="6781"/>
                      </a:cubicBezTo>
                      <a:cubicBezTo>
                        <a:pt x="6470" y="6807"/>
                        <a:pt x="6462" y="6825"/>
                        <a:pt x="6407" y="6822"/>
                      </a:cubicBezTo>
                      <a:cubicBezTo>
                        <a:pt x="6352" y="6818"/>
                        <a:pt x="6338" y="6840"/>
                        <a:pt x="6309" y="6887"/>
                      </a:cubicBezTo>
                      <a:cubicBezTo>
                        <a:pt x="6279" y="6935"/>
                        <a:pt x="6268" y="6964"/>
                        <a:pt x="6272" y="7012"/>
                      </a:cubicBezTo>
                      <a:cubicBezTo>
                        <a:pt x="6276" y="7060"/>
                        <a:pt x="6305" y="7078"/>
                        <a:pt x="6265" y="7125"/>
                      </a:cubicBezTo>
                      <a:cubicBezTo>
                        <a:pt x="6224" y="7173"/>
                        <a:pt x="6221" y="7210"/>
                        <a:pt x="6180" y="7261"/>
                      </a:cubicBezTo>
                      <a:cubicBezTo>
                        <a:pt x="6140" y="7312"/>
                        <a:pt x="6147" y="7323"/>
                        <a:pt x="6166" y="7353"/>
                      </a:cubicBezTo>
                      <a:cubicBezTo>
                        <a:pt x="6184" y="7382"/>
                        <a:pt x="6188" y="7371"/>
                        <a:pt x="6166" y="7411"/>
                      </a:cubicBezTo>
                      <a:cubicBezTo>
                        <a:pt x="6144" y="7451"/>
                        <a:pt x="6162" y="7459"/>
                        <a:pt x="6191" y="7488"/>
                      </a:cubicBezTo>
                      <a:cubicBezTo>
                        <a:pt x="6221" y="7517"/>
                        <a:pt x="6217" y="7521"/>
                        <a:pt x="6290" y="7503"/>
                      </a:cubicBezTo>
                      <a:cubicBezTo>
                        <a:pt x="6363" y="7484"/>
                        <a:pt x="6389" y="7488"/>
                        <a:pt x="6422" y="7429"/>
                      </a:cubicBezTo>
                      <a:cubicBezTo>
                        <a:pt x="6455" y="7371"/>
                        <a:pt x="6444" y="7331"/>
                        <a:pt x="6495" y="7279"/>
                      </a:cubicBezTo>
                      <a:cubicBezTo>
                        <a:pt x="6547" y="7228"/>
                        <a:pt x="6561" y="7199"/>
                        <a:pt x="6580" y="7147"/>
                      </a:cubicBezTo>
                      <a:cubicBezTo>
                        <a:pt x="6598" y="7096"/>
                        <a:pt x="6598" y="7049"/>
                        <a:pt x="6638" y="6997"/>
                      </a:cubicBezTo>
                      <a:cubicBezTo>
                        <a:pt x="6678" y="6946"/>
                        <a:pt x="6733" y="6906"/>
                        <a:pt x="6733" y="6851"/>
                      </a:cubicBezTo>
                      <a:cubicBezTo>
                        <a:pt x="6733" y="6796"/>
                        <a:pt x="6741" y="6741"/>
                        <a:pt x="6770" y="6715"/>
                      </a:cubicBezTo>
                      <a:cubicBezTo>
                        <a:pt x="6799" y="6690"/>
                        <a:pt x="6796" y="6671"/>
                        <a:pt x="6788" y="6602"/>
                      </a:cubicBezTo>
                      <a:cubicBezTo>
                        <a:pt x="6781" y="6532"/>
                        <a:pt x="6803" y="6452"/>
                        <a:pt x="6752" y="6477"/>
                      </a:cubicBezTo>
                      <a:close/>
                      <a:moveTo>
                        <a:pt x="8667" y="4342"/>
                      </a:moveTo>
                      <a:cubicBezTo>
                        <a:pt x="8687" y="4280"/>
                        <a:pt x="8644" y="4207"/>
                        <a:pt x="8629" y="4265"/>
                      </a:cubicBezTo>
                      <a:cubicBezTo>
                        <a:pt x="8611" y="4332"/>
                        <a:pt x="8575" y="4338"/>
                        <a:pt x="8590" y="4385"/>
                      </a:cubicBezTo>
                      <a:cubicBezTo>
                        <a:pt x="8605" y="4431"/>
                        <a:pt x="8632" y="4462"/>
                        <a:pt x="8629" y="4512"/>
                      </a:cubicBezTo>
                      <a:cubicBezTo>
                        <a:pt x="8625" y="4562"/>
                        <a:pt x="8625" y="4581"/>
                        <a:pt x="8667" y="4551"/>
                      </a:cubicBezTo>
                      <a:cubicBezTo>
                        <a:pt x="8710" y="4520"/>
                        <a:pt x="8733" y="4477"/>
                        <a:pt x="8717" y="4439"/>
                      </a:cubicBezTo>
                      <a:cubicBezTo>
                        <a:pt x="8702" y="4400"/>
                        <a:pt x="8648" y="4404"/>
                        <a:pt x="8667" y="4342"/>
                      </a:cubicBezTo>
                      <a:close/>
                      <a:moveTo>
                        <a:pt x="8934" y="3806"/>
                      </a:moveTo>
                      <a:cubicBezTo>
                        <a:pt x="8934" y="3763"/>
                        <a:pt x="8922" y="3740"/>
                        <a:pt x="8914" y="3790"/>
                      </a:cubicBezTo>
                      <a:cubicBezTo>
                        <a:pt x="8904" y="3858"/>
                        <a:pt x="8899" y="3883"/>
                        <a:pt x="8930" y="3929"/>
                      </a:cubicBezTo>
                      <a:cubicBezTo>
                        <a:pt x="8961" y="3976"/>
                        <a:pt x="8991" y="3968"/>
                        <a:pt x="8976" y="3925"/>
                      </a:cubicBezTo>
                      <a:cubicBezTo>
                        <a:pt x="8961" y="3883"/>
                        <a:pt x="8934" y="3848"/>
                        <a:pt x="8934" y="3806"/>
                      </a:cubicBezTo>
                      <a:close/>
                      <a:moveTo>
                        <a:pt x="3569" y="1996"/>
                      </a:moveTo>
                      <a:cubicBezTo>
                        <a:pt x="3542" y="2011"/>
                        <a:pt x="3558" y="2031"/>
                        <a:pt x="3534" y="2061"/>
                      </a:cubicBezTo>
                      <a:cubicBezTo>
                        <a:pt x="3511" y="2092"/>
                        <a:pt x="3507" y="2131"/>
                        <a:pt x="3550" y="2127"/>
                      </a:cubicBezTo>
                      <a:cubicBezTo>
                        <a:pt x="3592" y="2123"/>
                        <a:pt x="3631" y="2112"/>
                        <a:pt x="3635" y="2054"/>
                      </a:cubicBezTo>
                      <a:cubicBezTo>
                        <a:pt x="3639" y="1996"/>
                        <a:pt x="3612" y="2023"/>
                        <a:pt x="3623" y="1980"/>
                      </a:cubicBezTo>
                      <a:cubicBezTo>
                        <a:pt x="3635" y="1938"/>
                        <a:pt x="3669" y="1896"/>
                        <a:pt x="3650" y="1869"/>
                      </a:cubicBezTo>
                      <a:cubicBezTo>
                        <a:pt x="3627" y="1836"/>
                        <a:pt x="3592" y="1896"/>
                        <a:pt x="3596" y="1926"/>
                      </a:cubicBezTo>
                      <a:cubicBezTo>
                        <a:pt x="3600" y="1957"/>
                        <a:pt x="3596" y="1980"/>
                        <a:pt x="3569" y="1996"/>
                      </a:cubicBezTo>
                      <a:close/>
                      <a:moveTo>
                        <a:pt x="5337" y="2471"/>
                      </a:moveTo>
                      <a:cubicBezTo>
                        <a:pt x="5368" y="2436"/>
                        <a:pt x="5406" y="2401"/>
                        <a:pt x="5337" y="2409"/>
                      </a:cubicBezTo>
                      <a:cubicBezTo>
                        <a:pt x="5293" y="2414"/>
                        <a:pt x="5290" y="2420"/>
                        <a:pt x="5256" y="2424"/>
                      </a:cubicBezTo>
                      <a:cubicBezTo>
                        <a:pt x="5221" y="2428"/>
                        <a:pt x="5198" y="2447"/>
                        <a:pt x="5221" y="2471"/>
                      </a:cubicBezTo>
                      <a:cubicBezTo>
                        <a:pt x="5244" y="2494"/>
                        <a:pt x="5306" y="2505"/>
                        <a:pt x="5337" y="2471"/>
                      </a:cubicBezTo>
                      <a:close/>
                      <a:moveTo>
                        <a:pt x="4742" y="2471"/>
                      </a:moveTo>
                      <a:cubicBezTo>
                        <a:pt x="4793" y="2459"/>
                        <a:pt x="4812" y="2420"/>
                        <a:pt x="4773" y="2420"/>
                      </a:cubicBezTo>
                      <a:cubicBezTo>
                        <a:pt x="4735" y="2420"/>
                        <a:pt x="4669" y="2424"/>
                        <a:pt x="4669" y="2424"/>
                      </a:cubicBezTo>
                      <a:cubicBezTo>
                        <a:pt x="4627" y="2432"/>
                        <a:pt x="4546" y="2424"/>
                        <a:pt x="4592" y="2459"/>
                      </a:cubicBezTo>
                      <a:cubicBezTo>
                        <a:pt x="4638" y="2494"/>
                        <a:pt x="4692" y="2482"/>
                        <a:pt x="4742" y="2471"/>
                      </a:cubicBezTo>
                      <a:close/>
                      <a:moveTo>
                        <a:pt x="5209" y="248"/>
                      </a:moveTo>
                      <a:cubicBezTo>
                        <a:pt x="5248" y="275"/>
                        <a:pt x="5232" y="294"/>
                        <a:pt x="5263" y="317"/>
                      </a:cubicBezTo>
                      <a:cubicBezTo>
                        <a:pt x="5294" y="340"/>
                        <a:pt x="5279" y="348"/>
                        <a:pt x="5333" y="348"/>
                      </a:cubicBezTo>
                      <a:cubicBezTo>
                        <a:pt x="5387" y="348"/>
                        <a:pt x="5341" y="394"/>
                        <a:pt x="5402" y="379"/>
                      </a:cubicBezTo>
                      <a:cubicBezTo>
                        <a:pt x="5464" y="363"/>
                        <a:pt x="5495" y="352"/>
                        <a:pt x="5456" y="340"/>
                      </a:cubicBezTo>
                      <a:cubicBezTo>
                        <a:pt x="5418" y="329"/>
                        <a:pt x="5398" y="309"/>
                        <a:pt x="5371" y="309"/>
                      </a:cubicBezTo>
                      <a:cubicBezTo>
                        <a:pt x="5344" y="309"/>
                        <a:pt x="5294" y="282"/>
                        <a:pt x="5306" y="255"/>
                      </a:cubicBezTo>
                      <a:cubicBezTo>
                        <a:pt x="5317" y="228"/>
                        <a:pt x="5387" y="221"/>
                        <a:pt x="5341" y="186"/>
                      </a:cubicBezTo>
                      <a:cubicBezTo>
                        <a:pt x="5309" y="162"/>
                        <a:pt x="5306" y="170"/>
                        <a:pt x="5267" y="186"/>
                      </a:cubicBezTo>
                      <a:cubicBezTo>
                        <a:pt x="5229" y="201"/>
                        <a:pt x="5171" y="221"/>
                        <a:pt x="5209" y="248"/>
                      </a:cubicBezTo>
                      <a:close/>
                      <a:moveTo>
                        <a:pt x="999" y="7239"/>
                      </a:moveTo>
                      <a:cubicBezTo>
                        <a:pt x="956" y="7196"/>
                        <a:pt x="913" y="7175"/>
                        <a:pt x="885" y="7111"/>
                      </a:cubicBezTo>
                      <a:cubicBezTo>
                        <a:pt x="856" y="7046"/>
                        <a:pt x="856" y="7032"/>
                        <a:pt x="778" y="6982"/>
                      </a:cubicBezTo>
                      <a:cubicBezTo>
                        <a:pt x="699" y="6932"/>
                        <a:pt x="749" y="6889"/>
                        <a:pt x="685" y="6861"/>
                      </a:cubicBezTo>
                      <a:cubicBezTo>
                        <a:pt x="620" y="6832"/>
                        <a:pt x="599" y="6789"/>
                        <a:pt x="635" y="6739"/>
                      </a:cubicBezTo>
                      <a:cubicBezTo>
                        <a:pt x="670" y="6689"/>
                        <a:pt x="706" y="6710"/>
                        <a:pt x="620" y="6596"/>
                      </a:cubicBezTo>
                      <a:cubicBezTo>
                        <a:pt x="535" y="6482"/>
                        <a:pt x="620" y="6475"/>
                        <a:pt x="563" y="6389"/>
                      </a:cubicBezTo>
                      <a:cubicBezTo>
                        <a:pt x="506" y="6303"/>
                        <a:pt x="492" y="6246"/>
                        <a:pt x="485" y="6175"/>
                      </a:cubicBezTo>
                      <a:cubicBezTo>
                        <a:pt x="478" y="6103"/>
                        <a:pt x="427" y="6074"/>
                        <a:pt x="456" y="5996"/>
                      </a:cubicBezTo>
                      <a:cubicBezTo>
                        <a:pt x="485" y="5917"/>
                        <a:pt x="528" y="5910"/>
                        <a:pt x="506" y="5824"/>
                      </a:cubicBezTo>
                      <a:cubicBezTo>
                        <a:pt x="485" y="5739"/>
                        <a:pt x="513" y="5646"/>
                        <a:pt x="485" y="5581"/>
                      </a:cubicBezTo>
                      <a:cubicBezTo>
                        <a:pt x="456" y="5517"/>
                        <a:pt x="420" y="5474"/>
                        <a:pt x="370" y="5396"/>
                      </a:cubicBezTo>
                      <a:cubicBezTo>
                        <a:pt x="320" y="5317"/>
                        <a:pt x="370" y="5296"/>
                        <a:pt x="292" y="5238"/>
                      </a:cubicBezTo>
                      <a:cubicBezTo>
                        <a:pt x="213" y="5181"/>
                        <a:pt x="256" y="5181"/>
                        <a:pt x="192" y="5117"/>
                      </a:cubicBezTo>
                      <a:cubicBezTo>
                        <a:pt x="127" y="5053"/>
                        <a:pt x="199" y="5010"/>
                        <a:pt x="142" y="4960"/>
                      </a:cubicBezTo>
                      <a:cubicBezTo>
                        <a:pt x="84" y="4910"/>
                        <a:pt x="70" y="4952"/>
                        <a:pt x="84" y="4852"/>
                      </a:cubicBezTo>
                      <a:cubicBezTo>
                        <a:pt x="99" y="4752"/>
                        <a:pt x="113" y="4595"/>
                        <a:pt x="77" y="4531"/>
                      </a:cubicBezTo>
                      <a:cubicBezTo>
                        <a:pt x="42" y="4466"/>
                        <a:pt x="63" y="4459"/>
                        <a:pt x="92" y="4395"/>
                      </a:cubicBezTo>
                      <a:cubicBezTo>
                        <a:pt x="120" y="4331"/>
                        <a:pt x="156" y="4295"/>
                        <a:pt x="127" y="4195"/>
                      </a:cubicBezTo>
                      <a:cubicBezTo>
                        <a:pt x="99" y="4095"/>
                        <a:pt x="192" y="3981"/>
                        <a:pt x="127" y="4002"/>
                      </a:cubicBezTo>
                      <a:cubicBezTo>
                        <a:pt x="63" y="4023"/>
                        <a:pt x="20" y="3938"/>
                        <a:pt x="63" y="3880"/>
                      </a:cubicBezTo>
                      <a:cubicBezTo>
                        <a:pt x="106" y="3823"/>
                        <a:pt x="156" y="3745"/>
                        <a:pt x="170" y="3666"/>
                      </a:cubicBezTo>
                      <a:cubicBezTo>
                        <a:pt x="185" y="3587"/>
                        <a:pt x="163" y="3602"/>
                        <a:pt x="127" y="3609"/>
                      </a:cubicBezTo>
                      <a:cubicBezTo>
                        <a:pt x="92" y="3616"/>
                        <a:pt x="170" y="3495"/>
                        <a:pt x="170" y="3416"/>
                      </a:cubicBezTo>
                      <a:cubicBezTo>
                        <a:pt x="170" y="3337"/>
                        <a:pt x="199" y="3223"/>
                        <a:pt x="263" y="3194"/>
                      </a:cubicBezTo>
                      <a:cubicBezTo>
                        <a:pt x="327" y="3166"/>
                        <a:pt x="370" y="3137"/>
                        <a:pt x="370" y="3080"/>
                      </a:cubicBezTo>
                      <a:cubicBezTo>
                        <a:pt x="370" y="3023"/>
                        <a:pt x="370" y="2959"/>
                        <a:pt x="313" y="3030"/>
                      </a:cubicBezTo>
                      <a:cubicBezTo>
                        <a:pt x="282" y="3069"/>
                        <a:pt x="247" y="3133"/>
                        <a:pt x="211" y="3191"/>
                      </a:cubicBezTo>
                      <a:cubicBezTo>
                        <a:pt x="74" y="3626"/>
                        <a:pt x="0" y="4090"/>
                        <a:pt x="0" y="4570"/>
                      </a:cubicBezTo>
                      <a:cubicBezTo>
                        <a:pt x="0" y="5561"/>
                        <a:pt x="313" y="6478"/>
                        <a:pt x="846" y="7228"/>
                      </a:cubicBezTo>
                      <a:cubicBezTo>
                        <a:pt x="921" y="7286"/>
                        <a:pt x="928" y="7213"/>
                        <a:pt x="956" y="7304"/>
                      </a:cubicBezTo>
                      <a:cubicBezTo>
                        <a:pt x="985" y="7397"/>
                        <a:pt x="1099" y="7432"/>
                        <a:pt x="1071" y="7389"/>
                      </a:cubicBezTo>
                      <a:cubicBezTo>
                        <a:pt x="1042" y="7347"/>
                        <a:pt x="1042" y="7282"/>
                        <a:pt x="999" y="7239"/>
                      </a:cubicBezTo>
                      <a:close/>
                      <a:moveTo>
                        <a:pt x="7093" y="4280"/>
                      </a:moveTo>
                      <a:cubicBezTo>
                        <a:pt x="7042" y="4302"/>
                        <a:pt x="7031" y="4323"/>
                        <a:pt x="7066" y="4331"/>
                      </a:cubicBezTo>
                      <a:cubicBezTo>
                        <a:pt x="7100" y="4338"/>
                        <a:pt x="7127" y="4342"/>
                        <a:pt x="7143" y="4311"/>
                      </a:cubicBezTo>
                      <a:cubicBezTo>
                        <a:pt x="7158" y="4280"/>
                        <a:pt x="7120" y="4269"/>
                        <a:pt x="7093" y="4280"/>
                      </a:cubicBezTo>
                      <a:close/>
                      <a:moveTo>
                        <a:pt x="1599" y="1222"/>
                      </a:moveTo>
                      <a:cubicBezTo>
                        <a:pt x="1599" y="1165"/>
                        <a:pt x="1592" y="1165"/>
                        <a:pt x="1657" y="1122"/>
                      </a:cubicBezTo>
                      <a:cubicBezTo>
                        <a:pt x="1721" y="1079"/>
                        <a:pt x="1742" y="1043"/>
                        <a:pt x="1828" y="1008"/>
                      </a:cubicBezTo>
                      <a:cubicBezTo>
                        <a:pt x="1914" y="972"/>
                        <a:pt x="1892" y="993"/>
                        <a:pt x="1943" y="929"/>
                      </a:cubicBezTo>
                      <a:cubicBezTo>
                        <a:pt x="1993" y="865"/>
                        <a:pt x="2057" y="836"/>
                        <a:pt x="2107" y="815"/>
                      </a:cubicBezTo>
                      <a:cubicBezTo>
                        <a:pt x="2157" y="793"/>
                        <a:pt x="2243" y="736"/>
                        <a:pt x="2171" y="750"/>
                      </a:cubicBezTo>
                      <a:cubicBezTo>
                        <a:pt x="2100" y="765"/>
                        <a:pt x="2150" y="729"/>
                        <a:pt x="2250" y="679"/>
                      </a:cubicBezTo>
                      <a:cubicBezTo>
                        <a:pt x="2350" y="629"/>
                        <a:pt x="2493" y="515"/>
                        <a:pt x="2428" y="600"/>
                      </a:cubicBezTo>
                      <a:cubicBezTo>
                        <a:pt x="2364" y="686"/>
                        <a:pt x="2300" y="736"/>
                        <a:pt x="2393" y="715"/>
                      </a:cubicBezTo>
                      <a:cubicBezTo>
                        <a:pt x="2486" y="693"/>
                        <a:pt x="2521" y="650"/>
                        <a:pt x="2650" y="586"/>
                      </a:cubicBezTo>
                      <a:cubicBezTo>
                        <a:pt x="2779" y="522"/>
                        <a:pt x="2829" y="507"/>
                        <a:pt x="2907" y="500"/>
                      </a:cubicBezTo>
                      <a:cubicBezTo>
                        <a:pt x="2986" y="493"/>
                        <a:pt x="3036" y="500"/>
                        <a:pt x="3129" y="436"/>
                      </a:cubicBezTo>
                      <a:cubicBezTo>
                        <a:pt x="3222" y="372"/>
                        <a:pt x="3200" y="429"/>
                        <a:pt x="3307" y="386"/>
                      </a:cubicBezTo>
                      <a:cubicBezTo>
                        <a:pt x="3415" y="343"/>
                        <a:pt x="3465" y="279"/>
                        <a:pt x="3558" y="279"/>
                      </a:cubicBezTo>
                      <a:cubicBezTo>
                        <a:pt x="3651" y="279"/>
                        <a:pt x="3686" y="272"/>
                        <a:pt x="3751" y="229"/>
                      </a:cubicBezTo>
                      <a:cubicBezTo>
                        <a:pt x="3815" y="186"/>
                        <a:pt x="3751" y="186"/>
                        <a:pt x="3901" y="157"/>
                      </a:cubicBezTo>
                      <a:cubicBezTo>
                        <a:pt x="4051" y="129"/>
                        <a:pt x="4029" y="107"/>
                        <a:pt x="4122" y="93"/>
                      </a:cubicBezTo>
                      <a:cubicBezTo>
                        <a:pt x="4215" y="79"/>
                        <a:pt x="4237" y="71"/>
                        <a:pt x="4172" y="43"/>
                      </a:cubicBezTo>
                      <a:cubicBezTo>
                        <a:pt x="4156" y="36"/>
                        <a:pt x="4147" y="19"/>
                        <a:pt x="4137" y="0"/>
                      </a:cubicBezTo>
                      <a:cubicBezTo>
                        <a:pt x="2982" y="113"/>
                        <a:pt x="1953" y="655"/>
                        <a:pt x="1211" y="1463"/>
                      </a:cubicBezTo>
                      <a:cubicBezTo>
                        <a:pt x="1203" y="1477"/>
                        <a:pt x="1196" y="1488"/>
                        <a:pt x="1192" y="1494"/>
                      </a:cubicBezTo>
                      <a:cubicBezTo>
                        <a:pt x="1164" y="1529"/>
                        <a:pt x="1135" y="1558"/>
                        <a:pt x="1106" y="1622"/>
                      </a:cubicBezTo>
                      <a:cubicBezTo>
                        <a:pt x="1078" y="1687"/>
                        <a:pt x="999" y="1787"/>
                        <a:pt x="971" y="1865"/>
                      </a:cubicBezTo>
                      <a:cubicBezTo>
                        <a:pt x="942" y="1944"/>
                        <a:pt x="906" y="2022"/>
                        <a:pt x="978" y="1930"/>
                      </a:cubicBezTo>
                      <a:cubicBezTo>
                        <a:pt x="1049" y="1837"/>
                        <a:pt x="1078" y="1744"/>
                        <a:pt x="1128" y="1694"/>
                      </a:cubicBezTo>
                      <a:cubicBezTo>
                        <a:pt x="1178" y="1644"/>
                        <a:pt x="1178" y="1551"/>
                        <a:pt x="1228" y="1494"/>
                      </a:cubicBezTo>
                      <a:cubicBezTo>
                        <a:pt x="1278" y="1436"/>
                        <a:pt x="1421" y="1329"/>
                        <a:pt x="1364" y="1401"/>
                      </a:cubicBezTo>
                      <a:cubicBezTo>
                        <a:pt x="1306" y="1472"/>
                        <a:pt x="1342" y="1472"/>
                        <a:pt x="1392" y="1429"/>
                      </a:cubicBezTo>
                      <a:cubicBezTo>
                        <a:pt x="1442" y="1386"/>
                        <a:pt x="1599" y="1279"/>
                        <a:pt x="1599" y="1222"/>
                      </a:cubicBezTo>
                      <a:close/>
                      <a:moveTo>
                        <a:pt x="3029" y="615"/>
                      </a:moveTo>
                      <a:cubicBezTo>
                        <a:pt x="3122" y="615"/>
                        <a:pt x="3057" y="672"/>
                        <a:pt x="3165" y="629"/>
                      </a:cubicBezTo>
                      <a:cubicBezTo>
                        <a:pt x="3272" y="586"/>
                        <a:pt x="3293" y="622"/>
                        <a:pt x="3350" y="557"/>
                      </a:cubicBezTo>
                      <a:cubicBezTo>
                        <a:pt x="3408" y="493"/>
                        <a:pt x="3400" y="493"/>
                        <a:pt x="3336" y="493"/>
                      </a:cubicBezTo>
                      <a:cubicBezTo>
                        <a:pt x="3250" y="493"/>
                        <a:pt x="3165" y="493"/>
                        <a:pt x="3115" y="522"/>
                      </a:cubicBezTo>
                      <a:cubicBezTo>
                        <a:pt x="3065" y="550"/>
                        <a:pt x="2936" y="615"/>
                        <a:pt x="3029" y="61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372;p29">
                  <a:extLst>
                    <a:ext uri="{FF2B5EF4-FFF2-40B4-BE49-F238E27FC236}">
                      <a16:creationId xmlns:a16="http://schemas.microsoft.com/office/drawing/2014/main" id="{269075AF-5736-5E9E-97A0-617BFF728A1A}"/>
                    </a:ext>
                  </a:extLst>
                </p:cNvPr>
                <p:cNvSpPr/>
                <p:nvPr/>
              </p:nvSpPr>
              <p:spPr>
                <a:xfrm>
                  <a:off x="342928" y="0"/>
                  <a:ext cx="1408524" cy="1483328"/>
                </a:xfrm>
                <a:custGeom>
                  <a:avLst/>
                  <a:gdLst/>
                  <a:ahLst/>
                  <a:cxnLst/>
                  <a:rect l="l" t="t" r="r" b="b"/>
                  <a:pathLst>
                    <a:path w="6405" h="6747" extrusionOk="0">
                      <a:moveTo>
                        <a:pt x="3752" y="2276"/>
                      </a:moveTo>
                      <a:cubicBezTo>
                        <a:pt x="3742" y="2273"/>
                        <a:pt x="3739" y="2270"/>
                        <a:pt x="3728" y="2284"/>
                      </a:cubicBezTo>
                      <a:cubicBezTo>
                        <a:pt x="3708" y="2310"/>
                        <a:pt x="3696" y="2323"/>
                        <a:pt x="3677" y="2337"/>
                      </a:cubicBezTo>
                      <a:cubicBezTo>
                        <a:pt x="3658" y="2351"/>
                        <a:pt x="3643" y="2372"/>
                        <a:pt x="3644" y="2396"/>
                      </a:cubicBezTo>
                      <a:cubicBezTo>
                        <a:pt x="3646" y="2419"/>
                        <a:pt x="3629" y="2416"/>
                        <a:pt x="3650" y="2443"/>
                      </a:cubicBezTo>
                      <a:cubicBezTo>
                        <a:pt x="3672" y="2469"/>
                        <a:pt x="3699" y="2508"/>
                        <a:pt x="3705" y="2475"/>
                      </a:cubicBezTo>
                      <a:cubicBezTo>
                        <a:pt x="3711" y="2443"/>
                        <a:pt x="3711" y="2424"/>
                        <a:pt x="3728" y="2402"/>
                      </a:cubicBezTo>
                      <a:cubicBezTo>
                        <a:pt x="3745" y="2380"/>
                        <a:pt x="3741" y="2352"/>
                        <a:pt x="3752" y="2334"/>
                      </a:cubicBezTo>
                      <a:cubicBezTo>
                        <a:pt x="3762" y="2315"/>
                        <a:pt x="3761" y="2279"/>
                        <a:pt x="3752" y="2276"/>
                      </a:cubicBezTo>
                      <a:close/>
                      <a:moveTo>
                        <a:pt x="3611" y="3235"/>
                      </a:moveTo>
                      <a:cubicBezTo>
                        <a:pt x="3602" y="3261"/>
                        <a:pt x="3591" y="3275"/>
                        <a:pt x="3569" y="3289"/>
                      </a:cubicBezTo>
                      <a:cubicBezTo>
                        <a:pt x="3548" y="3303"/>
                        <a:pt x="3485" y="3359"/>
                        <a:pt x="3481" y="3386"/>
                      </a:cubicBezTo>
                      <a:cubicBezTo>
                        <a:pt x="3476" y="3412"/>
                        <a:pt x="3478" y="3420"/>
                        <a:pt x="3510" y="3389"/>
                      </a:cubicBezTo>
                      <a:cubicBezTo>
                        <a:pt x="3543" y="3358"/>
                        <a:pt x="3580" y="3345"/>
                        <a:pt x="3583" y="3319"/>
                      </a:cubicBezTo>
                      <a:cubicBezTo>
                        <a:pt x="3587" y="3292"/>
                        <a:pt x="3574" y="3294"/>
                        <a:pt x="3602" y="3280"/>
                      </a:cubicBezTo>
                      <a:cubicBezTo>
                        <a:pt x="3630" y="3266"/>
                        <a:pt x="3652" y="3271"/>
                        <a:pt x="3650" y="3246"/>
                      </a:cubicBezTo>
                      <a:cubicBezTo>
                        <a:pt x="3649" y="3221"/>
                        <a:pt x="3677" y="3194"/>
                        <a:pt x="3655" y="3196"/>
                      </a:cubicBezTo>
                      <a:cubicBezTo>
                        <a:pt x="3629" y="3198"/>
                        <a:pt x="3621" y="3208"/>
                        <a:pt x="3611" y="3235"/>
                      </a:cubicBezTo>
                      <a:close/>
                      <a:moveTo>
                        <a:pt x="4038" y="4091"/>
                      </a:moveTo>
                      <a:cubicBezTo>
                        <a:pt x="4057" y="4091"/>
                        <a:pt x="4054" y="4058"/>
                        <a:pt x="4007" y="4071"/>
                      </a:cubicBezTo>
                      <a:cubicBezTo>
                        <a:pt x="3981" y="4078"/>
                        <a:pt x="3935" y="4060"/>
                        <a:pt x="3960" y="4083"/>
                      </a:cubicBezTo>
                      <a:cubicBezTo>
                        <a:pt x="3985" y="4106"/>
                        <a:pt x="4019" y="4091"/>
                        <a:pt x="4038" y="4091"/>
                      </a:cubicBezTo>
                      <a:close/>
                      <a:moveTo>
                        <a:pt x="4156" y="3985"/>
                      </a:moveTo>
                      <a:cubicBezTo>
                        <a:pt x="4187" y="3993"/>
                        <a:pt x="4208" y="3979"/>
                        <a:pt x="4200" y="3960"/>
                      </a:cubicBezTo>
                      <a:cubicBezTo>
                        <a:pt x="4192" y="3941"/>
                        <a:pt x="4198" y="3944"/>
                        <a:pt x="4223" y="3940"/>
                      </a:cubicBezTo>
                      <a:cubicBezTo>
                        <a:pt x="4248" y="3935"/>
                        <a:pt x="4262" y="3910"/>
                        <a:pt x="4247" y="3899"/>
                      </a:cubicBezTo>
                      <a:cubicBezTo>
                        <a:pt x="4231" y="3888"/>
                        <a:pt x="4218" y="3879"/>
                        <a:pt x="4236" y="3864"/>
                      </a:cubicBezTo>
                      <a:cubicBezTo>
                        <a:pt x="4253" y="3848"/>
                        <a:pt x="4250" y="3842"/>
                        <a:pt x="4237" y="3836"/>
                      </a:cubicBezTo>
                      <a:cubicBezTo>
                        <a:pt x="4225" y="3829"/>
                        <a:pt x="4181" y="3829"/>
                        <a:pt x="4201" y="3814"/>
                      </a:cubicBezTo>
                      <a:cubicBezTo>
                        <a:pt x="4222" y="3798"/>
                        <a:pt x="4268" y="3792"/>
                        <a:pt x="4228" y="3781"/>
                      </a:cubicBezTo>
                      <a:cubicBezTo>
                        <a:pt x="4197" y="3773"/>
                        <a:pt x="4170" y="3820"/>
                        <a:pt x="4173" y="3836"/>
                      </a:cubicBezTo>
                      <a:cubicBezTo>
                        <a:pt x="4176" y="3851"/>
                        <a:pt x="4141" y="3878"/>
                        <a:pt x="4155" y="3895"/>
                      </a:cubicBezTo>
                      <a:cubicBezTo>
                        <a:pt x="4169" y="3912"/>
                        <a:pt x="4180" y="3926"/>
                        <a:pt x="4170" y="3940"/>
                      </a:cubicBezTo>
                      <a:cubicBezTo>
                        <a:pt x="4161" y="3954"/>
                        <a:pt x="4125" y="3977"/>
                        <a:pt x="4156" y="3985"/>
                      </a:cubicBezTo>
                      <a:close/>
                      <a:moveTo>
                        <a:pt x="4304" y="4069"/>
                      </a:moveTo>
                      <a:cubicBezTo>
                        <a:pt x="4313" y="4085"/>
                        <a:pt x="4343" y="4085"/>
                        <a:pt x="4355" y="4080"/>
                      </a:cubicBezTo>
                      <a:cubicBezTo>
                        <a:pt x="4368" y="4075"/>
                        <a:pt x="4362" y="4049"/>
                        <a:pt x="4335" y="4053"/>
                      </a:cubicBezTo>
                      <a:cubicBezTo>
                        <a:pt x="4309" y="4058"/>
                        <a:pt x="4295" y="4053"/>
                        <a:pt x="4304" y="4069"/>
                      </a:cubicBezTo>
                      <a:close/>
                      <a:moveTo>
                        <a:pt x="4516" y="1506"/>
                      </a:moveTo>
                      <a:cubicBezTo>
                        <a:pt x="4497" y="1529"/>
                        <a:pt x="4517" y="1552"/>
                        <a:pt x="4495" y="1554"/>
                      </a:cubicBezTo>
                      <a:cubicBezTo>
                        <a:pt x="4474" y="1555"/>
                        <a:pt x="4478" y="1526"/>
                        <a:pt x="4460" y="1548"/>
                      </a:cubicBezTo>
                      <a:cubicBezTo>
                        <a:pt x="4441" y="1569"/>
                        <a:pt x="4449" y="1614"/>
                        <a:pt x="4429" y="1627"/>
                      </a:cubicBezTo>
                      <a:cubicBezTo>
                        <a:pt x="4408" y="1639"/>
                        <a:pt x="4416" y="1618"/>
                        <a:pt x="4393" y="1632"/>
                      </a:cubicBezTo>
                      <a:cubicBezTo>
                        <a:pt x="4369" y="1646"/>
                        <a:pt x="4335" y="1646"/>
                        <a:pt x="4317" y="1660"/>
                      </a:cubicBezTo>
                      <a:cubicBezTo>
                        <a:pt x="4298" y="1674"/>
                        <a:pt x="4304" y="1649"/>
                        <a:pt x="4267" y="1677"/>
                      </a:cubicBezTo>
                      <a:cubicBezTo>
                        <a:pt x="4229" y="1705"/>
                        <a:pt x="4236" y="1733"/>
                        <a:pt x="4206" y="1739"/>
                      </a:cubicBezTo>
                      <a:cubicBezTo>
                        <a:pt x="4176" y="1745"/>
                        <a:pt x="4167" y="1742"/>
                        <a:pt x="4164" y="1772"/>
                      </a:cubicBezTo>
                      <a:cubicBezTo>
                        <a:pt x="4161" y="1801"/>
                        <a:pt x="4150" y="1825"/>
                        <a:pt x="4186" y="1842"/>
                      </a:cubicBezTo>
                      <a:cubicBezTo>
                        <a:pt x="4222" y="1859"/>
                        <a:pt x="4183" y="1881"/>
                        <a:pt x="4208" y="1895"/>
                      </a:cubicBezTo>
                      <a:cubicBezTo>
                        <a:pt x="4232" y="1909"/>
                        <a:pt x="4254" y="1896"/>
                        <a:pt x="4257" y="1874"/>
                      </a:cubicBezTo>
                      <a:cubicBezTo>
                        <a:pt x="4260" y="1853"/>
                        <a:pt x="4245" y="1803"/>
                        <a:pt x="4270" y="1797"/>
                      </a:cubicBezTo>
                      <a:cubicBezTo>
                        <a:pt x="4295" y="1790"/>
                        <a:pt x="4287" y="1812"/>
                        <a:pt x="4313" y="1815"/>
                      </a:cubicBezTo>
                      <a:cubicBezTo>
                        <a:pt x="4340" y="1818"/>
                        <a:pt x="4331" y="1793"/>
                        <a:pt x="4351" y="1783"/>
                      </a:cubicBezTo>
                      <a:cubicBezTo>
                        <a:pt x="4371" y="1772"/>
                        <a:pt x="4371" y="1787"/>
                        <a:pt x="4387" y="1770"/>
                      </a:cubicBezTo>
                      <a:cubicBezTo>
                        <a:pt x="4402" y="1753"/>
                        <a:pt x="4373" y="1731"/>
                        <a:pt x="4397" y="1723"/>
                      </a:cubicBezTo>
                      <a:cubicBezTo>
                        <a:pt x="4422" y="1716"/>
                        <a:pt x="4432" y="1720"/>
                        <a:pt x="4435" y="1741"/>
                      </a:cubicBezTo>
                      <a:cubicBezTo>
                        <a:pt x="4438" y="1761"/>
                        <a:pt x="4460" y="1773"/>
                        <a:pt x="4477" y="1750"/>
                      </a:cubicBezTo>
                      <a:cubicBezTo>
                        <a:pt x="4494" y="1727"/>
                        <a:pt x="4475" y="1699"/>
                        <a:pt x="4495" y="1697"/>
                      </a:cubicBezTo>
                      <a:cubicBezTo>
                        <a:pt x="4516" y="1695"/>
                        <a:pt x="4547" y="1700"/>
                        <a:pt x="4564" y="1686"/>
                      </a:cubicBezTo>
                      <a:cubicBezTo>
                        <a:pt x="4581" y="1672"/>
                        <a:pt x="4576" y="1694"/>
                        <a:pt x="4595" y="1683"/>
                      </a:cubicBezTo>
                      <a:cubicBezTo>
                        <a:pt x="4614" y="1672"/>
                        <a:pt x="4603" y="1649"/>
                        <a:pt x="4631" y="1650"/>
                      </a:cubicBezTo>
                      <a:cubicBezTo>
                        <a:pt x="4659" y="1652"/>
                        <a:pt x="4670" y="1632"/>
                        <a:pt x="4668" y="1618"/>
                      </a:cubicBezTo>
                      <a:cubicBezTo>
                        <a:pt x="4667" y="1604"/>
                        <a:pt x="4671" y="1555"/>
                        <a:pt x="4659" y="1544"/>
                      </a:cubicBezTo>
                      <a:cubicBezTo>
                        <a:pt x="4646" y="1534"/>
                        <a:pt x="4618" y="1523"/>
                        <a:pt x="4642" y="1495"/>
                      </a:cubicBezTo>
                      <a:cubicBezTo>
                        <a:pt x="4665" y="1467"/>
                        <a:pt x="4684" y="1446"/>
                        <a:pt x="4665" y="1431"/>
                      </a:cubicBezTo>
                      <a:cubicBezTo>
                        <a:pt x="4646" y="1415"/>
                        <a:pt x="4645" y="1406"/>
                        <a:pt x="4623" y="1383"/>
                      </a:cubicBezTo>
                      <a:cubicBezTo>
                        <a:pt x="4601" y="1359"/>
                        <a:pt x="4620" y="1330"/>
                        <a:pt x="4594" y="1323"/>
                      </a:cubicBezTo>
                      <a:cubicBezTo>
                        <a:pt x="4567" y="1317"/>
                        <a:pt x="4558" y="1267"/>
                        <a:pt x="4580" y="1267"/>
                      </a:cubicBezTo>
                      <a:cubicBezTo>
                        <a:pt x="4601" y="1267"/>
                        <a:pt x="4648" y="1288"/>
                        <a:pt x="4662" y="1267"/>
                      </a:cubicBezTo>
                      <a:cubicBezTo>
                        <a:pt x="4676" y="1247"/>
                        <a:pt x="4678" y="1230"/>
                        <a:pt x="4706" y="1225"/>
                      </a:cubicBezTo>
                      <a:cubicBezTo>
                        <a:pt x="4734" y="1221"/>
                        <a:pt x="4713" y="1199"/>
                        <a:pt x="4730" y="1185"/>
                      </a:cubicBezTo>
                      <a:cubicBezTo>
                        <a:pt x="4748" y="1171"/>
                        <a:pt x="4802" y="1140"/>
                        <a:pt x="4780" y="1129"/>
                      </a:cubicBezTo>
                      <a:cubicBezTo>
                        <a:pt x="4759" y="1118"/>
                        <a:pt x="4732" y="1146"/>
                        <a:pt x="4712" y="1162"/>
                      </a:cubicBezTo>
                      <a:cubicBezTo>
                        <a:pt x="4692" y="1177"/>
                        <a:pt x="4670" y="1191"/>
                        <a:pt x="4642" y="1179"/>
                      </a:cubicBezTo>
                      <a:cubicBezTo>
                        <a:pt x="4614" y="1166"/>
                        <a:pt x="4608" y="1157"/>
                        <a:pt x="4590" y="1163"/>
                      </a:cubicBezTo>
                      <a:cubicBezTo>
                        <a:pt x="4573" y="1169"/>
                        <a:pt x="4567" y="1118"/>
                        <a:pt x="4544" y="1124"/>
                      </a:cubicBezTo>
                      <a:cubicBezTo>
                        <a:pt x="4524" y="1130"/>
                        <a:pt x="4510" y="1138"/>
                        <a:pt x="4527" y="1155"/>
                      </a:cubicBezTo>
                      <a:cubicBezTo>
                        <a:pt x="4544" y="1173"/>
                        <a:pt x="4561" y="1201"/>
                        <a:pt x="4550" y="1213"/>
                      </a:cubicBezTo>
                      <a:cubicBezTo>
                        <a:pt x="4539" y="1225"/>
                        <a:pt x="4508" y="1207"/>
                        <a:pt x="4513" y="1233"/>
                      </a:cubicBezTo>
                      <a:cubicBezTo>
                        <a:pt x="4517" y="1260"/>
                        <a:pt x="4488" y="1263"/>
                        <a:pt x="4519" y="1291"/>
                      </a:cubicBezTo>
                      <a:cubicBezTo>
                        <a:pt x="4550" y="1319"/>
                        <a:pt x="4555" y="1328"/>
                        <a:pt x="4553" y="1361"/>
                      </a:cubicBezTo>
                      <a:cubicBezTo>
                        <a:pt x="4552" y="1394"/>
                        <a:pt x="4544" y="1403"/>
                        <a:pt x="4561" y="1423"/>
                      </a:cubicBezTo>
                      <a:cubicBezTo>
                        <a:pt x="4578" y="1443"/>
                        <a:pt x="4575" y="1460"/>
                        <a:pt x="4559" y="1495"/>
                      </a:cubicBezTo>
                      <a:cubicBezTo>
                        <a:pt x="4544" y="1529"/>
                        <a:pt x="4534" y="1482"/>
                        <a:pt x="4516" y="1506"/>
                      </a:cubicBezTo>
                      <a:close/>
                      <a:moveTo>
                        <a:pt x="3725" y="3937"/>
                      </a:moveTo>
                      <a:cubicBezTo>
                        <a:pt x="3755" y="3944"/>
                        <a:pt x="3795" y="3948"/>
                        <a:pt x="3823" y="3940"/>
                      </a:cubicBezTo>
                      <a:cubicBezTo>
                        <a:pt x="3851" y="3932"/>
                        <a:pt x="3874" y="3934"/>
                        <a:pt x="3903" y="3940"/>
                      </a:cubicBezTo>
                      <a:cubicBezTo>
                        <a:pt x="3931" y="3946"/>
                        <a:pt x="3962" y="3938"/>
                        <a:pt x="3976" y="3918"/>
                      </a:cubicBezTo>
                      <a:cubicBezTo>
                        <a:pt x="3990" y="3898"/>
                        <a:pt x="3999" y="3862"/>
                        <a:pt x="4011" y="3851"/>
                      </a:cubicBezTo>
                      <a:cubicBezTo>
                        <a:pt x="4024" y="3840"/>
                        <a:pt x="4025" y="3837"/>
                        <a:pt x="3999" y="3837"/>
                      </a:cubicBezTo>
                      <a:cubicBezTo>
                        <a:pt x="3961" y="3837"/>
                        <a:pt x="3968" y="3857"/>
                        <a:pt x="3938" y="3873"/>
                      </a:cubicBezTo>
                      <a:cubicBezTo>
                        <a:pt x="3909" y="3888"/>
                        <a:pt x="3904" y="3915"/>
                        <a:pt x="3881" y="3896"/>
                      </a:cubicBezTo>
                      <a:cubicBezTo>
                        <a:pt x="3857" y="3878"/>
                        <a:pt x="3862" y="3870"/>
                        <a:pt x="3832" y="3879"/>
                      </a:cubicBezTo>
                      <a:cubicBezTo>
                        <a:pt x="3803" y="3888"/>
                        <a:pt x="3806" y="3895"/>
                        <a:pt x="3769" y="3887"/>
                      </a:cubicBezTo>
                      <a:cubicBezTo>
                        <a:pt x="3731" y="3879"/>
                        <a:pt x="3739" y="3864"/>
                        <a:pt x="3714" y="3882"/>
                      </a:cubicBezTo>
                      <a:cubicBezTo>
                        <a:pt x="3689" y="3901"/>
                        <a:pt x="3675" y="3910"/>
                        <a:pt x="3655" y="3930"/>
                      </a:cubicBezTo>
                      <a:cubicBezTo>
                        <a:pt x="3635" y="3951"/>
                        <a:pt x="3672" y="3979"/>
                        <a:pt x="3654" y="3997"/>
                      </a:cubicBezTo>
                      <a:cubicBezTo>
                        <a:pt x="3635" y="4016"/>
                        <a:pt x="3629" y="4041"/>
                        <a:pt x="3619" y="4057"/>
                      </a:cubicBezTo>
                      <a:cubicBezTo>
                        <a:pt x="3610" y="4072"/>
                        <a:pt x="3633" y="4094"/>
                        <a:pt x="3601" y="4113"/>
                      </a:cubicBezTo>
                      <a:cubicBezTo>
                        <a:pt x="3568" y="4131"/>
                        <a:pt x="3571" y="4150"/>
                        <a:pt x="3571" y="4165"/>
                      </a:cubicBezTo>
                      <a:cubicBezTo>
                        <a:pt x="3571" y="4181"/>
                        <a:pt x="3582" y="4211"/>
                        <a:pt x="3601" y="4198"/>
                      </a:cubicBezTo>
                      <a:cubicBezTo>
                        <a:pt x="3619" y="4186"/>
                        <a:pt x="3625" y="4200"/>
                        <a:pt x="3627" y="4214"/>
                      </a:cubicBezTo>
                      <a:cubicBezTo>
                        <a:pt x="3629" y="4228"/>
                        <a:pt x="3647" y="4250"/>
                        <a:pt x="3635" y="4268"/>
                      </a:cubicBezTo>
                      <a:cubicBezTo>
                        <a:pt x="3622" y="4287"/>
                        <a:pt x="3593" y="4295"/>
                        <a:pt x="3616" y="4315"/>
                      </a:cubicBezTo>
                      <a:cubicBezTo>
                        <a:pt x="3639" y="4335"/>
                        <a:pt x="3653" y="4352"/>
                        <a:pt x="3666" y="4334"/>
                      </a:cubicBezTo>
                      <a:cubicBezTo>
                        <a:pt x="3678" y="4315"/>
                        <a:pt x="3682" y="4290"/>
                        <a:pt x="3678" y="4276"/>
                      </a:cubicBezTo>
                      <a:cubicBezTo>
                        <a:pt x="3675" y="4262"/>
                        <a:pt x="3699" y="4257"/>
                        <a:pt x="3697" y="4234"/>
                      </a:cubicBezTo>
                      <a:cubicBezTo>
                        <a:pt x="3696" y="4211"/>
                        <a:pt x="3708" y="4186"/>
                        <a:pt x="3722" y="4183"/>
                      </a:cubicBezTo>
                      <a:cubicBezTo>
                        <a:pt x="3736" y="4179"/>
                        <a:pt x="3734" y="4207"/>
                        <a:pt x="3748" y="4226"/>
                      </a:cubicBezTo>
                      <a:cubicBezTo>
                        <a:pt x="3762" y="4245"/>
                        <a:pt x="3733" y="4268"/>
                        <a:pt x="3762" y="4268"/>
                      </a:cubicBezTo>
                      <a:cubicBezTo>
                        <a:pt x="3792" y="4268"/>
                        <a:pt x="3825" y="4268"/>
                        <a:pt x="3814" y="4282"/>
                      </a:cubicBezTo>
                      <a:cubicBezTo>
                        <a:pt x="3803" y="4296"/>
                        <a:pt x="3814" y="4309"/>
                        <a:pt x="3823" y="4301"/>
                      </a:cubicBezTo>
                      <a:cubicBezTo>
                        <a:pt x="3832" y="4293"/>
                        <a:pt x="3831" y="4304"/>
                        <a:pt x="3840" y="4316"/>
                      </a:cubicBezTo>
                      <a:cubicBezTo>
                        <a:pt x="3850" y="4329"/>
                        <a:pt x="3873" y="4334"/>
                        <a:pt x="3876" y="4309"/>
                      </a:cubicBezTo>
                      <a:cubicBezTo>
                        <a:pt x="3879" y="4284"/>
                        <a:pt x="3850" y="4257"/>
                        <a:pt x="3871" y="4240"/>
                      </a:cubicBezTo>
                      <a:cubicBezTo>
                        <a:pt x="3893" y="4223"/>
                        <a:pt x="3923" y="4222"/>
                        <a:pt x="3898" y="4211"/>
                      </a:cubicBezTo>
                      <a:cubicBezTo>
                        <a:pt x="3873" y="4200"/>
                        <a:pt x="3851" y="4206"/>
                        <a:pt x="3837" y="4197"/>
                      </a:cubicBezTo>
                      <a:cubicBezTo>
                        <a:pt x="3823" y="4187"/>
                        <a:pt x="3845" y="4184"/>
                        <a:pt x="3817" y="4158"/>
                      </a:cubicBezTo>
                      <a:cubicBezTo>
                        <a:pt x="3789" y="4131"/>
                        <a:pt x="3758" y="4117"/>
                        <a:pt x="3773" y="4097"/>
                      </a:cubicBezTo>
                      <a:cubicBezTo>
                        <a:pt x="3789" y="4077"/>
                        <a:pt x="3794" y="4092"/>
                        <a:pt x="3811" y="4075"/>
                      </a:cubicBezTo>
                      <a:cubicBezTo>
                        <a:pt x="3828" y="4058"/>
                        <a:pt x="3839" y="4038"/>
                        <a:pt x="3856" y="4041"/>
                      </a:cubicBezTo>
                      <a:cubicBezTo>
                        <a:pt x="3873" y="4044"/>
                        <a:pt x="3873" y="4080"/>
                        <a:pt x="3882" y="4050"/>
                      </a:cubicBezTo>
                      <a:cubicBezTo>
                        <a:pt x="3892" y="4021"/>
                        <a:pt x="3895" y="3993"/>
                        <a:pt x="3876" y="3991"/>
                      </a:cubicBezTo>
                      <a:cubicBezTo>
                        <a:pt x="3857" y="3990"/>
                        <a:pt x="3857" y="4025"/>
                        <a:pt x="3839" y="4015"/>
                      </a:cubicBezTo>
                      <a:cubicBezTo>
                        <a:pt x="3820" y="4004"/>
                        <a:pt x="3822" y="4001"/>
                        <a:pt x="3798" y="4010"/>
                      </a:cubicBezTo>
                      <a:cubicBezTo>
                        <a:pt x="3775" y="4019"/>
                        <a:pt x="3755" y="4050"/>
                        <a:pt x="3736" y="4050"/>
                      </a:cubicBezTo>
                      <a:cubicBezTo>
                        <a:pt x="3717" y="4050"/>
                        <a:pt x="3710" y="4057"/>
                        <a:pt x="3696" y="4028"/>
                      </a:cubicBezTo>
                      <a:cubicBezTo>
                        <a:pt x="3682" y="4001"/>
                        <a:pt x="3674" y="3991"/>
                        <a:pt x="3685" y="3971"/>
                      </a:cubicBezTo>
                      <a:cubicBezTo>
                        <a:pt x="3696" y="3951"/>
                        <a:pt x="3696" y="3929"/>
                        <a:pt x="3725" y="3937"/>
                      </a:cubicBezTo>
                      <a:close/>
                      <a:moveTo>
                        <a:pt x="4206" y="4044"/>
                      </a:moveTo>
                      <a:cubicBezTo>
                        <a:pt x="4184" y="4032"/>
                        <a:pt x="4195" y="4021"/>
                        <a:pt x="4175" y="4025"/>
                      </a:cubicBezTo>
                      <a:cubicBezTo>
                        <a:pt x="4150" y="4031"/>
                        <a:pt x="4108" y="4053"/>
                        <a:pt x="4152" y="4061"/>
                      </a:cubicBezTo>
                      <a:cubicBezTo>
                        <a:pt x="4195" y="4069"/>
                        <a:pt x="4228" y="4057"/>
                        <a:pt x="4206" y="4044"/>
                      </a:cubicBezTo>
                      <a:close/>
                      <a:moveTo>
                        <a:pt x="5470" y="4469"/>
                      </a:moveTo>
                      <a:cubicBezTo>
                        <a:pt x="5490" y="4477"/>
                        <a:pt x="5503" y="4460"/>
                        <a:pt x="5482" y="4446"/>
                      </a:cubicBezTo>
                      <a:cubicBezTo>
                        <a:pt x="5462" y="4432"/>
                        <a:pt x="5440" y="4418"/>
                        <a:pt x="5439" y="4436"/>
                      </a:cubicBezTo>
                      <a:cubicBezTo>
                        <a:pt x="5437" y="4455"/>
                        <a:pt x="5423" y="4455"/>
                        <a:pt x="5397" y="4429"/>
                      </a:cubicBezTo>
                      <a:cubicBezTo>
                        <a:pt x="5370" y="4402"/>
                        <a:pt x="5375" y="4376"/>
                        <a:pt x="5355" y="4368"/>
                      </a:cubicBezTo>
                      <a:cubicBezTo>
                        <a:pt x="5334" y="4360"/>
                        <a:pt x="5324" y="4354"/>
                        <a:pt x="5322" y="4329"/>
                      </a:cubicBezTo>
                      <a:cubicBezTo>
                        <a:pt x="5320" y="4304"/>
                        <a:pt x="5311" y="4293"/>
                        <a:pt x="5328" y="4282"/>
                      </a:cubicBezTo>
                      <a:cubicBezTo>
                        <a:pt x="5345" y="4271"/>
                        <a:pt x="5372" y="4270"/>
                        <a:pt x="5347" y="4254"/>
                      </a:cubicBezTo>
                      <a:cubicBezTo>
                        <a:pt x="5322" y="4239"/>
                        <a:pt x="5341" y="4240"/>
                        <a:pt x="5303" y="4228"/>
                      </a:cubicBezTo>
                      <a:cubicBezTo>
                        <a:pt x="5266" y="4215"/>
                        <a:pt x="5246" y="4212"/>
                        <a:pt x="5253" y="4190"/>
                      </a:cubicBezTo>
                      <a:cubicBezTo>
                        <a:pt x="5261" y="4169"/>
                        <a:pt x="5275" y="4159"/>
                        <a:pt x="5244" y="4158"/>
                      </a:cubicBezTo>
                      <a:cubicBezTo>
                        <a:pt x="5213" y="4156"/>
                        <a:pt x="5225" y="4169"/>
                        <a:pt x="5205" y="4145"/>
                      </a:cubicBezTo>
                      <a:cubicBezTo>
                        <a:pt x="5185" y="4122"/>
                        <a:pt x="5185" y="4097"/>
                        <a:pt x="5163" y="4105"/>
                      </a:cubicBezTo>
                      <a:cubicBezTo>
                        <a:pt x="5141" y="4113"/>
                        <a:pt x="5152" y="4122"/>
                        <a:pt x="5132" y="4114"/>
                      </a:cubicBezTo>
                      <a:cubicBezTo>
                        <a:pt x="5112" y="4106"/>
                        <a:pt x="5127" y="4099"/>
                        <a:pt x="5096" y="4092"/>
                      </a:cubicBezTo>
                      <a:cubicBezTo>
                        <a:pt x="5065" y="4086"/>
                        <a:pt x="5050" y="4067"/>
                        <a:pt x="5000" y="4067"/>
                      </a:cubicBezTo>
                      <a:cubicBezTo>
                        <a:pt x="4950" y="4067"/>
                        <a:pt x="4936" y="4071"/>
                        <a:pt x="4911" y="4052"/>
                      </a:cubicBezTo>
                      <a:cubicBezTo>
                        <a:pt x="4886" y="4033"/>
                        <a:pt x="4875" y="4041"/>
                        <a:pt x="4849" y="4029"/>
                      </a:cubicBezTo>
                      <a:cubicBezTo>
                        <a:pt x="4822" y="4016"/>
                        <a:pt x="4804" y="4008"/>
                        <a:pt x="4788" y="4021"/>
                      </a:cubicBezTo>
                      <a:cubicBezTo>
                        <a:pt x="4773" y="4033"/>
                        <a:pt x="4732" y="4024"/>
                        <a:pt x="4715" y="4027"/>
                      </a:cubicBezTo>
                      <a:cubicBezTo>
                        <a:pt x="4698" y="4030"/>
                        <a:pt x="4657" y="4041"/>
                        <a:pt x="4698" y="4047"/>
                      </a:cubicBezTo>
                      <a:cubicBezTo>
                        <a:pt x="4738" y="4053"/>
                        <a:pt x="4732" y="4057"/>
                        <a:pt x="4709" y="4078"/>
                      </a:cubicBezTo>
                      <a:cubicBezTo>
                        <a:pt x="4685" y="4100"/>
                        <a:pt x="4664" y="4127"/>
                        <a:pt x="4653" y="4130"/>
                      </a:cubicBezTo>
                      <a:cubicBezTo>
                        <a:pt x="4642" y="4133"/>
                        <a:pt x="4603" y="4130"/>
                        <a:pt x="4604" y="4108"/>
                      </a:cubicBezTo>
                      <a:cubicBezTo>
                        <a:pt x="4606" y="4086"/>
                        <a:pt x="4598" y="4081"/>
                        <a:pt x="4586" y="4064"/>
                      </a:cubicBezTo>
                      <a:cubicBezTo>
                        <a:pt x="4573" y="4047"/>
                        <a:pt x="4561" y="4057"/>
                        <a:pt x="4584" y="4030"/>
                      </a:cubicBezTo>
                      <a:cubicBezTo>
                        <a:pt x="4608" y="4004"/>
                        <a:pt x="4622" y="4008"/>
                        <a:pt x="4590" y="3982"/>
                      </a:cubicBezTo>
                      <a:cubicBezTo>
                        <a:pt x="4559" y="3955"/>
                        <a:pt x="4545" y="3960"/>
                        <a:pt x="4517" y="3965"/>
                      </a:cubicBezTo>
                      <a:cubicBezTo>
                        <a:pt x="4489" y="3969"/>
                        <a:pt x="4497" y="3929"/>
                        <a:pt x="4475" y="3941"/>
                      </a:cubicBezTo>
                      <a:cubicBezTo>
                        <a:pt x="4453" y="3954"/>
                        <a:pt x="4449" y="3977"/>
                        <a:pt x="4433" y="3979"/>
                      </a:cubicBezTo>
                      <a:cubicBezTo>
                        <a:pt x="4418" y="3980"/>
                        <a:pt x="4385" y="3971"/>
                        <a:pt x="4407" y="3955"/>
                      </a:cubicBezTo>
                      <a:cubicBezTo>
                        <a:pt x="4429" y="3940"/>
                        <a:pt x="4405" y="3944"/>
                        <a:pt x="4385" y="3946"/>
                      </a:cubicBezTo>
                      <a:cubicBezTo>
                        <a:pt x="4358" y="3948"/>
                        <a:pt x="4318" y="3941"/>
                        <a:pt x="4337" y="3958"/>
                      </a:cubicBezTo>
                      <a:cubicBezTo>
                        <a:pt x="4355" y="3976"/>
                        <a:pt x="4388" y="3982"/>
                        <a:pt x="4377" y="3988"/>
                      </a:cubicBezTo>
                      <a:cubicBezTo>
                        <a:pt x="4366" y="3994"/>
                        <a:pt x="4359" y="4035"/>
                        <a:pt x="4387" y="4036"/>
                      </a:cubicBezTo>
                      <a:cubicBezTo>
                        <a:pt x="4415" y="4038"/>
                        <a:pt x="4432" y="4046"/>
                        <a:pt x="4449" y="4063"/>
                      </a:cubicBezTo>
                      <a:cubicBezTo>
                        <a:pt x="4466" y="4080"/>
                        <a:pt x="4455" y="4088"/>
                        <a:pt x="4481" y="4085"/>
                      </a:cubicBezTo>
                      <a:cubicBezTo>
                        <a:pt x="4508" y="4081"/>
                        <a:pt x="4513" y="4117"/>
                        <a:pt x="4489" y="4116"/>
                      </a:cubicBezTo>
                      <a:cubicBezTo>
                        <a:pt x="4466" y="4114"/>
                        <a:pt x="4422" y="4123"/>
                        <a:pt x="4449" y="4141"/>
                      </a:cubicBezTo>
                      <a:cubicBezTo>
                        <a:pt x="4475" y="4158"/>
                        <a:pt x="4471" y="4176"/>
                        <a:pt x="4486" y="4187"/>
                      </a:cubicBezTo>
                      <a:cubicBezTo>
                        <a:pt x="4502" y="4198"/>
                        <a:pt x="4510" y="4200"/>
                        <a:pt x="4530" y="4184"/>
                      </a:cubicBezTo>
                      <a:cubicBezTo>
                        <a:pt x="4550" y="4169"/>
                        <a:pt x="4536" y="4150"/>
                        <a:pt x="4566" y="4167"/>
                      </a:cubicBezTo>
                      <a:cubicBezTo>
                        <a:pt x="4595" y="4184"/>
                        <a:pt x="4566" y="4192"/>
                        <a:pt x="4609" y="4197"/>
                      </a:cubicBezTo>
                      <a:cubicBezTo>
                        <a:pt x="4653" y="4201"/>
                        <a:pt x="4636" y="4223"/>
                        <a:pt x="4662" y="4228"/>
                      </a:cubicBezTo>
                      <a:cubicBezTo>
                        <a:pt x="4689" y="4232"/>
                        <a:pt x="4715" y="4232"/>
                        <a:pt x="4740" y="4240"/>
                      </a:cubicBezTo>
                      <a:cubicBezTo>
                        <a:pt x="4765" y="4248"/>
                        <a:pt x="4771" y="4268"/>
                        <a:pt x="4804" y="4285"/>
                      </a:cubicBezTo>
                      <a:cubicBezTo>
                        <a:pt x="4836" y="4302"/>
                        <a:pt x="4844" y="4341"/>
                        <a:pt x="4843" y="4358"/>
                      </a:cubicBezTo>
                      <a:cubicBezTo>
                        <a:pt x="4841" y="4376"/>
                        <a:pt x="4824" y="4382"/>
                        <a:pt x="4808" y="4393"/>
                      </a:cubicBezTo>
                      <a:cubicBezTo>
                        <a:pt x="4793" y="4404"/>
                        <a:pt x="4780" y="4464"/>
                        <a:pt x="4793" y="4466"/>
                      </a:cubicBezTo>
                      <a:cubicBezTo>
                        <a:pt x="4805" y="4467"/>
                        <a:pt x="4813" y="4467"/>
                        <a:pt x="4833" y="4447"/>
                      </a:cubicBezTo>
                      <a:cubicBezTo>
                        <a:pt x="4853" y="4427"/>
                        <a:pt x="4869" y="4427"/>
                        <a:pt x="4877" y="4435"/>
                      </a:cubicBezTo>
                      <a:cubicBezTo>
                        <a:pt x="4885" y="4443"/>
                        <a:pt x="4895" y="4439"/>
                        <a:pt x="4913" y="4435"/>
                      </a:cubicBezTo>
                      <a:cubicBezTo>
                        <a:pt x="4930" y="4430"/>
                        <a:pt x="4925" y="4442"/>
                        <a:pt x="4938" y="4456"/>
                      </a:cubicBezTo>
                      <a:cubicBezTo>
                        <a:pt x="4950" y="4471"/>
                        <a:pt x="4956" y="4491"/>
                        <a:pt x="4990" y="4483"/>
                      </a:cubicBezTo>
                      <a:cubicBezTo>
                        <a:pt x="5025" y="4475"/>
                        <a:pt x="5034" y="4478"/>
                        <a:pt x="5059" y="4478"/>
                      </a:cubicBezTo>
                      <a:cubicBezTo>
                        <a:pt x="5084" y="4478"/>
                        <a:pt x="5092" y="4477"/>
                        <a:pt x="5099" y="4458"/>
                      </a:cubicBezTo>
                      <a:cubicBezTo>
                        <a:pt x="5107" y="4439"/>
                        <a:pt x="5090" y="4430"/>
                        <a:pt x="5116" y="4413"/>
                      </a:cubicBezTo>
                      <a:cubicBezTo>
                        <a:pt x="5143" y="4396"/>
                        <a:pt x="5137" y="4393"/>
                        <a:pt x="5151" y="4377"/>
                      </a:cubicBezTo>
                      <a:cubicBezTo>
                        <a:pt x="5165" y="4362"/>
                        <a:pt x="5171" y="4371"/>
                        <a:pt x="5197" y="4371"/>
                      </a:cubicBezTo>
                      <a:cubicBezTo>
                        <a:pt x="5224" y="4371"/>
                        <a:pt x="5225" y="4391"/>
                        <a:pt x="5263" y="4416"/>
                      </a:cubicBezTo>
                      <a:cubicBezTo>
                        <a:pt x="5300" y="4441"/>
                        <a:pt x="5266" y="4458"/>
                        <a:pt x="5300" y="4474"/>
                      </a:cubicBezTo>
                      <a:cubicBezTo>
                        <a:pt x="5334" y="4489"/>
                        <a:pt x="5336" y="4502"/>
                        <a:pt x="5358" y="4503"/>
                      </a:cubicBezTo>
                      <a:cubicBezTo>
                        <a:pt x="5380" y="4505"/>
                        <a:pt x="5400" y="4474"/>
                        <a:pt x="5426" y="4502"/>
                      </a:cubicBezTo>
                      <a:cubicBezTo>
                        <a:pt x="5453" y="4530"/>
                        <a:pt x="5467" y="4517"/>
                        <a:pt x="5465" y="4499"/>
                      </a:cubicBezTo>
                      <a:cubicBezTo>
                        <a:pt x="5464" y="4480"/>
                        <a:pt x="5450" y="4461"/>
                        <a:pt x="5470" y="4469"/>
                      </a:cubicBezTo>
                      <a:close/>
                      <a:moveTo>
                        <a:pt x="3968" y="4527"/>
                      </a:moveTo>
                      <a:cubicBezTo>
                        <a:pt x="3943" y="4536"/>
                        <a:pt x="3918" y="4550"/>
                        <a:pt x="3910" y="4572"/>
                      </a:cubicBezTo>
                      <a:cubicBezTo>
                        <a:pt x="3902" y="4593"/>
                        <a:pt x="3859" y="4606"/>
                        <a:pt x="3910" y="4609"/>
                      </a:cubicBezTo>
                      <a:cubicBezTo>
                        <a:pt x="3962" y="4612"/>
                        <a:pt x="3980" y="4593"/>
                        <a:pt x="4016" y="4575"/>
                      </a:cubicBezTo>
                      <a:cubicBezTo>
                        <a:pt x="4052" y="4556"/>
                        <a:pt x="4067" y="4530"/>
                        <a:pt x="4103" y="4519"/>
                      </a:cubicBezTo>
                      <a:cubicBezTo>
                        <a:pt x="4139" y="4508"/>
                        <a:pt x="4156" y="4488"/>
                        <a:pt x="4124" y="4489"/>
                      </a:cubicBezTo>
                      <a:cubicBezTo>
                        <a:pt x="4091" y="4491"/>
                        <a:pt x="4067" y="4471"/>
                        <a:pt x="4089" y="4463"/>
                      </a:cubicBezTo>
                      <a:cubicBezTo>
                        <a:pt x="4111" y="4455"/>
                        <a:pt x="4114" y="4455"/>
                        <a:pt x="4083" y="4447"/>
                      </a:cubicBezTo>
                      <a:cubicBezTo>
                        <a:pt x="4048" y="4439"/>
                        <a:pt x="4011" y="4461"/>
                        <a:pt x="4025" y="4474"/>
                      </a:cubicBezTo>
                      <a:cubicBezTo>
                        <a:pt x="4039" y="4486"/>
                        <a:pt x="4050" y="4508"/>
                        <a:pt x="4024" y="4511"/>
                      </a:cubicBezTo>
                      <a:cubicBezTo>
                        <a:pt x="3997" y="4514"/>
                        <a:pt x="4004" y="4491"/>
                        <a:pt x="3980" y="4481"/>
                      </a:cubicBezTo>
                      <a:cubicBezTo>
                        <a:pt x="3957" y="4472"/>
                        <a:pt x="3963" y="4452"/>
                        <a:pt x="3929" y="4467"/>
                      </a:cubicBezTo>
                      <a:cubicBezTo>
                        <a:pt x="3895" y="4483"/>
                        <a:pt x="3825" y="4508"/>
                        <a:pt x="3780" y="4511"/>
                      </a:cubicBezTo>
                      <a:cubicBezTo>
                        <a:pt x="3734" y="4514"/>
                        <a:pt x="3744" y="4492"/>
                        <a:pt x="3720" y="4492"/>
                      </a:cubicBezTo>
                      <a:cubicBezTo>
                        <a:pt x="3697" y="4492"/>
                        <a:pt x="3708" y="4478"/>
                        <a:pt x="3672" y="4494"/>
                      </a:cubicBezTo>
                      <a:cubicBezTo>
                        <a:pt x="3636" y="4509"/>
                        <a:pt x="3597" y="4527"/>
                        <a:pt x="3587" y="4511"/>
                      </a:cubicBezTo>
                      <a:cubicBezTo>
                        <a:pt x="3576" y="4495"/>
                        <a:pt x="3579" y="4483"/>
                        <a:pt x="3548" y="4489"/>
                      </a:cubicBezTo>
                      <a:cubicBezTo>
                        <a:pt x="3517" y="4495"/>
                        <a:pt x="3484" y="4514"/>
                        <a:pt x="3465" y="4503"/>
                      </a:cubicBezTo>
                      <a:cubicBezTo>
                        <a:pt x="3447" y="4492"/>
                        <a:pt x="3434" y="4483"/>
                        <a:pt x="3415" y="4492"/>
                      </a:cubicBezTo>
                      <a:cubicBezTo>
                        <a:pt x="3397" y="4502"/>
                        <a:pt x="3389" y="4534"/>
                        <a:pt x="3376" y="4516"/>
                      </a:cubicBezTo>
                      <a:cubicBezTo>
                        <a:pt x="3364" y="4497"/>
                        <a:pt x="3375" y="4481"/>
                        <a:pt x="3348" y="4483"/>
                      </a:cubicBezTo>
                      <a:cubicBezTo>
                        <a:pt x="3322" y="4485"/>
                        <a:pt x="3297" y="4516"/>
                        <a:pt x="3286" y="4485"/>
                      </a:cubicBezTo>
                      <a:cubicBezTo>
                        <a:pt x="3275" y="4453"/>
                        <a:pt x="3257" y="4449"/>
                        <a:pt x="3246" y="4439"/>
                      </a:cubicBezTo>
                      <a:cubicBezTo>
                        <a:pt x="3235" y="4430"/>
                        <a:pt x="3254" y="4425"/>
                        <a:pt x="3260" y="4408"/>
                      </a:cubicBezTo>
                      <a:cubicBezTo>
                        <a:pt x="3266" y="4391"/>
                        <a:pt x="3244" y="4402"/>
                        <a:pt x="3199" y="4404"/>
                      </a:cubicBezTo>
                      <a:cubicBezTo>
                        <a:pt x="3154" y="4405"/>
                        <a:pt x="3151" y="4396"/>
                        <a:pt x="3126" y="4383"/>
                      </a:cubicBezTo>
                      <a:cubicBezTo>
                        <a:pt x="3101" y="4371"/>
                        <a:pt x="3079" y="4362"/>
                        <a:pt x="3059" y="4369"/>
                      </a:cubicBezTo>
                      <a:cubicBezTo>
                        <a:pt x="3039" y="4377"/>
                        <a:pt x="3057" y="4397"/>
                        <a:pt x="3029" y="4401"/>
                      </a:cubicBezTo>
                      <a:cubicBezTo>
                        <a:pt x="3001" y="4404"/>
                        <a:pt x="2981" y="4408"/>
                        <a:pt x="2953" y="4393"/>
                      </a:cubicBezTo>
                      <a:cubicBezTo>
                        <a:pt x="2925" y="4377"/>
                        <a:pt x="2897" y="4351"/>
                        <a:pt x="2874" y="4358"/>
                      </a:cubicBezTo>
                      <a:cubicBezTo>
                        <a:pt x="2850" y="4366"/>
                        <a:pt x="2866" y="4340"/>
                        <a:pt x="2833" y="4341"/>
                      </a:cubicBezTo>
                      <a:cubicBezTo>
                        <a:pt x="2801" y="4343"/>
                        <a:pt x="2779" y="4343"/>
                        <a:pt x="2754" y="4346"/>
                      </a:cubicBezTo>
                      <a:cubicBezTo>
                        <a:pt x="2729" y="4349"/>
                        <a:pt x="2653" y="4360"/>
                        <a:pt x="2690" y="4380"/>
                      </a:cubicBezTo>
                      <a:cubicBezTo>
                        <a:pt x="2727" y="4401"/>
                        <a:pt x="2732" y="4435"/>
                        <a:pt x="2779" y="4435"/>
                      </a:cubicBezTo>
                      <a:cubicBezTo>
                        <a:pt x="2826" y="4435"/>
                        <a:pt x="2861" y="4441"/>
                        <a:pt x="2889" y="4456"/>
                      </a:cubicBezTo>
                      <a:cubicBezTo>
                        <a:pt x="2917" y="4472"/>
                        <a:pt x="2911" y="4486"/>
                        <a:pt x="2961" y="4480"/>
                      </a:cubicBezTo>
                      <a:cubicBezTo>
                        <a:pt x="3011" y="4474"/>
                        <a:pt x="3009" y="4480"/>
                        <a:pt x="3039" y="4491"/>
                      </a:cubicBezTo>
                      <a:cubicBezTo>
                        <a:pt x="3068" y="4502"/>
                        <a:pt x="3062" y="4511"/>
                        <a:pt x="3117" y="4509"/>
                      </a:cubicBezTo>
                      <a:cubicBezTo>
                        <a:pt x="3171" y="4508"/>
                        <a:pt x="3193" y="4497"/>
                        <a:pt x="3229" y="4509"/>
                      </a:cubicBezTo>
                      <a:cubicBezTo>
                        <a:pt x="3264" y="4522"/>
                        <a:pt x="3282" y="4548"/>
                        <a:pt x="3305" y="4531"/>
                      </a:cubicBezTo>
                      <a:cubicBezTo>
                        <a:pt x="3328" y="4514"/>
                        <a:pt x="3336" y="4505"/>
                        <a:pt x="3355" y="4519"/>
                      </a:cubicBezTo>
                      <a:cubicBezTo>
                        <a:pt x="3373" y="4533"/>
                        <a:pt x="3330" y="4544"/>
                        <a:pt x="3366" y="4548"/>
                      </a:cubicBezTo>
                      <a:cubicBezTo>
                        <a:pt x="3401" y="4553"/>
                        <a:pt x="3445" y="4555"/>
                        <a:pt x="3453" y="4544"/>
                      </a:cubicBezTo>
                      <a:cubicBezTo>
                        <a:pt x="3460" y="4533"/>
                        <a:pt x="3475" y="4534"/>
                        <a:pt x="3499" y="4537"/>
                      </a:cubicBezTo>
                      <a:cubicBezTo>
                        <a:pt x="3524" y="4541"/>
                        <a:pt x="3506" y="4556"/>
                        <a:pt x="3557" y="4548"/>
                      </a:cubicBezTo>
                      <a:cubicBezTo>
                        <a:pt x="3608" y="4541"/>
                        <a:pt x="3596" y="4537"/>
                        <a:pt x="3629" y="4536"/>
                      </a:cubicBezTo>
                      <a:cubicBezTo>
                        <a:pt x="3661" y="4534"/>
                        <a:pt x="3692" y="4542"/>
                        <a:pt x="3668" y="4550"/>
                      </a:cubicBezTo>
                      <a:cubicBezTo>
                        <a:pt x="3643" y="4558"/>
                        <a:pt x="3571" y="4559"/>
                        <a:pt x="3602" y="4584"/>
                      </a:cubicBezTo>
                      <a:cubicBezTo>
                        <a:pt x="3633" y="4609"/>
                        <a:pt x="3636" y="4589"/>
                        <a:pt x="3660" y="4609"/>
                      </a:cubicBezTo>
                      <a:cubicBezTo>
                        <a:pt x="3683" y="4629"/>
                        <a:pt x="3714" y="4634"/>
                        <a:pt x="3705" y="4612"/>
                      </a:cubicBezTo>
                      <a:cubicBezTo>
                        <a:pt x="3696" y="4590"/>
                        <a:pt x="3660" y="4589"/>
                        <a:pt x="3680" y="4575"/>
                      </a:cubicBezTo>
                      <a:cubicBezTo>
                        <a:pt x="3700" y="4561"/>
                        <a:pt x="3742" y="4556"/>
                        <a:pt x="3773" y="4542"/>
                      </a:cubicBezTo>
                      <a:cubicBezTo>
                        <a:pt x="3804" y="4528"/>
                        <a:pt x="3842" y="4537"/>
                        <a:pt x="3879" y="4520"/>
                      </a:cubicBezTo>
                      <a:cubicBezTo>
                        <a:pt x="3916" y="4503"/>
                        <a:pt x="3926" y="4503"/>
                        <a:pt x="3949" y="4505"/>
                      </a:cubicBezTo>
                      <a:cubicBezTo>
                        <a:pt x="3973" y="4506"/>
                        <a:pt x="3993" y="4517"/>
                        <a:pt x="3968" y="4527"/>
                      </a:cubicBezTo>
                      <a:close/>
                      <a:moveTo>
                        <a:pt x="4064" y="4178"/>
                      </a:moveTo>
                      <a:cubicBezTo>
                        <a:pt x="4060" y="4192"/>
                        <a:pt x="4071" y="4189"/>
                        <a:pt x="4091" y="4201"/>
                      </a:cubicBezTo>
                      <a:cubicBezTo>
                        <a:pt x="4111" y="4214"/>
                        <a:pt x="4130" y="4207"/>
                        <a:pt x="4134" y="4192"/>
                      </a:cubicBezTo>
                      <a:cubicBezTo>
                        <a:pt x="4139" y="4176"/>
                        <a:pt x="4128" y="4169"/>
                        <a:pt x="4110" y="4156"/>
                      </a:cubicBezTo>
                      <a:cubicBezTo>
                        <a:pt x="4090" y="4143"/>
                        <a:pt x="4069" y="4164"/>
                        <a:pt x="4064" y="4178"/>
                      </a:cubicBezTo>
                      <a:close/>
                      <a:moveTo>
                        <a:pt x="5362" y="4234"/>
                      </a:moveTo>
                      <a:cubicBezTo>
                        <a:pt x="5398" y="4248"/>
                        <a:pt x="5454" y="4264"/>
                        <a:pt x="5490" y="4248"/>
                      </a:cubicBezTo>
                      <a:cubicBezTo>
                        <a:pt x="5526" y="4232"/>
                        <a:pt x="5521" y="4212"/>
                        <a:pt x="5554" y="4200"/>
                      </a:cubicBezTo>
                      <a:cubicBezTo>
                        <a:pt x="5587" y="4187"/>
                        <a:pt x="5604" y="4187"/>
                        <a:pt x="5599" y="4167"/>
                      </a:cubicBezTo>
                      <a:cubicBezTo>
                        <a:pt x="5594" y="4147"/>
                        <a:pt x="5582" y="4139"/>
                        <a:pt x="5605" y="4130"/>
                      </a:cubicBezTo>
                      <a:cubicBezTo>
                        <a:pt x="5629" y="4120"/>
                        <a:pt x="5658" y="4105"/>
                        <a:pt x="5635" y="4091"/>
                      </a:cubicBezTo>
                      <a:cubicBezTo>
                        <a:pt x="5611" y="4077"/>
                        <a:pt x="5576" y="4074"/>
                        <a:pt x="5588" y="4053"/>
                      </a:cubicBezTo>
                      <a:cubicBezTo>
                        <a:pt x="5601" y="4033"/>
                        <a:pt x="5611" y="4007"/>
                        <a:pt x="5596" y="4005"/>
                      </a:cubicBezTo>
                      <a:cubicBezTo>
                        <a:pt x="5580" y="4004"/>
                        <a:pt x="5548" y="4002"/>
                        <a:pt x="5562" y="4024"/>
                      </a:cubicBezTo>
                      <a:cubicBezTo>
                        <a:pt x="5576" y="4046"/>
                        <a:pt x="5496" y="3974"/>
                        <a:pt x="5509" y="4021"/>
                      </a:cubicBezTo>
                      <a:cubicBezTo>
                        <a:pt x="5531" y="4038"/>
                        <a:pt x="5571" y="4052"/>
                        <a:pt x="5573" y="4067"/>
                      </a:cubicBezTo>
                      <a:cubicBezTo>
                        <a:pt x="5574" y="4083"/>
                        <a:pt x="5557" y="4097"/>
                        <a:pt x="5548" y="4113"/>
                      </a:cubicBezTo>
                      <a:cubicBezTo>
                        <a:pt x="5538" y="4128"/>
                        <a:pt x="5535" y="4148"/>
                        <a:pt x="5532" y="4161"/>
                      </a:cubicBezTo>
                      <a:cubicBezTo>
                        <a:pt x="5529" y="4173"/>
                        <a:pt x="5506" y="4206"/>
                        <a:pt x="5488" y="4187"/>
                      </a:cubicBezTo>
                      <a:cubicBezTo>
                        <a:pt x="5471" y="4169"/>
                        <a:pt x="5470" y="4155"/>
                        <a:pt x="5460" y="4176"/>
                      </a:cubicBezTo>
                      <a:cubicBezTo>
                        <a:pt x="5451" y="4198"/>
                        <a:pt x="5434" y="4187"/>
                        <a:pt x="5412" y="4193"/>
                      </a:cubicBezTo>
                      <a:cubicBezTo>
                        <a:pt x="5390" y="4200"/>
                        <a:pt x="5327" y="4220"/>
                        <a:pt x="5362" y="4234"/>
                      </a:cubicBezTo>
                      <a:close/>
                      <a:moveTo>
                        <a:pt x="4405" y="4449"/>
                      </a:moveTo>
                      <a:cubicBezTo>
                        <a:pt x="4427" y="4419"/>
                        <a:pt x="4449" y="4363"/>
                        <a:pt x="4419" y="4393"/>
                      </a:cubicBezTo>
                      <a:cubicBezTo>
                        <a:pt x="4392" y="4420"/>
                        <a:pt x="4337" y="4436"/>
                        <a:pt x="4359" y="4443"/>
                      </a:cubicBezTo>
                      <a:cubicBezTo>
                        <a:pt x="4380" y="4449"/>
                        <a:pt x="4359" y="4456"/>
                        <a:pt x="4360" y="4475"/>
                      </a:cubicBezTo>
                      <a:cubicBezTo>
                        <a:pt x="4362" y="4494"/>
                        <a:pt x="4383" y="4478"/>
                        <a:pt x="4405" y="4449"/>
                      </a:cubicBezTo>
                      <a:close/>
                      <a:moveTo>
                        <a:pt x="4011" y="1781"/>
                      </a:moveTo>
                      <a:cubicBezTo>
                        <a:pt x="4013" y="1761"/>
                        <a:pt x="3993" y="1758"/>
                        <a:pt x="3979" y="1770"/>
                      </a:cubicBezTo>
                      <a:cubicBezTo>
                        <a:pt x="3960" y="1786"/>
                        <a:pt x="3937" y="1792"/>
                        <a:pt x="3963" y="1800"/>
                      </a:cubicBezTo>
                      <a:cubicBezTo>
                        <a:pt x="3990" y="1807"/>
                        <a:pt x="4010" y="1801"/>
                        <a:pt x="4011" y="1781"/>
                      </a:cubicBezTo>
                      <a:close/>
                      <a:moveTo>
                        <a:pt x="3748" y="2877"/>
                      </a:moveTo>
                      <a:cubicBezTo>
                        <a:pt x="3762" y="2871"/>
                        <a:pt x="3804" y="2861"/>
                        <a:pt x="3804" y="2835"/>
                      </a:cubicBezTo>
                      <a:cubicBezTo>
                        <a:pt x="3804" y="2808"/>
                        <a:pt x="3806" y="2760"/>
                        <a:pt x="3783" y="2749"/>
                      </a:cubicBezTo>
                      <a:cubicBezTo>
                        <a:pt x="3759" y="2738"/>
                        <a:pt x="3780" y="2712"/>
                        <a:pt x="3744" y="2712"/>
                      </a:cubicBezTo>
                      <a:cubicBezTo>
                        <a:pt x="3714" y="2712"/>
                        <a:pt x="3689" y="2723"/>
                        <a:pt x="3682" y="2754"/>
                      </a:cubicBezTo>
                      <a:cubicBezTo>
                        <a:pt x="3674" y="2785"/>
                        <a:pt x="3683" y="2821"/>
                        <a:pt x="3674" y="2836"/>
                      </a:cubicBezTo>
                      <a:cubicBezTo>
                        <a:pt x="3664" y="2852"/>
                        <a:pt x="3630" y="2863"/>
                        <a:pt x="3643" y="2877"/>
                      </a:cubicBezTo>
                      <a:cubicBezTo>
                        <a:pt x="3655" y="2891"/>
                        <a:pt x="3663" y="2897"/>
                        <a:pt x="3655" y="2916"/>
                      </a:cubicBezTo>
                      <a:cubicBezTo>
                        <a:pt x="3647" y="2934"/>
                        <a:pt x="3653" y="2967"/>
                        <a:pt x="3674" y="2979"/>
                      </a:cubicBezTo>
                      <a:cubicBezTo>
                        <a:pt x="3694" y="2992"/>
                        <a:pt x="3703" y="2992"/>
                        <a:pt x="3697" y="3017"/>
                      </a:cubicBezTo>
                      <a:cubicBezTo>
                        <a:pt x="3691" y="3042"/>
                        <a:pt x="3661" y="3040"/>
                        <a:pt x="3678" y="3059"/>
                      </a:cubicBezTo>
                      <a:cubicBezTo>
                        <a:pt x="3696" y="3078"/>
                        <a:pt x="3716" y="3149"/>
                        <a:pt x="3741" y="3129"/>
                      </a:cubicBezTo>
                      <a:cubicBezTo>
                        <a:pt x="3766" y="3109"/>
                        <a:pt x="3747" y="3084"/>
                        <a:pt x="3775" y="3081"/>
                      </a:cubicBezTo>
                      <a:cubicBezTo>
                        <a:pt x="3803" y="3078"/>
                        <a:pt x="3804" y="3082"/>
                        <a:pt x="3823" y="3064"/>
                      </a:cubicBezTo>
                      <a:cubicBezTo>
                        <a:pt x="3842" y="3045"/>
                        <a:pt x="3846" y="3081"/>
                        <a:pt x="3854" y="3099"/>
                      </a:cubicBezTo>
                      <a:cubicBezTo>
                        <a:pt x="3862" y="3118"/>
                        <a:pt x="3842" y="3148"/>
                        <a:pt x="3823" y="3130"/>
                      </a:cubicBezTo>
                      <a:cubicBezTo>
                        <a:pt x="3804" y="3113"/>
                        <a:pt x="3792" y="3112"/>
                        <a:pt x="3784" y="3134"/>
                      </a:cubicBezTo>
                      <a:cubicBezTo>
                        <a:pt x="3776" y="3155"/>
                        <a:pt x="3761" y="3193"/>
                        <a:pt x="3795" y="3183"/>
                      </a:cubicBezTo>
                      <a:cubicBezTo>
                        <a:pt x="3829" y="3174"/>
                        <a:pt x="3851" y="3160"/>
                        <a:pt x="3848" y="3182"/>
                      </a:cubicBezTo>
                      <a:cubicBezTo>
                        <a:pt x="3845" y="3204"/>
                        <a:pt x="3783" y="3210"/>
                        <a:pt x="3797" y="3230"/>
                      </a:cubicBezTo>
                      <a:cubicBezTo>
                        <a:pt x="3811" y="3250"/>
                        <a:pt x="3823" y="3255"/>
                        <a:pt x="3846" y="3230"/>
                      </a:cubicBezTo>
                      <a:cubicBezTo>
                        <a:pt x="3870" y="3205"/>
                        <a:pt x="3901" y="3246"/>
                        <a:pt x="3884" y="3258"/>
                      </a:cubicBezTo>
                      <a:cubicBezTo>
                        <a:pt x="3867" y="3271"/>
                        <a:pt x="3846" y="3286"/>
                        <a:pt x="3856" y="3311"/>
                      </a:cubicBezTo>
                      <a:cubicBezTo>
                        <a:pt x="3865" y="3336"/>
                        <a:pt x="3862" y="3344"/>
                        <a:pt x="3887" y="3322"/>
                      </a:cubicBezTo>
                      <a:cubicBezTo>
                        <a:pt x="3912" y="3300"/>
                        <a:pt x="3929" y="3308"/>
                        <a:pt x="3952" y="3308"/>
                      </a:cubicBezTo>
                      <a:cubicBezTo>
                        <a:pt x="3976" y="3308"/>
                        <a:pt x="3977" y="3275"/>
                        <a:pt x="3993" y="3281"/>
                      </a:cubicBezTo>
                      <a:cubicBezTo>
                        <a:pt x="4008" y="3288"/>
                        <a:pt x="4022" y="3308"/>
                        <a:pt x="4008" y="3330"/>
                      </a:cubicBezTo>
                      <a:cubicBezTo>
                        <a:pt x="3994" y="3351"/>
                        <a:pt x="3974" y="3407"/>
                        <a:pt x="3946" y="3401"/>
                      </a:cubicBezTo>
                      <a:cubicBezTo>
                        <a:pt x="3918" y="3395"/>
                        <a:pt x="3923" y="3389"/>
                        <a:pt x="3901" y="3387"/>
                      </a:cubicBezTo>
                      <a:cubicBezTo>
                        <a:pt x="3879" y="3386"/>
                        <a:pt x="3881" y="3367"/>
                        <a:pt x="3857" y="3397"/>
                      </a:cubicBezTo>
                      <a:cubicBezTo>
                        <a:pt x="3834" y="3426"/>
                        <a:pt x="3831" y="3428"/>
                        <a:pt x="3815" y="3440"/>
                      </a:cubicBezTo>
                      <a:cubicBezTo>
                        <a:pt x="3800" y="3453"/>
                        <a:pt x="3800" y="3462"/>
                        <a:pt x="3794" y="3496"/>
                      </a:cubicBezTo>
                      <a:cubicBezTo>
                        <a:pt x="3787" y="3530"/>
                        <a:pt x="3797" y="3524"/>
                        <a:pt x="3811" y="3501"/>
                      </a:cubicBezTo>
                      <a:cubicBezTo>
                        <a:pt x="3825" y="3478"/>
                        <a:pt x="3848" y="3487"/>
                        <a:pt x="3868" y="3473"/>
                      </a:cubicBezTo>
                      <a:cubicBezTo>
                        <a:pt x="3889" y="3459"/>
                        <a:pt x="3881" y="3429"/>
                        <a:pt x="3904" y="3432"/>
                      </a:cubicBezTo>
                      <a:cubicBezTo>
                        <a:pt x="3927" y="3436"/>
                        <a:pt x="3923" y="3460"/>
                        <a:pt x="3932" y="3467"/>
                      </a:cubicBezTo>
                      <a:cubicBezTo>
                        <a:pt x="3941" y="3473"/>
                        <a:pt x="3898" y="3524"/>
                        <a:pt x="3927" y="3532"/>
                      </a:cubicBezTo>
                      <a:cubicBezTo>
                        <a:pt x="3957" y="3540"/>
                        <a:pt x="4004" y="3571"/>
                        <a:pt x="4018" y="3566"/>
                      </a:cubicBezTo>
                      <a:cubicBezTo>
                        <a:pt x="4032" y="3562"/>
                        <a:pt x="4033" y="3524"/>
                        <a:pt x="4039" y="3509"/>
                      </a:cubicBezTo>
                      <a:cubicBezTo>
                        <a:pt x="4046" y="3493"/>
                        <a:pt x="4063" y="3498"/>
                        <a:pt x="4066" y="3515"/>
                      </a:cubicBezTo>
                      <a:cubicBezTo>
                        <a:pt x="4069" y="3532"/>
                        <a:pt x="4083" y="3510"/>
                        <a:pt x="4086" y="3484"/>
                      </a:cubicBezTo>
                      <a:cubicBezTo>
                        <a:pt x="4089" y="3457"/>
                        <a:pt x="4111" y="3450"/>
                        <a:pt x="4100" y="3414"/>
                      </a:cubicBezTo>
                      <a:cubicBezTo>
                        <a:pt x="4089" y="3378"/>
                        <a:pt x="4074" y="3358"/>
                        <a:pt x="4067" y="3336"/>
                      </a:cubicBezTo>
                      <a:cubicBezTo>
                        <a:pt x="4061" y="3314"/>
                        <a:pt x="4066" y="3300"/>
                        <a:pt x="4046" y="3289"/>
                      </a:cubicBezTo>
                      <a:cubicBezTo>
                        <a:pt x="4025" y="3278"/>
                        <a:pt x="4046" y="3258"/>
                        <a:pt x="4025" y="3252"/>
                      </a:cubicBezTo>
                      <a:cubicBezTo>
                        <a:pt x="4005" y="3246"/>
                        <a:pt x="3999" y="3233"/>
                        <a:pt x="4018" y="3213"/>
                      </a:cubicBezTo>
                      <a:cubicBezTo>
                        <a:pt x="4036" y="3193"/>
                        <a:pt x="4033" y="3183"/>
                        <a:pt x="4021" y="3166"/>
                      </a:cubicBezTo>
                      <a:cubicBezTo>
                        <a:pt x="4008" y="3149"/>
                        <a:pt x="4041" y="3132"/>
                        <a:pt x="4008" y="3120"/>
                      </a:cubicBezTo>
                      <a:cubicBezTo>
                        <a:pt x="3976" y="3107"/>
                        <a:pt x="3971" y="3106"/>
                        <a:pt x="3952" y="3106"/>
                      </a:cubicBezTo>
                      <a:cubicBezTo>
                        <a:pt x="3934" y="3106"/>
                        <a:pt x="3920" y="3090"/>
                        <a:pt x="3934" y="3065"/>
                      </a:cubicBezTo>
                      <a:cubicBezTo>
                        <a:pt x="3948" y="3040"/>
                        <a:pt x="3957" y="3001"/>
                        <a:pt x="3926" y="3009"/>
                      </a:cubicBezTo>
                      <a:cubicBezTo>
                        <a:pt x="3895" y="3017"/>
                        <a:pt x="3904" y="3046"/>
                        <a:pt x="3882" y="3025"/>
                      </a:cubicBezTo>
                      <a:cubicBezTo>
                        <a:pt x="3861" y="3003"/>
                        <a:pt x="3854" y="2981"/>
                        <a:pt x="3829" y="2989"/>
                      </a:cubicBezTo>
                      <a:cubicBezTo>
                        <a:pt x="3804" y="2997"/>
                        <a:pt x="3775" y="2986"/>
                        <a:pt x="3781" y="2964"/>
                      </a:cubicBezTo>
                      <a:cubicBezTo>
                        <a:pt x="3787" y="2942"/>
                        <a:pt x="3776" y="2936"/>
                        <a:pt x="3755" y="2931"/>
                      </a:cubicBezTo>
                      <a:cubicBezTo>
                        <a:pt x="3733" y="2927"/>
                        <a:pt x="3734" y="2883"/>
                        <a:pt x="3748" y="2877"/>
                      </a:cubicBezTo>
                      <a:close/>
                      <a:moveTo>
                        <a:pt x="3047" y="3854"/>
                      </a:moveTo>
                      <a:cubicBezTo>
                        <a:pt x="3006" y="3868"/>
                        <a:pt x="3034" y="3843"/>
                        <a:pt x="3006" y="3851"/>
                      </a:cubicBezTo>
                      <a:cubicBezTo>
                        <a:pt x="2978" y="3859"/>
                        <a:pt x="2978" y="3803"/>
                        <a:pt x="2959" y="3829"/>
                      </a:cubicBezTo>
                      <a:cubicBezTo>
                        <a:pt x="2941" y="3856"/>
                        <a:pt x="2928" y="3887"/>
                        <a:pt x="2917" y="3906"/>
                      </a:cubicBezTo>
                      <a:cubicBezTo>
                        <a:pt x="2906" y="3924"/>
                        <a:pt x="2914" y="3954"/>
                        <a:pt x="2936" y="3971"/>
                      </a:cubicBezTo>
                      <a:cubicBezTo>
                        <a:pt x="2958" y="3988"/>
                        <a:pt x="2939" y="3982"/>
                        <a:pt x="2952" y="4010"/>
                      </a:cubicBezTo>
                      <a:cubicBezTo>
                        <a:pt x="2964" y="4038"/>
                        <a:pt x="2945" y="4022"/>
                        <a:pt x="2975" y="4055"/>
                      </a:cubicBezTo>
                      <a:cubicBezTo>
                        <a:pt x="3004" y="4088"/>
                        <a:pt x="3011" y="4091"/>
                        <a:pt x="3006" y="4116"/>
                      </a:cubicBezTo>
                      <a:cubicBezTo>
                        <a:pt x="3001" y="4141"/>
                        <a:pt x="3004" y="4165"/>
                        <a:pt x="3028" y="4155"/>
                      </a:cubicBezTo>
                      <a:cubicBezTo>
                        <a:pt x="3051" y="4144"/>
                        <a:pt x="3045" y="4175"/>
                        <a:pt x="3078" y="4170"/>
                      </a:cubicBezTo>
                      <a:cubicBezTo>
                        <a:pt x="3110" y="4165"/>
                        <a:pt x="3109" y="4169"/>
                        <a:pt x="3143" y="4176"/>
                      </a:cubicBezTo>
                      <a:cubicBezTo>
                        <a:pt x="3177" y="4184"/>
                        <a:pt x="3187" y="4173"/>
                        <a:pt x="3204" y="4169"/>
                      </a:cubicBezTo>
                      <a:cubicBezTo>
                        <a:pt x="3221" y="4164"/>
                        <a:pt x="3216" y="4200"/>
                        <a:pt x="3255" y="4197"/>
                      </a:cubicBezTo>
                      <a:cubicBezTo>
                        <a:pt x="3294" y="4193"/>
                        <a:pt x="3254" y="4183"/>
                        <a:pt x="3302" y="4204"/>
                      </a:cubicBezTo>
                      <a:cubicBezTo>
                        <a:pt x="3350" y="4226"/>
                        <a:pt x="3345" y="4226"/>
                        <a:pt x="3366" y="4207"/>
                      </a:cubicBezTo>
                      <a:cubicBezTo>
                        <a:pt x="3386" y="4189"/>
                        <a:pt x="3414" y="4207"/>
                        <a:pt x="3406" y="4175"/>
                      </a:cubicBezTo>
                      <a:cubicBezTo>
                        <a:pt x="3398" y="4142"/>
                        <a:pt x="3389" y="4136"/>
                        <a:pt x="3414" y="4119"/>
                      </a:cubicBezTo>
                      <a:cubicBezTo>
                        <a:pt x="3439" y="4102"/>
                        <a:pt x="3420" y="4095"/>
                        <a:pt x="3418" y="4083"/>
                      </a:cubicBezTo>
                      <a:cubicBezTo>
                        <a:pt x="3417" y="4071"/>
                        <a:pt x="3423" y="4074"/>
                        <a:pt x="3450" y="4052"/>
                      </a:cubicBezTo>
                      <a:cubicBezTo>
                        <a:pt x="3476" y="4030"/>
                        <a:pt x="3510" y="4041"/>
                        <a:pt x="3506" y="4001"/>
                      </a:cubicBezTo>
                      <a:cubicBezTo>
                        <a:pt x="3501" y="3960"/>
                        <a:pt x="3474" y="3926"/>
                        <a:pt x="3510" y="3915"/>
                      </a:cubicBezTo>
                      <a:cubicBezTo>
                        <a:pt x="3546" y="3904"/>
                        <a:pt x="3571" y="3929"/>
                        <a:pt x="3582" y="3910"/>
                      </a:cubicBezTo>
                      <a:cubicBezTo>
                        <a:pt x="3593" y="3892"/>
                        <a:pt x="3580" y="3876"/>
                        <a:pt x="3560" y="3870"/>
                      </a:cubicBezTo>
                      <a:cubicBezTo>
                        <a:pt x="3540" y="3864"/>
                        <a:pt x="3518" y="3879"/>
                        <a:pt x="3521" y="3846"/>
                      </a:cubicBezTo>
                      <a:cubicBezTo>
                        <a:pt x="3524" y="3814"/>
                        <a:pt x="3540" y="3795"/>
                        <a:pt x="3526" y="3790"/>
                      </a:cubicBezTo>
                      <a:cubicBezTo>
                        <a:pt x="3512" y="3786"/>
                        <a:pt x="3481" y="3765"/>
                        <a:pt x="3501" y="3739"/>
                      </a:cubicBezTo>
                      <a:cubicBezTo>
                        <a:pt x="3521" y="3713"/>
                        <a:pt x="3510" y="3705"/>
                        <a:pt x="3517" y="3686"/>
                      </a:cubicBezTo>
                      <a:cubicBezTo>
                        <a:pt x="3523" y="3667"/>
                        <a:pt x="3524" y="3703"/>
                        <a:pt x="3554" y="3683"/>
                      </a:cubicBezTo>
                      <a:cubicBezTo>
                        <a:pt x="3583" y="3663"/>
                        <a:pt x="3554" y="3646"/>
                        <a:pt x="3582" y="3635"/>
                      </a:cubicBezTo>
                      <a:cubicBezTo>
                        <a:pt x="3610" y="3624"/>
                        <a:pt x="3643" y="3610"/>
                        <a:pt x="3615" y="3597"/>
                      </a:cubicBezTo>
                      <a:cubicBezTo>
                        <a:pt x="3587" y="3585"/>
                        <a:pt x="3579" y="3558"/>
                        <a:pt x="3554" y="3566"/>
                      </a:cubicBezTo>
                      <a:cubicBezTo>
                        <a:pt x="3529" y="3574"/>
                        <a:pt x="3531" y="3571"/>
                        <a:pt x="3518" y="3552"/>
                      </a:cubicBezTo>
                      <a:cubicBezTo>
                        <a:pt x="3506" y="3534"/>
                        <a:pt x="3521" y="3523"/>
                        <a:pt x="3499" y="3515"/>
                      </a:cubicBezTo>
                      <a:cubicBezTo>
                        <a:pt x="3478" y="3507"/>
                        <a:pt x="3509" y="3471"/>
                        <a:pt x="3475" y="3470"/>
                      </a:cubicBezTo>
                      <a:cubicBezTo>
                        <a:pt x="3451" y="3469"/>
                        <a:pt x="3440" y="3482"/>
                        <a:pt x="3429" y="3510"/>
                      </a:cubicBezTo>
                      <a:cubicBezTo>
                        <a:pt x="3418" y="3538"/>
                        <a:pt x="3420" y="3549"/>
                        <a:pt x="3392" y="3566"/>
                      </a:cubicBezTo>
                      <a:cubicBezTo>
                        <a:pt x="3364" y="3583"/>
                        <a:pt x="3367" y="3594"/>
                        <a:pt x="3352" y="3610"/>
                      </a:cubicBezTo>
                      <a:cubicBezTo>
                        <a:pt x="3336" y="3625"/>
                        <a:pt x="3302" y="3630"/>
                        <a:pt x="3316" y="3649"/>
                      </a:cubicBezTo>
                      <a:cubicBezTo>
                        <a:pt x="3330" y="3667"/>
                        <a:pt x="3324" y="3680"/>
                        <a:pt x="3302" y="3677"/>
                      </a:cubicBezTo>
                      <a:cubicBezTo>
                        <a:pt x="3280" y="3674"/>
                        <a:pt x="3282" y="3650"/>
                        <a:pt x="3266" y="3667"/>
                      </a:cubicBezTo>
                      <a:cubicBezTo>
                        <a:pt x="3250" y="3685"/>
                        <a:pt x="3238" y="3702"/>
                        <a:pt x="3211" y="3719"/>
                      </a:cubicBezTo>
                      <a:cubicBezTo>
                        <a:pt x="3185" y="3736"/>
                        <a:pt x="3188" y="3741"/>
                        <a:pt x="3168" y="3753"/>
                      </a:cubicBezTo>
                      <a:cubicBezTo>
                        <a:pt x="3148" y="3765"/>
                        <a:pt x="3179" y="3751"/>
                        <a:pt x="3135" y="3758"/>
                      </a:cubicBezTo>
                      <a:cubicBezTo>
                        <a:pt x="3092" y="3764"/>
                        <a:pt x="3082" y="3762"/>
                        <a:pt x="3064" y="3789"/>
                      </a:cubicBezTo>
                      <a:cubicBezTo>
                        <a:pt x="3045" y="3815"/>
                        <a:pt x="3087" y="3840"/>
                        <a:pt x="3047" y="3854"/>
                      </a:cubicBezTo>
                      <a:close/>
                      <a:moveTo>
                        <a:pt x="4583" y="4295"/>
                      </a:moveTo>
                      <a:cubicBezTo>
                        <a:pt x="4572" y="4314"/>
                        <a:pt x="4533" y="4396"/>
                        <a:pt x="4566" y="4369"/>
                      </a:cubicBezTo>
                      <a:cubicBezTo>
                        <a:pt x="4598" y="4343"/>
                        <a:pt x="4603" y="4332"/>
                        <a:pt x="4604" y="4304"/>
                      </a:cubicBezTo>
                      <a:cubicBezTo>
                        <a:pt x="4606" y="4276"/>
                        <a:pt x="4597" y="4268"/>
                        <a:pt x="4583" y="4295"/>
                      </a:cubicBezTo>
                      <a:close/>
                      <a:moveTo>
                        <a:pt x="4216" y="6563"/>
                      </a:moveTo>
                      <a:cubicBezTo>
                        <a:pt x="4152" y="6575"/>
                        <a:pt x="4097" y="6609"/>
                        <a:pt x="4023" y="6605"/>
                      </a:cubicBezTo>
                      <a:cubicBezTo>
                        <a:pt x="3950" y="6600"/>
                        <a:pt x="3950" y="6586"/>
                        <a:pt x="3920" y="6609"/>
                      </a:cubicBezTo>
                      <a:cubicBezTo>
                        <a:pt x="3890" y="6632"/>
                        <a:pt x="3904" y="6614"/>
                        <a:pt x="3867" y="6623"/>
                      </a:cubicBezTo>
                      <a:cubicBezTo>
                        <a:pt x="3830" y="6632"/>
                        <a:pt x="3821" y="6607"/>
                        <a:pt x="3794" y="6637"/>
                      </a:cubicBezTo>
                      <a:cubicBezTo>
                        <a:pt x="3766" y="6667"/>
                        <a:pt x="3791" y="6660"/>
                        <a:pt x="3713" y="6671"/>
                      </a:cubicBezTo>
                      <a:cubicBezTo>
                        <a:pt x="3635" y="6683"/>
                        <a:pt x="3594" y="6630"/>
                        <a:pt x="3525" y="6660"/>
                      </a:cubicBezTo>
                      <a:cubicBezTo>
                        <a:pt x="3456" y="6689"/>
                        <a:pt x="3484" y="6699"/>
                        <a:pt x="3422" y="6689"/>
                      </a:cubicBezTo>
                      <a:cubicBezTo>
                        <a:pt x="3360" y="6680"/>
                        <a:pt x="3351" y="6676"/>
                        <a:pt x="3303" y="6680"/>
                      </a:cubicBezTo>
                      <a:cubicBezTo>
                        <a:pt x="3254" y="6685"/>
                        <a:pt x="3247" y="6644"/>
                        <a:pt x="3197" y="6657"/>
                      </a:cubicBezTo>
                      <a:cubicBezTo>
                        <a:pt x="3147" y="6671"/>
                        <a:pt x="3101" y="6653"/>
                        <a:pt x="3052" y="6657"/>
                      </a:cubicBezTo>
                      <a:cubicBezTo>
                        <a:pt x="3004" y="6662"/>
                        <a:pt x="2990" y="6628"/>
                        <a:pt x="2940" y="6646"/>
                      </a:cubicBezTo>
                      <a:cubicBezTo>
                        <a:pt x="2889" y="6664"/>
                        <a:pt x="2892" y="6639"/>
                        <a:pt x="2848" y="6637"/>
                      </a:cubicBezTo>
                      <a:cubicBezTo>
                        <a:pt x="2805" y="6634"/>
                        <a:pt x="2800" y="6623"/>
                        <a:pt x="2768" y="6623"/>
                      </a:cubicBezTo>
                      <a:cubicBezTo>
                        <a:pt x="2736" y="6623"/>
                        <a:pt x="2708" y="6618"/>
                        <a:pt x="2669" y="6609"/>
                      </a:cubicBezTo>
                      <a:cubicBezTo>
                        <a:pt x="2630" y="6600"/>
                        <a:pt x="2589" y="6559"/>
                        <a:pt x="2527" y="6573"/>
                      </a:cubicBezTo>
                      <a:cubicBezTo>
                        <a:pt x="2465" y="6586"/>
                        <a:pt x="2410" y="6543"/>
                        <a:pt x="2385" y="6536"/>
                      </a:cubicBezTo>
                      <a:cubicBezTo>
                        <a:pt x="2359" y="6529"/>
                        <a:pt x="2327" y="6520"/>
                        <a:pt x="2284" y="6511"/>
                      </a:cubicBezTo>
                      <a:cubicBezTo>
                        <a:pt x="2240" y="6501"/>
                        <a:pt x="2229" y="6439"/>
                        <a:pt x="2185" y="6439"/>
                      </a:cubicBezTo>
                      <a:cubicBezTo>
                        <a:pt x="2141" y="6439"/>
                        <a:pt x="2118" y="6391"/>
                        <a:pt x="2130" y="6430"/>
                      </a:cubicBezTo>
                      <a:cubicBezTo>
                        <a:pt x="2135" y="6448"/>
                        <a:pt x="2171" y="6496"/>
                        <a:pt x="2237" y="6551"/>
                      </a:cubicBezTo>
                      <a:cubicBezTo>
                        <a:pt x="2592" y="6678"/>
                        <a:pt x="2975" y="6747"/>
                        <a:pt x="3374" y="6747"/>
                      </a:cubicBezTo>
                      <a:cubicBezTo>
                        <a:pt x="3655" y="6747"/>
                        <a:pt x="3929" y="6713"/>
                        <a:pt x="4190" y="6648"/>
                      </a:cubicBezTo>
                      <a:cubicBezTo>
                        <a:pt x="4240" y="6595"/>
                        <a:pt x="4258" y="6556"/>
                        <a:pt x="4216" y="6563"/>
                      </a:cubicBezTo>
                      <a:close/>
                      <a:moveTo>
                        <a:pt x="4849" y="5999"/>
                      </a:moveTo>
                      <a:cubicBezTo>
                        <a:pt x="4822" y="5994"/>
                        <a:pt x="4822" y="6006"/>
                        <a:pt x="4804" y="6028"/>
                      </a:cubicBezTo>
                      <a:cubicBezTo>
                        <a:pt x="4785" y="6051"/>
                        <a:pt x="4781" y="6061"/>
                        <a:pt x="4755" y="6051"/>
                      </a:cubicBezTo>
                      <a:cubicBezTo>
                        <a:pt x="4730" y="6042"/>
                        <a:pt x="4689" y="6015"/>
                        <a:pt x="4689" y="6042"/>
                      </a:cubicBezTo>
                      <a:cubicBezTo>
                        <a:pt x="4689" y="6070"/>
                        <a:pt x="4670" y="6106"/>
                        <a:pt x="4673" y="6134"/>
                      </a:cubicBezTo>
                      <a:cubicBezTo>
                        <a:pt x="4675" y="6162"/>
                        <a:pt x="4682" y="6182"/>
                        <a:pt x="4714" y="6152"/>
                      </a:cubicBezTo>
                      <a:cubicBezTo>
                        <a:pt x="4746" y="6123"/>
                        <a:pt x="4755" y="6104"/>
                        <a:pt x="4792" y="6086"/>
                      </a:cubicBezTo>
                      <a:cubicBezTo>
                        <a:pt x="4829" y="6067"/>
                        <a:pt x="4836" y="6035"/>
                        <a:pt x="4861" y="6024"/>
                      </a:cubicBezTo>
                      <a:cubicBezTo>
                        <a:pt x="4886" y="6012"/>
                        <a:pt x="4875" y="6003"/>
                        <a:pt x="4849" y="5999"/>
                      </a:cubicBezTo>
                      <a:close/>
                      <a:moveTo>
                        <a:pt x="2156" y="3720"/>
                      </a:moveTo>
                      <a:cubicBezTo>
                        <a:pt x="2175" y="3727"/>
                        <a:pt x="2173" y="3722"/>
                        <a:pt x="2194" y="3758"/>
                      </a:cubicBezTo>
                      <a:cubicBezTo>
                        <a:pt x="2214" y="3794"/>
                        <a:pt x="2209" y="3797"/>
                        <a:pt x="2242" y="3818"/>
                      </a:cubicBezTo>
                      <a:cubicBezTo>
                        <a:pt x="2275" y="3840"/>
                        <a:pt x="2265" y="3854"/>
                        <a:pt x="2271" y="3871"/>
                      </a:cubicBezTo>
                      <a:cubicBezTo>
                        <a:pt x="2278" y="3888"/>
                        <a:pt x="2273" y="3918"/>
                        <a:pt x="2310" y="3938"/>
                      </a:cubicBezTo>
                      <a:cubicBezTo>
                        <a:pt x="2348" y="3958"/>
                        <a:pt x="2357" y="3997"/>
                        <a:pt x="2360" y="4010"/>
                      </a:cubicBezTo>
                      <a:cubicBezTo>
                        <a:pt x="2363" y="4022"/>
                        <a:pt x="2369" y="4069"/>
                        <a:pt x="2394" y="4080"/>
                      </a:cubicBezTo>
                      <a:cubicBezTo>
                        <a:pt x="2419" y="4091"/>
                        <a:pt x="2410" y="4106"/>
                        <a:pt x="2433" y="4128"/>
                      </a:cubicBezTo>
                      <a:cubicBezTo>
                        <a:pt x="2457" y="4150"/>
                        <a:pt x="2469" y="4164"/>
                        <a:pt x="2500" y="4200"/>
                      </a:cubicBezTo>
                      <a:cubicBezTo>
                        <a:pt x="2531" y="4235"/>
                        <a:pt x="2555" y="4281"/>
                        <a:pt x="2590" y="4285"/>
                      </a:cubicBezTo>
                      <a:cubicBezTo>
                        <a:pt x="2626" y="4290"/>
                        <a:pt x="2617" y="4310"/>
                        <a:pt x="2646" y="4323"/>
                      </a:cubicBezTo>
                      <a:cubicBezTo>
                        <a:pt x="2676" y="4335"/>
                        <a:pt x="2707" y="4332"/>
                        <a:pt x="2718" y="4321"/>
                      </a:cubicBezTo>
                      <a:cubicBezTo>
                        <a:pt x="2729" y="4310"/>
                        <a:pt x="2717" y="4293"/>
                        <a:pt x="2715" y="4273"/>
                      </a:cubicBezTo>
                      <a:cubicBezTo>
                        <a:pt x="2713" y="4253"/>
                        <a:pt x="2692" y="4209"/>
                        <a:pt x="2715" y="4197"/>
                      </a:cubicBezTo>
                      <a:cubicBezTo>
                        <a:pt x="2738" y="4184"/>
                        <a:pt x="2729" y="4162"/>
                        <a:pt x="2731" y="4153"/>
                      </a:cubicBezTo>
                      <a:cubicBezTo>
                        <a:pt x="2732" y="4144"/>
                        <a:pt x="2762" y="4141"/>
                        <a:pt x="2769" y="4133"/>
                      </a:cubicBezTo>
                      <a:cubicBezTo>
                        <a:pt x="2777" y="4125"/>
                        <a:pt x="2765" y="4092"/>
                        <a:pt x="2735" y="4074"/>
                      </a:cubicBezTo>
                      <a:cubicBezTo>
                        <a:pt x="2706" y="4055"/>
                        <a:pt x="2676" y="4042"/>
                        <a:pt x="2673" y="4060"/>
                      </a:cubicBezTo>
                      <a:cubicBezTo>
                        <a:pt x="2670" y="4077"/>
                        <a:pt x="2726" y="4081"/>
                        <a:pt x="2703" y="4100"/>
                      </a:cubicBezTo>
                      <a:cubicBezTo>
                        <a:pt x="2679" y="4119"/>
                        <a:pt x="2671" y="4088"/>
                        <a:pt x="2656" y="4080"/>
                      </a:cubicBezTo>
                      <a:cubicBezTo>
                        <a:pt x="2640" y="4072"/>
                        <a:pt x="2614" y="4042"/>
                        <a:pt x="2612" y="4022"/>
                      </a:cubicBezTo>
                      <a:cubicBezTo>
                        <a:pt x="2611" y="4002"/>
                        <a:pt x="2600" y="4004"/>
                        <a:pt x="2576" y="3996"/>
                      </a:cubicBezTo>
                      <a:cubicBezTo>
                        <a:pt x="2553" y="3988"/>
                        <a:pt x="2559" y="3976"/>
                        <a:pt x="2562" y="3948"/>
                      </a:cubicBezTo>
                      <a:cubicBezTo>
                        <a:pt x="2566" y="3920"/>
                        <a:pt x="2552" y="3896"/>
                        <a:pt x="2533" y="3896"/>
                      </a:cubicBezTo>
                      <a:cubicBezTo>
                        <a:pt x="2514" y="3896"/>
                        <a:pt x="2516" y="3870"/>
                        <a:pt x="2502" y="3859"/>
                      </a:cubicBezTo>
                      <a:cubicBezTo>
                        <a:pt x="2488" y="3848"/>
                        <a:pt x="2489" y="3836"/>
                        <a:pt x="2468" y="3836"/>
                      </a:cubicBezTo>
                      <a:cubicBezTo>
                        <a:pt x="2446" y="3836"/>
                        <a:pt x="2446" y="3832"/>
                        <a:pt x="2439" y="3817"/>
                      </a:cubicBezTo>
                      <a:cubicBezTo>
                        <a:pt x="2433" y="3801"/>
                        <a:pt x="2446" y="3794"/>
                        <a:pt x="2410" y="3784"/>
                      </a:cubicBezTo>
                      <a:cubicBezTo>
                        <a:pt x="2374" y="3775"/>
                        <a:pt x="2368" y="3789"/>
                        <a:pt x="2346" y="3755"/>
                      </a:cubicBezTo>
                      <a:cubicBezTo>
                        <a:pt x="2324" y="3720"/>
                        <a:pt x="2332" y="3700"/>
                        <a:pt x="2298" y="3695"/>
                      </a:cubicBezTo>
                      <a:cubicBezTo>
                        <a:pt x="2264" y="3691"/>
                        <a:pt x="2251" y="3669"/>
                        <a:pt x="2247" y="3652"/>
                      </a:cubicBezTo>
                      <a:cubicBezTo>
                        <a:pt x="2242" y="3635"/>
                        <a:pt x="2228" y="3621"/>
                        <a:pt x="2209" y="3611"/>
                      </a:cubicBezTo>
                      <a:cubicBezTo>
                        <a:pt x="2191" y="3602"/>
                        <a:pt x="2198" y="3560"/>
                        <a:pt x="2158" y="3562"/>
                      </a:cubicBezTo>
                      <a:cubicBezTo>
                        <a:pt x="2127" y="3563"/>
                        <a:pt x="2136" y="3577"/>
                        <a:pt x="2110" y="3566"/>
                      </a:cubicBezTo>
                      <a:cubicBezTo>
                        <a:pt x="2083" y="3555"/>
                        <a:pt x="2075" y="3546"/>
                        <a:pt x="2050" y="3555"/>
                      </a:cubicBezTo>
                      <a:cubicBezTo>
                        <a:pt x="2026" y="3565"/>
                        <a:pt x="2022" y="3580"/>
                        <a:pt x="2052" y="3594"/>
                      </a:cubicBezTo>
                      <a:cubicBezTo>
                        <a:pt x="2082" y="3608"/>
                        <a:pt x="2094" y="3615"/>
                        <a:pt x="2111" y="3655"/>
                      </a:cubicBezTo>
                      <a:cubicBezTo>
                        <a:pt x="2128" y="3695"/>
                        <a:pt x="2138" y="3714"/>
                        <a:pt x="2156" y="3720"/>
                      </a:cubicBezTo>
                      <a:close/>
                      <a:moveTo>
                        <a:pt x="305" y="2830"/>
                      </a:moveTo>
                      <a:cubicBezTo>
                        <a:pt x="272" y="2842"/>
                        <a:pt x="275" y="2885"/>
                        <a:pt x="298" y="2871"/>
                      </a:cubicBezTo>
                      <a:cubicBezTo>
                        <a:pt x="321" y="2857"/>
                        <a:pt x="324" y="2823"/>
                        <a:pt x="305" y="2830"/>
                      </a:cubicBezTo>
                      <a:close/>
                      <a:moveTo>
                        <a:pt x="5258" y="5565"/>
                      </a:moveTo>
                      <a:cubicBezTo>
                        <a:pt x="5265" y="5540"/>
                        <a:pt x="5299" y="5519"/>
                        <a:pt x="5308" y="5501"/>
                      </a:cubicBezTo>
                      <a:cubicBezTo>
                        <a:pt x="5318" y="5482"/>
                        <a:pt x="5345" y="5450"/>
                        <a:pt x="5336" y="5434"/>
                      </a:cubicBezTo>
                      <a:cubicBezTo>
                        <a:pt x="5327" y="5418"/>
                        <a:pt x="5324" y="5390"/>
                        <a:pt x="5338" y="5372"/>
                      </a:cubicBezTo>
                      <a:cubicBezTo>
                        <a:pt x="5352" y="5354"/>
                        <a:pt x="5396" y="5294"/>
                        <a:pt x="5377" y="5301"/>
                      </a:cubicBezTo>
                      <a:cubicBezTo>
                        <a:pt x="5359" y="5308"/>
                        <a:pt x="5352" y="5280"/>
                        <a:pt x="5347" y="5262"/>
                      </a:cubicBezTo>
                      <a:cubicBezTo>
                        <a:pt x="5343" y="5244"/>
                        <a:pt x="5318" y="5244"/>
                        <a:pt x="5311" y="5239"/>
                      </a:cubicBezTo>
                      <a:cubicBezTo>
                        <a:pt x="5304" y="5234"/>
                        <a:pt x="5302" y="5211"/>
                        <a:pt x="5304" y="5198"/>
                      </a:cubicBezTo>
                      <a:cubicBezTo>
                        <a:pt x="5306" y="5184"/>
                        <a:pt x="5265" y="5186"/>
                        <a:pt x="5267" y="5154"/>
                      </a:cubicBezTo>
                      <a:cubicBezTo>
                        <a:pt x="5269" y="5122"/>
                        <a:pt x="5260" y="5083"/>
                        <a:pt x="5244" y="5078"/>
                      </a:cubicBezTo>
                      <a:cubicBezTo>
                        <a:pt x="5228" y="5074"/>
                        <a:pt x="5233" y="5058"/>
                        <a:pt x="5214" y="5042"/>
                      </a:cubicBezTo>
                      <a:cubicBezTo>
                        <a:pt x="5196" y="5026"/>
                        <a:pt x="5171" y="5032"/>
                        <a:pt x="5162" y="5026"/>
                      </a:cubicBezTo>
                      <a:cubicBezTo>
                        <a:pt x="5152" y="5019"/>
                        <a:pt x="5134" y="4966"/>
                        <a:pt x="5164" y="4943"/>
                      </a:cubicBezTo>
                      <a:cubicBezTo>
                        <a:pt x="5194" y="4920"/>
                        <a:pt x="5180" y="4918"/>
                        <a:pt x="5157" y="4895"/>
                      </a:cubicBezTo>
                      <a:cubicBezTo>
                        <a:pt x="5134" y="4872"/>
                        <a:pt x="5132" y="4840"/>
                        <a:pt x="5148" y="4824"/>
                      </a:cubicBezTo>
                      <a:cubicBezTo>
                        <a:pt x="5164" y="4808"/>
                        <a:pt x="5168" y="4771"/>
                        <a:pt x="5136" y="4773"/>
                      </a:cubicBezTo>
                      <a:cubicBezTo>
                        <a:pt x="5104" y="4776"/>
                        <a:pt x="5074" y="4798"/>
                        <a:pt x="5077" y="4757"/>
                      </a:cubicBezTo>
                      <a:cubicBezTo>
                        <a:pt x="5079" y="4716"/>
                        <a:pt x="5093" y="4670"/>
                        <a:pt x="5079" y="4656"/>
                      </a:cubicBezTo>
                      <a:cubicBezTo>
                        <a:pt x="5065" y="4642"/>
                        <a:pt x="5049" y="4615"/>
                        <a:pt x="5051" y="4592"/>
                      </a:cubicBezTo>
                      <a:cubicBezTo>
                        <a:pt x="5054" y="4569"/>
                        <a:pt x="5042" y="4555"/>
                        <a:pt x="5024" y="4585"/>
                      </a:cubicBezTo>
                      <a:cubicBezTo>
                        <a:pt x="5005" y="4615"/>
                        <a:pt x="4985" y="4624"/>
                        <a:pt x="4976" y="4659"/>
                      </a:cubicBezTo>
                      <a:cubicBezTo>
                        <a:pt x="4966" y="4693"/>
                        <a:pt x="4980" y="4716"/>
                        <a:pt x="4960" y="4750"/>
                      </a:cubicBezTo>
                      <a:cubicBezTo>
                        <a:pt x="4939" y="4785"/>
                        <a:pt x="4943" y="4794"/>
                        <a:pt x="4953" y="4840"/>
                      </a:cubicBezTo>
                      <a:cubicBezTo>
                        <a:pt x="4962" y="4886"/>
                        <a:pt x="4930" y="4865"/>
                        <a:pt x="4923" y="4902"/>
                      </a:cubicBezTo>
                      <a:cubicBezTo>
                        <a:pt x="4916" y="4938"/>
                        <a:pt x="4909" y="4945"/>
                        <a:pt x="4886" y="4968"/>
                      </a:cubicBezTo>
                      <a:cubicBezTo>
                        <a:pt x="4863" y="4991"/>
                        <a:pt x="4854" y="5017"/>
                        <a:pt x="4820" y="4991"/>
                      </a:cubicBezTo>
                      <a:cubicBezTo>
                        <a:pt x="4785" y="4966"/>
                        <a:pt x="4815" y="4945"/>
                        <a:pt x="4760" y="4941"/>
                      </a:cubicBezTo>
                      <a:cubicBezTo>
                        <a:pt x="4705" y="4936"/>
                        <a:pt x="4680" y="4932"/>
                        <a:pt x="4664" y="4902"/>
                      </a:cubicBezTo>
                      <a:cubicBezTo>
                        <a:pt x="4647" y="4872"/>
                        <a:pt x="4645" y="4865"/>
                        <a:pt x="4618" y="4867"/>
                      </a:cubicBezTo>
                      <a:cubicBezTo>
                        <a:pt x="4590" y="4870"/>
                        <a:pt x="4567" y="4854"/>
                        <a:pt x="4602" y="4833"/>
                      </a:cubicBezTo>
                      <a:cubicBezTo>
                        <a:pt x="4636" y="4812"/>
                        <a:pt x="4625" y="4808"/>
                        <a:pt x="4638" y="4776"/>
                      </a:cubicBezTo>
                      <a:cubicBezTo>
                        <a:pt x="4652" y="4743"/>
                        <a:pt x="4650" y="4764"/>
                        <a:pt x="4673" y="4737"/>
                      </a:cubicBezTo>
                      <a:cubicBezTo>
                        <a:pt x="4696" y="4709"/>
                        <a:pt x="4739" y="4672"/>
                        <a:pt x="4696" y="4681"/>
                      </a:cubicBezTo>
                      <a:cubicBezTo>
                        <a:pt x="4652" y="4691"/>
                        <a:pt x="4661" y="4723"/>
                        <a:pt x="4618" y="4704"/>
                      </a:cubicBezTo>
                      <a:cubicBezTo>
                        <a:pt x="4574" y="4686"/>
                        <a:pt x="4560" y="4670"/>
                        <a:pt x="4528" y="4684"/>
                      </a:cubicBezTo>
                      <a:cubicBezTo>
                        <a:pt x="4496" y="4697"/>
                        <a:pt x="4480" y="4638"/>
                        <a:pt x="4439" y="4647"/>
                      </a:cubicBezTo>
                      <a:cubicBezTo>
                        <a:pt x="4392" y="4657"/>
                        <a:pt x="4338" y="4633"/>
                        <a:pt x="4319" y="4663"/>
                      </a:cubicBezTo>
                      <a:cubicBezTo>
                        <a:pt x="4301" y="4693"/>
                        <a:pt x="4315" y="4707"/>
                        <a:pt x="4351" y="4691"/>
                      </a:cubicBezTo>
                      <a:cubicBezTo>
                        <a:pt x="4388" y="4675"/>
                        <a:pt x="4409" y="4670"/>
                        <a:pt x="4432" y="4679"/>
                      </a:cubicBezTo>
                      <a:cubicBezTo>
                        <a:pt x="4455" y="4688"/>
                        <a:pt x="4416" y="4714"/>
                        <a:pt x="4386" y="4711"/>
                      </a:cubicBezTo>
                      <a:cubicBezTo>
                        <a:pt x="4356" y="4709"/>
                        <a:pt x="4345" y="4723"/>
                        <a:pt x="4331" y="4741"/>
                      </a:cubicBezTo>
                      <a:cubicBezTo>
                        <a:pt x="4317" y="4759"/>
                        <a:pt x="4317" y="4782"/>
                        <a:pt x="4292" y="4789"/>
                      </a:cubicBezTo>
                      <a:cubicBezTo>
                        <a:pt x="4266" y="4796"/>
                        <a:pt x="4250" y="4787"/>
                        <a:pt x="4255" y="4819"/>
                      </a:cubicBezTo>
                      <a:cubicBezTo>
                        <a:pt x="4260" y="4851"/>
                        <a:pt x="4276" y="4872"/>
                        <a:pt x="4246" y="4881"/>
                      </a:cubicBezTo>
                      <a:cubicBezTo>
                        <a:pt x="4216" y="4890"/>
                        <a:pt x="4225" y="4844"/>
                        <a:pt x="4205" y="4865"/>
                      </a:cubicBezTo>
                      <a:cubicBezTo>
                        <a:pt x="4184" y="4886"/>
                        <a:pt x="4191" y="4890"/>
                        <a:pt x="4163" y="4872"/>
                      </a:cubicBezTo>
                      <a:cubicBezTo>
                        <a:pt x="4136" y="4854"/>
                        <a:pt x="4136" y="4817"/>
                        <a:pt x="4113" y="4828"/>
                      </a:cubicBezTo>
                      <a:cubicBezTo>
                        <a:pt x="4090" y="4840"/>
                        <a:pt x="4074" y="4842"/>
                        <a:pt x="4055" y="4837"/>
                      </a:cubicBezTo>
                      <a:cubicBezTo>
                        <a:pt x="4037" y="4833"/>
                        <a:pt x="4021" y="4828"/>
                        <a:pt x="4009" y="4851"/>
                      </a:cubicBezTo>
                      <a:cubicBezTo>
                        <a:pt x="3998" y="4874"/>
                        <a:pt x="3982" y="4888"/>
                        <a:pt x="3950" y="4906"/>
                      </a:cubicBezTo>
                      <a:cubicBezTo>
                        <a:pt x="3918" y="4925"/>
                        <a:pt x="3911" y="4934"/>
                        <a:pt x="3925" y="4952"/>
                      </a:cubicBezTo>
                      <a:cubicBezTo>
                        <a:pt x="3938" y="4971"/>
                        <a:pt x="3920" y="4968"/>
                        <a:pt x="3895" y="4975"/>
                      </a:cubicBezTo>
                      <a:cubicBezTo>
                        <a:pt x="3869" y="4982"/>
                        <a:pt x="3842" y="4977"/>
                        <a:pt x="3865" y="4998"/>
                      </a:cubicBezTo>
                      <a:cubicBezTo>
                        <a:pt x="3888" y="5019"/>
                        <a:pt x="3874" y="5037"/>
                        <a:pt x="3849" y="5023"/>
                      </a:cubicBezTo>
                      <a:cubicBezTo>
                        <a:pt x="3824" y="5010"/>
                        <a:pt x="3828" y="4991"/>
                        <a:pt x="3805" y="5016"/>
                      </a:cubicBezTo>
                      <a:cubicBezTo>
                        <a:pt x="3782" y="5042"/>
                        <a:pt x="3771" y="5033"/>
                        <a:pt x="3778" y="5065"/>
                      </a:cubicBezTo>
                      <a:cubicBezTo>
                        <a:pt x="3785" y="5097"/>
                        <a:pt x="3762" y="5083"/>
                        <a:pt x="3743" y="5101"/>
                      </a:cubicBezTo>
                      <a:cubicBezTo>
                        <a:pt x="3725" y="5120"/>
                        <a:pt x="3720" y="5140"/>
                        <a:pt x="3700" y="5161"/>
                      </a:cubicBezTo>
                      <a:cubicBezTo>
                        <a:pt x="3679" y="5182"/>
                        <a:pt x="3628" y="5179"/>
                        <a:pt x="3576" y="5198"/>
                      </a:cubicBezTo>
                      <a:cubicBezTo>
                        <a:pt x="3523" y="5216"/>
                        <a:pt x="3527" y="5218"/>
                        <a:pt x="3488" y="5235"/>
                      </a:cubicBezTo>
                      <a:cubicBezTo>
                        <a:pt x="3449" y="5251"/>
                        <a:pt x="3447" y="5212"/>
                        <a:pt x="3410" y="5237"/>
                      </a:cubicBezTo>
                      <a:cubicBezTo>
                        <a:pt x="3374" y="5262"/>
                        <a:pt x="3353" y="5299"/>
                        <a:pt x="3319" y="5301"/>
                      </a:cubicBezTo>
                      <a:cubicBezTo>
                        <a:pt x="3284" y="5303"/>
                        <a:pt x="3307" y="5285"/>
                        <a:pt x="3284" y="5303"/>
                      </a:cubicBezTo>
                      <a:cubicBezTo>
                        <a:pt x="3261" y="5322"/>
                        <a:pt x="3241" y="5354"/>
                        <a:pt x="3252" y="5368"/>
                      </a:cubicBezTo>
                      <a:cubicBezTo>
                        <a:pt x="3264" y="5381"/>
                        <a:pt x="3238" y="5377"/>
                        <a:pt x="3231" y="5404"/>
                      </a:cubicBezTo>
                      <a:cubicBezTo>
                        <a:pt x="3225" y="5432"/>
                        <a:pt x="3215" y="5450"/>
                        <a:pt x="3243" y="5464"/>
                      </a:cubicBezTo>
                      <a:cubicBezTo>
                        <a:pt x="3270" y="5478"/>
                        <a:pt x="3268" y="5475"/>
                        <a:pt x="3250" y="5496"/>
                      </a:cubicBezTo>
                      <a:cubicBezTo>
                        <a:pt x="3231" y="5517"/>
                        <a:pt x="3222" y="5517"/>
                        <a:pt x="3245" y="5547"/>
                      </a:cubicBezTo>
                      <a:cubicBezTo>
                        <a:pt x="3268" y="5576"/>
                        <a:pt x="3287" y="5595"/>
                        <a:pt x="3303" y="5627"/>
                      </a:cubicBezTo>
                      <a:cubicBezTo>
                        <a:pt x="3319" y="5659"/>
                        <a:pt x="3316" y="5664"/>
                        <a:pt x="3326" y="5703"/>
                      </a:cubicBezTo>
                      <a:cubicBezTo>
                        <a:pt x="3335" y="5742"/>
                        <a:pt x="3346" y="5739"/>
                        <a:pt x="3358" y="5760"/>
                      </a:cubicBezTo>
                      <a:cubicBezTo>
                        <a:pt x="3369" y="5781"/>
                        <a:pt x="3371" y="5794"/>
                        <a:pt x="3365" y="5829"/>
                      </a:cubicBezTo>
                      <a:cubicBezTo>
                        <a:pt x="3358" y="5863"/>
                        <a:pt x="3307" y="5849"/>
                        <a:pt x="3335" y="5886"/>
                      </a:cubicBezTo>
                      <a:cubicBezTo>
                        <a:pt x="3362" y="5923"/>
                        <a:pt x="3397" y="5923"/>
                        <a:pt x="3454" y="5923"/>
                      </a:cubicBezTo>
                      <a:cubicBezTo>
                        <a:pt x="3511" y="5923"/>
                        <a:pt x="3562" y="5877"/>
                        <a:pt x="3615" y="5877"/>
                      </a:cubicBezTo>
                      <a:cubicBezTo>
                        <a:pt x="3668" y="5877"/>
                        <a:pt x="3773" y="5893"/>
                        <a:pt x="3798" y="5870"/>
                      </a:cubicBezTo>
                      <a:cubicBezTo>
                        <a:pt x="3824" y="5847"/>
                        <a:pt x="3863" y="5811"/>
                        <a:pt x="3897" y="5811"/>
                      </a:cubicBezTo>
                      <a:cubicBezTo>
                        <a:pt x="3931" y="5811"/>
                        <a:pt x="3975" y="5792"/>
                        <a:pt x="4014" y="5781"/>
                      </a:cubicBezTo>
                      <a:cubicBezTo>
                        <a:pt x="4053" y="5769"/>
                        <a:pt x="4051" y="5785"/>
                        <a:pt x="4104" y="5771"/>
                      </a:cubicBezTo>
                      <a:cubicBezTo>
                        <a:pt x="4156" y="5758"/>
                        <a:pt x="4184" y="5749"/>
                        <a:pt x="4232" y="5758"/>
                      </a:cubicBezTo>
                      <a:cubicBezTo>
                        <a:pt x="4280" y="5767"/>
                        <a:pt x="4303" y="5767"/>
                        <a:pt x="4333" y="5774"/>
                      </a:cubicBezTo>
                      <a:cubicBezTo>
                        <a:pt x="4363" y="5781"/>
                        <a:pt x="4340" y="5804"/>
                        <a:pt x="4379" y="5826"/>
                      </a:cubicBezTo>
                      <a:cubicBezTo>
                        <a:pt x="4418" y="5849"/>
                        <a:pt x="4395" y="5877"/>
                        <a:pt x="4429" y="5854"/>
                      </a:cubicBezTo>
                      <a:cubicBezTo>
                        <a:pt x="4464" y="5831"/>
                        <a:pt x="4491" y="5833"/>
                        <a:pt x="4503" y="5845"/>
                      </a:cubicBezTo>
                      <a:cubicBezTo>
                        <a:pt x="4514" y="5856"/>
                        <a:pt x="4491" y="5852"/>
                        <a:pt x="4471" y="5861"/>
                      </a:cubicBezTo>
                      <a:cubicBezTo>
                        <a:pt x="4450" y="5870"/>
                        <a:pt x="4400" y="5923"/>
                        <a:pt x="4446" y="5923"/>
                      </a:cubicBezTo>
                      <a:cubicBezTo>
                        <a:pt x="4491" y="5923"/>
                        <a:pt x="4487" y="5888"/>
                        <a:pt x="4524" y="5891"/>
                      </a:cubicBezTo>
                      <a:cubicBezTo>
                        <a:pt x="4560" y="5893"/>
                        <a:pt x="4579" y="5899"/>
                        <a:pt x="4574" y="5923"/>
                      </a:cubicBezTo>
                      <a:cubicBezTo>
                        <a:pt x="4569" y="5948"/>
                        <a:pt x="4546" y="5941"/>
                        <a:pt x="4558" y="5962"/>
                      </a:cubicBezTo>
                      <a:cubicBezTo>
                        <a:pt x="4569" y="5983"/>
                        <a:pt x="4618" y="5987"/>
                        <a:pt x="4652" y="5983"/>
                      </a:cubicBezTo>
                      <a:cubicBezTo>
                        <a:pt x="4686" y="5978"/>
                        <a:pt x="4689" y="5985"/>
                        <a:pt x="4712" y="5989"/>
                      </a:cubicBezTo>
                      <a:cubicBezTo>
                        <a:pt x="4735" y="5994"/>
                        <a:pt x="4746" y="5953"/>
                        <a:pt x="4769" y="5966"/>
                      </a:cubicBezTo>
                      <a:cubicBezTo>
                        <a:pt x="4792" y="5980"/>
                        <a:pt x="4764" y="6001"/>
                        <a:pt x="4792" y="5980"/>
                      </a:cubicBezTo>
                      <a:cubicBezTo>
                        <a:pt x="4820" y="5960"/>
                        <a:pt x="4831" y="5923"/>
                        <a:pt x="4859" y="5923"/>
                      </a:cubicBezTo>
                      <a:cubicBezTo>
                        <a:pt x="4934" y="5923"/>
                        <a:pt x="4934" y="5923"/>
                        <a:pt x="4934" y="5923"/>
                      </a:cubicBezTo>
                      <a:cubicBezTo>
                        <a:pt x="4957" y="5923"/>
                        <a:pt x="4978" y="5891"/>
                        <a:pt x="4996" y="5866"/>
                      </a:cubicBezTo>
                      <a:cubicBezTo>
                        <a:pt x="5015" y="5840"/>
                        <a:pt x="5012" y="5794"/>
                        <a:pt x="5063" y="5781"/>
                      </a:cubicBezTo>
                      <a:cubicBezTo>
                        <a:pt x="5113" y="5767"/>
                        <a:pt x="5106" y="5742"/>
                        <a:pt x="5127" y="5725"/>
                      </a:cubicBezTo>
                      <a:cubicBezTo>
                        <a:pt x="5148" y="5709"/>
                        <a:pt x="5173" y="5673"/>
                        <a:pt x="5207" y="5641"/>
                      </a:cubicBezTo>
                      <a:cubicBezTo>
                        <a:pt x="5242" y="5608"/>
                        <a:pt x="5251" y="5590"/>
                        <a:pt x="5258" y="5565"/>
                      </a:cubicBezTo>
                      <a:close/>
                      <a:moveTo>
                        <a:pt x="5808" y="4264"/>
                      </a:moveTo>
                      <a:cubicBezTo>
                        <a:pt x="5817" y="4240"/>
                        <a:pt x="5818" y="4229"/>
                        <a:pt x="5797" y="4223"/>
                      </a:cubicBezTo>
                      <a:cubicBezTo>
                        <a:pt x="5775" y="4217"/>
                        <a:pt x="5753" y="4211"/>
                        <a:pt x="5753" y="4211"/>
                      </a:cubicBezTo>
                      <a:cubicBezTo>
                        <a:pt x="5731" y="4203"/>
                        <a:pt x="5734" y="4201"/>
                        <a:pt x="5728" y="4183"/>
                      </a:cubicBezTo>
                      <a:cubicBezTo>
                        <a:pt x="5722" y="4164"/>
                        <a:pt x="5713" y="4150"/>
                        <a:pt x="5703" y="4164"/>
                      </a:cubicBezTo>
                      <a:cubicBezTo>
                        <a:pt x="5694" y="4178"/>
                        <a:pt x="5683" y="4218"/>
                        <a:pt x="5703" y="4231"/>
                      </a:cubicBezTo>
                      <a:cubicBezTo>
                        <a:pt x="5724" y="4243"/>
                        <a:pt x="5696" y="4254"/>
                        <a:pt x="5738" y="4253"/>
                      </a:cubicBezTo>
                      <a:cubicBezTo>
                        <a:pt x="5780" y="4251"/>
                        <a:pt x="5797" y="4262"/>
                        <a:pt x="5789" y="4278"/>
                      </a:cubicBezTo>
                      <a:cubicBezTo>
                        <a:pt x="5781" y="4293"/>
                        <a:pt x="5748" y="4309"/>
                        <a:pt x="5786" y="4326"/>
                      </a:cubicBezTo>
                      <a:cubicBezTo>
                        <a:pt x="5823" y="4343"/>
                        <a:pt x="5853" y="4327"/>
                        <a:pt x="5834" y="4307"/>
                      </a:cubicBezTo>
                      <a:cubicBezTo>
                        <a:pt x="5815" y="4287"/>
                        <a:pt x="5798" y="4287"/>
                        <a:pt x="5808" y="4264"/>
                      </a:cubicBezTo>
                      <a:close/>
                      <a:moveTo>
                        <a:pt x="5802" y="5563"/>
                      </a:moveTo>
                      <a:cubicBezTo>
                        <a:pt x="5771" y="5592"/>
                        <a:pt x="5744" y="5597"/>
                        <a:pt x="5740" y="5629"/>
                      </a:cubicBezTo>
                      <a:cubicBezTo>
                        <a:pt x="5735" y="5661"/>
                        <a:pt x="5722" y="5668"/>
                        <a:pt x="5696" y="5689"/>
                      </a:cubicBezTo>
                      <a:cubicBezTo>
                        <a:pt x="5671" y="5709"/>
                        <a:pt x="5669" y="5721"/>
                        <a:pt x="5646" y="5753"/>
                      </a:cubicBezTo>
                      <a:cubicBezTo>
                        <a:pt x="5623" y="5785"/>
                        <a:pt x="5616" y="5801"/>
                        <a:pt x="5584" y="5808"/>
                      </a:cubicBezTo>
                      <a:cubicBezTo>
                        <a:pt x="5552" y="5815"/>
                        <a:pt x="5540" y="5804"/>
                        <a:pt x="5526" y="5831"/>
                      </a:cubicBezTo>
                      <a:cubicBezTo>
                        <a:pt x="5513" y="5859"/>
                        <a:pt x="5520" y="5852"/>
                        <a:pt x="5483" y="5877"/>
                      </a:cubicBezTo>
                      <a:cubicBezTo>
                        <a:pt x="5446" y="5902"/>
                        <a:pt x="5453" y="5878"/>
                        <a:pt x="5423" y="5923"/>
                      </a:cubicBezTo>
                      <a:cubicBezTo>
                        <a:pt x="5393" y="5969"/>
                        <a:pt x="5419" y="5955"/>
                        <a:pt x="5368" y="5976"/>
                      </a:cubicBezTo>
                      <a:cubicBezTo>
                        <a:pt x="5318" y="5996"/>
                        <a:pt x="5315" y="5985"/>
                        <a:pt x="5290" y="6017"/>
                      </a:cubicBezTo>
                      <a:cubicBezTo>
                        <a:pt x="5265" y="6049"/>
                        <a:pt x="5178" y="6074"/>
                        <a:pt x="5237" y="6074"/>
                      </a:cubicBezTo>
                      <a:cubicBezTo>
                        <a:pt x="5297" y="6074"/>
                        <a:pt x="5297" y="6077"/>
                        <a:pt x="5329" y="6042"/>
                      </a:cubicBezTo>
                      <a:cubicBezTo>
                        <a:pt x="5361" y="6008"/>
                        <a:pt x="5354" y="6024"/>
                        <a:pt x="5391" y="6006"/>
                      </a:cubicBezTo>
                      <a:cubicBezTo>
                        <a:pt x="5428" y="5987"/>
                        <a:pt x="5430" y="5978"/>
                        <a:pt x="5451" y="5950"/>
                      </a:cubicBezTo>
                      <a:cubicBezTo>
                        <a:pt x="5471" y="5923"/>
                        <a:pt x="5487" y="5916"/>
                        <a:pt x="5520" y="5895"/>
                      </a:cubicBezTo>
                      <a:cubicBezTo>
                        <a:pt x="5552" y="5875"/>
                        <a:pt x="5545" y="5843"/>
                        <a:pt x="5584" y="5833"/>
                      </a:cubicBezTo>
                      <a:cubicBezTo>
                        <a:pt x="5623" y="5824"/>
                        <a:pt x="5627" y="5820"/>
                        <a:pt x="5643" y="5794"/>
                      </a:cubicBezTo>
                      <a:cubicBezTo>
                        <a:pt x="5660" y="5769"/>
                        <a:pt x="5664" y="5753"/>
                        <a:pt x="5692" y="5742"/>
                      </a:cubicBezTo>
                      <a:cubicBezTo>
                        <a:pt x="5719" y="5730"/>
                        <a:pt x="5749" y="5698"/>
                        <a:pt x="5770" y="5677"/>
                      </a:cubicBezTo>
                      <a:cubicBezTo>
                        <a:pt x="5790" y="5657"/>
                        <a:pt x="5820" y="5632"/>
                        <a:pt x="5820" y="5604"/>
                      </a:cubicBezTo>
                      <a:cubicBezTo>
                        <a:pt x="5820" y="5576"/>
                        <a:pt x="5834" y="5533"/>
                        <a:pt x="5802" y="5563"/>
                      </a:cubicBezTo>
                      <a:close/>
                      <a:moveTo>
                        <a:pt x="1294" y="3316"/>
                      </a:moveTo>
                      <a:cubicBezTo>
                        <a:pt x="1269" y="3300"/>
                        <a:pt x="1278" y="3273"/>
                        <a:pt x="1260" y="3245"/>
                      </a:cubicBezTo>
                      <a:cubicBezTo>
                        <a:pt x="1242" y="3217"/>
                        <a:pt x="1262" y="3194"/>
                        <a:pt x="1237" y="3192"/>
                      </a:cubicBezTo>
                      <a:cubicBezTo>
                        <a:pt x="1201" y="3189"/>
                        <a:pt x="1205" y="3215"/>
                        <a:pt x="1205" y="3245"/>
                      </a:cubicBezTo>
                      <a:cubicBezTo>
                        <a:pt x="1205" y="3275"/>
                        <a:pt x="1174" y="3302"/>
                        <a:pt x="1174" y="3323"/>
                      </a:cubicBezTo>
                      <a:cubicBezTo>
                        <a:pt x="1174" y="3344"/>
                        <a:pt x="1180" y="3367"/>
                        <a:pt x="1196" y="3378"/>
                      </a:cubicBezTo>
                      <a:cubicBezTo>
                        <a:pt x="1212" y="3390"/>
                        <a:pt x="1191" y="3410"/>
                        <a:pt x="1196" y="3429"/>
                      </a:cubicBezTo>
                      <a:cubicBezTo>
                        <a:pt x="1200" y="3447"/>
                        <a:pt x="1212" y="3465"/>
                        <a:pt x="1242" y="3445"/>
                      </a:cubicBezTo>
                      <a:cubicBezTo>
                        <a:pt x="1271" y="3424"/>
                        <a:pt x="1299" y="3426"/>
                        <a:pt x="1299" y="3396"/>
                      </a:cubicBezTo>
                      <a:cubicBezTo>
                        <a:pt x="1299" y="3367"/>
                        <a:pt x="1320" y="3332"/>
                        <a:pt x="1294" y="3316"/>
                      </a:cubicBezTo>
                      <a:close/>
                      <a:moveTo>
                        <a:pt x="2057" y="2692"/>
                      </a:moveTo>
                      <a:cubicBezTo>
                        <a:pt x="2054" y="2722"/>
                        <a:pt x="2057" y="2783"/>
                        <a:pt x="2042" y="2801"/>
                      </a:cubicBezTo>
                      <a:cubicBezTo>
                        <a:pt x="2026" y="2820"/>
                        <a:pt x="2042" y="2837"/>
                        <a:pt x="2053" y="2858"/>
                      </a:cubicBezTo>
                      <a:cubicBezTo>
                        <a:pt x="2063" y="2878"/>
                        <a:pt x="2101" y="2864"/>
                        <a:pt x="2132" y="2847"/>
                      </a:cubicBezTo>
                      <a:cubicBezTo>
                        <a:pt x="2163" y="2830"/>
                        <a:pt x="2165" y="2805"/>
                        <a:pt x="2197" y="2816"/>
                      </a:cubicBezTo>
                      <a:cubicBezTo>
                        <a:pt x="2230" y="2826"/>
                        <a:pt x="2233" y="2833"/>
                        <a:pt x="2230" y="2872"/>
                      </a:cubicBezTo>
                      <a:cubicBezTo>
                        <a:pt x="2227" y="2911"/>
                        <a:pt x="2240" y="2962"/>
                        <a:pt x="2258" y="2998"/>
                      </a:cubicBezTo>
                      <a:cubicBezTo>
                        <a:pt x="2277" y="3034"/>
                        <a:pt x="2280" y="3065"/>
                        <a:pt x="2269" y="3091"/>
                      </a:cubicBezTo>
                      <a:cubicBezTo>
                        <a:pt x="2258" y="3118"/>
                        <a:pt x="2250" y="3126"/>
                        <a:pt x="2257" y="3158"/>
                      </a:cubicBezTo>
                      <a:cubicBezTo>
                        <a:pt x="2263" y="3191"/>
                        <a:pt x="2266" y="3222"/>
                        <a:pt x="2252" y="3242"/>
                      </a:cubicBezTo>
                      <a:cubicBezTo>
                        <a:pt x="2238" y="3263"/>
                        <a:pt x="2254" y="3302"/>
                        <a:pt x="2241" y="3323"/>
                      </a:cubicBezTo>
                      <a:cubicBezTo>
                        <a:pt x="2229" y="3345"/>
                        <a:pt x="2221" y="3375"/>
                        <a:pt x="2241" y="3392"/>
                      </a:cubicBezTo>
                      <a:cubicBezTo>
                        <a:pt x="2261" y="3409"/>
                        <a:pt x="2271" y="3387"/>
                        <a:pt x="2296" y="3426"/>
                      </a:cubicBezTo>
                      <a:cubicBezTo>
                        <a:pt x="2321" y="3465"/>
                        <a:pt x="2339" y="3489"/>
                        <a:pt x="2331" y="3500"/>
                      </a:cubicBezTo>
                      <a:cubicBezTo>
                        <a:pt x="2324" y="3510"/>
                        <a:pt x="2341" y="3537"/>
                        <a:pt x="2353" y="3554"/>
                      </a:cubicBezTo>
                      <a:cubicBezTo>
                        <a:pt x="2366" y="3571"/>
                        <a:pt x="2370" y="3601"/>
                        <a:pt x="2375" y="3626"/>
                      </a:cubicBezTo>
                      <a:cubicBezTo>
                        <a:pt x="2380" y="3651"/>
                        <a:pt x="2400" y="3730"/>
                        <a:pt x="2441" y="3757"/>
                      </a:cubicBezTo>
                      <a:cubicBezTo>
                        <a:pt x="2481" y="3783"/>
                        <a:pt x="2465" y="3777"/>
                        <a:pt x="2509" y="3824"/>
                      </a:cubicBezTo>
                      <a:cubicBezTo>
                        <a:pt x="2553" y="3870"/>
                        <a:pt x="2562" y="3881"/>
                        <a:pt x="2587" y="3863"/>
                      </a:cubicBezTo>
                      <a:cubicBezTo>
                        <a:pt x="2612" y="3844"/>
                        <a:pt x="2634" y="3864"/>
                        <a:pt x="2612" y="3831"/>
                      </a:cubicBezTo>
                      <a:cubicBezTo>
                        <a:pt x="2590" y="3799"/>
                        <a:pt x="2575" y="3785"/>
                        <a:pt x="2571" y="3741"/>
                      </a:cubicBezTo>
                      <a:cubicBezTo>
                        <a:pt x="2568" y="3697"/>
                        <a:pt x="2581" y="3657"/>
                        <a:pt x="2562" y="3632"/>
                      </a:cubicBezTo>
                      <a:cubicBezTo>
                        <a:pt x="2543" y="3607"/>
                        <a:pt x="2539" y="3570"/>
                        <a:pt x="2503" y="3542"/>
                      </a:cubicBezTo>
                      <a:cubicBezTo>
                        <a:pt x="2467" y="3514"/>
                        <a:pt x="2478" y="3468"/>
                        <a:pt x="2455" y="3504"/>
                      </a:cubicBezTo>
                      <a:cubicBezTo>
                        <a:pt x="2431" y="3540"/>
                        <a:pt x="2442" y="3534"/>
                        <a:pt x="2411" y="3506"/>
                      </a:cubicBezTo>
                      <a:cubicBezTo>
                        <a:pt x="2380" y="3478"/>
                        <a:pt x="2451" y="3495"/>
                        <a:pt x="2428" y="3467"/>
                      </a:cubicBezTo>
                      <a:cubicBezTo>
                        <a:pt x="2405" y="3439"/>
                        <a:pt x="2380" y="3415"/>
                        <a:pt x="2372" y="3386"/>
                      </a:cubicBezTo>
                      <a:cubicBezTo>
                        <a:pt x="2364" y="3356"/>
                        <a:pt x="2339" y="3311"/>
                        <a:pt x="2355" y="3289"/>
                      </a:cubicBezTo>
                      <a:cubicBezTo>
                        <a:pt x="2370" y="3267"/>
                        <a:pt x="2314" y="3288"/>
                        <a:pt x="2317" y="3253"/>
                      </a:cubicBezTo>
                      <a:cubicBezTo>
                        <a:pt x="2321" y="3219"/>
                        <a:pt x="2342" y="3186"/>
                        <a:pt x="2353" y="3140"/>
                      </a:cubicBezTo>
                      <a:cubicBezTo>
                        <a:pt x="2364" y="3093"/>
                        <a:pt x="2347" y="3057"/>
                        <a:pt x="2370" y="3045"/>
                      </a:cubicBezTo>
                      <a:cubicBezTo>
                        <a:pt x="2394" y="3032"/>
                        <a:pt x="2437" y="3034"/>
                        <a:pt x="2433" y="3062"/>
                      </a:cubicBezTo>
                      <a:cubicBezTo>
                        <a:pt x="2428" y="3090"/>
                        <a:pt x="2448" y="3087"/>
                        <a:pt x="2475" y="3093"/>
                      </a:cubicBezTo>
                      <a:cubicBezTo>
                        <a:pt x="2501" y="3099"/>
                        <a:pt x="2506" y="3108"/>
                        <a:pt x="2531" y="3140"/>
                      </a:cubicBezTo>
                      <a:cubicBezTo>
                        <a:pt x="2556" y="3171"/>
                        <a:pt x="2561" y="3213"/>
                        <a:pt x="2579" y="3225"/>
                      </a:cubicBezTo>
                      <a:cubicBezTo>
                        <a:pt x="2598" y="3238"/>
                        <a:pt x="2654" y="3255"/>
                        <a:pt x="2654" y="3269"/>
                      </a:cubicBezTo>
                      <a:cubicBezTo>
                        <a:pt x="2654" y="3283"/>
                        <a:pt x="2648" y="3327"/>
                        <a:pt x="2652" y="3350"/>
                      </a:cubicBezTo>
                      <a:cubicBezTo>
                        <a:pt x="2657" y="3373"/>
                        <a:pt x="2676" y="3380"/>
                        <a:pt x="2705" y="3356"/>
                      </a:cubicBezTo>
                      <a:cubicBezTo>
                        <a:pt x="2735" y="3333"/>
                        <a:pt x="2754" y="3320"/>
                        <a:pt x="2776" y="3286"/>
                      </a:cubicBezTo>
                      <a:cubicBezTo>
                        <a:pt x="2797" y="3252"/>
                        <a:pt x="2786" y="3255"/>
                        <a:pt x="2825" y="3250"/>
                      </a:cubicBezTo>
                      <a:cubicBezTo>
                        <a:pt x="2864" y="3246"/>
                        <a:pt x="2874" y="3247"/>
                        <a:pt x="2905" y="3213"/>
                      </a:cubicBezTo>
                      <a:cubicBezTo>
                        <a:pt x="2936" y="3179"/>
                        <a:pt x="2938" y="3160"/>
                        <a:pt x="2955" y="3105"/>
                      </a:cubicBezTo>
                      <a:cubicBezTo>
                        <a:pt x="2972" y="3051"/>
                        <a:pt x="2941" y="3017"/>
                        <a:pt x="2933" y="2974"/>
                      </a:cubicBezTo>
                      <a:cubicBezTo>
                        <a:pt x="2925" y="2932"/>
                        <a:pt x="2950" y="2911"/>
                        <a:pt x="2924" y="2898"/>
                      </a:cubicBezTo>
                      <a:cubicBezTo>
                        <a:pt x="2897" y="2886"/>
                        <a:pt x="2913" y="2872"/>
                        <a:pt x="2874" y="2842"/>
                      </a:cubicBezTo>
                      <a:cubicBezTo>
                        <a:pt x="2835" y="2812"/>
                        <a:pt x="2793" y="2720"/>
                        <a:pt x="2766" y="2706"/>
                      </a:cubicBezTo>
                      <a:cubicBezTo>
                        <a:pt x="2740" y="2692"/>
                        <a:pt x="2727" y="2697"/>
                        <a:pt x="2755" y="2663"/>
                      </a:cubicBezTo>
                      <a:cubicBezTo>
                        <a:pt x="2783" y="2629"/>
                        <a:pt x="2790" y="2607"/>
                        <a:pt x="2824" y="2572"/>
                      </a:cubicBezTo>
                      <a:cubicBezTo>
                        <a:pt x="2858" y="2538"/>
                        <a:pt x="2872" y="2541"/>
                        <a:pt x="2902" y="2530"/>
                      </a:cubicBezTo>
                      <a:cubicBezTo>
                        <a:pt x="2931" y="2519"/>
                        <a:pt x="2941" y="2526"/>
                        <a:pt x="2978" y="2540"/>
                      </a:cubicBezTo>
                      <a:cubicBezTo>
                        <a:pt x="3015" y="2554"/>
                        <a:pt x="3042" y="2576"/>
                        <a:pt x="3005" y="2597"/>
                      </a:cubicBezTo>
                      <a:cubicBezTo>
                        <a:pt x="2967" y="2619"/>
                        <a:pt x="2933" y="2646"/>
                        <a:pt x="2930" y="2678"/>
                      </a:cubicBezTo>
                      <a:cubicBezTo>
                        <a:pt x="2927" y="2711"/>
                        <a:pt x="2934" y="2733"/>
                        <a:pt x="2969" y="2736"/>
                      </a:cubicBezTo>
                      <a:cubicBezTo>
                        <a:pt x="3003" y="2739"/>
                        <a:pt x="3009" y="2725"/>
                        <a:pt x="3037" y="2696"/>
                      </a:cubicBezTo>
                      <a:cubicBezTo>
                        <a:pt x="3065" y="2666"/>
                        <a:pt x="3118" y="2638"/>
                        <a:pt x="3098" y="2627"/>
                      </a:cubicBezTo>
                      <a:cubicBezTo>
                        <a:pt x="3078" y="2616"/>
                        <a:pt x="3062" y="2582"/>
                        <a:pt x="3048" y="2566"/>
                      </a:cubicBezTo>
                      <a:cubicBezTo>
                        <a:pt x="3034" y="2551"/>
                        <a:pt x="3051" y="2532"/>
                        <a:pt x="3096" y="2527"/>
                      </a:cubicBezTo>
                      <a:cubicBezTo>
                        <a:pt x="3142" y="2523"/>
                        <a:pt x="3160" y="2518"/>
                        <a:pt x="3215" y="2493"/>
                      </a:cubicBezTo>
                      <a:cubicBezTo>
                        <a:pt x="3269" y="2468"/>
                        <a:pt x="3280" y="2454"/>
                        <a:pt x="3336" y="2456"/>
                      </a:cubicBezTo>
                      <a:cubicBezTo>
                        <a:pt x="3393" y="2457"/>
                        <a:pt x="3432" y="2434"/>
                        <a:pt x="3474" y="2389"/>
                      </a:cubicBezTo>
                      <a:cubicBezTo>
                        <a:pt x="3516" y="2343"/>
                        <a:pt x="3533" y="2343"/>
                        <a:pt x="3564" y="2317"/>
                      </a:cubicBezTo>
                      <a:cubicBezTo>
                        <a:pt x="3595" y="2290"/>
                        <a:pt x="3612" y="2276"/>
                        <a:pt x="3623" y="2241"/>
                      </a:cubicBezTo>
                      <a:cubicBezTo>
                        <a:pt x="3634" y="2205"/>
                        <a:pt x="3636" y="2197"/>
                        <a:pt x="3653" y="2167"/>
                      </a:cubicBezTo>
                      <a:cubicBezTo>
                        <a:pt x="3670" y="2138"/>
                        <a:pt x="3676" y="2102"/>
                        <a:pt x="3699" y="2097"/>
                      </a:cubicBezTo>
                      <a:cubicBezTo>
                        <a:pt x="3723" y="2093"/>
                        <a:pt x="3721" y="2111"/>
                        <a:pt x="3729" y="2075"/>
                      </a:cubicBezTo>
                      <a:cubicBezTo>
                        <a:pt x="3737" y="2040"/>
                        <a:pt x="3757" y="1985"/>
                        <a:pt x="3729" y="1985"/>
                      </a:cubicBezTo>
                      <a:cubicBezTo>
                        <a:pt x="3701" y="1985"/>
                        <a:pt x="3654" y="1982"/>
                        <a:pt x="3684" y="1955"/>
                      </a:cubicBezTo>
                      <a:cubicBezTo>
                        <a:pt x="3713" y="1929"/>
                        <a:pt x="3728" y="1945"/>
                        <a:pt x="3715" y="1907"/>
                      </a:cubicBezTo>
                      <a:cubicBezTo>
                        <a:pt x="3703" y="1870"/>
                        <a:pt x="3700" y="1839"/>
                        <a:pt x="3676" y="1814"/>
                      </a:cubicBezTo>
                      <a:cubicBezTo>
                        <a:pt x="3653" y="1789"/>
                        <a:pt x="3665" y="1758"/>
                        <a:pt x="3636" y="1740"/>
                      </a:cubicBezTo>
                      <a:cubicBezTo>
                        <a:pt x="3606" y="1723"/>
                        <a:pt x="3555" y="1712"/>
                        <a:pt x="3580" y="1689"/>
                      </a:cubicBezTo>
                      <a:cubicBezTo>
                        <a:pt x="3604" y="1666"/>
                        <a:pt x="3626" y="1658"/>
                        <a:pt x="3645" y="1631"/>
                      </a:cubicBezTo>
                      <a:cubicBezTo>
                        <a:pt x="3664" y="1605"/>
                        <a:pt x="3681" y="1591"/>
                        <a:pt x="3709" y="1592"/>
                      </a:cubicBezTo>
                      <a:cubicBezTo>
                        <a:pt x="3737" y="1594"/>
                        <a:pt x="3759" y="1578"/>
                        <a:pt x="3746" y="1561"/>
                      </a:cubicBezTo>
                      <a:cubicBezTo>
                        <a:pt x="3734" y="1544"/>
                        <a:pt x="3731" y="1529"/>
                        <a:pt x="3696" y="1533"/>
                      </a:cubicBezTo>
                      <a:cubicBezTo>
                        <a:pt x="3662" y="1538"/>
                        <a:pt x="3637" y="1533"/>
                        <a:pt x="3609" y="1547"/>
                      </a:cubicBezTo>
                      <a:cubicBezTo>
                        <a:pt x="3581" y="1561"/>
                        <a:pt x="3573" y="1569"/>
                        <a:pt x="3562" y="1555"/>
                      </a:cubicBezTo>
                      <a:cubicBezTo>
                        <a:pt x="3551" y="1541"/>
                        <a:pt x="3564" y="1525"/>
                        <a:pt x="3537" y="1529"/>
                      </a:cubicBezTo>
                      <a:cubicBezTo>
                        <a:pt x="3511" y="1532"/>
                        <a:pt x="3467" y="1502"/>
                        <a:pt x="3492" y="1482"/>
                      </a:cubicBezTo>
                      <a:cubicBezTo>
                        <a:pt x="3517" y="1462"/>
                        <a:pt x="3497" y="1479"/>
                        <a:pt x="3547" y="1457"/>
                      </a:cubicBezTo>
                      <a:cubicBezTo>
                        <a:pt x="3597" y="1435"/>
                        <a:pt x="3583" y="1421"/>
                        <a:pt x="3620" y="1401"/>
                      </a:cubicBezTo>
                      <a:cubicBezTo>
                        <a:pt x="3657" y="1381"/>
                        <a:pt x="3668" y="1357"/>
                        <a:pt x="3690" y="1376"/>
                      </a:cubicBezTo>
                      <a:cubicBezTo>
                        <a:pt x="3712" y="1395"/>
                        <a:pt x="3709" y="1419"/>
                        <a:pt x="3690" y="1443"/>
                      </a:cubicBezTo>
                      <a:cubicBezTo>
                        <a:pt x="3671" y="1466"/>
                        <a:pt x="3687" y="1476"/>
                        <a:pt x="3721" y="1458"/>
                      </a:cubicBezTo>
                      <a:cubicBezTo>
                        <a:pt x="3756" y="1441"/>
                        <a:pt x="3773" y="1427"/>
                        <a:pt x="3810" y="1432"/>
                      </a:cubicBezTo>
                      <a:cubicBezTo>
                        <a:pt x="3847" y="1437"/>
                        <a:pt x="3888" y="1435"/>
                        <a:pt x="3879" y="1458"/>
                      </a:cubicBezTo>
                      <a:cubicBezTo>
                        <a:pt x="3869" y="1482"/>
                        <a:pt x="3810" y="1488"/>
                        <a:pt x="3849" y="1511"/>
                      </a:cubicBezTo>
                      <a:cubicBezTo>
                        <a:pt x="3888" y="1535"/>
                        <a:pt x="3939" y="1511"/>
                        <a:pt x="3946" y="1535"/>
                      </a:cubicBezTo>
                      <a:cubicBezTo>
                        <a:pt x="3952" y="1558"/>
                        <a:pt x="3967" y="1567"/>
                        <a:pt x="3952" y="1578"/>
                      </a:cubicBezTo>
                      <a:cubicBezTo>
                        <a:pt x="3936" y="1589"/>
                        <a:pt x="3918" y="1581"/>
                        <a:pt x="3929" y="1611"/>
                      </a:cubicBezTo>
                      <a:cubicBezTo>
                        <a:pt x="3939" y="1641"/>
                        <a:pt x="3950" y="1659"/>
                        <a:pt x="3946" y="1681"/>
                      </a:cubicBezTo>
                      <a:cubicBezTo>
                        <a:pt x="3941" y="1703"/>
                        <a:pt x="3944" y="1739"/>
                        <a:pt x="3972" y="1734"/>
                      </a:cubicBezTo>
                      <a:cubicBezTo>
                        <a:pt x="4000" y="1730"/>
                        <a:pt x="3986" y="1703"/>
                        <a:pt x="4039" y="1692"/>
                      </a:cubicBezTo>
                      <a:cubicBezTo>
                        <a:pt x="4092" y="1681"/>
                        <a:pt x="4092" y="1689"/>
                        <a:pt x="4109" y="1672"/>
                      </a:cubicBezTo>
                      <a:cubicBezTo>
                        <a:pt x="4126" y="1655"/>
                        <a:pt x="4139" y="1622"/>
                        <a:pt x="4120" y="1603"/>
                      </a:cubicBezTo>
                      <a:cubicBezTo>
                        <a:pt x="4101" y="1585"/>
                        <a:pt x="4086" y="1574"/>
                        <a:pt x="4072" y="1536"/>
                      </a:cubicBezTo>
                      <a:cubicBezTo>
                        <a:pt x="4058" y="1499"/>
                        <a:pt x="4047" y="1476"/>
                        <a:pt x="4019" y="1474"/>
                      </a:cubicBezTo>
                      <a:cubicBezTo>
                        <a:pt x="3991" y="1472"/>
                        <a:pt x="3958" y="1466"/>
                        <a:pt x="3981" y="1441"/>
                      </a:cubicBezTo>
                      <a:cubicBezTo>
                        <a:pt x="4005" y="1416"/>
                        <a:pt x="4011" y="1393"/>
                        <a:pt x="4053" y="1373"/>
                      </a:cubicBezTo>
                      <a:cubicBezTo>
                        <a:pt x="4095" y="1352"/>
                        <a:pt x="4080" y="1352"/>
                        <a:pt x="4059" y="1331"/>
                      </a:cubicBezTo>
                      <a:cubicBezTo>
                        <a:pt x="4039" y="1309"/>
                        <a:pt x="4041" y="1295"/>
                        <a:pt x="4063" y="1284"/>
                      </a:cubicBezTo>
                      <a:cubicBezTo>
                        <a:pt x="4084" y="1273"/>
                        <a:pt x="4064" y="1279"/>
                        <a:pt x="4091" y="1290"/>
                      </a:cubicBezTo>
                      <a:cubicBezTo>
                        <a:pt x="4117" y="1301"/>
                        <a:pt x="4111" y="1231"/>
                        <a:pt x="4139" y="1231"/>
                      </a:cubicBezTo>
                      <a:cubicBezTo>
                        <a:pt x="4167" y="1231"/>
                        <a:pt x="4192" y="1262"/>
                        <a:pt x="4232" y="1254"/>
                      </a:cubicBezTo>
                      <a:cubicBezTo>
                        <a:pt x="4273" y="1247"/>
                        <a:pt x="4276" y="1223"/>
                        <a:pt x="4304" y="1187"/>
                      </a:cubicBezTo>
                      <a:cubicBezTo>
                        <a:pt x="4332" y="1151"/>
                        <a:pt x="4340" y="1150"/>
                        <a:pt x="4352" y="1113"/>
                      </a:cubicBezTo>
                      <a:cubicBezTo>
                        <a:pt x="4365" y="1075"/>
                        <a:pt x="4345" y="1061"/>
                        <a:pt x="4368" y="1024"/>
                      </a:cubicBezTo>
                      <a:cubicBezTo>
                        <a:pt x="4391" y="986"/>
                        <a:pt x="4393" y="986"/>
                        <a:pt x="4391" y="954"/>
                      </a:cubicBezTo>
                      <a:cubicBezTo>
                        <a:pt x="4390" y="921"/>
                        <a:pt x="4399" y="926"/>
                        <a:pt x="4382" y="902"/>
                      </a:cubicBezTo>
                      <a:cubicBezTo>
                        <a:pt x="4365" y="879"/>
                        <a:pt x="4362" y="860"/>
                        <a:pt x="4365" y="841"/>
                      </a:cubicBezTo>
                      <a:cubicBezTo>
                        <a:pt x="4368" y="823"/>
                        <a:pt x="4399" y="840"/>
                        <a:pt x="4408" y="860"/>
                      </a:cubicBezTo>
                      <a:cubicBezTo>
                        <a:pt x="4418" y="880"/>
                        <a:pt x="4399" y="893"/>
                        <a:pt x="4436" y="935"/>
                      </a:cubicBezTo>
                      <a:cubicBezTo>
                        <a:pt x="4474" y="977"/>
                        <a:pt x="4488" y="977"/>
                        <a:pt x="4488" y="1014"/>
                      </a:cubicBezTo>
                      <a:cubicBezTo>
                        <a:pt x="4488" y="1052"/>
                        <a:pt x="4496" y="1078"/>
                        <a:pt x="4517" y="1084"/>
                      </a:cubicBezTo>
                      <a:cubicBezTo>
                        <a:pt x="4539" y="1091"/>
                        <a:pt x="4533" y="1058"/>
                        <a:pt x="4564" y="1070"/>
                      </a:cubicBezTo>
                      <a:cubicBezTo>
                        <a:pt x="4595" y="1083"/>
                        <a:pt x="4539" y="1035"/>
                        <a:pt x="4524" y="1019"/>
                      </a:cubicBezTo>
                      <a:cubicBezTo>
                        <a:pt x="4508" y="1003"/>
                        <a:pt x="4475" y="954"/>
                        <a:pt x="4499" y="946"/>
                      </a:cubicBezTo>
                      <a:cubicBezTo>
                        <a:pt x="4522" y="938"/>
                        <a:pt x="4542" y="985"/>
                        <a:pt x="4550" y="960"/>
                      </a:cubicBezTo>
                      <a:cubicBezTo>
                        <a:pt x="4558" y="935"/>
                        <a:pt x="4508" y="902"/>
                        <a:pt x="4488" y="883"/>
                      </a:cubicBezTo>
                      <a:cubicBezTo>
                        <a:pt x="4468" y="865"/>
                        <a:pt x="4433" y="832"/>
                        <a:pt x="4421" y="809"/>
                      </a:cubicBezTo>
                      <a:cubicBezTo>
                        <a:pt x="4408" y="785"/>
                        <a:pt x="4385" y="735"/>
                        <a:pt x="4363" y="732"/>
                      </a:cubicBezTo>
                      <a:cubicBezTo>
                        <a:pt x="4341" y="729"/>
                        <a:pt x="4355" y="762"/>
                        <a:pt x="4327" y="760"/>
                      </a:cubicBezTo>
                      <a:cubicBezTo>
                        <a:pt x="4299" y="759"/>
                        <a:pt x="4292" y="749"/>
                        <a:pt x="4279" y="742"/>
                      </a:cubicBezTo>
                      <a:cubicBezTo>
                        <a:pt x="4267" y="734"/>
                        <a:pt x="4256" y="700"/>
                        <a:pt x="4239" y="726"/>
                      </a:cubicBezTo>
                      <a:cubicBezTo>
                        <a:pt x="4221" y="753"/>
                        <a:pt x="4203" y="765"/>
                        <a:pt x="4187" y="756"/>
                      </a:cubicBezTo>
                      <a:cubicBezTo>
                        <a:pt x="4172" y="746"/>
                        <a:pt x="4112" y="737"/>
                        <a:pt x="4140" y="718"/>
                      </a:cubicBezTo>
                      <a:cubicBezTo>
                        <a:pt x="4168" y="700"/>
                        <a:pt x="4147" y="711"/>
                        <a:pt x="4133" y="692"/>
                      </a:cubicBezTo>
                      <a:cubicBezTo>
                        <a:pt x="4119" y="673"/>
                        <a:pt x="4111" y="665"/>
                        <a:pt x="4145" y="640"/>
                      </a:cubicBezTo>
                      <a:cubicBezTo>
                        <a:pt x="4179" y="615"/>
                        <a:pt x="4197" y="567"/>
                        <a:pt x="4221" y="555"/>
                      </a:cubicBezTo>
                      <a:cubicBezTo>
                        <a:pt x="4246" y="542"/>
                        <a:pt x="4249" y="539"/>
                        <a:pt x="4295" y="547"/>
                      </a:cubicBezTo>
                      <a:cubicBezTo>
                        <a:pt x="4340" y="555"/>
                        <a:pt x="4340" y="572"/>
                        <a:pt x="4387" y="556"/>
                      </a:cubicBezTo>
                      <a:cubicBezTo>
                        <a:pt x="4433" y="541"/>
                        <a:pt x="4441" y="541"/>
                        <a:pt x="4469" y="545"/>
                      </a:cubicBezTo>
                      <a:cubicBezTo>
                        <a:pt x="4497" y="550"/>
                        <a:pt x="4503" y="567"/>
                        <a:pt x="4514" y="544"/>
                      </a:cubicBezTo>
                      <a:cubicBezTo>
                        <a:pt x="4525" y="520"/>
                        <a:pt x="4497" y="477"/>
                        <a:pt x="4517" y="469"/>
                      </a:cubicBezTo>
                      <a:cubicBezTo>
                        <a:pt x="4538" y="461"/>
                        <a:pt x="4552" y="439"/>
                        <a:pt x="4564" y="464"/>
                      </a:cubicBezTo>
                      <a:cubicBezTo>
                        <a:pt x="4577" y="489"/>
                        <a:pt x="4583" y="492"/>
                        <a:pt x="4600" y="483"/>
                      </a:cubicBezTo>
                      <a:cubicBezTo>
                        <a:pt x="4617" y="474"/>
                        <a:pt x="4630" y="452"/>
                        <a:pt x="4641" y="472"/>
                      </a:cubicBezTo>
                      <a:cubicBezTo>
                        <a:pt x="4651" y="492"/>
                        <a:pt x="4650" y="505"/>
                        <a:pt x="4644" y="519"/>
                      </a:cubicBezTo>
                      <a:cubicBezTo>
                        <a:pt x="4637" y="533"/>
                        <a:pt x="4634" y="623"/>
                        <a:pt x="4658" y="650"/>
                      </a:cubicBezTo>
                      <a:cubicBezTo>
                        <a:pt x="4681" y="676"/>
                        <a:pt x="4694" y="676"/>
                        <a:pt x="4725" y="717"/>
                      </a:cubicBezTo>
                      <a:cubicBezTo>
                        <a:pt x="4756" y="757"/>
                        <a:pt x="4761" y="782"/>
                        <a:pt x="4789" y="798"/>
                      </a:cubicBezTo>
                      <a:cubicBezTo>
                        <a:pt x="4817" y="813"/>
                        <a:pt x="4857" y="806"/>
                        <a:pt x="4854" y="831"/>
                      </a:cubicBezTo>
                      <a:cubicBezTo>
                        <a:pt x="4851" y="855"/>
                        <a:pt x="4838" y="888"/>
                        <a:pt x="4862" y="894"/>
                      </a:cubicBezTo>
                      <a:cubicBezTo>
                        <a:pt x="4885" y="901"/>
                        <a:pt x="4899" y="871"/>
                        <a:pt x="4898" y="845"/>
                      </a:cubicBezTo>
                      <a:cubicBezTo>
                        <a:pt x="4896" y="818"/>
                        <a:pt x="4882" y="781"/>
                        <a:pt x="4882" y="781"/>
                      </a:cubicBezTo>
                      <a:cubicBezTo>
                        <a:pt x="4874" y="745"/>
                        <a:pt x="4873" y="726"/>
                        <a:pt x="4873" y="706"/>
                      </a:cubicBezTo>
                      <a:cubicBezTo>
                        <a:pt x="4873" y="686"/>
                        <a:pt x="4893" y="673"/>
                        <a:pt x="4862" y="656"/>
                      </a:cubicBezTo>
                      <a:cubicBezTo>
                        <a:pt x="4831" y="639"/>
                        <a:pt x="4840" y="647"/>
                        <a:pt x="4812" y="617"/>
                      </a:cubicBezTo>
                      <a:cubicBezTo>
                        <a:pt x="4784" y="587"/>
                        <a:pt x="4775" y="589"/>
                        <a:pt x="4745" y="573"/>
                      </a:cubicBezTo>
                      <a:cubicBezTo>
                        <a:pt x="4715" y="558"/>
                        <a:pt x="4762" y="538"/>
                        <a:pt x="4732" y="536"/>
                      </a:cubicBezTo>
                      <a:cubicBezTo>
                        <a:pt x="4703" y="534"/>
                        <a:pt x="4684" y="514"/>
                        <a:pt x="4706" y="502"/>
                      </a:cubicBezTo>
                      <a:cubicBezTo>
                        <a:pt x="4728" y="489"/>
                        <a:pt x="4743" y="497"/>
                        <a:pt x="4771" y="499"/>
                      </a:cubicBezTo>
                      <a:cubicBezTo>
                        <a:pt x="4800" y="500"/>
                        <a:pt x="4820" y="486"/>
                        <a:pt x="4812" y="475"/>
                      </a:cubicBezTo>
                      <a:cubicBezTo>
                        <a:pt x="4804" y="464"/>
                        <a:pt x="4782" y="447"/>
                        <a:pt x="4806" y="433"/>
                      </a:cubicBezTo>
                      <a:cubicBezTo>
                        <a:pt x="4829" y="419"/>
                        <a:pt x="4824" y="416"/>
                        <a:pt x="4803" y="405"/>
                      </a:cubicBezTo>
                      <a:cubicBezTo>
                        <a:pt x="4781" y="394"/>
                        <a:pt x="4743" y="376"/>
                        <a:pt x="4753" y="361"/>
                      </a:cubicBezTo>
                      <a:cubicBezTo>
                        <a:pt x="4762" y="347"/>
                        <a:pt x="4690" y="346"/>
                        <a:pt x="4676" y="329"/>
                      </a:cubicBezTo>
                      <a:cubicBezTo>
                        <a:pt x="4662" y="312"/>
                        <a:pt x="4706" y="310"/>
                        <a:pt x="4729" y="318"/>
                      </a:cubicBezTo>
                      <a:cubicBezTo>
                        <a:pt x="4753" y="326"/>
                        <a:pt x="4793" y="355"/>
                        <a:pt x="4821" y="366"/>
                      </a:cubicBezTo>
                      <a:cubicBezTo>
                        <a:pt x="4849" y="377"/>
                        <a:pt x="4888" y="419"/>
                        <a:pt x="4929" y="433"/>
                      </a:cubicBezTo>
                      <a:cubicBezTo>
                        <a:pt x="4969" y="447"/>
                        <a:pt x="4955" y="457"/>
                        <a:pt x="4991" y="488"/>
                      </a:cubicBezTo>
                      <a:cubicBezTo>
                        <a:pt x="5027" y="519"/>
                        <a:pt x="5057" y="527"/>
                        <a:pt x="5046" y="506"/>
                      </a:cubicBezTo>
                      <a:cubicBezTo>
                        <a:pt x="5035" y="486"/>
                        <a:pt x="5077" y="491"/>
                        <a:pt x="5102" y="499"/>
                      </a:cubicBezTo>
                      <a:cubicBezTo>
                        <a:pt x="5127" y="506"/>
                        <a:pt x="5187" y="572"/>
                        <a:pt x="5220" y="583"/>
                      </a:cubicBezTo>
                      <a:cubicBezTo>
                        <a:pt x="5253" y="594"/>
                        <a:pt x="5270" y="600"/>
                        <a:pt x="5293" y="630"/>
                      </a:cubicBezTo>
                      <a:cubicBezTo>
                        <a:pt x="5317" y="659"/>
                        <a:pt x="5370" y="681"/>
                        <a:pt x="5367" y="709"/>
                      </a:cubicBezTo>
                      <a:cubicBezTo>
                        <a:pt x="5364" y="737"/>
                        <a:pt x="5399" y="802"/>
                        <a:pt x="5399" y="760"/>
                      </a:cubicBezTo>
                      <a:cubicBezTo>
                        <a:pt x="5399" y="718"/>
                        <a:pt x="5398" y="700"/>
                        <a:pt x="5368" y="673"/>
                      </a:cubicBezTo>
                      <a:cubicBezTo>
                        <a:pt x="5343" y="650"/>
                        <a:pt x="5334" y="646"/>
                        <a:pt x="5324" y="619"/>
                      </a:cubicBezTo>
                      <a:cubicBezTo>
                        <a:pt x="5070" y="439"/>
                        <a:pt x="4790" y="294"/>
                        <a:pt x="4492" y="189"/>
                      </a:cubicBezTo>
                      <a:cubicBezTo>
                        <a:pt x="4464" y="197"/>
                        <a:pt x="4443" y="206"/>
                        <a:pt x="4418" y="206"/>
                      </a:cubicBezTo>
                      <a:cubicBezTo>
                        <a:pt x="4383" y="206"/>
                        <a:pt x="4387" y="199"/>
                        <a:pt x="4363" y="215"/>
                      </a:cubicBezTo>
                      <a:cubicBezTo>
                        <a:pt x="4340" y="231"/>
                        <a:pt x="4337" y="238"/>
                        <a:pt x="4320" y="237"/>
                      </a:cubicBezTo>
                      <a:cubicBezTo>
                        <a:pt x="4302" y="235"/>
                        <a:pt x="4268" y="273"/>
                        <a:pt x="4237" y="246"/>
                      </a:cubicBezTo>
                      <a:cubicBezTo>
                        <a:pt x="4206" y="220"/>
                        <a:pt x="4193" y="224"/>
                        <a:pt x="4162" y="212"/>
                      </a:cubicBezTo>
                      <a:cubicBezTo>
                        <a:pt x="4131" y="199"/>
                        <a:pt x="4130" y="210"/>
                        <a:pt x="4100" y="215"/>
                      </a:cubicBezTo>
                      <a:cubicBezTo>
                        <a:pt x="4070" y="220"/>
                        <a:pt x="4063" y="229"/>
                        <a:pt x="4038" y="212"/>
                      </a:cubicBezTo>
                      <a:cubicBezTo>
                        <a:pt x="4013" y="195"/>
                        <a:pt x="3999" y="178"/>
                        <a:pt x="3950" y="184"/>
                      </a:cubicBezTo>
                      <a:cubicBezTo>
                        <a:pt x="3902" y="190"/>
                        <a:pt x="3844" y="179"/>
                        <a:pt x="3843" y="168"/>
                      </a:cubicBezTo>
                      <a:cubicBezTo>
                        <a:pt x="3841" y="157"/>
                        <a:pt x="3888" y="142"/>
                        <a:pt x="3835" y="137"/>
                      </a:cubicBezTo>
                      <a:cubicBezTo>
                        <a:pt x="3782" y="132"/>
                        <a:pt x="3748" y="114"/>
                        <a:pt x="3726" y="128"/>
                      </a:cubicBezTo>
                      <a:cubicBezTo>
                        <a:pt x="3704" y="142"/>
                        <a:pt x="3704" y="159"/>
                        <a:pt x="3746" y="160"/>
                      </a:cubicBezTo>
                      <a:cubicBezTo>
                        <a:pt x="3788" y="162"/>
                        <a:pt x="3830" y="193"/>
                        <a:pt x="3804" y="203"/>
                      </a:cubicBezTo>
                      <a:cubicBezTo>
                        <a:pt x="3777" y="212"/>
                        <a:pt x="3749" y="187"/>
                        <a:pt x="3726" y="193"/>
                      </a:cubicBezTo>
                      <a:cubicBezTo>
                        <a:pt x="3703" y="199"/>
                        <a:pt x="3710" y="201"/>
                        <a:pt x="3682" y="217"/>
                      </a:cubicBezTo>
                      <a:cubicBezTo>
                        <a:pt x="3674" y="221"/>
                        <a:pt x="3671" y="224"/>
                        <a:pt x="3670" y="225"/>
                      </a:cubicBezTo>
                      <a:cubicBezTo>
                        <a:pt x="3670" y="224"/>
                        <a:pt x="3670" y="219"/>
                        <a:pt x="3656" y="213"/>
                      </a:cubicBezTo>
                      <a:cubicBezTo>
                        <a:pt x="3626" y="201"/>
                        <a:pt x="3622" y="164"/>
                        <a:pt x="3604" y="164"/>
                      </a:cubicBezTo>
                      <a:cubicBezTo>
                        <a:pt x="3587" y="164"/>
                        <a:pt x="3565" y="164"/>
                        <a:pt x="3537" y="170"/>
                      </a:cubicBezTo>
                      <a:cubicBezTo>
                        <a:pt x="3509" y="176"/>
                        <a:pt x="3498" y="210"/>
                        <a:pt x="3456" y="192"/>
                      </a:cubicBezTo>
                      <a:cubicBezTo>
                        <a:pt x="3414" y="173"/>
                        <a:pt x="3397" y="165"/>
                        <a:pt x="3377" y="165"/>
                      </a:cubicBezTo>
                      <a:cubicBezTo>
                        <a:pt x="3357" y="165"/>
                        <a:pt x="3346" y="170"/>
                        <a:pt x="3321" y="167"/>
                      </a:cubicBezTo>
                      <a:cubicBezTo>
                        <a:pt x="3296" y="164"/>
                        <a:pt x="3282" y="181"/>
                        <a:pt x="3255" y="182"/>
                      </a:cubicBezTo>
                      <a:cubicBezTo>
                        <a:pt x="3229" y="184"/>
                        <a:pt x="3212" y="178"/>
                        <a:pt x="3246" y="165"/>
                      </a:cubicBezTo>
                      <a:cubicBezTo>
                        <a:pt x="3280" y="153"/>
                        <a:pt x="3329" y="134"/>
                        <a:pt x="3302" y="129"/>
                      </a:cubicBezTo>
                      <a:cubicBezTo>
                        <a:pt x="3276" y="125"/>
                        <a:pt x="3276" y="134"/>
                        <a:pt x="3257" y="114"/>
                      </a:cubicBezTo>
                      <a:cubicBezTo>
                        <a:pt x="3238" y="93"/>
                        <a:pt x="3252" y="59"/>
                        <a:pt x="3210" y="62"/>
                      </a:cubicBezTo>
                      <a:cubicBezTo>
                        <a:pt x="3168" y="65"/>
                        <a:pt x="3162" y="53"/>
                        <a:pt x="3151" y="61"/>
                      </a:cubicBezTo>
                      <a:cubicBezTo>
                        <a:pt x="3140" y="69"/>
                        <a:pt x="3220" y="89"/>
                        <a:pt x="3193" y="100"/>
                      </a:cubicBezTo>
                      <a:cubicBezTo>
                        <a:pt x="3167" y="111"/>
                        <a:pt x="3157" y="118"/>
                        <a:pt x="3134" y="120"/>
                      </a:cubicBezTo>
                      <a:cubicBezTo>
                        <a:pt x="3111" y="122"/>
                        <a:pt x="3079" y="112"/>
                        <a:pt x="3053" y="117"/>
                      </a:cubicBezTo>
                      <a:cubicBezTo>
                        <a:pt x="3026" y="122"/>
                        <a:pt x="2986" y="142"/>
                        <a:pt x="2967" y="148"/>
                      </a:cubicBezTo>
                      <a:cubicBezTo>
                        <a:pt x="2948" y="154"/>
                        <a:pt x="2933" y="142"/>
                        <a:pt x="2920" y="150"/>
                      </a:cubicBezTo>
                      <a:cubicBezTo>
                        <a:pt x="2908" y="157"/>
                        <a:pt x="2874" y="170"/>
                        <a:pt x="2833" y="168"/>
                      </a:cubicBezTo>
                      <a:cubicBezTo>
                        <a:pt x="2793" y="167"/>
                        <a:pt x="2786" y="198"/>
                        <a:pt x="2751" y="204"/>
                      </a:cubicBezTo>
                      <a:cubicBezTo>
                        <a:pt x="2715" y="210"/>
                        <a:pt x="2751" y="165"/>
                        <a:pt x="2713" y="181"/>
                      </a:cubicBezTo>
                      <a:cubicBezTo>
                        <a:pt x="2676" y="196"/>
                        <a:pt x="2654" y="175"/>
                        <a:pt x="2620" y="190"/>
                      </a:cubicBezTo>
                      <a:cubicBezTo>
                        <a:pt x="2585" y="206"/>
                        <a:pt x="2534" y="196"/>
                        <a:pt x="2554" y="221"/>
                      </a:cubicBezTo>
                      <a:cubicBezTo>
                        <a:pt x="2575" y="246"/>
                        <a:pt x="2559" y="252"/>
                        <a:pt x="2529" y="257"/>
                      </a:cubicBezTo>
                      <a:cubicBezTo>
                        <a:pt x="2500" y="262"/>
                        <a:pt x="2490" y="265"/>
                        <a:pt x="2476" y="280"/>
                      </a:cubicBezTo>
                      <a:cubicBezTo>
                        <a:pt x="2462" y="296"/>
                        <a:pt x="2433" y="305"/>
                        <a:pt x="2436" y="288"/>
                      </a:cubicBezTo>
                      <a:cubicBezTo>
                        <a:pt x="2439" y="271"/>
                        <a:pt x="2472" y="248"/>
                        <a:pt x="2445" y="248"/>
                      </a:cubicBezTo>
                      <a:cubicBezTo>
                        <a:pt x="2419" y="248"/>
                        <a:pt x="2402" y="234"/>
                        <a:pt x="2411" y="218"/>
                      </a:cubicBezTo>
                      <a:cubicBezTo>
                        <a:pt x="2420" y="203"/>
                        <a:pt x="2430" y="199"/>
                        <a:pt x="2483" y="184"/>
                      </a:cubicBezTo>
                      <a:cubicBezTo>
                        <a:pt x="2536" y="168"/>
                        <a:pt x="2557" y="150"/>
                        <a:pt x="2603" y="145"/>
                      </a:cubicBezTo>
                      <a:cubicBezTo>
                        <a:pt x="2648" y="140"/>
                        <a:pt x="2677" y="139"/>
                        <a:pt x="2704" y="134"/>
                      </a:cubicBezTo>
                      <a:cubicBezTo>
                        <a:pt x="2730" y="129"/>
                        <a:pt x="2819" y="100"/>
                        <a:pt x="2783" y="98"/>
                      </a:cubicBezTo>
                      <a:cubicBezTo>
                        <a:pt x="2747" y="97"/>
                        <a:pt x="2657" y="125"/>
                        <a:pt x="2640" y="129"/>
                      </a:cubicBezTo>
                      <a:cubicBezTo>
                        <a:pt x="2623" y="134"/>
                        <a:pt x="2601" y="122"/>
                        <a:pt x="2554" y="140"/>
                      </a:cubicBezTo>
                      <a:cubicBezTo>
                        <a:pt x="2508" y="159"/>
                        <a:pt x="2461" y="167"/>
                        <a:pt x="2434" y="179"/>
                      </a:cubicBezTo>
                      <a:cubicBezTo>
                        <a:pt x="2408" y="192"/>
                        <a:pt x="2414" y="171"/>
                        <a:pt x="2392" y="198"/>
                      </a:cubicBezTo>
                      <a:cubicBezTo>
                        <a:pt x="2370" y="224"/>
                        <a:pt x="2380" y="224"/>
                        <a:pt x="2355" y="235"/>
                      </a:cubicBezTo>
                      <a:cubicBezTo>
                        <a:pt x="2330" y="246"/>
                        <a:pt x="2327" y="240"/>
                        <a:pt x="2299" y="246"/>
                      </a:cubicBezTo>
                      <a:cubicBezTo>
                        <a:pt x="2271" y="252"/>
                        <a:pt x="2215" y="271"/>
                        <a:pt x="2227" y="251"/>
                      </a:cubicBezTo>
                      <a:cubicBezTo>
                        <a:pt x="2240" y="231"/>
                        <a:pt x="2240" y="220"/>
                        <a:pt x="2261" y="206"/>
                      </a:cubicBezTo>
                      <a:cubicBezTo>
                        <a:pt x="2270" y="200"/>
                        <a:pt x="2289" y="186"/>
                        <a:pt x="2304" y="173"/>
                      </a:cubicBezTo>
                      <a:cubicBezTo>
                        <a:pt x="965" y="620"/>
                        <a:pt x="0" y="1884"/>
                        <a:pt x="0" y="3373"/>
                      </a:cubicBezTo>
                      <a:cubicBezTo>
                        <a:pt x="0" y="3938"/>
                        <a:pt x="139" y="4470"/>
                        <a:pt x="384" y="4938"/>
                      </a:cubicBezTo>
                      <a:cubicBezTo>
                        <a:pt x="468" y="5013"/>
                        <a:pt x="587" y="5092"/>
                        <a:pt x="525" y="5017"/>
                      </a:cubicBezTo>
                      <a:cubicBezTo>
                        <a:pt x="462" y="4940"/>
                        <a:pt x="400" y="4905"/>
                        <a:pt x="414" y="4835"/>
                      </a:cubicBezTo>
                      <a:cubicBezTo>
                        <a:pt x="428" y="4766"/>
                        <a:pt x="407" y="4759"/>
                        <a:pt x="379" y="4710"/>
                      </a:cubicBezTo>
                      <a:cubicBezTo>
                        <a:pt x="351" y="4661"/>
                        <a:pt x="358" y="4654"/>
                        <a:pt x="351" y="4598"/>
                      </a:cubicBezTo>
                      <a:cubicBezTo>
                        <a:pt x="344" y="4542"/>
                        <a:pt x="274" y="4507"/>
                        <a:pt x="288" y="4445"/>
                      </a:cubicBezTo>
                      <a:cubicBezTo>
                        <a:pt x="302" y="4382"/>
                        <a:pt x="295" y="4284"/>
                        <a:pt x="260" y="4305"/>
                      </a:cubicBezTo>
                      <a:cubicBezTo>
                        <a:pt x="225" y="4326"/>
                        <a:pt x="253" y="4410"/>
                        <a:pt x="204" y="4424"/>
                      </a:cubicBezTo>
                      <a:cubicBezTo>
                        <a:pt x="156" y="4438"/>
                        <a:pt x="218" y="4326"/>
                        <a:pt x="169" y="4277"/>
                      </a:cubicBezTo>
                      <a:cubicBezTo>
                        <a:pt x="121" y="4229"/>
                        <a:pt x="128" y="4145"/>
                        <a:pt x="149" y="4082"/>
                      </a:cubicBezTo>
                      <a:cubicBezTo>
                        <a:pt x="169" y="4019"/>
                        <a:pt x="190" y="4047"/>
                        <a:pt x="142" y="3977"/>
                      </a:cubicBezTo>
                      <a:cubicBezTo>
                        <a:pt x="93" y="3908"/>
                        <a:pt x="86" y="3950"/>
                        <a:pt x="86" y="3845"/>
                      </a:cubicBezTo>
                      <a:cubicBezTo>
                        <a:pt x="86" y="3740"/>
                        <a:pt x="44" y="3664"/>
                        <a:pt x="79" y="3594"/>
                      </a:cubicBezTo>
                      <a:cubicBezTo>
                        <a:pt x="114" y="3524"/>
                        <a:pt x="79" y="3357"/>
                        <a:pt x="149" y="3266"/>
                      </a:cubicBezTo>
                      <a:cubicBezTo>
                        <a:pt x="218" y="3175"/>
                        <a:pt x="169" y="3064"/>
                        <a:pt x="218" y="2987"/>
                      </a:cubicBezTo>
                      <a:cubicBezTo>
                        <a:pt x="267" y="2910"/>
                        <a:pt x="295" y="2847"/>
                        <a:pt x="239" y="2847"/>
                      </a:cubicBezTo>
                      <a:cubicBezTo>
                        <a:pt x="183" y="2847"/>
                        <a:pt x="149" y="2875"/>
                        <a:pt x="114" y="2889"/>
                      </a:cubicBezTo>
                      <a:cubicBezTo>
                        <a:pt x="79" y="2903"/>
                        <a:pt x="86" y="2813"/>
                        <a:pt x="149" y="2764"/>
                      </a:cubicBezTo>
                      <a:cubicBezTo>
                        <a:pt x="211" y="2715"/>
                        <a:pt x="295" y="2680"/>
                        <a:pt x="323" y="2631"/>
                      </a:cubicBezTo>
                      <a:cubicBezTo>
                        <a:pt x="351" y="2582"/>
                        <a:pt x="365" y="2568"/>
                        <a:pt x="428" y="2541"/>
                      </a:cubicBezTo>
                      <a:cubicBezTo>
                        <a:pt x="490" y="2513"/>
                        <a:pt x="507" y="2436"/>
                        <a:pt x="569" y="2367"/>
                      </a:cubicBezTo>
                      <a:cubicBezTo>
                        <a:pt x="632" y="2299"/>
                        <a:pt x="648" y="2256"/>
                        <a:pt x="627" y="2225"/>
                      </a:cubicBezTo>
                      <a:cubicBezTo>
                        <a:pt x="605" y="2194"/>
                        <a:pt x="571" y="2156"/>
                        <a:pt x="582" y="2124"/>
                      </a:cubicBezTo>
                      <a:cubicBezTo>
                        <a:pt x="594" y="2091"/>
                        <a:pt x="609" y="2035"/>
                        <a:pt x="571" y="2076"/>
                      </a:cubicBezTo>
                      <a:cubicBezTo>
                        <a:pt x="533" y="2117"/>
                        <a:pt x="535" y="2150"/>
                        <a:pt x="501" y="2127"/>
                      </a:cubicBezTo>
                      <a:cubicBezTo>
                        <a:pt x="466" y="2104"/>
                        <a:pt x="465" y="2088"/>
                        <a:pt x="481" y="2050"/>
                      </a:cubicBezTo>
                      <a:cubicBezTo>
                        <a:pt x="497" y="2013"/>
                        <a:pt x="499" y="2008"/>
                        <a:pt x="494" y="1970"/>
                      </a:cubicBezTo>
                      <a:cubicBezTo>
                        <a:pt x="489" y="1932"/>
                        <a:pt x="497" y="1896"/>
                        <a:pt x="517" y="1862"/>
                      </a:cubicBezTo>
                      <a:cubicBezTo>
                        <a:pt x="537" y="1828"/>
                        <a:pt x="553" y="1798"/>
                        <a:pt x="578" y="1795"/>
                      </a:cubicBezTo>
                      <a:cubicBezTo>
                        <a:pt x="602" y="1792"/>
                        <a:pt x="586" y="1851"/>
                        <a:pt x="578" y="1878"/>
                      </a:cubicBezTo>
                      <a:cubicBezTo>
                        <a:pt x="569" y="1906"/>
                        <a:pt x="532" y="1931"/>
                        <a:pt x="561" y="1972"/>
                      </a:cubicBezTo>
                      <a:cubicBezTo>
                        <a:pt x="591" y="2013"/>
                        <a:pt x="584" y="2011"/>
                        <a:pt x="617" y="2016"/>
                      </a:cubicBezTo>
                      <a:cubicBezTo>
                        <a:pt x="649" y="2021"/>
                        <a:pt x="630" y="2049"/>
                        <a:pt x="627" y="2071"/>
                      </a:cubicBezTo>
                      <a:cubicBezTo>
                        <a:pt x="623" y="2094"/>
                        <a:pt x="628" y="2093"/>
                        <a:pt x="663" y="2107"/>
                      </a:cubicBezTo>
                      <a:cubicBezTo>
                        <a:pt x="697" y="2122"/>
                        <a:pt x="725" y="2120"/>
                        <a:pt x="766" y="2137"/>
                      </a:cubicBezTo>
                      <a:cubicBezTo>
                        <a:pt x="806" y="2153"/>
                        <a:pt x="780" y="2161"/>
                        <a:pt x="826" y="2139"/>
                      </a:cubicBezTo>
                      <a:cubicBezTo>
                        <a:pt x="873" y="2117"/>
                        <a:pt x="882" y="2163"/>
                        <a:pt x="887" y="2192"/>
                      </a:cubicBezTo>
                      <a:cubicBezTo>
                        <a:pt x="892" y="2222"/>
                        <a:pt x="875" y="2255"/>
                        <a:pt x="906" y="2273"/>
                      </a:cubicBezTo>
                      <a:cubicBezTo>
                        <a:pt x="937" y="2292"/>
                        <a:pt x="924" y="2303"/>
                        <a:pt x="918" y="2345"/>
                      </a:cubicBezTo>
                      <a:cubicBezTo>
                        <a:pt x="912" y="2387"/>
                        <a:pt x="907" y="2417"/>
                        <a:pt x="945" y="2437"/>
                      </a:cubicBezTo>
                      <a:cubicBezTo>
                        <a:pt x="982" y="2457"/>
                        <a:pt x="1015" y="2459"/>
                        <a:pt x="1007" y="2499"/>
                      </a:cubicBezTo>
                      <a:cubicBezTo>
                        <a:pt x="999" y="2540"/>
                        <a:pt x="991" y="2664"/>
                        <a:pt x="991" y="2683"/>
                      </a:cubicBezTo>
                      <a:cubicBezTo>
                        <a:pt x="991" y="2702"/>
                        <a:pt x="967" y="2710"/>
                        <a:pt x="977" y="2769"/>
                      </a:cubicBezTo>
                      <a:cubicBezTo>
                        <a:pt x="988" y="2828"/>
                        <a:pt x="1001" y="2883"/>
                        <a:pt x="995" y="2921"/>
                      </a:cubicBezTo>
                      <a:cubicBezTo>
                        <a:pt x="988" y="2960"/>
                        <a:pt x="973" y="2946"/>
                        <a:pt x="995" y="2996"/>
                      </a:cubicBezTo>
                      <a:cubicBezTo>
                        <a:pt x="1016" y="3046"/>
                        <a:pt x="1023" y="3073"/>
                        <a:pt x="1027" y="3118"/>
                      </a:cubicBezTo>
                      <a:cubicBezTo>
                        <a:pt x="1032" y="3163"/>
                        <a:pt x="1032" y="3216"/>
                        <a:pt x="1058" y="3244"/>
                      </a:cubicBezTo>
                      <a:cubicBezTo>
                        <a:pt x="1085" y="3272"/>
                        <a:pt x="1079" y="3295"/>
                        <a:pt x="1107" y="3266"/>
                      </a:cubicBezTo>
                      <a:cubicBezTo>
                        <a:pt x="1135" y="3236"/>
                        <a:pt x="1132" y="3203"/>
                        <a:pt x="1174" y="3171"/>
                      </a:cubicBezTo>
                      <a:cubicBezTo>
                        <a:pt x="1216" y="3138"/>
                        <a:pt x="1210" y="3137"/>
                        <a:pt x="1221" y="3104"/>
                      </a:cubicBezTo>
                      <a:cubicBezTo>
                        <a:pt x="1231" y="3071"/>
                        <a:pt x="1225" y="3043"/>
                        <a:pt x="1252" y="2987"/>
                      </a:cubicBezTo>
                      <a:cubicBezTo>
                        <a:pt x="1278" y="2931"/>
                        <a:pt x="1280" y="2921"/>
                        <a:pt x="1273" y="2890"/>
                      </a:cubicBezTo>
                      <a:cubicBezTo>
                        <a:pt x="1267" y="2859"/>
                        <a:pt x="1281" y="2814"/>
                        <a:pt x="1322" y="2798"/>
                      </a:cubicBezTo>
                      <a:cubicBezTo>
                        <a:pt x="1362" y="2783"/>
                        <a:pt x="1359" y="2772"/>
                        <a:pt x="1401" y="2736"/>
                      </a:cubicBezTo>
                      <a:cubicBezTo>
                        <a:pt x="1443" y="2700"/>
                        <a:pt x="1453" y="2694"/>
                        <a:pt x="1484" y="2682"/>
                      </a:cubicBezTo>
                      <a:cubicBezTo>
                        <a:pt x="1515" y="2669"/>
                        <a:pt x="1538" y="2630"/>
                        <a:pt x="1559" y="2607"/>
                      </a:cubicBezTo>
                      <a:cubicBezTo>
                        <a:pt x="1579" y="2583"/>
                        <a:pt x="1624" y="2562"/>
                        <a:pt x="1649" y="2549"/>
                      </a:cubicBezTo>
                      <a:cubicBezTo>
                        <a:pt x="1674" y="2537"/>
                        <a:pt x="1702" y="2510"/>
                        <a:pt x="1686" y="2502"/>
                      </a:cubicBezTo>
                      <a:cubicBezTo>
                        <a:pt x="1671" y="2495"/>
                        <a:pt x="1644" y="2488"/>
                        <a:pt x="1683" y="2474"/>
                      </a:cubicBezTo>
                      <a:cubicBezTo>
                        <a:pt x="1722" y="2460"/>
                        <a:pt x="1746" y="2449"/>
                        <a:pt x="1785" y="2457"/>
                      </a:cubicBezTo>
                      <a:cubicBezTo>
                        <a:pt x="1824" y="2465"/>
                        <a:pt x="1845" y="2465"/>
                        <a:pt x="1869" y="2445"/>
                      </a:cubicBezTo>
                      <a:cubicBezTo>
                        <a:pt x="1892" y="2424"/>
                        <a:pt x="1920" y="2398"/>
                        <a:pt x="1945" y="2406"/>
                      </a:cubicBezTo>
                      <a:cubicBezTo>
                        <a:pt x="1970" y="2414"/>
                        <a:pt x="1962" y="2432"/>
                        <a:pt x="1957" y="2476"/>
                      </a:cubicBezTo>
                      <a:cubicBezTo>
                        <a:pt x="1953" y="2519"/>
                        <a:pt x="1959" y="2546"/>
                        <a:pt x="1990" y="2576"/>
                      </a:cubicBezTo>
                      <a:cubicBezTo>
                        <a:pt x="2021" y="2605"/>
                        <a:pt x="2028" y="2633"/>
                        <a:pt x="2028" y="2649"/>
                      </a:cubicBezTo>
                      <a:cubicBezTo>
                        <a:pt x="2028" y="2664"/>
                        <a:pt x="2060" y="2663"/>
                        <a:pt x="2057" y="2692"/>
                      </a:cubicBezTo>
                      <a:close/>
                      <a:moveTo>
                        <a:pt x="1219" y="1007"/>
                      </a:moveTo>
                      <a:cubicBezTo>
                        <a:pt x="1206" y="1021"/>
                        <a:pt x="1174" y="1048"/>
                        <a:pt x="1148" y="1058"/>
                      </a:cubicBezTo>
                      <a:cubicBezTo>
                        <a:pt x="1123" y="1069"/>
                        <a:pt x="1088" y="1120"/>
                        <a:pt x="1068" y="1140"/>
                      </a:cubicBezTo>
                      <a:cubicBezTo>
                        <a:pt x="1049" y="1160"/>
                        <a:pt x="1058" y="1176"/>
                        <a:pt x="1059" y="1192"/>
                      </a:cubicBezTo>
                      <a:cubicBezTo>
                        <a:pt x="1061" y="1207"/>
                        <a:pt x="1038" y="1220"/>
                        <a:pt x="1011" y="1234"/>
                      </a:cubicBezTo>
                      <a:cubicBezTo>
                        <a:pt x="983" y="1247"/>
                        <a:pt x="980" y="1267"/>
                        <a:pt x="979" y="1282"/>
                      </a:cubicBezTo>
                      <a:cubicBezTo>
                        <a:pt x="977" y="1297"/>
                        <a:pt x="985" y="1300"/>
                        <a:pt x="964" y="1320"/>
                      </a:cubicBezTo>
                      <a:cubicBezTo>
                        <a:pt x="943" y="1340"/>
                        <a:pt x="935" y="1337"/>
                        <a:pt x="935" y="1358"/>
                      </a:cubicBezTo>
                      <a:cubicBezTo>
                        <a:pt x="935" y="1379"/>
                        <a:pt x="917" y="1402"/>
                        <a:pt x="894" y="1430"/>
                      </a:cubicBezTo>
                      <a:cubicBezTo>
                        <a:pt x="872" y="1459"/>
                        <a:pt x="857" y="1468"/>
                        <a:pt x="825" y="1441"/>
                      </a:cubicBezTo>
                      <a:cubicBezTo>
                        <a:pt x="793" y="1414"/>
                        <a:pt x="829" y="1388"/>
                        <a:pt x="847" y="1364"/>
                      </a:cubicBezTo>
                      <a:cubicBezTo>
                        <a:pt x="866" y="1340"/>
                        <a:pt x="849" y="1332"/>
                        <a:pt x="897" y="1306"/>
                      </a:cubicBezTo>
                      <a:cubicBezTo>
                        <a:pt x="946" y="1281"/>
                        <a:pt x="908" y="1276"/>
                        <a:pt x="923" y="1264"/>
                      </a:cubicBezTo>
                      <a:cubicBezTo>
                        <a:pt x="938" y="1252"/>
                        <a:pt x="946" y="1241"/>
                        <a:pt x="947" y="1222"/>
                      </a:cubicBezTo>
                      <a:cubicBezTo>
                        <a:pt x="949" y="1202"/>
                        <a:pt x="920" y="1208"/>
                        <a:pt x="959" y="1184"/>
                      </a:cubicBezTo>
                      <a:cubicBezTo>
                        <a:pt x="999" y="1160"/>
                        <a:pt x="976" y="1145"/>
                        <a:pt x="1006" y="1128"/>
                      </a:cubicBezTo>
                      <a:cubicBezTo>
                        <a:pt x="1036" y="1111"/>
                        <a:pt x="1041" y="1093"/>
                        <a:pt x="1077" y="1058"/>
                      </a:cubicBezTo>
                      <a:cubicBezTo>
                        <a:pt x="1114" y="1024"/>
                        <a:pt x="1151" y="988"/>
                        <a:pt x="1204" y="980"/>
                      </a:cubicBezTo>
                      <a:cubicBezTo>
                        <a:pt x="1235" y="975"/>
                        <a:pt x="1233" y="993"/>
                        <a:pt x="1219" y="1007"/>
                      </a:cubicBezTo>
                      <a:close/>
                      <a:moveTo>
                        <a:pt x="6390" y="4561"/>
                      </a:moveTo>
                      <a:cubicBezTo>
                        <a:pt x="6376" y="4582"/>
                        <a:pt x="6334" y="4608"/>
                        <a:pt x="6366" y="4603"/>
                      </a:cubicBezTo>
                      <a:cubicBezTo>
                        <a:pt x="6399" y="4598"/>
                        <a:pt x="6405" y="4576"/>
                        <a:pt x="6405" y="4559"/>
                      </a:cubicBezTo>
                      <a:cubicBezTo>
                        <a:pt x="6405" y="4542"/>
                        <a:pt x="6401" y="4544"/>
                        <a:pt x="6390" y="4561"/>
                      </a:cubicBezTo>
                      <a:close/>
                      <a:moveTo>
                        <a:pt x="4189" y="4187"/>
                      </a:moveTo>
                      <a:cubicBezTo>
                        <a:pt x="4217" y="4179"/>
                        <a:pt x="4229" y="4170"/>
                        <a:pt x="4270" y="4170"/>
                      </a:cubicBezTo>
                      <a:cubicBezTo>
                        <a:pt x="4310" y="4170"/>
                        <a:pt x="4279" y="4190"/>
                        <a:pt x="4331" y="4187"/>
                      </a:cubicBezTo>
                      <a:cubicBezTo>
                        <a:pt x="4382" y="4184"/>
                        <a:pt x="4393" y="4172"/>
                        <a:pt x="4376" y="4159"/>
                      </a:cubicBezTo>
                      <a:cubicBezTo>
                        <a:pt x="4359" y="4147"/>
                        <a:pt x="4349" y="4116"/>
                        <a:pt x="4292" y="4137"/>
                      </a:cubicBezTo>
                      <a:cubicBezTo>
                        <a:pt x="4267" y="4147"/>
                        <a:pt x="4278" y="4153"/>
                        <a:pt x="4248" y="4144"/>
                      </a:cubicBezTo>
                      <a:cubicBezTo>
                        <a:pt x="4218" y="4134"/>
                        <a:pt x="4204" y="4130"/>
                        <a:pt x="4190" y="4137"/>
                      </a:cubicBezTo>
                      <a:cubicBezTo>
                        <a:pt x="4176" y="4145"/>
                        <a:pt x="4161" y="4195"/>
                        <a:pt x="4189" y="4187"/>
                      </a:cubicBezTo>
                      <a:close/>
                      <a:moveTo>
                        <a:pt x="6321" y="4646"/>
                      </a:moveTo>
                      <a:cubicBezTo>
                        <a:pt x="6308" y="4670"/>
                        <a:pt x="6282" y="4696"/>
                        <a:pt x="6306" y="4699"/>
                      </a:cubicBezTo>
                      <a:cubicBezTo>
                        <a:pt x="6329" y="4702"/>
                        <a:pt x="6345" y="4688"/>
                        <a:pt x="6343" y="4670"/>
                      </a:cubicBezTo>
                      <a:cubicBezTo>
                        <a:pt x="6341" y="4651"/>
                        <a:pt x="6338" y="4615"/>
                        <a:pt x="6321" y="4646"/>
                      </a:cubicBezTo>
                      <a:close/>
                      <a:moveTo>
                        <a:pt x="1937" y="3025"/>
                      </a:moveTo>
                      <a:cubicBezTo>
                        <a:pt x="1914" y="3062"/>
                        <a:pt x="1896" y="3064"/>
                        <a:pt x="1905" y="3100"/>
                      </a:cubicBezTo>
                      <a:cubicBezTo>
                        <a:pt x="1914" y="3137"/>
                        <a:pt x="1905" y="3162"/>
                        <a:pt x="1923" y="3142"/>
                      </a:cubicBezTo>
                      <a:cubicBezTo>
                        <a:pt x="1942" y="3121"/>
                        <a:pt x="1944" y="3103"/>
                        <a:pt x="1951" y="3080"/>
                      </a:cubicBezTo>
                      <a:cubicBezTo>
                        <a:pt x="1958" y="3057"/>
                        <a:pt x="1960" y="2988"/>
                        <a:pt x="1937" y="3025"/>
                      </a:cubicBezTo>
                      <a:close/>
                      <a:moveTo>
                        <a:pt x="5918" y="4958"/>
                      </a:moveTo>
                      <a:cubicBezTo>
                        <a:pt x="5904" y="4950"/>
                        <a:pt x="5907" y="4925"/>
                        <a:pt x="5892" y="4942"/>
                      </a:cubicBezTo>
                      <a:cubicBezTo>
                        <a:pt x="5875" y="4960"/>
                        <a:pt x="5871" y="4978"/>
                        <a:pt x="5895" y="4993"/>
                      </a:cubicBezTo>
                      <a:cubicBezTo>
                        <a:pt x="5918" y="5009"/>
                        <a:pt x="5937" y="5040"/>
                        <a:pt x="5952" y="5035"/>
                      </a:cubicBezTo>
                      <a:cubicBezTo>
                        <a:pt x="5968" y="5031"/>
                        <a:pt x="5951" y="5007"/>
                        <a:pt x="5945" y="4989"/>
                      </a:cubicBezTo>
                      <a:cubicBezTo>
                        <a:pt x="5938" y="4970"/>
                        <a:pt x="5932" y="4965"/>
                        <a:pt x="5918" y="4958"/>
                      </a:cubicBezTo>
                      <a:close/>
                      <a:moveTo>
                        <a:pt x="4126" y="152"/>
                      </a:moveTo>
                      <a:cubicBezTo>
                        <a:pt x="4182" y="166"/>
                        <a:pt x="4208" y="171"/>
                        <a:pt x="4252" y="183"/>
                      </a:cubicBezTo>
                      <a:cubicBezTo>
                        <a:pt x="4295" y="195"/>
                        <a:pt x="4337" y="199"/>
                        <a:pt x="4302" y="174"/>
                      </a:cubicBezTo>
                      <a:cubicBezTo>
                        <a:pt x="4274" y="154"/>
                        <a:pt x="4253" y="143"/>
                        <a:pt x="4220" y="134"/>
                      </a:cubicBezTo>
                      <a:cubicBezTo>
                        <a:pt x="4187" y="125"/>
                        <a:pt x="4163" y="120"/>
                        <a:pt x="4147" y="117"/>
                      </a:cubicBezTo>
                      <a:cubicBezTo>
                        <a:pt x="4131" y="113"/>
                        <a:pt x="4070" y="138"/>
                        <a:pt x="4126" y="152"/>
                      </a:cubicBezTo>
                      <a:close/>
                      <a:moveTo>
                        <a:pt x="3927" y="99"/>
                      </a:moveTo>
                      <a:cubicBezTo>
                        <a:pt x="3978" y="108"/>
                        <a:pt x="3971" y="129"/>
                        <a:pt x="4007" y="129"/>
                      </a:cubicBezTo>
                      <a:cubicBezTo>
                        <a:pt x="4044" y="129"/>
                        <a:pt x="4072" y="115"/>
                        <a:pt x="4056" y="108"/>
                      </a:cubicBezTo>
                      <a:cubicBezTo>
                        <a:pt x="4041" y="101"/>
                        <a:pt x="4032" y="94"/>
                        <a:pt x="4032" y="94"/>
                      </a:cubicBezTo>
                      <a:cubicBezTo>
                        <a:pt x="3980" y="89"/>
                        <a:pt x="3938" y="73"/>
                        <a:pt x="3905" y="63"/>
                      </a:cubicBezTo>
                      <a:cubicBezTo>
                        <a:pt x="3871" y="52"/>
                        <a:pt x="3852" y="63"/>
                        <a:pt x="3843" y="71"/>
                      </a:cubicBezTo>
                      <a:cubicBezTo>
                        <a:pt x="3835" y="80"/>
                        <a:pt x="3877" y="91"/>
                        <a:pt x="3927" y="99"/>
                      </a:cubicBezTo>
                      <a:close/>
                      <a:moveTo>
                        <a:pt x="3149" y="28"/>
                      </a:moveTo>
                      <a:cubicBezTo>
                        <a:pt x="3195" y="26"/>
                        <a:pt x="3211" y="40"/>
                        <a:pt x="3259" y="45"/>
                      </a:cubicBezTo>
                      <a:cubicBezTo>
                        <a:pt x="3308" y="51"/>
                        <a:pt x="3354" y="31"/>
                        <a:pt x="3392" y="40"/>
                      </a:cubicBezTo>
                      <a:cubicBezTo>
                        <a:pt x="3430" y="49"/>
                        <a:pt x="3409" y="68"/>
                        <a:pt x="3463" y="68"/>
                      </a:cubicBezTo>
                      <a:cubicBezTo>
                        <a:pt x="3517" y="68"/>
                        <a:pt x="3552" y="47"/>
                        <a:pt x="3585" y="58"/>
                      </a:cubicBezTo>
                      <a:cubicBezTo>
                        <a:pt x="3619" y="68"/>
                        <a:pt x="3666" y="87"/>
                        <a:pt x="3706" y="78"/>
                      </a:cubicBezTo>
                      <a:cubicBezTo>
                        <a:pt x="3746" y="70"/>
                        <a:pt x="3758" y="91"/>
                        <a:pt x="3779" y="80"/>
                      </a:cubicBezTo>
                      <a:cubicBezTo>
                        <a:pt x="3800" y="70"/>
                        <a:pt x="3809" y="51"/>
                        <a:pt x="3784" y="47"/>
                      </a:cubicBezTo>
                      <a:cubicBezTo>
                        <a:pt x="3729" y="39"/>
                        <a:pt x="3706" y="64"/>
                        <a:pt x="3676" y="47"/>
                      </a:cubicBezTo>
                      <a:cubicBezTo>
                        <a:pt x="3646" y="30"/>
                        <a:pt x="3659" y="14"/>
                        <a:pt x="3613" y="23"/>
                      </a:cubicBezTo>
                      <a:cubicBezTo>
                        <a:pt x="3568" y="31"/>
                        <a:pt x="3533" y="44"/>
                        <a:pt x="3495" y="40"/>
                      </a:cubicBezTo>
                      <a:cubicBezTo>
                        <a:pt x="3456" y="37"/>
                        <a:pt x="3470" y="16"/>
                        <a:pt x="3430" y="14"/>
                      </a:cubicBezTo>
                      <a:cubicBezTo>
                        <a:pt x="3390" y="12"/>
                        <a:pt x="3383" y="17"/>
                        <a:pt x="3331" y="24"/>
                      </a:cubicBezTo>
                      <a:cubicBezTo>
                        <a:pt x="3279" y="31"/>
                        <a:pt x="3247" y="0"/>
                        <a:pt x="3204" y="9"/>
                      </a:cubicBezTo>
                      <a:cubicBezTo>
                        <a:pt x="3160" y="17"/>
                        <a:pt x="3104" y="30"/>
                        <a:pt x="3149" y="2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373;p29">
                  <a:extLst>
                    <a:ext uri="{FF2B5EF4-FFF2-40B4-BE49-F238E27FC236}">
                      <a16:creationId xmlns:a16="http://schemas.microsoft.com/office/drawing/2014/main" id="{E73B5619-ECDF-62D6-4416-EE8D09534378}"/>
                    </a:ext>
                  </a:extLst>
                </p:cNvPr>
                <p:cNvSpPr/>
                <p:nvPr/>
              </p:nvSpPr>
              <p:spPr>
                <a:xfrm>
                  <a:off x="4502565" y="0"/>
                  <a:ext cx="1276165" cy="1483305"/>
                </a:xfrm>
                <a:custGeom>
                  <a:avLst/>
                  <a:gdLst/>
                  <a:ahLst/>
                  <a:cxnLst/>
                  <a:rect l="l" t="t" r="r" b="b"/>
                  <a:pathLst>
                    <a:path w="5702" h="6627" extrusionOk="0">
                      <a:moveTo>
                        <a:pt x="2139" y="2621"/>
                      </a:moveTo>
                      <a:cubicBezTo>
                        <a:pt x="2107" y="2598"/>
                        <a:pt x="2075" y="2582"/>
                        <a:pt x="2032" y="2590"/>
                      </a:cubicBezTo>
                      <a:cubicBezTo>
                        <a:pt x="1973" y="2600"/>
                        <a:pt x="1980" y="2578"/>
                        <a:pt x="1941" y="2562"/>
                      </a:cubicBezTo>
                      <a:cubicBezTo>
                        <a:pt x="1901" y="2546"/>
                        <a:pt x="1909" y="2534"/>
                        <a:pt x="1865" y="2530"/>
                      </a:cubicBezTo>
                      <a:cubicBezTo>
                        <a:pt x="1822" y="2526"/>
                        <a:pt x="1861" y="2510"/>
                        <a:pt x="1802" y="2502"/>
                      </a:cubicBezTo>
                      <a:cubicBezTo>
                        <a:pt x="1742" y="2495"/>
                        <a:pt x="1738" y="2467"/>
                        <a:pt x="1699" y="2491"/>
                      </a:cubicBezTo>
                      <a:cubicBezTo>
                        <a:pt x="1659" y="2514"/>
                        <a:pt x="1663" y="2518"/>
                        <a:pt x="1623" y="2526"/>
                      </a:cubicBezTo>
                      <a:cubicBezTo>
                        <a:pt x="1584" y="2534"/>
                        <a:pt x="1511" y="2564"/>
                        <a:pt x="1556" y="2562"/>
                      </a:cubicBezTo>
                      <a:cubicBezTo>
                        <a:pt x="1635" y="2558"/>
                        <a:pt x="1631" y="2558"/>
                        <a:pt x="1639" y="2582"/>
                      </a:cubicBezTo>
                      <a:cubicBezTo>
                        <a:pt x="1647" y="2606"/>
                        <a:pt x="1655" y="2542"/>
                        <a:pt x="1711" y="2546"/>
                      </a:cubicBezTo>
                      <a:cubicBezTo>
                        <a:pt x="1766" y="2550"/>
                        <a:pt x="1778" y="2578"/>
                        <a:pt x="1806" y="2590"/>
                      </a:cubicBezTo>
                      <a:cubicBezTo>
                        <a:pt x="1834" y="2602"/>
                        <a:pt x="1857" y="2562"/>
                        <a:pt x="1885" y="2602"/>
                      </a:cubicBezTo>
                      <a:cubicBezTo>
                        <a:pt x="1913" y="2641"/>
                        <a:pt x="1925" y="2629"/>
                        <a:pt x="1957" y="2633"/>
                      </a:cubicBezTo>
                      <a:cubicBezTo>
                        <a:pt x="1988" y="2637"/>
                        <a:pt x="1929" y="2645"/>
                        <a:pt x="1964" y="2669"/>
                      </a:cubicBezTo>
                      <a:cubicBezTo>
                        <a:pt x="2000" y="2693"/>
                        <a:pt x="2048" y="2673"/>
                        <a:pt x="2091" y="2673"/>
                      </a:cubicBezTo>
                      <a:cubicBezTo>
                        <a:pt x="2135" y="2673"/>
                        <a:pt x="2171" y="2645"/>
                        <a:pt x="2139" y="2621"/>
                      </a:cubicBezTo>
                      <a:close/>
                      <a:moveTo>
                        <a:pt x="2254" y="2736"/>
                      </a:moveTo>
                      <a:cubicBezTo>
                        <a:pt x="2230" y="2740"/>
                        <a:pt x="2135" y="2760"/>
                        <a:pt x="2194" y="2768"/>
                      </a:cubicBezTo>
                      <a:cubicBezTo>
                        <a:pt x="2254" y="2776"/>
                        <a:pt x="2267" y="2785"/>
                        <a:pt x="2298" y="2776"/>
                      </a:cubicBezTo>
                      <a:cubicBezTo>
                        <a:pt x="2353" y="2760"/>
                        <a:pt x="2365" y="2764"/>
                        <a:pt x="2405" y="2748"/>
                      </a:cubicBezTo>
                      <a:cubicBezTo>
                        <a:pt x="2444" y="2733"/>
                        <a:pt x="2520" y="2752"/>
                        <a:pt x="2528" y="2733"/>
                      </a:cubicBezTo>
                      <a:cubicBezTo>
                        <a:pt x="2536" y="2713"/>
                        <a:pt x="2516" y="2673"/>
                        <a:pt x="2480" y="2681"/>
                      </a:cubicBezTo>
                      <a:cubicBezTo>
                        <a:pt x="2444" y="2689"/>
                        <a:pt x="2401" y="2637"/>
                        <a:pt x="2369" y="2645"/>
                      </a:cubicBezTo>
                      <a:cubicBezTo>
                        <a:pt x="2337" y="2653"/>
                        <a:pt x="2313" y="2637"/>
                        <a:pt x="2294" y="2649"/>
                      </a:cubicBezTo>
                      <a:cubicBezTo>
                        <a:pt x="2270" y="2664"/>
                        <a:pt x="2222" y="2673"/>
                        <a:pt x="2258" y="2689"/>
                      </a:cubicBezTo>
                      <a:cubicBezTo>
                        <a:pt x="2294" y="2705"/>
                        <a:pt x="2278" y="2733"/>
                        <a:pt x="2254" y="2736"/>
                      </a:cubicBezTo>
                      <a:close/>
                      <a:moveTo>
                        <a:pt x="4625" y="3949"/>
                      </a:moveTo>
                      <a:cubicBezTo>
                        <a:pt x="4607" y="3920"/>
                        <a:pt x="4602" y="3928"/>
                        <a:pt x="4553" y="3931"/>
                      </a:cubicBezTo>
                      <a:cubicBezTo>
                        <a:pt x="4504" y="3933"/>
                        <a:pt x="4502" y="3897"/>
                        <a:pt x="4463" y="3871"/>
                      </a:cubicBezTo>
                      <a:cubicBezTo>
                        <a:pt x="4424" y="3846"/>
                        <a:pt x="4396" y="3841"/>
                        <a:pt x="4358" y="3853"/>
                      </a:cubicBezTo>
                      <a:cubicBezTo>
                        <a:pt x="4319" y="3866"/>
                        <a:pt x="4306" y="3869"/>
                        <a:pt x="4270" y="3864"/>
                      </a:cubicBezTo>
                      <a:cubicBezTo>
                        <a:pt x="4234" y="3859"/>
                        <a:pt x="4229" y="3856"/>
                        <a:pt x="4186" y="3871"/>
                      </a:cubicBezTo>
                      <a:cubicBezTo>
                        <a:pt x="4142" y="3887"/>
                        <a:pt x="4157" y="3833"/>
                        <a:pt x="4129" y="3817"/>
                      </a:cubicBezTo>
                      <a:cubicBezTo>
                        <a:pt x="4101" y="3802"/>
                        <a:pt x="4088" y="3835"/>
                        <a:pt x="4057" y="3805"/>
                      </a:cubicBezTo>
                      <a:cubicBezTo>
                        <a:pt x="4026" y="3774"/>
                        <a:pt x="4029" y="3779"/>
                        <a:pt x="3975" y="3789"/>
                      </a:cubicBezTo>
                      <a:cubicBezTo>
                        <a:pt x="3921" y="3799"/>
                        <a:pt x="3916" y="3761"/>
                        <a:pt x="3859" y="3764"/>
                      </a:cubicBezTo>
                      <a:cubicBezTo>
                        <a:pt x="3803" y="3766"/>
                        <a:pt x="3792" y="3738"/>
                        <a:pt x="3808" y="3707"/>
                      </a:cubicBezTo>
                      <a:cubicBezTo>
                        <a:pt x="3823" y="3676"/>
                        <a:pt x="3841" y="3668"/>
                        <a:pt x="3810" y="3658"/>
                      </a:cubicBezTo>
                      <a:cubicBezTo>
                        <a:pt x="3780" y="3648"/>
                        <a:pt x="3772" y="3638"/>
                        <a:pt x="3762" y="3612"/>
                      </a:cubicBezTo>
                      <a:cubicBezTo>
                        <a:pt x="3751" y="3586"/>
                        <a:pt x="3746" y="3553"/>
                        <a:pt x="3705" y="3545"/>
                      </a:cubicBezTo>
                      <a:cubicBezTo>
                        <a:pt x="3664" y="3537"/>
                        <a:pt x="3682" y="3478"/>
                        <a:pt x="3623" y="3458"/>
                      </a:cubicBezTo>
                      <a:cubicBezTo>
                        <a:pt x="3564" y="3437"/>
                        <a:pt x="3566" y="3450"/>
                        <a:pt x="3528" y="3442"/>
                      </a:cubicBezTo>
                      <a:cubicBezTo>
                        <a:pt x="3489" y="3435"/>
                        <a:pt x="3471" y="3437"/>
                        <a:pt x="3410" y="3463"/>
                      </a:cubicBezTo>
                      <a:cubicBezTo>
                        <a:pt x="3348" y="3489"/>
                        <a:pt x="3343" y="3442"/>
                        <a:pt x="3307" y="3437"/>
                      </a:cubicBezTo>
                      <a:cubicBezTo>
                        <a:pt x="3271" y="3432"/>
                        <a:pt x="3250" y="3409"/>
                        <a:pt x="3214" y="3360"/>
                      </a:cubicBezTo>
                      <a:cubicBezTo>
                        <a:pt x="3178" y="3311"/>
                        <a:pt x="3155" y="3314"/>
                        <a:pt x="3109" y="3306"/>
                      </a:cubicBezTo>
                      <a:cubicBezTo>
                        <a:pt x="3063" y="3298"/>
                        <a:pt x="3076" y="3288"/>
                        <a:pt x="3083" y="3255"/>
                      </a:cubicBezTo>
                      <a:cubicBezTo>
                        <a:pt x="3091" y="3221"/>
                        <a:pt x="3096" y="3227"/>
                        <a:pt x="3060" y="3193"/>
                      </a:cubicBezTo>
                      <a:cubicBezTo>
                        <a:pt x="3024" y="3160"/>
                        <a:pt x="3019" y="3237"/>
                        <a:pt x="2993" y="3232"/>
                      </a:cubicBezTo>
                      <a:cubicBezTo>
                        <a:pt x="2968" y="3227"/>
                        <a:pt x="2934" y="3206"/>
                        <a:pt x="2898" y="3198"/>
                      </a:cubicBezTo>
                      <a:cubicBezTo>
                        <a:pt x="2862" y="3191"/>
                        <a:pt x="2878" y="3209"/>
                        <a:pt x="2857" y="3239"/>
                      </a:cubicBezTo>
                      <a:cubicBezTo>
                        <a:pt x="2837" y="3270"/>
                        <a:pt x="2796" y="3255"/>
                        <a:pt x="2739" y="3242"/>
                      </a:cubicBezTo>
                      <a:cubicBezTo>
                        <a:pt x="2683" y="3229"/>
                        <a:pt x="2711" y="3221"/>
                        <a:pt x="2677" y="3239"/>
                      </a:cubicBezTo>
                      <a:cubicBezTo>
                        <a:pt x="2644" y="3257"/>
                        <a:pt x="2629" y="3252"/>
                        <a:pt x="2603" y="3224"/>
                      </a:cubicBezTo>
                      <a:cubicBezTo>
                        <a:pt x="2577" y="3196"/>
                        <a:pt x="2544" y="3185"/>
                        <a:pt x="2508" y="3170"/>
                      </a:cubicBezTo>
                      <a:cubicBezTo>
                        <a:pt x="2472" y="3155"/>
                        <a:pt x="2482" y="3162"/>
                        <a:pt x="2464" y="3193"/>
                      </a:cubicBezTo>
                      <a:cubicBezTo>
                        <a:pt x="2446" y="3224"/>
                        <a:pt x="2410" y="3229"/>
                        <a:pt x="2374" y="3229"/>
                      </a:cubicBezTo>
                      <a:cubicBezTo>
                        <a:pt x="2338" y="3229"/>
                        <a:pt x="2367" y="3198"/>
                        <a:pt x="2408" y="3173"/>
                      </a:cubicBezTo>
                      <a:cubicBezTo>
                        <a:pt x="2449" y="3147"/>
                        <a:pt x="2403" y="3139"/>
                        <a:pt x="2369" y="3157"/>
                      </a:cubicBezTo>
                      <a:cubicBezTo>
                        <a:pt x="2336" y="3175"/>
                        <a:pt x="2331" y="3196"/>
                        <a:pt x="2253" y="3214"/>
                      </a:cubicBezTo>
                      <a:cubicBezTo>
                        <a:pt x="2176" y="3232"/>
                        <a:pt x="2187" y="3242"/>
                        <a:pt x="2153" y="3273"/>
                      </a:cubicBezTo>
                      <a:cubicBezTo>
                        <a:pt x="2120" y="3304"/>
                        <a:pt x="2130" y="3304"/>
                        <a:pt x="2122" y="3350"/>
                      </a:cubicBezTo>
                      <a:cubicBezTo>
                        <a:pt x="2115" y="3396"/>
                        <a:pt x="2102" y="3391"/>
                        <a:pt x="2076" y="3422"/>
                      </a:cubicBezTo>
                      <a:cubicBezTo>
                        <a:pt x="2050" y="3453"/>
                        <a:pt x="2027" y="3437"/>
                        <a:pt x="1986" y="3406"/>
                      </a:cubicBezTo>
                      <a:cubicBezTo>
                        <a:pt x="1945" y="3376"/>
                        <a:pt x="1927" y="3378"/>
                        <a:pt x="1891" y="3373"/>
                      </a:cubicBezTo>
                      <a:cubicBezTo>
                        <a:pt x="1855" y="3368"/>
                        <a:pt x="1832" y="3386"/>
                        <a:pt x="1796" y="3404"/>
                      </a:cubicBezTo>
                      <a:cubicBezTo>
                        <a:pt x="1760" y="3422"/>
                        <a:pt x="1729" y="3424"/>
                        <a:pt x="1688" y="3388"/>
                      </a:cubicBezTo>
                      <a:cubicBezTo>
                        <a:pt x="1647" y="3352"/>
                        <a:pt x="1652" y="3350"/>
                        <a:pt x="1624" y="3309"/>
                      </a:cubicBezTo>
                      <a:cubicBezTo>
                        <a:pt x="1596" y="3268"/>
                        <a:pt x="1655" y="3247"/>
                        <a:pt x="1621" y="3209"/>
                      </a:cubicBezTo>
                      <a:cubicBezTo>
                        <a:pt x="1588" y="3170"/>
                        <a:pt x="1614" y="3126"/>
                        <a:pt x="1632" y="3088"/>
                      </a:cubicBezTo>
                      <a:cubicBezTo>
                        <a:pt x="1650" y="3049"/>
                        <a:pt x="1642" y="3034"/>
                        <a:pt x="1606" y="3006"/>
                      </a:cubicBezTo>
                      <a:cubicBezTo>
                        <a:pt x="1570" y="2977"/>
                        <a:pt x="1534" y="2970"/>
                        <a:pt x="1439" y="2977"/>
                      </a:cubicBezTo>
                      <a:cubicBezTo>
                        <a:pt x="1344" y="2985"/>
                        <a:pt x="1390" y="2980"/>
                        <a:pt x="1347" y="3000"/>
                      </a:cubicBezTo>
                      <a:cubicBezTo>
                        <a:pt x="1303" y="3021"/>
                        <a:pt x="1259" y="3000"/>
                        <a:pt x="1282" y="2975"/>
                      </a:cubicBezTo>
                      <a:cubicBezTo>
                        <a:pt x="1305" y="2949"/>
                        <a:pt x="1316" y="2926"/>
                        <a:pt x="1321" y="2885"/>
                      </a:cubicBezTo>
                      <a:cubicBezTo>
                        <a:pt x="1326" y="2844"/>
                        <a:pt x="1331" y="2821"/>
                        <a:pt x="1349" y="2800"/>
                      </a:cubicBezTo>
                      <a:cubicBezTo>
                        <a:pt x="1367" y="2779"/>
                        <a:pt x="1367" y="2769"/>
                        <a:pt x="1359" y="2744"/>
                      </a:cubicBezTo>
                      <a:cubicBezTo>
                        <a:pt x="1352" y="2718"/>
                        <a:pt x="1377" y="2682"/>
                        <a:pt x="1403" y="2646"/>
                      </a:cubicBezTo>
                      <a:cubicBezTo>
                        <a:pt x="1429" y="2610"/>
                        <a:pt x="1403" y="2607"/>
                        <a:pt x="1367" y="2610"/>
                      </a:cubicBezTo>
                      <a:cubicBezTo>
                        <a:pt x="1331" y="2613"/>
                        <a:pt x="1341" y="2623"/>
                        <a:pt x="1287" y="2628"/>
                      </a:cubicBezTo>
                      <a:cubicBezTo>
                        <a:pt x="1234" y="2633"/>
                        <a:pt x="1272" y="2641"/>
                        <a:pt x="1223" y="2664"/>
                      </a:cubicBezTo>
                      <a:cubicBezTo>
                        <a:pt x="1174" y="2687"/>
                        <a:pt x="1192" y="2715"/>
                        <a:pt x="1167" y="2762"/>
                      </a:cubicBezTo>
                      <a:cubicBezTo>
                        <a:pt x="1141" y="2808"/>
                        <a:pt x="1133" y="2815"/>
                        <a:pt x="1087" y="2813"/>
                      </a:cubicBezTo>
                      <a:cubicBezTo>
                        <a:pt x="1041" y="2810"/>
                        <a:pt x="1028" y="2839"/>
                        <a:pt x="992" y="2859"/>
                      </a:cubicBezTo>
                      <a:cubicBezTo>
                        <a:pt x="956" y="2880"/>
                        <a:pt x="930" y="2826"/>
                        <a:pt x="889" y="2805"/>
                      </a:cubicBezTo>
                      <a:cubicBezTo>
                        <a:pt x="848" y="2785"/>
                        <a:pt x="869" y="2759"/>
                        <a:pt x="853" y="2733"/>
                      </a:cubicBezTo>
                      <a:cubicBezTo>
                        <a:pt x="838" y="2708"/>
                        <a:pt x="838" y="2682"/>
                        <a:pt x="802" y="2654"/>
                      </a:cubicBezTo>
                      <a:cubicBezTo>
                        <a:pt x="766" y="2625"/>
                        <a:pt x="779" y="2595"/>
                        <a:pt x="802" y="2553"/>
                      </a:cubicBezTo>
                      <a:cubicBezTo>
                        <a:pt x="825" y="2512"/>
                        <a:pt x="774" y="2502"/>
                        <a:pt x="820" y="2453"/>
                      </a:cubicBezTo>
                      <a:cubicBezTo>
                        <a:pt x="866" y="2404"/>
                        <a:pt x="810" y="2394"/>
                        <a:pt x="846" y="2363"/>
                      </a:cubicBezTo>
                      <a:cubicBezTo>
                        <a:pt x="882" y="2332"/>
                        <a:pt x="858" y="2335"/>
                        <a:pt x="840" y="2291"/>
                      </a:cubicBezTo>
                      <a:cubicBezTo>
                        <a:pt x="822" y="2248"/>
                        <a:pt x="856" y="2245"/>
                        <a:pt x="897" y="2219"/>
                      </a:cubicBezTo>
                      <a:cubicBezTo>
                        <a:pt x="938" y="2194"/>
                        <a:pt x="941" y="2168"/>
                        <a:pt x="987" y="2155"/>
                      </a:cubicBezTo>
                      <a:cubicBezTo>
                        <a:pt x="1033" y="2142"/>
                        <a:pt x="1033" y="2155"/>
                        <a:pt x="1084" y="2132"/>
                      </a:cubicBezTo>
                      <a:cubicBezTo>
                        <a:pt x="1136" y="2109"/>
                        <a:pt x="1126" y="2122"/>
                        <a:pt x="1180" y="2137"/>
                      </a:cubicBezTo>
                      <a:cubicBezTo>
                        <a:pt x="1234" y="2153"/>
                        <a:pt x="1210" y="2158"/>
                        <a:pt x="1275" y="2137"/>
                      </a:cubicBezTo>
                      <a:cubicBezTo>
                        <a:pt x="1339" y="2117"/>
                        <a:pt x="1246" y="2109"/>
                        <a:pt x="1264" y="2096"/>
                      </a:cubicBezTo>
                      <a:cubicBezTo>
                        <a:pt x="1282" y="2083"/>
                        <a:pt x="1303" y="2070"/>
                        <a:pt x="1347" y="2068"/>
                      </a:cubicBezTo>
                      <a:cubicBezTo>
                        <a:pt x="1390" y="2065"/>
                        <a:pt x="1377" y="2070"/>
                        <a:pt x="1434" y="2063"/>
                      </a:cubicBezTo>
                      <a:cubicBezTo>
                        <a:pt x="1490" y="2055"/>
                        <a:pt x="1472" y="2081"/>
                        <a:pt x="1501" y="2104"/>
                      </a:cubicBezTo>
                      <a:cubicBezTo>
                        <a:pt x="1529" y="2127"/>
                        <a:pt x="1534" y="2114"/>
                        <a:pt x="1573" y="2083"/>
                      </a:cubicBezTo>
                      <a:cubicBezTo>
                        <a:pt x="1611" y="2052"/>
                        <a:pt x="1624" y="2112"/>
                        <a:pt x="1645" y="2155"/>
                      </a:cubicBezTo>
                      <a:cubicBezTo>
                        <a:pt x="1665" y="2199"/>
                        <a:pt x="1645" y="2189"/>
                        <a:pt x="1639" y="2230"/>
                      </a:cubicBezTo>
                      <a:cubicBezTo>
                        <a:pt x="1634" y="2271"/>
                        <a:pt x="1647" y="2271"/>
                        <a:pt x="1691" y="2294"/>
                      </a:cubicBezTo>
                      <a:cubicBezTo>
                        <a:pt x="1734" y="2317"/>
                        <a:pt x="1711" y="2350"/>
                        <a:pt x="1737" y="2379"/>
                      </a:cubicBezTo>
                      <a:cubicBezTo>
                        <a:pt x="1763" y="2407"/>
                        <a:pt x="1771" y="2335"/>
                        <a:pt x="1794" y="2294"/>
                      </a:cubicBezTo>
                      <a:cubicBezTo>
                        <a:pt x="1817" y="2253"/>
                        <a:pt x="1788" y="2258"/>
                        <a:pt x="1783" y="2230"/>
                      </a:cubicBezTo>
                      <a:cubicBezTo>
                        <a:pt x="1778" y="2201"/>
                        <a:pt x="1755" y="2194"/>
                        <a:pt x="1768" y="2160"/>
                      </a:cubicBezTo>
                      <a:cubicBezTo>
                        <a:pt x="1781" y="2127"/>
                        <a:pt x="1750" y="2117"/>
                        <a:pt x="1724" y="2063"/>
                      </a:cubicBezTo>
                      <a:cubicBezTo>
                        <a:pt x="1699" y="2009"/>
                        <a:pt x="1722" y="2014"/>
                        <a:pt x="1732" y="1978"/>
                      </a:cubicBezTo>
                      <a:cubicBezTo>
                        <a:pt x="1742" y="1942"/>
                        <a:pt x="1753" y="1924"/>
                        <a:pt x="1791" y="1906"/>
                      </a:cubicBezTo>
                      <a:cubicBezTo>
                        <a:pt x="1830" y="1888"/>
                        <a:pt x="1819" y="1862"/>
                        <a:pt x="1845" y="1857"/>
                      </a:cubicBezTo>
                      <a:cubicBezTo>
                        <a:pt x="1871" y="1852"/>
                        <a:pt x="1866" y="1849"/>
                        <a:pt x="1889" y="1819"/>
                      </a:cubicBezTo>
                      <a:cubicBezTo>
                        <a:pt x="1912" y="1788"/>
                        <a:pt x="1930" y="1783"/>
                        <a:pt x="1963" y="1772"/>
                      </a:cubicBezTo>
                      <a:cubicBezTo>
                        <a:pt x="1997" y="1762"/>
                        <a:pt x="1984" y="1742"/>
                        <a:pt x="2009" y="1708"/>
                      </a:cubicBezTo>
                      <a:cubicBezTo>
                        <a:pt x="2035" y="1675"/>
                        <a:pt x="2009" y="1667"/>
                        <a:pt x="1991" y="1649"/>
                      </a:cubicBezTo>
                      <a:cubicBezTo>
                        <a:pt x="1973" y="1631"/>
                        <a:pt x="2022" y="1603"/>
                        <a:pt x="2020" y="1564"/>
                      </a:cubicBezTo>
                      <a:cubicBezTo>
                        <a:pt x="2017" y="1526"/>
                        <a:pt x="1963" y="1562"/>
                        <a:pt x="1979" y="1539"/>
                      </a:cubicBezTo>
                      <a:cubicBezTo>
                        <a:pt x="1994" y="1515"/>
                        <a:pt x="2012" y="1515"/>
                        <a:pt x="2048" y="1521"/>
                      </a:cubicBezTo>
                      <a:cubicBezTo>
                        <a:pt x="2084" y="1526"/>
                        <a:pt x="2069" y="1513"/>
                        <a:pt x="2076" y="1479"/>
                      </a:cubicBezTo>
                      <a:cubicBezTo>
                        <a:pt x="2084" y="1446"/>
                        <a:pt x="2079" y="1443"/>
                        <a:pt x="2104" y="1423"/>
                      </a:cubicBezTo>
                      <a:cubicBezTo>
                        <a:pt x="2130" y="1402"/>
                        <a:pt x="2135" y="1392"/>
                        <a:pt x="2169" y="1374"/>
                      </a:cubicBezTo>
                      <a:cubicBezTo>
                        <a:pt x="2202" y="1356"/>
                        <a:pt x="2212" y="1379"/>
                        <a:pt x="2241" y="1379"/>
                      </a:cubicBezTo>
                      <a:cubicBezTo>
                        <a:pt x="2269" y="1379"/>
                        <a:pt x="2282" y="1402"/>
                        <a:pt x="2284" y="1382"/>
                      </a:cubicBezTo>
                      <a:cubicBezTo>
                        <a:pt x="2287" y="1361"/>
                        <a:pt x="2284" y="1338"/>
                        <a:pt x="2241" y="1328"/>
                      </a:cubicBezTo>
                      <a:cubicBezTo>
                        <a:pt x="2197" y="1318"/>
                        <a:pt x="2236" y="1284"/>
                        <a:pt x="2264" y="1253"/>
                      </a:cubicBezTo>
                      <a:cubicBezTo>
                        <a:pt x="2292" y="1223"/>
                        <a:pt x="2292" y="1223"/>
                        <a:pt x="2331" y="1223"/>
                      </a:cubicBezTo>
                      <a:cubicBezTo>
                        <a:pt x="2369" y="1223"/>
                        <a:pt x="2361" y="1192"/>
                        <a:pt x="2392" y="1192"/>
                      </a:cubicBezTo>
                      <a:cubicBezTo>
                        <a:pt x="2423" y="1192"/>
                        <a:pt x="2436" y="1158"/>
                        <a:pt x="2459" y="1145"/>
                      </a:cubicBezTo>
                      <a:cubicBezTo>
                        <a:pt x="2482" y="1133"/>
                        <a:pt x="2498" y="1130"/>
                        <a:pt x="2516" y="1145"/>
                      </a:cubicBezTo>
                      <a:cubicBezTo>
                        <a:pt x="2534" y="1161"/>
                        <a:pt x="2469" y="1171"/>
                        <a:pt x="2495" y="1181"/>
                      </a:cubicBezTo>
                      <a:cubicBezTo>
                        <a:pt x="2521" y="1192"/>
                        <a:pt x="2477" y="1212"/>
                        <a:pt x="2492" y="1230"/>
                      </a:cubicBezTo>
                      <a:cubicBezTo>
                        <a:pt x="2508" y="1248"/>
                        <a:pt x="2528" y="1207"/>
                        <a:pt x="2552" y="1189"/>
                      </a:cubicBezTo>
                      <a:cubicBezTo>
                        <a:pt x="2575" y="1171"/>
                        <a:pt x="2564" y="1161"/>
                        <a:pt x="2600" y="1153"/>
                      </a:cubicBezTo>
                      <a:cubicBezTo>
                        <a:pt x="2636" y="1145"/>
                        <a:pt x="2652" y="1145"/>
                        <a:pt x="2688" y="1120"/>
                      </a:cubicBezTo>
                      <a:cubicBezTo>
                        <a:pt x="2724" y="1094"/>
                        <a:pt x="2706" y="1099"/>
                        <a:pt x="2672" y="1102"/>
                      </a:cubicBezTo>
                      <a:cubicBezTo>
                        <a:pt x="2639" y="1104"/>
                        <a:pt x="2690" y="1068"/>
                        <a:pt x="2667" y="1056"/>
                      </a:cubicBezTo>
                      <a:cubicBezTo>
                        <a:pt x="2644" y="1043"/>
                        <a:pt x="2649" y="1050"/>
                        <a:pt x="2626" y="1079"/>
                      </a:cubicBezTo>
                      <a:cubicBezTo>
                        <a:pt x="2603" y="1107"/>
                        <a:pt x="2626" y="1089"/>
                        <a:pt x="2577" y="1097"/>
                      </a:cubicBezTo>
                      <a:cubicBezTo>
                        <a:pt x="2528" y="1104"/>
                        <a:pt x="2539" y="1084"/>
                        <a:pt x="2505" y="1099"/>
                      </a:cubicBezTo>
                      <a:cubicBezTo>
                        <a:pt x="2472" y="1115"/>
                        <a:pt x="2490" y="1092"/>
                        <a:pt x="2487" y="1068"/>
                      </a:cubicBezTo>
                      <a:cubicBezTo>
                        <a:pt x="2485" y="1045"/>
                        <a:pt x="2474" y="1056"/>
                        <a:pt x="2446" y="1068"/>
                      </a:cubicBezTo>
                      <a:cubicBezTo>
                        <a:pt x="2418" y="1081"/>
                        <a:pt x="2433" y="1035"/>
                        <a:pt x="2464" y="1017"/>
                      </a:cubicBezTo>
                      <a:cubicBezTo>
                        <a:pt x="2495" y="999"/>
                        <a:pt x="2482" y="984"/>
                        <a:pt x="2454" y="978"/>
                      </a:cubicBezTo>
                      <a:cubicBezTo>
                        <a:pt x="2426" y="973"/>
                        <a:pt x="2415" y="973"/>
                        <a:pt x="2387" y="1002"/>
                      </a:cubicBezTo>
                      <a:cubicBezTo>
                        <a:pt x="2359" y="1030"/>
                        <a:pt x="2361" y="1002"/>
                        <a:pt x="2351" y="984"/>
                      </a:cubicBezTo>
                      <a:cubicBezTo>
                        <a:pt x="2341" y="966"/>
                        <a:pt x="2320" y="968"/>
                        <a:pt x="2359" y="940"/>
                      </a:cubicBezTo>
                      <a:cubicBezTo>
                        <a:pt x="2397" y="912"/>
                        <a:pt x="2418" y="950"/>
                        <a:pt x="2446" y="943"/>
                      </a:cubicBezTo>
                      <a:cubicBezTo>
                        <a:pt x="2474" y="935"/>
                        <a:pt x="2480" y="948"/>
                        <a:pt x="2510" y="968"/>
                      </a:cubicBezTo>
                      <a:cubicBezTo>
                        <a:pt x="2541" y="989"/>
                        <a:pt x="2554" y="984"/>
                        <a:pt x="2567" y="960"/>
                      </a:cubicBezTo>
                      <a:cubicBezTo>
                        <a:pt x="2580" y="937"/>
                        <a:pt x="2495" y="940"/>
                        <a:pt x="2500" y="919"/>
                      </a:cubicBezTo>
                      <a:cubicBezTo>
                        <a:pt x="2505" y="899"/>
                        <a:pt x="2580" y="909"/>
                        <a:pt x="2616" y="912"/>
                      </a:cubicBezTo>
                      <a:cubicBezTo>
                        <a:pt x="2652" y="914"/>
                        <a:pt x="2636" y="904"/>
                        <a:pt x="2659" y="871"/>
                      </a:cubicBezTo>
                      <a:cubicBezTo>
                        <a:pt x="2683" y="837"/>
                        <a:pt x="2685" y="850"/>
                        <a:pt x="2716" y="847"/>
                      </a:cubicBezTo>
                      <a:cubicBezTo>
                        <a:pt x="2747" y="845"/>
                        <a:pt x="2742" y="858"/>
                        <a:pt x="2721" y="876"/>
                      </a:cubicBezTo>
                      <a:cubicBezTo>
                        <a:pt x="2701" y="894"/>
                        <a:pt x="2721" y="899"/>
                        <a:pt x="2724" y="940"/>
                      </a:cubicBezTo>
                      <a:cubicBezTo>
                        <a:pt x="2726" y="981"/>
                        <a:pt x="2706" y="971"/>
                        <a:pt x="2703" y="999"/>
                      </a:cubicBezTo>
                      <a:cubicBezTo>
                        <a:pt x="2701" y="1027"/>
                        <a:pt x="2749" y="1014"/>
                        <a:pt x="2806" y="1007"/>
                      </a:cubicBezTo>
                      <a:cubicBezTo>
                        <a:pt x="2862" y="999"/>
                        <a:pt x="2829" y="1014"/>
                        <a:pt x="2860" y="1032"/>
                      </a:cubicBezTo>
                      <a:cubicBezTo>
                        <a:pt x="2891" y="1050"/>
                        <a:pt x="2878" y="1009"/>
                        <a:pt x="2903" y="1004"/>
                      </a:cubicBezTo>
                      <a:cubicBezTo>
                        <a:pt x="2929" y="999"/>
                        <a:pt x="2919" y="1009"/>
                        <a:pt x="2932" y="1030"/>
                      </a:cubicBezTo>
                      <a:cubicBezTo>
                        <a:pt x="2945" y="1050"/>
                        <a:pt x="2942" y="1045"/>
                        <a:pt x="2963" y="1012"/>
                      </a:cubicBezTo>
                      <a:cubicBezTo>
                        <a:pt x="2983" y="978"/>
                        <a:pt x="2934" y="958"/>
                        <a:pt x="2919" y="927"/>
                      </a:cubicBezTo>
                      <a:cubicBezTo>
                        <a:pt x="2903" y="896"/>
                        <a:pt x="2857" y="907"/>
                        <a:pt x="2824" y="904"/>
                      </a:cubicBezTo>
                      <a:cubicBezTo>
                        <a:pt x="2790" y="901"/>
                        <a:pt x="2785" y="865"/>
                        <a:pt x="2785" y="827"/>
                      </a:cubicBezTo>
                      <a:cubicBezTo>
                        <a:pt x="2785" y="788"/>
                        <a:pt x="2765" y="814"/>
                        <a:pt x="2760" y="791"/>
                      </a:cubicBezTo>
                      <a:cubicBezTo>
                        <a:pt x="2754" y="768"/>
                        <a:pt x="2752" y="763"/>
                        <a:pt x="2713" y="750"/>
                      </a:cubicBezTo>
                      <a:cubicBezTo>
                        <a:pt x="2675" y="737"/>
                        <a:pt x="2698" y="747"/>
                        <a:pt x="2670" y="732"/>
                      </a:cubicBezTo>
                      <a:cubicBezTo>
                        <a:pt x="2641" y="716"/>
                        <a:pt x="2665" y="691"/>
                        <a:pt x="2616" y="696"/>
                      </a:cubicBezTo>
                      <a:cubicBezTo>
                        <a:pt x="2567" y="701"/>
                        <a:pt x="2575" y="688"/>
                        <a:pt x="2546" y="680"/>
                      </a:cubicBezTo>
                      <a:cubicBezTo>
                        <a:pt x="2518" y="673"/>
                        <a:pt x="2500" y="665"/>
                        <a:pt x="2480" y="644"/>
                      </a:cubicBezTo>
                      <a:cubicBezTo>
                        <a:pt x="2459" y="624"/>
                        <a:pt x="2474" y="608"/>
                        <a:pt x="2433" y="603"/>
                      </a:cubicBezTo>
                      <a:cubicBezTo>
                        <a:pt x="2392" y="598"/>
                        <a:pt x="2384" y="547"/>
                        <a:pt x="2356" y="539"/>
                      </a:cubicBezTo>
                      <a:cubicBezTo>
                        <a:pt x="2328" y="531"/>
                        <a:pt x="2336" y="539"/>
                        <a:pt x="2310" y="575"/>
                      </a:cubicBezTo>
                      <a:cubicBezTo>
                        <a:pt x="2284" y="611"/>
                        <a:pt x="2289" y="598"/>
                        <a:pt x="2238" y="606"/>
                      </a:cubicBezTo>
                      <a:cubicBezTo>
                        <a:pt x="2187" y="614"/>
                        <a:pt x="2212" y="588"/>
                        <a:pt x="2192" y="552"/>
                      </a:cubicBezTo>
                      <a:cubicBezTo>
                        <a:pt x="2171" y="516"/>
                        <a:pt x="2182" y="516"/>
                        <a:pt x="2128" y="513"/>
                      </a:cubicBezTo>
                      <a:cubicBezTo>
                        <a:pt x="2074" y="511"/>
                        <a:pt x="2104" y="488"/>
                        <a:pt x="2066" y="501"/>
                      </a:cubicBezTo>
                      <a:cubicBezTo>
                        <a:pt x="2027" y="513"/>
                        <a:pt x="2012" y="503"/>
                        <a:pt x="1981" y="511"/>
                      </a:cubicBezTo>
                      <a:cubicBezTo>
                        <a:pt x="1950" y="519"/>
                        <a:pt x="1943" y="534"/>
                        <a:pt x="1940" y="560"/>
                      </a:cubicBezTo>
                      <a:cubicBezTo>
                        <a:pt x="1937" y="585"/>
                        <a:pt x="1950" y="588"/>
                        <a:pt x="1919" y="616"/>
                      </a:cubicBezTo>
                      <a:cubicBezTo>
                        <a:pt x="1889" y="644"/>
                        <a:pt x="1958" y="665"/>
                        <a:pt x="1963" y="706"/>
                      </a:cubicBezTo>
                      <a:cubicBezTo>
                        <a:pt x="1968" y="747"/>
                        <a:pt x="1937" y="768"/>
                        <a:pt x="1881" y="778"/>
                      </a:cubicBezTo>
                      <a:cubicBezTo>
                        <a:pt x="1824" y="788"/>
                        <a:pt x="1853" y="809"/>
                        <a:pt x="1873" y="814"/>
                      </a:cubicBezTo>
                      <a:cubicBezTo>
                        <a:pt x="1894" y="819"/>
                        <a:pt x="1881" y="842"/>
                        <a:pt x="1881" y="878"/>
                      </a:cubicBezTo>
                      <a:cubicBezTo>
                        <a:pt x="1881" y="914"/>
                        <a:pt x="1876" y="932"/>
                        <a:pt x="1830" y="930"/>
                      </a:cubicBezTo>
                      <a:cubicBezTo>
                        <a:pt x="1783" y="927"/>
                        <a:pt x="1796" y="930"/>
                        <a:pt x="1771" y="889"/>
                      </a:cubicBezTo>
                      <a:cubicBezTo>
                        <a:pt x="1745" y="847"/>
                        <a:pt x="1786" y="853"/>
                        <a:pt x="1773" y="822"/>
                      </a:cubicBezTo>
                      <a:cubicBezTo>
                        <a:pt x="1760" y="791"/>
                        <a:pt x="1760" y="786"/>
                        <a:pt x="1704" y="788"/>
                      </a:cubicBezTo>
                      <a:cubicBezTo>
                        <a:pt x="1647" y="791"/>
                        <a:pt x="1688" y="763"/>
                        <a:pt x="1652" y="763"/>
                      </a:cubicBezTo>
                      <a:cubicBezTo>
                        <a:pt x="1616" y="763"/>
                        <a:pt x="1611" y="758"/>
                        <a:pt x="1573" y="732"/>
                      </a:cubicBezTo>
                      <a:cubicBezTo>
                        <a:pt x="1534" y="706"/>
                        <a:pt x="1529" y="727"/>
                        <a:pt x="1496" y="724"/>
                      </a:cubicBezTo>
                      <a:cubicBezTo>
                        <a:pt x="1462" y="722"/>
                        <a:pt x="1457" y="724"/>
                        <a:pt x="1454" y="693"/>
                      </a:cubicBezTo>
                      <a:cubicBezTo>
                        <a:pt x="1452" y="662"/>
                        <a:pt x="1462" y="673"/>
                        <a:pt x="1431" y="660"/>
                      </a:cubicBezTo>
                      <a:cubicBezTo>
                        <a:pt x="1400" y="647"/>
                        <a:pt x="1413" y="647"/>
                        <a:pt x="1449" y="611"/>
                      </a:cubicBezTo>
                      <a:cubicBezTo>
                        <a:pt x="1485" y="575"/>
                        <a:pt x="1490" y="567"/>
                        <a:pt x="1532" y="544"/>
                      </a:cubicBezTo>
                      <a:cubicBezTo>
                        <a:pt x="1573" y="521"/>
                        <a:pt x="1568" y="513"/>
                        <a:pt x="1606" y="493"/>
                      </a:cubicBezTo>
                      <a:cubicBezTo>
                        <a:pt x="1645" y="472"/>
                        <a:pt x="1660" y="506"/>
                        <a:pt x="1699" y="498"/>
                      </a:cubicBezTo>
                      <a:cubicBezTo>
                        <a:pt x="1737" y="490"/>
                        <a:pt x="1719" y="508"/>
                        <a:pt x="1763" y="516"/>
                      </a:cubicBezTo>
                      <a:cubicBezTo>
                        <a:pt x="1806" y="524"/>
                        <a:pt x="1809" y="526"/>
                        <a:pt x="1819" y="506"/>
                      </a:cubicBezTo>
                      <a:cubicBezTo>
                        <a:pt x="1830" y="485"/>
                        <a:pt x="1866" y="495"/>
                        <a:pt x="1889" y="485"/>
                      </a:cubicBezTo>
                      <a:cubicBezTo>
                        <a:pt x="1912" y="475"/>
                        <a:pt x="1896" y="457"/>
                        <a:pt x="1850" y="452"/>
                      </a:cubicBezTo>
                      <a:cubicBezTo>
                        <a:pt x="1804" y="447"/>
                        <a:pt x="1806" y="436"/>
                        <a:pt x="1819" y="418"/>
                      </a:cubicBezTo>
                      <a:cubicBezTo>
                        <a:pt x="1832" y="400"/>
                        <a:pt x="1853" y="390"/>
                        <a:pt x="1876" y="367"/>
                      </a:cubicBezTo>
                      <a:cubicBezTo>
                        <a:pt x="1899" y="344"/>
                        <a:pt x="1860" y="341"/>
                        <a:pt x="1889" y="326"/>
                      </a:cubicBezTo>
                      <a:cubicBezTo>
                        <a:pt x="1917" y="310"/>
                        <a:pt x="1927" y="292"/>
                        <a:pt x="1961" y="292"/>
                      </a:cubicBezTo>
                      <a:cubicBezTo>
                        <a:pt x="1994" y="292"/>
                        <a:pt x="1963" y="310"/>
                        <a:pt x="1979" y="339"/>
                      </a:cubicBezTo>
                      <a:cubicBezTo>
                        <a:pt x="1994" y="367"/>
                        <a:pt x="1991" y="352"/>
                        <a:pt x="2025" y="331"/>
                      </a:cubicBezTo>
                      <a:cubicBezTo>
                        <a:pt x="2058" y="310"/>
                        <a:pt x="2053" y="328"/>
                        <a:pt x="2056" y="364"/>
                      </a:cubicBezTo>
                      <a:cubicBezTo>
                        <a:pt x="2058" y="400"/>
                        <a:pt x="2007" y="408"/>
                        <a:pt x="1958" y="421"/>
                      </a:cubicBezTo>
                      <a:cubicBezTo>
                        <a:pt x="1909" y="434"/>
                        <a:pt x="1948" y="459"/>
                        <a:pt x="1989" y="447"/>
                      </a:cubicBezTo>
                      <a:cubicBezTo>
                        <a:pt x="2030" y="434"/>
                        <a:pt x="2004" y="426"/>
                        <a:pt x="2045" y="426"/>
                      </a:cubicBezTo>
                      <a:cubicBezTo>
                        <a:pt x="2087" y="426"/>
                        <a:pt x="2076" y="442"/>
                        <a:pt x="2122" y="462"/>
                      </a:cubicBezTo>
                      <a:cubicBezTo>
                        <a:pt x="2169" y="483"/>
                        <a:pt x="2158" y="475"/>
                        <a:pt x="2197" y="467"/>
                      </a:cubicBezTo>
                      <a:cubicBezTo>
                        <a:pt x="2236" y="459"/>
                        <a:pt x="2223" y="477"/>
                        <a:pt x="2253" y="488"/>
                      </a:cubicBezTo>
                      <a:cubicBezTo>
                        <a:pt x="2284" y="498"/>
                        <a:pt x="2302" y="488"/>
                        <a:pt x="2328" y="472"/>
                      </a:cubicBezTo>
                      <a:cubicBezTo>
                        <a:pt x="2354" y="457"/>
                        <a:pt x="2325" y="442"/>
                        <a:pt x="2292" y="416"/>
                      </a:cubicBezTo>
                      <a:cubicBezTo>
                        <a:pt x="2259" y="390"/>
                        <a:pt x="2302" y="400"/>
                        <a:pt x="2328" y="398"/>
                      </a:cubicBezTo>
                      <a:cubicBezTo>
                        <a:pt x="2354" y="395"/>
                        <a:pt x="2354" y="375"/>
                        <a:pt x="2364" y="341"/>
                      </a:cubicBezTo>
                      <a:cubicBezTo>
                        <a:pt x="2374" y="308"/>
                        <a:pt x="2364" y="341"/>
                        <a:pt x="2318" y="334"/>
                      </a:cubicBezTo>
                      <a:cubicBezTo>
                        <a:pt x="2271" y="326"/>
                        <a:pt x="2284" y="328"/>
                        <a:pt x="2236" y="321"/>
                      </a:cubicBezTo>
                      <a:cubicBezTo>
                        <a:pt x="2187" y="313"/>
                        <a:pt x="2194" y="264"/>
                        <a:pt x="2151" y="257"/>
                      </a:cubicBezTo>
                      <a:cubicBezTo>
                        <a:pt x="2107" y="249"/>
                        <a:pt x="2107" y="262"/>
                        <a:pt x="2071" y="241"/>
                      </a:cubicBezTo>
                      <a:cubicBezTo>
                        <a:pt x="2035" y="221"/>
                        <a:pt x="2045" y="218"/>
                        <a:pt x="1994" y="210"/>
                      </a:cubicBezTo>
                      <a:cubicBezTo>
                        <a:pt x="1943" y="203"/>
                        <a:pt x="1971" y="151"/>
                        <a:pt x="2002" y="143"/>
                      </a:cubicBezTo>
                      <a:cubicBezTo>
                        <a:pt x="2033" y="136"/>
                        <a:pt x="2043" y="136"/>
                        <a:pt x="2076" y="159"/>
                      </a:cubicBezTo>
                      <a:cubicBezTo>
                        <a:pt x="2110" y="182"/>
                        <a:pt x="2140" y="141"/>
                        <a:pt x="2192" y="149"/>
                      </a:cubicBezTo>
                      <a:cubicBezTo>
                        <a:pt x="2243" y="156"/>
                        <a:pt x="2253" y="156"/>
                        <a:pt x="2310" y="154"/>
                      </a:cubicBezTo>
                      <a:cubicBezTo>
                        <a:pt x="2367" y="151"/>
                        <a:pt x="2405" y="197"/>
                        <a:pt x="2441" y="233"/>
                      </a:cubicBezTo>
                      <a:cubicBezTo>
                        <a:pt x="2477" y="269"/>
                        <a:pt x="2467" y="249"/>
                        <a:pt x="2505" y="272"/>
                      </a:cubicBezTo>
                      <a:cubicBezTo>
                        <a:pt x="2544" y="295"/>
                        <a:pt x="2526" y="305"/>
                        <a:pt x="2539" y="331"/>
                      </a:cubicBezTo>
                      <a:cubicBezTo>
                        <a:pt x="2552" y="357"/>
                        <a:pt x="2562" y="352"/>
                        <a:pt x="2631" y="372"/>
                      </a:cubicBezTo>
                      <a:cubicBezTo>
                        <a:pt x="2701" y="393"/>
                        <a:pt x="2652" y="395"/>
                        <a:pt x="2685" y="421"/>
                      </a:cubicBezTo>
                      <a:cubicBezTo>
                        <a:pt x="2719" y="447"/>
                        <a:pt x="2731" y="452"/>
                        <a:pt x="2788" y="452"/>
                      </a:cubicBezTo>
                      <a:cubicBezTo>
                        <a:pt x="2844" y="452"/>
                        <a:pt x="2844" y="447"/>
                        <a:pt x="2873" y="467"/>
                      </a:cubicBezTo>
                      <a:cubicBezTo>
                        <a:pt x="2901" y="488"/>
                        <a:pt x="2955" y="477"/>
                        <a:pt x="2988" y="477"/>
                      </a:cubicBezTo>
                      <a:cubicBezTo>
                        <a:pt x="3022" y="477"/>
                        <a:pt x="2968" y="472"/>
                        <a:pt x="2945" y="431"/>
                      </a:cubicBezTo>
                      <a:cubicBezTo>
                        <a:pt x="2938" y="419"/>
                        <a:pt x="2936" y="414"/>
                        <a:pt x="2936" y="411"/>
                      </a:cubicBezTo>
                      <a:cubicBezTo>
                        <a:pt x="2934" y="411"/>
                        <a:pt x="2932" y="410"/>
                        <a:pt x="2929" y="408"/>
                      </a:cubicBezTo>
                      <a:cubicBezTo>
                        <a:pt x="2903" y="395"/>
                        <a:pt x="2919" y="382"/>
                        <a:pt x="2932" y="372"/>
                      </a:cubicBezTo>
                      <a:cubicBezTo>
                        <a:pt x="2945" y="362"/>
                        <a:pt x="2934" y="362"/>
                        <a:pt x="2893" y="346"/>
                      </a:cubicBezTo>
                      <a:cubicBezTo>
                        <a:pt x="2852" y="331"/>
                        <a:pt x="2893" y="323"/>
                        <a:pt x="2916" y="313"/>
                      </a:cubicBezTo>
                      <a:cubicBezTo>
                        <a:pt x="2939" y="303"/>
                        <a:pt x="2947" y="303"/>
                        <a:pt x="2929" y="285"/>
                      </a:cubicBezTo>
                      <a:cubicBezTo>
                        <a:pt x="2911" y="267"/>
                        <a:pt x="2914" y="251"/>
                        <a:pt x="2939" y="244"/>
                      </a:cubicBezTo>
                      <a:cubicBezTo>
                        <a:pt x="2965" y="236"/>
                        <a:pt x="2999" y="231"/>
                        <a:pt x="2991" y="197"/>
                      </a:cubicBezTo>
                      <a:cubicBezTo>
                        <a:pt x="2983" y="164"/>
                        <a:pt x="2973" y="174"/>
                        <a:pt x="2914" y="187"/>
                      </a:cubicBezTo>
                      <a:cubicBezTo>
                        <a:pt x="2855" y="200"/>
                        <a:pt x="2893" y="149"/>
                        <a:pt x="2842" y="133"/>
                      </a:cubicBezTo>
                      <a:cubicBezTo>
                        <a:pt x="2790" y="118"/>
                        <a:pt x="2837" y="102"/>
                        <a:pt x="2873" y="113"/>
                      </a:cubicBezTo>
                      <a:cubicBezTo>
                        <a:pt x="2909" y="123"/>
                        <a:pt x="2986" y="95"/>
                        <a:pt x="2937" y="100"/>
                      </a:cubicBezTo>
                      <a:cubicBezTo>
                        <a:pt x="2888" y="105"/>
                        <a:pt x="2893" y="87"/>
                        <a:pt x="2839" y="69"/>
                      </a:cubicBezTo>
                      <a:cubicBezTo>
                        <a:pt x="2785" y="51"/>
                        <a:pt x="2796" y="43"/>
                        <a:pt x="2747" y="59"/>
                      </a:cubicBezTo>
                      <a:cubicBezTo>
                        <a:pt x="2698" y="74"/>
                        <a:pt x="2654" y="51"/>
                        <a:pt x="2677" y="33"/>
                      </a:cubicBezTo>
                      <a:cubicBezTo>
                        <a:pt x="2701" y="15"/>
                        <a:pt x="2672" y="5"/>
                        <a:pt x="2611" y="18"/>
                      </a:cubicBezTo>
                      <a:cubicBezTo>
                        <a:pt x="2611" y="18"/>
                        <a:pt x="2521" y="0"/>
                        <a:pt x="2469" y="7"/>
                      </a:cubicBezTo>
                      <a:cubicBezTo>
                        <a:pt x="2418" y="15"/>
                        <a:pt x="2410" y="30"/>
                        <a:pt x="2369" y="28"/>
                      </a:cubicBezTo>
                      <a:cubicBezTo>
                        <a:pt x="2328" y="25"/>
                        <a:pt x="2313" y="36"/>
                        <a:pt x="2243" y="46"/>
                      </a:cubicBezTo>
                      <a:cubicBezTo>
                        <a:pt x="2174" y="56"/>
                        <a:pt x="2179" y="51"/>
                        <a:pt x="2148" y="48"/>
                      </a:cubicBezTo>
                      <a:cubicBezTo>
                        <a:pt x="2117" y="46"/>
                        <a:pt x="2117" y="64"/>
                        <a:pt x="2146" y="77"/>
                      </a:cubicBezTo>
                      <a:cubicBezTo>
                        <a:pt x="2174" y="90"/>
                        <a:pt x="2133" y="97"/>
                        <a:pt x="2112" y="92"/>
                      </a:cubicBezTo>
                      <a:cubicBezTo>
                        <a:pt x="2092" y="87"/>
                        <a:pt x="2099" y="87"/>
                        <a:pt x="2048" y="72"/>
                      </a:cubicBezTo>
                      <a:cubicBezTo>
                        <a:pt x="1997" y="56"/>
                        <a:pt x="2002" y="92"/>
                        <a:pt x="1968" y="87"/>
                      </a:cubicBezTo>
                      <a:cubicBezTo>
                        <a:pt x="1935" y="82"/>
                        <a:pt x="1930" y="82"/>
                        <a:pt x="1871" y="95"/>
                      </a:cubicBezTo>
                      <a:cubicBezTo>
                        <a:pt x="1812" y="108"/>
                        <a:pt x="1873" y="115"/>
                        <a:pt x="1909" y="125"/>
                      </a:cubicBezTo>
                      <a:cubicBezTo>
                        <a:pt x="1945" y="136"/>
                        <a:pt x="1904" y="167"/>
                        <a:pt x="1863" y="138"/>
                      </a:cubicBezTo>
                      <a:cubicBezTo>
                        <a:pt x="1822" y="110"/>
                        <a:pt x="1835" y="161"/>
                        <a:pt x="1806" y="154"/>
                      </a:cubicBezTo>
                      <a:cubicBezTo>
                        <a:pt x="1778" y="146"/>
                        <a:pt x="1781" y="143"/>
                        <a:pt x="1732" y="146"/>
                      </a:cubicBezTo>
                      <a:cubicBezTo>
                        <a:pt x="1683" y="149"/>
                        <a:pt x="1732" y="156"/>
                        <a:pt x="1758" y="167"/>
                      </a:cubicBezTo>
                      <a:cubicBezTo>
                        <a:pt x="1783" y="177"/>
                        <a:pt x="1750" y="195"/>
                        <a:pt x="1706" y="190"/>
                      </a:cubicBezTo>
                      <a:cubicBezTo>
                        <a:pt x="1663" y="185"/>
                        <a:pt x="1683" y="159"/>
                        <a:pt x="1660" y="151"/>
                      </a:cubicBezTo>
                      <a:cubicBezTo>
                        <a:pt x="1637" y="143"/>
                        <a:pt x="1629" y="151"/>
                        <a:pt x="1619" y="161"/>
                      </a:cubicBezTo>
                      <a:cubicBezTo>
                        <a:pt x="1609" y="172"/>
                        <a:pt x="1614" y="182"/>
                        <a:pt x="1593" y="192"/>
                      </a:cubicBezTo>
                      <a:cubicBezTo>
                        <a:pt x="1573" y="203"/>
                        <a:pt x="1570" y="190"/>
                        <a:pt x="1575" y="167"/>
                      </a:cubicBezTo>
                      <a:cubicBezTo>
                        <a:pt x="1580" y="143"/>
                        <a:pt x="1519" y="179"/>
                        <a:pt x="1485" y="190"/>
                      </a:cubicBezTo>
                      <a:cubicBezTo>
                        <a:pt x="1452" y="200"/>
                        <a:pt x="1442" y="223"/>
                        <a:pt x="1465" y="231"/>
                      </a:cubicBezTo>
                      <a:cubicBezTo>
                        <a:pt x="1488" y="239"/>
                        <a:pt x="1501" y="246"/>
                        <a:pt x="1542" y="251"/>
                      </a:cubicBezTo>
                      <a:cubicBezTo>
                        <a:pt x="1583" y="257"/>
                        <a:pt x="1542" y="251"/>
                        <a:pt x="1555" y="231"/>
                      </a:cubicBezTo>
                      <a:cubicBezTo>
                        <a:pt x="1568" y="210"/>
                        <a:pt x="1575" y="226"/>
                        <a:pt x="1606" y="218"/>
                      </a:cubicBezTo>
                      <a:cubicBezTo>
                        <a:pt x="1637" y="210"/>
                        <a:pt x="1624" y="192"/>
                        <a:pt x="1645" y="187"/>
                      </a:cubicBezTo>
                      <a:cubicBezTo>
                        <a:pt x="1665" y="182"/>
                        <a:pt x="1673" y="197"/>
                        <a:pt x="1652" y="210"/>
                      </a:cubicBezTo>
                      <a:cubicBezTo>
                        <a:pt x="1632" y="223"/>
                        <a:pt x="1652" y="231"/>
                        <a:pt x="1655" y="249"/>
                      </a:cubicBezTo>
                      <a:cubicBezTo>
                        <a:pt x="1657" y="267"/>
                        <a:pt x="1681" y="259"/>
                        <a:pt x="1722" y="246"/>
                      </a:cubicBezTo>
                      <a:cubicBezTo>
                        <a:pt x="1763" y="233"/>
                        <a:pt x="1758" y="236"/>
                        <a:pt x="1791" y="241"/>
                      </a:cubicBezTo>
                      <a:cubicBezTo>
                        <a:pt x="1824" y="246"/>
                        <a:pt x="1786" y="254"/>
                        <a:pt x="1773" y="275"/>
                      </a:cubicBezTo>
                      <a:cubicBezTo>
                        <a:pt x="1760" y="295"/>
                        <a:pt x="1776" y="295"/>
                        <a:pt x="1796" y="308"/>
                      </a:cubicBezTo>
                      <a:cubicBezTo>
                        <a:pt x="1817" y="321"/>
                        <a:pt x="1845" y="326"/>
                        <a:pt x="1830" y="344"/>
                      </a:cubicBezTo>
                      <a:cubicBezTo>
                        <a:pt x="1814" y="362"/>
                        <a:pt x="1778" y="362"/>
                        <a:pt x="1760" y="341"/>
                      </a:cubicBezTo>
                      <a:cubicBezTo>
                        <a:pt x="1742" y="321"/>
                        <a:pt x="1750" y="336"/>
                        <a:pt x="1719" y="354"/>
                      </a:cubicBezTo>
                      <a:cubicBezTo>
                        <a:pt x="1688" y="372"/>
                        <a:pt x="1706" y="349"/>
                        <a:pt x="1704" y="323"/>
                      </a:cubicBezTo>
                      <a:cubicBezTo>
                        <a:pt x="1701" y="298"/>
                        <a:pt x="1683" y="303"/>
                        <a:pt x="1652" y="298"/>
                      </a:cubicBezTo>
                      <a:cubicBezTo>
                        <a:pt x="1621" y="292"/>
                        <a:pt x="1642" y="259"/>
                        <a:pt x="1614" y="251"/>
                      </a:cubicBezTo>
                      <a:cubicBezTo>
                        <a:pt x="1585" y="244"/>
                        <a:pt x="1596" y="262"/>
                        <a:pt x="1596" y="290"/>
                      </a:cubicBezTo>
                      <a:cubicBezTo>
                        <a:pt x="1596" y="318"/>
                        <a:pt x="1611" y="318"/>
                        <a:pt x="1619" y="341"/>
                      </a:cubicBezTo>
                      <a:cubicBezTo>
                        <a:pt x="1627" y="364"/>
                        <a:pt x="1609" y="362"/>
                        <a:pt x="1575" y="382"/>
                      </a:cubicBezTo>
                      <a:cubicBezTo>
                        <a:pt x="1542" y="403"/>
                        <a:pt x="1560" y="385"/>
                        <a:pt x="1565" y="357"/>
                      </a:cubicBezTo>
                      <a:cubicBezTo>
                        <a:pt x="1570" y="328"/>
                        <a:pt x="1557" y="341"/>
                        <a:pt x="1534" y="349"/>
                      </a:cubicBezTo>
                      <a:cubicBezTo>
                        <a:pt x="1511" y="357"/>
                        <a:pt x="1483" y="390"/>
                        <a:pt x="1449" y="398"/>
                      </a:cubicBezTo>
                      <a:cubicBezTo>
                        <a:pt x="1416" y="406"/>
                        <a:pt x="1390" y="395"/>
                        <a:pt x="1403" y="375"/>
                      </a:cubicBezTo>
                      <a:cubicBezTo>
                        <a:pt x="1416" y="354"/>
                        <a:pt x="1452" y="344"/>
                        <a:pt x="1480" y="341"/>
                      </a:cubicBezTo>
                      <a:cubicBezTo>
                        <a:pt x="1508" y="339"/>
                        <a:pt x="1508" y="336"/>
                        <a:pt x="1514" y="305"/>
                      </a:cubicBezTo>
                      <a:cubicBezTo>
                        <a:pt x="1519" y="275"/>
                        <a:pt x="1496" y="264"/>
                        <a:pt x="1465" y="264"/>
                      </a:cubicBezTo>
                      <a:cubicBezTo>
                        <a:pt x="1434" y="264"/>
                        <a:pt x="1421" y="246"/>
                        <a:pt x="1390" y="236"/>
                      </a:cubicBezTo>
                      <a:cubicBezTo>
                        <a:pt x="1359" y="226"/>
                        <a:pt x="1339" y="244"/>
                        <a:pt x="1321" y="272"/>
                      </a:cubicBezTo>
                      <a:cubicBezTo>
                        <a:pt x="1303" y="300"/>
                        <a:pt x="1282" y="269"/>
                        <a:pt x="1249" y="287"/>
                      </a:cubicBezTo>
                      <a:cubicBezTo>
                        <a:pt x="1216" y="305"/>
                        <a:pt x="1254" y="310"/>
                        <a:pt x="1287" y="326"/>
                      </a:cubicBezTo>
                      <a:cubicBezTo>
                        <a:pt x="1321" y="341"/>
                        <a:pt x="1316" y="336"/>
                        <a:pt x="1352" y="349"/>
                      </a:cubicBezTo>
                      <a:cubicBezTo>
                        <a:pt x="1388" y="362"/>
                        <a:pt x="1341" y="367"/>
                        <a:pt x="1305" y="375"/>
                      </a:cubicBezTo>
                      <a:cubicBezTo>
                        <a:pt x="1269" y="382"/>
                        <a:pt x="1254" y="382"/>
                        <a:pt x="1231" y="370"/>
                      </a:cubicBezTo>
                      <a:cubicBezTo>
                        <a:pt x="1208" y="357"/>
                        <a:pt x="1221" y="344"/>
                        <a:pt x="1198" y="354"/>
                      </a:cubicBezTo>
                      <a:cubicBezTo>
                        <a:pt x="1174" y="364"/>
                        <a:pt x="1126" y="300"/>
                        <a:pt x="1077" y="292"/>
                      </a:cubicBezTo>
                      <a:cubicBezTo>
                        <a:pt x="1070" y="291"/>
                        <a:pt x="1060" y="287"/>
                        <a:pt x="1047" y="280"/>
                      </a:cubicBezTo>
                      <a:cubicBezTo>
                        <a:pt x="724" y="424"/>
                        <a:pt x="428" y="617"/>
                        <a:pt x="169" y="851"/>
                      </a:cubicBezTo>
                      <a:cubicBezTo>
                        <a:pt x="170" y="873"/>
                        <a:pt x="180" y="886"/>
                        <a:pt x="198" y="883"/>
                      </a:cubicBezTo>
                      <a:cubicBezTo>
                        <a:pt x="229" y="878"/>
                        <a:pt x="214" y="819"/>
                        <a:pt x="257" y="793"/>
                      </a:cubicBezTo>
                      <a:cubicBezTo>
                        <a:pt x="301" y="768"/>
                        <a:pt x="314" y="786"/>
                        <a:pt x="350" y="742"/>
                      </a:cubicBezTo>
                      <a:cubicBezTo>
                        <a:pt x="386" y="698"/>
                        <a:pt x="440" y="675"/>
                        <a:pt x="481" y="660"/>
                      </a:cubicBezTo>
                      <a:cubicBezTo>
                        <a:pt x="522" y="644"/>
                        <a:pt x="524" y="668"/>
                        <a:pt x="509" y="693"/>
                      </a:cubicBezTo>
                      <a:cubicBezTo>
                        <a:pt x="494" y="719"/>
                        <a:pt x="465" y="737"/>
                        <a:pt x="447" y="791"/>
                      </a:cubicBezTo>
                      <a:cubicBezTo>
                        <a:pt x="429" y="845"/>
                        <a:pt x="391" y="858"/>
                        <a:pt x="357" y="873"/>
                      </a:cubicBezTo>
                      <a:cubicBezTo>
                        <a:pt x="324" y="889"/>
                        <a:pt x="306" y="953"/>
                        <a:pt x="334" y="935"/>
                      </a:cubicBezTo>
                      <a:cubicBezTo>
                        <a:pt x="363" y="917"/>
                        <a:pt x="363" y="940"/>
                        <a:pt x="352" y="960"/>
                      </a:cubicBezTo>
                      <a:cubicBezTo>
                        <a:pt x="342" y="981"/>
                        <a:pt x="319" y="1035"/>
                        <a:pt x="342" y="1050"/>
                      </a:cubicBezTo>
                      <a:cubicBezTo>
                        <a:pt x="365" y="1066"/>
                        <a:pt x="345" y="1133"/>
                        <a:pt x="321" y="1151"/>
                      </a:cubicBezTo>
                      <a:cubicBezTo>
                        <a:pt x="298" y="1169"/>
                        <a:pt x="265" y="1187"/>
                        <a:pt x="257" y="1223"/>
                      </a:cubicBezTo>
                      <a:cubicBezTo>
                        <a:pt x="249" y="1259"/>
                        <a:pt x="224" y="1300"/>
                        <a:pt x="193" y="1323"/>
                      </a:cubicBezTo>
                      <a:cubicBezTo>
                        <a:pt x="162" y="1346"/>
                        <a:pt x="172" y="1382"/>
                        <a:pt x="136" y="1436"/>
                      </a:cubicBezTo>
                      <a:cubicBezTo>
                        <a:pt x="100" y="1490"/>
                        <a:pt x="88" y="1544"/>
                        <a:pt x="52" y="1582"/>
                      </a:cubicBezTo>
                      <a:cubicBezTo>
                        <a:pt x="16" y="1621"/>
                        <a:pt x="31" y="1654"/>
                        <a:pt x="36" y="1703"/>
                      </a:cubicBezTo>
                      <a:cubicBezTo>
                        <a:pt x="41" y="1752"/>
                        <a:pt x="11" y="1829"/>
                        <a:pt x="5" y="1888"/>
                      </a:cubicBezTo>
                      <a:cubicBezTo>
                        <a:pt x="0" y="1947"/>
                        <a:pt x="31" y="1885"/>
                        <a:pt x="65" y="1901"/>
                      </a:cubicBezTo>
                      <a:cubicBezTo>
                        <a:pt x="98" y="1916"/>
                        <a:pt x="106" y="1937"/>
                        <a:pt x="88" y="1968"/>
                      </a:cubicBezTo>
                      <a:cubicBezTo>
                        <a:pt x="70" y="1998"/>
                        <a:pt x="90" y="2032"/>
                        <a:pt x="85" y="2086"/>
                      </a:cubicBezTo>
                      <a:cubicBezTo>
                        <a:pt x="80" y="2140"/>
                        <a:pt x="100" y="2171"/>
                        <a:pt x="116" y="2207"/>
                      </a:cubicBezTo>
                      <a:cubicBezTo>
                        <a:pt x="131" y="2243"/>
                        <a:pt x="85" y="2250"/>
                        <a:pt x="106" y="2289"/>
                      </a:cubicBezTo>
                      <a:cubicBezTo>
                        <a:pt x="126" y="2327"/>
                        <a:pt x="142" y="2327"/>
                        <a:pt x="142" y="2363"/>
                      </a:cubicBezTo>
                      <a:cubicBezTo>
                        <a:pt x="142" y="2399"/>
                        <a:pt x="160" y="2497"/>
                        <a:pt x="180" y="2523"/>
                      </a:cubicBezTo>
                      <a:cubicBezTo>
                        <a:pt x="201" y="2548"/>
                        <a:pt x="208" y="2564"/>
                        <a:pt x="224" y="2541"/>
                      </a:cubicBezTo>
                      <a:cubicBezTo>
                        <a:pt x="239" y="2517"/>
                        <a:pt x="232" y="2499"/>
                        <a:pt x="219" y="2479"/>
                      </a:cubicBezTo>
                      <a:cubicBezTo>
                        <a:pt x="206" y="2458"/>
                        <a:pt x="206" y="2458"/>
                        <a:pt x="203" y="2412"/>
                      </a:cubicBezTo>
                      <a:cubicBezTo>
                        <a:pt x="201" y="2366"/>
                        <a:pt x="172" y="2353"/>
                        <a:pt x="172" y="2304"/>
                      </a:cubicBezTo>
                      <a:cubicBezTo>
                        <a:pt x="172" y="2255"/>
                        <a:pt x="167" y="2219"/>
                        <a:pt x="149" y="2194"/>
                      </a:cubicBezTo>
                      <a:cubicBezTo>
                        <a:pt x="131" y="2168"/>
                        <a:pt x="129" y="2153"/>
                        <a:pt x="139" y="2112"/>
                      </a:cubicBezTo>
                      <a:cubicBezTo>
                        <a:pt x="149" y="2070"/>
                        <a:pt x="152" y="2027"/>
                        <a:pt x="175" y="2034"/>
                      </a:cubicBezTo>
                      <a:cubicBezTo>
                        <a:pt x="198" y="2042"/>
                        <a:pt x="196" y="2137"/>
                        <a:pt x="198" y="2173"/>
                      </a:cubicBezTo>
                      <a:cubicBezTo>
                        <a:pt x="201" y="2209"/>
                        <a:pt x="206" y="2237"/>
                        <a:pt x="252" y="2286"/>
                      </a:cubicBezTo>
                      <a:cubicBezTo>
                        <a:pt x="298" y="2335"/>
                        <a:pt x="283" y="2307"/>
                        <a:pt x="278" y="2358"/>
                      </a:cubicBezTo>
                      <a:cubicBezTo>
                        <a:pt x="273" y="2410"/>
                        <a:pt x="309" y="2469"/>
                        <a:pt x="360" y="2523"/>
                      </a:cubicBezTo>
                      <a:cubicBezTo>
                        <a:pt x="411" y="2577"/>
                        <a:pt x="383" y="2584"/>
                        <a:pt x="401" y="2625"/>
                      </a:cubicBezTo>
                      <a:cubicBezTo>
                        <a:pt x="419" y="2666"/>
                        <a:pt x="411" y="2666"/>
                        <a:pt x="381" y="2700"/>
                      </a:cubicBezTo>
                      <a:cubicBezTo>
                        <a:pt x="350" y="2733"/>
                        <a:pt x="378" y="2741"/>
                        <a:pt x="396" y="2764"/>
                      </a:cubicBezTo>
                      <a:cubicBezTo>
                        <a:pt x="414" y="2787"/>
                        <a:pt x="427" y="2785"/>
                        <a:pt x="452" y="2813"/>
                      </a:cubicBezTo>
                      <a:cubicBezTo>
                        <a:pt x="478" y="2841"/>
                        <a:pt x="478" y="2882"/>
                        <a:pt x="519" y="2872"/>
                      </a:cubicBezTo>
                      <a:cubicBezTo>
                        <a:pt x="560" y="2862"/>
                        <a:pt x="573" y="2903"/>
                        <a:pt x="609" y="2934"/>
                      </a:cubicBezTo>
                      <a:cubicBezTo>
                        <a:pt x="645" y="2964"/>
                        <a:pt x="630" y="2972"/>
                        <a:pt x="671" y="2964"/>
                      </a:cubicBezTo>
                      <a:cubicBezTo>
                        <a:pt x="712" y="2957"/>
                        <a:pt x="733" y="2990"/>
                        <a:pt x="817" y="3013"/>
                      </a:cubicBezTo>
                      <a:cubicBezTo>
                        <a:pt x="902" y="3036"/>
                        <a:pt x="869" y="3006"/>
                        <a:pt x="899" y="2993"/>
                      </a:cubicBezTo>
                      <a:cubicBezTo>
                        <a:pt x="930" y="2980"/>
                        <a:pt x="951" y="2985"/>
                        <a:pt x="1005" y="3021"/>
                      </a:cubicBezTo>
                      <a:cubicBezTo>
                        <a:pt x="1059" y="3057"/>
                        <a:pt x="1056" y="3083"/>
                        <a:pt x="1090" y="3108"/>
                      </a:cubicBezTo>
                      <a:cubicBezTo>
                        <a:pt x="1123" y="3134"/>
                        <a:pt x="1113" y="3134"/>
                        <a:pt x="1154" y="3126"/>
                      </a:cubicBezTo>
                      <a:cubicBezTo>
                        <a:pt x="1195" y="3119"/>
                        <a:pt x="1210" y="3126"/>
                        <a:pt x="1241" y="3147"/>
                      </a:cubicBezTo>
                      <a:cubicBezTo>
                        <a:pt x="1272" y="3167"/>
                        <a:pt x="1277" y="3162"/>
                        <a:pt x="1308" y="3157"/>
                      </a:cubicBezTo>
                      <a:cubicBezTo>
                        <a:pt x="1339" y="3152"/>
                        <a:pt x="1357" y="3144"/>
                        <a:pt x="1352" y="3165"/>
                      </a:cubicBezTo>
                      <a:cubicBezTo>
                        <a:pt x="1347" y="3185"/>
                        <a:pt x="1380" y="3227"/>
                        <a:pt x="1442" y="3265"/>
                      </a:cubicBezTo>
                      <a:cubicBezTo>
                        <a:pt x="1503" y="3304"/>
                        <a:pt x="1501" y="3293"/>
                        <a:pt x="1478" y="3322"/>
                      </a:cubicBezTo>
                      <a:cubicBezTo>
                        <a:pt x="1454" y="3350"/>
                        <a:pt x="1475" y="3347"/>
                        <a:pt x="1516" y="3388"/>
                      </a:cubicBezTo>
                      <a:cubicBezTo>
                        <a:pt x="1557" y="3430"/>
                        <a:pt x="1547" y="3394"/>
                        <a:pt x="1575" y="3396"/>
                      </a:cubicBezTo>
                      <a:cubicBezTo>
                        <a:pt x="1603" y="3399"/>
                        <a:pt x="1616" y="3422"/>
                        <a:pt x="1652" y="3460"/>
                      </a:cubicBezTo>
                      <a:cubicBezTo>
                        <a:pt x="1688" y="3499"/>
                        <a:pt x="1704" y="3481"/>
                        <a:pt x="1750" y="3481"/>
                      </a:cubicBezTo>
                      <a:cubicBezTo>
                        <a:pt x="1796" y="3481"/>
                        <a:pt x="1771" y="3496"/>
                        <a:pt x="1794" y="3519"/>
                      </a:cubicBezTo>
                      <a:cubicBezTo>
                        <a:pt x="1817" y="3543"/>
                        <a:pt x="1824" y="3535"/>
                        <a:pt x="1853" y="3517"/>
                      </a:cubicBezTo>
                      <a:cubicBezTo>
                        <a:pt x="1881" y="3499"/>
                        <a:pt x="1840" y="3489"/>
                        <a:pt x="1853" y="3453"/>
                      </a:cubicBezTo>
                      <a:cubicBezTo>
                        <a:pt x="1866" y="3417"/>
                        <a:pt x="1884" y="3430"/>
                        <a:pt x="1922" y="3424"/>
                      </a:cubicBezTo>
                      <a:cubicBezTo>
                        <a:pt x="1961" y="3419"/>
                        <a:pt x="1958" y="3445"/>
                        <a:pt x="1971" y="3473"/>
                      </a:cubicBezTo>
                      <a:cubicBezTo>
                        <a:pt x="1984" y="3501"/>
                        <a:pt x="1991" y="3527"/>
                        <a:pt x="2015" y="3558"/>
                      </a:cubicBezTo>
                      <a:cubicBezTo>
                        <a:pt x="2038" y="3589"/>
                        <a:pt x="2048" y="3604"/>
                        <a:pt x="2038" y="3643"/>
                      </a:cubicBezTo>
                      <a:cubicBezTo>
                        <a:pt x="2027" y="3681"/>
                        <a:pt x="2043" y="3681"/>
                        <a:pt x="2066" y="3717"/>
                      </a:cubicBezTo>
                      <a:cubicBezTo>
                        <a:pt x="2089" y="3753"/>
                        <a:pt x="2043" y="3807"/>
                        <a:pt x="2012" y="3825"/>
                      </a:cubicBezTo>
                      <a:cubicBezTo>
                        <a:pt x="1981" y="3843"/>
                        <a:pt x="1989" y="3848"/>
                        <a:pt x="1976" y="3887"/>
                      </a:cubicBezTo>
                      <a:cubicBezTo>
                        <a:pt x="1963" y="3925"/>
                        <a:pt x="1935" y="3918"/>
                        <a:pt x="1909" y="3949"/>
                      </a:cubicBezTo>
                      <a:cubicBezTo>
                        <a:pt x="1884" y="3979"/>
                        <a:pt x="1912" y="3990"/>
                        <a:pt x="1881" y="4026"/>
                      </a:cubicBezTo>
                      <a:cubicBezTo>
                        <a:pt x="1850" y="4062"/>
                        <a:pt x="1873" y="4103"/>
                        <a:pt x="1863" y="4151"/>
                      </a:cubicBezTo>
                      <a:cubicBezTo>
                        <a:pt x="1853" y="4200"/>
                        <a:pt x="1899" y="4172"/>
                        <a:pt x="1917" y="4200"/>
                      </a:cubicBezTo>
                      <a:cubicBezTo>
                        <a:pt x="1935" y="4229"/>
                        <a:pt x="1919" y="4229"/>
                        <a:pt x="1876" y="4267"/>
                      </a:cubicBezTo>
                      <a:cubicBezTo>
                        <a:pt x="1832" y="4306"/>
                        <a:pt x="1871" y="4336"/>
                        <a:pt x="1884" y="4385"/>
                      </a:cubicBezTo>
                      <a:cubicBezTo>
                        <a:pt x="1896" y="4434"/>
                        <a:pt x="1935" y="4426"/>
                        <a:pt x="1981" y="4444"/>
                      </a:cubicBezTo>
                      <a:cubicBezTo>
                        <a:pt x="2027" y="4462"/>
                        <a:pt x="2022" y="4467"/>
                        <a:pt x="2017" y="4506"/>
                      </a:cubicBezTo>
                      <a:cubicBezTo>
                        <a:pt x="2012" y="4545"/>
                        <a:pt x="2035" y="4560"/>
                        <a:pt x="2087" y="4593"/>
                      </a:cubicBezTo>
                      <a:cubicBezTo>
                        <a:pt x="2138" y="4627"/>
                        <a:pt x="2110" y="4647"/>
                        <a:pt x="2130" y="4694"/>
                      </a:cubicBezTo>
                      <a:cubicBezTo>
                        <a:pt x="2151" y="4740"/>
                        <a:pt x="2138" y="4730"/>
                        <a:pt x="2174" y="4742"/>
                      </a:cubicBezTo>
                      <a:cubicBezTo>
                        <a:pt x="2210" y="4755"/>
                        <a:pt x="2215" y="4781"/>
                        <a:pt x="2225" y="4830"/>
                      </a:cubicBezTo>
                      <a:cubicBezTo>
                        <a:pt x="2236" y="4879"/>
                        <a:pt x="2256" y="4879"/>
                        <a:pt x="2313" y="4907"/>
                      </a:cubicBezTo>
                      <a:cubicBezTo>
                        <a:pt x="2369" y="4935"/>
                        <a:pt x="2343" y="4930"/>
                        <a:pt x="2384" y="4956"/>
                      </a:cubicBezTo>
                      <a:cubicBezTo>
                        <a:pt x="2426" y="4981"/>
                        <a:pt x="2428" y="4979"/>
                        <a:pt x="2474" y="4974"/>
                      </a:cubicBezTo>
                      <a:cubicBezTo>
                        <a:pt x="2521" y="4968"/>
                        <a:pt x="2536" y="4994"/>
                        <a:pt x="2587" y="5028"/>
                      </a:cubicBezTo>
                      <a:cubicBezTo>
                        <a:pt x="2639" y="5061"/>
                        <a:pt x="2647" y="5058"/>
                        <a:pt x="2631" y="5099"/>
                      </a:cubicBezTo>
                      <a:cubicBezTo>
                        <a:pt x="2616" y="5141"/>
                        <a:pt x="2639" y="5164"/>
                        <a:pt x="2659" y="5207"/>
                      </a:cubicBezTo>
                      <a:cubicBezTo>
                        <a:pt x="2680" y="5251"/>
                        <a:pt x="2677" y="5308"/>
                        <a:pt x="2654" y="5328"/>
                      </a:cubicBezTo>
                      <a:cubicBezTo>
                        <a:pt x="2631" y="5349"/>
                        <a:pt x="2667" y="5369"/>
                        <a:pt x="2649" y="5400"/>
                      </a:cubicBezTo>
                      <a:cubicBezTo>
                        <a:pt x="2631" y="5431"/>
                        <a:pt x="2647" y="5439"/>
                        <a:pt x="2639" y="5498"/>
                      </a:cubicBezTo>
                      <a:cubicBezTo>
                        <a:pt x="2631" y="5557"/>
                        <a:pt x="2634" y="5662"/>
                        <a:pt x="2618" y="5721"/>
                      </a:cubicBezTo>
                      <a:cubicBezTo>
                        <a:pt x="2603" y="5780"/>
                        <a:pt x="2616" y="5801"/>
                        <a:pt x="2600" y="5855"/>
                      </a:cubicBezTo>
                      <a:cubicBezTo>
                        <a:pt x="2585" y="5909"/>
                        <a:pt x="2567" y="5914"/>
                        <a:pt x="2544" y="5945"/>
                      </a:cubicBezTo>
                      <a:cubicBezTo>
                        <a:pt x="2521" y="5976"/>
                        <a:pt x="2544" y="5976"/>
                        <a:pt x="2559" y="6009"/>
                      </a:cubicBezTo>
                      <a:cubicBezTo>
                        <a:pt x="2575" y="6042"/>
                        <a:pt x="2593" y="6027"/>
                        <a:pt x="2567" y="6058"/>
                      </a:cubicBezTo>
                      <a:cubicBezTo>
                        <a:pt x="2541" y="6089"/>
                        <a:pt x="2554" y="6094"/>
                        <a:pt x="2541" y="6132"/>
                      </a:cubicBezTo>
                      <a:cubicBezTo>
                        <a:pt x="2528" y="6171"/>
                        <a:pt x="2554" y="6189"/>
                        <a:pt x="2528" y="6220"/>
                      </a:cubicBezTo>
                      <a:cubicBezTo>
                        <a:pt x="2503" y="6251"/>
                        <a:pt x="2510" y="6258"/>
                        <a:pt x="2541" y="6263"/>
                      </a:cubicBezTo>
                      <a:cubicBezTo>
                        <a:pt x="2572" y="6269"/>
                        <a:pt x="2567" y="6279"/>
                        <a:pt x="2526" y="6297"/>
                      </a:cubicBezTo>
                      <a:cubicBezTo>
                        <a:pt x="2485" y="6315"/>
                        <a:pt x="2554" y="6366"/>
                        <a:pt x="2580" y="6384"/>
                      </a:cubicBezTo>
                      <a:cubicBezTo>
                        <a:pt x="2605" y="6402"/>
                        <a:pt x="2616" y="6420"/>
                        <a:pt x="2670" y="6415"/>
                      </a:cubicBezTo>
                      <a:cubicBezTo>
                        <a:pt x="2724" y="6410"/>
                        <a:pt x="2708" y="6412"/>
                        <a:pt x="2736" y="6420"/>
                      </a:cubicBezTo>
                      <a:cubicBezTo>
                        <a:pt x="2765" y="6428"/>
                        <a:pt x="2783" y="6441"/>
                        <a:pt x="2816" y="6425"/>
                      </a:cubicBezTo>
                      <a:cubicBezTo>
                        <a:pt x="2850" y="6410"/>
                        <a:pt x="2855" y="6405"/>
                        <a:pt x="2814" y="6387"/>
                      </a:cubicBezTo>
                      <a:cubicBezTo>
                        <a:pt x="2772" y="6369"/>
                        <a:pt x="2783" y="6384"/>
                        <a:pt x="2778" y="6351"/>
                      </a:cubicBezTo>
                      <a:cubicBezTo>
                        <a:pt x="2772" y="6317"/>
                        <a:pt x="2811" y="6351"/>
                        <a:pt x="2811" y="6322"/>
                      </a:cubicBezTo>
                      <a:cubicBezTo>
                        <a:pt x="2811" y="6294"/>
                        <a:pt x="2821" y="6299"/>
                        <a:pt x="2844" y="6289"/>
                      </a:cubicBezTo>
                      <a:cubicBezTo>
                        <a:pt x="2868" y="6279"/>
                        <a:pt x="2888" y="6271"/>
                        <a:pt x="2896" y="6235"/>
                      </a:cubicBezTo>
                      <a:cubicBezTo>
                        <a:pt x="2903" y="6199"/>
                        <a:pt x="2883" y="6222"/>
                        <a:pt x="2860" y="6209"/>
                      </a:cubicBezTo>
                      <a:cubicBezTo>
                        <a:pt x="2837" y="6197"/>
                        <a:pt x="2865" y="6184"/>
                        <a:pt x="2906" y="6166"/>
                      </a:cubicBezTo>
                      <a:cubicBezTo>
                        <a:pt x="2947" y="6148"/>
                        <a:pt x="2906" y="6140"/>
                        <a:pt x="2937" y="6125"/>
                      </a:cubicBezTo>
                      <a:cubicBezTo>
                        <a:pt x="2968" y="6109"/>
                        <a:pt x="2978" y="6112"/>
                        <a:pt x="3004" y="6086"/>
                      </a:cubicBezTo>
                      <a:cubicBezTo>
                        <a:pt x="3029" y="6060"/>
                        <a:pt x="2934" y="6081"/>
                        <a:pt x="2947" y="6053"/>
                      </a:cubicBezTo>
                      <a:cubicBezTo>
                        <a:pt x="2960" y="6024"/>
                        <a:pt x="3019" y="6019"/>
                        <a:pt x="3073" y="6012"/>
                      </a:cubicBezTo>
                      <a:cubicBezTo>
                        <a:pt x="3127" y="6004"/>
                        <a:pt x="3081" y="5986"/>
                        <a:pt x="3119" y="5950"/>
                      </a:cubicBezTo>
                      <a:cubicBezTo>
                        <a:pt x="3158" y="5914"/>
                        <a:pt x="3158" y="5950"/>
                        <a:pt x="3194" y="5932"/>
                      </a:cubicBezTo>
                      <a:cubicBezTo>
                        <a:pt x="3230" y="5914"/>
                        <a:pt x="3230" y="5914"/>
                        <a:pt x="3268" y="5917"/>
                      </a:cubicBezTo>
                      <a:cubicBezTo>
                        <a:pt x="3307" y="5919"/>
                        <a:pt x="3297" y="5906"/>
                        <a:pt x="3320" y="5875"/>
                      </a:cubicBezTo>
                      <a:cubicBezTo>
                        <a:pt x="3343" y="5845"/>
                        <a:pt x="3363" y="5857"/>
                        <a:pt x="3374" y="5824"/>
                      </a:cubicBezTo>
                      <a:cubicBezTo>
                        <a:pt x="3384" y="5791"/>
                        <a:pt x="3351" y="5798"/>
                        <a:pt x="3327" y="5762"/>
                      </a:cubicBezTo>
                      <a:cubicBezTo>
                        <a:pt x="3304" y="5726"/>
                        <a:pt x="3371" y="5734"/>
                        <a:pt x="3412" y="5739"/>
                      </a:cubicBezTo>
                      <a:cubicBezTo>
                        <a:pt x="3453" y="5744"/>
                        <a:pt x="3500" y="5729"/>
                        <a:pt x="3525" y="5696"/>
                      </a:cubicBezTo>
                      <a:cubicBezTo>
                        <a:pt x="3551" y="5662"/>
                        <a:pt x="3523" y="5672"/>
                        <a:pt x="3587" y="5657"/>
                      </a:cubicBezTo>
                      <a:cubicBezTo>
                        <a:pt x="3651" y="5642"/>
                        <a:pt x="3605" y="5603"/>
                        <a:pt x="3633" y="5593"/>
                      </a:cubicBezTo>
                      <a:cubicBezTo>
                        <a:pt x="3661" y="5583"/>
                        <a:pt x="3659" y="5562"/>
                        <a:pt x="3677" y="5531"/>
                      </a:cubicBezTo>
                      <a:cubicBezTo>
                        <a:pt x="3695" y="5500"/>
                        <a:pt x="3695" y="5498"/>
                        <a:pt x="3754" y="5475"/>
                      </a:cubicBezTo>
                      <a:cubicBezTo>
                        <a:pt x="3813" y="5452"/>
                        <a:pt x="3785" y="5428"/>
                        <a:pt x="3828" y="5387"/>
                      </a:cubicBezTo>
                      <a:cubicBezTo>
                        <a:pt x="3872" y="5346"/>
                        <a:pt x="3857" y="5336"/>
                        <a:pt x="3862" y="5295"/>
                      </a:cubicBezTo>
                      <a:cubicBezTo>
                        <a:pt x="3867" y="5254"/>
                        <a:pt x="3867" y="5241"/>
                        <a:pt x="3908" y="5218"/>
                      </a:cubicBezTo>
                      <a:cubicBezTo>
                        <a:pt x="3949" y="5195"/>
                        <a:pt x="3959" y="5135"/>
                        <a:pt x="4013" y="5130"/>
                      </a:cubicBezTo>
                      <a:cubicBezTo>
                        <a:pt x="4067" y="5125"/>
                        <a:pt x="4026" y="5128"/>
                        <a:pt x="4057" y="5097"/>
                      </a:cubicBezTo>
                      <a:cubicBezTo>
                        <a:pt x="4088" y="5066"/>
                        <a:pt x="4096" y="5058"/>
                        <a:pt x="4134" y="5051"/>
                      </a:cubicBezTo>
                      <a:cubicBezTo>
                        <a:pt x="4173" y="5043"/>
                        <a:pt x="4188" y="5038"/>
                        <a:pt x="4222" y="5017"/>
                      </a:cubicBezTo>
                      <a:cubicBezTo>
                        <a:pt x="4255" y="4997"/>
                        <a:pt x="4257" y="5004"/>
                        <a:pt x="4263" y="4966"/>
                      </a:cubicBezTo>
                      <a:cubicBezTo>
                        <a:pt x="4268" y="4927"/>
                        <a:pt x="4291" y="4922"/>
                        <a:pt x="4317" y="4899"/>
                      </a:cubicBezTo>
                      <a:cubicBezTo>
                        <a:pt x="4342" y="4876"/>
                        <a:pt x="4355" y="4868"/>
                        <a:pt x="4350" y="4809"/>
                      </a:cubicBezTo>
                      <a:cubicBezTo>
                        <a:pt x="4345" y="4750"/>
                        <a:pt x="4368" y="4737"/>
                        <a:pt x="4394" y="4696"/>
                      </a:cubicBezTo>
                      <a:cubicBezTo>
                        <a:pt x="4419" y="4655"/>
                        <a:pt x="4419" y="4650"/>
                        <a:pt x="4409" y="4588"/>
                      </a:cubicBezTo>
                      <a:cubicBezTo>
                        <a:pt x="4399" y="4527"/>
                        <a:pt x="4409" y="4483"/>
                        <a:pt x="4437" y="4455"/>
                      </a:cubicBezTo>
                      <a:cubicBezTo>
                        <a:pt x="4466" y="4426"/>
                        <a:pt x="4460" y="4439"/>
                        <a:pt x="4473" y="4401"/>
                      </a:cubicBezTo>
                      <a:cubicBezTo>
                        <a:pt x="4486" y="4362"/>
                        <a:pt x="4491" y="4349"/>
                        <a:pt x="4517" y="4334"/>
                      </a:cubicBezTo>
                      <a:cubicBezTo>
                        <a:pt x="4543" y="4318"/>
                        <a:pt x="4530" y="4331"/>
                        <a:pt x="4556" y="4288"/>
                      </a:cubicBezTo>
                      <a:cubicBezTo>
                        <a:pt x="4581" y="4244"/>
                        <a:pt x="4571" y="4223"/>
                        <a:pt x="4602" y="4195"/>
                      </a:cubicBezTo>
                      <a:cubicBezTo>
                        <a:pt x="4633" y="4167"/>
                        <a:pt x="4622" y="4157"/>
                        <a:pt x="4638" y="4113"/>
                      </a:cubicBezTo>
                      <a:cubicBezTo>
                        <a:pt x="4653" y="4069"/>
                        <a:pt x="4666" y="4064"/>
                        <a:pt x="4638" y="4031"/>
                      </a:cubicBezTo>
                      <a:cubicBezTo>
                        <a:pt x="4609" y="3997"/>
                        <a:pt x="4643" y="3977"/>
                        <a:pt x="4625" y="3949"/>
                      </a:cubicBezTo>
                      <a:close/>
                      <a:moveTo>
                        <a:pt x="2619" y="2733"/>
                      </a:moveTo>
                      <a:cubicBezTo>
                        <a:pt x="2607" y="2760"/>
                        <a:pt x="2647" y="2760"/>
                        <a:pt x="2694" y="2748"/>
                      </a:cubicBezTo>
                      <a:cubicBezTo>
                        <a:pt x="2742" y="2736"/>
                        <a:pt x="2726" y="2725"/>
                        <a:pt x="2678" y="2717"/>
                      </a:cubicBezTo>
                      <a:cubicBezTo>
                        <a:pt x="2635" y="2709"/>
                        <a:pt x="2631" y="2705"/>
                        <a:pt x="2619" y="2733"/>
                      </a:cubicBezTo>
                      <a:close/>
                      <a:moveTo>
                        <a:pt x="2936" y="411"/>
                      </a:moveTo>
                      <a:cubicBezTo>
                        <a:pt x="2944" y="413"/>
                        <a:pt x="2936" y="405"/>
                        <a:pt x="2936" y="411"/>
                      </a:cubicBezTo>
                      <a:close/>
                      <a:moveTo>
                        <a:pt x="5702" y="3312"/>
                      </a:moveTo>
                      <a:cubicBezTo>
                        <a:pt x="5702" y="1733"/>
                        <a:pt x="4598" y="412"/>
                        <a:pt x="3119" y="79"/>
                      </a:cubicBezTo>
                      <a:cubicBezTo>
                        <a:pt x="3095" y="124"/>
                        <a:pt x="3138" y="102"/>
                        <a:pt x="3172" y="118"/>
                      </a:cubicBezTo>
                      <a:cubicBezTo>
                        <a:pt x="3207" y="135"/>
                        <a:pt x="3133" y="129"/>
                        <a:pt x="3109" y="145"/>
                      </a:cubicBezTo>
                      <a:cubicBezTo>
                        <a:pt x="3085" y="160"/>
                        <a:pt x="3234" y="177"/>
                        <a:pt x="3266" y="177"/>
                      </a:cubicBezTo>
                      <a:cubicBezTo>
                        <a:pt x="3298" y="177"/>
                        <a:pt x="3307" y="181"/>
                        <a:pt x="3335" y="198"/>
                      </a:cubicBezTo>
                      <a:cubicBezTo>
                        <a:pt x="3363" y="215"/>
                        <a:pt x="3411" y="221"/>
                        <a:pt x="3461" y="215"/>
                      </a:cubicBezTo>
                      <a:cubicBezTo>
                        <a:pt x="3512" y="209"/>
                        <a:pt x="3544" y="239"/>
                        <a:pt x="3569" y="261"/>
                      </a:cubicBezTo>
                      <a:cubicBezTo>
                        <a:pt x="3594" y="284"/>
                        <a:pt x="3639" y="278"/>
                        <a:pt x="3674" y="310"/>
                      </a:cubicBezTo>
                      <a:cubicBezTo>
                        <a:pt x="3709" y="343"/>
                        <a:pt x="3697" y="333"/>
                        <a:pt x="3721" y="340"/>
                      </a:cubicBezTo>
                      <a:cubicBezTo>
                        <a:pt x="3745" y="347"/>
                        <a:pt x="3766" y="336"/>
                        <a:pt x="3795" y="365"/>
                      </a:cubicBezTo>
                      <a:cubicBezTo>
                        <a:pt x="3825" y="395"/>
                        <a:pt x="3864" y="404"/>
                        <a:pt x="3911" y="425"/>
                      </a:cubicBezTo>
                      <a:cubicBezTo>
                        <a:pt x="3957" y="445"/>
                        <a:pt x="3944" y="454"/>
                        <a:pt x="3961" y="477"/>
                      </a:cubicBezTo>
                      <a:cubicBezTo>
                        <a:pt x="3977" y="501"/>
                        <a:pt x="3891" y="461"/>
                        <a:pt x="3867" y="433"/>
                      </a:cubicBezTo>
                      <a:cubicBezTo>
                        <a:pt x="3843" y="404"/>
                        <a:pt x="3823" y="412"/>
                        <a:pt x="3795" y="404"/>
                      </a:cubicBezTo>
                      <a:cubicBezTo>
                        <a:pt x="3767" y="397"/>
                        <a:pt x="3751" y="381"/>
                        <a:pt x="3742" y="398"/>
                      </a:cubicBezTo>
                      <a:cubicBezTo>
                        <a:pt x="3733" y="415"/>
                        <a:pt x="3786" y="431"/>
                        <a:pt x="3809" y="443"/>
                      </a:cubicBezTo>
                      <a:cubicBezTo>
                        <a:pt x="3832" y="454"/>
                        <a:pt x="3858" y="471"/>
                        <a:pt x="3877" y="489"/>
                      </a:cubicBezTo>
                      <a:cubicBezTo>
                        <a:pt x="3897" y="507"/>
                        <a:pt x="3906" y="520"/>
                        <a:pt x="3914" y="548"/>
                      </a:cubicBezTo>
                      <a:cubicBezTo>
                        <a:pt x="3924" y="576"/>
                        <a:pt x="3962" y="558"/>
                        <a:pt x="3995" y="592"/>
                      </a:cubicBezTo>
                      <a:cubicBezTo>
                        <a:pt x="4029" y="625"/>
                        <a:pt x="4028" y="650"/>
                        <a:pt x="4039" y="629"/>
                      </a:cubicBezTo>
                      <a:cubicBezTo>
                        <a:pt x="4051" y="608"/>
                        <a:pt x="4090" y="621"/>
                        <a:pt x="4121" y="616"/>
                      </a:cubicBezTo>
                      <a:cubicBezTo>
                        <a:pt x="4152" y="611"/>
                        <a:pt x="4147" y="639"/>
                        <a:pt x="4169" y="666"/>
                      </a:cubicBezTo>
                      <a:cubicBezTo>
                        <a:pt x="4191" y="693"/>
                        <a:pt x="4166" y="656"/>
                        <a:pt x="4192" y="647"/>
                      </a:cubicBezTo>
                      <a:cubicBezTo>
                        <a:pt x="4218" y="638"/>
                        <a:pt x="4218" y="669"/>
                        <a:pt x="4237" y="688"/>
                      </a:cubicBezTo>
                      <a:cubicBezTo>
                        <a:pt x="4256" y="707"/>
                        <a:pt x="4251" y="700"/>
                        <a:pt x="4247" y="722"/>
                      </a:cubicBezTo>
                      <a:cubicBezTo>
                        <a:pt x="4243" y="743"/>
                        <a:pt x="4282" y="761"/>
                        <a:pt x="4308" y="763"/>
                      </a:cubicBezTo>
                      <a:cubicBezTo>
                        <a:pt x="4333" y="764"/>
                        <a:pt x="4344" y="775"/>
                        <a:pt x="4365" y="790"/>
                      </a:cubicBezTo>
                      <a:cubicBezTo>
                        <a:pt x="4387" y="804"/>
                        <a:pt x="4403" y="785"/>
                        <a:pt x="4410" y="810"/>
                      </a:cubicBezTo>
                      <a:cubicBezTo>
                        <a:pt x="4418" y="836"/>
                        <a:pt x="4442" y="858"/>
                        <a:pt x="4486" y="894"/>
                      </a:cubicBezTo>
                      <a:cubicBezTo>
                        <a:pt x="4530" y="930"/>
                        <a:pt x="4524" y="921"/>
                        <a:pt x="4491" y="934"/>
                      </a:cubicBezTo>
                      <a:cubicBezTo>
                        <a:pt x="4459" y="946"/>
                        <a:pt x="4452" y="925"/>
                        <a:pt x="4423" y="950"/>
                      </a:cubicBezTo>
                      <a:cubicBezTo>
                        <a:pt x="4394" y="974"/>
                        <a:pt x="4441" y="976"/>
                        <a:pt x="4480" y="1014"/>
                      </a:cubicBezTo>
                      <a:cubicBezTo>
                        <a:pt x="4519" y="1053"/>
                        <a:pt x="4506" y="1011"/>
                        <a:pt x="4524" y="1021"/>
                      </a:cubicBezTo>
                      <a:cubicBezTo>
                        <a:pt x="4541" y="1031"/>
                        <a:pt x="4559" y="1031"/>
                        <a:pt x="4543" y="1063"/>
                      </a:cubicBezTo>
                      <a:cubicBezTo>
                        <a:pt x="4527" y="1095"/>
                        <a:pt x="4590" y="1086"/>
                        <a:pt x="4564" y="1100"/>
                      </a:cubicBezTo>
                      <a:cubicBezTo>
                        <a:pt x="4538" y="1115"/>
                        <a:pt x="4572" y="1121"/>
                        <a:pt x="4591" y="1147"/>
                      </a:cubicBezTo>
                      <a:cubicBezTo>
                        <a:pt x="4611" y="1173"/>
                        <a:pt x="4614" y="1178"/>
                        <a:pt x="4632" y="1163"/>
                      </a:cubicBezTo>
                      <a:cubicBezTo>
                        <a:pt x="4650" y="1149"/>
                        <a:pt x="4642" y="1157"/>
                        <a:pt x="4671" y="1175"/>
                      </a:cubicBezTo>
                      <a:cubicBezTo>
                        <a:pt x="4700" y="1193"/>
                        <a:pt x="4656" y="1196"/>
                        <a:pt x="4668" y="1222"/>
                      </a:cubicBezTo>
                      <a:cubicBezTo>
                        <a:pt x="4679" y="1248"/>
                        <a:pt x="4684" y="1233"/>
                        <a:pt x="4702" y="1223"/>
                      </a:cubicBezTo>
                      <a:cubicBezTo>
                        <a:pt x="4719" y="1214"/>
                        <a:pt x="4724" y="1217"/>
                        <a:pt x="4745" y="1243"/>
                      </a:cubicBezTo>
                      <a:cubicBezTo>
                        <a:pt x="4766" y="1269"/>
                        <a:pt x="4762" y="1238"/>
                        <a:pt x="4774" y="1218"/>
                      </a:cubicBezTo>
                      <a:cubicBezTo>
                        <a:pt x="4787" y="1199"/>
                        <a:pt x="4789" y="1196"/>
                        <a:pt x="4768" y="1188"/>
                      </a:cubicBezTo>
                      <a:cubicBezTo>
                        <a:pt x="4747" y="1180"/>
                        <a:pt x="4734" y="1125"/>
                        <a:pt x="4710" y="1099"/>
                      </a:cubicBezTo>
                      <a:cubicBezTo>
                        <a:pt x="4685" y="1073"/>
                        <a:pt x="4726" y="1061"/>
                        <a:pt x="4757" y="1097"/>
                      </a:cubicBezTo>
                      <a:cubicBezTo>
                        <a:pt x="4787" y="1133"/>
                        <a:pt x="4765" y="1052"/>
                        <a:pt x="4797" y="1097"/>
                      </a:cubicBezTo>
                      <a:cubicBezTo>
                        <a:pt x="4829" y="1142"/>
                        <a:pt x="4839" y="1139"/>
                        <a:pt x="4818" y="1162"/>
                      </a:cubicBezTo>
                      <a:cubicBezTo>
                        <a:pt x="4797" y="1184"/>
                        <a:pt x="4821" y="1191"/>
                        <a:pt x="4833" y="1225"/>
                      </a:cubicBezTo>
                      <a:cubicBezTo>
                        <a:pt x="4844" y="1259"/>
                        <a:pt x="4850" y="1267"/>
                        <a:pt x="4815" y="1274"/>
                      </a:cubicBezTo>
                      <a:cubicBezTo>
                        <a:pt x="4779" y="1280"/>
                        <a:pt x="4770" y="1277"/>
                        <a:pt x="4789" y="1304"/>
                      </a:cubicBezTo>
                      <a:cubicBezTo>
                        <a:pt x="4808" y="1332"/>
                        <a:pt x="4818" y="1369"/>
                        <a:pt x="4813" y="1421"/>
                      </a:cubicBezTo>
                      <a:cubicBezTo>
                        <a:pt x="4808" y="1473"/>
                        <a:pt x="4849" y="1505"/>
                        <a:pt x="4867" y="1552"/>
                      </a:cubicBezTo>
                      <a:cubicBezTo>
                        <a:pt x="4885" y="1599"/>
                        <a:pt x="4904" y="1609"/>
                        <a:pt x="4912" y="1652"/>
                      </a:cubicBezTo>
                      <a:cubicBezTo>
                        <a:pt x="4920" y="1696"/>
                        <a:pt x="4920" y="1704"/>
                        <a:pt x="4893" y="1725"/>
                      </a:cubicBezTo>
                      <a:cubicBezTo>
                        <a:pt x="4865" y="1746"/>
                        <a:pt x="4930" y="1733"/>
                        <a:pt x="4917" y="1777"/>
                      </a:cubicBezTo>
                      <a:cubicBezTo>
                        <a:pt x="4904" y="1821"/>
                        <a:pt x="4946" y="1876"/>
                        <a:pt x="4951" y="1895"/>
                      </a:cubicBezTo>
                      <a:cubicBezTo>
                        <a:pt x="4956" y="1915"/>
                        <a:pt x="4964" y="1926"/>
                        <a:pt x="4959" y="1965"/>
                      </a:cubicBezTo>
                      <a:cubicBezTo>
                        <a:pt x="4954" y="2004"/>
                        <a:pt x="4957" y="2005"/>
                        <a:pt x="4980" y="2036"/>
                      </a:cubicBezTo>
                      <a:cubicBezTo>
                        <a:pt x="5003" y="2067"/>
                        <a:pt x="5000" y="2085"/>
                        <a:pt x="4998" y="2125"/>
                      </a:cubicBezTo>
                      <a:cubicBezTo>
                        <a:pt x="4996" y="2166"/>
                        <a:pt x="5022" y="2171"/>
                        <a:pt x="5053" y="2205"/>
                      </a:cubicBezTo>
                      <a:cubicBezTo>
                        <a:pt x="5084" y="2239"/>
                        <a:pt x="5082" y="2266"/>
                        <a:pt x="5084" y="2311"/>
                      </a:cubicBezTo>
                      <a:cubicBezTo>
                        <a:pt x="5085" y="2357"/>
                        <a:pt x="5092" y="2371"/>
                        <a:pt x="5115" y="2409"/>
                      </a:cubicBezTo>
                      <a:cubicBezTo>
                        <a:pt x="5137" y="2446"/>
                        <a:pt x="5118" y="2451"/>
                        <a:pt x="5110" y="2481"/>
                      </a:cubicBezTo>
                      <a:cubicBezTo>
                        <a:pt x="5102" y="2512"/>
                        <a:pt x="5110" y="2519"/>
                        <a:pt x="5142" y="2540"/>
                      </a:cubicBezTo>
                      <a:cubicBezTo>
                        <a:pt x="5174" y="2561"/>
                        <a:pt x="5161" y="2559"/>
                        <a:pt x="5157" y="2600"/>
                      </a:cubicBezTo>
                      <a:cubicBezTo>
                        <a:pt x="5152" y="2640"/>
                        <a:pt x="5168" y="2642"/>
                        <a:pt x="5202" y="2653"/>
                      </a:cubicBezTo>
                      <a:cubicBezTo>
                        <a:pt x="5236" y="2664"/>
                        <a:pt x="5255" y="2653"/>
                        <a:pt x="5231" y="2684"/>
                      </a:cubicBezTo>
                      <a:cubicBezTo>
                        <a:pt x="5207" y="2715"/>
                        <a:pt x="5226" y="2715"/>
                        <a:pt x="5272" y="2731"/>
                      </a:cubicBezTo>
                      <a:cubicBezTo>
                        <a:pt x="5319" y="2746"/>
                        <a:pt x="5308" y="2808"/>
                        <a:pt x="5339" y="2844"/>
                      </a:cubicBezTo>
                      <a:cubicBezTo>
                        <a:pt x="5370" y="2880"/>
                        <a:pt x="5380" y="2926"/>
                        <a:pt x="5462" y="2998"/>
                      </a:cubicBezTo>
                      <a:cubicBezTo>
                        <a:pt x="5545" y="3070"/>
                        <a:pt x="5457" y="2941"/>
                        <a:pt x="5514" y="2941"/>
                      </a:cubicBezTo>
                      <a:cubicBezTo>
                        <a:pt x="5570" y="2941"/>
                        <a:pt x="5529" y="2905"/>
                        <a:pt x="5591" y="2869"/>
                      </a:cubicBezTo>
                      <a:cubicBezTo>
                        <a:pt x="5653" y="2833"/>
                        <a:pt x="5591" y="2869"/>
                        <a:pt x="5622" y="2921"/>
                      </a:cubicBezTo>
                      <a:cubicBezTo>
                        <a:pt x="5653" y="2972"/>
                        <a:pt x="5606" y="3003"/>
                        <a:pt x="5617" y="3085"/>
                      </a:cubicBezTo>
                      <a:cubicBezTo>
                        <a:pt x="5627" y="3167"/>
                        <a:pt x="5622" y="3162"/>
                        <a:pt x="5647" y="3234"/>
                      </a:cubicBezTo>
                      <a:cubicBezTo>
                        <a:pt x="5673" y="3306"/>
                        <a:pt x="5642" y="3322"/>
                        <a:pt x="5622" y="3399"/>
                      </a:cubicBezTo>
                      <a:cubicBezTo>
                        <a:pt x="5601" y="3476"/>
                        <a:pt x="5601" y="3496"/>
                        <a:pt x="5637" y="3465"/>
                      </a:cubicBezTo>
                      <a:cubicBezTo>
                        <a:pt x="5673" y="3435"/>
                        <a:pt x="5673" y="3558"/>
                        <a:pt x="5642" y="3645"/>
                      </a:cubicBezTo>
                      <a:cubicBezTo>
                        <a:pt x="5611" y="3733"/>
                        <a:pt x="5606" y="3753"/>
                        <a:pt x="5622" y="3835"/>
                      </a:cubicBezTo>
                      <a:cubicBezTo>
                        <a:pt x="5637" y="3918"/>
                        <a:pt x="5611" y="3928"/>
                        <a:pt x="5581" y="3974"/>
                      </a:cubicBezTo>
                      <a:cubicBezTo>
                        <a:pt x="5550" y="4020"/>
                        <a:pt x="5575" y="4015"/>
                        <a:pt x="5570" y="4087"/>
                      </a:cubicBezTo>
                      <a:cubicBezTo>
                        <a:pt x="5565" y="4159"/>
                        <a:pt x="5524" y="4133"/>
                        <a:pt x="5498" y="4247"/>
                      </a:cubicBezTo>
                      <a:cubicBezTo>
                        <a:pt x="5473" y="4360"/>
                        <a:pt x="5442" y="4380"/>
                        <a:pt x="5421" y="4452"/>
                      </a:cubicBezTo>
                      <a:cubicBezTo>
                        <a:pt x="5401" y="4524"/>
                        <a:pt x="5385" y="4514"/>
                        <a:pt x="5401" y="4545"/>
                      </a:cubicBezTo>
                      <a:cubicBezTo>
                        <a:pt x="5414" y="4571"/>
                        <a:pt x="5398" y="4604"/>
                        <a:pt x="5398" y="4700"/>
                      </a:cubicBezTo>
                      <a:cubicBezTo>
                        <a:pt x="5593" y="4277"/>
                        <a:pt x="5702" y="3808"/>
                        <a:pt x="5702" y="3312"/>
                      </a:cubicBezTo>
                      <a:close/>
                      <a:moveTo>
                        <a:pt x="3749" y="6260"/>
                      </a:moveTo>
                      <a:cubicBezTo>
                        <a:pt x="3704" y="6289"/>
                        <a:pt x="3655" y="6304"/>
                        <a:pt x="3610" y="6304"/>
                      </a:cubicBezTo>
                      <a:cubicBezTo>
                        <a:pt x="3566" y="6304"/>
                        <a:pt x="3467" y="6359"/>
                        <a:pt x="3354" y="6403"/>
                      </a:cubicBezTo>
                      <a:cubicBezTo>
                        <a:pt x="3240" y="6447"/>
                        <a:pt x="3141" y="6472"/>
                        <a:pt x="3033" y="6492"/>
                      </a:cubicBezTo>
                      <a:cubicBezTo>
                        <a:pt x="2924" y="6512"/>
                        <a:pt x="2890" y="6541"/>
                        <a:pt x="2751" y="6521"/>
                      </a:cubicBezTo>
                      <a:cubicBezTo>
                        <a:pt x="2613" y="6502"/>
                        <a:pt x="2613" y="6541"/>
                        <a:pt x="2500" y="6566"/>
                      </a:cubicBezTo>
                      <a:cubicBezTo>
                        <a:pt x="2386" y="6591"/>
                        <a:pt x="2347" y="6571"/>
                        <a:pt x="2258" y="6556"/>
                      </a:cubicBezTo>
                      <a:cubicBezTo>
                        <a:pt x="2169" y="6541"/>
                        <a:pt x="2184" y="6541"/>
                        <a:pt x="2095" y="6551"/>
                      </a:cubicBezTo>
                      <a:cubicBezTo>
                        <a:pt x="2006" y="6561"/>
                        <a:pt x="2036" y="6507"/>
                        <a:pt x="1957" y="6502"/>
                      </a:cubicBezTo>
                      <a:cubicBezTo>
                        <a:pt x="1885" y="6497"/>
                        <a:pt x="1944" y="6544"/>
                        <a:pt x="2010" y="6605"/>
                      </a:cubicBezTo>
                      <a:cubicBezTo>
                        <a:pt x="2134" y="6619"/>
                        <a:pt x="2260" y="6627"/>
                        <a:pt x="2388" y="6627"/>
                      </a:cubicBezTo>
                      <a:cubicBezTo>
                        <a:pt x="2856" y="6627"/>
                        <a:pt x="3301" y="6529"/>
                        <a:pt x="3704" y="6354"/>
                      </a:cubicBezTo>
                      <a:cubicBezTo>
                        <a:pt x="3713" y="6344"/>
                        <a:pt x="3722" y="6334"/>
                        <a:pt x="3734" y="6324"/>
                      </a:cubicBezTo>
                      <a:cubicBezTo>
                        <a:pt x="3862" y="6215"/>
                        <a:pt x="3793" y="6230"/>
                        <a:pt x="3749" y="6260"/>
                      </a:cubicBezTo>
                      <a:close/>
                      <a:moveTo>
                        <a:pt x="3156" y="6329"/>
                      </a:moveTo>
                      <a:cubicBezTo>
                        <a:pt x="3206" y="6299"/>
                        <a:pt x="3260" y="6260"/>
                        <a:pt x="3196" y="6270"/>
                      </a:cubicBezTo>
                      <a:cubicBezTo>
                        <a:pt x="3122" y="6281"/>
                        <a:pt x="3067" y="6289"/>
                        <a:pt x="3067" y="6319"/>
                      </a:cubicBezTo>
                      <a:cubicBezTo>
                        <a:pt x="3067" y="6349"/>
                        <a:pt x="3107" y="6359"/>
                        <a:pt x="3156" y="6329"/>
                      </a:cubicBezTo>
                      <a:close/>
                      <a:moveTo>
                        <a:pt x="1921" y="2800"/>
                      </a:moveTo>
                      <a:cubicBezTo>
                        <a:pt x="1953" y="2828"/>
                        <a:pt x="2012" y="2828"/>
                        <a:pt x="2036" y="2812"/>
                      </a:cubicBezTo>
                      <a:cubicBezTo>
                        <a:pt x="2060" y="2796"/>
                        <a:pt x="2008" y="2784"/>
                        <a:pt x="1972" y="2776"/>
                      </a:cubicBezTo>
                      <a:cubicBezTo>
                        <a:pt x="1930" y="2767"/>
                        <a:pt x="1889" y="2772"/>
                        <a:pt x="1921" y="2800"/>
                      </a:cubicBezTo>
                      <a:close/>
                      <a:moveTo>
                        <a:pt x="1199" y="4016"/>
                      </a:moveTo>
                      <a:cubicBezTo>
                        <a:pt x="1173" y="4008"/>
                        <a:pt x="1156" y="4050"/>
                        <a:pt x="1166" y="4072"/>
                      </a:cubicBezTo>
                      <a:cubicBezTo>
                        <a:pt x="1175" y="4093"/>
                        <a:pt x="1177" y="4087"/>
                        <a:pt x="1200" y="4064"/>
                      </a:cubicBezTo>
                      <a:cubicBezTo>
                        <a:pt x="1224" y="4041"/>
                        <a:pt x="1231" y="4025"/>
                        <a:pt x="1199" y="4016"/>
                      </a:cubicBezTo>
                      <a:close/>
                      <a:moveTo>
                        <a:pt x="3261" y="307"/>
                      </a:moveTo>
                      <a:cubicBezTo>
                        <a:pt x="3294" y="326"/>
                        <a:pt x="3323" y="317"/>
                        <a:pt x="3338" y="306"/>
                      </a:cubicBezTo>
                      <a:cubicBezTo>
                        <a:pt x="3352" y="294"/>
                        <a:pt x="3370" y="303"/>
                        <a:pt x="3340" y="272"/>
                      </a:cubicBezTo>
                      <a:cubicBezTo>
                        <a:pt x="3311" y="241"/>
                        <a:pt x="3294" y="238"/>
                        <a:pt x="3276" y="240"/>
                      </a:cubicBezTo>
                      <a:cubicBezTo>
                        <a:pt x="3246" y="242"/>
                        <a:pt x="3251" y="236"/>
                        <a:pt x="3226" y="244"/>
                      </a:cubicBezTo>
                      <a:cubicBezTo>
                        <a:pt x="3201" y="251"/>
                        <a:pt x="3181" y="245"/>
                        <a:pt x="3160" y="250"/>
                      </a:cubicBezTo>
                      <a:cubicBezTo>
                        <a:pt x="3138" y="254"/>
                        <a:pt x="3133" y="274"/>
                        <a:pt x="3180" y="284"/>
                      </a:cubicBezTo>
                      <a:cubicBezTo>
                        <a:pt x="3228" y="294"/>
                        <a:pt x="3227" y="287"/>
                        <a:pt x="3261" y="307"/>
                      </a:cubicBezTo>
                      <a:close/>
                      <a:moveTo>
                        <a:pt x="1949" y="2387"/>
                      </a:moveTo>
                      <a:cubicBezTo>
                        <a:pt x="1949" y="2364"/>
                        <a:pt x="1913" y="2316"/>
                        <a:pt x="1897" y="2364"/>
                      </a:cubicBezTo>
                      <a:cubicBezTo>
                        <a:pt x="1885" y="2398"/>
                        <a:pt x="1881" y="2399"/>
                        <a:pt x="1909" y="2415"/>
                      </a:cubicBezTo>
                      <a:cubicBezTo>
                        <a:pt x="1937" y="2431"/>
                        <a:pt x="1949" y="2411"/>
                        <a:pt x="1949" y="2387"/>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374;p29">
                  <a:extLst>
                    <a:ext uri="{FF2B5EF4-FFF2-40B4-BE49-F238E27FC236}">
                      <a16:creationId xmlns:a16="http://schemas.microsoft.com/office/drawing/2014/main" id="{36121D00-1ECE-6B01-D841-5BE2654C90C0}"/>
                    </a:ext>
                  </a:extLst>
                </p:cNvPr>
                <p:cNvSpPr/>
                <p:nvPr/>
              </p:nvSpPr>
              <p:spPr>
                <a:xfrm>
                  <a:off x="2376185" y="0"/>
                  <a:ext cx="1488804" cy="1483326"/>
                </a:xfrm>
                <a:custGeom>
                  <a:avLst/>
                  <a:gdLst/>
                  <a:ahLst/>
                  <a:cxnLst/>
                  <a:rect l="l" t="t" r="r" b="b"/>
                  <a:pathLst>
                    <a:path w="12936" h="12887" extrusionOk="0">
                      <a:moveTo>
                        <a:pt x="7601" y="315"/>
                      </a:moveTo>
                      <a:cubicBezTo>
                        <a:pt x="7669" y="319"/>
                        <a:pt x="7678" y="328"/>
                        <a:pt x="7763" y="315"/>
                      </a:cubicBezTo>
                      <a:cubicBezTo>
                        <a:pt x="7848" y="302"/>
                        <a:pt x="7844" y="285"/>
                        <a:pt x="7750" y="268"/>
                      </a:cubicBezTo>
                      <a:cubicBezTo>
                        <a:pt x="7657" y="251"/>
                        <a:pt x="7682" y="247"/>
                        <a:pt x="7618" y="226"/>
                      </a:cubicBezTo>
                      <a:cubicBezTo>
                        <a:pt x="7554" y="204"/>
                        <a:pt x="7622" y="247"/>
                        <a:pt x="7554" y="260"/>
                      </a:cubicBezTo>
                      <a:cubicBezTo>
                        <a:pt x="7486" y="273"/>
                        <a:pt x="7533" y="311"/>
                        <a:pt x="7601" y="315"/>
                      </a:cubicBezTo>
                      <a:close/>
                      <a:moveTo>
                        <a:pt x="2056" y="2825"/>
                      </a:moveTo>
                      <a:cubicBezTo>
                        <a:pt x="2008" y="2785"/>
                        <a:pt x="2017" y="2809"/>
                        <a:pt x="2060" y="2749"/>
                      </a:cubicBezTo>
                      <a:cubicBezTo>
                        <a:pt x="2104" y="2689"/>
                        <a:pt x="2032" y="2661"/>
                        <a:pt x="2140" y="2633"/>
                      </a:cubicBezTo>
                      <a:cubicBezTo>
                        <a:pt x="2248" y="2605"/>
                        <a:pt x="2288" y="2641"/>
                        <a:pt x="2260" y="2677"/>
                      </a:cubicBezTo>
                      <a:cubicBezTo>
                        <a:pt x="2232" y="2713"/>
                        <a:pt x="2236" y="2725"/>
                        <a:pt x="2292" y="2717"/>
                      </a:cubicBezTo>
                      <a:cubicBezTo>
                        <a:pt x="2348" y="2709"/>
                        <a:pt x="2352" y="2709"/>
                        <a:pt x="2404" y="2749"/>
                      </a:cubicBezTo>
                      <a:cubicBezTo>
                        <a:pt x="2456" y="2789"/>
                        <a:pt x="2492" y="2836"/>
                        <a:pt x="2388" y="2864"/>
                      </a:cubicBezTo>
                      <a:cubicBezTo>
                        <a:pt x="2284" y="2892"/>
                        <a:pt x="2208" y="2888"/>
                        <a:pt x="2172" y="2928"/>
                      </a:cubicBezTo>
                      <a:cubicBezTo>
                        <a:pt x="2136" y="2968"/>
                        <a:pt x="2120" y="3008"/>
                        <a:pt x="2140" y="3040"/>
                      </a:cubicBezTo>
                      <a:cubicBezTo>
                        <a:pt x="2160" y="3072"/>
                        <a:pt x="2180" y="3108"/>
                        <a:pt x="2140" y="3132"/>
                      </a:cubicBezTo>
                      <a:cubicBezTo>
                        <a:pt x="2100" y="3156"/>
                        <a:pt x="2116" y="3180"/>
                        <a:pt x="2120" y="3204"/>
                      </a:cubicBezTo>
                      <a:cubicBezTo>
                        <a:pt x="2124" y="3228"/>
                        <a:pt x="2120" y="3240"/>
                        <a:pt x="2100" y="3280"/>
                      </a:cubicBezTo>
                      <a:cubicBezTo>
                        <a:pt x="2081" y="3320"/>
                        <a:pt x="2085" y="3372"/>
                        <a:pt x="2164" y="3312"/>
                      </a:cubicBezTo>
                      <a:cubicBezTo>
                        <a:pt x="2244" y="3252"/>
                        <a:pt x="2316" y="3260"/>
                        <a:pt x="2332" y="3180"/>
                      </a:cubicBezTo>
                      <a:cubicBezTo>
                        <a:pt x="2348" y="3100"/>
                        <a:pt x="2360" y="3100"/>
                        <a:pt x="2388" y="3028"/>
                      </a:cubicBezTo>
                      <a:cubicBezTo>
                        <a:pt x="2416" y="2956"/>
                        <a:pt x="2412" y="2936"/>
                        <a:pt x="2480" y="2904"/>
                      </a:cubicBezTo>
                      <a:cubicBezTo>
                        <a:pt x="2548" y="2873"/>
                        <a:pt x="2600" y="2888"/>
                        <a:pt x="2628" y="2833"/>
                      </a:cubicBezTo>
                      <a:cubicBezTo>
                        <a:pt x="2656" y="2777"/>
                        <a:pt x="2804" y="2765"/>
                        <a:pt x="2776" y="2705"/>
                      </a:cubicBezTo>
                      <a:cubicBezTo>
                        <a:pt x="2748" y="2645"/>
                        <a:pt x="2732" y="2613"/>
                        <a:pt x="2788" y="2597"/>
                      </a:cubicBezTo>
                      <a:cubicBezTo>
                        <a:pt x="2844" y="2581"/>
                        <a:pt x="2848" y="2589"/>
                        <a:pt x="2860" y="2525"/>
                      </a:cubicBezTo>
                      <a:cubicBezTo>
                        <a:pt x="2872" y="2461"/>
                        <a:pt x="2820" y="2477"/>
                        <a:pt x="2916" y="2405"/>
                      </a:cubicBezTo>
                      <a:cubicBezTo>
                        <a:pt x="3012" y="2333"/>
                        <a:pt x="2952" y="2281"/>
                        <a:pt x="3080" y="2253"/>
                      </a:cubicBezTo>
                      <a:cubicBezTo>
                        <a:pt x="3208" y="2225"/>
                        <a:pt x="3208" y="2177"/>
                        <a:pt x="3272" y="2109"/>
                      </a:cubicBezTo>
                      <a:cubicBezTo>
                        <a:pt x="3335" y="2041"/>
                        <a:pt x="3395" y="1977"/>
                        <a:pt x="3355" y="1977"/>
                      </a:cubicBezTo>
                      <a:cubicBezTo>
                        <a:pt x="3315" y="1977"/>
                        <a:pt x="3208" y="2017"/>
                        <a:pt x="3248" y="1941"/>
                      </a:cubicBezTo>
                      <a:cubicBezTo>
                        <a:pt x="3287" y="1865"/>
                        <a:pt x="3299" y="1805"/>
                        <a:pt x="3383" y="1805"/>
                      </a:cubicBezTo>
                      <a:cubicBezTo>
                        <a:pt x="3467" y="1805"/>
                        <a:pt x="3507" y="1825"/>
                        <a:pt x="3535" y="1757"/>
                      </a:cubicBezTo>
                      <a:cubicBezTo>
                        <a:pt x="3563" y="1689"/>
                        <a:pt x="3583" y="1677"/>
                        <a:pt x="3643" y="1621"/>
                      </a:cubicBezTo>
                      <a:cubicBezTo>
                        <a:pt x="3703" y="1566"/>
                        <a:pt x="3735" y="1518"/>
                        <a:pt x="3731" y="1462"/>
                      </a:cubicBezTo>
                      <a:cubicBezTo>
                        <a:pt x="3727" y="1406"/>
                        <a:pt x="3723" y="1430"/>
                        <a:pt x="3631" y="1466"/>
                      </a:cubicBezTo>
                      <a:cubicBezTo>
                        <a:pt x="3539" y="1502"/>
                        <a:pt x="3527" y="1490"/>
                        <a:pt x="3439" y="1522"/>
                      </a:cubicBezTo>
                      <a:cubicBezTo>
                        <a:pt x="3351" y="1554"/>
                        <a:pt x="3323" y="1550"/>
                        <a:pt x="3283" y="1598"/>
                      </a:cubicBezTo>
                      <a:cubicBezTo>
                        <a:pt x="3244" y="1645"/>
                        <a:pt x="3176" y="1677"/>
                        <a:pt x="3108" y="1665"/>
                      </a:cubicBezTo>
                      <a:cubicBezTo>
                        <a:pt x="3040" y="1653"/>
                        <a:pt x="3048" y="1613"/>
                        <a:pt x="2984" y="1629"/>
                      </a:cubicBezTo>
                      <a:cubicBezTo>
                        <a:pt x="2920" y="1645"/>
                        <a:pt x="2888" y="1713"/>
                        <a:pt x="2808" y="1725"/>
                      </a:cubicBezTo>
                      <a:cubicBezTo>
                        <a:pt x="2728" y="1737"/>
                        <a:pt x="2704" y="1753"/>
                        <a:pt x="2720" y="1709"/>
                      </a:cubicBezTo>
                      <a:cubicBezTo>
                        <a:pt x="2736" y="1665"/>
                        <a:pt x="2720" y="1621"/>
                        <a:pt x="2840" y="1589"/>
                      </a:cubicBezTo>
                      <a:cubicBezTo>
                        <a:pt x="2960" y="1558"/>
                        <a:pt x="3012" y="1566"/>
                        <a:pt x="3052" y="1498"/>
                      </a:cubicBezTo>
                      <a:cubicBezTo>
                        <a:pt x="3092" y="1430"/>
                        <a:pt x="3116" y="1442"/>
                        <a:pt x="3176" y="1370"/>
                      </a:cubicBezTo>
                      <a:cubicBezTo>
                        <a:pt x="3236" y="1298"/>
                        <a:pt x="3319" y="1246"/>
                        <a:pt x="3391" y="1214"/>
                      </a:cubicBezTo>
                      <a:cubicBezTo>
                        <a:pt x="3463" y="1182"/>
                        <a:pt x="3447" y="1202"/>
                        <a:pt x="3499" y="1126"/>
                      </a:cubicBezTo>
                      <a:cubicBezTo>
                        <a:pt x="3551" y="1050"/>
                        <a:pt x="3551" y="1054"/>
                        <a:pt x="3647" y="1038"/>
                      </a:cubicBezTo>
                      <a:cubicBezTo>
                        <a:pt x="3743" y="1022"/>
                        <a:pt x="3763" y="1014"/>
                        <a:pt x="3799" y="974"/>
                      </a:cubicBezTo>
                      <a:cubicBezTo>
                        <a:pt x="3835" y="934"/>
                        <a:pt x="3891" y="954"/>
                        <a:pt x="3951" y="974"/>
                      </a:cubicBezTo>
                      <a:cubicBezTo>
                        <a:pt x="4011" y="994"/>
                        <a:pt x="4171" y="990"/>
                        <a:pt x="4107" y="1042"/>
                      </a:cubicBezTo>
                      <a:cubicBezTo>
                        <a:pt x="4043" y="1094"/>
                        <a:pt x="4143" y="1138"/>
                        <a:pt x="4055" y="1150"/>
                      </a:cubicBezTo>
                      <a:cubicBezTo>
                        <a:pt x="3967" y="1162"/>
                        <a:pt x="3975" y="1142"/>
                        <a:pt x="3943" y="1186"/>
                      </a:cubicBezTo>
                      <a:cubicBezTo>
                        <a:pt x="3911" y="1230"/>
                        <a:pt x="3939" y="1266"/>
                        <a:pt x="3891" y="1282"/>
                      </a:cubicBezTo>
                      <a:cubicBezTo>
                        <a:pt x="3843" y="1298"/>
                        <a:pt x="3843" y="1298"/>
                        <a:pt x="3871" y="1326"/>
                      </a:cubicBezTo>
                      <a:cubicBezTo>
                        <a:pt x="3899" y="1354"/>
                        <a:pt x="3919" y="1382"/>
                        <a:pt x="3971" y="1318"/>
                      </a:cubicBezTo>
                      <a:cubicBezTo>
                        <a:pt x="4023" y="1254"/>
                        <a:pt x="4015" y="1282"/>
                        <a:pt x="4055" y="1258"/>
                      </a:cubicBezTo>
                      <a:cubicBezTo>
                        <a:pt x="4095" y="1234"/>
                        <a:pt x="4115" y="1214"/>
                        <a:pt x="4171" y="1214"/>
                      </a:cubicBezTo>
                      <a:cubicBezTo>
                        <a:pt x="4227" y="1214"/>
                        <a:pt x="4271" y="1198"/>
                        <a:pt x="4291" y="1238"/>
                      </a:cubicBezTo>
                      <a:cubicBezTo>
                        <a:pt x="4311" y="1278"/>
                        <a:pt x="4283" y="1302"/>
                        <a:pt x="4347" y="1262"/>
                      </a:cubicBezTo>
                      <a:cubicBezTo>
                        <a:pt x="4411" y="1222"/>
                        <a:pt x="4447" y="1250"/>
                        <a:pt x="4499" y="1246"/>
                      </a:cubicBezTo>
                      <a:cubicBezTo>
                        <a:pt x="4550" y="1242"/>
                        <a:pt x="4614" y="1246"/>
                        <a:pt x="4566" y="1282"/>
                      </a:cubicBezTo>
                      <a:cubicBezTo>
                        <a:pt x="4519" y="1318"/>
                        <a:pt x="4495" y="1358"/>
                        <a:pt x="4451" y="1362"/>
                      </a:cubicBezTo>
                      <a:cubicBezTo>
                        <a:pt x="4407" y="1366"/>
                        <a:pt x="4411" y="1458"/>
                        <a:pt x="4375" y="1422"/>
                      </a:cubicBezTo>
                      <a:cubicBezTo>
                        <a:pt x="4339" y="1386"/>
                        <a:pt x="4347" y="1334"/>
                        <a:pt x="4295" y="1354"/>
                      </a:cubicBezTo>
                      <a:cubicBezTo>
                        <a:pt x="4243" y="1374"/>
                        <a:pt x="4187" y="1422"/>
                        <a:pt x="4235" y="1434"/>
                      </a:cubicBezTo>
                      <a:cubicBezTo>
                        <a:pt x="4283" y="1446"/>
                        <a:pt x="4275" y="1497"/>
                        <a:pt x="4231" y="1502"/>
                      </a:cubicBezTo>
                      <a:cubicBezTo>
                        <a:pt x="4187" y="1506"/>
                        <a:pt x="4163" y="1482"/>
                        <a:pt x="4115" y="1474"/>
                      </a:cubicBezTo>
                      <a:cubicBezTo>
                        <a:pt x="4067" y="1466"/>
                        <a:pt x="4047" y="1474"/>
                        <a:pt x="4039" y="1438"/>
                      </a:cubicBezTo>
                      <a:cubicBezTo>
                        <a:pt x="4031" y="1402"/>
                        <a:pt x="4031" y="1382"/>
                        <a:pt x="3971" y="1398"/>
                      </a:cubicBezTo>
                      <a:cubicBezTo>
                        <a:pt x="3911" y="1414"/>
                        <a:pt x="3883" y="1466"/>
                        <a:pt x="3891" y="1494"/>
                      </a:cubicBezTo>
                      <a:cubicBezTo>
                        <a:pt x="3899" y="1522"/>
                        <a:pt x="3895" y="1533"/>
                        <a:pt x="3827" y="1565"/>
                      </a:cubicBezTo>
                      <a:cubicBezTo>
                        <a:pt x="3759" y="1597"/>
                        <a:pt x="3723" y="1613"/>
                        <a:pt x="3707" y="1653"/>
                      </a:cubicBezTo>
                      <a:cubicBezTo>
                        <a:pt x="3691" y="1693"/>
                        <a:pt x="3723" y="1717"/>
                        <a:pt x="3671" y="1749"/>
                      </a:cubicBezTo>
                      <a:cubicBezTo>
                        <a:pt x="3619" y="1781"/>
                        <a:pt x="3579" y="1801"/>
                        <a:pt x="3579" y="1841"/>
                      </a:cubicBezTo>
                      <a:cubicBezTo>
                        <a:pt x="3579" y="1881"/>
                        <a:pt x="3559" y="1913"/>
                        <a:pt x="3643" y="1889"/>
                      </a:cubicBezTo>
                      <a:cubicBezTo>
                        <a:pt x="3727" y="1865"/>
                        <a:pt x="3723" y="1897"/>
                        <a:pt x="3791" y="1881"/>
                      </a:cubicBezTo>
                      <a:cubicBezTo>
                        <a:pt x="3859" y="1865"/>
                        <a:pt x="3831" y="1805"/>
                        <a:pt x="3907" y="1773"/>
                      </a:cubicBezTo>
                      <a:cubicBezTo>
                        <a:pt x="3983" y="1741"/>
                        <a:pt x="3891" y="1809"/>
                        <a:pt x="3947" y="1817"/>
                      </a:cubicBezTo>
                      <a:cubicBezTo>
                        <a:pt x="4003" y="1825"/>
                        <a:pt x="4003" y="1837"/>
                        <a:pt x="4031" y="1857"/>
                      </a:cubicBezTo>
                      <a:cubicBezTo>
                        <a:pt x="4059" y="1877"/>
                        <a:pt x="4059" y="1897"/>
                        <a:pt x="4123" y="1833"/>
                      </a:cubicBezTo>
                      <a:cubicBezTo>
                        <a:pt x="4187" y="1769"/>
                        <a:pt x="4195" y="1797"/>
                        <a:pt x="4247" y="1733"/>
                      </a:cubicBezTo>
                      <a:cubicBezTo>
                        <a:pt x="4299" y="1669"/>
                        <a:pt x="4251" y="1649"/>
                        <a:pt x="4339" y="1613"/>
                      </a:cubicBezTo>
                      <a:cubicBezTo>
                        <a:pt x="4427" y="1577"/>
                        <a:pt x="4455" y="1621"/>
                        <a:pt x="4503" y="1581"/>
                      </a:cubicBezTo>
                      <a:cubicBezTo>
                        <a:pt x="4550" y="1541"/>
                        <a:pt x="4546" y="1545"/>
                        <a:pt x="4638" y="1506"/>
                      </a:cubicBezTo>
                      <a:cubicBezTo>
                        <a:pt x="4730" y="1466"/>
                        <a:pt x="4655" y="1450"/>
                        <a:pt x="4738" y="1410"/>
                      </a:cubicBezTo>
                      <a:cubicBezTo>
                        <a:pt x="4822" y="1370"/>
                        <a:pt x="4814" y="1318"/>
                        <a:pt x="4854" y="1282"/>
                      </a:cubicBezTo>
                      <a:cubicBezTo>
                        <a:pt x="4894" y="1246"/>
                        <a:pt x="4846" y="1322"/>
                        <a:pt x="4894" y="1318"/>
                      </a:cubicBezTo>
                      <a:cubicBezTo>
                        <a:pt x="4942" y="1314"/>
                        <a:pt x="4994" y="1326"/>
                        <a:pt x="4994" y="1278"/>
                      </a:cubicBezTo>
                      <a:cubicBezTo>
                        <a:pt x="4994" y="1230"/>
                        <a:pt x="5014" y="1202"/>
                        <a:pt x="5062" y="1178"/>
                      </a:cubicBezTo>
                      <a:cubicBezTo>
                        <a:pt x="5110" y="1154"/>
                        <a:pt x="5070" y="1202"/>
                        <a:pt x="5110" y="1210"/>
                      </a:cubicBezTo>
                      <a:cubicBezTo>
                        <a:pt x="5150" y="1218"/>
                        <a:pt x="5138" y="1246"/>
                        <a:pt x="5214" y="1234"/>
                      </a:cubicBezTo>
                      <a:cubicBezTo>
                        <a:pt x="5290" y="1222"/>
                        <a:pt x="5302" y="1242"/>
                        <a:pt x="5354" y="1258"/>
                      </a:cubicBezTo>
                      <a:cubicBezTo>
                        <a:pt x="5406" y="1274"/>
                        <a:pt x="5398" y="1274"/>
                        <a:pt x="5454" y="1274"/>
                      </a:cubicBezTo>
                      <a:cubicBezTo>
                        <a:pt x="5510" y="1274"/>
                        <a:pt x="5478" y="1322"/>
                        <a:pt x="5578" y="1310"/>
                      </a:cubicBezTo>
                      <a:cubicBezTo>
                        <a:pt x="5678" y="1298"/>
                        <a:pt x="5630" y="1350"/>
                        <a:pt x="5686" y="1362"/>
                      </a:cubicBezTo>
                      <a:cubicBezTo>
                        <a:pt x="5742" y="1374"/>
                        <a:pt x="5766" y="1426"/>
                        <a:pt x="5678" y="1418"/>
                      </a:cubicBezTo>
                      <a:cubicBezTo>
                        <a:pt x="5590" y="1410"/>
                        <a:pt x="5598" y="1386"/>
                        <a:pt x="5550" y="1370"/>
                      </a:cubicBezTo>
                      <a:cubicBezTo>
                        <a:pt x="5502" y="1354"/>
                        <a:pt x="5506" y="1354"/>
                        <a:pt x="5434" y="1362"/>
                      </a:cubicBezTo>
                      <a:cubicBezTo>
                        <a:pt x="5362" y="1370"/>
                        <a:pt x="5326" y="1418"/>
                        <a:pt x="5278" y="1426"/>
                      </a:cubicBezTo>
                      <a:cubicBezTo>
                        <a:pt x="5230" y="1434"/>
                        <a:pt x="5182" y="1442"/>
                        <a:pt x="5190" y="1502"/>
                      </a:cubicBezTo>
                      <a:cubicBezTo>
                        <a:pt x="5198" y="1561"/>
                        <a:pt x="5214" y="1601"/>
                        <a:pt x="5126" y="1633"/>
                      </a:cubicBezTo>
                      <a:cubicBezTo>
                        <a:pt x="5038" y="1665"/>
                        <a:pt x="5034" y="1657"/>
                        <a:pt x="4974" y="1697"/>
                      </a:cubicBezTo>
                      <a:cubicBezTo>
                        <a:pt x="4914" y="1737"/>
                        <a:pt x="4870" y="1797"/>
                        <a:pt x="4834" y="1797"/>
                      </a:cubicBezTo>
                      <a:cubicBezTo>
                        <a:pt x="4798" y="1797"/>
                        <a:pt x="4794" y="1785"/>
                        <a:pt x="4754" y="1821"/>
                      </a:cubicBezTo>
                      <a:cubicBezTo>
                        <a:pt x="4714" y="1857"/>
                        <a:pt x="4730" y="1937"/>
                        <a:pt x="4630" y="1925"/>
                      </a:cubicBezTo>
                      <a:cubicBezTo>
                        <a:pt x="4531" y="1913"/>
                        <a:pt x="4571" y="1897"/>
                        <a:pt x="4547" y="1929"/>
                      </a:cubicBezTo>
                      <a:cubicBezTo>
                        <a:pt x="4523" y="1961"/>
                        <a:pt x="4555" y="1961"/>
                        <a:pt x="4491" y="1969"/>
                      </a:cubicBezTo>
                      <a:cubicBezTo>
                        <a:pt x="4427" y="1977"/>
                        <a:pt x="4435" y="2009"/>
                        <a:pt x="4391" y="2025"/>
                      </a:cubicBezTo>
                      <a:cubicBezTo>
                        <a:pt x="4347" y="2041"/>
                        <a:pt x="4351" y="2045"/>
                        <a:pt x="4291" y="2041"/>
                      </a:cubicBezTo>
                      <a:cubicBezTo>
                        <a:pt x="4231" y="2037"/>
                        <a:pt x="4235" y="2029"/>
                        <a:pt x="4195" y="2061"/>
                      </a:cubicBezTo>
                      <a:cubicBezTo>
                        <a:pt x="4155" y="2093"/>
                        <a:pt x="4171" y="2129"/>
                        <a:pt x="4111" y="2121"/>
                      </a:cubicBezTo>
                      <a:cubicBezTo>
                        <a:pt x="4051" y="2113"/>
                        <a:pt x="4047" y="2101"/>
                        <a:pt x="4003" y="2145"/>
                      </a:cubicBezTo>
                      <a:cubicBezTo>
                        <a:pt x="3959" y="2189"/>
                        <a:pt x="3931" y="2209"/>
                        <a:pt x="3935" y="2245"/>
                      </a:cubicBezTo>
                      <a:cubicBezTo>
                        <a:pt x="3939" y="2281"/>
                        <a:pt x="3951" y="2309"/>
                        <a:pt x="3899" y="2289"/>
                      </a:cubicBezTo>
                      <a:cubicBezTo>
                        <a:pt x="3847" y="2269"/>
                        <a:pt x="3879" y="2261"/>
                        <a:pt x="3831" y="2293"/>
                      </a:cubicBezTo>
                      <a:cubicBezTo>
                        <a:pt x="3783" y="2325"/>
                        <a:pt x="3807" y="2381"/>
                        <a:pt x="3751" y="2393"/>
                      </a:cubicBezTo>
                      <a:cubicBezTo>
                        <a:pt x="3695" y="2405"/>
                        <a:pt x="3707" y="2429"/>
                        <a:pt x="3671" y="2453"/>
                      </a:cubicBezTo>
                      <a:cubicBezTo>
                        <a:pt x="3635" y="2477"/>
                        <a:pt x="3663" y="2513"/>
                        <a:pt x="3611" y="2545"/>
                      </a:cubicBezTo>
                      <a:cubicBezTo>
                        <a:pt x="3559" y="2577"/>
                        <a:pt x="3567" y="2609"/>
                        <a:pt x="3575" y="2637"/>
                      </a:cubicBezTo>
                      <a:cubicBezTo>
                        <a:pt x="3583" y="2665"/>
                        <a:pt x="3583" y="2669"/>
                        <a:pt x="3603" y="2665"/>
                      </a:cubicBezTo>
                      <a:cubicBezTo>
                        <a:pt x="3623" y="2661"/>
                        <a:pt x="3591" y="2733"/>
                        <a:pt x="3555" y="2745"/>
                      </a:cubicBezTo>
                      <a:cubicBezTo>
                        <a:pt x="3519" y="2757"/>
                        <a:pt x="3539" y="2788"/>
                        <a:pt x="3547" y="2824"/>
                      </a:cubicBezTo>
                      <a:cubicBezTo>
                        <a:pt x="3555" y="2860"/>
                        <a:pt x="3551" y="2872"/>
                        <a:pt x="3607" y="2828"/>
                      </a:cubicBezTo>
                      <a:cubicBezTo>
                        <a:pt x="3663" y="2784"/>
                        <a:pt x="3671" y="2776"/>
                        <a:pt x="3731" y="2776"/>
                      </a:cubicBezTo>
                      <a:cubicBezTo>
                        <a:pt x="3791" y="2776"/>
                        <a:pt x="3831" y="2792"/>
                        <a:pt x="3851" y="2737"/>
                      </a:cubicBezTo>
                      <a:cubicBezTo>
                        <a:pt x="3871" y="2681"/>
                        <a:pt x="3863" y="2673"/>
                        <a:pt x="3951" y="2665"/>
                      </a:cubicBezTo>
                      <a:cubicBezTo>
                        <a:pt x="4039" y="2657"/>
                        <a:pt x="4055" y="2697"/>
                        <a:pt x="4099" y="2641"/>
                      </a:cubicBezTo>
                      <a:cubicBezTo>
                        <a:pt x="4143" y="2585"/>
                        <a:pt x="4119" y="2609"/>
                        <a:pt x="4187" y="2609"/>
                      </a:cubicBezTo>
                      <a:cubicBezTo>
                        <a:pt x="4255" y="2609"/>
                        <a:pt x="4215" y="2637"/>
                        <a:pt x="4291" y="2661"/>
                      </a:cubicBezTo>
                      <a:cubicBezTo>
                        <a:pt x="4367" y="2685"/>
                        <a:pt x="4387" y="2693"/>
                        <a:pt x="4443" y="2677"/>
                      </a:cubicBezTo>
                      <a:cubicBezTo>
                        <a:pt x="4499" y="2661"/>
                        <a:pt x="4451" y="2728"/>
                        <a:pt x="4519" y="2681"/>
                      </a:cubicBezTo>
                      <a:cubicBezTo>
                        <a:pt x="4586" y="2633"/>
                        <a:pt x="4583" y="2637"/>
                        <a:pt x="4650" y="2641"/>
                      </a:cubicBezTo>
                      <a:cubicBezTo>
                        <a:pt x="4718" y="2645"/>
                        <a:pt x="4722" y="2653"/>
                        <a:pt x="4758" y="2673"/>
                      </a:cubicBezTo>
                      <a:cubicBezTo>
                        <a:pt x="4794" y="2693"/>
                        <a:pt x="4738" y="2729"/>
                        <a:pt x="4862" y="2725"/>
                      </a:cubicBezTo>
                      <a:cubicBezTo>
                        <a:pt x="4986" y="2720"/>
                        <a:pt x="5062" y="2709"/>
                        <a:pt x="5106" y="2705"/>
                      </a:cubicBezTo>
                      <a:cubicBezTo>
                        <a:pt x="5150" y="2701"/>
                        <a:pt x="5206" y="2677"/>
                        <a:pt x="5150" y="2645"/>
                      </a:cubicBezTo>
                      <a:cubicBezTo>
                        <a:pt x="5094" y="2613"/>
                        <a:pt x="5094" y="2569"/>
                        <a:pt x="5130" y="2557"/>
                      </a:cubicBezTo>
                      <a:cubicBezTo>
                        <a:pt x="5166" y="2545"/>
                        <a:pt x="5158" y="2613"/>
                        <a:pt x="5206" y="2585"/>
                      </a:cubicBezTo>
                      <a:cubicBezTo>
                        <a:pt x="5254" y="2557"/>
                        <a:pt x="5242" y="2597"/>
                        <a:pt x="5278" y="2533"/>
                      </a:cubicBezTo>
                      <a:cubicBezTo>
                        <a:pt x="5314" y="2469"/>
                        <a:pt x="5338" y="2477"/>
                        <a:pt x="5382" y="2473"/>
                      </a:cubicBezTo>
                      <a:cubicBezTo>
                        <a:pt x="5426" y="2469"/>
                        <a:pt x="5426" y="2497"/>
                        <a:pt x="5490" y="2461"/>
                      </a:cubicBezTo>
                      <a:cubicBezTo>
                        <a:pt x="5554" y="2425"/>
                        <a:pt x="5570" y="2445"/>
                        <a:pt x="5622" y="2425"/>
                      </a:cubicBezTo>
                      <a:cubicBezTo>
                        <a:pt x="5674" y="2405"/>
                        <a:pt x="5718" y="2457"/>
                        <a:pt x="5718" y="2397"/>
                      </a:cubicBezTo>
                      <a:cubicBezTo>
                        <a:pt x="5718" y="2337"/>
                        <a:pt x="5730" y="2289"/>
                        <a:pt x="5762" y="2277"/>
                      </a:cubicBezTo>
                      <a:cubicBezTo>
                        <a:pt x="5794" y="2265"/>
                        <a:pt x="5770" y="2325"/>
                        <a:pt x="5829" y="2285"/>
                      </a:cubicBezTo>
                      <a:cubicBezTo>
                        <a:pt x="5889" y="2245"/>
                        <a:pt x="5909" y="2229"/>
                        <a:pt x="5933" y="2189"/>
                      </a:cubicBezTo>
                      <a:cubicBezTo>
                        <a:pt x="5957" y="2149"/>
                        <a:pt x="5985" y="2089"/>
                        <a:pt x="6045" y="2061"/>
                      </a:cubicBezTo>
                      <a:cubicBezTo>
                        <a:pt x="6105" y="2033"/>
                        <a:pt x="6149" y="2029"/>
                        <a:pt x="6201" y="2017"/>
                      </a:cubicBezTo>
                      <a:cubicBezTo>
                        <a:pt x="6253" y="2005"/>
                        <a:pt x="6329" y="1989"/>
                        <a:pt x="6265" y="1961"/>
                      </a:cubicBezTo>
                      <a:cubicBezTo>
                        <a:pt x="6201" y="1933"/>
                        <a:pt x="6141" y="1961"/>
                        <a:pt x="6129" y="1925"/>
                      </a:cubicBezTo>
                      <a:cubicBezTo>
                        <a:pt x="6117" y="1889"/>
                        <a:pt x="6097" y="1869"/>
                        <a:pt x="6137" y="1841"/>
                      </a:cubicBezTo>
                      <a:cubicBezTo>
                        <a:pt x="6177" y="1813"/>
                        <a:pt x="6193" y="1793"/>
                        <a:pt x="6233" y="1797"/>
                      </a:cubicBezTo>
                      <a:cubicBezTo>
                        <a:pt x="6273" y="1801"/>
                        <a:pt x="6297" y="1801"/>
                        <a:pt x="6289" y="1757"/>
                      </a:cubicBezTo>
                      <a:cubicBezTo>
                        <a:pt x="6281" y="1713"/>
                        <a:pt x="6349" y="1709"/>
                        <a:pt x="6289" y="1677"/>
                      </a:cubicBezTo>
                      <a:cubicBezTo>
                        <a:pt x="6229" y="1645"/>
                        <a:pt x="6257" y="1613"/>
                        <a:pt x="6197" y="1613"/>
                      </a:cubicBezTo>
                      <a:cubicBezTo>
                        <a:pt x="6137" y="1613"/>
                        <a:pt x="6081" y="1629"/>
                        <a:pt x="6033" y="1577"/>
                      </a:cubicBezTo>
                      <a:cubicBezTo>
                        <a:pt x="5985" y="1526"/>
                        <a:pt x="5993" y="1541"/>
                        <a:pt x="5969" y="1502"/>
                      </a:cubicBezTo>
                      <a:cubicBezTo>
                        <a:pt x="5945" y="1462"/>
                        <a:pt x="5921" y="1450"/>
                        <a:pt x="5989" y="1438"/>
                      </a:cubicBezTo>
                      <a:cubicBezTo>
                        <a:pt x="6057" y="1426"/>
                        <a:pt x="6089" y="1458"/>
                        <a:pt x="6089" y="1398"/>
                      </a:cubicBezTo>
                      <a:cubicBezTo>
                        <a:pt x="6089" y="1338"/>
                        <a:pt x="5985" y="1326"/>
                        <a:pt x="6045" y="1290"/>
                      </a:cubicBezTo>
                      <a:cubicBezTo>
                        <a:pt x="6105" y="1254"/>
                        <a:pt x="6125" y="1266"/>
                        <a:pt x="6077" y="1218"/>
                      </a:cubicBezTo>
                      <a:cubicBezTo>
                        <a:pt x="6029" y="1170"/>
                        <a:pt x="6009" y="1190"/>
                        <a:pt x="5997" y="1146"/>
                      </a:cubicBezTo>
                      <a:cubicBezTo>
                        <a:pt x="5985" y="1102"/>
                        <a:pt x="5973" y="1058"/>
                        <a:pt x="5909" y="1066"/>
                      </a:cubicBezTo>
                      <a:cubicBezTo>
                        <a:pt x="5845" y="1074"/>
                        <a:pt x="5706" y="1070"/>
                        <a:pt x="5770" y="1026"/>
                      </a:cubicBezTo>
                      <a:cubicBezTo>
                        <a:pt x="5833" y="982"/>
                        <a:pt x="5861" y="990"/>
                        <a:pt x="5793" y="966"/>
                      </a:cubicBezTo>
                      <a:cubicBezTo>
                        <a:pt x="5726" y="942"/>
                        <a:pt x="5718" y="910"/>
                        <a:pt x="5674" y="950"/>
                      </a:cubicBezTo>
                      <a:cubicBezTo>
                        <a:pt x="5630" y="990"/>
                        <a:pt x="5670" y="1018"/>
                        <a:pt x="5614" y="998"/>
                      </a:cubicBezTo>
                      <a:cubicBezTo>
                        <a:pt x="5558" y="978"/>
                        <a:pt x="5626" y="970"/>
                        <a:pt x="5542" y="974"/>
                      </a:cubicBezTo>
                      <a:cubicBezTo>
                        <a:pt x="5458" y="978"/>
                        <a:pt x="5454" y="966"/>
                        <a:pt x="5434" y="934"/>
                      </a:cubicBezTo>
                      <a:cubicBezTo>
                        <a:pt x="5414" y="902"/>
                        <a:pt x="5438" y="906"/>
                        <a:pt x="5386" y="926"/>
                      </a:cubicBezTo>
                      <a:cubicBezTo>
                        <a:pt x="5334" y="946"/>
                        <a:pt x="5318" y="966"/>
                        <a:pt x="5302" y="942"/>
                      </a:cubicBezTo>
                      <a:cubicBezTo>
                        <a:pt x="5286" y="918"/>
                        <a:pt x="5254" y="898"/>
                        <a:pt x="5302" y="878"/>
                      </a:cubicBezTo>
                      <a:cubicBezTo>
                        <a:pt x="5350" y="858"/>
                        <a:pt x="5290" y="842"/>
                        <a:pt x="5246" y="838"/>
                      </a:cubicBezTo>
                      <a:cubicBezTo>
                        <a:pt x="5202" y="834"/>
                        <a:pt x="5102" y="814"/>
                        <a:pt x="5086" y="846"/>
                      </a:cubicBezTo>
                      <a:cubicBezTo>
                        <a:pt x="5070" y="878"/>
                        <a:pt x="5102" y="914"/>
                        <a:pt x="5038" y="906"/>
                      </a:cubicBezTo>
                      <a:cubicBezTo>
                        <a:pt x="4974" y="898"/>
                        <a:pt x="4958" y="906"/>
                        <a:pt x="4926" y="934"/>
                      </a:cubicBezTo>
                      <a:cubicBezTo>
                        <a:pt x="4894" y="962"/>
                        <a:pt x="4790" y="1006"/>
                        <a:pt x="4894" y="982"/>
                      </a:cubicBezTo>
                      <a:cubicBezTo>
                        <a:pt x="4998" y="958"/>
                        <a:pt x="5010" y="954"/>
                        <a:pt x="5022" y="970"/>
                      </a:cubicBezTo>
                      <a:cubicBezTo>
                        <a:pt x="5034" y="986"/>
                        <a:pt x="4938" y="1034"/>
                        <a:pt x="4894" y="1018"/>
                      </a:cubicBezTo>
                      <a:cubicBezTo>
                        <a:pt x="4850" y="1002"/>
                        <a:pt x="4842" y="998"/>
                        <a:pt x="4806" y="1026"/>
                      </a:cubicBezTo>
                      <a:cubicBezTo>
                        <a:pt x="4770" y="1054"/>
                        <a:pt x="4746" y="1058"/>
                        <a:pt x="4690" y="1086"/>
                      </a:cubicBezTo>
                      <a:cubicBezTo>
                        <a:pt x="4635" y="1114"/>
                        <a:pt x="4626" y="1142"/>
                        <a:pt x="4567" y="1130"/>
                      </a:cubicBezTo>
                      <a:cubicBezTo>
                        <a:pt x="4507" y="1118"/>
                        <a:pt x="4471" y="1146"/>
                        <a:pt x="4459" y="1130"/>
                      </a:cubicBezTo>
                      <a:cubicBezTo>
                        <a:pt x="4447" y="1114"/>
                        <a:pt x="4431" y="1090"/>
                        <a:pt x="4515" y="1070"/>
                      </a:cubicBezTo>
                      <a:cubicBezTo>
                        <a:pt x="4598" y="1050"/>
                        <a:pt x="4642" y="1050"/>
                        <a:pt x="4678" y="998"/>
                      </a:cubicBezTo>
                      <a:cubicBezTo>
                        <a:pt x="4714" y="946"/>
                        <a:pt x="4702" y="998"/>
                        <a:pt x="4762" y="954"/>
                      </a:cubicBezTo>
                      <a:cubicBezTo>
                        <a:pt x="4822" y="910"/>
                        <a:pt x="4890" y="890"/>
                        <a:pt x="4854" y="858"/>
                      </a:cubicBezTo>
                      <a:cubicBezTo>
                        <a:pt x="4818" y="826"/>
                        <a:pt x="4822" y="822"/>
                        <a:pt x="4766" y="854"/>
                      </a:cubicBezTo>
                      <a:cubicBezTo>
                        <a:pt x="4710" y="886"/>
                        <a:pt x="4694" y="914"/>
                        <a:pt x="4654" y="890"/>
                      </a:cubicBezTo>
                      <a:cubicBezTo>
                        <a:pt x="4614" y="866"/>
                        <a:pt x="4558" y="910"/>
                        <a:pt x="4642" y="858"/>
                      </a:cubicBezTo>
                      <a:cubicBezTo>
                        <a:pt x="4726" y="806"/>
                        <a:pt x="4766" y="830"/>
                        <a:pt x="4782" y="782"/>
                      </a:cubicBezTo>
                      <a:cubicBezTo>
                        <a:pt x="4798" y="734"/>
                        <a:pt x="4806" y="718"/>
                        <a:pt x="4858" y="714"/>
                      </a:cubicBezTo>
                      <a:cubicBezTo>
                        <a:pt x="4910" y="710"/>
                        <a:pt x="4902" y="706"/>
                        <a:pt x="4950" y="742"/>
                      </a:cubicBezTo>
                      <a:cubicBezTo>
                        <a:pt x="4998" y="778"/>
                        <a:pt x="5026" y="802"/>
                        <a:pt x="5058" y="778"/>
                      </a:cubicBezTo>
                      <a:cubicBezTo>
                        <a:pt x="5090" y="754"/>
                        <a:pt x="5110" y="742"/>
                        <a:pt x="5178" y="746"/>
                      </a:cubicBezTo>
                      <a:cubicBezTo>
                        <a:pt x="5246" y="750"/>
                        <a:pt x="5226" y="794"/>
                        <a:pt x="5274" y="766"/>
                      </a:cubicBezTo>
                      <a:cubicBezTo>
                        <a:pt x="5322" y="738"/>
                        <a:pt x="5370" y="690"/>
                        <a:pt x="5370" y="730"/>
                      </a:cubicBezTo>
                      <a:cubicBezTo>
                        <a:pt x="5370" y="770"/>
                        <a:pt x="5334" y="794"/>
                        <a:pt x="5370" y="770"/>
                      </a:cubicBezTo>
                      <a:cubicBezTo>
                        <a:pt x="5406" y="746"/>
                        <a:pt x="5394" y="730"/>
                        <a:pt x="5418" y="702"/>
                      </a:cubicBezTo>
                      <a:cubicBezTo>
                        <a:pt x="5442" y="674"/>
                        <a:pt x="5474" y="674"/>
                        <a:pt x="5506" y="662"/>
                      </a:cubicBezTo>
                      <a:cubicBezTo>
                        <a:pt x="5538" y="650"/>
                        <a:pt x="5534" y="666"/>
                        <a:pt x="5574" y="658"/>
                      </a:cubicBezTo>
                      <a:cubicBezTo>
                        <a:pt x="5614" y="650"/>
                        <a:pt x="5542" y="694"/>
                        <a:pt x="5626" y="666"/>
                      </a:cubicBezTo>
                      <a:cubicBezTo>
                        <a:pt x="5710" y="638"/>
                        <a:pt x="5730" y="638"/>
                        <a:pt x="5757" y="654"/>
                      </a:cubicBezTo>
                      <a:cubicBezTo>
                        <a:pt x="5785" y="670"/>
                        <a:pt x="5750" y="730"/>
                        <a:pt x="5694" y="718"/>
                      </a:cubicBezTo>
                      <a:cubicBezTo>
                        <a:pt x="5638" y="706"/>
                        <a:pt x="5618" y="710"/>
                        <a:pt x="5594" y="738"/>
                      </a:cubicBezTo>
                      <a:cubicBezTo>
                        <a:pt x="5570" y="766"/>
                        <a:pt x="5654" y="786"/>
                        <a:pt x="5614" y="790"/>
                      </a:cubicBezTo>
                      <a:cubicBezTo>
                        <a:pt x="5574" y="794"/>
                        <a:pt x="5562" y="790"/>
                        <a:pt x="5538" y="806"/>
                      </a:cubicBezTo>
                      <a:cubicBezTo>
                        <a:pt x="5514" y="822"/>
                        <a:pt x="5442" y="878"/>
                        <a:pt x="5494" y="882"/>
                      </a:cubicBezTo>
                      <a:cubicBezTo>
                        <a:pt x="5546" y="886"/>
                        <a:pt x="5562" y="910"/>
                        <a:pt x="5610" y="870"/>
                      </a:cubicBezTo>
                      <a:cubicBezTo>
                        <a:pt x="5658" y="830"/>
                        <a:pt x="5654" y="834"/>
                        <a:pt x="5702" y="834"/>
                      </a:cubicBezTo>
                      <a:cubicBezTo>
                        <a:pt x="5750" y="834"/>
                        <a:pt x="5750" y="826"/>
                        <a:pt x="5774" y="798"/>
                      </a:cubicBezTo>
                      <a:cubicBezTo>
                        <a:pt x="5798" y="770"/>
                        <a:pt x="5789" y="782"/>
                        <a:pt x="5841" y="782"/>
                      </a:cubicBezTo>
                      <a:cubicBezTo>
                        <a:pt x="5893" y="782"/>
                        <a:pt x="5937" y="838"/>
                        <a:pt x="5873" y="850"/>
                      </a:cubicBezTo>
                      <a:cubicBezTo>
                        <a:pt x="5810" y="862"/>
                        <a:pt x="5805" y="926"/>
                        <a:pt x="5865" y="922"/>
                      </a:cubicBezTo>
                      <a:cubicBezTo>
                        <a:pt x="5925" y="918"/>
                        <a:pt x="6013" y="854"/>
                        <a:pt x="5969" y="834"/>
                      </a:cubicBezTo>
                      <a:cubicBezTo>
                        <a:pt x="5925" y="814"/>
                        <a:pt x="5873" y="766"/>
                        <a:pt x="5929" y="750"/>
                      </a:cubicBezTo>
                      <a:cubicBezTo>
                        <a:pt x="5985" y="734"/>
                        <a:pt x="6021" y="734"/>
                        <a:pt x="5997" y="698"/>
                      </a:cubicBezTo>
                      <a:cubicBezTo>
                        <a:pt x="5973" y="662"/>
                        <a:pt x="5965" y="638"/>
                        <a:pt x="5929" y="666"/>
                      </a:cubicBezTo>
                      <a:cubicBezTo>
                        <a:pt x="5893" y="694"/>
                        <a:pt x="5901" y="726"/>
                        <a:pt x="5861" y="702"/>
                      </a:cubicBezTo>
                      <a:cubicBezTo>
                        <a:pt x="5821" y="678"/>
                        <a:pt x="5758" y="666"/>
                        <a:pt x="5821" y="634"/>
                      </a:cubicBezTo>
                      <a:cubicBezTo>
                        <a:pt x="5885" y="602"/>
                        <a:pt x="5957" y="590"/>
                        <a:pt x="5917" y="566"/>
                      </a:cubicBezTo>
                      <a:cubicBezTo>
                        <a:pt x="5877" y="542"/>
                        <a:pt x="5921" y="530"/>
                        <a:pt x="5857" y="502"/>
                      </a:cubicBezTo>
                      <a:cubicBezTo>
                        <a:pt x="5793" y="474"/>
                        <a:pt x="5813" y="438"/>
                        <a:pt x="5746" y="466"/>
                      </a:cubicBezTo>
                      <a:cubicBezTo>
                        <a:pt x="5678" y="494"/>
                        <a:pt x="5670" y="566"/>
                        <a:pt x="5594" y="554"/>
                      </a:cubicBezTo>
                      <a:cubicBezTo>
                        <a:pt x="5518" y="542"/>
                        <a:pt x="5526" y="554"/>
                        <a:pt x="5482" y="566"/>
                      </a:cubicBezTo>
                      <a:cubicBezTo>
                        <a:pt x="5438" y="578"/>
                        <a:pt x="5410" y="570"/>
                        <a:pt x="5366" y="562"/>
                      </a:cubicBezTo>
                      <a:cubicBezTo>
                        <a:pt x="5322" y="554"/>
                        <a:pt x="5374" y="614"/>
                        <a:pt x="5306" y="590"/>
                      </a:cubicBezTo>
                      <a:cubicBezTo>
                        <a:pt x="5238" y="566"/>
                        <a:pt x="5250" y="554"/>
                        <a:pt x="5186" y="574"/>
                      </a:cubicBezTo>
                      <a:cubicBezTo>
                        <a:pt x="5122" y="594"/>
                        <a:pt x="5094" y="626"/>
                        <a:pt x="5054" y="662"/>
                      </a:cubicBezTo>
                      <a:cubicBezTo>
                        <a:pt x="5014" y="698"/>
                        <a:pt x="4954" y="718"/>
                        <a:pt x="4978" y="670"/>
                      </a:cubicBezTo>
                      <a:cubicBezTo>
                        <a:pt x="5002" y="622"/>
                        <a:pt x="4906" y="658"/>
                        <a:pt x="4982" y="610"/>
                      </a:cubicBezTo>
                      <a:cubicBezTo>
                        <a:pt x="5058" y="562"/>
                        <a:pt x="5070" y="562"/>
                        <a:pt x="5098" y="530"/>
                      </a:cubicBezTo>
                      <a:cubicBezTo>
                        <a:pt x="5126" y="498"/>
                        <a:pt x="5170" y="494"/>
                        <a:pt x="5222" y="506"/>
                      </a:cubicBezTo>
                      <a:cubicBezTo>
                        <a:pt x="5274" y="518"/>
                        <a:pt x="5310" y="542"/>
                        <a:pt x="5358" y="510"/>
                      </a:cubicBezTo>
                      <a:cubicBezTo>
                        <a:pt x="5406" y="478"/>
                        <a:pt x="5394" y="466"/>
                        <a:pt x="5502" y="458"/>
                      </a:cubicBezTo>
                      <a:cubicBezTo>
                        <a:pt x="5610" y="450"/>
                        <a:pt x="5714" y="362"/>
                        <a:pt x="5690" y="402"/>
                      </a:cubicBezTo>
                      <a:cubicBezTo>
                        <a:pt x="5666" y="442"/>
                        <a:pt x="5674" y="474"/>
                        <a:pt x="5734" y="442"/>
                      </a:cubicBezTo>
                      <a:cubicBezTo>
                        <a:pt x="5793" y="410"/>
                        <a:pt x="5805" y="426"/>
                        <a:pt x="5853" y="382"/>
                      </a:cubicBezTo>
                      <a:cubicBezTo>
                        <a:pt x="5901" y="338"/>
                        <a:pt x="5881" y="338"/>
                        <a:pt x="5977" y="334"/>
                      </a:cubicBezTo>
                      <a:cubicBezTo>
                        <a:pt x="6073" y="330"/>
                        <a:pt x="6013" y="350"/>
                        <a:pt x="6085" y="322"/>
                      </a:cubicBezTo>
                      <a:cubicBezTo>
                        <a:pt x="6157" y="294"/>
                        <a:pt x="6253" y="270"/>
                        <a:pt x="6313" y="294"/>
                      </a:cubicBezTo>
                      <a:cubicBezTo>
                        <a:pt x="6373" y="318"/>
                        <a:pt x="6397" y="310"/>
                        <a:pt x="6477" y="306"/>
                      </a:cubicBezTo>
                      <a:cubicBezTo>
                        <a:pt x="6557" y="302"/>
                        <a:pt x="6533" y="318"/>
                        <a:pt x="6617" y="326"/>
                      </a:cubicBezTo>
                      <a:cubicBezTo>
                        <a:pt x="6701" y="334"/>
                        <a:pt x="6705" y="238"/>
                        <a:pt x="6793" y="302"/>
                      </a:cubicBezTo>
                      <a:cubicBezTo>
                        <a:pt x="6881" y="366"/>
                        <a:pt x="6837" y="382"/>
                        <a:pt x="6953" y="350"/>
                      </a:cubicBezTo>
                      <a:cubicBezTo>
                        <a:pt x="7069" y="318"/>
                        <a:pt x="7117" y="306"/>
                        <a:pt x="7196" y="318"/>
                      </a:cubicBezTo>
                      <a:cubicBezTo>
                        <a:pt x="7276" y="330"/>
                        <a:pt x="7276" y="250"/>
                        <a:pt x="7212" y="218"/>
                      </a:cubicBezTo>
                      <a:cubicBezTo>
                        <a:pt x="7148" y="186"/>
                        <a:pt x="7121" y="107"/>
                        <a:pt x="7200" y="155"/>
                      </a:cubicBezTo>
                      <a:cubicBezTo>
                        <a:pt x="7280" y="202"/>
                        <a:pt x="7416" y="242"/>
                        <a:pt x="7356" y="174"/>
                      </a:cubicBezTo>
                      <a:cubicBezTo>
                        <a:pt x="7296" y="106"/>
                        <a:pt x="7284" y="59"/>
                        <a:pt x="7328" y="87"/>
                      </a:cubicBezTo>
                      <a:cubicBezTo>
                        <a:pt x="7372" y="115"/>
                        <a:pt x="7432" y="162"/>
                        <a:pt x="7452" y="115"/>
                      </a:cubicBezTo>
                      <a:cubicBezTo>
                        <a:pt x="7458" y="100"/>
                        <a:pt x="7465" y="87"/>
                        <a:pt x="7472" y="77"/>
                      </a:cubicBezTo>
                      <a:cubicBezTo>
                        <a:pt x="7145" y="26"/>
                        <a:pt x="6809" y="0"/>
                        <a:pt x="6468" y="0"/>
                      </a:cubicBezTo>
                      <a:cubicBezTo>
                        <a:pt x="6465" y="0"/>
                        <a:pt x="6462" y="0"/>
                        <a:pt x="6459" y="0"/>
                      </a:cubicBezTo>
                      <a:cubicBezTo>
                        <a:pt x="6434" y="8"/>
                        <a:pt x="6411" y="15"/>
                        <a:pt x="6389" y="19"/>
                      </a:cubicBezTo>
                      <a:cubicBezTo>
                        <a:pt x="6181" y="51"/>
                        <a:pt x="6165" y="55"/>
                        <a:pt x="6017" y="55"/>
                      </a:cubicBezTo>
                      <a:cubicBezTo>
                        <a:pt x="5869" y="55"/>
                        <a:pt x="5858" y="55"/>
                        <a:pt x="5726" y="79"/>
                      </a:cubicBezTo>
                      <a:cubicBezTo>
                        <a:pt x="5600" y="101"/>
                        <a:pt x="5539" y="120"/>
                        <a:pt x="5338" y="98"/>
                      </a:cubicBezTo>
                      <a:cubicBezTo>
                        <a:pt x="2304" y="633"/>
                        <a:pt x="0" y="3281"/>
                        <a:pt x="0" y="6467"/>
                      </a:cubicBezTo>
                      <a:cubicBezTo>
                        <a:pt x="0" y="7602"/>
                        <a:pt x="292" y="8668"/>
                        <a:pt x="805" y="9594"/>
                      </a:cubicBezTo>
                      <a:cubicBezTo>
                        <a:pt x="879" y="9615"/>
                        <a:pt x="926" y="9603"/>
                        <a:pt x="912" y="9531"/>
                      </a:cubicBezTo>
                      <a:cubicBezTo>
                        <a:pt x="879" y="9370"/>
                        <a:pt x="772" y="9445"/>
                        <a:pt x="740" y="9327"/>
                      </a:cubicBezTo>
                      <a:cubicBezTo>
                        <a:pt x="707" y="9209"/>
                        <a:pt x="890" y="9209"/>
                        <a:pt x="772" y="9101"/>
                      </a:cubicBezTo>
                      <a:cubicBezTo>
                        <a:pt x="653" y="8993"/>
                        <a:pt x="750" y="8929"/>
                        <a:pt x="643" y="8821"/>
                      </a:cubicBezTo>
                      <a:cubicBezTo>
                        <a:pt x="535" y="8714"/>
                        <a:pt x="546" y="8681"/>
                        <a:pt x="524" y="8552"/>
                      </a:cubicBezTo>
                      <a:cubicBezTo>
                        <a:pt x="503" y="8423"/>
                        <a:pt x="600" y="8488"/>
                        <a:pt x="460" y="8348"/>
                      </a:cubicBezTo>
                      <a:cubicBezTo>
                        <a:pt x="320" y="8208"/>
                        <a:pt x="438" y="8219"/>
                        <a:pt x="352" y="8089"/>
                      </a:cubicBezTo>
                      <a:cubicBezTo>
                        <a:pt x="266" y="7960"/>
                        <a:pt x="212" y="7820"/>
                        <a:pt x="202" y="7681"/>
                      </a:cubicBezTo>
                      <a:cubicBezTo>
                        <a:pt x="191" y="7541"/>
                        <a:pt x="298" y="7541"/>
                        <a:pt x="202" y="7465"/>
                      </a:cubicBezTo>
                      <a:cubicBezTo>
                        <a:pt x="105" y="7390"/>
                        <a:pt x="212" y="7347"/>
                        <a:pt x="180" y="7196"/>
                      </a:cubicBezTo>
                      <a:cubicBezTo>
                        <a:pt x="148" y="7046"/>
                        <a:pt x="191" y="6669"/>
                        <a:pt x="105" y="6594"/>
                      </a:cubicBezTo>
                      <a:cubicBezTo>
                        <a:pt x="19" y="6518"/>
                        <a:pt x="72" y="6400"/>
                        <a:pt x="62" y="6249"/>
                      </a:cubicBezTo>
                      <a:cubicBezTo>
                        <a:pt x="51" y="6099"/>
                        <a:pt x="73" y="6045"/>
                        <a:pt x="126" y="6045"/>
                      </a:cubicBezTo>
                      <a:cubicBezTo>
                        <a:pt x="180" y="6045"/>
                        <a:pt x="212" y="5937"/>
                        <a:pt x="180" y="5797"/>
                      </a:cubicBezTo>
                      <a:cubicBezTo>
                        <a:pt x="148" y="5657"/>
                        <a:pt x="105" y="5754"/>
                        <a:pt x="94" y="5636"/>
                      </a:cubicBezTo>
                      <a:cubicBezTo>
                        <a:pt x="83" y="5518"/>
                        <a:pt x="223" y="5453"/>
                        <a:pt x="245" y="5313"/>
                      </a:cubicBezTo>
                      <a:cubicBezTo>
                        <a:pt x="266" y="5173"/>
                        <a:pt x="223" y="5087"/>
                        <a:pt x="245" y="4980"/>
                      </a:cubicBezTo>
                      <a:cubicBezTo>
                        <a:pt x="266" y="4872"/>
                        <a:pt x="395" y="4947"/>
                        <a:pt x="363" y="4797"/>
                      </a:cubicBezTo>
                      <a:cubicBezTo>
                        <a:pt x="331" y="4646"/>
                        <a:pt x="352" y="4657"/>
                        <a:pt x="406" y="4517"/>
                      </a:cubicBezTo>
                      <a:cubicBezTo>
                        <a:pt x="460" y="4377"/>
                        <a:pt x="557" y="4388"/>
                        <a:pt x="514" y="4280"/>
                      </a:cubicBezTo>
                      <a:cubicBezTo>
                        <a:pt x="470" y="4172"/>
                        <a:pt x="546" y="4097"/>
                        <a:pt x="578" y="3979"/>
                      </a:cubicBezTo>
                      <a:cubicBezTo>
                        <a:pt x="611" y="3860"/>
                        <a:pt x="675" y="4076"/>
                        <a:pt x="707" y="3903"/>
                      </a:cubicBezTo>
                      <a:cubicBezTo>
                        <a:pt x="740" y="3731"/>
                        <a:pt x="686" y="3688"/>
                        <a:pt x="750" y="3624"/>
                      </a:cubicBezTo>
                      <a:cubicBezTo>
                        <a:pt x="815" y="3559"/>
                        <a:pt x="815" y="3494"/>
                        <a:pt x="826" y="3408"/>
                      </a:cubicBezTo>
                      <a:cubicBezTo>
                        <a:pt x="836" y="3322"/>
                        <a:pt x="869" y="3484"/>
                        <a:pt x="944" y="3355"/>
                      </a:cubicBezTo>
                      <a:cubicBezTo>
                        <a:pt x="1019" y="3225"/>
                        <a:pt x="1213" y="3096"/>
                        <a:pt x="1149" y="3010"/>
                      </a:cubicBezTo>
                      <a:cubicBezTo>
                        <a:pt x="1084" y="2924"/>
                        <a:pt x="1213" y="2946"/>
                        <a:pt x="1224" y="2860"/>
                      </a:cubicBezTo>
                      <a:cubicBezTo>
                        <a:pt x="1235" y="2774"/>
                        <a:pt x="1310" y="2709"/>
                        <a:pt x="1353" y="2741"/>
                      </a:cubicBezTo>
                      <a:cubicBezTo>
                        <a:pt x="1396" y="2774"/>
                        <a:pt x="1493" y="2655"/>
                        <a:pt x="1568" y="2580"/>
                      </a:cubicBezTo>
                      <a:cubicBezTo>
                        <a:pt x="1644" y="2504"/>
                        <a:pt x="1676" y="2601"/>
                        <a:pt x="1687" y="2644"/>
                      </a:cubicBezTo>
                      <a:cubicBezTo>
                        <a:pt x="1697" y="2687"/>
                        <a:pt x="1657" y="2705"/>
                        <a:pt x="1753" y="2649"/>
                      </a:cubicBezTo>
                      <a:cubicBezTo>
                        <a:pt x="1849" y="2593"/>
                        <a:pt x="1837" y="2633"/>
                        <a:pt x="1885" y="2653"/>
                      </a:cubicBezTo>
                      <a:cubicBezTo>
                        <a:pt x="1933" y="2673"/>
                        <a:pt x="1949" y="2705"/>
                        <a:pt x="1897" y="2741"/>
                      </a:cubicBezTo>
                      <a:cubicBezTo>
                        <a:pt x="1845" y="2777"/>
                        <a:pt x="1793" y="2840"/>
                        <a:pt x="1865" y="2876"/>
                      </a:cubicBezTo>
                      <a:cubicBezTo>
                        <a:pt x="1937" y="2912"/>
                        <a:pt x="2004" y="3020"/>
                        <a:pt x="2036" y="2948"/>
                      </a:cubicBezTo>
                      <a:cubicBezTo>
                        <a:pt x="2069" y="2876"/>
                        <a:pt x="2105" y="2865"/>
                        <a:pt x="2056" y="2825"/>
                      </a:cubicBezTo>
                      <a:close/>
                      <a:moveTo>
                        <a:pt x="9211" y="11776"/>
                      </a:moveTo>
                      <a:cubicBezTo>
                        <a:pt x="9160" y="11827"/>
                        <a:pt x="9118" y="11840"/>
                        <a:pt x="9058" y="11896"/>
                      </a:cubicBezTo>
                      <a:cubicBezTo>
                        <a:pt x="8998" y="11953"/>
                        <a:pt x="8990" y="11953"/>
                        <a:pt x="8905" y="11985"/>
                      </a:cubicBezTo>
                      <a:cubicBezTo>
                        <a:pt x="8821" y="12017"/>
                        <a:pt x="8833" y="12061"/>
                        <a:pt x="8736" y="12090"/>
                      </a:cubicBezTo>
                      <a:cubicBezTo>
                        <a:pt x="8639" y="12118"/>
                        <a:pt x="8631" y="12110"/>
                        <a:pt x="8579" y="12166"/>
                      </a:cubicBezTo>
                      <a:cubicBezTo>
                        <a:pt x="8527" y="12222"/>
                        <a:pt x="8555" y="12291"/>
                        <a:pt x="8466" y="12319"/>
                      </a:cubicBezTo>
                      <a:cubicBezTo>
                        <a:pt x="8378" y="12347"/>
                        <a:pt x="8358" y="12383"/>
                        <a:pt x="8333" y="12424"/>
                      </a:cubicBezTo>
                      <a:cubicBezTo>
                        <a:pt x="8309" y="12464"/>
                        <a:pt x="8358" y="12472"/>
                        <a:pt x="8478" y="12460"/>
                      </a:cubicBezTo>
                      <a:cubicBezTo>
                        <a:pt x="8599" y="12448"/>
                        <a:pt x="8652" y="12363"/>
                        <a:pt x="8732" y="12315"/>
                      </a:cubicBezTo>
                      <a:cubicBezTo>
                        <a:pt x="8813" y="12267"/>
                        <a:pt x="8853" y="12275"/>
                        <a:pt x="8901" y="12239"/>
                      </a:cubicBezTo>
                      <a:cubicBezTo>
                        <a:pt x="8949" y="12202"/>
                        <a:pt x="8929" y="12130"/>
                        <a:pt x="9018" y="12102"/>
                      </a:cubicBezTo>
                      <a:cubicBezTo>
                        <a:pt x="9106" y="12073"/>
                        <a:pt x="9074" y="12005"/>
                        <a:pt x="9143" y="11961"/>
                      </a:cubicBezTo>
                      <a:cubicBezTo>
                        <a:pt x="9211" y="11916"/>
                        <a:pt x="9263" y="11876"/>
                        <a:pt x="9263" y="11840"/>
                      </a:cubicBezTo>
                      <a:cubicBezTo>
                        <a:pt x="9263" y="11804"/>
                        <a:pt x="9259" y="11727"/>
                        <a:pt x="9211" y="11776"/>
                      </a:cubicBezTo>
                      <a:close/>
                      <a:moveTo>
                        <a:pt x="9984" y="9674"/>
                      </a:moveTo>
                      <a:cubicBezTo>
                        <a:pt x="9946" y="9681"/>
                        <a:pt x="9907" y="9719"/>
                        <a:pt x="9932" y="9747"/>
                      </a:cubicBezTo>
                      <a:cubicBezTo>
                        <a:pt x="9956" y="9775"/>
                        <a:pt x="10012" y="9743"/>
                        <a:pt x="10044" y="9719"/>
                      </a:cubicBezTo>
                      <a:cubicBezTo>
                        <a:pt x="10076" y="9694"/>
                        <a:pt x="10048" y="9662"/>
                        <a:pt x="9984" y="9674"/>
                      </a:cubicBezTo>
                      <a:close/>
                      <a:moveTo>
                        <a:pt x="12105" y="8575"/>
                      </a:moveTo>
                      <a:cubicBezTo>
                        <a:pt x="12082" y="8618"/>
                        <a:pt x="12049" y="8660"/>
                        <a:pt x="12045" y="8700"/>
                      </a:cubicBezTo>
                      <a:cubicBezTo>
                        <a:pt x="12041" y="8740"/>
                        <a:pt x="12041" y="8885"/>
                        <a:pt x="12081" y="8869"/>
                      </a:cubicBezTo>
                      <a:cubicBezTo>
                        <a:pt x="12121" y="8853"/>
                        <a:pt x="12162" y="8773"/>
                        <a:pt x="12162" y="8712"/>
                      </a:cubicBezTo>
                      <a:cubicBezTo>
                        <a:pt x="12162" y="8652"/>
                        <a:pt x="12186" y="8636"/>
                        <a:pt x="12182" y="8583"/>
                      </a:cubicBezTo>
                      <a:cubicBezTo>
                        <a:pt x="12178" y="8531"/>
                        <a:pt x="12130" y="8531"/>
                        <a:pt x="12105" y="8575"/>
                      </a:cubicBezTo>
                      <a:close/>
                      <a:moveTo>
                        <a:pt x="12409" y="3908"/>
                      </a:moveTo>
                      <a:cubicBezTo>
                        <a:pt x="12305" y="3768"/>
                        <a:pt x="12216" y="3638"/>
                        <a:pt x="12184" y="3631"/>
                      </a:cubicBezTo>
                      <a:cubicBezTo>
                        <a:pt x="12134" y="3621"/>
                        <a:pt x="12099" y="3556"/>
                        <a:pt x="12044" y="3456"/>
                      </a:cubicBezTo>
                      <a:cubicBezTo>
                        <a:pt x="11989" y="3355"/>
                        <a:pt x="11909" y="3255"/>
                        <a:pt x="11874" y="3205"/>
                      </a:cubicBezTo>
                      <a:cubicBezTo>
                        <a:pt x="11839" y="3155"/>
                        <a:pt x="11723" y="3024"/>
                        <a:pt x="11783" y="2989"/>
                      </a:cubicBezTo>
                      <a:cubicBezTo>
                        <a:pt x="11844" y="2954"/>
                        <a:pt x="11808" y="3035"/>
                        <a:pt x="11869" y="3070"/>
                      </a:cubicBezTo>
                      <a:cubicBezTo>
                        <a:pt x="11907" y="3092"/>
                        <a:pt x="12011" y="3232"/>
                        <a:pt x="12099" y="3284"/>
                      </a:cubicBezTo>
                      <a:cubicBezTo>
                        <a:pt x="11551" y="2316"/>
                        <a:pt x="10761" y="1504"/>
                        <a:pt x="9811" y="929"/>
                      </a:cubicBezTo>
                      <a:cubicBezTo>
                        <a:pt x="9784" y="929"/>
                        <a:pt x="9758" y="926"/>
                        <a:pt x="9733" y="919"/>
                      </a:cubicBezTo>
                      <a:cubicBezTo>
                        <a:pt x="9568" y="877"/>
                        <a:pt x="9635" y="830"/>
                        <a:pt x="9533" y="813"/>
                      </a:cubicBezTo>
                      <a:cubicBezTo>
                        <a:pt x="9431" y="796"/>
                        <a:pt x="9486" y="783"/>
                        <a:pt x="9380" y="745"/>
                      </a:cubicBezTo>
                      <a:cubicBezTo>
                        <a:pt x="9273" y="707"/>
                        <a:pt x="9269" y="698"/>
                        <a:pt x="9214" y="690"/>
                      </a:cubicBezTo>
                      <a:cubicBezTo>
                        <a:pt x="9158" y="681"/>
                        <a:pt x="9214" y="604"/>
                        <a:pt x="9120" y="634"/>
                      </a:cubicBezTo>
                      <a:cubicBezTo>
                        <a:pt x="9027" y="664"/>
                        <a:pt x="9099" y="634"/>
                        <a:pt x="8980" y="613"/>
                      </a:cubicBezTo>
                      <a:cubicBezTo>
                        <a:pt x="8861" y="592"/>
                        <a:pt x="8954" y="613"/>
                        <a:pt x="8861" y="592"/>
                      </a:cubicBezTo>
                      <a:cubicBezTo>
                        <a:pt x="8767" y="570"/>
                        <a:pt x="8699" y="566"/>
                        <a:pt x="8669" y="507"/>
                      </a:cubicBezTo>
                      <a:cubicBezTo>
                        <a:pt x="8639" y="447"/>
                        <a:pt x="8618" y="485"/>
                        <a:pt x="8541" y="468"/>
                      </a:cubicBezTo>
                      <a:cubicBezTo>
                        <a:pt x="8465" y="451"/>
                        <a:pt x="8503" y="379"/>
                        <a:pt x="8414" y="400"/>
                      </a:cubicBezTo>
                      <a:cubicBezTo>
                        <a:pt x="8324" y="421"/>
                        <a:pt x="8392" y="421"/>
                        <a:pt x="8307" y="396"/>
                      </a:cubicBezTo>
                      <a:cubicBezTo>
                        <a:pt x="8222" y="370"/>
                        <a:pt x="8252" y="324"/>
                        <a:pt x="8154" y="353"/>
                      </a:cubicBezTo>
                      <a:cubicBezTo>
                        <a:pt x="8056" y="383"/>
                        <a:pt x="8078" y="345"/>
                        <a:pt x="7992" y="336"/>
                      </a:cubicBezTo>
                      <a:cubicBezTo>
                        <a:pt x="7907" y="328"/>
                        <a:pt x="7801" y="345"/>
                        <a:pt x="7873" y="375"/>
                      </a:cubicBezTo>
                      <a:cubicBezTo>
                        <a:pt x="7946" y="404"/>
                        <a:pt x="7792" y="443"/>
                        <a:pt x="7873" y="468"/>
                      </a:cubicBezTo>
                      <a:cubicBezTo>
                        <a:pt x="7954" y="494"/>
                        <a:pt x="8031" y="532"/>
                        <a:pt x="8095" y="570"/>
                      </a:cubicBezTo>
                      <a:cubicBezTo>
                        <a:pt x="8158" y="609"/>
                        <a:pt x="8141" y="626"/>
                        <a:pt x="8227" y="621"/>
                      </a:cubicBezTo>
                      <a:cubicBezTo>
                        <a:pt x="8312" y="617"/>
                        <a:pt x="8248" y="685"/>
                        <a:pt x="8324" y="694"/>
                      </a:cubicBezTo>
                      <a:cubicBezTo>
                        <a:pt x="8401" y="702"/>
                        <a:pt x="8448" y="707"/>
                        <a:pt x="8465" y="753"/>
                      </a:cubicBezTo>
                      <a:cubicBezTo>
                        <a:pt x="8482" y="800"/>
                        <a:pt x="8456" y="877"/>
                        <a:pt x="8524" y="877"/>
                      </a:cubicBezTo>
                      <a:cubicBezTo>
                        <a:pt x="8592" y="877"/>
                        <a:pt x="8652" y="970"/>
                        <a:pt x="8631" y="1004"/>
                      </a:cubicBezTo>
                      <a:cubicBezTo>
                        <a:pt x="8610" y="1038"/>
                        <a:pt x="8656" y="1073"/>
                        <a:pt x="8622" y="1098"/>
                      </a:cubicBezTo>
                      <a:cubicBezTo>
                        <a:pt x="8588" y="1124"/>
                        <a:pt x="8580" y="1136"/>
                        <a:pt x="8618" y="1153"/>
                      </a:cubicBezTo>
                      <a:cubicBezTo>
                        <a:pt x="8656" y="1170"/>
                        <a:pt x="8682" y="1179"/>
                        <a:pt x="8750" y="1179"/>
                      </a:cubicBezTo>
                      <a:cubicBezTo>
                        <a:pt x="8818" y="1179"/>
                        <a:pt x="8793" y="1204"/>
                        <a:pt x="8861" y="1226"/>
                      </a:cubicBezTo>
                      <a:cubicBezTo>
                        <a:pt x="8929" y="1247"/>
                        <a:pt x="8848" y="1298"/>
                        <a:pt x="8950" y="1336"/>
                      </a:cubicBezTo>
                      <a:cubicBezTo>
                        <a:pt x="9052" y="1375"/>
                        <a:pt x="9022" y="1413"/>
                        <a:pt x="8967" y="1413"/>
                      </a:cubicBezTo>
                      <a:cubicBezTo>
                        <a:pt x="8912" y="1413"/>
                        <a:pt x="8865" y="1387"/>
                        <a:pt x="8822" y="1417"/>
                      </a:cubicBezTo>
                      <a:cubicBezTo>
                        <a:pt x="8780" y="1447"/>
                        <a:pt x="8771" y="1502"/>
                        <a:pt x="8814" y="1519"/>
                      </a:cubicBezTo>
                      <a:cubicBezTo>
                        <a:pt x="8856" y="1536"/>
                        <a:pt x="8941" y="1600"/>
                        <a:pt x="8903" y="1626"/>
                      </a:cubicBezTo>
                      <a:cubicBezTo>
                        <a:pt x="8865" y="1651"/>
                        <a:pt x="8839" y="1643"/>
                        <a:pt x="8869" y="1698"/>
                      </a:cubicBezTo>
                      <a:cubicBezTo>
                        <a:pt x="8899" y="1753"/>
                        <a:pt x="8827" y="1787"/>
                        <a:pt x="8873" y="1847"/>
                      </a:cubicBezTo>
                      <a:cubicBezTo>
                        <a:pt x="8920" y="1907"/>
                        <a:pt x="8988" y="1987"/>
                        <a:pt x="8912" y="1953"/>
                      </a:cubicBezTo>
                      <a:cubicBezTo>
                        <a:pt x="8835" y="1919"/>
                        <a:pt x="8792" y="1907"/>
                        <a:pt x="8784" y="1817"/>
                      </a:cubicBezTo>
                      <a:cubicBezTo>
                        <a:pt x="8775" y="1728"/>
                        <a:pt x="8793" y="1758"/>
                        <a:pt x="8703" y="1724"/>
                      </a:cubicBezTo>
                      <a:cubicBezTo>
                        <a:pt x="8614" y="1689"/>
                        <a:pt x="8644" y="1651"/>
                        <a:pt x="8563" y="1668"/>
                      </a:cubicBezTo>
                      <a:cubicBezTo>
                        <a:pt x="8482" y="1685"/>
                        <a:pt x="8507" y="1758"/>
                        <a:pt x="8448" y="1749"/>
                      </a:cubicBezTo>
                      <a:cubicBezTo>
                        <a:pt x="8388" y="1741"/>
                        <a:pt x="8341" y="1792"/>
                        <a:pt x="8418" y="1821"/>
                      </a:cubicBezTo>
                      <a:cubicBezTo>
                        <a:pt x="8495" y="1851"/>
                        <a:pt x="8529" y="1953"/>
                        <a:pt x="8516" y="2013"/>
                      </a:cubicBezTo>
                      <a:cubicBezTo>
                        <a:pt x="8503" y="2073"/>
                        <a:pt x="8507" y="2136"/>
                        <a:pt x="8580" y="2196"/>
                      </a:cubicBezTo>
                      <a:cubicBezTo>
                        <a:pt x="8652" y="2255"/>
                        <a:pt x="8639" y="2315"/>
                        <a:pt x="8618" y="2345"/>
                      </a:cubicBezTo>
                      <a:cubicBezTo>
                        <a:pt x="8597" y="2375"/>
                        <a:pt x="8575" y="2430"/>
                        <a:pt x="8618" y="2447"/>
                      </a:cubicBezTo>
                      <a:cubicBezTo>
                        <a:pt x="8661" y="2464"/>
                        <a:pt x="8678" y="2494"/>
                        <a:pt x="8639" y="2541"/>
                      </a:cubicBezTo>
                      <a:cubicBezTo>
                        <a:pt x="8601" y="2587"/>
                        <a:pt x="8533" y="2553"/>
                        <a:pt x="8558" y="2604"/>
                      </a:cubicBezTo>
                      <a:cubicBezTo>
                        <a:pt x="8584" y="2655"/>
                        <a:pt x="8601" y="2668"/>
                        <a:pt x="8520" y="2660"/>
                      </a:cubicBezTo>
                      <a:cubicBezTo>
                        <a:pt x="8439" y="2651"/>
                        <a:pt x="8409" y="2609"/>
                        <a:pt x="8418" y="2664"/>
                      </a:cubicBezTo>
                      <a:cubicBezTo>
                        <a:pt x="8426" y="2719"/>
                        <a:pt x="8426" y="2719"/>
                        <a:pt x="8426" y="2719"/>
                      </a:cubicBezTo>
                      <a:cubicBezTo>
                        <a:pt x="8426" y="2719"/>
                        <a:pt x="8482" y="2796"/>
                        <a:pt x="8494" y="2838"/>
                      </a:cubicBezTo>
                      <a:cubicBezTo>
                        <a:pt x="8507" y="2881"/>
                        <a:pt x="8541" y="2868"/>
                        <a:pt x="8546" y="2924"/>
                      </a:cubicBezTo>
                      <a:cubicBezTo>
                        <a:pt x="8550" y="2979"/>
                        <a:pt x="8537" y="2975"/>
                        <a:pt x="8588" y="2979"/>
                      </a:cubicBezTo>
                      <a:cubicBezTo>
                        <a:pt x="8639" y="2983"/>
                        <a:pt x="8703" y="2975"/>
                        <a:pt x="8720" y="3030"/>
                      </a:cubicBezTo>
                      <a:cubicBezTo>
                        <a:pt x="8737" y="3085"/>
                        <a:pt x="8741" y="3081"/>
                        <a:pt x="8639" y="3064"/>
                      </a:cubicBezTo>
                      <a:cubicBezTo>
                        <a:pt x="8537" y="3047"/>
                        <a:pt x="8533" y="3013"/>
                        <a:pt x="8490" y="3043"/>
                      </a:cubicBezTo>
                      <a:cubicBezTo>
                        <a:pt x="8448" y="3073"/>
                        <a:pt x="8448" y="3056"/>
                        <a:pt x="8384" y="3051"/>
                      </a:cubicBezTo>
                      <a:cubicBezTo>
                        <a:pt x="8320" y="3047"/>
                        <a:pt x="8167" y="3013"/>
                        <a:pt x="8278" y="3068"/>
                      </a:cubicBezTo>
                      <a:cubicBezTo>
                        <a:pt x="8388" y="3124"/>
                        <a:pt x="8443" y="3111"/>
                        <a:pt x="8401" y="3158"/>
                      </a:cubicBezTo>
                      <a:cubicBezTo>
                        <a:pt x="8358" y="3204"/>
                        <a:pt x="8337" y="3187"/>
                        <a:pt x="8307" y="3230"/>
                      </a:cubicBezTo>
                      <a:cubicBezTo>
                        <a:pt x="8278" y="3273"/>
                        <a:pt x="8282" y="3319"/>
                        <a:pt x="8252" y="3332"/>
                      </a:cubicBezTo>
                      <a:cubicBezTo>
                        <a:pt x="8222" y="3345"/>
                        <a:pt x="8222" y="3256"/>
                        <a:pt x="8158" y="3319"/>
                      </a:cubicBezTo>
                      <a:cubicBezTo>
                        <a:pt x="8094" y="3383"/>
                        <a:pt x="8112" y="3370"/>
                        <a:pt x="8056" y="3392"/>
                      </a:cubicBezTo>
                      <a:cubicBezTo>
                        <a:pt x="8001" y="3413"/>
                        <a:pt x="8039" y="3349"/>
                        <a:pt x="8035" y="3307"/>
                      </a:cubicBezTo>
                      <a:cubicBezTo>
                        <a:pt x="8031" y="3264"/>
                        <a:pt x="8031" y="3264"/>
                        <a:pt x="8031" y="3264"/>
                      </a:cubicBezTo>
                      <a:cubicBezTo>
                        <a:pt x="8031" y="3264"/>
                        <a:pt x="7988" y="3260"/>
                        <a:pt x="7954" y="3285"/>
                      </a:cubicBezTo>
                      <a:cubicBezTo>
                        <a:pt x="7920" y="3311"/>
                        <a:pt x="7963" y="3341"/>
                        <a:pt x="8009" y="3396"/>
                      </a:cubicBezTo>
                      <a:cubicBezTo>
                        <a:pt x="8056" y="3451"/>
                        <a:pt x="8056" y="3451"/>
                        <a:pt x="8056" y="3451"/>
                      </a:cubicBezTo>
                      <a:cubicBezTo>
                        <a:pt x="8056" y="3451"/>
                        <a:pt x="8061" y="3511"/>
                        <a:pt x="8018" y="3536"/>
                      </a:cubicBezTo>
                      <a:cubicBezTo>
                        <a:pt x="7975" y="3562"/>
                        <a:pt x="7907" y="3587"/>
                        <a:pt x="7924" y="3528"/>
                      </a:cubicBezTo>
                      <a:cubicBezTo>
                        <a:pt x="7941" y="3468"/>
                        <a:pt x="7984" y="3456"/>
                        <a:pt x="7912" y="3426"/>
                      </a:cubicBezTo>
                      <a:cubicBezTo>
                        <a:pt x="7839" y="3396"/>
                        <a:pt x="7869" y="3353"/>
                        <a:pt x="7818" y="3383"/>
                      </a:cubicBezTo>
                      <a:cubicBezTo>
                        <a:pt x="7767" y="3413"/>
                        <a:pt x="7780" y="3443"/>
                        <a:pt x="7835" y="3473"/>
                      </a:cubicBezTo>
                      <a:cubicBezTo>
                        <a:pt x="7890" y="3502"/>
                        <a:pt x="7878" y="3558"/>
                        <a:pt x="7865" y="3583"/>
                      </a:cubicBezTo>
                      <a:cubicBezTo>
                        <a:pt x="7852" y="3609"/>
                        <a:pt x="7941" y="3656"/>
                        <a:pt x="7890" y="3673"/>
                      </a:cubicBezTo>
                      <a:cubicBezTo>
                        <a:pt x="7839" y="3690"/>
                        <a:pt x="7818" y="3660"/>
                        <a:pt x="7780" y="3694"/>
                      </a:cubicBezTo>
                      <a:cubicBezTo>
                        <a:pt x="7741" y="3728"/>
                        <a:pt x="7690" y="3775"/>
                        <a:pt x="7720" y="3826"/>
                      </a:cubicBezTo>
                      <a:cubicBezTo>
                        <a:pt x="7750" y="3877"/>
                        <a:pt x="7703" y="3881"/>
                        <a:pt x="7639" y="3873"/>
                      </a:cubicBezTo>
                      <a:cubicBezTo>
                        <a:pt x="7575" y="3864"/>
                        <a:pt x="7610" y="3924"/>
                        <a:pt x="7558" y="3941"/>
                      </a:cubicBezTo>
                      <a:cubicBezTo>
                        <a:pt x="7507" y="3958"/>
                        <a:pt x="7546" y="3966"/>
                        <a:pt x="7486" y="3907"/>
                      </a:cubicBezTo>
                      <a:cubicBezTo>
                        <a:pt x="7427" y="3847"/>
                        <a:pt x="7469" y="3838"/>
                        <a:pt x="7427" y="3779"/>
                      </a:cubicBezTo>
                      <a:cubicBezTo>
                        <a:pt x="7384" y="3719"/>
                        <a:pt x="7273" y="3664"/>
                        <a:pt x="7397" y="3677"/>
                      </a:cubicBezTo>
                      <a:cubicBezTo>
                        <a:pt x="7520" y="3690"/>
                        <a:pt x="7576" y="3702"/>
                        <a:pt x="7652" y="3685"/>
                      </a:cubicBezTo>
                      <a:cubicBezTo>
                        <a:pt x="7729" y="3668"/>
                        <a:pt x="7686" y="3668"/>
                        <a:pt x="7724" y="3604"/>
                      </a:cubicBezTo>
                      <a:cubicBezTo>
                        <a:pt x="7763" y="3541"/>
                        <a:pt x="7754" y="3549"/>
                        <a:pt x="7682" y="3519"/>
                      </a:cubicBezTo>
                      <a:cubicBezTo>
                        <a:pt x="7610" y="3490"/>
                        <a:pt x="7584" y="3404"/>
                        <a:pt x="7512" y="3400"/>
                      </a:cubicBezTo>
                      <a:cubicBezTo>
                        <a:pt x="7439" y="3396"/>
                        <a:pt x="7329" y="3430"/>
                        <a:pt x="7303" y="3375"/>
                      </a:cubicBezTo>
                      <a:cubicBezTo>
                        <a:pt x="7278" y="3319"/>
                        <a:pt x="7222" y="3353"/>
                        <a:pt x="7205" y="3281"/>
                      </a:cubicBezTo>
                      <a:cubicBezTo>
                        <a:pt x="7188" y="3209"/>
                        <a:pt x="7163" y="3187"/>
                        <a:pt x="7099" y="3200"/>
                      </a:cubicBezTo>
                      <a:cubicBezTo>
                        <a:pt x="7035" y="3213"/>
                        <a:pt x="7014" y="3213"/>
                        <a:pt x="6950" y="3196"/>
                      </a:cubicBezTo>
                      <a:cubicBezTo>
                        <a:pt x="6886" y="3179"/>
                        <a:pt x="6886" y="3196"/>
                        <a:pt x="6818" y="3234"/>
                      </a:cubicBezTo>
                      <a:cubicBezTo>
                        <a:pt x="6750" y="3273"/>
                        <a:pt x="6724" y="3294"/>
                        <a:pt x="6665" y="3315"/>
                      </a:cubicBezTo>
                      <a:cubicBezTo>
                        <a:pt x="6605" y="3336"/>
                        <a:pt x="6588" y="3362"/>
                        <a:pt x="6507" y="3404"/>
                      </a:cubicBezTo>
                      <a:cubicBezTo>
                        <a:pt x="6426" y="3447"/>
                        <a:pt x="6456" y="3451"/>
                        <a:pt x="6448" y="3490"/>
                      </a:cubicBezTo>
                      <a:cubicBezTo>
                        <a:pt x="6439" y="3528"/>
                        <a:pt x="6461" y="3545"/>
                        <a:pt x="6388" y="3583"/>
                      </a:cubicBezTo>
                      <a:cubicBezTo>
                        <a:pt x="6316" y="3621"/>
                        <a:pt x="6312" y="3647"/>
                        <a:pt x="6282" y="3707"/>
                      </a:cubicBezTo>
                      <a:cubicBezTo>
                        <a:pt x="6252" y="3766"/>
                        <a:pt x="6201" y="3821"/>
                        <a:pt x="6120" y="3864"/>
                      </a:cubicBezTo>
                      <a:cubicBezTo>
                        <a:pt x="6039" y="3907"/>
                        <a:pt x="6095" y="3915"/>
                        <a:pt x="5993" y="3928"/>
                      </a:cubicBezTo>
                      <a:cubicBezTo>
                        <a:pt x="5890" y="3941"/>
                        <a:pt x="5878" y="3970"/>
                        <a:pt x="5827" y="4026"/>
                      </a:cubicBezTo>
                      <a:cubicBezTo>
                        <a:pt x="5776" y="4081"/>
                        <a:pt x="5763" y="4102"/>
                        <a:pt x="5703" y="4145"/>
                      </a:cubicBezTo>
                      <a:cubicBezTo>
                        <a:pt x="5644" y="4187"/>
                        <a:pt x="5665" y="4243"/>
                        <a:pt x="5669" y="4307"/>
                      </a:cubicBezTo>
                      <a:cubicBezTo>
                        <a:pt x="5673" y="4370"/>
                        <a:pt x="5605" y="4507"/>
                        <a:pt x="5678" y="4524"/>
                      </a:cubicBezTo>
                      <a:cubicBezTo>
                        <a:pt x="5750" y="4541"/>
                        <a:pt x="5767" y="4570"/>
                        <a:pt x="5848" y="4511"/>
                      </a:cubicBezTo>
                      <a:cubicBezTo>
                        <a:pt x="5929" y="4451"/>
                        <a:pt x="5912" y="4473"/>
                        <a:pt x="5984" y="4477"/>
                      </a:cubicBezTo>
                      <a:cubicBezTo>
                        <a:pt x="6056" y="4481"/>
                        <a:pt x="6061" y="4541"/>
                        <a:pt x="6031" y="4592"/>
                      </a:cubicBezTo>
                      <a:cubicBezTo>
                        <a:pt x="6001" y="4643"/>
                        <a:pt x="5997" y="4711"/>
                        <a:pt x="6044" y="4741"/>
                      </a:cubicBezTo>
                      <a:cubicBezTo>
                        <a:pt x="6090" y="4770"/>
                        <a:pt x="6116" y="4779"/>
                        <a:pt x="6082" y="4809"/>
                      </a:cubicBezTo>
                      <a:cubicBezTo>
                        <a:pt x="6048" y="4838"/>
                        <a:pt x="6018" y="4890"/>
                        <a:pt x="6078" y="4928"/>
                      </a:cubicBezTo>
                      <a:cubicBezTo>
                        <a:pt x="6137" y="4966"/>
                        <a:pt x="6193" y="5030"/>
                        <a:pt x="6180" y="4966"/>
                      </a:cubicBezTo>
                      <a:cubicBezTo>
                        <a:pt x="6167" y="4902"/>
                        <a:pt x="6159" y="4907"/>
                        <a:pt x="6231" y="4877"/>
                      </a:cubicBezTo>
                      <a:cubicBezTo>
                        <a:pt x="6303" y="4847"/>
                        <a:pt x="6350" y="4877"/>
                        <a:pt x="6346" y="4804"/>
                      </a:cubicBezTo>
                      <a:cubicBezTo>
                        <a:pt x="6341" y="4732"/>
                        <a:pt x="6350" y="4592"/>
                        <a:pt x="6422" y="4566"/>
                      </a:cubicBezTo>
                      <a:cubicBezTo>
                        <a:pt x="6495" y="4541"/>
                        <a:pt x="6525" y="4562"/>
                        <a:pt x="6546" y="4498"/>
                      </a:cubicBezTo>
                      <a:cubicBezTo>
                        <a:pt x="6567" y="4434"/>
                        <a:pt x="6571" y="4468"/>
                        <a:pt x="6529" y="4413"/>
                      </a:cubicBezTo>
                      <a:cubicBezTo>
                        <a:pt x="6486" y="4358"/>
                        <a:pt x="6414" y="4298"/>
                        <a:pt x="6473" y="4221"/>
                      </a:cubicBezTo>
                      <a:cubicBezTo>
                        <a:pt x="6533" y="4145"/>
                        <a:pt x="6499" y="4085"/>
                        <a:pt x="6567" y="4060"/>
                      </a:cubicBezTo>
                      <a:cubicBezTo>
                        <a:pt x="6635" y="4034"/>
                        <a:pt x="6724" y="3992"/>
                        <a:pt x="6746" y="3936"/>
                      </a:cubicBezTo>
                      <a:cubicBezTo>
                        <a:pt x="6767" y="3881"/>
                        <a:pt x="6720" y="3855"/>
                        <a:pt x="6771" y="3817"/>
                      </a:cubicBezTo>
                      <a:cubicBezTo>
                        <a:pt x="6822" y="3779"/>
                        <a:pt x="6822" y="3732"/>
                        <a:pt x="6886" y="3758"/>
                      </a:cubicBezTo>
                      <a:cubicBezTo>
                        <a:pt x="6950" y="3783"/>
                        <a:pt x="6993" y="3851"/>
                        <a:pt x="6942" y="3885"/>
                      </a:cubicBezTo>
                      <a:cubicBezTo>
                        <a:pt x="6890" y="3919"/>
                        <a:pt x="6852" y="3966"/>
                        <a:pt x="6831" y="4009"/>
                      </a:cubicBezTo>
                      <a:cubicBezTo>
                        <a:pt x="6810" y="4051"/>
                        <a:pt x="6822" y="4064"/>
                        <a:pt x="6759" y="4090"/>
                      </a:cubicBezTo>
                      <a:cubicBezTo>
                        <a:pt x="6695" y="4115"/>
                        <a:pt x="6678" y="4183"/>
                        <a:pt x="6699" y="4238"/>
                      </a:cubicBezTo>
                      <a:cubicBezTo>
                        <a:pt x="6720" y="4294"/>
                        <a:pt x="6784" y="4375"/>
                        <a:pt x="6746" y="4409"/>
                      </a:cubicBezTo>
                      <a:cubicBezTo>
                        <a:pt x="6707" y="4443"/>
                        <a:pt x="6737" y="4473"/>
                        <a:pt x="6784" y="4477"/>
                      </a:cubicBezTo>
                      <a:cubicBezTo>
                        <a:pt x="6831" y="4481"/>
                        <a:pt x="6857" y="4451"/>
                        <a:pt x="6912" y="4426"/>
                      </a:cubicBezTo>
                      <a:cubicBezTo>
                        <a:pt x="6967" y="4400"/>
                        <a:pt x="6993" y="4426"/>
                        <a:pt x="7031" y="4430"/>
                      </a:cubicBezTo>
                      <a:cubicBezTo>
                        <a:pt x="7069" y="4434"/>
                        <a:pt x="7073" y="4392"/>
                        <a:pt x="7150" y="4392"/>
                      </a:cubicBezTo>
                      <a:cubicBezTo>
                        <a:pt x="7227" y="4392"/>
                        <a:pt x="7273" y="4443"/>
                        <a:pt x="7210" y="4481"/>
                      </a:cubicBezTo>
                      <a:cubicBezTo>
                        <a:pt x="7146" y="4519"/>
                        <a:pt x="7150" y="4587"/>
                        <a:pt x="7108" y="4558"/>
                      </a:cubicBezTo>
                      <a:cubicBezTo>
                        <a:pt x="7065" y="4528"/>
                        <a:pt x="7108" y="4507"/>
                        <a:pt x="7035" y="4528"/>
                      </a:cubicBezTo>
                      <a:cubicBezTo>
                        <a:pt x="6963" y="4549"/>
                        <a:pt x="6916" y="4541"/>
                        <a:pt x="6831" y="4600"/>
                      </a:cubicBezTo>
                      <a:cubicBezTo>
                        <a:pt x="6746" y="4660"/>
                        <a:pt x="6690" y="4707"/>
                        <a:pt x="6776" y="4681"/>
                      </a:cubicBezTo>
                      <a:cubicBezTo>
                        <a:pt x="6861" y="4656"/>
                        <a:pt x="6895" y="4668"/>
                        <a:pt x="6925" y="4690"/>
                      </a:cubicBezTo>
                      <a:cubicBezTo>
                        <a:pt x="6954" y="4711"/>
                        <a:pt x="6890" y="4762"/>
                        <a:pt x="6865" y="4787"/>
                      </a:cubicBezTo>
                      <a:cubicBezTo>
                        <a:pt x="6839" y="4813"/>
                        <a:pt x="6831" y="4826"/>
                        <a:pt x="6780" y="4796"/>
                      </a:cubicBezTo>
                      <a:cubicBezTo>
                        <a:pt x="6729" y="4766"/>
                        <a:pt x="6750" y="4741"/>
                        <a:pt x="6703" y="4783"/>
                      </a:cubicBezTo>
                      <a:cubicBezTo>
                        <a:pt x="6656" y="4826"/>
                        <a:pt x="6639" y="4817"/>
                        <a:pt x="6639" y="4873"/>
                      </a:cubicBezTo>
                      <a:cubicBezTo>
                        <a:pt x="6639" y="4928"/>
                        <a:pt x="6673" y="5013"/>
                        <a:pt x="6622" y="5043"/>
                      </a:cubicBezTo>
                      <a:cubicBezTo>
                        <a:pt x="6571" y="5073"/>
                        <a:pt x="6550" y="5090"/>
                        <a:pt x="6503" y="5141"/>
                      </a:cubicBezTo>
                      <a:cubicBezTo>
                        <a:pt x="6456" y="5192"/>
                        <a:pt x="6507" y="5124"/>
                        <a:pt x="6431" y="5107"/>
                      </a:cubicBezTo>
                      <a:cubicBezTo>
                        <a:pt x="6354" y="5090"/>
                        <a:pt x="6354" y="5073"/>
                        <a:pt x="6295" y="5111"/>
                      </a:cubicBezTo>
                      <a:cubicBezTo>
                        <a:pt x="6235" y="5149"/>
                        <a:pt x="6227" y="5183"/>
                        <a:pt x="6146" y="5166"/>
                      </a:cubicBezTo>
                      <a:cubicBezTo>
                        <a:pt x="6065" y="5149"/>
                        <a:pt x="6146" y="5068"/>
                        <a:pt x="6073" y="5051"/>
                      </a:cubicBezTo>
                      <a:cubicBezTo>
                        <a:pt x="6001" y="5034"/>
                        <a:pt x="5971" y="5060"/>
                        <a:pt x="5993" y="4983"/>
                      </a:cubicBezTo>
                      <a:cubicBezTo>
                        <a:pt x="6014" y="4907"/>
                        <a:pt x="6065" y="4898"/>
                        <a:pt x="5997" y="4890"/>
                      </a:cubicBezTo>
                      <a:cubicBezTo>
                        <a:pt x="5929" y="4881"/>
                        <a:pt x="5882" y="4949"/>
                        <a:pt x="5886" y="4881"/>
                      </a:cubicBezTo>
                      <a:cubicBezTo>
                        <a:pt x="5890" y="4813"/>
                        <a:pt x="5946" y="4766"/>
                        <a:pt x="5950" y="4719"/>
                      </a:cubicBezTo>
                      <a:cubicBezTo>
                        <a:pt x="5954" y="4673"/>
                        <a:pt x="5988" y="4609"/>
                        <a:pt x="5920" y="4643"/>
                      </a:cubicBezTo>
                      <a:cubicBezTo>
                        <a:pt x="5852" y="4677"/>
                        <a:pt x="5797" y="4719"/>
                        <a:pt x="5750" y="4745"/>
                      </a:cubicBezTo>
                      <a:cubicBezTo>
                        <a:pt x="5703" y="4770"/>
                        <a:pt x="5695" y="4804"/>
                        <a:pt x="5686" y="4864"/>
                      </a:cubicBezTo>
                      <a:cubicBezTo>
                        <a:pt x="5678" y="4924"/>
                        <a:pt x="5746" y="4945"/>
                        <a:pt x="5690" y="4996"/>
                      </a:cubicBezTo>
                      <a:cubicBezTo>
                        <a:pt x="5635" y="5047"/>
                        <a:pt x="5661" y="5098"/>
                        <a:pt x="5576" y="5077"/>
                      </a:cubicBezTo>
                      <a:cubicBezTo>
                        <a:pt x="5490" y="5056"/>
                        <a:pt x="5507" y="5043"/>
                        <a:pt x="5456" y="5077"/>
                      </a:cubicBezTo>
                      <a:cubicBezTo>
                        <a:pt x="5405" y="5111"/>
                        <a:pt x="5414" y="5094"/>
                        <a:pt x="5350" y="5141"/>
                      </a:cubicBezTo>
                      <a:cubicBezTo>
                        <a:pt x="5286" y="5187"/>
                        <a:pt x="5299" y="5226"/>
                        <a:pt x="5269" y="5247"/>
                      </a:cubicBezTo>
                      <a:cubicBezTo>
                        <a:pt x="5239" y="5268"/>
                        <a:pt x="5193" y="5273"/>
                        <a:pt x="5141" y="5260"/>
                      </a:cubicBezTo>
                      <a:cubicBezTo>
                        <a:pt x="5090" y="5247"/>
                        <a:pt x="5052" y="5319"/>
                        <a:pt x="5069" y="5251"/>
                      </a:cubicBezTo>
                      <a:cubicBezTo>
                        <a:pt x="5086" y="5183"/>
                        <a:pt x="5133" y="5179"/>
                        <a:pt x="5154" y="5141"/>
                      </a:cubicBezTo>
                      <a:cubicBezTo>
                        <a:pt x="5176" y="5102"/>
                        <a:pt x="5231" y="5068"/>
                        <a:pt x="5176" y="5039"/>
                      </a:cubicBezTo>
                      <a:cubicBezTo>
                        <a:pt x="5120" y="5009"/>
                        <a:pt x="5107" y="5077"/>
                        <a:pt x="5099" y="5013"/>
                      </a:cubicBezTo>
                      <a:cubicBezTo>
                        <a:pt x="5090" y="4949"/>
                        <a:pt x="5099" y="4962"/>
                        <a:pt x="5103" y="4898"/>
                      </a:cubicBezTo>
                      <a:cubicBezTo>
                        <a:pt x="5107" y="4834"/>
                        <a:pt x="5150" y="4813"/>
                        <a:pt x="5086" y="4783"/>
                      </a:cubicBezTo>
                      <a:cubicBezTo>
                        <a:pt x="5022" y="4753"/>
                        <a:pt x="5014" y="4702"/>
                        <a:pt x="5027" y="4647"/>
                      </a:cubicBezTo>
                      <a:cubicBezTo>
                        <a:pt x="5039" y="4592"/>
                        <a:pt x="4971" y="4566"/>
                        <a:pt x="5052" y="4515"/>
                      </a:cubicBezTo>
                      <a:cubicBezTo>
                        <a:pt x="5133" y="4464"/>
                        <a:pt x="5205" y="4490"/>
                        <a:pt x="5171" y="4430"/>
                      </a:cubicBezTo>
                      <a:cubicBezTo>
                        <a:pt x="5137" y="4370"/>
                        <a:pt x="5061" y="4438"/>
                        <a:pt x="5052" y="4383"/>
                      </a:cubicBezTo>
                      <a:cubicBezTo>
                        <a:pt x="5044" y="4328"/>
                        <a:pt x="5107" y="4311"/>
                        <a:pt x="5120" y="4264"/>
                      </a:cubicBezTo>
                      <a:cubicBezTo>
                        <a:pt x="5133" y="4217"/>
                        <a:pt x="5048" y="4209"/>
                        <a:pt x="4988" y="4247"/>
                      </a:cubicBezTo>
                      <a:cubicBezTo>
                        <a:pt x="4929" y="4285"/>
                        <a:pt x="4984" y="4285"/>
                        <a:pt x="4912" y="4281"/>
                      </a:cubicBezTo>
                      <a:cubicBezTo>
                        <a:pt x="4839" y="4277"/>
                        <a:pt x="4797" y="4307"/>
                        <a:pt x="4831" y="4349"/>
                      </a:cubicBezTo>
                      <a:cubicBezTo>
                        <a:pt x="4865" y="4392"/>
                        <a:pt x="4899" y="4460"/>
                        <a:pt x="4865" y="4490"/>
                      </a:cubicBezTo>
                      <a:cubicBezTo>
                        <a:pt x="4831" y="4519"/>
                        <a:pt x="4903" y="4570"/>
                        <a:pt x="4835" y="4570"/>
                      </a:cubicBezTo>
                      <a:cubicBezTo>
                        <a:pt x="4767" y="4570"/>
                        <a:pt x="4793" y="4541"/>
                        <a:pt x="4729" y="4566"/>
                      </a:cubicBezTo>
                      <a:cubicBezTo>
                        <a:pt x="4665" y="4592"/>
                        <a:pt x="4644" y="4494"/>
                        <a:pt x="4597" y="4541"/>
                      </a:cubicBezTo>
                      <a:cubicBezTo>
                        <a:pt x="4550" y="4587"/>
                        <a:pt x="4554" y="4566"/>
                        <a:pt x="4486" y="4575"/>
                      </a:cubicBezTo>
                      <a:cubicBezTo>
                        <a:pt x="4418" y="4583"/>
                        <a:pt x="4354" y="4634"/>
                        <a:pt x="4384" y="4673"/>
                      </a:cubicBezTo>
                      <a:cubicBezTo>
                        <a:pt x="4414" y="4711"/>
                        <a:pt x="4452" y="4779"/>
                        <a:pt x="4393" y="4787"/>
                      </a:cubicBezTo>
                      <a:cubicBezTo>
                        <a:pt x="4333" y="4796"/>
                        <a:pt x="4256" y="4817"/>
                        <a:pt x="4273" y="4851"/>
                      </a:cubicBezTo>
                      <a:cubicBezTo>
                        <a:pt x="4290" y="4885"/>
                        <a:pt x="4303" y="4898"/>
                        <a:pt x="4397" y="4877"/>
                      </a:cubicBezTo>
                      <a:cubicBezTo>
                        <a:pt x="4490" y="4855"/>
                        <a:pt x="4456" y="4885"/>
                        <a:pt x="4524" y="4898"/>
                      </a:cubicBezTo>
                      <a:cubicBezTo>
                        <a:pt x="4592" y="4911"/>
                        <a:pt x="4597" y="4919"/>
                        <a:pt x="4618" y="4873"/>
                      </a:cubicBezTo>
                      <a:cubicBezTo>
                        <a:pt x="4639" y="4826"/>
                        <a:pt x="4690" y="4779"/>
                        <a:pt x="4690" y="4749"/>
                      </a:cubicBezTo>
                      <a:cubicBezTo>
                        <a:pt x="4690" y="4749"/>
                        <a:pt x="4635" y="4643"/>
                        <a:pt x="4695" y="4638"/>
                      </a:cubicBezTo>
                      <a:cubicBezTo>
                        <a:pt x="4754" y="4634"/>
                        <a:pt x="4805" y="4702"/>
                        <a:pt x="4793" y="4736"/>
                      </a:cubicBezTo>
                      <a:cubicBezTo>
                        <a:pt x="4780" y="4770"/>
                        <a:pt x="4895" y="4741"/>
                        <a:pt x="4886" y="4783"/>
                      </a:cubicBezTo>
                      <a:cubicBezTo>
                        <a:pt x="4878" y="4826"/>
                        <a:pt x="4865" y="4885"/>
                        <a:pt x="4814" y="4868"/>
                      </a:cubicBezTo>
                      <a:cubicBezTo>
                        <a:pt x="4763" y="4851"/>
                        <a:pt x="4733" y="4855"/>
                        <a:pt x="4720" y="4898"/>
                      </a:cubicBezTo>
                      <a:cubicBezTo>
                        <a:pt x="4707" y="4941"/>
                        <a:pt x="4733" y="4979"/>
                        <a:pt x="4678" y="4983"/>
                      </a:cubicBezTo>
                      <a:cubicBezTo>
                        <a:pt x="4622" y="4987"/>
                        <a:pt x="4593" y="4992"/>
                        <a:pt x="4622" y="5039"/>
                      </a:cubicBezTo>
                      <a:cubicBezTo>
                        <a:pt x="4652" y="5085"/>
                        <a:pt x="4673" y="5107"/>
                        <a:pt x="4592" y="5141"/>
                      </a:cubicBezTo>
                      <a:cubicBezTo>
                        <a:pt x="4512" y="5175"/>
                        <a:pt x="4465" y="5179"/>
                        <a:pt x="4524" y="5205"/>
                      </a:cubicBezTo>
                      <a:cubicBezTo>
                        <a:pt x="4584" y="5230"/>
                        <a:pt x="4703" y="5192"/>
                        <a:pt x="4758" y="5183"/>
                      </a:cubicBezTo>
                      <a:cubicBezTo>
                        <a:pt x="4814" y="5175"/>
                        <a:pt x="4805" y="5217"/>
                        <a:pt x="4873" y="5222"/>
                      </a:cubicBezTo>
                      <a:cubicBezTo>
                        <a:pt x="4941" y="5226"/>
                        <a:pt x="4976" y="5256"/>
                        <a:pt x="5005" y="5222"/>
                      </a:cubicBezTo>
                      <a:cubicBezTo>
                        <a:pt x="5035" y="5187"/>
                        <a:pt x="5048" y="5311"/>
                        <a:pt x="5031" y="5332"/>
                      </a:cubicBezTo>
                      <a:cubicBezTo>
                        <a:pt x="5014" y="5353"/>
                        <a:pt x="4971" y="5358"/>
                        <a:pt x="4929" y="5400"/>
                      </a:cubicBezTo>
                      <a:cubicBezTo>
                        <a:pt x="4886" y="5443"/>
                        <a:pt x="4886" y="5443"/>
                        <a:pt x="4886" y="5443"/>
                      </a:cubicBezTo>
                      <a:cubicBezTo>
                        <a:pt x="4886" y="5443"/>
                        <a:pt x="4852" y="5434"/>
                        <a:pt x="4810" y="5392"/>
                      </a:cubicBezTo>
                      <a:cubicBezTo>
                        <a:pt x="4767" y="5349"/>
                        <a:pt x="4767" y="5294"/>
                        <a:pt x="4737" y="5345"/>
                      </a:cubicBezTo>
                      <a:cubicBezTo>
                        <a:pt x="4707" y="5396"/>
                        <a:pt x="4707" y="5451"/>
                        <a:pt x="4707" y="5451"/>
                      </a:cubicBezTo>
                      <a:cubicBezTo>
                        <a:pt x="4707" y="5451"/>
                        <a:pt x="4678" y="5409"/>
                        <a:pt x="4605" y="5409"/>
                      </a:cubicBezTo>
                      <a:cubicBezTo>
                        <a:pt x="4533" y="5409"/>
                        <a:pt x="4478" y="5362"/>
                        <a:pt x="4461" y="5422"/>
                      </a:cubicBezTo>
                      <a:cubicBezTo>
                        <a:pt x="4444" y="5481"/>
                        <a:pt x="4448" y="5528"/>
                        <a:pt x="4495" y="5528"/>
                      </a:cubicBezTo>
                      <a:cubicBezTo>
                        <a:pt x="4541" y="5528"/>
                        <a:pt x="4626" y="5524"/>
                        <a:pt x="4605" y="5596"/>
                      </a:cubicBezTo>
                      <a:cubicBezTo>
                        <a:pt x="4584" y="5668"/>
                        <a:pt x="4584" y="5702"/>
                        <a:pt x="4622" y="5741"/>
                      </a:cubicBezTo>
                      <a:cubicBezTo>
                        <a:pt x="4661" y="5779"/>
                        <a:pt x="4661" y="5856"/>
                        <a:pt x="4618" y="5877"/>
                      </a:cubicBezTo>
                      <a:cubicBezTo>
                        <a:pt x="4575" y="5898"/>
                        <a:pt x="4563" y="5907"/>
                        <a:pt x="4554" y="5962"/>
                      </a:cubicBezTo>
                      <a:cubicBezTo>
                        <a:pt x="4546" y="6017"/>
                        <a:pt x="4546" y="6068"/>
                        <a:pt x="4490" y="6064"/>
                      </a:cubicBezTo>
                      <a:cubicBezTo>
                        <a:pt x="4435" y="6060"/>
                        <a:pt x="4439" y="6085"/>
                        <a:pt x="4358" y="6043"/>
                      </a:cubicBezTo>
                      <a:cubicBezTo>
                        <a:pt x="4278" y="6000"/>
                        <a:pt x="4307" y="5983"/>
                        <a:pt x="4235" y="5975"/>
                      </a:cubicBezTo>
                      <a:cubicBezTo>
                        <a:pt x="4163" y="5966"/>
                        <a:pt x="4158" y="5987"/>
                        <a:pt x="4103" y="5924"/>
                      </a:cubicBezTo>
                      <a:cubicBezTo>
                        <a:pt x="4048" y="5860"/>
                        <a:pt x="4052" y="5860"/>
                        <a:pt x="4005" y="5864"/>
                      </a:cubicBezTo>
                      <a:cubicBezTo>
                        <a:pt x="3958" y="5868"/>
                        <a:pt x="3971" y="5868"/>
                        <a:pt x="3907" y="5868"/>
                      </a:cubicBezTo>
                      <a:cubicBezTo>
                        <a:pt x="3844" y="5868"/>
                        <a:pt x="3861" y="5898"/>
                        <a:pt x="3852" y="5945"/>
                      </a:cubicBezTo>
                      <a:cubicBezTo>
                        <a:pt x="3844" y="5992"/>
                        <a:pt x="3835" y="6056"/>
                        <a:pt x="3788" y="6085"/>
                      </a:cubicBezTo>
                      <a:cubicBezTo>
                        <a:pt x="3741" y="6115"/>
                        <a:pt x="3805" y="6166"/>
                        <a:pt x="3724" y="6217"/>
                      </a:cubicBezTo>
                      <a:cubicBezTo>
                        <a:pt x="3644" y="6268"/>
                        <a:pt x="3622" y="6294"/>
                        <a:pt x="3626" y="6366"/>
                      </a:cubicBezTo>
                      <a:cubicBezTo>
                        <a:pt x="3631" y="6439"/>
                        <a:pt x="3656" y="6451"/>
                        <a:pt x="3610" y="6490"/>
                      </a:cubicBezTo>
                      <a:cubicBezTo>
                        <a:pt x="3563" y="6528"/>
                        <a:pt x="3546" y="6575"/>
                        <a:pt x="3601" y="6600"/>
                      </a:cubicBezTo>
                      <a:cubicBezTo>
                        <a:pt x="3656" y="6626"/>
                        <a:pt x="3758" y="6622"/>
                        <a:pt x="3763" y="6668"/>
                      </a:cubicBezTo>
                      <a:cubicBezTo>
                        <a:pt x="3767" y="6715"/>
                        <a:pt x="3767" y="6847"/>
                        <a:pt x="3831" y="6809"/>
                      </a:cubicBezTo>
                      <a:cubicBezTo>
                        <a:pt x="3895" y="6770"/>
                        <a:pt x="3975" y="6779"/>
                        <a:pt x="4035" y="6813"/>
                      </a:cubicBezTo>
                      <a:cubicBezTo>
                        <a:pt x="4095" y="6847"/>
                        <a:pt x="4112" y="6915"/>
                        <a:pt x="4154" y="6868"/>
                      </a:cubicBezTo>
                      <a:cubicBezTo>
                        <a:pt x="4197" y="6822"/>
                        <a:pt x="4227" y="6800"/>
                        <a:pt x="4282" y="6805"/>
                      </a:cubicBezTo>
                      <a:cubicBezTo>
                        <a:pt x="4337" y="6809"/>
                        <a:pt x="4367" y="6809"/>
                        <a:pt x="4384" y="6749"/>
                      </a:cubicBezTo>
                      <a:cubicBezTo>
                        <a:pt x="4401" y="6690"/>
                        <a:pt x="4452" y="6719"/>
                        <a:pt x="4448" y="6664"/>
                      </a:cubicBezTo>
                      <a:cubicBezTo>
                        <a:pt x="4444" y="6609"/>
                        <a:pt x="4486" y="6515"/>
                        <a:pt x="4563" y="6507"/>
                      </a:cubicBezTo>
                      <a:cubicBezTo>
                        <a:pt x="4639" y="6498"/>
                        <a:pt x="4776" y="6481"/>
                        <a:pt x="4801" y="6434"/>
                      </a:cubicBezTo>
                      <a:cubicBezTo>
                        <a:pt x="4827" y="6387"/>
                        <a:pt x="4793" y="6336"/>
                        <a:pt x="4861" y="6298"/>
                      </a:cubicBezTo>
                      <a:cubicBezTo>
                        <a:pt x="4929" y="6260"/>
                        <a:pt x="4941" y="6247"/>
                        <a:pt x="5010" y="6285"/>
                      </a:cubicBezTo>
                      <a:cubicBezTo>
                        <a:pt x="5078" y="6324"/>
                        <a:pt x="5082" y="6396"/>
                        <a:pt x="5146" y="6370"/>
                      </a:cubicBezTo>
                      <a:cubicBezTo>
                        <a:pt x="5210" y="6345"/>
                        <a:pt x="5265" y="6353"/>
                        <a:pt x="5295" y="6311"/>
                      </a:cubicBezTo>
                      <a:cubicBezTo>
                        <a:pt x="5324" y="6268"/>
                        <a:pt x="5350" y="6285"/>
                        <a:pt x="5397" y="6285"/>
                      </a:cubicBezTo>
                      <a:cubicBezTo>
                        <a:pt x="5444" y="6285"/>
                        <a:pt x="5499" y="6319"/>
                        <a:pt x="5512" y="6379"/>
                      </a:cubicBezTo>
                      <a:cubicBezTo>
                        <a:pt x="5524" y="6439"/>
                        <a:pt x="5529" y="6532"/>
                        <a:pt x="5593" y="6566"/>
                      </a:cubicBezTo>
                      <a:cubicBezTo>
                        <a:pt x="5656" y="6600"/>
                        <a:pt x="5622" y="6668"/>
                        <a:pt x="5699" y="6698"/>
                      </a:cubicBezTo>
                      <a:cubicBezTo>
                        <a:pt x="5776" y="6728"/>
                        <a:pt x="5784" y="6779"/>
                        <a:pt x="5835" y="6822"/>
                      </a:cubicBezTo>
                      <a:cubicBezTo>
                        <a:pt x="5886" y="6864"/>
                        <a:pt x="5865" y="6911"/>
                        <a:pt x="5912" y="6924"/>
                      </a:cubicBezTo>
                      <a:cubicBezTo>
                        <a:pt x="5958" y="6936"/>
                        <a:pt x="5942" y="6996"/>
                        <a:pt x="5950" y="7030"/>
                      </a:cubicBezTo>
                      <a:cubicBezTo>
                        <a:pt x="5958" y="7064"/>
                        <a:pt x="5954" y="7119"/>
                        <a:pt x="5937" y="7141"/>
                      </a:cubicBezTo>
                      <a:cubicBezTo>
                        <a:pt x="5920" y="7162"/>
                        <a:pt x="5912" y="7183"/>
                        <a:pt x="5873" y="7171"/>
                      </a:cubicBezTo>
                      <a:cubicBezTo>
                        <a:pt x="5835" y="7158"/>
                        <a:pt x="5818" y="7162"/>
                        <a:pt x="5767" y="7171"/>
                      </a:cubicBezTo>
                      <a:cubicBezTo>
                        <a:pt x="5716" y="7179"/>
                        <a:pt x="5754" y="7145"/>
                        <a:pt x="5695" y="7132"/>
                      </a:cubicBezTo>
                      <a:cubicBezTo>
                        <a:pt x="5635" y="7119"/>
                        <a:pt x="5559" y="7128"/>
                        <a:pt x="5601" y="7171"/>
                      </a:cubicBezTo>
                      <a:cubicBezTo>
                        <a:pt x="5644" y="7213"/>
                        <a:pt x="5669" y="7247"/>
                        <a:pt x="5720" y="7277"/>
                      </a:cubicBezTo>
                      <a:cubicBezTo>
                        <a:pt x="5771" y="7307"/>
                        <a:pt x="5788" y="7375"/>
                        <a:pt x="5831" y="7332"/>
                      </a:cubicBezTo>
                      <a:cubicBezTo>
                        <a:pt x="5873" y="7290"/>
                        <a:pt x="5861" y="7226"/>
                        <a:pt x="5924" y="7213"/>
                      </a:cubicBezTo>
                      <a:cubicBezTo>
                        <a:pt x="5988" y="7200"/>
                        <a:pt x="5946" y="7175"/>
                        <a:pt x="6001" y="7149"/>
                      </a:cubicBezTo>
                      <a:cubicBezTo>
                        <a:pt x="6056" y="7124"/>
                        <a:pt x="6069" y="7073"/>
                        <a:pt x="6061" y="7030"/>
                      </a:cubicBezTo>
                      <a:cubicBezTo>
                        <a:pt x="6052" y="6988"/>
                        <a:pt x="6031" y="6924"/>
                        <a:pt x="6073" y="6915"/>
                      </a:cubicBezTo>
                      <a:cubicBezTo>
                        <a:pt x="6116" y="6907"/>
                        <a:pt x="6107" y="6911"/>
                        <a:pt x="6154" y="6945"/>
                      </a:cubicBezTo>
                      <a:cubicBezTo>
                        <a:pt x="6201" y="6979"/>
                        <a:pt x="6210" y="6949"/>
                        <a:pt x="6210" y="6915"/>
                      </a:cubicBezTo>
                      <a:cubicBezTo>
                        <a:pt x="6210" y="6881"/>
                        <a:pt x="6197" y="6864"/>
                        <a:pt x="6154" y="6843"/>
                      </a:cubicBezTo>
                      <a:cubicBezTo>
                        <a:pt x="6112" y="6822"/>
                        <a:pt x="6073" y="6822"/>
                        <a:pt x="6052" y="6766"/>
                      </a:cubicBezTo>
                      <a:cubicBezTo>
                        <a:pt x="6031" y="6711"/>
                        <a:pt x="6010" y="6677"/>
                        <a:pt x="5963" y="6668"/>
                      </a:cubicBezTo>
                      <a:cubicBezTo>
                        <a:pt x="5916" y="6660"/>
                        <a:pt x="5907" y="6651"/>
                        <a:pt x="5886" y="6596"/>
                      </a:cubicBezTo>
                      <a:cubicBezTo>
                        <a:pt x="5865" y="6541"/>
                        <a:pt x="5886" y="6468"/>
                        <a:pt x="5835" y="6443"/>
                      </a:cubicBezTo>
                      <a:cubicBezTo>
                        <a:pt x="5784" y="6417"/>
                        <a:pt x="5763" y="6392"/>
                        <a:pt x="5754" y="6349"/>
                      </a:cubicBezTo>
                      <a:cubicBezTo>
                        <a:pt x="5746" y="6307"/>
                        <a:pt x="5725" y="6256"/>
                        <a:pt x="5754" y="6226"/>
                      </a:cubicBezTo>
                      <a:cubicBezTo>
                        <a:pt x="5784" y="6196"/>
                        <a:pt x="5814" y="6162"/>
                        <a:pt x="5848" y="6175"/>
                      </a:cubicBezTo>
                      <a:cubicBezTo>
                        <a:pt x="5882" y="6187"/>
                        <a:pt x="5903" y="6205"/>
                        <a:pt x="5899" y="6256"/>
                      </a:cubicBezTo>
                      <a:cubicBezTo>
                        <a:pt x="5895" y="6307"/>
                        <a:pt x="5916" y="6328"/>
                        <a:pt x="5954" y="6370"/>
                      </a:cubicBezTo>
                      <a:cubicBezTo>
                        <a:pt x="5993" y="6413"/>
                        <a:pt x="5942" y="6434"/>
                        <a:pt x="6010" y="6464"/>
                      </a:cubicBezTo>
                      <a:cubicBezTo>
                        <a:pt x="6078" y="6494"/>
                        <a:pt x="6120" y="6541"/>
                        <a:pt x="6176" y="6596"/>
                      </a:cubicBezTo>
                      <a:cubicBezTo>
                        <a:pt x="6231" y="6651"/>
                        <a:pt x="6239" y="6707"/>
                        <a:pt x="6282" y="6719"/>
                      </a:cubicBezTo>
                      <a:cubicBezTo>
                        <a:pt x="6324" y="6732"/>
                        <a:pt x="6363" y="6775"/>
                        <a:pt x="6329" y="6817"/>
                      </a:cubicBezTo>
                      <a:cubicBezTo>
                        <a:pt x="6295" y="6860"/>
                        <a:pt x="6273" y="6919"/>
                        <a:pt x="6303" y="6949"/>
                      </a:cubicBezTo>
                      <a:cubicBezTo>
                        <a:pt x="6333" y="6979"/>
                        <a:pt x="6363" y="6996"/>
                        <a:pt x="6358" y="7047"/>
                      </a:cubicBezTo>
                      <a:cubicBezTo>
                        <a:pt x="6354" y="7098"/>
                        <a:pt x="6439" y="7102"/>
                        <a:pt x="6414" y="7149"/>
                      </a:cubicBezTo>
                      <a:cubicBezTo>
                        <a:pt x="6388" y="7196"/>
                        <a:pt x="6371" y="7239"/>
                        <a:pt x="6409" y="7239"/>
                      </a:cubicBezTo>
                      <a:cubicBezTo>
                        <a:pt x="6448" y="7239"/>
                        <a:pt x="6482" y="7281"/>
                        <a:pt x="6490" y="7336"/>
                      </a:cubicBezTo>
                      <a:cubicBezTo>
                        <a:pt x="6499" y="7392"/>
                        <a:pt x="6507" y="7460"/>
                        <a:pt x="6580" y="7451"/>
                      </a:cubicBezTo>
                      <a:cubicBezTo>
                        <a:pt x="6652" y="7443"/>
                        <a:pt x="6639" y="7417"/>
                        <a:pt x="6648" y="7366"/>
                      </a:cubicBezTo>
                      <a:cubicBezTo>
                        <a:pt x="6656" y="7315"/>
                        <a:pt x="6678" y="7294"/>
                        <a:pt x="6724" y="7273"/>
                      </a:cubicBezTo>
                      <a:cubicBezTo>
                        <a:pt x="6771" y="7251"/>
                        <a:pt x="6844" y="7213"/>
                        <a:pt x="6784" y="7183"/>
                      </a:cubicBezTo>
                      <a:cubicBezTo>
                        <a:pt x="6724" y="7153"/>
                        <a:pt x="6699" y="7171"/>
                        <a:pt x="6695" y="7128"/>
                      </a:cubicBezTo>
                      <a:cubicBezTo>
                        <a:pt x="6690" y="7085"/>
                        <a:pt x="6614" y="7039"/>
                        <a:pt x="6648" y="7000"/>
                      </a:cubicBezTo>
                      <a:cubicBezTo>
                        <a:pt x="6682" y="6962"/>
                        <a:pt x="6682" y="6983"/>
                        <a:pt x="6733" y="6979"/>
                      </a:cubicBezTo>
                      <a:cubicBezTo>
                        <a:pt x="6784" y="6975"/>
                        <a:pt x="6750" y="6953"/>
                        <a:pt x="6784" y="6924"/>
                      </a:cubicBezTo>
                      <a:cubicBezTo>
                        <a:pt x="6818" y="6894"/>
                        <a:pt x="6835" y="6907"/>
                        <a:pt x="6886" y="6911"/>
                      </a:cubicBezTo>
                      <a:cubicBezTo>
                        <a:pt x="6937" y="6915"/>
                        <a:pt x="6856" y="6928"/>
                        <a:pt x="6937" y="6915"/>
                      </a:cubicBezTo>
                      <a:cubicBezTo>
                        <a:pt x="7018" y="6902"/>
                        <a:pt x="6937" y="6983"/>
                        <a:pt x="6988" y="6983"/>
                      </a:cubicBezTo>
                      <a:cubicBezTo>
                        <a:pt x="7039" y="6983"/>
                        <a:pt x="7018" y="7017"/>
                        <a:pt x="6975" y="7043"/>
                      </a:cubicBezTo>
                      <a:cubicBezTo>
                        <a:pt x="6933" y="7068"/>
                        <a:pt x="7018" y="7098"/>
                        <a:pt x="6984" y="7124"/>
                      </a:cubicBezTo>
                      <a:cubicBezTo>
                        <a:pt x="6950" y="7149"/>
                        <a:pt x="7005" y="7192"/>
                        <a:pt x="6980" y="7213"/>
                      </a:cubicBezTo>
                      <a:cubicBezTo>
                        <a:pt x="6954" y="7234"/>
                        <a:pt x="6907" y="7260"/>
                        <a:pt x="6980" y="7281"/>
                      </a:cubicBezTo>
                      <a:cubicBezTo>
                        <a:pt x="7052" y="7302"/>
                        <a:pt x="7078" y="7336"/>
                        <a:pt x="7090" y="7370"/>
                      </a:cubicBezTo>
                      <a:cubicBezTo>
                        <a:pt x="7103" y="7405"/>
                        <a:pt x="7201" y="7375"/>
                        <a:pt x="7175" y="7426"/>
                      </a:cubicBezTo>
                      <a:cubicBezTo>
                        <a:pt x="7150" y="7477"/>
                        <a:pt x="7082" y="7545"/>
                        <a:pt x="7146" y="7532"/>
                      </a:cubicBezTo>
                      <a:cubicBezTo>
                        <a:pt x="7209" y="7519"/>
                        <a:pt x="7171" y="7464"/>
                        <a:pt x="7231" y="7468"/>
                      </a:cubicBezTo>
                      <a:cubicBezTo>
                        <a:pt x="7290" y="7473"/>
                        <a:pt x="7312" y="7511"/>
                        <a:pt x="7384" y="7477"/>
                      </a:cubicBezTo>
                      <a:cubicBezTo>
                        <a:pt x="7456" y="7443"/>
                        <a:pt x="7461" y="7443"/>
                        <a:pt x="7512" y="7451"/>
                      </a:cubicBezTo>
                      <a:cubicBezTo>
                        <a:pt x="7563" y="7460"/>
                        <a:pt x="7567" y="7485"/>
                        <a:pt x="7618" y="7515"/>
                      </a:cubicBezTo>
                      <a:cubicBezTo>
                        <a:pt x="7669" y="7545"/>
                        <a:pt x="7660" y="7524"/>
                        <a:pt x="7699" y="7494"/>
                      </a:cubicBezTo>
                      <a:cubicBezTo>
                        <a:pt x="7737" y="7464"/>
                        <a:pt x="7724" y="7494"/>
                        <a:pt x="7767" y="7473"/>
                      </a:cubicBezTo>
                      <a:cubicBezTo>
                        <a:pt x="7809" y="7451"/>
                        <a:pt x="7801" y="7396"/>
                        <a:pt x="7861" y="7396"/>
                      </a:cubicBezTo>
                      <a:cubicBezTo>
                        <a:pt x="7920" y="7396"/>
                        <a:pt x="8001" y="7396"/>
                        <a:pt x="7967" y="7447"/>
                      </a:cubicBezTo>
                      <a:cubicBezTo>
                        <a:pt x="7933" y="7498"/>
                        <a:pt x="7873" y="7583"/>
                        <a:pt x="7954" y="7609"/>
                      </a:cubicBezTo>
                      <a:cubicBezTo>
                        <a:pt x="8035" y="7634"/>
                        <a:pt x="8027" y="7660"/>
                        <a:pt x="7988" y="7690"/>
                      </a:cubicBezTo>
                      <a:cubicBezTo>
                        <a:pt x="7950" y="7719"/>
                        <a:pt x="7924" y="7719"/>
                        <a:pt x="7929" y="7754"/>
                      </a:cubicBezTo>
                      <a:cubicBezTo>
                        <a:pt x="7933" y="7788"/>
                        <a:pt x="7963" y="7813"/>
                        <a:pt x="7912" y="7839"/>
                      </a:cubicBezTo>
                      <a:cubicBezTo>
                        <a:pt x="7861" y="7864"/>
                        <a:pt x="7848" y="7881"/>
                        <a:pt x="7848" y="7928"/>
                      </a:cubicBezTo>
                      <a:cubicBezTo>
                        <a:pt x="7848" y="7975"/>
                        <a:pt x="7865" y="8009"/>
                        <a:pt x="7814" y="8051"/>
                      </a:cubicBezTo>
                      <a:cubicBezTo>
                        <a:pt x="7763" y="8094"/>
                        <a:pt x="7746" y="8124"/>
                        <a:pt x="7707" y="8136"/>
                      </a:cubicBezTo>
                      <a:cubicBezTo>
                        <a:pt x="7669" y="8149"/>
                        <a:pt x="7652" y="8145"/>
                        <a:pt x="7597" y="8119"/>
                      </a:cubicBezTo>
                      <a:cubicBezTo>
                        <a:pt x="7541" y="8094"/>
                        <a:pt x="7567" y="8056"/>
                        <a:pt x="7503" y="8077"/>
                      </a:cubicBezTo>
                      <a:cubicBezTo>
                        <a:pt x="7439" y="8098"/>
                        <a:pt x="7371" y="8115"/>
                        <a:pt x="7320" y="8154"/>
                      </a:cubicBezTo>
                      <a:cubicBezTo>
                        <a:pt x="7269" y="8192"/>
                        <a:pt x="7192" y="8136"/>
                        <a:pt x="7116" y="8128"/>
                      </a:cubicBezTo>
                      <a:cubicBezTo>
                        <a:pt x="7039" y="8119"/>
                        <a:pt x="7035" y="8085"/>
                        <a:pt x="6937" y="8102"/>
                      </a:cubicBezTo>
                      <a:cubicBezTo>
                        <a:pt x="6839" y="8119"/>
                        <a:pt x="6856" y="8077"/>
                        <a:pt x="6767" y="8047"/>
                      </a:cubicBezTo>
                      <a:cubicBezTo>
                        <a:pt x="6678" y="8017"/>
                        <a:pt x="6703" y="8009"/>
                        <a:pt x="6644" y="7988"/>
                      </a:cubicBezTo>
                      <a:cubicBezTo>
                        <a:pt x="6584" y="7966"/>
                        <a:pt x="6652" y="7873"/>
                        <a:pt x="6558" y="7894"/>
                      </a:cubicBezTo>
                      <a:cubicBezTo>
                        <a:pt x="6465" y="7915"/>
                        <a:pt x="6461" y="7894"/>
                        <a:pt x="6367" y="7915"/>
                      </a:cubicBezTo>
                      <a:cubicBezTo>
                        <a:pt x="6273" y="7937"/>
                        <a:pt x="6256" y="7949"/>
                        <a:pt x="6260" y="8000"/>
                      </a:cubicBezTo>
                      <a:cubicBezTo>
                        <a:pt x="6265" y="8051"/>
                        <a:pt x="6282" y="8124"/>
                        <a:pt x="6239" y="8149"/>
                      </a:cubicBezTo>
                      <a:cubicBezTo>
                        <a:pt x="6197" y="8175"/>
                        <a:pt x="6112" y="8226"/>
                        <a:pt x="6086" y="8171"/>
                      </a:cubicBezTo>
                      <a:cubicBezTo>
                        <a:pt x="6060" y="8115"/>
                        <a:pt x="6009" y="8047"/>
                        <a:pt x="5941" y="8043"/>
                      </a:cubicBezTo>
                      <a:cubicBezTo>
                        <a:pt x="5873" y="8039"/>
                        <a:pt x="5809" y="8098"/>
                        <a:pt x="5797" y="8022"/>
                      </a:cubicBezTo>
                      <a:cubicBezTo>
                        <a:pt x="5784" y="7945"/>
                        <a:pt x="5826" y="7915"/>
                        <a:pt x="5763" y="7894"/>
                      </a:cubicBezTo>
                      <a:cubicBezTo>
                        <a:pt x="5699" y="7873"/>
                        <a:pt x="5631" y="7856"/>
                        <a:pt x="5609" y="7813"/>
                      </a:cubicBezTo>
                      <a:cubicBezTo>
                        <a:pt x="5588" y="7771"/>
                        <a:pt x="5533" y="7753"/>
                        <a:pt x="5486" y="7749"/>
                      </a:cubicBezTo>
                      <a:cubicBezTo>
                        <a:pt x="5439" y="7745"/>
                        <a:pt x="5401" y="7800"/>
                        <a:pt x="5367" y="7741"/>
                      </a:cubicBezTo>
                      <a:cubicBezTo>
                        <a:pt x="5333" y="7681"/>
                        <a:pt x="5226" y="7609"/>
                        <a:pt x="5269" y="7553"/>
                      </a:cubicBezTo>
                      <a:cubicBezTo>
                        <a:pt x="5312" y="7498"/>
                        <a:pt x="5329" y="7549"/>
                        <a:pt x="5367" y="7519"/>
                      </a:cubicBezTo>
                      <a:cubicBezTo>
                        <a:pt x="5405" y="7490"/>
                        <a:pt x="5439" y="7434"/>
                        <a:pt x="5397" y="7413"/>
                      </a:cubicBezTo>
                      <a:cubicBezTo>
                        <a:pt x="5354" y="7392"/>
                        <a:pt x="5294" y="7417"/>
                        <a:pt x="5341" y="7353"/>
                      </a:cubicBezTo>
                      <a:cubicBezTo>
                        <a:pt x="5388" y="7290"/>
                        <a:pt x="5473" y="7273"/>
                        <a:pt x="5422" y="7243"/>
                      </a:cubicBezTo>
                      <a:cubicBezTo>
                        <a:pt x="5371" y="7213"/>
                        <a:pt x="5384" y="7239"/>
                        <a:pt x="5337" y="7196"/>
                      </a:cubicBezTo>
                      <a:cubicBezTo>
                        <a:pt x="5290" y="7153"/>
                        <a:pt x="5226" y="7145"/>
                        <a:pt x="5137" y="7158"/>
                      </a:cubicBezTo>
                      <a:cubicBezTo>
                        <a:pt x="5048" y="7171"/>
                        <a:pt x="5043" y="7166"/>
                        <a:pt x="4937" y="7136"/>
                      </a:cubicBezTo>
                      <a:cubicBezTo>
                        <a:pt x="4831" y="7107"/>
                        <a:pt x="4822" y="7132"/>
                        <a:pt x="4780" y="7115"/>
                      </a:cubicBezTo>
                      <a:cubicBezTo>
                        <a:pt x="4737" y="7098"/>
                        <a:pt x="4741" y="7064"/>
                        <a:pt x="4652" y="7039"/>
                      </a:cubicBezTo>
                      <a:cubicBezTo>
                        <a:pt x="4563" y="7013"/>
                        <a:pt x="4503" y="6996"/>
                        <a:pt x="4452" y="7005"/>
                      </a:cubicBezTo>
                      <a:cubicBezTo>
                        <a:pt x="4401" y="7013"/>
                        <a:pt x="4324" y="7022"/>
                        <a:pt x="4252" y="7068"/>
                      </a:cubicBezTo>
                      <a:cubicBezTo>
                        <a:pt x="4180" y="7115"/>
                        <a:pt x="4107" y="7085"/>
                        <a:pt x="4056" y="7060"/>
                      </a:cubicBezTo>
                      <a:cubicBezTo>
                        <a:pt x="4005" y="7034"/>
                        <a:pt x="4009" y="7000"/>
                        <a:pt x="3941" y="6988"/>
                      </a:cubicBezTo>
                      <a:cubicBezTo>
                        <a:pt x="3873" y="6975"/>
                        <a:pt x="3831" y="6902"/>
                        <a:pt x="3797" y="6881"/>
                      </a:cubicBezTo>
                      <a:cubicBezTo>
                        <a:pt x="3762" y="6860"/>
                        <a:pt x="3728" y="6843"/>
                        <a:pt x="3699" y="6894"/>
                      </a:cubicBezTo>
                      <a:cubicBezTo>
                        <a:pt x="3669" y="6945"/>
                        <a:pt x="3669" y="6962"/>
                        <a:pt x="3597" y="6983"/>
                      </a:cubicBezTo>
                      <a:cubicBezTo>
                        <a:pt x="3524" y="7005"/>
                        <a:pt x="3435" y="7043"/>
                        <a:pt x="3392" y="7064"/>
                      </a:cubicBezTo>
                      <a:cubicBezTo>
                        <a:pt x="3350" y="7085"/>
                        <a:pt x="3252" y="7115"/>
                        <a:pt x="3239" y="7192"/>
                      </a:cubicBezTo>
                      <a:cubicBezTo>
                        <a:pt x="3226" y="7268"/>
                        <a:pt x="3171" y="7328"/>
                        <a:pt x="3137" y="7336"/>
                      </a:cubicBezTo>
                      <a:cubicBezTo>
                        <a:pt x="3103" y="7345"/>
                        <a:pt x="3073" y="7392"/>
                        <a:pt x="3009" y="7434"/>
                      </a:cubicBezTo>
                      <a:cubicBezTo>
                        <a:pt x="2945" y="7477"/>
                        <a:pt x="2950" y="7443"/>
                        <a:pt x="2882" y="7451"/>
                      </a:cubicBezTo>
                      <a:cubicBezTo>
                        <a:pt x="2813" y="7460"/>
                        <a:pt x="2762" y="7451"/>
                        <a:pt x="2703" y="7511"/>
                      </a:cubicBezTo>
                      <a:cubicBezTo>
                        <a:pt x="2643" y="7571"/>
                        <a:pt x="2596" y="7622"/>
                        <a:pt x="2554" y="7639"/>
                      </a:cubicBezTo>
                      <a:cubicBezTo>
                        <a:pt x="2511" y="7656"/>
                        <a:pt x="2456" y="7702"/>
                        <a:pt x="2409" y="7736"/>
                      </a:cubicBezTo>
                      <a:cubicBezTo>
                        <a:pt x="2362" y="7770"/>
                        <a:pt x="2277" y="7817"/>
                        <a:pt x="2273" y="7860"/>
                      </a:cubicBezTo>
                      <a:cubicBezTo>
                        <a:pt x="2269" y="7902"/>
                        <a:pt x="2269" y="7945"/>
                        <a:pt x="2290" y="8000"/>
                      </a:cubicBezTo>
                      <a:cubicBezTo>
                        <a:pt x="2311" y="8056"/>
                        <a:pt x="2311" y="8043"/>
                        <a:pt x="2290" y="8098"/>
                      </a:cubicBezTo>
                      <a:cubicBezTo>
                        <a:pt x="2269" y="8154"/>
                        <a:pt x="2260" y="8154"/>
                        <a:pt x="2243" y="8234"/>
                      </a:cubicBezTo>
                      <a:cubicBezTo>
                        <a:pt x="2226" y="8315"/>
                        <a:pt x="2218" y="8392"/>
                        <a:pt x="2184" y="8426"/>
                      </a:cubicBezTo>
                      <a:cubicBezTo>
                        <a:pt x="2150" y="8460"/>
                        <a:pt x="2154" y="8451"/>
                        <a:pt x="2103" y="8502"/>
                      </a:cubicBezTo>
                      <a:cubicBezTo>
                        <a:pt x="2052" y="8553"/>
                        <a:pt x="2022" y="8571"/>
                        <a:pt x="2060" y="8613"/>
                      </a:cubicBezTo>
                      <a:cubicBezTo>
                        <a:pt x="2099" y="8656"/>
                        <a:pt x="2116" y="8664"/>
                        <a:pt x="2090" y="8690"/>
                      </a:cubicBezTo>
                      <a:cubicBezTo>
                        <a:pt x="2065" y="8715"/>
                        <a:pt x="2031" y="8719"/>
                        <a:pt x="2060" y="8758"/>
                      </a:cubicBezTo>
                      <a:cubicBezTo>
                        <a:pt x="2090" y="8796"/>
                        <a:pt x="2069" y="8868"/>
                        <a:pt x="2111" y="8919"/>
                      </a:cubicBezTo>
                      <a:cubicBezTo>
                        <a:pt x="2154" y="8970"/>
                        <a:pt x="2171" y="8987"/>
                        <a:pt x="2184" y="8941"/>
                      </a:cubicBezTo>
                      <a:cubicBezTo>
                        <a:pt x="2197" y="8894"/>
                        <a:pt x="2171" y="8885"/>
                        <a:pt x="2231" y="8898"/>
                      </a:cubicBezTo>
                      <a:cubicBezTo>
                        <a:pt x="2290" y="8911"/>
                        <a:pt x="2286" y="8966"/>
                        <a:pt x="2247" y="8987"/>
                      </a:cubicBezTo>
                      <a:cubicBezTo>
                        <a:pt x="2209" y="9009"/>
                        <a:pt x="2180" y="9056"/>
                        <a:pt x="2209" y="9107"/>
                      </a:cubicBezTo>
                      <a:cubicBezTo>
                        <a:pt x="2239" y="9158"/>
                        <a:pt x="2218" y="9187"/>
                        <a:pt x="2277" y="9234"/>
                      </a:cubicBezTo>
                      <a:cubicBezTo>
                        <a:pt x="2337" y="9281"/>
                        <a:pt x="2303" y="9298"/>
                        <a:pt x="2307" y="9345"/>
                      </a:cubicBezTo>
                      <a:cubicBezTo>
                        <a:pt x="2311" y="9392"/>
                        <a:pt x="2316" y="9430"/>
                        <a:pt x="2362" y="9498"/>
                      </a:cubicBezTo>
                      <a:cubicBezTo>
                        <a:pt x="2409" y="9566"/>
                        <a:pt x="2426" y="9562"/>
                        <a:pt x="2460" y="9643"/>
                      </a:cubicBezTo>
                      <a:cubicBezTo>
                        <a:pt x="2494" y="9724"/>
                        <a:pt x="2584" y="9745"/>
                        <a:pt x="2609" y="9822"/>
                      </a:cubicBezTo>
                      <a:cubicBezTo>
                        <a:pt x="2635" y="9898"/>
                        <a:pt x="2639" y="9928"/>
                        <a:pt x="2703" y="9975"/>
                      </a:cubicBezTo>
                      <a:cubicBezTo>
                        <a:pt x="2767" y="10021"/>
                        <a:pt x="2741" y="10013"/>
                        <a:pt x="2818" y="10039"/>
                      </a:cubicBezTo>
                      <a:cubicBezTo>
                        <a:pt x="2894" y="10064"/>
                        <a:pt x="2911" y="10107"/>
                        <a:pt x="2979" y="10115"/>
                      </a:cubicBezTo>
                      <a:cubicBezTo>
                        <a:pt x="3047" y="10124"/>
                        <a:pt x="3026" y="10102"/>
                        <a:pt x="3137" y="10145"/>
                      </a:cubicBezTo>
                      <a:cubicBezTo>
                        <a:pt x="3248" y="10187"/>
                        <a:pt x="3256" y="10260"/>
                        <a:pt x="3345" y="10290"/>
                      </a:cubicBezTo>
                      <a:cubicBezTo>
                        <a:pt x="3435" y="10319"/>
                        <a:pt x="3460" y="10319"/>
                        <a:pt x="3571" y="10328"/>
                      </a:cubicBezTo>
                      <a:cubicBezTo>
                        <a:pt x="3682" y="10336"/>
                        <a:pt x="3741" y="10324"/>
                        <a:pt x="3818" y="10324"/>
                      </a:cubicBezTo>
                      <a:cubicBezTo>
                        <a:pt x="3894" y="10324"/>
                        <a:pt x="3839" y="10366"/>
                        <a:pt x="3945" y="10396"/>
                      </a:cubicBezTo>
                      <a:cubicBezTo>
                        <a:pt x="4052" y="10426"/>
                        <a:pt x="4069" y="10370"/>
                        <a:pt x="4133" y="10443"/>
                      </a:cubicBezTo>
                      <a:cubicBezTo>
                        <a:pt x="4197" y="10515"/>
                        <a:pt x="4235" y="10553"/>
                        <a:pt x="4243" y="10613"/>
                      </a:cubicBezTo>
                      <a:cubicBezTo>
                        <a:pt x="4252" y="10672"/>
                        <a:pt x="4269" y="10673"/>
                        <a:pt x="4333" y="10681"/>
                      </a:cubicBezTo>
                      <a:cubicBezTo>
                        <a:pt x="4396" y="10690"/>
                        <a:pt x="4418" y="10741"/>
                        <a:pt x="4507" y="10736"/>
                      </a:cubicBezTo>
                      <a:cubicBezTo>
                        <a:pt x="4596" y="10732"/>
                        <a:pt x="4601" y="10796"/>
                        <a:pt x="4656" y="10826"/>
                      </a:cubicBezTo>
                      <a:cubicBezTo>
                        <a:pt x="4711" y="10855"/>
                        <a:pt x="4767" y="10919"/>
                        <a:pt x="4775" y="10958"/>
                      </a:cubicBezTo>
                      <a:cubicBezTo>
                        <a:pt x="4784" y="10996"/>
                        <a:pt x="4758" y="11021"/>
                        <a:pt x="4724" y="11060"/>
                      </a:cubicBezTo>
                      <a:cubicBezTo>
                        <a:pt x="4690" y="11098"/>
                        <a:pt x="4690" y="11136"/>
                        <a:pt x="4648" y="11136"/>
                      </a:cubicBezTo>
                      <a:cubicBezTo>
                        <a:pt x="4605" y="11136"/>
                        <a:pt x="4550" y="11124"/>
                        <a:pt x="4571" y="11192"/>
                      </a:cubicBezTo>
                      <a:cubicBezTo>
                        <a:pt x="4592" y="11260"/>
                        <a:pt x="4660" y="11319"/>
                        <a:pt x="4741" y="11379"/>
                      </a:cubicBezTo>
                      <a:cubicBezTo>
                        <a:pt x="4822" y="11438"/>
                        <a:pt x="4869" y="11447"/>
                        <a:pt x="4920" y="11511"/>
                      </a:cubicBezTo>
                      <a:cubicBezTo>
                        <a:pt x="4971" y="11575"/>
                        <a:pt x="5013" y="11694"/>
                        <a:pt x="5052" y="11728"/>
                      </a:cubicBezTo>
                      <a:cubicBezTo>
                        <a:pt x="5090" y="11762"/>
                        <a:pt x="5099" y="11821"/>
                        <a:pt x="5086" y="11855"/>
                      </a:cubicBezTo>
                      <a:cubicBezTo>
                        <a:pt x="5073" y="11889"/>
                        <a:pt x="5077" y="11889"/>
                        <a:pt x="5111" y="11949"/>
                      </a:cubicBezTo>
                      <a:cubicBezTo>
                        <a:pt x="5145" y="12009"/>
                        <a:pt x="5141" y="12026"/>
                        <a:pt x="5107" y="12064"/>
                      </a:cubicBezTo>
                      <a:cubicBezTo>
                        <a:pt x="5073" y="12102"/>
                        <a:pt x="5022" y="12081"/>
                        <a:pt x="5001" y="12124"/>
                      </a:cubicBezTo>
                      <a:cubicBezTo>
                        <a:pt x="4979" y="12166"/>
                        <a:pt x="4903" y="12187"/>
                        <a:pt x="4928" y="12251"/>
                      </a:cubicBezTo>
                      <a:cubicBezTo>
                        <a:pt x="4954" y="12315"/>
                        <a:pt x="5043" y="12370"/>
                        <a:pt x="5086" y="12417"/>
                      </a:cubicBezTo>
                      <a:cubicBezTo>
                        <a:pt x="5128" y="12464"/>
                        <a:pt x="5158" y="12396"/>
                        <a:pt x="5205" y="12460"/>
                      </a:cubicBezTo>
                      <a:cubicBezTo>
                        <a:pt x="5252" y="12524"/>
                        <a:pt x="5303" y="12617"/>
                        <a:pt x="5375" y="12638"/>
                      </a:cubicBezTo>
                      <a:cubicBezTo>
                        <a:pt x="5448" y="12660"/>
                        <a:pt x="5465" y="12690"/>
                        <a:pt x="5558" y="12724"/>
                      </a:cubicBezTo>
                      <a:cubicBezTo>
                        <a:pt x="5652" y="12758"/>
                        <a:pt x="5707" y="12796"/>
                        <a:pt x="5775" y="12787"/>
                      </a:cubicBezTo>
                      <a:cubicBezTo>
                        <a:pt x="5843" y="12779"/>
                        <a:pt x="5957" y="12887"/>
                        <a:pt x="6098" y="12847"/>
                      </a:cubicBezTo>
                      <a:cubicBezTo>
                        <a:pt x="6238" y="12807"/>
                        <a:pt x="6263" y="12817"/>
                        <a:pt x="6358" y="12837"/>
                      </a:cubicBezTo>
                      <a:cubicBezTo>
                        <a:pt x="6454" y="12857"/>
                        <a:pt x="6489" y="12877"/>
                        <a:pt x="6574" y="12852"/>
                      </a:cubicBezTo>
                      <a:cubicBezTo>
                        <a:pt x="6659" y="12827"/>
                        <a:pt x="6754" y="12837"/>
                        <a:pt x="6855" y="12787"/>
                      </a:cubicBezTo>
                      <a:cubicBezTo>
                        <a:pt x="6955" y="12736"/>
                        <a:pt x="7040" y="12807"/>
                        <a:pt x="7100" y="12756"/>
                      </a:cubicBezTo>
                      <a:cubicBezTo>
                        <a:pt x="7161" y="12706"/>
                        <a:pt x="7251" y="12671"/>
                        <a:pt x="7346" y="12666"/>
                      </a:cubicBezTo>
                      <a:cubicBezTo>
                        <a:pt x="7441" y="12661"/>
                        <a:pt x="7532" y="12626"/>
                        <a:pt x="7512" y="12571"/>
                      </a:cubicBezTo>
                      <a:cubicBezTo>
                        <a:pt x="7491" y="12516"/>
                        <a:pt x="7491" y="12471"/>
                        <a:pt x="7572" y="12461"/>
                      </a:cubicBezTo>
                      <a:cubicBezTo>
                        <a:pt x="7652" y="12451"/>
                        <a:pt x="7687" y="12416"/>
                        <a:pt x="7822" y="12365"/>
                      </a:cubicBezTo>
                      <a:cubicBezTo>
                        <a:pt x="7958" y="12315"/>
                        <a:pt x="8028" y="12270"/>
                        <a:pt x="8093" y="12260"/>
                      </a:cubicBezTo>
                      <a:cubicBezTo>
                        <a:pt x="8158" y="12250"/>
                        <a:pt x="8259" y="12230"/>
                        <a:pt x="8249" y="12170"/>
                      </a:cubicBezTo>
                      <a:cubicBezTo>
                        <a:pt x="8238" y="12110"/>
                        <a:pt x="8238" y="12004"/>
                        <a:pt x="8264" y="11979"/>
                      </a:cubicBezTo>
                      <a:cubicBezTo>
                        <a:pt x="8289" y="11954"/>
                        <a:pt x="8213" y="11959"/>
                        <a:pt x="8208" y="11899"/>
                      </a:cubicBezTo>
                      <a:cubicBezTo>
                        <a:pt x="8204" y="11839"/>
                        <a:pt x="8244" y="11819"/>
                        <a:pt x="8224" y="11774"/>
                      </a:cubicBezTo>
                      <a:cubicBezTo>
                        <a:pt x="8204" y="11729"/>
                        <a:pt x="8183" y="11699"/>
                        <a:pt x="8269" y="11663"/>
                      </a:cubicBezTo>
                      <a:cubicBezTo>
                        <a:pt x="8354" y="11628"/>
                        <a:pt x="8284" y="11633"/>
                        <a:pt x="8319" y="11568"/>
                      </a:cubicBezTo>
                      <a:cubicBezTo>
                        <a:pt x="8354" y="11503"/>
                        <a:pt x="8389" y="11453"/>
                        <a:pt x="8479" y="11408"/>
                      </a:cubicBezTo>
                      <a:cubicBezTo>
                        <a:pt x="8569" y="11363"/>
                        <a:pt x="8554" y="11277"/>
                        <a:pt x="8640" y="11242"/>
                      </a:cubicBezTo>
                      <a:cubicBezTo>
                        <a:pt x="8725" y="11207"/>
                        <a:pt x="8915" y="11047"/>
                        <a:pt x="8976" y="10997"/>
                      </a:cubicBezTo>
                      <a:cubicBezTo>
                        <a:pt x="9036" y="10946"/>
                        <a:pt x="9031" y="10941"/>
                        <a:pt x="9091" y="10911"/>
                      </a:cubicBezTo>
                      <a:cubicBezTo>
                        <a:pt x="9151" y="10881"/>
                        <a:pt x="9096" y="10821"/>
                        <a:pt x="9186" y="10786"/>
                      </a:cubicBezTo>
                      <a:cubicBezTo>
                        <a:pt x="9276" y="10751"/>
                        <a:pt x="9337" y="10686"/>
                        <a:pt x="9382" y="10610"/>
                      </a:cubicBezTo>
                      <a:cubicBezTo>
                        <a:pt x="9427" y="10535"/>
                        <a:pt x="9467" y="10460"/>
                        <a:pt x="9512" y="10410"/>
                      </a:cubicBezTo>
                      <a:cubicBezTo>
                        <a:pt x="9557" y="10360"/>
                        <a:pt x="9532" y="10340"/>
                        <a:pt x="9577" y="10265"/>
                      </a:cubicBezTo>
                      <a:cubicBezTo>
                        <a:pt x="9622" y="10189"/>
                        <a:pt x="9607" y="10154"/>
                        <a:pt x="9678" y="10079"/>
                      </a:cubicBezTo>
                      <a:cubicBezTo>
                        <a:pt x="9748" y="10004"/>
                        <a:pt x="9788" y="9914"/>
                        <a:pt x="9753" y="9894"/>
                      </a:cubicBezTo>
                      <a:cubicBezTo>
                        <a:pt x="9718" y="9873"/>
                        <a:pt x="9658" y="9848"/>
                        <a:pt x="9577" y="9924"/>
                      </a:cubicBezTo>
                      <a:cubicBezTo>
                        <a:pt x="9497" y="9999"/>
                        <a:pt x="9322" y="10059"/>
                        <a:pt x="9221" y="10114"/>
                      </a:cubicBezTo>
                      <a:cubicBezTo>
                        <a:pt x="9121" y="10169"/>
                        <a:pt x="9106" y="10204"/>
                        <a:pt x="9031" y="10209"/>
                      </a:cubicBezTo>
                      <a:cubicBezTo>
                        <a:pt x="8956" y="10214"/>
                        <a:pt x="8976" y="10189"/>
                        <a:pt x="8931" y="10159"/>
                      </a:cubicBezTo>
                      <a:cubicBezTo>
                        <a:pt x="8885" y="10129"/>
                        <a:pt x="8920" y="10079"/>
                        <a:pt x="8845" y="10064"/>
                      </a:cubicBezTo>
                      <a:cubicBezTo>
                        <a:pt x="8770" y="10049"/>
                        <a:pt x="8805" y="10029"/>
                        <a:pt x="8695" y="9974"/>
                      </a:cubicBezTo>
                      <a:cubicBezTo>
                        <a:pt x="8585" y="9919"/>
                        <a:pt x="8655" y="9904"/>
                        <a:pt x="8595" y="9873"/>
                      </a:cubicBezTo>
                      <a:cubicBezTo>
                        <a:pt x="8534" y="9843"/>
                        <a:pt x="8564" y="9828"/>
                        <a:pt x="8499" y="9813"/>
                      </a:cubicBezTo>
                      <a:cubicBezTo>
                        <a:pt x="8434" y="9798"/>
                        <a:pt x="8434" y="9763"/>
                        <a:pt x="8409" y="9703"/>
                      </a:cubicBezTo>
                      <a:cubicBezTo>
                        <a:pt x="8384" y="9643"/>
                        <a:pt x="8364" y="9593"/>
                        <a:pt x="8314" y="9568"/>
                      </a:cubicBezTo>
                      <a:cubicBezTo>
                        <a:pt x="8264" y="9543"/>
                        <a:pt x="8183" y="9482"/>
                        <a:pt x="8188" y="9402"/>
                      </a:cubicBezTo>
                      <a:cubicBezTo>
                        <a:pt x="8194" y="9322"/>
                        <a:pt x="8204" y="9252"/>
                        <a:pt x="8158" y="9192"/>
                      </a:cubicBezTo>
                      <a:cubicBezTo>
                        <a:pt x="8113" y="9131"/>
                        <a:pt x="8048" y="9101"/>
                        <a:pt x="8023" y="9021"/>
                      </a:cubicBezTo>
                      <a:cubicBezTo>
                        <a:pt x="7998" y="8941"/>
                        <a:pt x="7973" y="8906"/>
                        <a:pt x="7918" y="8846"/>
                      </a:cubicBezTo>
                      <a:cubicBezTo>
                        <a:pt x="7863" y="8785"/>
                        <a:pt x="7857" y="8690"/>
                        <a:pt x="7782" y="8615"/>
                      </a:cubicBezTo>
                      <a:cubicBezTo>
                        <a:pt x="7707" y="8540"/>
                        <a:pt x="7722" y="8515"/>
                        <a:pt x="7792" y="8525"/>
                      </a:cubicBezTo>
                      <a:cubicBezTo>
                        <a:pt x="7863" y="8535"/>
                        <a:pt x="7863" y="8565"/>
                        <a:pt x="7857" y="8505"/>
                      </a:cubicBezTo>
                      <a:cubicBezTo>
                        <a:pt x="7853" y="8444"/>
                        <a:pt x="7888" y="8450"/>
                        <a:pt x="7923" y="8490"/>
                      </a:cubicBezTo>
                      <a:cubicBezTo>
                        <a:pt x="7958" y="8530"/>
                        <a:pt x="8048" y="8610"/>
                        <a:pt x="8078" y="8685"/>
                      </a:cubicBezTo>
                      <a:cubicBezTo>
                        <a:pt x="8108" y="8760"/>
                        <a:pt x="8088" y="8785"/>
                        <a:pt x="8158" y="8841"/>
                      </a:cubicBezTo>
                      <a:cubicBezTo>
                        <a:pt x="8229" y="8896"/>
                        <a:pt x="8218" y="8946"/>
                        <a:pt x="8284" y="8961"/>
                      </a:cubicBezTo>
                      <a:cubicBezTo>
                        <a:pt x="8349" y="8976"/>
                        <a:pt x="8354" y="9006"/>
                        <a:pt x="8354" y="9071"/>
                      </a:cubicBezTo>
                      <a:cubicBezTo>
                        <a:pt x="8354" y="9136"/>
                        <a:pt x="8299" y="9202"/>
                        <a:pt x="8394" y="9242"/>
                      </a:cubicBezTo>
                      <a:cubicBezTo>
                        <a:pt x="8489" y="9282"/>
                        <a:pt x="8449" y="9367"/>
                        <a:pt x="8539" y="9397"/>
                      </a:cubicBezTo>
                      <a:cubicBezTo>
                        <a:pt x="8630" y="9427"/>
                        <a:pt x="8645" y="9467"/>
                        <a:pt x="8705" y="9533"/>
                      </a:cubicBezTo>
                      <a:cubicBezTo>
                        <a:pt x="8765" y="9598"/>
                        <a:pt x="8790" y="9633"/>
                        <a:pt x="8800" y="9698"/>
                      </a:cubicBezTo>
                      <a:cubicBezTo>
                        <a:pt x="8810" y="9763"/>
                        <a:pt x="8845" y="9889"/>
                        <a:pt x="8865" y="9939"/>
                      </a:cubicBezTo>
                      <a:cubicBezTo>
                        <a:pt x="8885" y="9989"/>
                        <a:pt x="8850" y="10059"/>
                        <a:pt x="8951" y="10009"/>
                      </a:cubicBezTo>
                      <a:cubicBezTo>
                        <a:pt x="9051" y="9959"/>
                        <a:pt x="9131" y="9894"/>
                        <a:pt x="9216" y="9878"/>
                      </a:cubicBezTo>
                      <a:cubicBezTo>
                        <a:pt x="9302" y="9863"/>
                        <a:pt x="9332" y="9828"/>
                        <a:pt x="9387" y="9783"/>
                      </a:cubicBezTo>
                      <a:cubicBezTo>
                        <a:pt x="9442" y="9738"/>
                        <a:pt x="9447" y="9683"/>
                        <a:pt x="9552" y="9653"/>
                      </a:cubicBezTo>
                      <a:cubicBezTo>
                        <a:pt x="9658" y="9623"/>
                        <a:pt x="9642" y="9583"/>
                        <a:pt x="9708" y="9543"/>
                      </a:cubicBezTo>
                      <a:cubicBezTo>
                        <a:pt x="9773" y="9502"/>
                        <a:pt x="9878" y="9442"/>
                        <a:pt x="9843" y="9427"/>
                      </a:cubicBezTo>
                      <a:cubicBezTo>
                        <a:pt x="9808" y="9412"/>
                        <a:pt x="9808" y="9382"/>
                        <a:pt x="9883" y="9337"/>
                      </a:cubicBezTo>
                      <a:cubicBezTo>
                        <a:pt x="9958" y="9292"/>
                        <a:pt x="10064" y="9262"/>
                        <a:pt x="10104" y="9232"/>
                      </a:cubicBezTo>
                      <a:cubicBezTo>
                        <a:pt x="10144" y="9202"/>
                        <a:pt x="10134" y="9167"/>
                        <a:pt x="10159" y="9116"/>
                      </a:cubicBezTo>
                      <a:cubicBezTo>
                        <a:pt x="10184" y="9066"/>
                        <a:pt x="10254" y="9036"/>
                        <a:pt x="10289" y="8936"/>
                      </a:cubicBezTo>
                      <a:cubicBezTo>
                        <a:pt x="10324" y="8836"/>
                        <a:pt x="10319" y="8780"/>
                        <a:pt x="10374" y="8735"/>
                      </a:cubicBezTo>
                      <a:cubicBezTo>
                        <a:pt x="10430" y="8690"/>
                        <a:pt x="10400" y="8670"/>
                        <a:pt x="10430" y="8580"/>
                      </a:cubicBezTo>
                      <a:cubicBezTo>
                        <a:pt x="10460" y="8490"/>
                        <a:pt x="10575" y="8414"/>
                        <a:pt x="10505" y="8394"/>
                      </a:cubicBezTo>
                      <a:cubicBezTo>
                        <a:pt x="10435" y="8374"/>
                        <a:pt x="10385" y="8339"/>
                        <a:pt x="10309" y="8359"/>
                      </a:cubicBezTo>
                      <a:cubicBezTo>
                        <a:pt x="10234" y="8379"/>
                        <a:pt x="10244" y="8339"/>
                        <a:pt x="10194" y="8304"/>
                      </a:cubicBezTo>
                      <a:cubicBezTo>
                        <a:pt x="10144" y="8269"/>
                        <a:pt x="10119" y="8109"/>
                        <a:pt x="10099" y="8179"/>
                      </a:cubicBezTo>
                      <a:cubicBezTo>
                        <a:pt x="10079" y="8249"/>
                        <a:pt x="10018" y="8264"/>
                        <a:pt x="9983" y="8314"/>
                      </a:cubicBezTo>
                      <a:cubicBezTo>
                        <a:pt x="9948" y="8364"/>
                        <a:pt x="9963" y="8374"/>
                        <a:pt x="9943" y="8429"/>
                      </a:cubicBezTo>
                      <a:cubicBezTo>
                        <a:pt x="9923" y="8485"/>
                        <a:pt x="9903" y="8470"/>
                        <a:pt x="9833" y="8505"/>
                      </a:cubicBezTo>
                      <a:cubicBezTo>
                        <a:pt x="9763" y="8540"/>
                        <a:pt x="9738" y="8535"/>
                        <a:pt x="9728" y="8485"/>
                      </a:cubicBezTo>
                      <a:cubicBezTo>
                        <a:pt x="9718" y="8434"/>
                        <a:pt x="9723" y="8349"/>
                        <a:pt x="9673" y="8359"/>
                      </a:cubicBezTo>
                      <a:cubicBezTo>
                        <a:pt x="9622" y="8369"/>
                        <a:pt x="9567" y="8414"/>
                        <a:pt x="9502" y="8339"/>
                      </a:cubicBezTo>
                      <a:cubicBezTo>
                        <a:pt x="9437" y="8264"/>
                        <a:pt x="9412" y="8204"/>
                        <a:pt x="9357" y="8169"/>
                      </a:cubicBezTo>
                      <a:cubicBezTo>
                        <a:pt x="9302" y="8134"/>
                        <a:pt x="9271" y="8109"/>
                        <a:pt x="9291" y="8048"/>
                      </a:cubicBezTo>
                      <a:cubicBezTo>
                        <a:pt x="9312" y="7988"/>
                        <a:pt x="9276" y="7948"/>
                        <a:pt x="9367" y="7948"/>
                      </a:cubicBezTo>
                      <a:cubicBezTo>
                        <a:pt x="9457" y="7948"/>
                        <a:pt x="9437" y="7973"/>
                        <a:pt x="9557" y="8023"/>
                      </a:cubicBezTo>
                      <a:cubicBezTo>
                        <a:pt x="9678" y="8073"/>
                        <a:pt x="9647" y="8129"/>
                        <a:pt x="9778" y="8144"/>
                      </a:cubicBezTo>
                      <a:cubicBezTo>
                        <a:pt x="9908" y="8159"/>
                        <a:pt x="9873" y="8229"/>
                        <a:pt x="9948" y="8179"/>
                      </a:cubicBezTo>
                      <a:cubicBezTo>
                        <a:pt x="10024" y="8129"/>
                        <a:pt x="10049" y="8018"/>
                        <a:pt x="10119" y="8068"/>
                      </a:cubicBezTo>
                      <a:cubicBezTo>
                        <a:pt x="10189" y="8119"/>
                        <a:pt x="10149" y="8219"/>
                        <a:pt x="10299" y="8164"/>
                      </a:cubicBezTo>
                      <a:cubicBezTo>
                        <a:pt x="10450" y="8109"/>
                        <a:pt x="10510" y="8068"/>
                        <a:pt x="10640" y="8038"/>
                      </a:cubicBezTo>
                      <a:cubicBezTo>
                        <a:pt x="10771" y="8008"/>
                        <a:pt x="10781" y="7948"/>
                        <a:pt x="10831" y="7908"/>
                      </a:cubicBezTo>
                      <a:cubicBezTo>
                        <a:pt x="10881" y="7868"/>
                        <a:pt x="10971" y="7783"/>
                        <a:pt x="11021" y="7803"/>
                      </a:cubicBezTo>
                      <a:cubicBezTo>
                        <a:pt x="11071" y="7823"/>
                        <a:pt x="11021" y="7863"/>
                        <a:pt x="11101" y="7883"/>
                      </a:cubicBezTo>
                      <a:cubicBezTo>
                        <a:pt x="11182" y="7903"/>
                        <a:pt x="11287" y="7843"/>
                        <a:pt x="11267" y="7913"/>
                      </a:cubicBezTo>
                      <a:cubicBezTo>
                        <a:pt x="11247" y="7983"/>
                        <a:pt x="11197" y="8003"/>
                        <a:pt x="11272" y="8028"/>
                      </a:cubicBezTo>
                      <a:cubicBezTo>
                        <a:pt x="11347" y="8053"/>
                        <a:pt x="11407" y="8003"/>
                        <a:pt x="11442" y="7968"/>
                      </a:cubicBezTo>
                      <a:cubicBezTo>
                        <a:pt x="11478" y="7933"/>
                        <a:pt x="11498" y="7928"/>
                        <a:pt x="11523" y="7953"/>
                      </a:cubicBezTo>
                      <a:cubicBezTo>
                        <a:pt x="11548" y="7978"/>
                        <a:pt x="11548" y="8048"/>
                        <a:pt x="11578" y="8139"/>
                      </a:cubicBezTo>
                      <a:cubicBezTo>
                        <a:pt x="11608" y="8229"/>
                        <a:pt x="11683" y="8294"/>
                        <a:pt x="11678" y="8359"/>
                      </a:cubicBezTo>
                      <a:cubicBezTo>
                        <a:pt x="11673" y="8424"/>
                        <a:pt x="11708" y="8500"/>
                        <a:pt x="11753" y="8535"/>
                      </a:cubicBezTo>
                      <a:cubicBezTo>
                        <a:pt x="11798" y="8570"/>
                        <a:pt x="11813" y="8610"/>
                        <a:pt x="11834" y="8670"/>
                      </a:cubicBezTo>
                      <a:cubicBezTo>
                        <a:pt x="11854" y="8730"/>
                        <a:pt x="11849" y="8831"/>
                        <a:pt x="11899" y="8810"/>
                      </a:cubicBezTo>
                      <a:cubicBezTo>
                        <a:pt x="11949" y="8790"/>
                        <a:pt x="11989" y="8806"/>
                        <a:pt x="12004" y="8710"/>
                      </a:cubicBezTo>
                      <a:cubicBezTo>
                        <a:pt x="12019" y="8615"/>
                        <a:pt x="12019" y="8565"/>
                        <a:pt x="12059" y="8515"/>
                      </a:cubicBezTo>
                      <a:cubicBezTo>
                        <a:pt x="12099" y="8465"/>
                        <a:pt x="12139" y="8485"/>
                        <a:pt x="12119" y="8399"/>
                      </a:cubicBezTo>
                      <a:cubicBezTo>
                        <a:pt x="12099" y="8314"/>
                        <a:pt x="12144" y="8219"/>
                        <a:pt x="12109" y="8149"/>
                      </a:cubicBezTo>
                      <a:cubicBezTo>
                        <a:pt x="12074" y="8078"/>
                        <a:pt x="12034" y="8129"/>
                        <a:pt x="12069" y="7998"/>
                      </a:cubicBezTo>
                      <a:cubicBezTo>
                        <a:pt x="12104" y="7868"/>
                        <a:pt x="12149" y="7803"/>
                        <a:pt x="12169" y="7672"/>
                      </a:cubicBezTo>
                      <a:cubicBezTo>
                        <a:pt x="12189" y="7542"/>
                        <a:pt x="12139" y="7512"/>
                        <a:pt x="12215" y="7422"/>
                      </a:cubicBezTo>
                      <a:cubicBezTo>
                        <a:pt x="12290" y="7331"/>
                        <a:pt x="12290" y="7266"/>
                        <a:pt x="12300" y="7186"/>
                      </a:cubicBezTo>
                      <a:cubicBezTo>
                        <a:pt x="12310" y="7106"/>
                        <a:pt x="12315" y="7036"/>
                        <a:pt x="12330" y="6996"/>
                      </a:cubicBezTo>
                      <a:cubicBezTo>
                        <a:pt x="12345" y="6955"/>
                        <a:pt x="12285" y="6890"/>
                        <a:pt x="12325" y="6840"/>
                      </a:cubicBezTo>
                      <a:cubicBezTo>
                        <a:pt x="12365" y="6790"/>
                        <a:pt x="12375" y="6785"/>
                        <a:pt x="12375" y="6735"/>
                      </a:cubicBezTo>
                      <a:cubicBezTo>
                        <a:pt x="12375" y="6685"/>
                        <a:pt x="12400" y="6750"/>
                        <a:pt x="12420" y="6670"/>
                      </a:cubicBezTo>
                      <a:cubicBezTo>
                        <a:pt x="12440" y="6589"/>
                        <a:pt x="12425" y="6509"/>
                        <a:pt x="12465" y="6509"/>
                      </a:cubicBezTo>
                      <a:cubicBezTo>
                        <a:pt x="12505" y="6509"/>
                        <a:pt x="12435" y="6574"/>
                        <a:pt x="12510" y="6619"/>
                      </a:cubicBezTo>
                      <a:cubicBezTo>
                        <a:pt x="12586" y="6665"/>
                        <a:pt x="12641" y="6690"/>
                        <a:pt x="12641" y="6745"/>
                      </a:cubicBezTo>
                      <a:cubicBezTo>
                        <a:pt x="12641" y="6800"/>
                        <a:pt x="12606" y="6930"/>
                        <a:pt x="12661" y="6900"/>
                      </a:cubicBezTo>
                      <a:cubicBezTo>
                        <a:pt x="12716" y="6870"/>
                        <a:pt x="12746" y="6755"/>
                        <a:pt x="12756" y="6830"/>
                      </a:cubicBezTo>
                      <a:cubicBezTo>
                        <a:pt x="12766" y="6905"/>
                        <a:pt x="12791" y="7066"/>
                        <a:pt x="12741" y="7141"/>
                      </a:cubicBezTo>
                      <a:cubicBezTo>
                        <a:pt x="12691" y="7216"/>
                        <a:pt x="12701" y="7241"/>
                        <a:pt x="12756" y="7306"/>
                      </a:cubicBezTo>
                      <a:cubicBezTo>
                        <a:pt x="12811" y="7372"/>
                        <a:pt x="12766" y="7402"/>
                        <a:pt x="12746" y="7462"/>
                      </a:cubicBezTo>
                      <a:cubicBezTo>
                        <a:pt x="12726" y="7522"/>
                        <a:pt x="12731" y="7532"/>
                        <a:pt x="12741" y="7592"/>
                      </a:cubicBezTo>
                      <a:cubicBezTo>
                        <a:pt x="12751" y="7652"/>
                        <a:pt x="12691" y="7597"/>
                        <a:pt x="12676" y="7677"/>
                      </a:cubicBezTo>
                      <a:cubicBezTo>
                        <a:pt x="12661" y="7758"/>
                        <a:pt x="12586" y="7793"/>
                        <a:pt x="12611" y="7838"/>
                      </a:cubicBezTo>
                      <a:cubicBezTo>
                        <a:pt x="12636" y="7883"/>
                        <a:pt x="12666" y="7898"/>
                        <a:pt x="12661" y="7958"/>
                      </a:cubicBezTo>
                      <a:cubicBezTo>
                        <a:pt x="12656" y="8018"/>
                        <a:pt x="12641" y="8033"/>
                        <a:pt x="12646" y="8114"/>
                      </a:cubicBezTo>
                      <a:cubicBezTo>
                        <a:pt x="12650" y="8187"/>
                        <a:pt x="12630" y="8322"/>
                        <a:pt x="12653" y="8364"/>
                      </a:cubicBezTo>
                      <a:cubicBezTo>
                        <a:pt x="12837" y="7765"/>
                        <a:pt x="12936" y="7128"/>
                        <a:pt x="12936" y="6467"/>
                      </a:cubicBezTo>
                      <a:cubicBezTo>
                        <a:pt x="12936" y="5558"/>
                        <a:pt x="12748" y="4693"/>
                        <a:pt x="12409" y="3908"/>
                      </a:cubicBezTo>
                      <a:close/>
                      <a:moveTo>
                        <a:pt x="8378" y="6747"/>
                      </a:moveTo>
                      <a:cubicBezTo>
                        <a:pt x="8320" y="6796"/>
                        <a:pt x="8266" y="6836"/>
                        <a:pt x="8158" y="6840"/>
                      </a:cubicBezTo>
                      <a:cubicBezTo>
                        <a:pt x="8050" y="6845"/>
                        <a:pt x="7898" y="6772"/>
                        <a:pt x="7815" y="6742"/>
                      </a:cubicBezTo>
                      <a:cubicBezTo>
                        <a:pt x="7732" y="6713"/>
                        <a:pt x="7580" y="6801"/>
                        <a:pt x="7507" y="6840"/>
                      </a:cubicBezTo>
                      <a:cubicBezTo>
                        <a:pt x="7433" y="6880"/>
                        <a:pt x="7418" y="6860"/>
                        <a:pt x="7291" y="6904"/>
                      </a:cubicBezTo>
                      <a:cubicBezTo>
                        <a:pt x="7164" y="6948"/>
                        <a:pt x="7198" y="6855"/>
                        <a:pt x="7154" y="6811"/>
                      </a:cubicBezTo>
                      <a:cubicBezTo>
                        <a:pt x="7110" y="6767"/>
                        <a:pt x="7164" y="6728"/>
                        <a:pt x="7154" y="6669"/>
                      </a:cubicBezTo>
                      <a:cubicBezTo>
                        <a:pt x="7144" y="6610"/>
                        <a:pt x="7154" y="6586"/>
                        <a:pt x="7198" y="6542"/>
                      </a:cubicBezTo>
                      <a:cubicBezTo>
                        <a:pt x="7242" y="6498"/>
                        <a:pt x="7232" y="6458"/>
                        <a:pt x="7257" y="6424"/>
                      </a:cubicBezTo>
                      <a:cubicBezTo>
                        <a:pt x="7281" y="6390"/>
                        <a:pt x="7306" y="6385"/>
                        <a:pt x="7316" y="6336"/>
                      </a:cubicBezTo>
                      <a:cubicBezTo>
                        <a:pt x="7325" y="6287"/>
                        <a:pt x="7335" y="6263"/>
                        <a:pt x="7384" y="6223"/>
                      </a:cubicBezTo>
                      <a:cubicBezTo>
                        <a:pt x="7433" y="6184"/>
                        <a:pt x="7463" y="6140"/>
                        <a:pt x="7507" y="6160"/>
                      </a:cubicBezTo>
                      <a:cubicBezTo>
                        <a:pt x="7551" y="6179"/>
                        <a:pt x="7550" y="6204"/>
                        <a:pt x="7629" y="6204"/>
                      </a:cubicBezTo>
                      <a:cubicBezTo>
                        <a:pt x="7698" y="6204"/>
                        <a:pt x="7649" y="6267"/>
                        <a:pt x="7575" y="6297"/>
                      </a:cubicBezTo>
                      <a:cubicBezTo>
                        <a:pt x="7502" y="6326"/>
                        <a:pt x="7609" y="6380"/>
                        <a:pt x="7654" y="6410"/>
                      </a:cubicBezTo>
                      <a:cubicBezTo>
                        <a:pt x="7698" y="6439"/>
                        <a:pt x="7737" y="6444"/>
                        <a:pt x="7761" y="6429"/>
                      </a:cubicBezTo>
                      <a:cubicBezTo>
                        <a:pt x="7786" y="6414"/>
                        <a:pt x="7830" y="6375"/>
                        <a:pt x="7864" y="6370"/>
                      </a:cubicBezTo>
                      <a:cubicBezTo>
                        <a:pt x="7898" y="6365"/>
                        <a:pt x="7898" y="6316"/>
                        <a:pt x="7864" y="6316"/>
                      </a:cubicBezTo>
                      <a:cubicBezTo>
                        <a:pt x="7830" y="6316"/>
                        <a:pt x="7805" y="6297"/>
                        <a:pt x="7766" y="6258"/>
                      </a:cubicBezTo>
                      <a:cubicBezTo>
                        <a:pt x="7727" y="6219"/>
                        <a:pt x="7771" y="6165"/>
                        <a:pt x="7830" y="6165"/>
                      </a:cubicBezTo>
                      <a:cubicBezTo>
                        <a:pt x="7889" y="6165"/>
                        <a:pt x="7962" y="6096"/>
                        <a:pt x="8036" y="6052"/>
                      </a:cubicBezTo>
                      <a:cubicBezTo>
                        <a:pt x="8109" y="6008"/>
                        <a:pt x="8090" y="6096"/>
                        <a:pt x="8045" y="6165"/>
                      </a:cubicBezTo>
                      <a:cubicBezTo>
                        <a:pt x="8001" y="6233"/>
                        <a:pt x="8001" y="6263"/>
                        <a:pt x="7957" y="6297"/>
                      </a:cubicBezTo>
                      <a:cubicBezTo>
                        <a:pt x="7913" y="6331"/>
                        <a:pt x="8021" y="6365"/>
                        <a:pt x="8070" y="6390"/>
                      </a:cubicBezTo>
                      <a:cubicBezTo>
                        <a:pt x="8119" y="6414"/>
                        <a:pt x="8178" y="6468"/>
                        <a:pt x="8251" y="6463"/>
                      </a:cubicBezTo>
                      <a:cubicBezTo>
                        <a:pt x="8325" y="6458"/>
                        <a:pt x="8359" y="6581"/>
                        <a:pt x="8398" y="6615"/>
                      </a:cubicBezTo>
                      <a:cubicBezTo>
                        <a:pt x="8437" y="6649"/>
                        <a:pt x="8437" y="6698"/>
                        <a:pt x="8378" y="6747"/>
                      </a:cubicBezTo>
                      <a:close/>
                      <a:moveTo>
                        <a:pt x="9564" y="7007"/>
                      </a:moveTo>
                      <a:cubicBezTo>
                        <a:pt x="9500" y="7061"/>
                        <a:pt x="9480" y="7120"/>
                        <a:pt x="9417" y="7090"/>
                      </a:cubicBezTo>
                      <a:cubicBezTo>
                        <a:pt x="9353" y="7061"/>
                        <a:pt x="9280" y="7061"/>
                        <a:pt x="9206" y="7041"/>
                      </a:cubicBezTo>
                      <a:cubicBezTo>
                        <a:pt x="9133" y="7022"/>
                        <a:pt x="9211" y="6963"/>
                        <a:pt x="9162" y="6899"/>
                      </a:cubicBezTo>
                      <a:cubicBezTo>
                        <a:pt x="9113" y="6836"/>
                        <a:pt x="9177" y="6752"/>
                        <a:pt x="9201" y="6713"/>
                      </a:cubicBezTo>
                      <a:cubicBezTo>
                        <a:pt x="9226" y="6674"/>
                        <a:pt x="9240" y="6640"/>
                        <a:pt x="9157" y="6625"/>
                      </a:cubicBezTo>
                      <a:cubicBezTo>
                        <a:pt x="9074" y="6610"/>
                        <a:pt x="9079" y="6542"/>
                        <a:pt x="9020" y="6507"/>
                      </a:cubicBezTo>
                      <a:cubicBezTo>
                        <a:pt x="8961" y="6473"/>
                        <a:pt x="8976" y="6449"/>
                        <a:pt x="8932" y="6395"/>
                      </a:cubicBezTo>
                      <a:cubicBezTo>
                        <a:pt x="8888" y="6341"/>
                        <a:pt x="8898" y="6297"/>
                        <a:pt x="8844" y="6233"/>
                      </a:cubicBezTo>
                      <a:cubicBezTo>
                        <a:pt x="8790" y="6170"/>
                        <a:pt x="8819" y="6150"/>
                        <a:pt x="8868" y="6111"/>
                      </a:cubicBezTo>
                      <a:cubicBezTo>
                        <a:pt x="8917" y="6072"/>
                        <a:pt x="8902" y="6037"/>
                        <a:pt x="8951" y="6003"/>
                      </a:cubicBezTo>
                      <a:cubicBezTo>
                        <a:pt x="9000" y="5969"/>
                        <a:pt x="9007" y="5927"/>
                        <a:pt x="9074" y="5866"/>
                      </a:cubicBezTo>
                      <a:cubicBezTo>
                        <a:pt x="9133" y="5812"/>
                        <a:pt x="9191" y="5851"/>
                        <a:pt x="9221" y="5881"/>
                      </a:cubicBezTo>
                      <a:cubicBezTo>
                        <a:pt x="9250" y="5910"/>
                        <a:pt x="9245" y="5969"/>
                        <a:pt x="9201" y="6003"/>
                      </a:cubicBezTo>
                      <a:cubicBezTo>
                        <a:pt x="9157" y="6037"/>
                        <a:pt x="9167" y="6101"/>
                        <a:pt x="9162" y="6165"/>
                      </a:cubicBezTo>
                      <a:cubicBezTo>
                        <a:pt x="9157" y="6228"/>
                        <a:pt x="9206" y="6267"/>
                        <a:pt x="9294" y="6292"/>
                      </a:cubicBezTo>
                      <a:cubicBezTo>
                        <a:pt x="9382" y="6316"/>
                        <a:pt x="9363" y="6351"/>
                        <a:pt x="9333" y="6385"/>
                      </a:cubicBezTo>
                      <a:cubicBezTo>
                        <a:pt x="9304" y="6419"/>
                        <a:pt x="9353" y="6468"/>
                        <a:pt x="9402" y="6483"/>
                      </a:cubicBezTo>
                      <a:cubicBezTo>
                        <a:pt x="9451" y="6498"/>
                        <a:pt x="9466" y="6522"/>
                        <a:pt x="9466" y="6576"/>
                      </a:cubicBezTo>
                      <a:cubicBezTo>
                        <a:pt x="9466" y="6630"/>
                        <a:pt x="9500" y="6684"/>
                        <a:pt x="9554" y="6694"/>
                      </a:cubicBezTo>
                      <a:cubicBezTo>
                        <a:pt x="9608" y="6703"/>
                        <a:pt x="9598" y="6742"/>
                        <a:pt x="9598" y="6767"/>
                      </a:cubicBezTo>
                      <a:cubicBezTo>
                        <a:pt x="9598" y="6791"/>
                        <a:pt x="9583" y="6860"/>
                        <a:pt x="9622" y="6914"/>
                      </a:cubicBezTo>
                      <a:cubicBezTo>
                        <a:pt x="9662" y="6968"/>
                        <a:pt x="9627" y="6953"/>
                        <a:pt x="9564" y="7007"/>
                      </a:cubicBezTo>
                      <a:close/>
                      <a:moveTo>
                        <a:pt x="12645" y="7496"/>
                      </a:moveTo>
                      <a:cubicBezTo>
                        <a:pt x="12661" y="7468"/>
                        <a:pt x="12665" y="7448"/>
                        <a:pt x="12665" y="7448"/>
                      </a:cubicBezTo>
                      <a:cubicBezTo>
                        <a:pt x="12661" y="7408"/>
                        <a:pt x="12673" y="7339"/>
                        <a:pt x="12653" y="7311"/>
                      </a:cubicBezTo>
                      <a:cubicBezTo>
                        <a:pt x="12633" y="7283"/>
                        <a:pt x="12677" y="7178"/>
                        <a:pt x="12617" y="7219"/>
                      </a:cubicBezTo>
                      <a:cubicBezTo>
                        <a:pt x="12556" y="7259"/>
                        <a:pt x="12576" y="7299"/>
                        <a:pt x="12596" y="7360"/>
                      </a:cubicBezTo>
                      <a:cubicBezTo>
                        <a:pt x="12617" y="7420"/>
                        <a:pt x="12629" y="7525"/>
                        <a:pt x="12645" y="7496"/>
                      </a:cubicBezTo>
                      <a:close/>
                      <a:moveTo>
                        <a:pt x="7758" y="455"/>
                      </a:moveTo>
                      <a:cubicBezTo>
                        <a:pt x="7699" y="451"/>
                        <a:pt x="7588" y="451"/>
                        <a:pt x="7669" y="490"/>
                      </a:cubicBezTo>
                      <a:cubicBezTo>
                        <a:pt x="7750" y="528"/>
                        <a:pt x="7856" y="541"/>
                        <a:pt x="7822" y="507"/>
                      </a:cubicBezTo>
                      <a:cubicBezTo>
                        <a:pt x="7788" y="473"/>
                        <a:pt x="7758" y="455"/>
                        <a:pt x="7758" y="455"/>
                      </a:cubicBezTo>
                      <a:close/>
                      <a:moveTo>
                        <a:pt x="7884" y="2594"/>
                      </a:moveTo>
                      <a:cubicBezTo>
                        <a:pt x="7846" y="2627"/>
                        <a:pt x="7857" y="2655"/>
                        <a:pt x="7890" y="2698"/>
                      </a:cubicBezTo>
                      <a:cubicBezTo>
                        <a:pt x="7922" y="2742"/>
                        <a:pt x="7939" y="2764"/>
                        <a:pt x="7922" y="2824"/>
                      </a:cubicBezTo>
                      <a:cubicBezTo>
                        <a:pt x="7906" y="2885"/>
                        <a:pt x="7873" y="2923"/>
                        <a:pt x="7939" y="2961"/>
                      </a:cubicBezTo>
                      <a:cubicBezTo>
                        <a:pt x="8005" y="3000"/>
                        <a:pt x="8010" y="3082"/>
                        <a:pt x="8103" y="3076"/>
                      </a:cubicBezTo>
                      <a:cubicBezTo>
                        <a:pt x="8196" y="3071"/>
                        <a:pt x="8224" y="3043"/>
                        <a:pt x="8180" y="3005"/>
                      </a:cubicBezTo>
                      <a:cubicBezTo>
                        <a:pt x="8136" y="2967"/>
                        <a:pt x="8032" y="2950"/>
                        <a:pt x="8037" y="2879"/>
                      </a:cubicBezTo>
                      <a:cubicBezTo>
                        <a:pt x="8043" y="2808"/>
                        <a:pt x="8081" y="2753"/>
                        <a:pt x="8043" y="2698"/>
                      </a:cubicBezTo>
                      <a:cubicBezTo>
                        <a:pt x="8005" y="2644"/>
                        <a:pt x="7983" y="2627"/>
                        <a:pt x="8032" y="2578"/>
                      </a:cubicBezTo>
                      <a:cubicBezTo>
                        <a:pt x="8081" y="2529"/>
                        <a:pt x="8016" y="2458"/>
                        <a:pt x="8065" y="2430"/>
                      </a:cubicBezTo>
                      <a:cubicBezTo>
                        <a:pt x="8114" y="2403"/>
                        <a:pt x="8114" y="2315"/>
                        <a:pt x="8059" y="2315"/>
                      </a:cubicBezTo>
                      <a:cubicBezTo>
                        <a:pt x="7955" y="2315"/>
                        <a:pt x="7879" y="2430"/>
                        <a:pt x="7900" y="2490"/>
                      </a:cubicBezTo>
                      <a:cubicBezTo>
                        <a:pt x="7922" y="2551"/>
                        <a:pt x="7922" y="2562"/>
                        <a:pt x="7884" y="2594"/>
                      </a:cubicBezTo>
                      <a:close/>
                      <a:moveTo>
                        <a:pt x="8158" y="1729"/>
                      </a:moveTo>
                      <a:cubicBezTo>
                        <a:pt x="8103" y="1768"/>
                        <a:pt x="8070" y="1773"/>
                        <a:pt x="8032" y="1762"/>
                      </a:cubicBezTo>
                      <a:cubicBezTo>
                        <a:pt x="7994" y="1751"/>
                        <a:pt x="7966" y="1784"/>
                        <a:pt x="8059" y="1817"/>
                      </a:cubicBezTo>
                      <a:cubicBezTo>
                        <a:pt x="8153" y="1850"/>
                        <a:pt x="8196" y="1822"/>
                        <a:pt x="8229" y="1806"/>
                      </a:cubicBezTo>
                      <a:cubicBezTo>
                        <a:pt x="8262" y="1790"/>
                        <a:pt x="8246" y="1822"/>
                        <a:pt x="8300" y="1822"/>
                      </a:cubicBezTo>
                      <a:cubicBezTo>
                        <a:pt x="8355" y="1822"/>
                        <a:pt x="8383" y="1768"/>
                        <a:pt x="8311" y="1724"/>
                      </a:cubicBezTo>
                      <a:cubicBezTo>
                        <a:pt x="8246" y="1684"/>
                        <a:pt x="8213" y="1691"/>
                        <a:pt x="8158" y="1729"/>
                      </a:cubicBezTo>
                      <a:close/>
                      <a:moveTo>
                        <a:pt x="7582" y="95"/>
                      </a:moveTo>
                      <a:cubicBezTo>
                        <a:pt x="7599" y="103"/>
                        <a:pt x="7615" y="105"/>
                        <a:pt x="7631" y="104"/>
                      </a:cubicBezTo>
                      <a:cubicBezTo>
                        <a:pt x="7614" y="101"/>
                        <a:pt x="7598" y="98"/>
                        <a:pt x="7582" y="95"/>
                      </a:cubicBezTo>
                      <a:close/>
                      <a:moveTo>
                        <a:pt x="7688" y="7702"/>
                      </a:moveTo>
                      <a:cubicBezTo>
                        <a:pt x="7757" y="7683"/>
                        <a:pt x="7761" y="7639"/>
                        <a:pt x="7806" y="7595"/>
                      </a:cubicBezTo>
                      <a:cubicBezTo>
                        <a:pt x="7850" y="7551"/>
                        <a:pt x="7835" y="7565"/>
                        <a:pt x="7766" y="7565"/>
                      </a:cubicBezTo>
                      <a:cubicBezTo>
                        <a:pt x="7711" y="7565"/>
                        <a:pt x="7713" y="7600"/>
                        <a:pt x="7649" y="7629"/>
                      </a:cubicBezTo>
                      <a:cubicBezTo>
                        <a:pt x="7585" y="7658"/>
                        <a:pt x="7619" y="7722"/>
                        <a:pt x="7688" y="7702"/>
                      </a:cubicBezTo>
                      <a:close/>
                      <a:moveTo>
                        <a:pt x="8486" y="1275"/>
                      </a:moveTo>
                      <a:cubicBezTo>
                        <a:pt x="8569" y="1275"/>
                        <a:pt x="8580" y="1149"/>
                        <a:pt x="8454" y="1138"/>
                      </a:cubicBezTo>
                      <a:cubicBezTo>
                        <a:pt x="8374" y="1131"/>
                        <a:pt x="8382" y="1089"/>
                        <a:pt x="8371" y="1045"/>
                      </a:cubicBezTo>
                      <a:cubicBezTo>
                        <a:pt x="8360" y="1001"/>
                        <a:pt x="8322" y="957"/>
                        <a:pt x="8300" y="979"/>
                      </a:cubicBezTo>
                      <a:cubicBezTo>
                        <a:pt x="8278" y="1001"/>
                        <a:pt x="8295" y="1111"/>
                        <a:pt x="8339" y="1149"/>
                      </a:cubicBezTo>
                      <a:cubicBezTo>
                        <a:pt x="8382" y="1187"/>
                        <a:pt x="8404" y="1275"/>
                        <a:pt x="8486" y="1275"/>
                      </a:cubicBezTo>
                      <a:close/>
                      <a:moveTo>
                        <a:pt x="4626" y="3175"/>
                      </a:moveTo>
                      <a:cubicBezTo>
                        <a:pt x="4588" y="3202"/>
                        <a:pt x="4544" y="3246"/>
                        <a:pt x="4599" y="3295"/>
                      </a:cubicBezTo>
                      <a:cubicBezTo>
                        <a:pt x="4653" y="3345"/>
                        <a:pt x="4714" y="3345"/>
                        <a:pt x="4774" y="3372"/>
                      </a:cubicBezTo>
                      <a:cubicBezTo>
                        <a:pt x="4834" y="3399"/>
                        <a:pt x="4916" y="3427"/>
                        <a:pt x="4949" y="3383"/>
                      </a:cubicBezTo>
                      <a:cubicBezTo>
                        <a:pt x="4982" y="3339"/>
                        <a:pt x="4971" y="3356"/>
                        <a:pt x="5010" y="3334"/>
                      </a:cubicBezTo>
                      <a:cubicBezTo>
                        <a:pt x="5048" y="3312"/>
                        <a:pt x="5031" y="3230"/>
                        <a:pt x="5026" y="3191"/>
                      </a:cubicBezTo>
                      <a:cubicBezTo>
                        <a:pt x="5020" y="3153"/>
                        <a:pt x="5026" y="3115"/>
                        <a:pt x="4966" y="3126"/>
                      </a:cubicBezTo>
                      <a:cubicBezTo>
                        <a:pt x="4905" y="3137"/>
                        <a:pt x="4884" y="3131"/>
                        <a:pt x="4856" y="3098"/>
                      </a:cubicBezTo>
                      <a:cubicBezTo>
                        <a:pt x="4829" y="3065"/>
                        <a:pt x="4845" y="3032"/>
                        <a:pt x="4779" y="3032"/>
                      </a:cubicBezTo>
                      <a:cubicBezTo>
                        <a:pt x="4715" y="3032"/>
                        <a:pt x="4681" y="3038"/>
                        <a:pt x="4714" y="3093"/>
                      </a:cubicBezTo>
                      <a:cubicBezTo>
                        <a:pt x="4747" y="3147"/>
                        <a:pt x="4665" y="3147"/>
                        <a:pt x="4626" y="3175"/>
                      </a:cubicBezTo>
                      <a:close/>
                      <a:moveTo>
                        <a:pt x="5249" y="6909"/>
                      </a:moveTo>
                      <a:cubicBezTo>
                        <a:pt x="5313" y="6943"/>
                        <a:pt x="5357" y="6899"/>
                        <a:pt x="5386" y="6840"/>
                      </a:cubicBezTo>
                      <a:cubicBezTo>
                        <a:pt x="5416" y="6782"/>
                        <a:pt x="5420" y="6684"/>
                        <a:pt x="5401" y="6649"/>
                      </a:cubicBezTo>
                      <a:cubicBezTo>
                        <a:pt x="5381" y="6615"/>
                        <a:pt x="5357" y="6596"/>
                        <a:pt x="5391" y="6547"/>
                      </a:cubicBezTo>
                      <a:cubicBezTo>
                        <a:pt x="5425" y="6498"/>
                        <a:pt x="5396" y="6449"/>
                        <a:pt x="5357" y="6473"/>
                      </a:cubicBezTo>
                      <a:cubicBezTo>
                        <a:pt x="5292" y="6514"/>
                        <a:pt x="5278" y="6571"/>
                        <a:pt x="5313" y="6605"/>
                      </a:cubicBezTo>
                      <a:cubicBezTo>
                        <a:pt x="5347" y="6640"/>
                        <a:pt x="5318" y="6664"/>
                        <a:pt x="5283" y="6703"/>
                      </a:cubicBezTo>
                      <a:cubicBezTo>
                        <a:pt x="5249" y="6742"/>
                        <a:pt x="5185" y="6875"/>
                        <a:pt x="5249" y="6909"/>
                      </a:cubicBezTo>
                      <a:close/>
                      <a:moveTo>
                        <a:pt x="6904" y="7678"/>
                      </a:moveTo>
                      <a:cubicBezTo>
                        <a:pt x="6992" y="7653"/>
                        <a:pt x="6963" y="7614"/>
                        <a:pt x="6895" y="7595"/>
                      </a:cubicBezTo>
                      <a:cubicBezTo>
                        <a:pt x="6814" y="7572"/>
                        <a:pt x="6821" y="7580"/>
                        <a:pt x="6762" y="7570"/>
                      </a:cubicBezTo>
                      <a:cubicBezTo>
                        <a:pt x="6704" y="7560"/>
                        <a:pt x="6601" y="7575"/>
                        <a:pt x="6679" y="7614"/>
                      </a:cubicBezTo>
                      <a:cubicBezTo>
                        <a:pt x="6757" y="7653"/>
                        <a:pt x="6816" y="7702"/>
                        <a:pt x="6904" y="76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3" name="Group 62">
                <a:extLst>
                  <a:ext uri="{FF2B5EF4-FFF2-40B4-BE49-F238E27FC236}">
                    <a16:creationId xmlns:a16="http://schemas.microsoft.com/office/drawing/2014/main" id="{D070BB76-5F88-BF17-D520-1E5A3A756035}"/>
                  </a:ext>
                </a:extLst>
              </p:cNvPr>
              <p:cNvGrpSpPr/>
              <p:nvPr/>
            </p:nvGrpSpPr>
            <p:grpSpPr>
              <a:xfrm>
                <a:off x="6483337" y="2113649"/>
                <a:ext cx="4451347" cy="671720"/>
                <a:chOff x="6399205" y="2113649"/>
                <a:chExt cx="4451347" cy="671720"/>
              </a:xfrm>
            </p:grpSpPr>
            <p:sp>
              <p:nvSpPr>
                <p:cNvPr id="59" name="Oval 58">
                  <a:extLst>
                    <a:ext uri="{FF2B5EF4-FFF2-40B4-BE49-F238E27FC236}">
                      <a16:creationId xmlns:a16="http://schemas.microsoft.com/office/drawing/2014/main" id="{692486AA-12CD-7B14-F2D6-02C201F9361F}"/>
                    </a:ext>
                  </a:extLst>
                </p:cNvPr>
                <p:cNvSpPr/>
                <p:nvPr/>
              </p:nvSpPr>
              <p:spPr>
                <a:xfrm>
                  <a:off x="6399205" y="2113649"/>
                  <a:ext cx="1401288" cy="64614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A4EED836-9DFD-9CC5-AFF6-BE31B550BF06}"/>
                    </a:ext>
                  </a:extLst>
                </p:cNvPr>
                <p:cNvSpPr/>
                <p:nvPr/>
              </p:nvSpPr>
              <p:spPr>
                <a:xfrm>
                  <a:off x="7904970" y="2113649"/>
                  <a:ext cx="1401288" cy="64614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133095EA-F02C-DF96-790C-0D22AD5E196E}"/>
                    </a:ext>
                  </a:extLst>
                </p:cNvPr>
                <p:cNvSpPr/>
                <p:nvPr/>
              </p:nvSpPr>
              <p:spPr>
                <a:xfrm>
                  <a:off x="9449264" y="2113649"/>
                  <a:ext cx="1401288" cy="64614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Google Shape;376;p29">
                  <a:extLst>
                    <a:ext uri="{FF2B5EF4-FFF2-40B4-BE49-F238E27FC236}">
                      <a16:creationId xmlns:a16="http://schemas.microsoft.com/office/drawing/2014/main" id="{A6169DFA-0DA1-0D8F-2B74-D80622551727}"/>
                    </a:ext>
                  </a:extLst>
                </p:cNvPr>
                <p:cNvSpPr/>
                <p:nvPr/>
              </p:nvSpPr>
              <p:spPr>
                <a:xfrm>
                  <a:off x="6451717" y="2139221"/>
                  <a:ext cx="1346428" cy="646148"/>
                </a:xfrm>
                <a:prstGeom prst="roundRect">
                  <a:avLst>
                    <a:gd name="adj" fmla="val 16667"/>
                  </a:avLst>
                </a:prstGeom>
                <a:no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panose="020F0502020204030204" pitchFamily="34" charset="0"/>
                      <a:ea typeface="Cambria"/>
                      <a:cs typeface="Calibri" panose="020F0502020204030204" pitchFamily="34" charset="0"/>
                      <a:sym typeface="Cambria"/>
                    </a:rPr>
                    <a:t>Private EO Data</a:t>
                  </a:r>
                  <a:endParaRPr kumimoji="0" sz="1800" b="1" i="0" u="none" strike="noStrike" kern="1200" cap="none" spc="0" normalizeH="0" baseline="0" noProof="0" dirty="0">
                    <a:ln>
                      <a:noFill/>
                    </a:ln>
                    <a:solidFill>
                      <a:prstClr val="white"/>
                    </a:solidFill>
                    <a:effectLst/>
                    <a:uLnTx/>
                    <a:uFillTx/>
                    <a:latin typeface="Calibri" panose="020F0502020204030204" pitchFamily="34" charset="0"/>
                    <a:ea typeface="Cambria"/>
                    <a:cs typeface="Calibri" panose="020F0502020204030204" pitchFamily="34" charset="0"/>
                    <a:sym typeface="Cambria"/>
                  </a:endParaRPr>
                </a:p>
              </p:txBody>
            </p:sp>
            <p:sp>
              <p:nvSpPr>
                <p:cNvPr id="26" name="Google Shape;377;p29">
                  <a:extLst>
                    <a:ext uri="{FF2B5EF4-FFF2-40B4-BE49-F238E27FC236}">
                      <a16:creationId xmlns:a16="http://schemas.microsoft.com/office/drawing/2014/main" id="{D015F946-A9E1-1A48-A1A1-2673D08EBC86}"/>
                    </a:ext>
                  </a:extLst>
                </p:cNvPr>
                <p:cNvSpPr/>
                <p:nvPr/>
              </p:nvSpPr>
              <p:spPr>
                <a:xfrm>
                  <a:off x="7948632" y="2139221"/>
                  <a:ext cx="1346428" cy="646148"/>
                </a:xfrm>
                <a:prstGeom prst="roundRect">
                  <a:avLst>
                    <a:gd name="adj" fmla="val 16667"/>
                  </a:avLst>
                </a:prstGeom>
                <a:no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pitchFamily="34" charset="0"/>
                      <a:ea typeface="Cambria"/>
                      <a:cs typeface="Calibri" panose="020F0502020204030204" pitchFamily="34" charset="0"/>
                      <a:sym typeface="Cambria"/>
                    </a:rPr>
                    <a:t>Public EO </a:t>
                  </a:r>
                  <a:endParaRPr kumimoji="0" sz="1800" b="1" i="0" u="none" strike="noStrike" kern="1200" cap="none" spc="0" normalizeH="0" baseline="0" noProof="0">
                    <a:ln>
                      <a:noFill/>
                    </a:ln>
                    <a:solidFill>
                      <a:prstClr val="white"/>
                    </a:solidFill>
                    <a:effectLst/>
                    <a:uLnTx/>
                    <a:uFillTx/>
                    <a:latin typeface="Calibri" panose="020F0502020204030204" pitchFamily="34" charset="0"/>
                    <a:ea typeface="Cambria"/>
                    <a:cs typeface="Calibri" panose="020F0502020204030204" pitchFamily="34" charset="0"/>
                    <a:sym typeface="Cambri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pitchFamily="34" charset="0"/>
                      <a:ea typeface="Cambria"/>
                      <a:cs typeface="Calibri" panose="020F0502020204030204" pitchFamily="34" charset="0"/>
                      <a:sym typeface="Cambria"/>
                    </a:rPr>
                    <a:t>data</a:t>
                  </a:r>
                  <a:endParaRPr kumimoji="0" sz="1800" b="1" i="0" u="none" strike="noStrike" kern="1200" cap="none" spc="0" normalizeH="0" baseline="0" noProof="0">
                    <a:ln>
                      <a:noFill/>
                    </a:ln>
                    <a:solidFill>
                      <a:prstClr val="white"/>
                    </a:solidFill>
                    <a:effectLst/>
                    <a:uLnTx/>
                    <a:uFillTx/>
                    <a:latin typeface="Calibri" panose="020F0502020204030204" pitchFamily="34" charset="0"/>
                    <a:ea typeface="Cambria"/>
                    <a:cs typeface="Calibri" panose="020F0502020204030204" pitchFamily="34" charset="0"/>
                    <a:sym typeface="Cambria"/>
                  </a:endParaRPr>
                </a:p>
              </p:txBody>
            </p:sp>
            <p:sp>
              <p:nvSpPr>
                <p:cNvPr id="27" name="Google Shape;378;p29">
                  <a:extLst>
                    <a:ext uri="{FF2B5EF4-FFF2-40B4-BE49-F238E27FC236}">
                      <a16:creationId xmlns:a16="http://schemas.microsoft.com/office/drawing/2014/main" id="{E81723F2-6C09-6D61-F32C-2FB72EE85224}"/>
                    </a:ext>
                  </a:extLst>
                </p:cNvPr>
                <p:cNvSpPr/>
                <p:nvPr/>
              </p:nvSpPr>
              <p:spPr>
                <a:xfrm>
                  <a:off x="9410735" y="2139221"/>
                  <a:ext cx="1346428" cy="646148"/>
                </a:xfrm>
                <a:prstGeom prst="roundRect">
                  <a:avLst>
                    <a:gd name="adj" fmla="val 16667"/>
                  </a:avLst>
                </a:prstGeom>
                <a:no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pitchFamily="34" charset="0"/>
                      <a:ea typeface="Cambria"/>
                      <a:cs typeface="Calibri" panose="020F0502020204030204" pitchFamily="34" charset="0"/>
                      <a:sym typeface="Cambria"/>
                    </a:rPr>
                    <a:t>EO / HAPS services</a:t>
                  </a:r>
                  <a:endParaRPr kumimoji="0" sz="1800" b="1" i="0" u="none" strike="noStrike" kern="1200" cap="none" spc="0" normalizeH="0" baseline="0" noProof="0">
                    <a:ln>
                      <a:noFill/>
                    </a:ln>
                    <a:solidFill>
                      <a:prstClr val="white"/>
                    </a:solidFill>
                    <a:effectLst/>
                    <a:uLnTx/>
                    <a:uFillTx/>
                    <a:latin typeface="Calibri" panose="020F0502020204030204" pitchFamily="34" charset="0"/>
                    <a:ea typeface="Cambria"/>
                    <a:cs typeface="Calibri" panose="020F0502020204030204" pitchFamily="34" charset="0"/>
                    <a:sym typeface="Cambria"/>
                  </a:endParaRPr>
                </a:p>
              </p:txBody>
            </p:sp>
          </p:grpSp>
          <p:grpSp>
            <p:nvGrpSpPr>
              <p:cNvPr id="147" name="Group 146">
                <a:extLst>
                  <a:ext uri="{FF2B5EF4-FFF2-40B4-BE49-F238E27FC236}">
                    <a16:creationId xmlns:a16="http://schemas.microsoft.com/office/drawing/2014/main" id="{505DEDC8-D253-BB9C-CA61-FE418CD6EBFC}"/>
                  </a:ext>
                </a:extLst>
              </p:cNvPr>
              <p:cNvGrpSpPr/>
              <p:nvPr/>
            </p:nvGrpSpPr>
            <p:grpSpPr>
              <a:xfrm>
                <a:off x="6832817" y="5400819"/>
                <a:ext cx="3752387" cy="345550"/>
                <a:chOff x="6830041" y="5638323"/>
                <a:chExt cx="3752387" cy="345550"/>
              </a:xfrm>
            </p:grpSpPr>
            <p:sp>
              <p:nvSpPr>
                <p:cNvPr id="146" name="Rounded Rectangle 145">
                  <a:extLst>
                    <a:ext uri="{FF2B5EF4-FFF2-40B4-BE49-F238E27FC236}">
                      <a16:creationId xmlns:a16="http://schemas.microsoft.com/office/drawing/2014/main" id="{28A66CAE-A400-EF4F-E8DB-B34C31B798B7}"/>
                    </a:ext>
                  </a:extLst>
                </p:cNvPr>
                <p:cNvSpPr/>
                <p:nvPr/>
              </p:nvSpPr>
              <p:spPr>
                <a:xfrm>
                  <a:off x="6889799" y="5638323"/>
                  <a:ext cx="3652437" cy="34555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Google Shape;391;p29">
                  <a:extLst>
                    <a:ext uri="{FF2B5EF4-FFF2-40B4-BE49-F238E27FC236}">
                      <a16:creationId xmlns:a16="http://schemas.microsoft.com/office/drawing/2014/main" id="{3B69F636-A59F-7B85-2697-82BCD6D66047}"/>
                    </a:ext>
                  </a:extLst>
                </p:cNvPr>
                <p:cNvSpPr/>
                <p:nvPr/>
              </p:nvSpPr>
              <p:spPr>
                <a:xfrm>
                  <a:off x="6830041" y="5638324"/>
                  <a:ext cx="3752387" cy="34554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alibri" panose="020F0502020204030204" pitchFamily="34" charset="0"/>
                      <a:ea typeface="Arial"/>
                      <a:cs typeface="Calibri" panose="020F0502020204030204" pitchFamily="34" charset="0"/>
                      <a:sym typeface="Arial"/>
                    </a:rPr>
                    <a:t>UN entities / Offices using Geospatial Data</a:t>
                  </a:r>
                  <a:endParaRPr kumimoji="0" sz="1600" b="0" i="0" u="none" strike="noStrike" kern="1200" cap="none" spc="0" normalizeH="0" baseline="0" noProof="0" dirty="0">
                    <a:ln>
                      <a:noFill/>
                    </a:ln>
                    <a:solidFill>
                      <a:prstClr val="white"/>
                    </a:solidFill>
                    <a:effectLst/>
                    <a:uLnTx/>
                    <a:uFillTx/>
                    <a:latin typeface="Calibri" panose="020F0502020204030204" pitchFamily="34" charset="0"/>
                    <a:ea typeface="Arial"/>
                    <a:cs typeface="Calibri" panose="020F0502020204030204" pitchFamily="34" charset="0"/>
                    <a:sym typeface="Arial"/>
                  </a:endParaRPr>
                </a:p>
              </p:txBody>
            </p:sp>
          </p:grpSp>
          <p:sp>
            <p:nvSpPr>
              <p:cNvPr id="33" name="Google Shape;392;p29">
                <a:extLst>
                  <a:ext uri="{FF2B5EF4-FFF2-40B4-BE49-F238E27FC236}">
                    <a16:creationId xmlns:a16="http://schemas.microsoft.com/office/drawing/2014/main" id="{63F42012-F8E4-6CA3-C592-B206DEB577E6}"/>
                  </a:ext>
                </a:extLst>
              </p:cNvPr>
              <p:cNvSpPr/>
              <p:nvPr/>
            </p:nvSpPr>
            <p:spPr>
              <a:xfrm>
                <a:off x="6364865" y="4571070"/>
                <a:ext cx="4688290" cy="280949"/>
              </a:xfrm>
              <a:prstGeom prst="roundRect">
                <a:avLst>
                  <a:gd name="adj" fmla="val 16667"/>
                </a:avLst>
              </a:prstGeom>
              <a:solidFill>
                <a:schemeClr val="lt1"/>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000000"/>
                    </a:solidFill>
                    <a:effectLst/>
                    <a:uLnTx/>
                    <a:uFillTx/>
                    <a:latin typeface="Calibri Light" panose="020F0302020204030204"/>
                    <a:ea typeface="Cambria"/>
                    <a:cs typeface="Calibri" panose="020F0502020204030204" pitchFamily="34" charset="0"/>
                    <a:sym typeface="Cambria"/>
                  </a:rPr>
                  <a:t>Interface / API access / d</a:t>
                </a:r>
                <a:r>
                  <a:rPr kumimoji="0" lang="en-GB" sz="1600" b="0" i="1" u="none" strike="noStrike" kern="1200" cap="none" spc="0" normalizeH="0" baseline="0" noProof="0" dirty="0">
                    <a:ln>
                      <a:noFill/>
                    </a:ln>
                    <a:solidFill>
                      <a:prstClr val="black"/>
                    </a:solidFill>
                    <a:effectLst/>
                    <a:uLnTx/>
                    <a:uFillTx/>
                    <a:latin typeface="Calibri Light" panose="020F0302020204030204"/>
                    <a:ea typeface="Cambria"/>
                    <a:cs typeface="Calibri" panose="020F0502020204030204" pitchFamily="34" charset="0"/>
                    <a:sym typeface="Cambria"/>
                  </a:rPr>
                  <a:t>istribution mechanism</a:t>
                </a:r>
                <a:endParaRPr kumimoji="0" sz="1600" b="0" i="1" u="none" strike="noStrike" kern="1200" cap="none" spc="0" normalizeH="0" baseline="0" noProof="0" dirty="0">
                  <a:ln>
                    <a:noFill/>
                  </a:ln>
                  <a:solidFill>
                    <a:srgbClr val="000000"/>
                  </a:solidFill>
                  <a:effectLst/>
                  <a:uLnTx/>
                  <a:uFillTx/>
                  <a:latin typeface="Calibri Light" panose="020F0302020204030204"/>
                  <a:ea typeface="Cambria"/>
                  <a:cs typeface="Calibri" panose="020F0502020204030204" pitchFamily="34" charset="0"/>
                  <a:sym typeface="Cambria"/>
                </a:endParaRPr>
              </a:p>
            </p:txBody>
          </p:sp>
          <p:grpSp>
            <p:nvGrpSpPr>
              <p:cNvPr id="73" name="Group 72">
                <a:extLst>
                  <a:ext uri="{FF2B5EF4-FFF2-40B4-BE49-F238E27FC236}">
                    <a16:creationId xmlns:a16="http://schemas.microsoft.com/office/drawing/2014/main" id="{66F7C75D-1329-6FCF-3FD8-A0C9EFD98074}"/>
                  </a:ext>
                </a:extLst>
              </p:cNvPr>
              <p:cNvGrpSpPr/>
              <p:nvPr/>
            </p:nvGrpSpPr>
            <p:grpSpPr>
              <a:xfrm>
                <a:off x="7291583" y="5821474"/>
                <a:ext cx="2834855" cy="514693"/>
                <a:chOff x="7156659" y="5845222"/>
                <a:chExt cx="2834855" cy="514693"/>
              </a:xfrm>
            </p:grpSpPr>
            <p:pic>
              <p:nvPicPr>
                <p:cNvPr id="34" name="Google Shape;393;p29">
                  <a:extLst>
                    <a:ext uri="{FF2B5EF4-FFF2-40B4-BE49-F238E27FC236}">
                      <a16:creationId xmlns:a16="http://schemas.microsoft.com/office/drawing/2014/main" id="{C97EC7DB-6E06-120E-2E65-FAEF9937125F}"/>
                    </a:ext>
                  </a:extLst>
                </p:cNvPr>
                <p:cNvPicPr preferRelativeResize="0"/>
                <p:nvPr/>
              </p:nvPicPr>
              <p:blipFill rotWithShape="1">
                <a:blip r:embed="rId2">
                  <a:alphaModFix/>
                </a:blip>
                <a:srcRect/>
                <a:stretch/>
              </p:blipFill>
              <p:spPr>
                <a:xfrm>
                  <a:off x="7156659" y="5845222"/>
                  <a:ext cx="615591" cy="514693"/>
                </a:xfrm>
                <a:prstGeom prst="rect">
                  <a:avLst/>
                </a:prstGeom>
                <a:noFill/>
                <a:ln>
                  <a:noFill/>
                </a:ln>
              </p:spPr>
            </p:pic>
            <p:pic>
              <p:nvPicPr>
                <p:cNvPr id="35" name="Google Shape;394;p29">
                  <a:extLst>
                    <a:ext uri="{FF2B5EF4-FFF2-40B4-BE49-F238E27FC236}">
                      <a16:creationId xmlns:a16="http://schemas.microsoft.com/office/drawing/2014/main" id="{050337C7-A8BA-C4B3-CDC3-987B922EDF06}"/>
                    </a:ext>
                  </a:extLst>
                </p:cNvPr>
                <p:cNvPicPr preferRelativeResize="0"/>
                <p:nvPr/>
              </p:nvPicPr>
              <p:blipFill rotWithShape="1">
                <a:blip r:embed="rId2">
                  <a:alphaModFix/>
                </a:blip>
                <a:srcRect/>
                <a:stretch/>
              </p:blipFill>
              <p:spPr>
                <a:xfrm>
                  <a:off x="7896413" y="5845222"/>
                  <a:ext cx="615591" cy="514693"/>
                </a:xfrm>
                <a:prstGeom prst="rect">
                  <a:avLst/>
                </a:prstGeom>
                <a:noFill/>
                <a:ln>
                  <a:noFill/>
                </a:ln>
              </p:spPr>
            </p:pic>
            <p:pic>
              <p:nvPicPr>
                <p:cNvPr id="36" name="Google Shape;395;p29">
                  <a:extLst>
                    <a:ext uri="{FF2B5EF4-FFF2-40B4-BE49-F238E27FC236}">
                      <a16:creationId xmlns:a16="http://schemas.microsoft.com/office/drawing/2014/main" id="{100F38EF-0A58-8547-E33B-6A6A50007FB1}"/>
                    </a:ext>
                  </a:extLst>
                </p:cNvPr>
                <p:cNvPicPr preferRelativeResize="0"/>
                <p:nvPr/>
              </p:nvPicPr>
              <p:blipFill rotWithShape="1">
                <a:blip r:embed="rId2">
                  <a:alphaModFix/>
                </a:blip>
                <a:srcRect/>
                <a:stretch/>
              </p:blipFill>
              <p:spPr>
                <a:xfrm>
                  <a:off x="8636167" y="5845222"/>
                  <a:ext cx="615591" cy="514693"/>
                </a:xfrm>
                <a:prstGeom prst="rect">
                  <a:avLst/>
                </a:prstGeom>
                <a:noFill/>
                <a:ln>
                  <a:noFill/>
                </a:ln>
              </p:spPr>
            </p:pic>
            <p:pic>
              <p:nvPicPr>
                <p:cNvPr id="37" name="Google Shape;396;p29">
                  <a:extLst>
                    <a:ext uri="{FF2B5EF4-FFF2-40B4-BE49-F238E27FC236}">
                      <a16:creationId xmlns:a16="http://schemas.microsoft.com/office/drawing/2014/main" id="{D22BD158-CDA3-EA17-378B-4DB94C8444EF}"/>
                    </a:ext>
                  </a:extLst>
                </p:cNvPr>
                <p:cNvPicPr preferRelativeResize="0"/>
                <p:nvPr/>
              </p:nvPicPr>
              <p:blipFill rotWithShape="1">
                <a:blip r:embed="rId2">
                  <a:alphaModFix/>
                </a:blip>
                <a:srcRect/>
                <a:stretch/>
              </p:blipFill>
              <p:spPr>
                <a:xfrm>
                  <a:off x="9375923" y="5845222"/>
                  <a:ext cx="615591" cy="514693"/>
                </a:xfrm>
                <a:prstGeom prst="rect">
                  <a:avLst/>
                </a:prstGeom>
                <a:noFill/>
                <a:ln>
                  <a:noFill/>
                </a:ln>
              </p:spPr>
            </p:pic>
          </p:grpSp>
          <p:sp>
            <p:nvSpPr>
              <p:cNvPr id="38" name="Google Shape;397;p29">
                <a:extLst>
                  <a:ext uri="{FF2B5EF4-FFF2-40B4-BE49-F238E27FC236}">
                    <a16:creationId xmlns:a16="http://schemas.microsoft.com/office/drawing/2014/main" id="{1636062C-FAAF-883D-1FAE-5AEA5BD9660B}"/>
                  </a:ext>
                </a:extLst>
              </p:cNvPr>
              <p:cNvSpPr/>
              <p:nvPr/>
            </p:nvSpPr>
            <p:spPr>
              <a:xfrm>
                <a:off x="6464872" y="3219901"/>
                <a:ext cx="4488277" cy="232647"/>
              </a:xfrm>
              <a:prstGeom prst="rect">
                <a:avLst/>
              </a:prstGeom>
              <a:solidFill>
                <a:schemeClr val="lt1"/>
              </a:solidFill>
              <a:ln w="9525"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000000"/>
                    </a:solidFill>
                    <a:effectLst/>
                    <a:uLnTx/>
                    <a:uFillTx/>
                    <a:latin typeface="Calibri Light" panose="020F0302020204030204"/>
                    <a:ea typeface="Cambria"/>
                    <a:cs typeface="Calibri" panose="020F0502020204030204" pitchFamily="34" charset="0"/>
                    <a:sym typeface="Cambria"/>
                  </a:rPr>
                  <a:t>Consolidated contractual terms, common licenses</a:t>
                </a:r>
                <a:endParaRPr kumimoji="0" sz="1600" b="0" i="1" u="none" strike="noStrike" kern="1200" cap="none" spc="0" normalizeH="0" baseline="0" noProof="0" dirty="0">
                  <a:ln>
                    <a:noFill/>
                  </a:ln>
                  <a:solidFill>
                    <a:srgbClr val="000000"/>
                  </a:solidFill>
                  <a:effectLst/>
                  <a:uLnTx/>
                  <a:uFillTx/>
                  <a:latin typeface="Calibri Light" panose="020F0302020204030204"/>
                  <a:ea typeface="Cambria"/>
                  <a:cs typeface="Calibri" panose="020F0502020204030204" pitchFamily="34" charset="0"/>
                  <a:sym typeface="Cambria"/>
                </a:endParaRPr>
              </a:p>
            </p:txBody>
          </p:sp>
          <p:grpSp>
            <p:nvGrpSpPr>
              <p:cNvPr id="62" name="Group 61">
                <a:extLst>
                  <a:ext uri="{FF2B5EF4-FFF2-40B4-BE49-F238E27FC236}">
                    <a16:creationId xmlns:a16="http://schemas.microsoft.com/office/drawing/2014/main" id="{7E82B67C-DC11-092C-FA01-DA58C7A23E4C}"/>
                  </a:ext>
                </a:extLst>
              </p:cNvPr>
              <p:cNvGrpSpPr/>
              <p:nvPr/>
            </p:nvGrpSpPr>
            <p:grpSpPr>
              <a:xfrm>
                <a:off x="6733433" y="1426943"/>
                <a:ext cx="3951154" cy="713323"/>
                <a:chOff x="6814506" y="1426943"/>
                <a:chExt cx="3951154" cy="713323"/>
              </a:xfrm>
            </p:grpSpPr>
            <p:grpSp>
              <p:nvGrpSpPr>
                <p:cNvPr id="28" name="Google Shape;379;p29">
                  <a:extLst>
                    <a:ext uri="{FF2B5EF4-FFF2-40B4-BE49-F238E27FC236}">
                      <a16:creationId xmlns:a16="http://schemas.microsoft.com/office/drawing/2014/main" id="{F02DF283-AFFD-545B-DCEF-EED0558F4796}"/>
                    </a:ext>
                  </a:extLst>
                </p:cNvPr>
                <p:cNvGrpSpPr/>
                <p:nvPr/>
              </p:nvGrpSpPr>
              <p:grpSpPr>
                <a:xfrm rot="2156131">
                  <a:off x="6814506" y="1426943"/>
                  <a:ext cx="356635" cy="713323"/>
                  <a:chOff x="1145289" y="574327"/>
                  <a:chExt cx="390320" cy="780612"/>
                </a:xfrm>
              </p:grpSpPr>
              <p:sp>
                <p:nvSpPr>
                  <p:cNvPr id="47" name="Google Shape;380;p29">
                    <a:extLst>
                      <a:ext uri="{FF2B5EF4-FFF2-40B4-BE49-F238E27FC236}">
                        <a16:creationId xmlns:a16="http://schemas.microsoft.com/office/drawing/2014/main" id="{4CA11971-E5B2-82DD-B15D-156CFE59ACAE}"/>
                      </a:ext>
                    </a:extLst>
                  </p:cNvPr>
                  <p:cNvSpPr/>
                  <p:nvPr/>
                </p:nvSpPr>
                <p:spPr>
                  <a:xfrm>
                    <a:off x="1180370" y="1217116"/>
                    <a:ext cx="77915" cy="50531"/>
                  </a:xfrm>
                  <a:custGeom>
                    <a:avLst/>
                    <a:gdLst/>
                    <a:ahLst/>
                    <a:cxnLst/>
                    <a:rect l="l" t="t" r="r" b="b"/>
                    <a:pathLst>
                      <a:path w="2925" h="1897" fill="none" extrusionOk="0">
                        <a:moveTo>
                          <a:pt x="0" y="1768"/>
                        </a:moveTo>
                        <a:lnTo>
                          <a:pt x="2153" y="1896"/>
                        </a:lnTo>
                        <a:lnTo>
                          <a:pt x="2924" y="161"/>
                        </a:lnTo>
                        <a:lnTo>
                          <a:pt x="707" y="1"/>
                        </a:lnTo>
                        <a:lnTo>
                          <a:pt x="0" y="1768"/>
                        </a:lnTo>
                        <a:close/>
                      </a:path>
                    </a:pathLst>
                  </a:custGeom>
                  <a:noFill/>
                  <a:ln w="9525" cap="rnd" cmpd="sng">
                    <a:solidFill>
                      <a:srgbClr val="60696E"/>
                    </a:solidFill>
                    <a:prstDash val="solid"/>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381;p29">
                    <a:extLst>
                      <a:ext uri="{FF2B5EF4-FFF2-40B4-BE49-F238E27FC236}">
                        <a16:creationId xmlns:a16="http://schemas.microsoft.com/office/drawing/2014/main" id="{50A15861-F22B-D31E-8E25-FDF44DE4DCBD}"/>
                      </a:ext>
                    </a:extLst>
                  </p:cNvPr>
                  <p:cNvSpPr/>
                  <p:nvPr/>
                </p:nvSpPr>
                <p:spPr>
                  <a:xfrm>
                    <a:off x="1163243" y="1265916"/>
                    <a:ext cx="74505" cy="46243"/>
                  </a:xfrm>
                  <a:custGeom>
                    <a:avLst/>
                    <a:gdLst/>
                    <a:ahLst/>
                    <a:cxnLst/>
                    <a:rect l="l" t="t" r="r" b="b"/>
                    <a:pathLst>
                      <a:path w="2797" h="1736" fill="none" extrusionOk="0">
                        <a:moveTo>
                          <a:pt x="1" y="1574"/>
                        </a:moveTo>
                        <a:lnTo>
                          <a:pt x="2089" y="1735"/>
                        </a:lnTo>
                        <a:lnTo>
                          <a:pt x="2796" y="129"/>
                        </a:lnTo>
                        <a:lnTo>
                          <a:pt x="611" y="0"/>
                        </a:lnTo>
                        <a:lnTo>
                          <a:pt x="1" y="1574"/>
                        </a:lnTo>
                        <a:close/>
                      </a:path>
                    </a:pathLst>
                  </a:custGeom>
                  <a:noFill/>
                  <a:ln w="9525" cap="rnd" cmpd="sng">
                    <a:solidFill>
                      <a:srgbClr val="60696E"/>
                    </a:solidFill>
                    <a:prstDash val="solid"/>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382;p29">
                    <a:extLst>
                      <a:ext uri="{FF2B5EF4-FFF2-40B4-BE49-F238E27FC236}">
                        <a16:creationId xmlns:a16="http://schemas.microsoft.com/office/drawing/2014/main" id="{C27DB1FF-5F7D-206A-9FDD-762E2F4054DD}"/>
                      </a:ext>
                    </a:extLst>
                  </p:cNvPr>
                  <p:cNvSpPr/>
                  <p:nvPr/>
                </p:nvSpPr>
                <p:spPr>
                  <a:xfrm>
                    <a:off x="1145289" y="1309549"/>
                    <a:ext cx="72774" cy="45390"/>
                  </a:xfrm>
                  <a:custGeom>
                    <a:avLst/>
                    <a:gdLst/>
                    <a:ahLst/>
                    <a:cxnLst/>
                    <a:rect l="l" t="t" r="r" b="b"/>
                    <a:pathLst>
                      <a:path w="2732" h="1704" fill="none" extrusionOk="0">
                        <a:moveTo>
                          <a:pt x="0" y="1607"/>
                        </a:moveTo>
                        <a:lnTo>
                          <a:pt x="2056" y="1704"/>
                        </a:lnTo>
                        <a:lnTo>
                          <a:pt x="2731" y="161"/>
                        </a:lnTo>
                        <a:lnTo>
                          <a:pt x="643" y="1"/>
                        </a:lnTo>
                        <a:lnTo>
                          <a:pt x="0" y="1607"/>
                        </a:lnTo>
                        <a:close/>
                      </a:path>
                    </a:pathLst>
                  </a:custGeom>
                  <a:noFill/>
                  <a:ln w="9525" cap="rnd" cmpd="sng">
                    <a:solidFill>
                      <a:srgbClr val="60696E"/>
                    </a:solidFill>
                    <a:prstDash val="solid"/>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383;p29">
                    <a:extLst>
                      <a:ext uri="{FF2B5EF4-FFF2-40B4-BE49-F238E27FC236}">
                        <a16:creationId xmlns:a16="http://schemas.microsoft.com/office/drawing/2014/main" id="{D5F605B2-6ABA-AE93-A60B-DF513D18F56A}"/>
                      </a:ext>
                    </a:extLst>
                  </p:cNvPr>
                  <p:cNvSpPr/>
                  <p:nvPr/>
                </p:nvSpPr>
                <p:spPr>
                  <a:xfrm>
                    <a:off x="1200056" y="1165759"/>
                    <a:ext cx="80472" cy="53941"/>
                  </a:xfrm>
                  <a:custGeom>
                    <a:avLst/>
                    <a:gdLst/>
                    <a:ahLst/>
                    <a:cxnLst/>
                    <a:rect l="l" t="t" r="r" b="b"/>
                    <a:pathLst>
                      <a:path w="3021" h="2025" fill="none" extrusionOk="0">
                        <a:moveTo>
                          <a:pt x="0" y="1864"/>
                        </a:moveTo>
                        <a:lnTo>
                          <a:pt x="2218" y="2025"/>
                        </a:lnTo>
                        <a:lnTo>
                          <a:pt x="3021" y="193"/>
                        </a:lnTo>
                        <a:lnTo>
                          <a:pt x="740" y="1"/>
                        </a:lnTo>
                        <a:lnTo>
                          <a:pt x="0" y="1864"/>
                        </a:lnTo>
                        <a:close/>
                      </a:path>
                    </a:pathLst>
                  </a:custGeom>
                  <a:noFill/>
                  <a:ln w="9525" cap="rnd" cmpd="sng">
                    <a:solidFill>
                      <a:srgbClr val="60696E"/>
                    </a:solidFill>
                    <a:prstDash val="solid"/>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384;p29">
                    <a:extLst>
                      <a:ext uri="{FF2B5EF4-FFF2-40B4-BE49-F238E27FC236}">
                        <a16:creationId xmlns:a16="http://schemas.microsoft.com/office/drawing/2014/main" id="{FA403D00-90FF-6889-C1A5-0613D51F7E26}"/>
                      </a:ext>
                    </a:extLst>
                  </p:cNvPr>
                  <p:cNvSpPr/>
                  <p:nvPr/>
                </p:nvSpPr>
                <p:spPr>
                  <a:xfrm>
                    <a:off x="1312173" y="859348"/>
                    <a:ext cx="101036" cy="84761"/>
                  </a:xfrm>
                  <a:custGeom>
                    <a:avLst/>
                    <a:gdLst/>
                    <a:ahLst/>
                    <a:cxnLst/>
                    <a:rect l="l" t="t" r="r" b="b"/>
                    <a:pathLst>
                      <a:path w="3793" h="3182" fill="none" extrusionOk="0">
                        <a:moveTo>
                          <a:pt x="1" y="2764"/>
                        </a:moveTo>
                        <a:lnTo>
                          <a:pt x="2571" y="3181"/>
                        </a:lnTo>
                        <a:lnTo>
                          <a:pt x="3792" y="450"/>
                        </a:lnTo>
                        <a:lnTo>
                          <a:pt x="1093" y="0"/>
                        </a:lnTo>
                        <a:lnTo>
                          <a:pt x="1" y="2764"/>
                        </a:lnTo>
                        <a:close/>
                      </a:path>
                    </a:pathLst>
                  </a:custGeom>
                  <a:noFill/>
                  <a:ln w="9525" cap="rnd" cmpd="sng">
                    <a:solidFill>
                      <a:srgbClr val="60696E"/>
                    </a:solidFill>
                    <a:prstDash val="solid"/>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385;p29">
                    <a:extLst>
                      <a:ext uri="{FF2B5EF4-FFF2-40B4-BE49-F238E27FC236}">
                        <a16:creationId xmlns:a16="http://schemas.microsoft.com/office/drawing/2014/main" id="{0950ABB0-8E8A-E333-0C1E-F8C742A06882}"/>
                      </a:ext>
                    </a:extLst>
                  </p:cNvPr>
                  <p:cNvSpPr/>
                  <p:nvPr/>
                </p:nvSpPr>
                <p:spPr>
                  <a:xfrm>
                    <a:off x="1342140" y="632530"/>
                    <a:ext cx="148105" cy="237100"/>
                  </a:xfrm>
                  <a:custGeom>
                    <a:avLst/>
                    <a:gdLst/>
                    <a:ahLst/>
                    <a:cxnLst/>
                    <a:rect l="l" t="t" r="r" b="b"/>
                    <a:pathLst>
                      <a:path w="5560" h="8901" fill="none" extrusionOk="0">
                        <a:moveTo>
                          <a:pt x="2667" y="1800"/>
                        </a:moveTo>
                        <a:lnTo>
                          <a:pt x="1639" y="0"/>
                        </a:lnTo>
                        <a:lnTo>
                          <a:pt x="354" y="3567"/>
                        </a:lnTo>
                        <a:lnTo>
                          <a:pt x="1286" y="5334"/>
                        </a:lnTo>
                        <a:lnTo>
                          <a:pt x="1254" y="5334"/>
                        </a:lnTo>
                        <a:lnTo>
                          <a:pt x="0" y="8451"/>
                        </a:lnTo>
                        <a:lnTo>
                          <a:pt x="2699" y="8901"/>
                        </a:lnTo>
                        <a:lnTo>
                          <a:pt x="4017" y="5848"/>
                        </a:lnTo>
                        <a:lnTo>
                          <a:pt x="1382" y="5366"/>
                        </a:lnTo>
                        <a:lnTo>
                          <a:pt x="1414" y="5270"/>
                        </a:lnTo>
                        <a:lnTo>
                          <a:pt x="4081" y="5784"/>
                        </a:lnTo>
                        <a:lnTo>
                          <a:pt x="5559" y="2410"/>
                        </a:lnTo>
                        <a:lnTo>
                          <a:pt x="2667" y="1768"/>
                        </a:lnTo>
                        <a:lnTo>
                          <a:pt x="2667" y="1800"/>
                        </a:lnTo>
                        <a:close/>
                      </a:path>
                    </a:pathLst>
                  </a:custGeom>
                  <a:noFill/>
                  <a:ln w="9525" cap="rnd" cmpd="sng">
                    <a:solidFill>
                      <a:srgbClr val="60696E"/>
                    </a:solidFill>
                    <a:prstDash val="solid"/>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386;p29">
                    <a:extLst>
                      <a:ext uri="{FF2B5EF4-FFF2-40B4-BE49-F238E27FC236}">
                        <a16:creationId xmlns:a16="http://schemas.microsoft.com/office/drawing/2014/main" id="{74984883-B07D-0085-EA51-7CF8A8214437}"/>
                      </a:ext>
                    </a:extLst>
                  </p:cNvPr>
                  <p:cNvSpPr/>
                  <p:nvPr/>
                </p:nvSpPr>
                <p:spPr>
                  <a:xfrm>
                    <a:off x="1213747" y="934652"/>
                    <a:ext cx="172931" cy="234570"/>
                  </a:xfrm>
                  <a:custGeom>
                    <a:avLst/>
                    <a:gdLst/>
                    <a:ahLst/>
                    <a:cxnLst/>
                    <a:rect l="l" t="t" r="r" b="b"/>
                    <a:pathLst>
                      <a:path w="6492" h="8806" fill="none" extrusionOk="0">
                        <a:moveTo>
                          <a:pt x="5238" y="2668"/>
                        </a:moveTo>
                        <a:lnTo>
                          <a:pt x="5527" y="2700"/>
                        </a:lnTo>
                        <a:lnTo>
                          <a:pt x="6491" y="483"/>
                        </a:lnTo>
                        <a:lnTo>
                          <a:pt x="6234" y="483"/>
                        </a:lnTo>
                        <a:lnTo>
                          <a:pt x="6234" y="419"/>
                        </a:lnTo>
                        <a:lnTo>
                          <a:pt x="3664" y="33"/>
                        </a:lnTo>
                        <a:lnTo>
                          <a:pt x="3632" y="97"/>
                        </a:lnTo>
                        <a:lnTo>
                          <a:pt x="3278" y="1"/>
                        </a:lnTo>
                        <a:lnTo>
                          <a:pt x="2410" y="2314"/>
                        </a:lnTo>
                        <a:lnTo>
                          <a:pt x="2700" y="2411"/>
                        </a:lnTo>
                        <a:lnTo>
                          <a:pt x="2635" y="2572"/>
                        </a:lnTo>
                        <a:lnTo>
                          <a:pt x="1671" y="2443"/>
                        </a:lnTo>
                        <a:lnTo>
                          <a:pt x="1736" y="2732"/>
                        </a:lnTo>
                        <a:lnTo>
                          <a:pt x="1639" y="2989"/>
                        </a:lnTo>
                        <a:lnTo>
                          <a:pt x="1061" y="2700"/>
                        </a:lnTo>
                        <a:lnTo>
                          <a:pt x="1061" y="2700"/>
                        </a:lnTo>
                        <a:lnTo>
                          <a:pt x="1061" y="2700"/>
                        </a:lnTo>
                        <a:lnTo>
                          <a:pt x="1029" y="2411"/>
                        </a:lnTo>
                        <a:lnTo>
                          <a:pt x="1029" y="2411"/>
                        </a:lnTo>
                        <a:lnTo>
                          <a:pt x="965" y="2282"/>
                        </a:lnTo>
                        <a:lnTo>
                          <a:pt x="836" y="2186"/>
                        </a:lnTo>
                        <a:lnTo>
                          <a:pt x="675" y="2122"/>
                        </a:lnTo>
                        <a:lnTo>
                          <a:pt x="515" y="2122"/>
                        </a:lnTo>
                        <a:lnTo>
                          <a:pt x="515" y="2122"/>
                        </a:lnTo>
                        <a:lnTo>
                          <a:pt x="322" y="2186"/>
                        </a:lnTo>
                        <a:lnTo>
                          <a:pt x="193" y="2282"/>
                        </a:lnTo>
                        <a:lnTo>
                          <a:pt x="97" y="2379"/>
                        </a:lnTo>
                        <a:lnTo>
                          <a:pt x="65" y="2539"/>
                        </a:lnTo>
                        <a:lnTo>
                          <a:pt x="97" y="2796"/>
                        </a:lnTo>
                        <a:lnTo>
                          <a:pt x="97" y="2796"/>
                        </a:lnTo>
                        <a:lnTo>
                          <a:pt x="129" y="2893"/>
                        </a:lnTo>
                        <a:lnTo>
                          <a:pt x="161" y="2957"/>
                        </a:lnTo>
                        <a:lnTo>
                          <a:pt x="226" y="3021"/>
                        </a:lnTo>
                        <a:lnTo>
                          <a:pt x="322" y="3053"/>
                        </a:lnTo>
                        <a:lnTo>
                          <a:pt x="772" y="5592"/>
                        </a:lnTo>
                        <a:lnTo>
                          <a:pt x="772" y="5592"/>
                        </a:lnTo>
                        <a:lnTo>
                          <a:pt x="804" y="5656"/>
                        </a:lnTo>
                        <a:lnTo>
                          <a:pt x="836" y="5656"/>
                        </a:lnTo>
                        <a:lnTo>
                          <a:pt x="965" y="5688"/>
                        </a:lnTo>
                        <a:lnTo>
                          <a:pt x="965" y="5688"/>
                        </a:lnTo>
                        <a:lnTo>
                          <a:pt x="1061" y="5656"/>
                        </a:lnTo>
                        <a:lnTo>
                          <a:pt x="1093" y="5592"/>
                        </a:lnTo>
                        <a:lnTo>
                          <a:pt x="1093" y="5560"/>
                        </a:lnTo>
                        <a:lnTo>
                          <a:pt x="900" y="2989"/>
                        </a:lnTo>
                        <a:lnTo>
                          <a:pt x="900" y="2989"/>
                        </a:lnTo>
                        <a:lnTo>
                          <a:pt x="997" y="2893"/>
                        </a:lnTo>
                        <a:lnTo>
                          <a:pt x="1029" y="2796"/>
                        </a:lnTo>
                        <a:lnTo>
                          <a:pt x="1607" y="3053"/>
                        </a:lnTo>
                        <a:lnTo>
                          <a:pt x="1157" y="4242"/>
                        </a:lnTo>
                        <a:lnTo>
                          <a:pt x="1157" y="4275"/>
                        </a:lnTo>
                        <a:lnTo>
                          <a:pt x="1093" y="4242"/>
                        </a:lnTo>
                        <a:lnTo>
                          <a:pt x="1350" y="6427"/>
                        </a:lnTo>
                        <a:lnTo>
                          <a:pt x="1061" y="6588"/>
                        </a:lnTo>
                        <a:lnTo>
                          <a:pt x="1061" y="6588"/>
                        </a:lnTo>
                        <a:lnTo>
                          <a:pt x="1061" y="6588"/>
                        </a:lnTo>
                        <a:lnTo>
                          <a:pt x="997" y="6749"/>
                        </a:lnTo>
                        <a:lnTo>
                          <a:pt x="740" y="6620"/>
                        </a:lnTo>
                        <a:lnTo>
                          <a:pt x="1" y="8420"/>
                        </a:lnTo>
                        <a:lnTo>
                          <a:pt x="290" y="8548"/>
                        </a:lnTo>
                        <a:lnTo>
                          <a:pt x="258" y="8612"/>
                        </a:lnTo>
                        <a:lnTo>
                          <a:pt x="2539" y="8805"/>
                        </a:lnTo>
                        <a:lnTo>
                          <a:pt x="2603" y="8709"/>
                        </a:lnTo>
                        <a:lnTo>
                          <a:pt x="2796" y="8709"/>
                        </a:lnTo>
                        <a:lnTo>
                          <a:pt x="3342" y="7552"/>
                        </a:lnTo>
                        <a:lnTo>
                          <a:pt x="4467" y="7713"/>
                        </a:lnTo>
                        <a:lnTo>
                          <a:pt x="4178" y="6331"/>
                        </a:lnTo>
                        <a:lnTo>
                          <a:pt x="4242" y="6235"/>
                        </a:lnTo>
                        <a:lnTo>
                          <a:pt x="4242" y="6235"/>
                        </a:lnTo>
                        <a:lnTo>
                          <a:pt x="4306" y="6235"/>
                        </a:lnTo>
                        <a:lnTo>
                          <a:pt x="4338" y="6170"/>
                        </a:lnTo>
                        <a:lnTo>
                          <a:pt x="4338" y="6170"/>
                        </a:lnTo>
                        <a:lnTo>
                          <a:pt x="4371" y="6106"/>
                        </a:lnTo>
                        <a:lnTo>
                          <a:pt x="4338" y="6010"/>
                        </a:lnTo>
                        <a:lnTo>
                          <a:pt x="4563" y="5624"/>
                        </a:lnTo>
                        <a:lnTo>
                          <a:pt x="4981" y="5656"/>
                        </a:lnTo>
                        <a:lnTo>
                          <a:pt x="4981" y="5656"/>
                        </a:lnTo>
                        <a:lnTo>
                          <a:pt x="5077" y="5720"/>
                        </a:lnTo>
                        <a:lnTo>
                          <a:pt x="5752" y="8098"/>
                        </a:lnTo>
                        <a:lnTo>
                          <a:pt x="5752" y="8098"/>
                        </a:lnTo>
                        <a:lnTo>
                          <a:pt x="5784" y="8130"/>
                        </a:lnTo>
                        <a:lnTo>
                          <a:pt x="5816" y="8162"/>
                        </a:lnTo>
                        <a:lnTo>
                          <a:pt x="5913" y="8162"/>
                        </a:lnTo>
                        <a:lnTo>
                          <a:pt x="5913" y="8162"/>
                        </a:lnTo>
                        <a:lnTo>
                          <a:pt x="6009" y="8098"/>
                        </a:lnTo>
                        <a:lnTo>
                          <a:pt x="6041" y="8066"/>
                        </a:lnTo>
                        <a:lnTo>
                          <a:pt x="6041" y="8034"/>
                        </a:lnTo>
                        <a:lnTo>
                          <a:pt x="5656" y="5592"/>
                        </a:lnTo>
                        <a:lnTo>
                          <a:pt x="5656" y="5592"/>
                        </a:lnTo>
                        <a:lnTo>
                          <a:pt x="5752" y="5463"/>
                        </a:lnTo>
                        <a:lnTo>
                          <a:pt x="5752" y="5399"/>
                        </a:lnTo>
                        <a:lnTo>
                          <a:pt x="5752" y="5303"/>
                        </a:lnTo>
                        <a:lnTo>
                          <a:pt x="5688" y="5046"/>
                        </a:lnTo>
                        <a:lnTo>
                          <a:pt x="5688" y="5046"/>
                        </a:lnTo>
                        <a:lnTo>
                          <a:pt x="5624" y="4949"/>
                        </a:lnTo>
                        <a:lnTo>
                          <a:pt x="5527" y="4853"/>
                        </a:lnTo>
                        <a:lnTo>
                          <a:pt x="5367" y="4821"/>
                        </a:lnTo>
                        <a:lnTo>
                          <a:pt x="5174" y="4821"/>
                        </a:lnTo>
                        <a:lnTo>
                          <a:pt x="5174" y="4821"/>
                        </a:lnTo>
                        <a:lnTo>
                          <a:pt x="5110" y="4853"/>
                        </a:lnTo>
                        <a:lnTo>
                          <a:pt x="4756" y="3118"/>
                        </a:lnTo>
                        <a:lnTo>
                          <a:pt x="5110" y="2957"/>
                        </a:lnTo>
                        <a:lnTo>
                          <a:pt x="5110" y="2957"/>
                        </a:lnTo>
                        <a:lnTo>
                          <a:pt x="5142" y="2957"/>
                        </a:lnTo>
                        <a:lnTo>
                          <a:pt x="5238" y="2668"/>
                        </a:lnTo>
                        <a:close/>
                        <a:moveTo>
                          <a:pt x="1350" y="6492"/>
                        </a:moveTo>
                        <a:lnTo>
                          <a:pt x="1382" y="6620"/>
                        </a:lnTo>
                        <a:lnTo>
                          <a:pt x="1189" y="6588"/>
                        </a:lnTo>
                        <a:lnTo>
                          <a:pt x="1350" y="6492"/>
                        </a:lnTo>
                        <a:close/>
                        <a:moveTo>
                          <a:pt x="4724" y="3053"/>
                        </a:moveTo>
                        <a:lnTo>
                          <a:pt x="4692" y="2925"/>
                        </a:lnTo>
                        <a:lnTo>
                          <a:pt x="4981" y="2925"/>
                        </a:lnTo>
                        <a:lnTo>
                          <a:pt x="4724" y="3053"/>
                        </a:lnTo>
                        <a:close/>
                      </a:path>
                    </a:pathLst>
                  </a:custGeom>
                  <a:noFill/>
                  <a:ln w="9525" cap="rnd" cmpd="sng">
                    <a:solidFill>
                      <a:srgbClr val="60696E"/>
                    </a:solidFill>
                    <a:prstDash val="solid"/>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387;p29">
                    <a:extLst>
                      <a:ext uri="{FF2B5EF4-FFF2-40B4-BE49-F238E27FC236}">
                        <a16:creationId xmlns:a16="http://schemas.microsoft.com/office/drawing/2014/main" id="{FF09DB34-940B-F13E-7163-93606E8C617F}"/>
                      </a:ext>
                    </a:extLst>
                  </p:cNvPr>
                  <p:cNvSpPr/>
                  <p:nvPr/>
                </p:nvSpPr>
                <p:spPr>
                  <a:xfrm>
                    <a:off x="1414035" y="574327"/>
                    <a:ext cx="121574" cy="119842"/>
                  </a:xfrm>
                  <a:custGeom>
                    <a:avLst/>
                    <a:gdLst/>
                    <a:ahLst/>
                    <a:cxnLst/>
                    <a:rect l="l" t="t" r="r" b="b"/>
                    <a:pathLst>
                      <a:path w="4564" h="4499" fill="none" extrusionOk="0">
                        <a:moveTo>
                          <a:pt x="1543" y="0"/>
                        </a:moveTo>
                        <a:lnTo>
                          <a:pt x="0" y="3888"/>
                        </a:lnTo>
                        <a:lnTo>
                          <a:pt x="2892" y="4499"/>
                        </a:lnTo>
                        <a:lnTo>
                          <a:pt x="4563" y="675"/>
                        </a:lnTo>
                        <a:lnTo>
                          <a:pt x="1543" y="0"/>
                        </a:lnTo>
                        <a:close/>
                      </a:path>
                    </a:pathLst>
                  </a:custGeom>
                  <a:noFill/>
                  <a:ln w="9525" cap="rnd" cmpd="sng">
                    <a:solidFill>
                      <a:srgbClr val="60696E"/>
                    </a:solidFill>
                    <a:prstDash val="solid"/>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Google Shape;388;p29">
                  <a:extLst>
                    <a:ext uri="{FF2B5EF4-FFF2-40B4-BE49-F238E27FC236}">
                      <a16:creationId xmlns:a16="http://schemas.microsoft.com/office/drawing/2014/main" id="{E279F909-CA3E-A6B9-12D0-56AB21A30668}"/>
                    </a:ext>
                  </a:extLst>
                </p:cNvPr>
                <p:cNvSpPr/>
                <p:nvPr/>
              </p:nvSpPr>
              <p:spPr>
                <a:xfrm>
                  <a:off x="9992754" y="1655090"/>
                  <a:ext cx="772906" cy="288818"/>
                </a:xfrm>
                <a:custGeom>
                  <a:avLst/>
                  <a:gdLst/>
                  <a:ahLst/>
                  <a:cxnLst/>
                  <a:rect l="l" t="t" r="r" b="b"/>
                  <a:pathLst>
                    <a:path w="26060" h="9737" fill="none" extrusionOk="0">
                      <a:moveTo>
                        <a:pt x="26028" y="7744"/>
                      </a:moveTo>
                      <a:lnTo>
                        <a:pt x="26028" y="7744"/>
                      </a:lnTo>
                      <a:lnTo>
                        <a:pt x="25867" y="7455"/>
                      </a:lnTo>
                      <a:lnTo>
                        <a:pt x="25610" y="7102"/>
                      </a:lnTo>
                      <a:lnTo>
                        <a:pt x="25610" y="7102"/>
                      </a:lnTo>
                      <a:lnTo>
                        <a:pt x="25449" y="6877"/>
                      </a:lnTo>
                      <a:lnTo>
                        <a:pt x="25224" y="6652"/>
                      </a:lnTo>
                      <a:lnTo>
                        <a:pt x="24775" y="6234"/>
                      </a:lnTo>
                      <a:lnTo>
                        <a:pt x="24775" y="6234"/>
                      </a:lnTo>
                      <a:lnTo>
                        <a:pt x="24293" y="5816"/>
                      </a:lnTo>
                      <a:lnTo>
                        <a:pt x="23778" y="5495"/>
                      </a:lnTo>
                      <a:lnTo>
                        <a:pt x="23778" y="5495"/>
                      </a:lnTo>
                      <a:lnTo>
                        <a:pt x="23361" y="5238"/>
                      </a:lnTo>
                      <a:lnTo>
                        <a:pt x="23136" y="5142"/>
                      </a:lnTo>
                      <a:lnTo>
                        <a:pt x="22911" y="5077"/>
                      </a:lnTo>
                      <a:lnTo>
                        <a:pt x="23296" y="4981"/>
                      </a:lnTo>
                      <a:lnTo>
                        <a:pt x="24357" y="4595"/>
                      </a:lnTo>
                      <a:lnTo>
                        <a:pt x="25160" y="4306"/>
                      </a:lnTo>
                      <a:lnTo>
                        <a:pt x="25481" y="4178"/>
                      </a:lnTo>
                      <a:lnTo>
                        <a:pt x="25481" y="4178"/>
                      </a:lnTo>
                      <a:lnTo>
                        <a:pt x="25610" y="4146"/>
                      </a:lnTo>
                      <a:lnTo>
                        <a:pt x="25610" y="4146"/>
                      </a:lnTo>
                      <a:lnTo>
                        <a:pt x="25674" y="4081"/>
                      </a:lnTo>
                      <a:lnTo>
                        <a:pt x="25674" y="4049"/>
                      </a:lnTo>
                      <a:lnTo>
                        <a:pt x="25610" y="4017"/>
                      </a:lnTo>
                      <a:lnTo>
                        <a:pt x="25610" y="4017"/>
                      </a:lnTo>
                      <a:lnTo>
                        <a:pt x="25514" y="3985"/>
                      </a:lnTo>
                      <a:lnTo>
                        <a:pt x="25353" y="3953"/>
                      </a:lnTo>
                      <a:lnTo>
                        <a:pt x="25160" y="3953"/>
                      </a:lnTo>
                      <a:lnTo>
                        <a:pt x="24967" y="3985"/>
                      </a:lnTo>
                      <a:lnTo>
                        <a:pt x="24967" y="3985"/>
                      </a:lnTo>
                      <a:lnTo>
                        <a:pt x="24485" y="4113"/>
                      </a:lnTo>
                      <a:lnTo>
                        <a:pt x="24164" y="4178"/>
                      </a:lnTo>
                      <a:lnTo>
                        <a:pt x="24164" y="4178"/>
                      </a:lnTo>
                      <a:lnTo>
                        <a:pt x="23489" y="4371"/>
                      </a:lnTo>
                      <a:lnTo>
                        <a:pt x="21947" y="4788"/>
                      </a:lnTo>
                      <a:lnTo>
                        <a:pt x="21947" y="4788"/>
                      </a:lnTo>
                      <a:lnTo>
                        <a:pt x="20694" y="5077"/>
                      </a:lnTo>
                      <a:lnTo>
                        <a:pt x="20694" y="5077"/>
                      </a:lnTo>
                      <a:lnTo>
                        <a:pt x="19537" y="5335"/>
                      </a:lnTo>
                      <a:lnTo>
                        <a:pt x="19087" y="5431"/>
                      </a:lnTo>
                      <a:lnTo>
                        <a:pt x="18798" y="5013"/>
                      </a:lnTo>
                      <a:lnTo>
                        <a:pt x="18798" y="5013"/>
                      </a:lnTo>
                      <a:lnTo>
                        <a:pt x="18798" y="4981"/>
                      </a:lnTo>
                      <a:lnTo>
                        <a:pt x="18766" y="4981"/>
                      </a:lnTo>
                      <a:lnTo>
                        <a:pt x="18348" y="4949"/>
                      </a:lnTo>
                      <a:lnTo>
                        <a:pt x="18348" y="4949"/>
                      </a:lnTo>
                      <a:lnTo>
                        <a:pt x="18348" y="4981"/>
                      </a:lnTo>
                      <a:lnTo>
                        <a:pt x="18348" y="5013"/>
                      </a:lnTo>
                      <a:lnTo>
                        <a:pt x="18669" y="5495"/>
                      </a:lnTo>
                      <a:lnTo>
                        <a:pt x="18412" y="5559"/>
                      </a:lnTo>
                      <a:lnTo>
                        <a:pt x="17834" y="5495"/>
                      </a:lnTo>
                      <a:lnTo>
                        <a:pt x="17545" y="4981"/>
                      </a:lnTo>
                      <a:lnTo>
                        <a:pt x="17545" y="5013"/>
                      </a:lnTo>
                      <a:lnTo>
                        <a:pt x="17802" y="5495"/>
                      </a:lnTo>
                      <a:lnTo>
                        <a:pt x="16549" y="5367"/>
                      </a:lnTo>
                      <a:lnTo>
                        <a:pt x="15649" y="5238"/>
                      </a:lnTo>
                      <a:lnTo>
                        <a:pt x="15649" y="5238"/>
                      </a:lnTo>
                      <a:lnTo>
                        <a:pt x="15745" y="5077"/>
                      </a:lnTo>
                      <a:lnTo>
                        <a:pt x="15745" y="5077"/>
                      </a:lnTo>
                      <a:lnTo>
                        <a:pt x="15745" y="5045"/>
                      </a:lnTo>
                      <a:lnTo>
                        <a:pt x="15810" y="5045"/>
                      </a:lnTo>
                      <a:lnTo>
                        <a:pt x="15810" y="5045"/>
                      </a:lnTo>
                      <a:lnTo>
                        <a:pt x="16003" y="5077"/>
                      </a:lnTo>
                      <a:lnTo>
                        <a:pt x="16003" y="5077"/>
                      </a:lnTo>
                      <a:lnTo>
                        <a:pt x="16035" y="5045"/>
                      </a:lnTo>
                      <a:lnTo>
                        <a:pt x="16099" y="5013"/>
                      </a:lnTo>
                      <a:lnTo>
                        <a:pt x="16099" y="4917"/>
                      </a:lnTo>
                      <a:lnTo>
                        <a:pt x="16067" y="4756"/>
                      </a:lnTo>
                      <a:lnTo>
                        <a:pt x="16067" y="4756"/>
                      </a:lnTo>
                      <a:lnTo>
                        <a:pt x="15970" y="4467"/>
                      </a:lnTo>
                      <a:lnTo>
                        <a:pt x="15906" y="4371"/>
                      </a:lnTo>
                      <a:lnTo>
                        <a:pt x="15810" y="4274"/>
                      </a:lnTo>
                      <a:lnTo>
                        <a:pt x="15810" y="4274"/>
                      </a:lnTo>
                      <a:lnTo>
                        <a:pt x="15713" y="4210"/>
                      </a:lnTo>
                      <a:lnTo>
                        <a:pt x="15585" y="4178"/>
                      </a:lnTo>
                      <a:lnTo>
                        <a:pt x="15360" y="4146"/>
                      </a:lnTo>
                      <a:lnTo>
                        <a:pt x="15263" y="4113"/>
                      </a:lnTo>
                      <a:lnTo>
                        <a:pt x="15263" y="4081"/>
                      </a:lnTo>
                      <a:lnTo>
                        <a:pt x="15135" y="4081"/>
                      </a:lnTo>
                      <a:lnTo>
                        <a:pt x="15135" y="4113"/>
                      </a:lnTo>
                      <a:lnTo>
                        <a:pt x="15135" y="4113"/>
                      </a:lnTo>
                      <a:lnTo>
                        <a:pt x="14171" y="3985"/>
                      </a:lnTo>
                      <a:lnTo>
                        <a:pt x="14171" y="3985"/>
                      </a:lnTo>
                      <a:lnTo>
                        <a:pt x="13689" y="3953"/>
                      </a:lnTo>
                      <a:lnTo>
                        <a:pt x="13014" y="3953"/>
                      </a:lnTo>
                      <a:lnTo>
                        <a:pt x="13014" y="3953"/>
                      </a:lnTo>
                      <a:lnTo>
                        <a:pt x="12372" y="3985"/>
                      </a:lnTo>
                      <a:lnTo>
                        <a:pt x="12018" y="4049"/>
                      </a:lnTo>
                      <a:lnTo>
                        <a:pt x="12018" y="4049"/>
                      </a:lnTo>
                      <a:lnTo>
                        <a:pt x="11986" y="4113"/>
                      </a:lnTo>
                      <a:lnTo>
                        <a:pt x="11954" y="4178"/>
                      </a:lnTo>
                      <a:lnTo>
                        <a:pt x="11954" y="4178"/>
                      </a:lnTo>
                      <a:lnTo>
                        <a:pt x="11536" y="4178"/>
                      </a:lnTo>
                      <a:lnTo>
                        <a:pt x="11118" y="4210"/>
                      </a:lnTo>
                      <a:lnTo>
                        <a:pt x="9994" y="2250"/>
                      </a:lnTo>
                      <a:lnTo>
                        <a:pt x="8869" y="290"/>
                      </a:lnTo>
                      <a:lnTo>
                        <a:pt x="8869" y="290"/>
                      </a:lnTo>
                      <a:lnTo>
                        <a:pt x="8837" y="226"/>
                      </a:lnTo>
                      <a:lnTo>
                        <a:pt x="8709" y="226"/>
                      </a:lnTo>
                      <a:lnTo>
                        <a:pt x="8709" y="226"/>
                      </a:lnTo>
                      <a:lnTo>
                        <a:pt x="8741" y="161"/>
                      </a:lnTo>
                      <a:lnTo>
                        <a:pt x="8709" y="129"/>
                      </a:lnTo>
                      <a:lnTo>
                        <a:pt x="8676" y="129"/>
                      </a:lnTo>
                      <a:lnTo>
                        <a:pt x="8676" y="129"/>
                      </a:lnTo>
                      <a:lnTo>
                        <a:pt x="8644" y="129"/>
                      </a:lnTo>
                      <a:lnTo>
                        <a:pt x="8644" y="161"/>
                      </a:lnTo>
                      <a:lnTo>
                        <a:pt x="8291" y="129"/>
                      </a:lnTo>
                      <a:lnTo>
                        <a:pt x="8291" y="129"/>
                      </a:lnTo>
                      <a:lnTo>
                        <a:pt x="8227" y="161"/>
                      </a:lnTo>
                      <a:lnTo>
                        <a:pt x="8194" y="161"/>
                      </a:lnTo>
                      <a:lnTo>
                        <a:pt x="8130" y="161"/>
                      </a:lnTo>
                      <a:lnTo>
                        <a:pt x="8130" y="129"/>
                      </a:lnTo>
                      <a:lnTo>
                        <a:pt x="8130" y="129"/>
                      </a:lnTo>
                      <a:lnTo>
                        <a:pt x="8066" y="129"/>
                      </a:lnTo>
                      <a:lnTo>
                        <a:pt x="8002" y="129"/>
                      </a:lnTo>
                      <a:lnTo>
                        <a:pt x="7970" y="161"/>
                      </a:lnTo>
                      <a:lnTo>
                        <a:pt x="7937" y="161"/>
                      </a:lnTo>
                      <a:lnTo>
                        <a:pt x="7937" y="129"/>
                      </a:lnTo>
                      <a:lnTo>
                        <a:pt x="7809" y="129"/>
                      </a:lnTo>
                      <a:lnTo>
                        <a:pt x="7809" y="129"/>
                      </a:lnTo>
                      <a:lnTo>
                        <a:pt x="7777" y="129"/>
                      </a:lnTo>
                      <a:lnTo>
                        <a:pt x="7777" y="129"/>
                      </a:lnTo>
                      <a:lnTo>
                        <a:pt x="7745" y="129"/>
                      </a:lnTo>
                      <a:lnTo>
                        <a:pt x="7712" y="1"/>
                      </a:lnTo>
                      <a:lnTo>
                        <a:pt x="7648" y="1"/>
                      </a:lnTo>
                      <a:lnTo>
                        <a:pt x="7616" y="97"/>
                      </a:lnTo>
                      <a:lnTo>
                        <a:pt x="7616" y="97"/>
                      </a:lnTo>
                      <a:lnTo>
                        <a:pt x="7584" y="129"/>
                      </a:lnTo>
                      <a:lnTo>
                        <a:pt x="7584" y="129"/>
                      </a:lnTo>
                      <a:lnTo>
                        <a:pt x="7391" y="97"/>
                      </a:lnTo>
                      <a:lnTo>
                        <a:pt x="7327" y="129"/>
                      </a:lnTo>
                      <a:lnTo>
                        <a:pt x="7327" y="161"/>
                      </a:lnTo>
                      <a:lnTo>
                        <a:pt x="7327" y="161"/>
                      </a:lnTo>
                      <a:lnTo>
                        <a:pt x="7327" y="193"/>
                      </a:lnTo>
                      <a:lnTo>
                        <a:pt x="7327" y="226"/>
                      </a:lnTo>
                      <a:lnTo>
                        <a:pt x="7391" y="226"/>
                      </a:lnTo>
                      <a:lnTo>
                        <a:pt x="7391" y="290"/>
                      </a:lnTo>
                      <a:lnTo>
                        <a:pt x="7584" y="1318"/>
                      </a:lnTo>
                      <a:lnTo>
                        <a:pt x="8098" y="4178"/>
                      </a:lnTo>
                      <a:lnTo>
                        <a:pt x="8130" y="4467"/>
                      </a:lnTo>
                      <a:lnTo>
                        <a:pt x="8130" y="4467"/>
                      </a:lnTo>
                      <a:lnTo>
                        <a:pt x="8130" y="4595"/>
                      </a:lnTo>
                      <a:lnTo>
                        <a:pt x="8130" y="4595"/>
                      </a:lnTo>
                      <a:lnTo>
                        <a:pt x="8098" y="4595"/>
                      </a:lnTo>
                      <a:lnTo>
                        <a:pt x="8034" y="4628"/>
                      </a:lnTo>
                      <a:lnTo>
                        <a:pt x="8034" y="4628"/>
                      </a:lnTo>
                      <a:lnTo>
                        <a:pt x="7937" y="4628"/>
                      </a:lnTo>
                      <a:lnTo>
                        <a:pt x="7809" y="4660"/>
                      </a:lnTo>
                      <a:lnTo>
                        <a:pt x="7745" y="4692"/>
                      </a:lnTo>
                      <a:lnTo>
                        <a:pt x="7680" y="4756"/>
                      </a:lnTo>
                      <a:lnTo>
                        <a:pt x="7648" y="4820"/>
                      </a:lnTo>
                      <a:lnTo>
                        <a:pt x="7616" y="4949"/>
                      </a:lnTo>
                      <a:lnTo>
                        <a:pt x="7616" y="4949"/>
                      </a:lnTo>
                      <a:lnTo>
                        <a:pt x="7648" y="5110"/>
                      </a:lnTo>
                      <a:lnTo>
                        <a:pt x="7712" y="5238"/>
                      </a:lnTo>
                      <a:lnTo>
                        <a:pt x="7809" y="5302"/>
                      </a:lnTo>
                      <a:lnTo>
                        <a:pt x="7841" y="5335"/>
                      </a:lnTo>
                      <a:lnTo>
                        <a:pt x="7841" y="5335"/>
                      </a:lnTo>
                      <a:lnTo>
                        <a:pt x="7841" y="5399"/>
                      </a:lnTo>
                      <a:lnTo>
                        <a:pt x="7873" y="5463"/>
                      </a:lnTo>
                      <a:lnTo>
                        <a:pt x="7937" y="5495"/>
                      </a:lnTo>
                      <a:lnTo>
                        <a:pt x="5624" y="5945"/>
                      </a:lnTo>
                      <a:lnTo>
                        <a:pt x="5624" y="5945"/>
                      </a:lnTo>
                      <a:lnTo>
                        <a:pt x="6299" y="6106"/>
                      </a:lnTo>
                      <a:lnTo>
                        <a:pt x="6299" y="6106"/>
                      </a:lnTo>
                      <a:lnTo>
                        <a:pt x="6524" y="6138"/>
                      </a:lnTo>
                      <a:lnTo>
                        <a:pt x="6877" y="6138"/>
                      </a:lnTo>
                      <a:lnTo>
                        <a:pt x="9158" y="5977"/>
                      </a:lnTo>
                      <a:lnTo>
                        <a:pt x="9673" y="6138"/>
                      </a:lnTo>
                      <a:lnTo>
                        <a:pt x="9383" y="6459"/>
                      </a:lnTo>
                      <a:lnTo>
                        <a:pt x="9383" y="6459"/>
                      </a:lnTo>
                      <a:lnTo>
                        <a:pt x="9383" y="6491"/>
                      </a:lnTo>
                      <a:lnTo>
                        <a:pt x="9415" y="6491"/>
                      </a:lnTo>
                      <a:lnTo>
                        <a:pt x="9737" y="6620"/>
                      </a:lnTo>
                      <a:lnTo>
                        <a:pt x="9737" y="6620"/>
                      </a:lnTo>
                      <a:lnTo>
                        <a:pt x="9769" y="6620"/>
                      </a:lnTo>
                      <a:lnTo>
                        <a:pt x="9801" y="6588"/>
                      </a:lnTo>
                      <a:lnTo>
                        <a:pt x="10090" y="6298"/>
                      </a:lnTo>
                      <a:lnTo>
                        <a:pt x="10476" y="6427"/>
                      </a:lnTo>
                      <a:lnTo>
                        <a:pt x="10476" y="6427"/>
                      </a:lnTo>
                      <a:lnTo>
                        <a:pt x="10508" y="6459"/>
                      </a:lnTo>
                      <a:lnTo>
                        <a:pt x="10508" y="6459"/>
                      </a:lnTo>
                      <a:lnTo>
                        <a:pt x="10540" y="6491"/>
                      </a:lnTo>
                      <a:lnTo>
                        <a:pt x="10604" y="6523"/>
                      </a:lnTo>
                      <a:lnTo>
                        <a:pt x="10604" y="6523"/>
                      </a:lnTo>
                      <a:lnTo>
                        <a:pt x="10669" y="6523"/>
                      </a:lnTo>
                      <a:lnTo>
                        <a:pt x="10733" y="6523"/>
                      </a:lnTo>
                      <a:lnTo>
                        <a:pt x="11568" y="6748"/>
                      </a:lnTo>
                      <a:lnTo>
                        <a:pt x="11568" y="6780"/>
                      </a:lnTo>
                      <a:lnTo>
                        <a:pt x="11600" y="6780"/>
                      </a:lnTo>
                      <a:lnTo>
                        <a:pt x="11600" y="6909"/>
                      </a:lnTo>
                      <a:lnTo>
                        <a:pt x="11600" y="6909"/>
                      </a:lnTo>
                      <a:lnTo>
                        <a:pt x="11568" y="7005"/>
                      </a:lnTo>
                      <a:lnTo>
                        <a:pt x="11536" y="7070"/>
                      </a:lnTo>
                      <a:lnTo>
                        <a:pt x="1254" y="9222"/>
                      </a:lnTo>
                      <a:lnTo>
                        <a:pt x="1254" y="9222"/>
                      </a:lnTo>
                      <a:lnTo>
                        <a:pt x="194" y="9383"/>
                      </a:lnTo>
                      <a:lnTo>
                        <a:pt x="194" y="9383"/>
                      </a:lnTo>
                      <a:lnTo>
                        <a:pt x="65" y="9415"/>
                      </a:lnTo>
                      <a:lnTo>
                        <a:pt x="1" y="9480"/>
                      </a:lnTo>
                      <a:lnTo>
                        <a:pt x="1" y="9512"/>
                      </a:lnTo>
                      <a:lnTo>
                        <a:pt x="1" y="9544"/>
                      </a:lnTo>
                      <a:lnTo>
                        <a:pt x="1" y="9544"/>
                      </a:lnTo>
                      <a:lnTo>
                        <a:pt x="258" y="9608"/>
                      </a:lnTo>
                      <a:lnTo>
                        <a:pt x="772" y="9704"/>
                      </a:lnTo>
                      <a:lnTo>
                        <a:pt x="772" y="9704"/>
                      </a:lnTo>
                      <a:lnTo>
                        <a:pt x="900" y="9737"/>
                      </a:lnTo>
                      <a:lnTo>
                        <a:pt x="997" y="9704"/>
                      </a:lnTo>
                      <a:lnTo>
                        <a:pt x="1061" y="9704"/>
                      </a:lnTo>
                      <a:lnTo>
                        <a:pt x="1061" y="9704"/>
                      </a:lnTo>
                      <a:lnTo>
                        <a:pt x="1190" y="9608"/>
                      </a:lnTo>
                      <a:lnTo>
                        <a:pt x="1350" y="9576"/>
                      </a:lnTo>
                      <a:lnTo>
                        <a:pt x="3053" y="9351"/>
                      </a:lnTo>
                      <a:lnTo>
                        <a:pt x="5303" y="9030"/>
                      </a:lnTo>
                      <a:lnTo>
                        <a:pt x="7745" y="8612"/>
                      </a:lnTo>
                      <a:lnTo>
                        <a:pt x="9576" y="8226"/>
                      </a:lnTo>
                      <a:lnTo>
                        <a:pt x="11215" y="7841"/>
                      </a:lnTo>
                      <a:lnTo>
                        <a:pt x="11986" y="7680"/>
                      </a:lnTo>
                      <a:lnTo>
                        <a:pt x="11986" y="7680"/>
                      </a:lnTo>
                      <a:lnTo>
                        <a:pt x="12115" y="7680"/>
                      </a:lnTo>
                      <a:lnTo>
                        <a:pt x="12211" y="7648"/>
                      </a:lnTo>
                      <a:lnTo>
                        <a:pt x="12307" y="7616"/>
                      </a:lnTo>
                      <a:lnTo>
                        <a:pt x="13560" y="7327"/>
                      </a:lnTo>
                      <a:lnTo>
                        <a:pt x="15392" y="7552"/>
                      </a:lnTo>
                      <a:lnTo>
                        <a:pt x="15392" y="7552"/>
                      </a:lnTo>
                      <a:lnTo>
                        <a:pt x="15488" y="7584"/>
                      </a:lnTo>
                      <a:lnTo>
                        <a:pt x="15745" y="7648"/>
                      </a:lnTo>
                      <a:lnTo>
                        <a:pt x="15745" y="7648"/>
                      </a:lnTo>
                      <a:lnTo>
                        <a:pt x="16003" y="7744"/>
                      </a:lnTo>
                      <a:lnTo>
                        <a:pt x="16260" y="7905"/>
                      </a:lnTo>
                      <a:lnTo>
                        <a:pt x="16260" y="7905"/>
                      </a:lnTo>
                      <a:lnTo>
                        <a:pt x="16677" y="8130"/>
                      </a:lnTo>
                      <a:lnTo>
                        <a:pt x="17127" y="8387"/>
                      </a:lnTo>
                      <a:lnTo>
                        <a:pt x="17127" y="8387"/>
                      </a:lnTo>
                      <a:lnTo>
                        <a:pt x="17577" y="8548"/>
                      </a:lnTo>
                      <a:lnTo>
                        <a:pt x="17802" y="8612"/>
                      </a:lnTo>
                      <a:lnTo>
                        <a:pt x="18059" y="8644"/>
                      </a:lnTo>
                      <a:lnTo>
                        <a:pt x="18059" y="8644"/>
                      </a:lnTo>
                      <a:lnTo>
                        <a:pt x="18605" y="8676"/>
                      </a:lnTo>
                      <a:lnTo>
                        <a:pt x="18894" y="8676"/>
                      </a:lnTo>
                      <a:lnTo>
                        <a:pt x="19151" y="8612"/>
                      </a:lnTo>
                      <a:lnTo>
                        <a:pt x="19151" y="8612"/>
                      </a:lnTo>
                      <a:lnTo>
                        <a:pt x="19409" y="8548"/>
                      </a:lnTo>
                      <a:lnTo>
                        <a:pt x="19666" y="8451"/>
                      </a:lnTo>
                      <a:lnTo>
                        <a:pt x="20051" y="8226"/>
                      </a:lnTo>
                      <a:lnTo>
                        <a:pt x="21401" y="8387"/>
                      </a:lnTo>
                      <a:lnTo>
                        <a:pt x="21401" y="8387"/>
                      </a:lnTo>
                      <a:lnTo>
                        <a:pt x="22622" y="8548"/>
                      </a:lnTo>
                      <a:lnTo>
                        <a:pt x="22622" y="8548"/>
                      </a:lnTo>
                      <a:lnTo>
                        <a:pt x="23296" y="8580"/>
                      </a:lnTo>
                      <a:lnTo>
                        <a:pt x="24003" y="8580"/>
                      </a:lnTo>
                      <a:lnTo>
                        <a:pt x="24357" y="8580"/>
                      </a:lnTo>
                      <a:lnTo>
                        <a:pt x="24357" y="8580"/>
                      </a:lnTo>
                      <a:lnTo>
                        <a:pt x="24517" y="8708"/>
                      </a:lnTo>
                      <a:lnTo>
                        <a:pt x="24517" y="8708"/>
                      </a:lnTo>
                      <a:lnTo>
                        <a:pt x="24614" y="8773"/>
                      </a:lnTo>
                      <a:lnTo>
                        <a:pt x="24710" y="8805"/>
                      </a:lnTo>
                      <a:lnTo>
                        <a:pt x="24710" y="8805"/>
                      </a:lnTo>
                      <a:lnTo>
                        <a:pt x="24807" y="8805"/>
                      </a:lnTo>
                      <a:lnTo>
                        <a:pt x="24871" y="8773"/>
                      </a:lnTo>
                      <a:lnTo>
                        <a:pt x="24871" y="8773"/>
                      </a:lnTo>
                      <a:lnTo>
                        <a:pt x="24807" y="8773"/>
                      </a:lnTo>
                      <a:lnTo>
                        <a:pt x="24742" y="8773"/>
                      </a:lnTo>
                      <a:lnTo>
                        <a:pt x="24742" y="8773"/>
                      </a:lnTo>
                      <a:lnTo>
                        <a:pt x="24710" y="8773"/>
                      </a:lnTo>
                      <a:lnTo>
                        <a:pt x="24646" y="8740"/>
                      </a:lnTo>
                      <a:lnTo>
                        <a:pt x="24646" y="8740"/>
                      </a:lnTo>
                      <a:lnTo>
                        <a:pt x="24582" y="8676"/>
                      </a:lnTo>
                      <a:lnTo>
                        <a:pt x="24517" y="8580"/>
                      </a:lnTo>
                      <a:lnTo>
                        <a:pt x="24742" y="8548"/>
                      </a:lnTo>
                      <a:lnTo>
                        <a:pt x="24742" y="8548"/>
                      </a:lnTo>
                      <a:lnTo>
                        <a:pt x="24871" y="8612"/>
                      </a:lnTo>
                      <a:lnTo>
                        <a:pt x="24871" y="8612"/>
                      </a:lnTo>
                      <a:lnTo>
                        <a:pt x="24967" y="8676"/>
                      </a:lnTo>
                      <a:lnTo>
                        <a:pt x="24967" y="8676"/>
                      </a:lnTo>
                      <a:lnTo>
                        <a:pt x="25064" y="8676"/>
                      </a:lnTo>
                      <a:lnTo>
                        <a:pt x="25160" y="8676"/>
                      </a:lnTo>
                      <a:lnTo>
                        <a:pt x="25160" y="8676"/>
                      </a:lnTo>
                      <a:lnTo>
                        <a:pt x="25096" y="8644"/>
                      </a:lnTo>
                      <a:lnTo>
                        <a:pt x="25032" y="8644"/>
                      </a:lnTo>
                      <a:lnTo>
                        <a:pt x="25032" y="8644"/>
                      </a:lnTo>
                      <a:lnTo>
                        <a:pt x="24967" y="8612"/>
                      </a:lnTo>
                      <a:lnTo>
                        <a:pt x="24967" y="8612"/>
                      </a:lnTo>
                      <a:lnTo>
                        <a:pt x="24871" y="8548"/>
                      </a:lnTo>
                      <a:lnTo>
                        <a:pt x="24871" y="8548"/>
                      </a:lnTo>
                      <a:lnTo>
                        <a:pt x="25192" y="8483"/>
                      </a:lnTo>
                      <a:lnTo>
                        <a:pt x="25192" y="8483"/>
                      </a:lnTo>
                      <a:lnTo>
                        <a:pt x="25578" y="8419"/>
                      </a:lnTo>
                      <a:lnTo>
                        <a:pt x="25739" y="8355"/>
                      </a:lnTo>
                      <a:lnTo>
                        <a:pt x="25899" y="8259"/>
                      </a:lnTo>
                      <a:lnTo>
                        <a:pt x="25899" y="8259"/>
                      </a:lnTo>
                      <a:lnTo>
                        <a:pt x="25996" y="8162"/>
                      </a:lnTo>
                      <a:lnTo>
                        <a:pt x="26060" y="8034"/>
                      </a:lnTo>
                      <a:lnTo>
                        <a:pt x="26060" y="7873"/>
                      </a:lnTo>
                      <a:lnTo>
                        <a:pt x="26028" y="7744"/>
                      </a:lnTo>
                      <a:lnTo>
                        <a:pt x="26028" y="7744"/>
                      </a:lnTo>
                      <a:close/>
                    </a:path>
                  </a:pathLst>
                </a:custGeom>
                <a:noFill/>
                <a:ln w="9525" cap="rnd" cmpd="sng">
                  <a:solidFill>
                    <a:srgbClr val="60696E"/>
                  </a:solidFill>
                  <a:prstDash val="solid"/>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389;p29">
                  <a:extLst>
                    <a:ext uri="{FF2B5EF4-FFF2-40B4-BE49-F238E27FC236}">
                      <a16:creationId xmlns:a16="http://schemas.microsoft.com/office/drawing/2014/main" id="{5CD61AC0-3121-5A60-C837-3517F5320AAE}"/>
                    </a:ext>
                  </a:extLst>
                </p:cNvPr>
                <p:cNvSpPr/>
                <p:nvPr/>
              </p:nvSpPr>
              <p:spPr>
                <a:xfrm rot="20699024">
                  <a:off x="9103578" y="1709235"/>
                  <a:ext cx="674937" cy="234675"/>
                </a:xfrm>
                <a:custGeom>
                  <a:avLst/>
                  <a:gdLst/>
                  <a:ahLst/>
                  <a:cxnLst/>
                  <a:rect l="l" t="t" r="r" b="b"/>
                  <a:pathLst>
                    <a:path w="27731" h="9641" fill="none" extrusionOk="0">
                      <a:moveTo>
                        <a:pt x="26477" y="836"/>
                      </a:moveTo>
                      <a:lnTo>
                        <a:pt x="23971" y="386"/>
                      </a:lnTo>
                      <a:lnTo>
                        <a:pt x="21240" y="450"/>
                      </a:lnTo>
                      <a:lnTo>
                        <a:pt x="18991" y="932"/>
                      </a:lnTo>
                      <a:lnTo>
                        <a:pt x="18412" y="1350"/>
                      </a:lnTo>
                      <a:lnTo>
                        <a:pt x="17641" y="900"/>
                      </a:lnTo>
                      <a:lnTo>
                        <a:pt x="17609" y="675"/>
                      </a:lnTo>
                      <a:lnTo>
                        <a:pt x="17127" y="450"/>
                      </a:lnTo>
                      <a:lnTo>
                        <a:pt x="17063" y="483"/>
                      </a:lnTo>
                      <a:lnTo>
                        <a:pt x="17063" y="483"/>
                      </a:lnTo>
                      <a:lnTo>
                        <a:pt x="17095" y="450"/>
                      </a:lnTo>
                      <a:lnTo>
                        <a:pt x="17095" y="386"/>
                      </a:lnTo>
                      <a:lnTo>
                        <a:pt x="17095" y="386"/>
                      </a:lnTo>
                      <a:lnTo>
                        <a:pt x="17127" y="354"/>
                      </a:lnTo>
                      <a:lnTo>
                        <a:pt x="17127" y="290"/>
                      </a:lnTo>
                      <a:lnTo>
                        <a:pt x="17095" y="226"/>
                      </a:lnTo>
                      <a:lnTo>
                        <a:pt x="17159" y="65"/>
                      </a:lnTo>
                      <a:lnTo>
                        <a:pt x="17159" y="65"/>
                      </a:lnTo>
                      <a:lnTo>
                        <a:pt x="17127" y="33"/>
                      </a:lnTo>
                      <a:lnTo>
                        <a:pt x="17095" y="1"/>
                      </a:lnTo>
                      <a:lnTo>
                        <a:pt x="16998" y="1"/>
                      </a:lnTo>
                      <a:lnTo>
                        <a:pt x="16870" y="33"/>
                      </a:lnTo>
                      <a:lnTo>
                        <a:pt x="16838" y="33"/>
                      </a:lnTo>
                      <a:lnTo>
                        <a:pt x="16838" y="65"/>
                      </a:lnTo>
                      <a:lnTo>
                        <a:pt x="16806" y="129"/>
                      </a:lnTo>
                      <a:lnTo>
                        <a:pt x="16741" y="129"/>
                      </a:lnTo>
                      <a:lnTo>
                        <a:pt x="16677" y="193"/>
                      </a:lnTo>
                      <a:lnTo>
                        <a:pt x="16613" y="226"/>
                      </a:lnTo>
                      <a:lnTo>
                        <a:pt x="16581" y="450"/>
                      </a:lnTo>
                      <a:lnTo>
                        <a:pt x="16452" y="579"/>
                      </a:lnTo>
                      <a:lnTo>
                        <a:pt x="15520" y="65"/>
                      </a:lnTo>
                      <a:lnTo>
                        <a:pt x="10508" y="1125"/>
                      </a:lnTo>
                      <a:lnTo>
                        <a:pt x="10668" y="1929"/>
                      </a:lnTo>
                      <a:lnTo>
                        <a:pt x="10251" y="2057"/>
                      </a:lnTo>
                      <a:lnTo>
                        <a:pt x="10219" y="2153"/>
                      </a:lnTo>
                      <a:lnTo>
                        <a:pt x="10443" y="3342"/>
                      </a:lnTo>
                      <a:lnTo>
                        <a:pt x="9994" y="3471"/>
                      </a:lnTo>
                      <a:lnTo>
                        <a:pt x="9255" y="3889"/>
                      </a:lnTo>
                      <a:lnTo>
                        <a:pt x="9094" y="3792"/>
                      </a:lnTo>
                      <a:lnTo>
                        <a:pt x="6363" y="3824"/>
                      </a:lnTo>
                      <a:lnTo>
                        <a:pt x="3374" y="4435"/>
                      </a:lnTo>
                      <a:lnTo>
                        <a:pt x="932" y="5688"/>
                      </a:lnTo>
                      <a:lnTo>
                        <a:pt x="1" y="7295"/>
                      </a:lnTo>
                      <a:lnTo>
                        <a:pt x="1350" y="8483"/>
                      </a:lnTo>
                      <a:lnTo>
                        <a:pt x="4820" y="8644"/>
                      </a:lnTo>
                      <a:lnTo>
                        <a:pt x="8644" y="7648"/>
                      </a:lnTo>
                      <a:lnTo>
                        <a:pt x="10958" y="6106"/>
                      </a:lnTo>
                      <a:lnTo>
                        <a:pt x="13496" y="9126"/>
                      </a:lnTo>
                      <a:lnTo>
                        <a:pt x="13560" y="9319"/>
                      </a:lnTo>
                      <a:lnTo>
                        <a:pt x="13817" y="9512"/>
                      </a:lnTo>
                      <a:lnTo>
                        <a:pt x="13817" y="9512"/>
                      </a:lnTo>
                      <a:lnTo>
                        <a:pt x="13849" y="9544"/>
                      </a:lnTo>
                      <a:lnTo>
                        <a:pt x="13914" y="9576"/>
                      </a:lnTo>
                      <a:lnTo>
                        <a:pt x="14010" y="9640"/>
                      </a:lnTo>
                      <a:lnTo>
                        <a:pt x="14139" y="9608"/>
                      </a:lnTo>
                      <a:lnTo>
                        <a:pt x="14139" y="9512"/>
                      </a:lnTo>
                      <a:lnTo>
                        <a:pt x="14267" y="9480"/>
                      </a:lnTo>
                      <a:lnTo>
                        <a:pt x="14267" y="9480"/>
                      </a:lnTo>
                      <a:lnTo>
                        <a:pt x="14556" y="9544"/>
                      </a:lnTo>
                      <a:lnTo>
                        <a:pt x="14878" y="9608"/>
                      </a:lnTo>
                      <a:lnTo>
                        <a:pt x="15231" y="9608"/>
                      </a:lnTo>
                      <a:lnTo>
                        <a:pt x="15585" y="9576"/>
                      </a:lnTo>
                      <a:lnTo>
                        <a:pt x="15585" y="9576"/>
                      </a:lnTo>
                      <a:lnTo>
                        <a:pt x="15874" y="9544"/>
                      </a:lnTo>
                      <a:lnTo>
                        <a:pt x="16163" y="9447"/>
                      </a:lnTo>
                      <a:lnTo>
                        <a:pt x="16452" y="9351"/>
                      </a:lnTo>
                      <a:lnTo>
                        <a:pt x="16677" y="9255"/>
                      </a:lnTo>
                      <a:lnTo>
                        <a:pt x="16902" y="9094"/>
                      </a:lnTo>
                      <a:lnTo>
                        <a:pt x="17095" y="8965"/>
                      </a:lnTo>
                      <a:lnTo>
                        <a:pt x="17223" y="8773"/>
                      </a:lnTo>
                      <a:lnTo>
                        <a:pt x="17352" y="8612"/>
                      </a:lnTo>
                      <a:lnTo>
                        <a:pt x="18316" y="8355"/>
                      </a:lnTo>
                      <a:lnTo>
                        <a:pt x="18476" y="8387"/>
                      </a:lnTo>
                      <a:lnTo>
                        <a:pt x="18476" y="8387"/>
                      </a:lnTo>
                      <a:lnTo>
                        <a:pt x="18605" y="8451"/>
                      </a:lnTo>
                      <a:lnTo>
                        <a:pt x="18701" y="8451"/>
                      </a:lnTo>
                      <a:lnTo>
                        <a:pt x="18766" y="8419"/>
                      </a:lnTo>
                      <a:lnTo>
                        <a:pt x="18798" y="8323"/>
                      </a:lnTo>
                      <a:lnTo>
                        <a:pt x="18958" y="8226"/>
                      </a:lnTo>
                      <a:lnTo>
                        <a:pt x="18958" y="8130"/>
                      </a:lnTo>
                      <a:lnTo>
                        <a:pt x="19408" y="8001"/>
                      </a:lnTo>
                      <a:lnTo>
                        <a:pt x="19280" y="6041"/>
                      </a:lnTo>
                      <a:lnTo>
                        <a:pt x="19505" y="6009"/>
                      </a:lnTo>
                      <a:lnTo>
                        <a:pt x="19376" y="3150"/>
                      </a:lnTo>
                      <a:lnTo>
                        <a:pt x="20758" y="3535"/>
                      </a:lnTo>
                      <a:lnTo>
                        <a:pt x="24196" y="3567"/>
                      </a:lnTo>
                      <a:lnTo>
                        <a:pt x="26927" y="2860"/>
                      </a:lnTo>
                      <a:lnTo>
                        <a:pt x="27731" y="1800"/>
                      </a:lnTo>
                      <a:lnTo>
                        <a:pt x="26477" y="836"/>
                      </a:lnTo>
                      <a:close/>
                    </a:path>
                  </a:pathLst>
                </a:custGeom>
                <a:noFill/>
                <a:ln w="9525" cap="rnd" cmpd="sng">
                  <a:solidFill>
                    <a:srgbClr val="60696E"/>
                  </a:solidFill>
                  <a:prstDash val="solid"/>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390;p29">
                  <a:extLst>
                    <a:ext uri="{FF2B5EF4-FFF2-40B4-BE49-F238E27FC236}">
                      <a16:creationId xmlns:a16="http://schemas.microsoft.com/office/drawing/2014/main" id="{36008302-BC1F-476C-4AE8-7B91F266221A}"/>
                    </a:ext>
                  </a:extLst>
                </p:cNvPr>
                <p:cNvSpPr/>
                <p:nvPr/>
              </p:nvSpPr>
              <p:spPr>
                <a:xfrm rot="18723222">
                  <a:off x="7684341" y="1339159"/>
                  <a:ext cx="294863" cy="797788"/>
                </a:xfrm>
                <a:custGeom>
                  <a:avLst/>
                  <a:gdLst/>
                  <a:ahLst/>
                  <a:cxnLst/>
                  <a:rect l="l" t="t" r="r" b="b"/>
                  <a:pathLst>
                    <a:path w="12115" h="32775" fill="none" extrusionOk="0">
                      <a:moveTo>
                        <a:pt x="11343" y="17287"/>
                      </a:moveTo>
                      <a:lnTo>
                        <a:pt x="11343" y="17287"/>
                      </a:lnTo>
                      <a:lnTo>
                        <a:pt x="11504" y="17255"/>
                      </a:lnTo>
                      <a:lnTo>
                        <a:pt x="11664" y="17191"/>
                      </a:lnTo>
                      <a:lnTo>
                        <a:pt x="11793" y="17127"/>
                      </a:lnTo>
                      <a:lnTo>
                        <a:pt x="11921" y="16998"/>
                      </a:lnTo>
                      <a:lnTo>
                        <a:pt x="12018" y="16902"/>
                      </a:lnTo>
                      <a:lnTo>
                        <a:pt x="12082" y="16773"/>
                      </a:lnTo>
                      <a:lnTo>
                        <a:pt x="12114" y="16645"/>
                      </a:lnTo>
                      <a:lnTo>
                        <a:pt x="12114" y="16484"/>
                      </a:lnTo>
                      <a:lnTo>
                        <a:pt x="12114" y="16484"/>
                      </a:lnTo>
                      <a:lnTo>
                        <a:pt x="12082" y="16355"/>
                      </a:lnTo>
                      <a:lnTo>
                        <a:pt x="12018" y="16259"/>
                      </a:lnTo>
                      <a:lnTo>
                        <a:pt x="11889" y="16130"/>
                      </a:lnTo>
                      <a:lnTo>
                        <a:pt x="11793" y="16066"/>
                      </a:lnTo>
                      <a:lnTo>
                        <a:pt x="11632" y="16002"/>
                      </a:lnTo>
                      <a:lnTo>
                        <a:pt x="11472" y="15970"/>
                      </a:lnTo>
                      <a:lnTo>
                        <a:pt x="11311" y="15938"/>
                      </a:lnTo>
                      <a:lnTo>
                        <a:pt x="11118" y="15970"/>
                      </a:lnTo>
                      <a:lnTo>
                        <a:pt x="11118" y="15970"/>
                      </a:lnTo>
                      <a:lnTo>
                        <a:pt x="10893" y="16034"/>
                      </a:lnTo>
                      <a:lnTo>
                        <a:pt x="10700" y="16130"/>
                      </a:lnTo>
                      <a:lnTo>
                        <a:pt x="10540" y="16227"/>
                      </a:lnTo>
                      <a:lnTo>
                        <a:pt x="10411" y="16387"/>
                      </a:lnTo>
                      <a:lnTo>
                        <a:pt x="10347" y="16098"/>
                      </a:lnTo>
                      <a:lnTo>
                        <a:pt x="10636" y="15777"/>
                      </a:lnTo>
                      <a:lnTo>
                        <a:pt x="10636" y="15713"/>
                      </a:lnTo>
                      <a:lnTo>
                        <a:pt x="10636" y="15713"/>
                      </a:lnTo>
                      <a:lnTo>
                        <a:pt x="10797" y="15681"/>
                      </a:lnTo>
                      <a:lnTo>
                        <a:pt x="10957" y="15584"/>
                      </a:lnTo>
                      <a:lnTo>
                        <a:pt x="11086" y="15488"/>
                      </a:lnTo>
                      <a:lnTo>
                        <a:pt x="11214" y="15359"/>
                      </a:lnTo>
                      <a:lnTo>
                        <a:pt x="11214" y="15359"/>
                      </a:lnTo>
                      <a:lnTo>
                        <a:pt x="11343" y="15231"/>
                      </a:lnTo>
                      <a:lnTo>
                        <a:pt x="11439" y="15102"/>
                      </a:lnTo>
                      <a:lnTo>
                        <a:pt x="11504" y="14942"/>
                      </a:lnTo>
                      <a:lnTo>
                        <a:pt x="11536" y="14813"/>
                      </a:lnTo>
                      <a:lnTo>
                        <a:pt x="11536" y="14652"/>
                      </a:lnTo>
                      <a:lnTo>
                        <a:pt x="11536" y="14524"/>
                      </a:lnTo>
                      <a:lnTo>
                        <a:pt x="11472" y="14427"/>
                      </a:lnTo>
                      <a:lnTo>
                        <a:pt x="11407" y="14331"/>
                      </a:lnTo>
                      <a:lnTo>
                        <a:pt x="11407" y="14331"/>
                      </a:lnTo>
                      <a:lnTo>
                        <a:pt x="11311" y="14267"/>
                      </a:lnTo>
                      <a:lnTo>
                        <a:pt x="11182" y="14235"/>
                      </a:lnTo>
                      <a:lnTo>
                        <a:pt x="11054" y="14202"/>
                      </a:lnTo>
                      <a:lnTo>
                        <a:pt x="10925" y="14235"/>
                      </a:lnTo>
                      <a:lnTo>
                        <a:pt x="10797" y="14267"/>
                      </a:lnTo>
                      <a:lnTo>
                        <a:pt x="10636" y="14363"/>
                      </a:lnTo>
                      <a:lnTo>
                        <a:pt x="10508" y="14460"/>
                      </a:lnTo>
                      <a:lnTo>
                        <a:pt x="10379" y="14588"/>
                      </a:lnTo>
                      <a:lnTo>
                        <a:pt x="10379" y="14588"/>
                      </a:lnTo>
                      <a:lnTo>
                        <a:pt x="10283" y="14684"/>
                      </a:lnTo>
                      <a:lnTo>
                        <a:pt x="10186" y="14813"/>
                      </a:lnTo>
                      <a:lnTo>
                        <a:pt x="10090" y="15102"/>
                      </a:lnTo>
                      <a:lnTo>
                        <a:pt x="10058" y="15231"/>
                      </a:lnTo>
                      <a:lnTo>
                        <a:pt x="10058" y="15327"/>
                      </a:lnTo>
                      <a:lnTo>
                        <a:pt x="10090" y="15456"/>
                      </a:lnTo>
                      <a:lnTo>
                        <a:pt x="10122" y="15552"/>
                      </a:lnTo>
                      <a:lnTo>
                        <a:pt x="10058" y="15552"/>
                      </a:lnTo>
                      <a:lnTo>
                        <a:pt x="9736" y="15359"/>
                      </a:lnTo>
                      <a:lnTo>
                        <a:pt x="9961" y="15231"/>
                      </a:lnTo>
                      <a:lnTo>
                        <a:pt x="9833" y="15134"/>
                      </a:lnTo>
                      <a:lnTo>
                        <a:pt x="9929" y="15006"/>
                      </a:lnTo>
                      <a:lnTo>
                        <a:pt x="9479" y="14652"/>
                      </a:lnTo>
                      <a:lnTo>
                        <a:pt x="9158" y="14652"/>
                      </a:lnTo>
                      <a:lnTo>
                        <a:pt x="8419" y="15006"/>
                      </a:lnTo>
                      <a:lnTo>
                        <a:pt x="8419" y="15006"/>
                      </a:lnTo>
                      <a:lnTo>
                        <a:pt x="8451" y="14749"/>
                      </a:lnTo>
                      <a:lnTo>
                        <a:pt x="8451" y="14524"/>
                      </a:lnTo>
                      <a:lnTo>
                        <a:pt x="8419" y="14299"/>
                      </a:lnTo>
                      <a:lnTo>
                        <a:pt x="8355" y="14106"/>
                      </a:lnTo>
                      <a:lnTo>
                        <a:pt x="8258" y="13913"/>
                      </a:lnTo>
                      <a:lnTo>
                        <a:pt x="8162" y="13753"/>
                      </a:lnTo>
                      <a:lnTo>
                        <a:pt x="8033" y="13624"/>
                      </a:lnTo>
                      <a:lnTo>
                        <a:pt x="7841" y="13528"/>
                      </a:lnTo>
                      <a:lnTo>
                        <a:pt x="7841" y="13528"/>
                      </a:lnTo>
                      <a:lnTo>
                        <a:pt x="7616" y="13463"/>
                      </a:lnTo>
                      <a:lnTo>
                        <a:pt x="7391" y="13463"/>
                      </a:lnTo>
                      <a:lnTo>
                        <a:pt x="7166" y="13496"/>
                      </a:lnTo>
                      <a:lnTo>
                        <a:pt x="6909" y="13592"/>
                      </a:lnTo>
                      <a:lnTo>
                        <a:pt x="6684" y="13753"/>
                      </a:lnTo>
                      <a:lnTo>
                        <a:pt x="6491" y="13913"/>
                      </a:lnTo>
                      <a:lnTo>
                        <a:pt x="6330" y="14138"/>
                      </a:lnTo>
                      <a:lnTo>
                        <a:pt x="6170" y="14427"/>
                      </a:lnTo>
                      <a:lnTo>
                        <a:pt x="6170" y="14427"/>
                      </a:lnTo>
                      <a:lnTo>
                        <a:pt x="6073" y="14684"/>
                      </a:lnTo>
                      <a:lnTo>
                        <a:pt x="6009" y="14942"/>
                      </a:lnTo>
                      <a:lnTo>
                        <a:pt x="5366" y="12500"/>
                      </a:lnTo>
                      <a:lnTo>
                        <a:pt x="6459" y="11664"/>
                      </a:lnTo>
                      <a:lnTo>
                        <a:pt x="6138" y="11664"/>
                      </a:lnTo>
                      <a:lnTo>
                        <a:pt x="6202" y="11536"/>
                      </a:lnTo>
                      <a:lnTo>
                        <a:pt x="2989" y="129"/>
                      </a:lnTo>
                      <a:lnTo>
                        <a:pt x="3149" y="0"/>
                      </a:lnTo>
                      <a:lnTo>
                        <a:pt x="2860" y="0"/>
                      </a:lnTo>
                      <a:lnTo>
                        <a:pt x="0" y="1446"/>
                      </a:lnTo>
                      <a:lnTo>
                        <a:pt x="290" y="1478"/>
                      </a:lnTo>
                      <a:lnTo>
                        <a:pt x="3760" y="13399"/>
                      </a:lnTo>
                      <a:lnTo>
                        <a:pt x="3728" y="13528"/>
                      </a:lnTo>
                      <a:lnTo>
                        <a:pt x="4081" y="13528"/>
                      </a:lnTo>
                      <a:lnTo>
                        <a:pt x="4884" y="12885"/>
                      </a:lnTo>
                      <a:lnTo>
                        <a:pt x="5624" y="15616"/>
                      </a:lnTo>
                      <a:lnTo>
                        <a:pt x="5302" y="15905"/>
                      </a:lnTo>
                      <a:lnTo>
                        <a:pt x="5077" y="15905"/>
                      </a:lnTo>
                      <a:lnTo>
                        <a:pt x="5142" y="16195"/>
                      </a:lnTo>
                      <a:lnTo>
                        <a:pt x="5334" y="16066"/>
                      </a:lnTo>
                      <a:lnTo>
                        <a:pt x="5752" y="16034"/>
                      </a:lnTo>
                      <a:lnTo>
                        <a:pt x="6041" y="17159"/>
                      </a:lnTo>
                      <a:lnTo>
                        <a:pt x="5142" y="17287"/>
                      </a:lnTo>
                      <a:lnTo>
                        <a:pt x="5142" y="17287"/>
                      </a:lnTo>
                      <a:lnTo>
                        <a:pt x="5142" y="17384"/>
                      </a:lnTo>
                      <a:lnTo>
                        <a:pt x="5109" y="17448"/>
                      </a:lnTo>
                      <a:lnTo>
                        <a:pt x="5142" y="17480"/>
                      </a:lnTo>
                      <a:lnTo>
                        <a:pt x="4467" y="17962"/>
                      </a:lnTo>
                      <a:lnTo>
                        <a:pt x="4467" y="17962"/>
                      </a:lnTo>
                      <a:lnTo>
                        <a:pt x="4370" y="17641"/>
                      </a:lnTo>
                      <a:lnTo>
                        <a:pt x="4274" y="17416"/>
                      </a:lnTo>
                      <a:lnTo>
                        <a:pt x="4145" y="17255"/>
                      </a:lnTo>
                      <a:lnTo>
                        <a:pt x="4113" y="17191"/>
                      </a:lnTo>
                      <a:lnTo>
                        <a:pt x="4049" y="17191"/>
                      </a:lnTo>
                      <a:lnTo>
                        <a:pt x="4049" y="17191"/>
                      </a:lnTo>
                      <a:lnTo>
                        <a:pt x="4017" y="17223"/>
                      </a:lnTo>
                      <a:lnTo>
                        <a:pt x="3985" y="17319"/>
                      </a:lnTo>
                      <a:lnTo>
                        <a:pt x="3953" y="17576"/>
                      </a:lnTo>
                      <a:lnTo>
                        <a:pt x="3953" y="17994"/>
                      </a:lnTo>
                      <a:lnTo>
                        <a:pt x="4017" y="18476"/>
                      </a:lnTo>
                      <a:lnTo>
                        <a:pt x="4017" y="18476"/>
                      </a:lnTo>
                      <a:lnTo>
                        <a:pt x="4145" y="18926"/>
                      </a:lnTo>
                      <a:lnTo>
                        <a:pt x="4274" y="19311"/>
                      </a:lnTo>
                      <a:lnTo>
                        <a:pt x="4402" y="19569"/>
                      </a:lnTo>
                      <a:lnTo>
                        <a:pt x="4467" y="19601"/>
                      </a:lnTo>
                      <a:lnTo>
                        <a:pt x="4499" y="19633"/>
                      </a:lnTo>
                      <a:lnTo>
                        <a:pt x="4499" y="19633"/>
                      </a:lnTo>
                      <a:lnTo>
                        <a:pt x="4563" y="19601"/>
                      </a:lnTo>
                      <a:lnTo>
                        <a:pt x="4595" y="19504"/>
                      </a:lnTo>
                      <a:lnTo>
                        <a:pt x="4627" y="19247"/>
                      </a:lnTo>
                      <a:lnTo>
                        <a:pt x="4627" y="18829"/>
                      </a:lnTo>
                      <a:lnTo>
                        <a:pt x="4563" y="18380"/>
                      </a:lnTo>
                      <a:lnTo>
                        <a:pt x="4563" y="18380"/>
                      </a:lnTo>
                      <a:lnTo>
                        <a:pt x="4499" y="18058"/>
                      </a:lnTo>
                      <a:lnTo>
                        <a:pt x="5270" y="17544"/>
                      </a:lnTo>
                      <a:lnTo>
                        <a:pt x="5270" y="17544"/>
                      </a:lnTo>
                      <a:lnTo>
                        <a:pt x="5302" y="17512"/>
                      </a:lnTo>
                      <a:lnTo>
                        <a:pt x="5334" y="17480"/>
                      </a:lnTo>
                      <a:lnTo>
                        <a:pt x="5334" y="17384"/>
                      </a:lnTo>
                      <a:lnTo>
                        <a:pt x="6041" y="17319"/>
                      </a:lnTo>
                      <a:lnTo>
                        <a:pt x="6041" y="17319"/>
                      </a:lnTo>
                      <a:lnTo>
                        <a:pt x="6041" y="17384"/>
                      </a:lnTo>
                      <a:lnTo>
                        <a:pt x="6105" y="17448"/>
                      </a:lnTo>
                      <a:lnTo>
                        <a:pt x="7134" y="21239"/>
                      </a:lnTo>
                      <a:lnTo>
                        <a:pt x="6138" y="22300"/>
                      </a:lnTo>
                      <a:lnTo>
                        <a:pt x="6363" y="22428"/>
                      </a:lnTo>
                      <a:lnTo>
                        <a:pt x="9319" y="32775"/>
                      </a:lnTo>
                      <a:lnTo>
                        <a:pt x="9608" y="32775"/>
                      </a:lnTo>
                      <a:lnTo>
                        <a:pt x="11504" y="30108"/>
                      </a:lnTo>
                      <a:lnTo>
                        <a:pt x="11150" y="30076"/>
                      </a:lnTo>
                      <a:lnTo>
                        <a:pt x="11311" y="29915"/>
                      </a:lnTo>
                      <a:lnTo>
                        <a:pt x="8548" y="20115"/>
                      </a:lnTo>
                      <a:lnTo>
                        <a:pt x="8676" y="19922"/>
                      </a:lnTo>
                      <a:lnTo>
                        <a:pt x="8387" y="19922"/>
                      </a:lnTo>
                      <a:lnTo>
                        <a:pt x="7551" y="20790"/>
                      </a:lnTo>
                      <a:lnTo>
                        <a:pt x="6909" y="18315"/>
                      </a:lnTo>
                      <a:lnTo>
                        <a:pt x="7391" y="18637"/>
                      </a:lnTo>
                      <a:lnTo>
                        <a:pt x="7841" y="18637"/>
                      </a:lnTo>
                      <a:lnTo>
                        <a:pt x="9126" y="18123"/>
                      </a:lnTo>
                      <a:lnTo>
                        <a:pt x="9447" y="17801"/>
                      </a:lnTo>
                      <a:lnTo>
                        <a:pt x="9769" y="17801"/>
                      </a:lnTo>
                      <a:lnTo>
                        <a:pt x="9801" y="17737"/>
                      </a:lnTo>
                      <a:lnTo>
                        <a:pt x="9801" y="17737"/>
                      </a:lnTo>
                      <a:lnTo>
                        <a:pt x="9833" y="17801"/>
                      </a:lnTo>
                      <a:lnTo>
                        <a:pt x="9833" y="17801"/>
                      </a:lnTo>
                      <a:lnTo>
                        <a:pt x="10026" y="18123"/>
                      </a:lnTo>
                      <a:lnTo>
                        <a:pt x="10218" y="18348"/>
                      </a:lnTo>
                      <a:lnTo>
                        <a:pt x="10379" y="18476"/>
                      </a:lnTo>
                      <a:lnTo>
                        <a:pt x="10411" y="18508"/>
                      </a:lnTo>
                      <a:lnTo>
                        <a:pt x="10475" y="18508"/>
                      </a:lnTo>
                      <a:lnTo>
                        <a:pt x="10475" y="18508"/>
                      </a:lnTo>
                      <a:lnTo>
                        <a:pt x="10475" y="18476"/>
                      </a:lnTo>
                      <a:lnTo>
                        <a:pt x="10475" y="18412"/>
                      </a:lnTo>
                      <a:lnTo>
                        <a:pt x="10411" y="18219"/>
                      </a:lnTo>
                      <a:lnTo>
                        <a:pt x="10283" y="17962"/>
                      </a:lnTo>
                      <a:lnTo>
                        <a:pt x="10122" y="17641"/>
                      </a:lnTo>
                      <a:lnTo>
                        <a:pt x="10122" y="17641"/>
                      </a:lnTo>
                      <a:lnTo>
                        <a:pt x="10058" y="17544"/>
                      </a:lnTo>
                      <a:lnTo>
                        <a:pt x="10636" y="17287"/>
                      </a:lnTo>
                      <a:lnTo>
                        <a:pt x="10636" y="17159"/>
                      </a:lnTo>
                      <a:lnTo>
                        <a:pt x="10636" y="17159"/>
                      </a:lnTo>
                      <a:lnTo>
                        <a:pt x="10765" y="17255"/>
                      </a:lnTo>
                      <a:lnTo>
                        <a:pt x="10957" y="17287"/>
                      </a:lnTo>
                      <a:lnTo>
                        <a:pt x="11118" y="17319"/>
                      </a:lnTo>
                      <a:lnTo>
                        <a:pt x="11343" y="17287"/>
                      </a:lnTo>
                      <a:lnTo>
                        <a:pt x="11343" y="17287"/>
                      </a:lnTo>
                      <a:close/>
                      <a:moveTo>
                        <a:pt x="5431" y="15938"/>
                      </a:moveTo>
                      <a:lnTo>
                        <a:pt x="5656" y="15745"/>
                      </a:lnTo>
                      <a:lnTo>
                        <a:pt x="5720" y="15938"/>
                      </a:lnTo>
                      <a:lnTo>
                        <a:pt x="5431" y="15938"/>
                      </a:lnTo>
                      <a:close/>
                    </a:path>
                  </a:pathLst>
                </a:custGeom>
                <a:noFill/>
                <a:ln w="9525" cap="rnd" cmpd="sng">
                  <a:solidFill>
                    <a:srgbClr val="0085B0"/>
                  </a:solidFill>
                  <a:prstDash val="solid"/>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oogle Shape;406;p29">
                  <a:extLst>
                    <a:ext uri="{FF2B5EF4-FFF2-40B4-BE49-F238E27FC236}">
                      <a16:creationId xmlns:a16="http://schemas.microsoft.com/office/drawing/2014/main" id="{12D05F8A-1454-D967-1A9E-A727E326BA47}"/>
                    </a:ext>
                  </a:extLst>
                </p:cNvPr>
                <p:cNvGrpSpPr/>
                <p:nvPr/>
              </p:nvGrpSpPr>
              <p:grpSpPr>
                <a:xfrm rot="19680569">
                  <a:off x="8397405" y="1580744"/>
                  <a:ext cx="491935" cy="449754"/>
                  <a:chOff x="0" y="-1"/>
                  <a:chExt cx="538400" cy="492181"/>
                </a:xfrm>
              </p:grpSpPr>
              <p:sp>
                <p:nvSpPr>
                  <p:cNvPr id="7" name="Google Shape;407;p29">
                    <a:extLst>
                      <a:ext uri="{FF2B5EF4-FFF2-40B4-BE49-F238E27FC236}">
                        <a16:creationId xmlns:a16="http://schemas.microsoft.com/office/drawing/2014/main" id="{36438A75-48B5-A86A-B79E-004B624439D2}"/>
                      </a:ext>
                    </a:extLst>
                  </p:cNvPr>
                  <p:cNvSpPr/>
                  <p:nvPr/>
                </p:nvSpPr>
                <p:spPr>
                  <a:xfrm>
                    <a:off x="342374" y="298713"/>
                    <a:ext cx="65075" cy="80499"/>
                  </a:xfrm>
                  <a:custGeom>
                    <a:avLst/>
                    <a:gdLst/>
                    <a:ahLst/>
                    <a:cxnLst/>
                    <a:rect l="l" t="t" r="r" b="b"/>
                    <a:pathLst>
                      <a:path w="2443" h="3022" fill="none" extrusionOk="0">
                        <a:moveTo>
                          <a:pt x="2025" y="3021"/>
                        </a:moveTo>
                        <a:lnTo>
                          <a:pt x="2442" y="1736"/>
                        </a:lnTo>
                        <a:lnTo>
                          <a:pt x="386" y="1"/>
                        </a:lnTo>
                        <a:lnTo>
                          <a:pt x="0" y="1286"/>
                        </a:lnTo>
                        <a:lnTo>
                          <a:pt x="2025" y="3021"/>
                        </a:lnTo>
                        <a:close/>
                      </a:path>
                    </a:pathLst>
                  </a:custGeom>
                  <a:noFill/>
                  <a:ln w="9525" cap="rnd" cmpd="sng">
                    <a:solidFill>
                      <a:srgbClr val="60696E"/>
                    </a:solidFill>
                    <a:prstDash val="solid"/>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408;p29">
                    <a:extLst>
                      <a:ext uri="{FF2B5EF4-FFF2-40B4-BE49-F238E27FC236}">
                        <a16:creationId xmlns:a16="http://schemas.microsoft.com/office/drawing/2014/main" id="{824F37DF-722F-8186-5B39-89B4234E3A0B}"/>
                      </a:ext>
                    </a:extLst>
                  </p:cNvPr>
                  <p:cNvSpPr/>
                  <p:nvPr/>
                </p:nvSpPr>
                <p:spPr>
                  <a:xfrm>
                    <a:off x="412562" y="303854"/>
                    <a:ext cx="72775" cy="90754"/>
                  </a:xfrm>
                  <a:custGeom>
                    <a:avLst/>
                    <a:gdLst/>
                    <a:ahLst/>
                    <a:cxnLst/>
                    <a:rect l="l" t="t" r="r" b="b"/>
                    <a:pathLst>
                      <a:path w="2732" h="3407" fill="none" extrusionOk="0">
                        <a:moveTo>
                          <a:pt x="2185" y="3406"/>
                        </a:moveTo>
                        <a:lnTo>
                          <a:pt x="2731" y="1832"/>
                        </a:lnTo>
                        <a:lnTo>
                          <a:pt x="482" y="0"/>
                        </a:lnTo>
                        <a:lnTo>
                          <a:pt x="0" y="1543"/>
                        </a:lnTo>
                        <a:lnTo>
                          <a:pt x="2185" y="3406"/>
                        </a:lnTo>
                        <a:close/>
                      </a:path>
                    </a:pathLst>
                  </a:custGeom>
                  <a:noFill/>
                  <a:ln w="9525" cap="rnd" cmpd="sng">
                    <a:solidFill>
                      <a:srgbClr val="60696E"/>
                    </a:solidFill>
                    <a:prstDash val="solid"/>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409;p29">
                    <a:extLst>
                      <a:ext uri="{FF2B5EF4-FFF2-40B4-BE49-F238E27FC236}">
                        <a16:creationId xmlns:a16="http://schemas.microsoft.com/office/drawing/2014/main" id="{403400FD-6EF0-663F-73AB-BF810E3B9CE3}"/>
                      </a:ext>
                    </a:extLst>
                  </p:cNvPr>
                  <p:cNvSpPr/>
                  <p:nvPr/>
                </p:nvSpPr>
                <p:spPr>
                  <a:xfrm>
                    <a:off x="330386" y="336378"/>
                    <a:ext cx="65075" cy="85613"/>
                  </a:xfrm>
                  <a:custGeom>
                    <a:avLst/>
                    <a:gdLst/>
                    <a:ahLst/>
                    <a:cxnLst/>
                    <a:rect l="l" t="t" r="r" b="b"/>
                    <a:pathLst>
                      <a:path w="2443" h="3214" fill="none" extrusionOk="0">
                        <a:moveTo>
                          <a:pt x="418" y="0"/>
                        </a:moveTo>
                        <a:lnTo>
                          <a:pt x="0" y="1414"/>
                        </a:lnTo>
                        <a:lnTo>
                          <a:pt x="1960" y="3214"/>
                        </a:lnTo>
                        <a:lnTo>
                          <a:pt x="2442" y="1768"/>
                        </a:lnTo>
                        <a:lnTo>
                          <a:pt x="418" y="0"/>
                        </a:lnTo>
                        <a:close/>
                      </a:path>
                    </a:pathLst>
                  </a:custGeom>
                  <a:noFill/>
                  <a:ln w="9525" cap="rnd" cmpd="sng">
                    <a:solidFill>
                      <a:srgbClr val="60696E"/>
                    </a:solidFill>
                    <a:prstDash val="solid"/>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410;p29">
                    <a:extLst>
                      <a:ext uri="{FF2B5EF4-FFF2-40B4-BE49-F238E27FC236}">
                        <a16:creationId xmlns:a16="http://schemas.microsoft.com/office/drawing/2014/main" id="{1B3DF292-9845-8686-82E9-B9871ADC9DCC}"/>
                      </a:ext>
                    </a:extLst>
                  </p:cNvPr>
                  <p:cNvSpPr/>
                  <p:nvPr/>
                </p:nvSpPr>
                <p:spPr>
                  <a:xfrm>
                    <a:off x="386005" y="386030"/>
                    <a:ext cx="70216" cy="89875"/>
                  </a:xfrm>
                  <a:custGeom>
                    <a:avLst/>
                    <a:gdLst/>
                    <a:ahLst/>
                    <a:cxnLst/>
                    <a:rect l="l" t="t" r="r" b="b"/>
                    <a:pathLst>
                      <a:path w="2636" h="3374" fill="none" extrusionOk="0">
                        <a:moveTo>
                          <a:pt x="1" y="1446"/>
                        </a:moveTo>
                        <a:lnTo>
                          <a:pt x="2154" y="3374"/>
                        </a:lnTo>
                        <a:lnTo>
                          <a:pt x="2636" y="1896"/>
                        </a:lnTo>
                        <a:lnTo>
                          <a:pt x="483" y="0"/>
                        </a:lnTo>
                        <a:lnTo>
                          <a:pt x="1" y="1446"/>
                        </a:lnTo>
                        <a:close/>
                      </a:path>
                    </a:pathLst>
                  </a:custGeom>
                  <a:noFill/>
                  <a:ln w="9525" cap="rnd" cmpd="sng">
                    <a:solidFill>
                      <a:srgbClr val="60696E"/>
                    </a:solidFill>
                    <a:prstDash val="solid"/>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411;p29">
                    <a:extLst>
                      <a:ext uri="{FF2B5EF4-FFF2-40B4-BE49-F238E27FC236}">
                        <a16:creationId xmlns:a16="http://schemas.microsoft.com/office/drawing/2014/main" id="{511F699B-1DF2-AA47-41EB-999A16D846D4}"/>
                      </a:ext>
                    </a:extLst>
                  </p:cNvPr>
                  <p:cNvSpPr/>
                  <p:nvPr/>
                </p:nvSpPr>
                <p:spPr>
                  <a:xfrm>
                    <a:off x="399723" y="348365"/>
                    <a:ext cx="70191" cy="84762"/>
                  </a:xfrm>
                  <a:custGeom>
                    <a:avLst/>
                    <a:gdLst/>
                    <a:ahLst/>
                    <a:cxnLst/>
                    <a:rect l="l" t="t" r="r" b="b"/>
                    <a:pathLst>
                      <a:path w="2635" h="3182" fill="none" extrusionOk="0">
                        <a:moveTo>
                          <a:pt x="418" y="0"/>
                        </a:moveTo>
                        <a:lnTo>
                          <a:pt x="0" y="1286"/>
                        </a:lnTo>
                        <a:lnTo>
                          <a:pt x="2185" y="3181"/>
                        </a:lnTo>
                        <a:lnTo>
                          <a:pt x="2635" y="1864"/>
                        </a:lnTo>
                        <a:lnTo>
                          <a:pt x="418" y="0"/>
                        </a:lnTo>
                        <a:close/>
                      </a:path>
                    </a:pathLst>
                  </a:custGeom>
                  <a:noFill/>
                  <a:ln w="9525" cap="rnd" cmpd="sng">
                    <a:solidFill>
                      <a:srgbClr val="60696E"/>
                    </a:solidFill>
                    <a:prstDash val="solid"/>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412;p29">
                    <a:extLst>
                      <a:ext uri="{FF2B5EF4-FFF2-40B4-BE49-F238E27FC236}">
                        <a16:creationId xmlns:a16="http://schemas.microsoft.com/office/drawing/2014/main" id="{0C4089B9-C846-6E8C-8AA3-3B9C815BADCF}"/>
                      </a:ext>
                    </a:extLst>
                  </p:cNvPr>
                  <p:cNvSpPr/>
                  <p:nvPr/>
                </p:nvSpPr>
                <p:spPr>
                  <a:xfrm>
                    <a:off x="461337" y="400573"/>
                    <a:ext cx="77063" cy="91607"/>
                  </a:xfrm>
                  <a:custGeom>
                    <a:avLst/>
                    <a:gdLst/>
                    <a:ahLst/>
                    <a:cxnLst/>
                    <a:rect l="l" t="t" r="r" b="b"/>
                    <a:pathLst>
                      <a:path w="2893" h="3439" fill="none" extrusionOk="0">
                        <a:moveTo>
                          <a:pt x="450" y="0"/>
                        </a:moveTo>
                        <a:lnTo>
                          <a:pt x="1" y="1318"/>
                        </a:lnTo>
                        <a:lnTo>
                          <a:pt x="2410" y="3439"/>
                        </a:lnTo>
                        <a:lnTo>
                          <a:pt x="2892" y="2057"/>
                        </a:lnTo>
                        <a:lnTo>
                          <a:pt x="450" y="0"/>
                        </a:lnTo>
                        <a:close/>
                      </a:path>
                    </a:pathLst>
                  </a:custGeom>
                  <a:noFill/>
                  <a:ln w="9525" cap="rnd" cmpd="sng">
                    <a:solidFill>
                      <a:srgbClr val="60696E"/>
                    </a:solidFill>
                    <a:prstDash val="solid"/>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413;p29">
                    <a:extLst>
                      <a:ext uri="{FF2B5EF4-FFF2-40B4-BE49-F238E27FC236}">
                        <a16:creationId xmlns:a16="http://schemas.microsoft.com/office/drawing/2014/main" id="{19F55019-6070-E932-2D2E-EED1C69EABF6}"/>
                      </a:ext>
                    </a:extLst>
                  </p:cNvPr>
                  <p:cNvSpPr/>
                  <p:nvPr/>
                </p:nvSpPr>
                <p:spPr>
                  <a:xfrm>
                    <a:off x="83030" y="104418"/>
                    <a:ext cx="266216" cy="225141"/>
                  </a:xfrm>
                  <a:custGeom>
                    <a:avLst/>
                    <a:gdLst/>
                    <a:ahLst/>
                    <a:cxnLst/>
                    <a:rect l="l" t="t" r="r" b="b"/>
                    <a:pathLst>
                      <a:path w="9994" h="8452" fill="none" extrusionOk="0">
                        <a:moveTo>
                          <a:pt x="9608" y="8451"/>
                        </a:moveTo>
                        <a:lnTo>
                          <a:pt x="9993" y="7198"/>
                        </a:lnTo>
                        <a:lnTo>
                          <a:pt x="8001" y="5527"/>
                        </a:lnTo>
                        <a:lnTo>
                          <a:pt x="8001" y="5560"/>
                        </a:lnTo>
                        <a:lnTo>
                          <a:pt x="7840" y="5495"/>
                        </a:lnTo>
                        <a:lnTo>
                          <a:pt x="7840" y="5495"/>
                        </a:lnTo>
                        <a:lnTo>
                          <a:pt x="7776" y="5367"/>
                        </a:lnTo>
                        <a:lnTo>
                          <a:pt x="7680" y="5270"/>
                        </a:lnTo>
                        <a:lnTo>
                          <a:pt x="7616" y="5174"/>
                        </a:lnTo>
                        <a:lnTo>
                          <a:pt x="7519" y="5142"/>
                        </a:lnTo>
                        <a:lnTo>
                          <a:pt x="7198" y="4660"/>
                        </a:lnTo>
                        <a:lnTo>
                          <a:pt x="7391" y="4563"/>
                        </a:lnTo>
                        <a:lnTo>
                          <a:pt x="7326" y="4403"/>
                        </a:lnTo>
                        <a:lnTo>
                          <a:pt x="7455" y="4274"/>
                        </a:lnTo>
                        <a:lnTo>
                          <a:pt x="7648" y="4339"/>
                        </a:lnTo>
                        <a:lnTo>
                          <a:pt x="7648" y="4274"/>
                        </a:lnTo>
                        <a:lnTo>
                          <a:pt x="9094" y="4274"/>
                        </a:lnTo>
                        <a:lnTo>
                          <a:pt x="9094" y="4274"/>
                        </a:lnTo>
                        <a:lnTo>
                          <a:pt x="9094" y="4339"/>
                        </a:lnTo>
                        <a:lnTo>
                          <a:pt x="9158" y="4403"/>
                        </a:lnTo>
                        <a:lnTo>
                          <a:pt x="9254" y="4435"/>
                        </a:lnTo>
                        <a:lnTo>
                          <a:pt x="9319" y="4403"/>
                        </a:lnTo>
                        <a:lnTo>
                          <a:pt x="9576" y="4596"/>
                        </a:lnTo>
                        <a:lnTo>
                          <a:pt x="9543" y="4788"/>
                        </a:lnTo>
                        <a:lnTo>
                          <a:pt x="9543" y="4788"/>
                        </a:lnTo>
                        <a:lnTo>
                          <a:pt x="9576" y="4885"/>
                        </a:lnTo>
                        <a:lnTo>
                          <a:pt x="9640" y="4949"/>
                        </a:lnTo>
                        <a:lnTo>
                          <a:pt x="9704" y="4949"/>
                        </a:lnTo>
                        <a:lnTo>
                          <a:pt x="9800" y="4917"/>
                        </a:lnTo>
                        <a:lnTo>
                          <a:pt x="9800" y="4917"/>
                        </a:lnTo>
                        <a:lnTo>
                          <a:pt x="9833" y="4885"/>
                        </a:lnTo>
                        <a:lnTo>
                          <a:pt x="9865" y="4853"/>
                        </a:lnTo>
                        <a:lnTo>
                          <a:pt x="9897" y="4692"/>
                        </a:lnTo>
                        <a:lnTo>
                          <a:pt x="9897" y="4306"/>
                        </a:lnTo>
                        <a:lnTo>
                          <a:pt x="9897" y="4306"/>
                        </a:lnTo>
                        <a:lnTo>
                          <a:pt x="9865" y="4146"/>
                        </a:lnTo>
                        <a:lnTo>
                          <a:pt x="9833" y="4114"/>
                        </a:lnTo>
                        <a:lnTo>
                          <a:pt x="9800" y="4114"/>
                        </a:lnTo>
                        <a:lnTo>
                          <a:pt x="9704" y="4114"/>
                        </a:lnTo>
                        <a:lnTo>
                          <a:pt x="9608" y="4146"/>
                        </a:lnTo>
                        <a:lnTo>
                          <a:pt x="9608" y="4146"/>
                        </a:lnTo>
                        <a:lnTo>
                          <a:pt x="9576" y="4178"/>
                        </a:lnTo>
                        <a:lnTo>
                          <a:pt x="9576" y="4210"/>
                        </a:lnTo>
                        <a:lnTo>
                          <a:pt x="9543" y="4339"/>
                        </a:lnTo>
                        <a:lnTo>
                          <a:pt x="9576" y="4499"/>
                        </a:lnTo>
                        <a:lnTo>
                          <a:pt x="9319" y="4274"/>
                        </a:lnTo>
                        <a:lnTo>
                          <a:pt x="9319" y="4274"/>
                        </a:lnTo>
                        <a:lnTo>
                          <a:pt x="9286" y="4210"/>
                        </a:lnTo>
                        <a:lnTo>
                          <a:pt x="9222" y="4146"/>
                        </a:lnTo>
                        <a:lnTo>
                          <a:pt x="9126" y="4146"/>
                        </a:lnTo>
                        <a:lnTo>
                          <a:pt x="9094" y="4146"/>
                        </a:lnTo>
                        <a:lnTo>
                          <a:pt x="9094" y="4210"/>
                        </a:lnTo>
                        <a:lnTo>
                          <a:pt x="7648" y="4210"/>
                        </a:lnTo>
                        <a:lnTo>
                          <a:pt x="7648" y="4114"/>
                        </a:lnTo>
                        <a:lnTo>
                          <a:pt x="7487" y="3921"/>
                        </a:lnTo>
                        <a:lnTo>
                          <a:pt x="7487" y="3921"/>
                        </a:lnTo>
                        <a:lnTo>
                          <a:pt x="7487" y="3728"/>
                        </a:lnTo>
                        <a:lnTo>
                          <a:pt x="7455" y="3503"/>
                        </a:lnTo>
                        <a:lnTo>
                          <a:pt x="7423" y="3310"/>
                        </a:lnTo>
                        <a:lnTo>
                          <a:pt x="7358" y="3150"/>
                        </a:lnTo>
                        <a:lnTo>
                          <a:pt x="7230" y="2893"/>
                        </a:lnTo>
                        <a:lnTo>
                          <a:pt x="7134" y="2700"/>
                        </a:lnTo>
                        <a:lnTo>
                          <a:pt x="7134" y="2700"/>
                        </a:lnTo>
                        <a:lnTo>
                          <a:pt x="6973" y="2475"/>
                        </a:lnTo>
                        <a:lnTo>
                          <a:pt x="6716" y="2154"/>
                        </a:lnTo>
                        <a:lnTo>
                          <a:pt x="6459" y="1864"/>
                        </a:lnTo>
                        <a:lnTo>
                          <a:pt x="6330" y="1768"/>
                        </a:lnTo>
                        <a:lnTo>
                          <a:pt x="6266" y="1768"/>
                        </a:lnTo>
                        <a:lnTo>
                          <a:pt x="6137" y="1639"/>
                        </a:lnTo>
                        <a:lnTo>
                          <a:pt x="6073" y="997"/>
                        </a:lnTo>
                        <a:lnTo>
                          <a:pt x="6073" y="997"/>
                        </a:lnTo>
                        <a:lnTo>
                          <a:pt x="6137" y="933"/>
                        </a:lnTo>
                        <a:lnTo>
                          <a:pt x="6170" y="868"/>
                        </a:lnTo>
                        <a:lnTo>
                          <a:pt x="6137" y="804"/>
                        </a:lnTo>
                        <a:lnTo>
                          <a:pt x="6073" y="740"/>
                        </a:lnTo>
                        <a:lnTo>
                          <a:pt x="5366" y="354"/>
                        </a:lnTo>
                        <a:lnTo>
                          <a:pt x="5109" y="547"/>
                        </a:lnTo>
                        <a:lnTo>
                          <a:pt x="5077" y="643"/>
                        </a:lnTo>
                        <a:lnTo>
                          <a:pt x="5077" y="643"/>
                        </a:lnTo>
                        <a:lnTo>
                          <a:pt x="4884" y="483"/>
                        </a:lnTo>
                        <a:lnTo>
                          <a:pt x="4691" y="354"/>
                        </a:lnTo>
                        <a:lnTo>
                          <a:pt x="4531" y="290"/>
                        </a:lnTo>
                        <a:lnTo>
                          <a:pt x="4434" y="290"/>
                        </a:lnTo>
                        <a:lnTo>
                          <a:pt x="4370" y="290"/>
                        </a:lnTo>
                        <a:lnTo>
                          <a:pt x="4306" y="354"/>
                        </a:lnTo>
                        <a:lnTo>
                          <a:pt x="4306" y="354"/>
                        </a:lnTo>
                        <a:lnTo>
                          <a:pt x="4049" y="161"/>
                        </a:lnTo>
                        <a:lnTo>
                          <a:pt x="3888" y="97"/>
                        </a:lnTo>
                        <a:lnTo>
                          <a:pt x="3760" y="33"/>
                        </a:lnTo>
                        <a:lnTo>
                          <a:pt x="3599" y="1"/>
                        </a:lnTo>
                        <a:lnTo>
                          <a:pt x="3470" y="1"/>
                        </a:lnTo>
                        <a:lnTo>
                          <a:pt x="3374" y="33"/>
                        </a:lnTo>
                        <a:lnTo>
                          <a:pt x="3278" y="161"/>
                        </a:lnTo>
                        <a:lnTo>
                          <a:pt x="3278" y="161"/>
                        </a:lnTo>
                        <a:lnTo>
                          <a:pt x="3278" y="226"/>
                        </a:lnTo>
                        <a:lnTo>
                          <a:pt x="3246" y="290"/>
                        </a:lnTo>
                        <a:lnTo>
                          <a:pt x="3310" y="451"/>
                        </a:lnTo>
                        <a:lnTo>
                          <a:pt x="3406" y="643"/>
                        </a:lnTo>
                        <a:lnTo>
                          <a:pt x="3567" y="836"/>
                        </a:lnTo>
                        <a:lnTo>
                          <a:pt x="3888" y="1157"/>
                        </a:lnTo>
                        <a:lnTo>
                          <a:pt x="4145" y="1382"/>
                        </a:lnTo>
                        <a:lnTo>
                          <a:pt x="4145" y="1382"/>
                        </a:lnTo>
                        <a:lnTo>
                          <a:pt x="4338" y="1511"/>
                        </a:lnTo>
                        <a:lnTo>
                          <a:pt x="4595" y="1672"/>
                        </a:lnTo>
                        <a:lnTo>
                          <a:pt x="4724" y="1736"/>
                        </a:lnTo>
                        <a:lnTo>
                          <a:pt x="4852" y="1768"/>
                        </a:lnTo>
                        <a:lnTo>
                          <a:pt x="4981" y="1768"/>
                        </a:lnTo>
                        <a:lnTo>
                          <a:pt x="5077" y="1736"/>
                        </a:lnTo>
                        <a:lnTo>
                          <a:pt x="5431" y="1832"/>
                        </a:lnTo>
                        <a:lnTo>
                          <a:pt x="5463" y="1929"/>
                        </a:lnTo>
                        <a:lnTo>
                          <a:pt x="4049" y="2732"/>
                        </a:lnTo>
                        <a:lnTo>
                          <a:pt x="3021" y="1286"/>
                        </a:lnTo>
                        <a:lnTo>
                          <a:pt x="2988" y="1318"/>
                        </a:lnTo>
                        <a:lnTo>
                          <a:pt x="3470" y="1961"/>
                        </a:lnTo>
                        <a:lnTo>
                          <a:pt x="3278" y="2668"/>
                        </a:lnTo>
                        <a:lnTo>
                          <a:pt x="2731" y="2443"/>
                        </a:lnTo>
                        <a:lnTo>
                          <a:pt x="2699" y="2475"/>
                        </a:lnTo>
                        <a:lnTo>
                          <a:pt x="3760" y="2893"/>
                        </a:lnTo>
                        <a:lnTo>
                          <a:pt x="1125" y="4435"/>
                        </a:lnTo>
                        <a:lnTo>
                          <a:pt x="1253" y="5142"/>
                        </a:lnTo>
                        <a:lnTo>
                          <a:pt x="643" y="5142"/>
                        </a:lnTo>
                        <a:lnTo>
                          <a:pt x="643" y="5142"/>
                        </a:lnTo>
                        <a:lnTo>
                          <a:pt x="579" y="5142"/>
                        </a:lnTo>
                        <a:lnTo>
                          <a:pt x="482" y="5206"/>
                        </a:lnTo>
                        <a:lnTo>
                          <a:pt x="482" y="5206"/>
                        </a:lnTo>
                        <a:lnTo>
                          <a:pt x="386" y="5206"/>
                        </a:lnTo>
                        <a:lnTo>
                          <a:pt x="289" y="5238"/>
                        </a:lnTo>
                        <a:lnTo>
                          <a:pt x="225" y="5303"/>
                        </a:lnTo>
                        <a:lnTo>
                          <a:pt x="225" y="5303"/>
                        </a:lnTo>
                        <a:lnTo>
                          <a:pt x="225" y="5399"/>
                        </a:lnTo>
                        <a:lnTo>
                          <a:pt x="322" y="5560"/>
                        </a:lnTo>
                        <a:lnTo>
                          <a:pt x="450" y="5752"/>
                        </a:lnTo>
                        <a:lnTo>
                          <a:pt x="514" y="5817"/>
                        </a:lnTo>
                        <a:lnTo>
                          <a:pt x="611" y="5881"/>
                        </a:lnTo>
                        <a:lnTo>
                          <a:pt x="611" y="6234"/>
                        </a:lnTo>
                        <a:lnTo>
                          <a:pt x="0" y="6588"/>
                        </a:lnTo>
                        <a:lnTo>
                          <a:pt x="0" y="6684"/>
                        </a:lnTo>
                        <a:lnTo>
                          <a:pt x="0" y="6845"/>
                        </a:lnTo>
                        <a:lnTo>
                          <a:pt x="97" y="6909"/>
                        </a:lnTo>
                        <a:lnTo>
                          <a:pt x="257" y="7198"/>
                        </a:lnTo>
                        <a:lnTo>
                          <a:pt x="450" y="7423"/>
                        </a:lnTo>
                        <a:lnTo>
                          <a:pt x="643" y="7263"/>
                        </a:lnTo>
                        <a:lnTo>
                          <a:pt x="643" y="7263"/>
                        </a:lnTo>
                        <a:lnTo>
                          <a:pt x="771" y="7230"/>
                        </a:lnTo>
                        <a:lnTo>
                          <a:pt x="868" y="7198"/>
                        </a:lnTo>
                        <a:lnTo>
                          <a:pt x="932" y="7166"/>
                        </a:lnTo>
                        <a:lnTo>
                          <a:pt x="932" y="7166"/>
                        </a:lnTo>
                        <a:lnTo>
                          <a:pt x="900" y="7102"/>
                        </a:lnTo>
                        <a:lnTo>
                          <a:pt x="836" y="7005"/>
                        </a:lnTo>
                        <a:lnTo>
                          <a:pt x="739" y="6877"/>
                        </a:lnTo>
                        <a:lnTo>
                          <a:pt x="611" y="6845"/>
                        </a:lnTo>
                        <a:lnTo>
                          <a:pt x="1607" y="6363"/>
                        </a:lnTo>
                        <a:lnTo>
                          <a:pt x="1864" y="6427"/>
                        </a:lnTo>
                        <a:lnTo>
                          <a:pt x="1864" y="6427"/>
                        </a:lnTo>
                        <a:lnTo>
                          <a:pt x="1864" y="6716"/>
                        </a:lnTo>
                        <a:lnTo>
                          <a:pt x="1896" y="6877"/>
                        </a:lnTo>
                        <a:lnTo>
                          <a:pt x="1960" y="6973"/>
                        </a:lnTo>
                        <a:lnTo>
                          <a:pt x="1992" y="6973"/>
                        </a:lnTo>
                        <a:lnTo>
                          <a:pt x="1992" y="6973"/>
                        </a:lnTo>
                        <a:lnTo>
                          <a:pt x="2507" y="6684"/>
                        </a:lnTo>
                        <a:lnTo>
                          <a:pt x="2699" y="6877"/>
                        </a:lnTo>
                        <a:lnTo>
                          <a:pt x="2828" y="7295"/>
                        </a:lnTo>
                        <a:lnTo>
                          <a:pt x="5591" y="5624"/>
                        </a:lnTo>
                        <a:lnTo>
                          <a:pt x="5591" y="5624"/>
                        </a:lnTo>
                        <a:lnTo>
                          <a:pt x="5655" y="5881"/>
                        </a:lnTo>
                        <a:lnTo>
                          <a:pt x="5752" y="6106"/>
                        </a:lnTo>
                        <a:lnTo>
                          <a:pt x="5848" y="6331"/>
                        </a:lnTo>
                        <a:lnTo>
                          <a:pt x="5977" y="6524"/>
                        </a:lnTo>
                        <a:lnTo>
                          <a:pt x="6137" y="6684"/>
                        </a:lnTo>
                        <a:lnTo>
                          <a:pt x="6266" y="6813"/>
                        </a:lnTo>
                        <a:lnTo>
                          <a:pt x="6394" y="6877"/>
                        </a:lnTo>
                        <a:lnTo>
                          <a:pt x="6459" y="6909"/>
                        </a:lnTo>
                        <a:lnTo>
                          <a:pt x="6459" y="6909"/>
                        </a:lnTo>
                        <a:lnTo>
                          <a:pt x="6555" y="6909"/>
                        </a:lnTo>
                        <a:lnTo>
                          <a:pt x="6652" y="6845"/>
                        </a:lnTo>
                        <a:lnTo>
                          <a:pt x="6716" y="6716"/>
                        </a:lnTo>
                        <a:lnTo>
                          <a:pt x="6812" y="6620"/>
                        </a:lnTo>
                        <a:lnTo>
                          <a:pt x="6909" y="6299"/>
                        </a:lnTo>
                        <a:lnTo>
                          <a:pt x="6941" y="6170"/>
                        </a:lnTo>
                        <a:lnTo>
                          <a:pt x="6941" y="6009"/>
                        </a:lnTo>
                        <a:lnTo>
                          <a:pt x="6941" y="6009"/>
                        </a:lnTo>
                        <a:lnTo>
                          <a:pt x="6909" y="5720"/>
                        </a:lnTo>
                        <a:lnTo>
                          <a:pt x="7166" y="6138"/>
                        </a:lnTo>
                        <a:lnTo>
                          <a:pt x="7166" y="6138"/>
                        </a:lnTo>
                        <a:lnTo>
                          <a:pt x="7294" y="6620"/>
                        </a:lnTo>
                        <a:lnTo>
                          <a:pt x="7455" y="7038"/>
                        </a:lnTo>
                        <a:lnTo>
                          <a:pt x="7583" y="7230"/>
                        </a:lnTo>
                        <a:lnTo>
                          <a:pt x="7680" y="7359"/>
                        </a:lnTo>
                        <a:lnTo>
                          <a:pt x="7776" y="7423"/>
                        </a:lnTo>
                        <a:lnTo>
                          <a:pt x="7840" y="7423"/>
                        </a:lnTo>
                        <a:lnTo>
                          <a:pt x="7905" y="7423"/>
                        </a:lnTo>
                        <a:lnTo>
                          <a:pt x="7905" y="7423"/>
                        </a:lnTo>
                        <a:lnTo>
                          <a:pt x="8001" y="7359"/>
                        </a:lnTo>
                        <a:lnTo>
                          <a:pt x="8065" y="7327"/>
                        </a:lnTo>
                        <a:lnTo>
                          <a:pt x="8130" y="7166"/>
                        </a:lnTo>
                        <a:lnTo>
                          <a:pt x="9608" y="8451"/>
                        </a:lnTo>
                        <a:close/>
                        <a:moveTo>
                          <a:pt x="3310" y="2700"/>
                        </a:moveTo>
                        <a:lnTo>
                          <a:pt x="3503" y="1993"/>
                        </a:lnTo>
                        <a:lnTo>
                          <a:pt x="4049" y="2732"/>
                        </a:lnTo>
                        <a:lnTo>
                          <a:pt x="3792" y="2893"/>
                        </a:lnTo>
                        <a:lnTo>
                          <a:pt x="3310" y="2700"/>
                        </a:lnTo>
                        <a:close/>
                        <a:moveTo>
                          <a:pt x="7969" y="5592"/>
                        </a:moveTo>
                        <a:lnTo>
                          <a:pt x="7937" y="5720"/>
                        </a:lnTo>
                        <a:lnTo>
                          <a:pt x="7937" y="5720"/>
                        </a:lnTo>
                        <a:lnTo>
                          <a:pt x="7873" y="5527"/>
                        </a:lnTo>
                        <a:lnTo>
                          <a:pt x="7969" y="5592"/>
                        </a:lnTo>
                        <a:close/>
                        <a:moveTo>
                          <a:pt x="7037" y="5110"/>
                        </a:moveTo>
                        <a:lnTo>
                          <a:pt x="6748" y="4949"/>
                        </a:lnTo>
                        <a:lnTo>
                          <a:pt x="7005" y="4788"/>
                        </a:lnTo>
                        <a:lnTo>
                          <a:pt x="7037" y="5110"/>
                        </a:lnTo>
                        <a:close/>
                        <a:moveTo>
                          <a:pt x="5688" y="868"/>
                        </a:moveTo>
                        <a:lnTo>
                          <a:pt x="5591" y="611"/>
                        </a:lnTo>
                        <a:lnTo>
                          <a:pt x="5913" y="740"/>
                        </a:lnTo>
                        <a:lnTo>
                          <a:pt x="5913" y="740"/>
                        </a:lnTo>
                        <a:lnTo>
                          <a:pt x="5913" y="836"/>
                        </a:lnTo>
                        <a:lnTo>
                          <a:pt x="5945" y="900"/>
                        </a:lnTo>
                        <a:lnTo>
                          <a:pt x="5977" y="997"/>
                        </a:lnTo>
                        <a:lnTo>
                          <a:pt x="6041" y="1607"/>
                        </a:lnTo>
                        <a:lnTo>
                          <a:pt x="5977" y="1672"/>
                        </a:lnTo>
                        <a:lnTo>
                          <a:pt x="5977" y="1672"/>
                        </a:lnTo>
                        <a:lnTo>
                          <a:pt x="5559" y="1125"/>
                        </a:lnTo>
                        <a:lnTo>
                          <a:pt x="5559" y="1125"/>
                        </a:lnTo>
                        <a:lnTo>
                          <a:pt x="5559" y="1125"/>
                        </a:lnTo>
                        <a:lnTo>
                          <a:pt x="5559" y="1125"/>
                        </a:lnTo>
                        <a:lnTo>
                          <a:pt x="5688" y="1061"/>
                        </a:lnTo>
                        <a:lnTo>
                          <a:pt x="5720" y="965"/>
                        </a:lnTo>
                        <a:lnTo>
                          <a:pt x="5720" y="900"/>
                        </a:lnTo>
                        <a:lnTo>
                          <a:pt x="5688" y="868"/>
                        </a:lnTo>
                        <a:lnTo>
                          <a:pt x="5688" y="868"/>
                        </a:lnTo>
                        <a:close/>
                        <a:moveTo>
                          <a:pt x="6459" y="5110"/>
                        </a:moveTo>
                        <a:lnTo>
                          <a:pt x="6459" y="5110"/>
                        </a:lnTo>
                        <a:lnTo>
                          <a:pt x="6491" y="5142"/>
                        </a:lnTo>
                        <a:lnTo>
                          <a:pt x="6491" y="5142"/>
                        </a:lnTo>
                        <a:lnTo>
                          <a:pt x="6459" y="5110"/>
                        </a:lnTo>
                        <a:lnTo>
                          <a:pt x="6459" y="5110"/>
                        </a:lnTo>
                        <a:close/>
                        <a:moveTo>
                          <a:pt x="6844" y="5624"/>
                        </a:moveTo>
                        <a:lnTo>
                          <a:pt x="6844" y="5624"/>
                        </a:lnTo>
                        <a:lnTo>
                          <a:pt x="6748" y="5399"/>
                        </a:lnTo>
                        <a:lnTo>
                          <a:pt x="6555" y="5206"/>
                        </a:lnTo>
                        <a:lnTo>
                          <a:pt x="6491" y="5110"/>
                        </a:lnTo>
                        <a:lnTo>
                          <a:pt x="6716" y="4949"/>
                        </a:lnTo>
                        <a:lnTo>
                          <a:pt x="7037" y="5142"/>
                        </a:lnTo>
                        <a:lnTo>
                          <a:pt x="7134" y="5945"/>
                        </a:lnTo>
                        <a:lnTo>
                          <a:pt x="7134" y="5945"/>
                        </a:lnTo>
                        <a:lnTo>
                          <a:pt x="7134" y="6074"/>
                        </a:lnTo>
                        <a:lnTo>
                          <a:pt x="6844" y="5624"/>
                        </a:lnTo>
                        <a:close/>
                      </a:path>
                    </a:pathLst>
                  </a:custGeom>
                  <a:noFill/>
                  <a:ln w="9525" cap="rnd" cmpd="sng">
                    <a:solidFill>
                      <a:srgbClr val="60696E"/>
                    </a:solidFill>
                    <a:prstDash val="solid"/>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414;p29">
                    <a:extLst>
                      <a:ext uri="{FF2B5EF4-FFF2-40B4-BE49-F238E27FC236}">
                        <a16:creationId xmlns:a16="http://schemas.microsoft.com/office/drawing/2014/main" id="{73566B1D-1EE5-394B-386A-1993AE367CDE}"/>
                      </a:ext>
                    </a:extLst>
                  </p:cNvPr>
                  <p:cNvSpPr/>
                  <p:nvPr/>
                </p:nvSpPr>
                <p:spPr>
                  <a:xfrm>
                    <a:off x="353480" y="254201"/>
                    <a:ext cx="68512" cy="87344"/>
                  </a:xfrm>
                  <a:custGeom>
                    <a:avLst/>
                    <a:gdLst/>
                    <a:ahLst/>
                    <a:cxnLst/>
                    <a:rect l="l" t="t" r="r" b="b"/>
                    <a:pathLst>
                      <a:path w="2572" h="3279" fill="none" extrusionOk="0">
                        <a:moveTo>
                          <a:pt x="2572" y="1736"/>
                        </a:moveTo>
                        <a:lnTo>
                          <a:pt x="451" y="1"/>
                        </a:lnTo>
                        <a:lnTo>
                          <a:pt x="1" y="1543"/>
                        </a:lnTo>
                        <a:lnTo>
                          <a:pt x="2090" y="3278"/>
                        </a:lnTo>
                        <a:lnTo>
                          <a:pt x="2572" y="1736"/>
                        </a:lnTo>
                        <a:close/>
                      </a:path>
                    </a:pathLst>
                  </a:custGeom>
                  <a:noFill/>
                  <a:ln w="9525" cap="rnd" cmpd="sng">
                    <a:solidFill>
                      <a:srgbClr val="60696E"/>
                    </a:solidFill>
                    <a:prstDash val="solid"/>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415;p29">
                    <a:extLst>
                      <a:ext uri="{FF2B5EF4-FFF2-40B4-BE49-F238E27FC236}">
                        <a16:creationId xmlns:a16="http://schemas.microsoft.com/office/drawing/2014/main" id="{7B3B8E66-E205-35FF-D50B-4D275E690067}"/>
                      </a:ext>
                    </a:extLst>
                  </p:cNvPr>
                  <p:cNvSpPr/>
                  <p:nvPr/>
                </p:nvSpPr>
                <p:spPr>
                  <a:xfrm>
                    <a:off x="29967" y="70188"/>
                    <a:ext cx="41954" cy="65076"/>
                  </a:xfrm>
                  <a:custGeom>
                    <a:avLst/>
                    <a:gdLst/>
                    <a:ahLst/>
                    <a:cxnLst/>
                    <a:rect l="l" t="t" r="r" b="b"/>
                    <a:pathLst>
                      <a:path w="1575" h="2443" fill="none" extrusionOk="0">
                        <a:moveTo>
                          <a:pt x="225" y="0"/>
                        </a:moveTo>
                        <a:lnTo>
                          <a:pt x="0" y="1221"/>
                        </a:lnTo>
                        <a:lnTo>
                          <a:pt x="1317" y="2442"/>
                        </a:lnTo>
                        <a:lnTo>
                          <a:pt x="1575" y="1157"/>
                        </a:lnTo>
                        <a:lnTo>
                          <a:pt x="225" y="0"/>
                        </a:lnTo>
                        <a:close/>
                      </a:path>
                    </a:pathLst>
                  </a:custGeom>
                  <a:noFill/>
                  <a:ln w="9525" cap="rnd" cmpd="sng">
                    <a:solidFill>
                      <a:srgbClr val="60696E"/>
                    </a:solidFill>
                    <a:prstDash val="solid"/>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416;p29">
                    <a:extLst>
                      <a:ext uri="{FF2B5EF4-FFF2-40B4-BE49-F238E27FC236}">
                        <a16:creationId xmlns:a16="http://schemas.microsoft.com/office/drawing/2014/main" id="{A81EBCE9-CD55-32A2-79EF-2F6D8D592549}"/>
                      </a:ext>
                    </a:extLst>
                  </p:cNvPr>
                  <p:cNvSpPr/>
                  <p:nvPr/>
                </p:nvSpPr>
                <p:spPr>
                  <a:xfrm>
                    <a:off x="67607" y="103566"/>
                    <a:ext cx="42834" cy="67659"/>
                  </a:xfrm>
                  <a:custGeom>
                    <a:avLst/>
                    <a:gdLst/>
                    <a:ahLst/>
                    <a:cxnLst/>
                    <a:rect l="l" t="t" r="r" b="b"/>
                    <a:pathLst>
                      <a:path w="1608" h="2540" fill="none" extrusionOk="0">
                        <a:moveTo>
                          <a:pt x="1607" y="1189"/>
                        </a:moveTo>
                        <a:lnTo>
                          <a:pt x="258" y="1"/>
                        </a:lnTo>
                        <a:lnTo>
                          <a:pt x="1" y="1286"/>
                        </a:lnTo>
                        <a:lnTo>
                          <a:pt x="1318" y="2539"/>
                        </a:lnTo>
                        <a:lnTo>
                          <a:pt x="1607" y="1189"/>
                        </a:lnTo>
                        <a:close/>
                      </a:path>
                    </a:pathLst>
                  </a:custGeom>
                  <a:noFill/>
                  <a:ln w="9525" cap="rnd" cmpd="sng">
                    <a:solidFill>
                      <a:srgbClr val="60696E"/>
                    </a:solidFill>
                    <a:prstDash val="solid"/>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417;p29">
                    <a:extLst>
                      <a:ext uri="{FF2B5EF4-FFF2-40B4-BE49-F238E27FC236}">
                        <a16:creationId xmlns:a16="http://schemas.microsoft.com/office/drawing/2014/main" id="{2FE8A719-8D57-290C-1EC0-399FE1817C42}"/>
                      </a:ext>
                    </a:extLst>
                  </p:cNvPr>
                  <p:cNvSpPr/>
                  <p:nvPr/>
                </p:nvSpPr>
                <p:spPr>
                  <a:xfrm>
                    <a:off x="43659" y="-1"/>
                    <a:ext cx="41954" cy="64223"/>
                  </a:xfrm>
                  <a:custGeom>
                    <a:avLst/>
                    <a:gdLst/>
                    <a:ahLst/>
                    <a:cxnLst/>
                    <a:rect l="l" t="t" r="r" b="b"/>
                    <a:pathLst>
                      <a:path w="1575" h="2411" fill="none" extrusionOk="0">
                        <a:moveTo>
                          <a:pt x="1575" y="1093"/>
                        </a:moveTo>
                        <a:lnTo>
                          <a:pt x="257" y="1"/>
                        </a:lnTo>
                        <a:lnTo>
                          <a:pt x="0" y="1286"/>
                        </a:lnTo>
                        <a:lnTo>
                          <a:pt x="1318" y="2411"/>
                        </a:lnTo>
                        <a:lnTo>
                          <a:pt x="1575" y="1093"/>
                        </a:lnTo>
                        <a:close/>
                      </a:path>
                    </a:pathLst>
                  </a:custGeom>
                  <a:noFill/>
                  <a:ln w="9525" cap="rnd" cmpd="sng">
                    <a:solidFill>
                      <a:srgbClr val="60696E"/>
                    </a:solidFill>
                    <a:prstDash val="solid"/>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418;p29">
                    <a:extLst>
                      <a:ext uri="{FF2B5EF4-FFF2-40B4-BE49-F238E27FC236}">
                        <a16:creationId xmlns:a16="http://schemas.microsoft.com/office/drawing/2014/main" id="{E46998F5-665D-885A-414D-6FB9192D5C59}"/>
                      </a:ext>
                    </a:extLst>
                  </p:cNvPr>
                  <p:cNvSpPr/>
                  <p:nvPr/>
                </p:nvSpPr>
                <p:spPr>
                  <a:xfrm>
                    <a:off x="82176" y="31672"/>
                    <a:ext cx="43659" cy="65928"/>
                  </a:xfrm>
                  <a:custGeom>
                    <a:avLst/>
                    <a:gdLst/>
                    <a:ahLst/>
                    <a:cxnLst/>
                    <a:rect l="l" t="t" r="r" b="b"/>
                    <a:pathLst>
                      <a:path w="1639" h="2475" fill="none" extrusionOk="0">
                        <a:moveTo>
                          <a:pt x="1382" y="2475"/>
                        </a:moveTo>
                        <a:lnTo>
                          <a:pt x="1639" y="1125"/>
                        </a:lnTo>
                        <a:lnTo>
                          <a:pt x="257" y="1"/>
                        </a:lnTo>
                        <a:lnTo>
                          <a:pt x="0" y="1318"/>
                        </a:lnTo>
                        <a:lnTo>
                          <a:pt x="1382" y="2475"/>
                        </a:lnTo>
                        <a:close/>
                      </a:path>
                    </a:pathLst>
                  </a:custGeom>
                  <a:noFill/>
                  <a:ln w="9525" cap="rnd" cmpd="sng">
                    <a:solidFill>
                      <a:srgbClr val="60696E"/>
                    </a:solidFill>
                    <a:prstDash val="solid"/>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419;p29">
                    <a:extLst>
                      <a:ext uri="{FF2B5EF4-FFF2-40B4-BE49-F238E27FC236}">
                        <a16:creationId xmlns:a16="http://schemas.microsoft.com/office/drawing/2014/main" id="{153AF4B4-D5FD-6843-5612-2B9725DCE933}"/>
                      </a:ext>
                    </a:extLst>
                  </p:cNvPr>
                  <p:cNvSpPr/>
                  <p:nvPr/>
                </p:nvSpPr>
                <p:spPr>
                  <a:xfrm>
                    <a:off x="0" y="5992"/>
                    <a:ext cx="39397" cy="58230"/>
                  </a:xfrm>
                  <a:custGeom>
                    <a:avLst/>
                    <a:gdLst/>
                    <a:ahLst/>
                    <a:cxnLst/>
                    <a:rect l="l" t="t" r="r" b="b"/>
                    <a:pathLst>
                      <a:path w="1479" h="2186" fill="none" extrusionOk="0">
                        <a:moveTo>
                          <a:pt x="1478" y="1125"/>
                        </a:moveTo>
                        <a:lnTo>
                          <a:pt x="193" y="1"/>
                        </a:lnTo>
                        <a:lnTo>
                          <a:pt x="0" y="1061"/>
                        </a:lnTo>
                        <a:lnTo>
                          <a:pt x="1286" y="2186"/>
                        </a:lnTo>
                        <a:lnTo>
                          <a:pt x="1478" y="1125"/>
                        </a:lnTo>
                        <a:close/>
                      </a:path>
                    </a:pathLst>
                  </a:custGeom>
                  <a:noFill/>
                  <a:ln w="9525" cap="rnd" cmpd="sng">
                    <a:solidFill>
                      <a:srgbClr val="60696E"/>
                    </a:solidFill>
                    <a:prstDash val="solid"/>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420;p29">
                    <a:extLst>
                      <a:ext uri="{FF2B5EF4-FFF2-40B4-BE49-F238E27FC236}">
                        <a16:creationId xmlns:a16="http://schemas.microsoft.com/office/drawing/2014/main" id="{48B3A692-829B-B171-B6A4-BDA306035B1D}"/>
                      </a:ext>
                    </a:extLst>
                  </p:cNvPr>
                  <p:cNvSpPr/>
                  <p:nvPr/>
                </p:nvSpPr>
                <p:spPr>
                  <a:xfrm>
                    <a:off x="36813" y="38517"/>
                    <a:ext cx="41102" cy="59082"/>
                  </a:xfrm>
                  <a:custGeom>
                    <a:avLst/>
                    <a:gdLst/>
                    <a:ahLst/>
                    <a:cxnLst/>
                    <a:rect l="l" t="t" r="r" b="b"/>
                    <a:pathLst>
                      <a:path w="1543" h="2218" fill="none" extrusionOk="0">
                        <a:moveTo>
                          <a:pt x="1318" y="2218"/>
                        </a:moveTo>
                        <a:lnTo>
                          <a:pt x="1542" y="1093"/>
                        </a:lnTo>
                        <a:lnTo>
                          <a:pt x="225" y="1"/>
                        </a:lnTo>
                        <a:lnTo>
                          <a:pt x="0" y="1061"/>
                        </a:lnTo>
                        <a:lnTo>
                          <a:pt x="1318" y="2218"/>
                        </a:lnTo>
                        <a:close/>
                      </a:path>
                    </a:pathLst>
                  </a:custGeom>
                  <a:noFill/>
                  <a:ln w="9525" cap="rnd" cmpd="sng">
                    <a:solidFill>
                      <a:srgbClr val="60696E"/>
                    </a:solidFill>
                    <a:prstDash val="solid"/>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421;p29">
                    <a:extLst>
                      <a:ext uri="{FF2B5EF4-FFF2-40B4-BE49-F238E27FC236}">
                        <a16:creationId xmlns:a16="http://schemas.microsoft.com/office/drawing/2014/main" id="{8A33ABDC-8F67-059F-BF07-6E9766981F12}"/>
                      </a:ext>
                    </a:extLst>
                  </p:cNvPr>
                  <p:cNvSpPr/>
                  <p:nvPr/>
                </p:nvSpPr>
                <p:spPr>
                  <a:xfrm>
                    <a:off x="75331" y="70189"/>
                    <a:ext cx="42806" cy="60787"/>
                  </a:xfrm>
                  <a:custGeom>
                    <a:avLst/>
                    <a:gdLst/>
                    <a:ahLst/>
                    <a:cxnLst/>
                    <a:rect l="l" t="t" r="r" b="b"/>
                    <a:pathLst>
                      <a:path w="1607" h="2282" fill="none" extrusionOk="0">
                        <a:moveTo>
                          <a:pt x="0" y="1125"/>
                        </a:moveTo>
                        <a:lnTo>
                          <a:pt x="1350" y="2282"/>
                        </a:lnTo>
                        <a:lnTo>
                          <a:pt x="1607" y="1157"/>
                        </a:lnTo>
                        <a:lnTo>
                          <a:pt x="225" y="0"/>
                        </a:lnTo>
                        <a:lnTo>
                          <a:pt x="0" y="1125"/>
                        </a:lnTo>
                        <a:close/>
                      </a:path>
                    </a:pathLst>
                  </a:custGeom>
                  <a:noFill/>
                  <a:ln w="9525" cap="rnd" cmpd="sng">
                    <a:solidFill>
                      <a:srgbClr val="60696E"/>
                    </a:solidFill>
                    <a:prstDash val="solid"/>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422;p29">
                    <a:extLst>
                      <a:ext uri="{FF2B5EF4-FFF2-40B4-BE49-F238E27FC236}">
                        <a16:creationId xmlns:a16="http://schemas.microsoft.com/office/drawing/2014/main" id="{40B4D612-D236-0300-46A4-403CCC2F4970}"/>
                      </a:ext>
                    </a:extLst>
                  </p:cNvPr>
                  <p:cNvSpPr/>
                  <p:nvPr/>
                </p:nvSpPr>
                <p:spPr>
                  <a:xfrm>
                    <a:off x="114701" y="103566"/>
                    <a:ext cx="47947" cy="65928"/>
                  </a:xfrm>
                  <a:custGeom>
                    <a:avLst/>
                    <a:gdLst/>
                    <a:ahLst/>
                    <a:cxnLst/>
                    <a:rect l="l" t="t" r="r" b="b"/>
                    <a:pathLst>
                      <a:path w="1800" h="2475" fill="none" extrusionOk="0">
                        <a:moveTo>
                          <a:pt x="225" y="1"/>
                        </a:moveTo>
                        <a:lnTo>
                          <a:pt x="0" y="1125"/>
                        </a:lnTo>
                        <a:lnTo>
                          <a:pt x="1542" y="2475"/>
                        </a:lnTo>
                        <a:lnTo>
                          <a:pt x="1799" y="1350"/>
                        </a:lnTo>
                        <a:lnTo>
                          <a:pt x="225" y="1"/>
                        </a:lnTo>
                        <a:close/>
                      </a:path>
                    </a:pathLst>
                  </a:custGeom>
                  <a:noFill/>
                  <a:ln w="9525" cap="rnd" cmpd="sng">
                    <a:solidFill>
                      <a:srgbClr val="60696E"/>
                    </a:solidFill>
                    <a:prstDash val="solid"/>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80" name="Group 79">
                <a:extLst>
                  <a:ext uri="{FF2B5EF4-FFF2-40B4-BE49-F238E27FC236}">
                    <a16:creationId xmlns:a16="http://schemas.microsoft.com/office/drawing/2014/main" id="{1193211E-7F3A-E668-0881-768A29036BC5}"/>
                  </a:ext>
                </a:extLst>
              </p:cNvPr>
              <p:cNvGrpSpPr/>
              <p:nvPr/>
            </p:nvGrpSpPr>
            <p:grpSpPr>
              <a:xfrm>
                <a:off x="7793918" y="4883873"/>
                <a:ext cx="1830185" cy="443113"/>
                <a:chOff x="7772250" y="4990748"/>
                <a:chExt cx="1830185" cy="443113"/>
              </a:xfrm>
            </p:grpSpPr>
            <p:cxnSp>
              <p:nvCxnSpPr>
                <p:cNvPr id="74" name="Google Shape;403;p29">
                  <a:extLst>
                    <a:ext uri="{FF2B5EF4-FFF2-40B4-BE49-F238E27FC236}">
                      <a16:creationId xmlns:a16="http://schemas.microsoft.com/office/drawing/2014/main" id="{7739830F-9BB5-C6AA-1284-E29B7B0A2C50}"/>
                    </a:ext>
                  </a:extLst>
                </p:cNvPr>
                <p:cNvCxnSpPr>
                  <a:cxnSpLocks/>
                </p:cNvCxnSpPr>
                <p:nvPr/>
              </p:nvCxnSpPr>
              <p:spPr>
                <a:xfrm flipH="1">
                  <a:off x="7772250" y="4990748"/>
                  <a:ext cx="846511" cy="443113"/>
                </a:xfrm>
                <a:prstGeom prst="straightConnector1">
                  <a:avLst/>
                </a:prstGeom>
                <a:noFill/>
                <a:ln w="28575" cap="flat" cmpd="sng">
                  <a:solidFill>
                    <a:schemeClr val="accent1"/>
                  </a:solidFill>
                  <a:prstDash val="solid"/>
                  <a:round/>
                  <a:headEnd type="none" w="sm" len="sm"/>
                  <a:tailEnd type="triangle" w="med" len="med"/>
                </a:ln>
              </p:spPr>
            </p:cxnSp>
            <p:cxnSp>
              <p:nvCxnSpPr>
                <p:cNvPr id="76" name="Straight Arrow Connector 75">
                  <a:extLst>
                    <a:ext uri="{FF2B5EF4-FFF2-40B4-BE49-F238E27FC236}">
                      <a16:creationId xmlns:a16="http://schemas.microsoft.com/office/drawing/2014/main" id="{36204AF4-3F24-65CC-90D7-2CA9F37F4A16}"/>
                    </a:ext>
                  </a:extLst>
                </p:cNvPr>
                <p:cNvCxnSpPr>
                  <a:cxnSpLocks/>
                </p:cNvCxnSpPr>
                <p:nvPr/>
              </p:nvCxnSpPr>
              <p:spPr>
                <a:xfrm>
                  <a:off x="8681651" y="4990748"/>
                  <a:ext cx="3033" cy="375157"/>
                </a:xfrm>
                <a:prstGeom prst="straightConnector1">
                  <a:avLst/>
                </a:prstGeom>
                <a:noFill/>
                <a:ln w="28575" cap="flat" cmpd="sng">
                  <a:solidFill>
                    <a:schemeClr val="accent1"/>
                  </a:solidFill>
                  <a:prstDash val="solid"/>
                  <a:round/>
                  <a:headEnd type="none" w="sm" len="sm"/>
                  <a:tailEnd type="triangle" w="med" len="med"/>
                </a:ln>
              </p:spPr>
            </p:cxnSp>
            <p:cxnSp>
              <p:nvCxnSpPr>
                <p:cNvPr id="79" name="Google Shape;403;p29">
                  <a:extLst>
                    <a:ext uri="{FF2B5EF4-FFF2-40B4-BE49-F238E27FC236}">
                      <a16:creationId xmlns:a16="http://schemas.microsoft.com/office/drawing/2014/main" id="{5290F290-321F-B24C-D5EE-227792063268}"/>
                    </a:ext>
                  </a:extLst>
                </p:cNvPr>
                <p:cNvCxnSpPr>
                  <a:cxnSpLocks/>
                </p:cNvCxnSpPr>
                <p:nvPr/>
              </p:nvCxnSpPr>
              <p:spPr>
                <a:xfrm>
                  <a:off x="8755924" y="4990748"/>
                  <a:ext cx="846511" cy="443113"/>
                </a:xfrm>
                <a:prstGeom prst="straightConnector1">
                  <a:avLst/>
                </a:prstGeom>
                <a:noFill/>
                <a:ln w="28575" cap="flat" cmpd="sng">
                  <a:solidFill>
                    <a:schemeClr val="accent1"/>
                  </a:solidFill>
                  <a:prstDash val="solid"/>
                  <a:round/>
                  <a:headEnd type="none" w="sm" len="sm"/>
                  <a:tailEnd type="triangle" w="med" len="med"/>
                </a:ln>
              </p:spPr>
            </p:cxnSp>
          </p:grpSp>
          <p:grpSp>
            <p:nvGrpSpPr>
              <p:cNvPr id="82" name="Group 81">
                <a:extLst>
                  <a:ext uri="{FF2B5EF4-FFF2-40B4-BE49-F238E27FC236}">
                    <a16:creationId xmlns:a16="http://schemas.microsoft.com/office/drawing/2014/main" id="{57EE7AF8-C3E0-CF38-B057-3D6D8AD57957}"/>
                  </a:ext>
                </a:extLst>
              </p:cNvPr>
              <p:cNvGrpSpPr/>
              <p:nvPr/>
            </p:nvGrpSpPr>
            <p:grpSpPr>
              <a:xfrm>
                <a:off x="7310095" y="2802151"/>
                <a:ext cx="2797830" cy="375157"/>
                <a:chOff x="7282589" y="2754651"/>
                <a:chExt cx="2797830" cy="375157"/>
              </a:xfrm>
            </p:grpSpPr>
            <p:cxnSp>
              <p:nvCxnSpPr>
                <p:cNvPr id="44" name="Google Shape;403;p29">
                  <a:extLst>
                    <a:ext uri="{FF2B5EF4-FFF2-40B4-BE49-F238E27FC236}">
                      <a16:creationId xmlns:a16="http://schemas.microsoft.com/office/drawing/2014/main" id="{CD378A78-7EBF-69DD-7B1A-338D3DD7D985}"/>
                    </a:ext>
                  </a:extLst>
                </p:cNvPr>
                <p:cNvCxnSpPr>
                  <a:cxnSpLocks/>
                </p:cNvCxnSpPr>
                <p:nvPr/>
              </p:nvCxnSpPr>
              <p:spPr>
                <a:xfrm>
                  <a:off x="7282589" y="2781570"/>
                  <a:ext cx="1327268" cy="348238"/>
                </a:xfrm>
                <a:prstGeom prst="straightConnector1">
                  <a:avLst/>
                </a:prstGeom>
                <a:noFill/>
                <a:ln w="28575" cap="flat" cmpd="sng">
                  <a:solidFill>
                    <a:schemeClr val="accent1"/>
                  </a:solidFill>
                  <a:prstDash val="solid"/>
                  <a:round/>
                  <a:headEnd type="none" w="sm" len="sm"/>
                  <a:tailEnd type="triangle" w="med" len="med"/>
                </a:ln>
              </p:spPr>
            </p:cxnSp>
            <p:cxnSp>
              <p:nvCxnSpPr>
                <p:cNvPr id="72" name="Straight Arrow Connector 71">
                  <a:extLst>
                    <a:ext uri="{FF2B5EF4-FFF2-40B4-BE49-F238E27FC236}">
                      <a16:creationId xmlns:a16="http://schemas.microsoft.com/office/drawing/2014/main" id="{29D49DBC-C90B-93E2-4F68-CFDCEFB18591}"/>
                    </a:ext>
                  </a:extLst>
                </p:cNvPr>
                <p:cNvCxnSpPr>
                  <a:cxnSpLocks/>
                </p:cNvCxnSpPr>
                <p:nvPr/>
              </p:nvCxnSpPr>
              <p:spPr>
                <a:xfrm>
                  <a:off x="8684502" y="2754651"/>
                  <a:ext cx="3033" cy="375157"/>
                </a:xfrm>
                <a:prstGeom prst="straightConnector1">
                  <a:avLst/>
                </a:prstGeom>
                <a:noFill/>
                <a:ln w="28575" cap="flat" cmpd="sng">
                  <a:solidFill>
                    <a:schemeClr val="accent1"/>
                  </a:solidFill>
                  <a:prstDash val="solid"/>
                  <a:round/>
                  <a:headEnd type="none" w="sm" len="sm"/>
                  <a:tailEnd type="triangle" w="med" len="med"/>
                </a:ln>
              </p:spPr>
            </p:cxnSp>
            <p:cxnSp>
              <p:nvCxnSpPr>
                <p:cNvPr id="81" name="Google Shape;403;p29">
                  <a:extLst>
                    <a:ext uri="{FF2B5EF4-FFF2-40B4-BE49-F238E27FC236}">
                      <a16:creationId xmlns:a16="http://schemas.microsoft.com/office/drawing/2014/main" id="{E4B6F5A3-D5DD-7F91-5093-AE4ADE642097}"/>
                    </a:ext>
                  </a:extLst>
                </p:cNvPr>
                <p:cNvCxnSpPr>
                  <a:cxnSpLocks/>
                </p:cNvCxnSpPr>
                <p:nvPr/>
              </p:nvCxnSpPr>
              <p:spPr>
                <a:xfrm flipH="1">
                  <a:off x="8753151" y="2781570"/>
                  <a:ext cx="1327268" cy="348238"/>
                </a:xfrm>
                <a:prstGeom prst="straightConnector1">
                  <a:avLst/>
                </a:prstGeom>
                <a:noFill/>
                <a:ln w="28575" cap="flat" cmpd="sng">
                  <a:solidFill>
                    <a:schemeClr val="accent1"/>
                  </a:solidFill>
                  <a:prstDash val="solid"/>
                  <a:round/>
                  <a:headEnd type="none" w="sm" len="sm"/>
                  <a:tailEnd type="triangle" w="med" len="med"/>
                </a:ln>
              </p:spPr>
            </p:cxnSp>
          </p:grpSp>
          <p:sp>
            <p:nvSpPr>
              <p:cNvPr id="143" name="Rounded Rectangle 142">
                <a:extLst>
                  <a:ext uri="{FF2B5EF4-FFF2-40B4-BE49-F238E27FC236}">
                    <a16:creationId xmlns:a16="http://schemas.microsoft.com/office/drawing/2014/main" id="{B6A557C8-3B0E-CA1A-85EC-6B50EC1BD40F}"/>
                  </a:ext>
                </a:extLst>
              </p:cNvPr>
              <p:cNvSpPr/>
              <p:nvPr/>
            </p:nvSpPr>
            <p:spPr>
              <a:xfrm>
                <a:off x="6302714" y="3674582"/>
                <a:ext cx="4812592" cy="68177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TextBox 143">
                <a:extLst>
                  <a:ext uri="{FF2B5EF4-FFF2-40B4-BE49-F238E27FC236}">
                    <a16:creationId xmlns:a16="http://schemas.microsoft.com/office/drawing/2014/main" id="{1B1E2FDE-82D8-E8CD-FF8C-2CB433B44757}"/>
                  </a:ext>
                </a:extLst>
              </p:cNvPr>
              <p:cNvSpPr txBox="1"/>
              <p:nvPr/>
            </p:nvSpPr>
            <p:spPr>
              <a:xfrm>
                <a:off x="6470512" y="3661525"/>
                <a:ext cx="447699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pitchFamily="34" charset="0"/>
                    <a:ea typeface="Cambria"/>
                    <a:cs typeface="Calibri" panose="020F0502020204030204" pitchFamily="34" charset="0"/>
                    <a:sym typeface="Cambria"/>
                  </a:rPr>
                  <a:t>I</a:t>
                </a:r>
                <a:r>
                  <a:rPr kumimoji="0" lang="en-GB" sz="2000" b="0" i="0" u="none" strike="noStrike" kern="1200" cap="none" spc="0" normalizeH="0" baseline="0" noProof="0" dirty="0">
                    <a:ln>
                      <a:noFill/>
                    </a:ln>
                    <a:solidFill>
                      <a:prstClr val="white"/>
                    </a:solidFill>
                    <a:effectLst/>
                    <a:uLnTx/>
                    <a:uFillTx/>
                    <a:latin typeface="Calibri" panose="020F0502020204030204" pitchFamily="34" charset="0"/>
                    <a:ea typeface="Cambria"/>
                    <a:cs typeface="Calibri" panose="020F0502020204030204" pitchFamily="34" charset="0"/>
                    <a:sym typeface="Cambria"/>
                  </a:rPr>
                  <a:t>nter-Agency Hub for </a:t>
                </a:r>
                <a:r>
                  <a:rPr kumimoji="0" lang="en-GB" sz="2000" b="1" i="0" u="none" strike="noStrike" kern="1200" cap="none" spc="0" normalizeH="0" baseline="0" noProof="0" dirty="0">
                    <a:ln>
                      <a:noFill/>
                    </a:ln>
                    <a:solidFill>
                      <a:prstClr val="white"/>
                    </a:solidFill>
                    <a:effectLst/>
                    <a:uLnTx/>
                    <a:uFillTx/>
                    <a:latin typeface="Calibri" panose="020F0502020204030204" pitchFamily="34" charset="0"/>
                    <a:ea typeface="Cambria"/>
                    <a:cs typeface="Calibri" panose="020F0502020204030204" pitchFamily="34" charset="0"/>
                    <a:sym typeface="Cambria"/>
                  </a:rPr>
                  <a:t>P</a:t>
                </a:r>
                <a:r>
                  <a:rPr kumimoji="0" lang="en-GB" sz="2000" b="0" i="0" u="none" strike="noStrike" kern="1200" cap="none" spc="0" normalizeH="0" baseline="0" noProof="0" dirty="0">
                    <a:ln>
                      <a:noFill/>
                    </a:ln>
                    <a:solidFill>
                      <a:prstClr val="white"/>
                    </a:solidFill>
                    <a:effectLst/>
                    <a:uLnTx/>
                    <a:uFillTx/>
                    <a:latin typeface="Calibri" panose="020F0502020204030204" pitchFamily="34" charset="0"/>
                    <a:ea typeface="Cambria"/>
                    <a:cs typeface="Calibri" panose="020F0502020204030204" pitchFamily="34" charset="0"/>
                    <a:sym typeface="Cambria"/>
                  </a:rPr>
                  <a:t>rocurement of </a:t>
                </a:r>
                <a:r>
                  <a:rPr kumimoji="0" lang="en-GB" sz="2000" b="1" i="0" u="none" strike="noStrike" kern="1200" cap="none" spc="0" normalizeH="0" baseline="0" noProof="0" dirty="0">
                    <a:ln>
                      <a:noFill/>
                    </a:ln>
                    <a:solidFill>
                      <a:prstClr val="white"/>
                    </a:solidFill>
                    <a:effectLst/>
                    <a:uLnTx/>
                    <a:uFillTx/>
                    <a:latin typeface="Calibri" panose="020F0502020204030204" pitchFamily="34" charset="0"/>
                    <a:ea typeface="Cambria"/>
                    <a:cs typeface="Calibri" panose="020F0502020204030204" pitchFamily="34" charset="0"/>
                    <a:sym typeface="Cambria"/>
                  </a:rPr>
                  <a:t>E</a:t>
                </a:r>
                <a:r>
                  <a:rPr kumimoji="0" lang="en-GB" sz="2000" b="0" i="0" u="none" strike="noStrike" kern="1200" cap="none" spc="0" normalizeH="0" baseline="0" noProof="0" dirty="0">
                    <a:ln>
                      <a:noFill/>
                    </a:ln>
                    <a:solidFill>
                      <a:prstClr val="white"/>
                    </a:solidFill>
                    <a:effectLst/>
                    <a:uLnTx/>
                    <a:uFillTx/>
                    <a:latin typeface="Calibri" panose="020F0502020204030204" pitchFamily="34" charset="0"/>
                    <a:ea typeface="Cambria"/>
                    <a:cs typeface="Calibri" panose="020F0502020204030204" pitchFamily="34" charset="0"/>
                    <a:sym typeface="Cambria"/>
                  </a:rPr>
                  <a:t>arth </a:t>
                </a:r>
                <a:r>
                  <a:rPr kumimoji="0" lang="en-GB" sz="2000" b="1" i="0" u="none" strike="noStrike" kern="1200" cap="none" spc="0" normalizeH="0" baseline="0" noProof="0" dirty="0">
                    <a:ln>
                      <a:noFill/>
                    </a:ln>
                    <a:solidFill>
                      <a:prstClr val="white"/>
                    </a:solidFill>
                    <a:effectLst/>
                    <a:uLnTx/>
                    <a:uFillTx/>
                    <a:latin typeface="Calibri" panose="020F0502020204030204" pitchFamily="34" charset="0"/>
                    <a:ea typeface="Cambria"/>
                    <a:cs typeface="Calibri" panose="020F0502020204030204" pitchFamily="34" charset="0"/>
                    <a:sym typeface="Cambria"/>
                  </a:rPr>
                  <a:t>O</a:t>
                </a:r>
                <a:r>
                  <a:rPr kumimoji="0" lang="en-GB" sz="2000" b="0" i="0" u="none" strike="noStrike" kern="1200" cap="none" spc="0" normalizeH="0" baseline="0" noProof="0" dirty="0">
                    <a:ln>
                      <a:noFill/>
                    </a:ln>
                    <a:solidFill>
                      <a:prstClr val="white"/>
                    </a:solidFill>
                    <a:effectLst/>
                    <a:uLnTx/>
                    <a:uFillTx/>
                    <a:latin typeface="Calibri" panose="020F0502020204030204" pitchFamily="34" charset="0"/>
                    <a:ea typeface="Cambria"/>
                    <a:cs typeface="Calibri" panose="020F0502020204030204" pitchFamily="34" charset="0"/>
                    <a:sym typeface="Cambria"/>
                  </a:rPr>
                  <a:t>bservation Imagery (</a:t>
                </a:r>
                <a:r>
                  <a:rPr kumimoji="0" lang="en-GB" sz="2000" b="1" i="0" u="none" strike="noStrike" kern="1200" cap="none" spc="0" normalizeH="0" baseline="0" noProof="0" dirty="0">
                    <a:ln>
                      <a:noFill/>
                    </a:ln>
                    <a:solidFill>
                      <a:prstClr val="white"/>
                    </a:solidFill>
                    <a:effectLst/>
                    <a:uLnTx/>
                    <a:uFillTx/>
                    <a:latin typeface="Calibri" panose="020F0502020204030204" pitchFamily="34" charset="0"/>
                    <a:ea typeface="Cambria"/>
                    <a:cs typeface="Calibri" panose="020F0502020204030204" pitchFamily="34" charset="0"/>
                    <a:sym typeface="Cambria"/>
                  </a:rPr>
                  <a:t>IPEO</a:t>
                </a:r>
                <a:r>
                  <a:rPr kumimoji="0" lang="en-GB" sz="2000" b="0" i="0" u="none" strike="noStrike" kern="1200" cap="none" spc="0" normalizeH="0" baseline="0" noProof="0" dirty="0">
                    <a:ln>
                      <a:noFill/>
                    </a:ln>
                    <a:solidFill>
                      <a:prstClr val="white"/>
                    </a:solidFill>
                    <a:effectLst/>
                    <a:uLnTx/>
                    <a:uFillTx/>
                    <a:latin typeface="Calibri" panose="020F0502020204030204" pitchFamily="34" charset="0"/>
                    <a:ea typeface="Cambria"/>
                    <a:cs typeface="Calibri" panose="020F0502020204030204" pitchFamily="34" charset="0"/>
                    <a:sym typeface="Cambria"/>
                  </a:rPr>
                  <a:t>)</a:t>
                </a:r>
                <a:endParaRPr kumimoji="0" lang="en-GB" sz="2000" b="0" i="1" u="none" strike="noStrike" kern="1200" cap="none" spc="0" normalizeH="0" baseline="0" noProof="0" dirty="0">
                  <a:ln>
                    <a:noFill/>
                  </a:ln>
                  <a:solidFill>
                    <a:prstClr val="white"/>
                  </a:solidFill>
                  <a:effectLst/>
                  <a:uLnTx/>
                  <a:uFillTx/>
                  <a:latin typeface="Calibri" panose="020F0502020204030204" pitchFamily="34" charset="0"/>
                  <a:ea typeface="Cambria"/>
                  <a:cs typeface="Calibri" panose="020F0502020204030204" pitchFamily="34" charset="0"/>
                  <a:sym typeface="Cambria"/>
                </a:endParaRPr>
              </a:p>
            </p:txBody>
          </p:sp>
          <p:cxnSp>
            <p:nvCxnSpPr>
              <p:cNvPr id="148" name="Straight Arrow Connector 147">
                <a:extLst>
                  <a:ext uri="{FF2B5EF4-FFF2-40B4-BE49-F238E27FC236}">
                    <a16:creationId xmlns:a16="http://schemas.microsoft.com/office/drawing/2014/main" id="{1C21AC52-5D25-964E-3D7D-919FC75B1231}"/>
                  </a:ext>
                </a:extLst>
              </p:cNvPr>
              <p:cNvCxnSpPr>
                <a:cxnSpLocks/>
              </p:cNvCxnSpPr>
              <p:nvPr/>
            </p:nvCxnSpPr>
            <p:spPr>
              <a:xfrm>
                <a:off x="8705515" y="3485220"/>
                <a:ext cx="3496" cy="176305"/>
              </a:xfrm>
              <a:prstGeom prst="straightConnector1">
                <a:avLst/>
              </a:prstGeom>
              <a:noFill/>
              <a:ln w="28575" cap="flat" cmpd="sng">
                <a:solidFill>
                  <a:schemeClr val="accent1"/>
                </a:solidFill>
                <a:prstDash val="solid"/>
                <a:round/>
                <a:headEnd type="none" w="sm" len="sm"/>
                <a:tailEnd type="triangle" w="med" len="med"/>
              </a:ln>
            </p:spPr>
          </p:cxnSp>
          <p:cxnSp>
            <p:nvCxnSpPr>
              <p:cNvPr id="150" name="Straight Arrow Connector 149">
                <a:extLst>
                  <a:ext uri="{FF2B5EF4-FFF2-40B4-BE49-F238E27FC236}">
                    <a16:creationId xmlns:a16="http://schemas.microsoft.com/office/drawing/2014/main" id="{368B194C-7CC2-D738-382F-B20EC00112EF}"/>
                  </a:ext>
                </a:extLst>
              </p:cNvPr>
              <p:cNvCxnSpPr>
                <a:cxnSpLocks/>
              </p:cNvCxnSpPr>
              <p:nvPr/>
            </p:nvCxnSpPr>
            <p:spPr>
              <a:xfrm>
                <a:off x="8703536" y="4362013"/>
                <a:ext cx="3496" cy="176305"/>
              </a:xfrm>
              <a:prstGeom prst="straightConnector1">
                <a:avLst/>
              </a:prstGeom>
              <a:noFill/>
              <a:ln w="28575" cap="flat" cmpd="sng">
                <a:solidFill>
                  <a:schemeClr val="accent1"/>
                </a:solidFill>
                <a:prstDash val="solid"/>
                <a:round/>
                <a:headEnd type="none" w="sm" len="sm"/>
                <a:tailEnd type="triangle" w="med" len="med"/>
              </a:ln>
            </p:spPr>
          </p:cxnSp>
        </p:grpSp>
      </p:grpSp>
      <p:sp>
        <p:nvSpPr>
          <p:cNvPr id="155" name="Title 1">
            <a:extLst>
              <a:ext uri="{FF2B5EF4-FFF2-40B4-BE49-F238E27FC236}">
                <a16:creationId xmlns:a16="http://schemas.microsoft.com/office/drawing/2014/main" id="{108F28F3-BA88-FF9B-5FB0-29FDED10FEFC}"/>
              </a:ext>
            </a:extLst>
          </p:cNvPr>
          <p:cNvSpPr txBox="1">
            <a:spLocks/>
          </p:cNvSpPr>
          <p:nvPr/>
        </p:nvSpPr>
        <p:spPr>
          <a:xfrm>
            <a:off x="6236390" y="2019251"/>
            <a:ext cx="5665520" cy="3384449"/>
          </a:xfrm>
          <a:prstGeom prst="rect">
            <a:avLst/>
          </a:prstGeom>
          <a:ln>
            <a:noFill/>
          </a:ln>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GB" sz="2800" b="1" i="0" u="none" strike="noStrike" kern="1200" cap="none" spc="0" normalizeH="0" baseline="0" noProof="0" dirty="0">
                <a:ln>
                  <a:noFill/>
                </a:ln>
                <a:solidFill>
                  <a:prstClr val="black">
                    <a:lumMod val="75000"/>
                    <a:lumOff val="25000"/>
                  </a:prstClr>
                </a:solidFill>
                <a:effectLst/>
                <a:uLnTx/>
                <a:uFillTx/>
                <a:latin typeface="Calibri Light" panose="020F0302020204030204"/>
                <a:ea typeface="Cambria"/>
                <a:cs typeface="Calibri" panose="020F0502020204030204" pitchFamily="34" charset="0"/>
                <a:sym typeface="Cambria"/>
              </a:rPr>
              <a:t>I</a:t>
            </a:r>
            <a:r>
              <a:rPr kumimoji="0" lang="en-GB" sz="2800" b="0" i="0" u="none" strike="noStrike" kern="1200" cap="none" spc="0" normalizeH="0" baseline="0" noProof="0" dirty="0">
                <a:ln>
                  <a:noFill/>
                </a:ln>
                <a:solidFill>
                  <a:prstClr val="black">
                    <a:lumMod val="75000"/>
                    <a:lumOff val="25000"/>
                  </a:prstClr>
                </a:solidFill>
                <a:effectLst/>
                <a:uLnTx/>
                <a:uFillTx/>
                <a:latin typeface="Calibri Light" panose="020F0302020204030204"/>
                <a:ea typeface="Cambria"/>
                <a:cs typeface="Calibri" panose="020F0502020204030204" pitchFamily="34" charset="0"/>
                <a:sym typeface="Cambria"/>
              </a:rPr>
              <a:t>nter-Agency Hub for </a:t>
            </a:r>
            <a:r>
              <a:rPr kumimoji="0" lang="en-GB" sz="2800" b="1" i="0" u="none" strike="noStrike" kern="1200" cap="none" spc="0" normalizeH="0" baseline="0" noProof="0" dirty="0">
                <a:ln>
                  <a:noFill/>
                </a:ln>
                <a:solidFill>
                  <a:prstClr val="black">
                    <a:lumMod val="75000"/>
                    <a:lumOff val="25000"/>
                  </a:prstClr>
                </a:solidFill>
                <a:effectLst/>
                <a:uLnTx/>
                <a:uFillTx/>
                <a:latin typeface="Calibri Light" panose="020F0302020204030204"/>
                <a:ea typeface="Cambria"/>
                <a:cs typeface="Calibri" panose="020F0502020204030204" pitchFamily="34" charset="0"/>
                <a:sym typeface="Cambria"/>
              </a:rPr>
              <a:t>P</a:t>
            </a:r>
            <a:r>
              <a:rPr kumimoji="0" lang="en-GB" sz="2800" b="0" i="0" u="none" strike="noStrike" kern="1200" cap="none" spc="0" normalizeH="0" baseline="0" noProof="0" dirty="0">
                <a:ln>
                  <a:noFill/>
                </a:ln>
                <a:solidFill>
                  <a:prstClr val="black">
                    <a:lumMod val="75000"/>
                    <a:lumOff val="25000"/>
                  </a:prstClr>
                </a:solidFill>
                <a:effectLst/>
                <a:uLnTx/>
                <a:uFillTx/>
                <a:latin typeface="Calibri Light" panose="020F0302020204030204"/>
                <a:ea typeface="Cambria"/>
                <a:cs typeface="Calibri" panose="020F0502020204030204" pitchFamily="34" charset="0"/>
                <a:sym typeface="Cambria"/>
              </a:rPr>
              <a:t>rocurement of </a:t>
            </a:r>
            <a:r>
              <a:rPr kumimoji="0" lang="en-GB" sz="2800" b="1" i="0" u="none" strike="noStrike" kern="1200" cap="none" spc="0" normalizeH="0" baseline="0" noProof="0" dirty="0">
                <a:ln>
                  <a:noFill/>
                </a:ln>
                <a:solidFill>
                  <a:prstClr val="black">
                    <a:lumMod val="75000"/>
                    <a:lumOff val="25000"/>
                  </a:prstClr>
                </a:solidFill>
                <a:effectLst/>
                <a:uLnTx/>
                <a:uFillTx/>
                <a:latin typeface="Calibri Light" panose="020F0302020204030204"/>
                <a:ea typeface="Cambria"/>
                <a:cs typeface="Calibri" panose="020F0502020204030204" pitchFamily="34" charset="0"/>
                <a:sym typeface="Cambria"/>
              </a:rPr>
              <a:t>E</a:t>
            </a:r>
            <a:r>
              <a:rPr kumimoji="0" lang="en-GB" sz="2800" b="0" i="0" u="none" strike="noStrike" kern="1200" cap="none" spc="0" normalizeH="0" baseline="0" noProof="0" dirty="0">
                <a:ln>
                  <a:noFill/>
                </a:ln>
                <a:solidFill>
                  <a:prstClr val="black">
                    <a:lumMod val="75000"/>
                    <a:lumOff val="25000"/>
                  </a:prstClr>
                </a:solidFill>
                <a:effectLst/>
                <a:uLnTx/>
                <a:uFillTx/>
                <a:latin typeface="Calibri Light" panose="020F0302020204030204"/>
                <a:ea typeface="Cambria"/>
                <a:cs typeface="Calibri" panose="020F0502020204030204" pitchFamily="34" charset="0"/>
                <a:sym typeface="Cambria"/>
              </a:rPr>
              <a:t>arth </a:t>
            </a:r>
            <a:r>
              <a:rPr kumimoji="0" lang="en-GB" sz="2800" b="1" i="0" u="none" strike="noStrike" kern="1200" cap="none" spc="0" normalizeH="0" baseline="0" noProof="0" dirty="0">
                <a:ln>
                  <a:noFill/>
                </a:ln>
                <a:solidFill>
                  <a:prstClr val="black">
                    <a:lumMod val="75000"/>
                    <a:lumOff val="25000"/>
                  </a:prstClr>
                </a:solidFill>
                <a:effectLst/>
                <a:uLnTx/>
                <a:uFillTx/>
                <a:latin typeface="Calibri Light" panose="020F0302020204030204"/>
                <a:ea typeface="Cambria"/>
                <a:cs typeface="Calibri" panose="020F0502020204030204" pitchFamily="34" charset="0"/>
                <a:sym typeface="Cambria"/>
              </a:rPr>
              <a:t>O</a:t>
            </a:r>
            <a:r>
              <a:rPr kumimoji="0" lang="en-GB" sz="2800" b="0" i="0" u="none" strike="noStrike" kern="1200" cap="none" spc="0" normalizeH="0" baseline="0" noProof="0" dirty="0">
                <a:ln>
                  <a:noFill/>
                </a:ln>
                <a:solidFill>
                  <a:prstClr val="black">
                    <a:lumMod val="75000"/>
                    <a:lumOff val="25000"/>
                  </a:prstClr>
                </a:solidFill>
                <a:effectLst/>
                <a:uLnTx/>
                <a:uFillTx/>
                <a:latin typeface="Calibri Light" panose="020F0302020204030204"/>
                <a:ea typeface="Cambria"/>
                <a:cs typeface="Calibri" panose="020F0502020204030204" pitchFamily="34" charset="0"/>
                <a:sym typeface="Cambria"/>
              </a:rPr>
              <a:t>bservation Imagery (</a:t>
            </a:r>
            <a:r>
              <a:rPr kumimoji="0" lang="en-GB" sz="2800" b="1" i="0" u="none" strike="noStrike" kern="1200" cap="none" spc="0" normalizeH="0" baseline="0" noProof="0" dirty="0">
                <a:ln>
                  <a:noFill/>
                </a:ln>
                <a:solidFill>
                  <a:prstClr val="black">
                    <a:lumMod val="75000"/>
                    <a:lumOff val="25000"/>
                  </a:prstClr>
                </a:solidFill>
                <a:effectLst/>
                <a:uLnTx/>
                <a:uFillTx/>
                <a:latin typeface="Calibri Light" panose="020F0302020204030204"/>
                <a:ea typeface="Cambria"/>
                <a:cs typeface="Calibri" panose="020F0502020204030204" pitchFamily="34" charset="0"/>
                <a:sym typeface="Cambria"/>
              </a:rPr>
              <a:t>IPEO</a:t>
            </a:r>
            <a:r>
              <a:rPr kumimoji="0" lang="en-GB" sz="2800" b="0" i="0" u="none" strike="noStrike" kern="1200" cap="none" spc="0" normalizeH="0" baseline="0" noProof="0" dirty="0">
                <a:ln>
                  <a:noFill/>
                </a:ln>
                <a:solidFill>
                  <a:prstClr val="black">
                    <a:lumMod val="75000"/>
                    <a:lumOff val="25000"/>
                  </a:prstClr>
                </a:solidFill>
                <a:effectLst/>
                <a:uLnTx/>
                <a:uFillTx/>
                <a:latin typeface="Calibri Light" panose="020F0302020204030204"/>
                <a:ea typeface="Cambria"/>
                <a:cs typeface="Calibri" panose="020F0502020204030204" pitchFamily="34" charset="0"/>
                <a:sym typeface="Cambria"/>
              </a:rPr>
              <a:t>)</a:t>
            </a:r>
            <a:endParaRPr kumimoji="0" lang="en-GB" sz="2800" b="0" i="1" u="none" strike="noStrike" kern="1200" cap="none" spc="0" normalizeH="0" baseline="0" noProof="0" dirty="0">
              <a:ln>
                <a:noFill/>
              </a:ln>
              <a:solidFill>
                <a:prstClr val="black">
                  <a:lumMod val="75000"/>
                  <a:lumOff val="25000"/>
                </a:prstClr>
              </a:solidFill>
              <a:effectLst/>
              <a:uLnTx/>
              <a:uFillTx/>
              <a:latin typeface="Calibri Light" panose="020F0302020204030204"/>
              <a:ea typeface="Cambria"/>
              <a:cs typeface="Calibri" panose="020F0502020204030204" pitchFamily="34" charset="0"/>
              <a:sym typeface="Cambria"/>
            </a:endParaRPr>
          </a:p>
          <a:p>
            <a:pPr marL="0" marR="0" lvl="0" indent="0" algn="ctr" defTabSz="914400" rtl="0" eaLnBrk="1" fontAlgn="auto" latinLnBrk="0" hangingPunct="1">
              <a:lnSpc>
                <a:spcPct val="120000"/>
              </a:lnSpc>
              <a:spcBef>
                <a:spcPct val="0"/>
              </a:spcBef>
              <a:spcAft>
                <a:spcPts val="0"/>
              </a:spcAft>
              <a:buClrTx/>
              <a:buSzTx/>
              <a:buFontTx/>
              <a:buNone/>
              <a:tabLst/>
              <a:defRPr/>
            </a:pPr>
            <a:endParaRPr kumimoji="0" lang="en-GB" sz="2800" b="1" i="0" u="none" strike="noStrike" kern="1200" cap="none" spc="0" normalizeH="0" baseline="0" noProof="0" dirty="0">
              <a:ln>
                <a:noFill/>
              </a:ln>
              <a:solidFill>
                <a:prstClr val="black">
                  <a:lumMod val="75000"/>
                  <a:lumOff val="25000"/>
                </a:prstClr>
              </a:solidFill>
              <a:effectLst/>
              <a:uLnTx/>
              <a:uFillTx/>
              <a:latin typeface="Calibri Light" panose="020F0302020204030204"/>
              <a:ea typeface="+mj-ea"/>
              <a:cs typeface="Calibri" panose="020F0502020204030204" pitchFamily="34" charset="0"/>
            </a:endParaRPr>
          </a:p>
          <a:p>
            <a:pPr marL="0" marR="0" lvl="0" indent="0" algn="ctr" defTabSz="914400" rtl="0" eaLnBrk="1" fontAlgn="auto" latinLnBrk="0" hangingPunct="1">
              <a:lnSpc>
                <a:spcPct val="120000"/>
              </a:lnSpc>
              <a:spcBef>
                <a:spcPct val="0"/>
              </a:spcBef>
              <a:spcAft>
                <a:spcPts val="0"/>
              </a:spcAft>
              <a:buClrTx/>
              <a:buSzTx/>
              <a:buFontTx/>
              <a:buNone/>
              <a:tabLst/>
              <a:defRPr/>
            </a:pPr>
            <a:endParaRPr kumimoji="0" lang="en-GB" sz="2800" b="0" i="0" u="none" strike="noStrike" kern="1200" cap="none" spc="0" normalizeH="0" baseline="0" noProof="0" dirty="0">
              <a:ln>
                <a:noFill/>
              </a:ln>
              <a:solidFill>
                <a:prstClr val="black">
                  <a:lumMod val="75000"/>
                  <a:lumOff val="25000"/>
                </a:prstClr>
              </a:solidFill>
              <a:effectLst/>
              <a:uLnTx/>
              <a:uFillTx/>
              <a:latin typeface="Calibri Light" panose="020F0302020204030204"/>
              <a:ea typeface="+mj-ea"/>
              <a:cs typeface="Calibri" panose="020F0502020204030204" pitchFamily="34" charset="0"/>
            </a:endParaRP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black">
                    <a:lumMod val="75000"/>
                    <a:lumOff val="25000"/>
                  </a:prstClr>
                </a:solidFill>
                <a:effectLst/>
                <a:uLnTx/>
                <a:uFillTx/>
                <a:latin typeface="Calibri Light" panose="020F0302020204030204"/>
                <a:ea typeface="+mj-ea"/>
                <a:cs typeface="Calibri" panose="020F0502020204030204" pitchFamily="34" charset="0"/>
              </a:rPr>
              <a:t>Enhanced </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black">
                    <a:lumMod val="75000"/>
                    <a:lumOff val="25000"/>
                  </a:prstClr>
                </a:solidFill>
                <a:effectLst/>
                <a:uLnTx/>
                <a:uFillTx/>
                <a:latin typeface="Calibri Light" panose="020F0302020204030204"/>
                <a:ea typeface="+mj-ea"/>
                <a:cs typeface="Calibri" panose="020F0502020204030204" pitchFamily="34" charset="0"/>
              </a:rPr>
              <a:t>Functionality &amp; </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black">
                    <a:lumMod val="75000"/>
                    <a:lumOff val="25000"/>
                  </a:prstClr>
                </a:solidFill>
                <a:effectLst/>
                <a:uLnTx/>
                <a:uFillTx/>
                <a:latin typeface="Calibri Light" panose="020F0302020204030204"/>
                <a:ea typeface="+mj-ea"/>
                <a:cs typeface="Calibri" panose="020F0502020204030204" pitchFamily="34" charset="0"/>
              </a:rPr>
              <a:t>Synergies through Collaboration</a:t>
            </a:r>
          </a:p>
        </p:txBody>
      </p:sp>
      <p:sp>
        <p:nvSpPr>
          <p:cNvPr id="156" name="Title 1">
            <a:extLst>
              <a:ext uri="{FF2B5EF4-FFF2-40B4-BE49-F238E27FC236}">
                <a16:creationId xmlns:a16="http://schemas.microsoft.com/office/drawing/2014/main" id="{373C55FE-7559-4976-7720-2FD6B997380D}"/>
              </a:ext>
            </a:extLst>
          </p:cNvPr>
          <p:cNvSpPr txBox="1">
            <a:spLocks/>
          </p:cNvSpPr>
          <p:nvPr/>
        </p:nvSpPr>
        <p:spPr>
          <a:xfrm>
            <a:off x="6448301" y="323623"/>
            <a:ext cx="5665520" cy="673905"/>
          </a:xfrm>
          <a:prstGeom prst="rect">
            <a:avLst/>
          </a:prstGeom>
          <a:ln>
            <a:noFill/>
          </a:ln>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j-ea"/>
                <a:cs typeface="Calibri" panose="020F0502020204030204" pitchFamily="34" charset="0"/>
              </a:rPr>
              <a:t>IPEO Mechanism</a:t>
            </a:r>
          </a:p>
        </p:txBody>
      </p:sp>
      <p:sp>
        <p:nvSpPr>
          <p:cNvPr id="157" name="Right Arrow 156">
            <a:extLst>
              <a:ext uri="{FF2B5EF4-FFF2-40B4-BE49-F238E27FC236}">
                <a16:creationId xmlns:a16="http://schemas.microsoft.com/office/drawing/2014/main" id="{BDD303ED-1D01-6710-C623-CB665E8388C8}"/>
              </a:ext>
            </a:extLst>
          </p:cNvPr>
          <p:cNvSpPr/>
          <p:nvPr/>
        </p:nvSpPr>
        <p:spPr>
          <a:xfrm rot="5400000">
            <a:off x="8823984" y="3170438"/>
            <a:ext cx="490331" cy="602617"/>
          </a:xfrm>
          <a:prstGeom prst="rightArrow">
            <a:avLst/>
          </a:prstGeom>
          <a:solidFill>
            <a:srgbClr val="0E2841">
              <a:lumMod val="50000"/>
              <a:lumOff val="50000"/>
            </a:srgbClr>
          </a:solidFill>
          <a:ln w="19050" cap="flat" cmpd="sng" algn="ctr">
            <a:no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T" sz="1800" b="0" i="0" u="none" strike="noStrike" kern="0" cap="none" spc="0" normalizeH="0" baseline="0" noProof="0">
              <a:ln>
                <a:noFill/>
              </a:ln>
              <a:solidFill>
                <a:prstClr val="white"/>
              </a:solidFill>
              <a:effectLst/>
              <a:uLnTx/>
              <a:uFillTx/>
              <a:latin typeface="Aptos" panose="020B0004020202020204"/>
              <a:ea typeface="+mn-ea"/>
              <a:cs typeface="+mn-cs"/>
            </a:endParaRPr>
          </a:p>
        </p:txBody>
      </p:sp>
    </p:spTree>
    <p:extLst>
      <p:ext uri="{BB962C8B-B14F-4D97-AF65-F5344CB8AC3E}">
        <p14:creationId xmlns:p14="http://schemas.microsoft.com/office/powerpoint/2010/main" val="3868677904"/>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7D783BE3-5CC0-473D-9E3B-CA1CEDE9EFF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5"/>
              </a:ext>
            </a:extLst>
          </a:blip>
          <a:srcRect b="19778"/>
          <a:stretch/>
        </p:blipFill>
        <p:spPr bwMode="auto">
          <a:xfrm>
            <a:off x="0" y="0"/>
            <a:ext cx="12192000" cy="6858000"/>
          </a:xfrm>
          <a:prstGeom prst="rect">
            <a:avLst/>
          </a:prstGeom>
          <a:noFill/>
        </p:spPr>
      </p:pic>
      <p:sp>
        <p:nvSpPr>
          <p:cNvPr id="21" name="Obdĺžnik 3">
            <a:extLst>
              <a:ext uri="{FF2B5EF4-FFF2-40B4-BE49-F238E27FC236}">
                <a16:creationId xmlns:a16="http://schemas.microsoft.com/office/drawing/2014/main" id="{A6E4B609-553E-475F-8442-1D18116B3A5F}"/>
              </a:ext>
            </a:extLst>
          </p:cNvPr>
          <p:cNvSpPr/>
          <p:nvPr/>
        </p:nvSpPr>
        <p:spPr>
          <a:xfrm>
            <a:off x="11459361" y="46236"/>
            <a:ext cx="1079159"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panose="020B0502040204020203" pitchFamily="34" charset="0"/>
                <a:ea typeface="+mn-ea"/>
                <a:cs typeface="+mn-cs"/>
              </a:rPr>
              <a:t>© </a:t>
            </a:r>
            <a:r>
              <a:rPr kumimoji="0" lang="en-GB" sz="105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NASA</a:t>
            </a:r>
            <a:endParaRPr kumimoji="0" lang="en-US" sz="105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8" name="BlokTextu 7">
            <a:extLst>
              <a:ext uri="{FF2B5EF4-FFF2-40B4-BE49-F238E27FC236}">
                <a16:creationId xmlns:a16="http://schemas.microsoft.com/office/drawing/2014/main" id="{4E93FDAD-8AFE-41AF-ACC9-F62516F86167}"/>
              </a:ext>
            </a:extLst>
          </p:cNvPr>
          <p:cNvSpPr txBox="1"/>
          <p:nvPr/>
        </p:nvSpPr>
        <p:spPr>
          <a:xfrm>
            <a:off x="4369836" y="5151469"/>
            <a:ext cx="34523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#UNOOSA</a:t>
            </a:r>
          </a:p>
        </p:txBody>
      </p:sp>
      <p:sp>
        <p:nvSpPr>
          <p:cNvPr id="9" name="Obdĺžnik 8">
            <a:extLst>
              <a:ext uri="{FF2B5EF4-FFF2-40B4-BE49-F238E27FC236}">
                <a16:creationId xmlns:a16="http://schemas.microsoft.com/office/drawing/2014/main" id="{ABDA5AA4-6BF7-4C21-BDC8-120200FEA241}"/>
              </a:ext>
            </a:extLst>
          </p:cNvPr>
          <p:cNvSpPr/>
          <p:nvPr/>
        </p:nvSpPr>
        <p:spPr>
          <a:xfrm>
            <a:off x="0" y="1142103"/>
            <a:ext cx="121920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rPr>
              <a:t>Bringing the benefits of space to everyone, everywhere</a:t>
            </a:r>
          </a:p>
        </p:txBody>
      </p:sp>
      <p:pic>
        <p:nvPicPr>
          <p:cNvPr id="12" name="Obrázok 11">
            <a:extLst>
              <a:ext uri="{FF2B5EF4-FFF2-40B4-BE49-F238E27FC236}">
                <a16:creationId xmlns:a16="http://schemas.microsoft.com/office/drawing/2014/main" id="{9B320A14-A6CC-4EAA-91B3-5C2E88FC1A3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2459" y="3719734"/>
            <a:ext cx="576000" cy="576000"/>
          </a:xfrm>
          <a:prstGeom prst="rect">
            <a:avLst/>
          </a:prstGeom>
        </p:spPr>
      </p:pic>
      <p:sp>
        <p:nvSpPr>
          <p:cNvPr id="13" name="Obdĺžnik 12">
            <a:extLst>
              <a:ext uri="{FF2B5EF4-FFF2-40B4-BE49-F238E27FC236}">
                <a16:creationId xmlns:a16="http://schemas.microsoft.com/office/drawing/2014/main" id="{40F9D0EE-A732-4668-9E13-25F77A53A97B}"/>
              </a:ext>
            </a:extLst>
          </p:cNvPr>
          <p:cNvSpPr/>
          <p:nvPr/>
        </p:nvSpPr>
        <p:spPr>
          <a:xfrm>
            <a:off x="928289" y="3809112"/>
            <a:ext cx="200984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Verdana" panose="020B0604030504040204" pitchFamily="34" charset="0"/>
                <a:cs typeface="Arial" panose="020B0604020202020204" pitchFamily="34" charset="0"/>
              </a:rPr>
              <a:t>www.unoosa.org</a:t>
            </a:r>
            <a:endPar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pic>
        <p:nvPicPr>
          <p:cNvPr id="1026" name="Picture 2">
            <a:extLst>
              <a:ext uri="{FF2B5EF4-FFF2-40B4-BE49-F238E27FC236}">
                <a16:creationId xmlns:a16="http://schemas.microsoft.com/office/drawing/2014/main" id="{4DF8379C-5DB4-4C1F-B2DA-073A6C244BD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68528" y="5047032"/>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5" name="Obdĺžnik 14">
            <a:extLst>
              <a:ext uri="{FF2B5EF4-FFF2-40B4-BE49-F238E27FC236}">
                <a16:creationId xmlns:a16="http://schemas.microsoft.com/office/drawing/2014/main" id="{528F3699-A7E9-4D1E-AC6E-224E46CD420A}"/>
              </a:ext>
            </a:extLst>
          </p:cNvPr>
          <p:cNvSpPr/>
          <p:nvPr/>
        </p:nvSpPr>
        <p:spPr>
          <a:xfrm>
            <a:off x="9834108" y="5080889"/>
            <a:ext cx="1414850" cy="36933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Verdana" panose="020B0604030504040204" pitchFamily="34" charset="0"/>
                <a:cs typeface="Arial" panose="020B0604020202020204" pitchFamily="34" charset="0"/>
              </a:rPr>
              <a:t>@UNOOSA</a:t>
            </a:r>
          </a:p>
        </p:txBody>
      </p:sp>
      <p:pic>
        <p:nvPicPr>
          <p:cNvPr id="1028" name="Picture 4">
            <a:extLst>
              <a:ext uri="{FF2B5EF4-FFF2-40B4-BE49-F238E27FC236}">
                <a16:creationId xmlns:a16="http://schemas.microsoft.com/office/drawing/2014/main" id="{EBAC7D29-5290-4EF9-99EB-935D64A0375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99225" y="4987125"/>
            <a:ext cx="663934" cy="540000"/>
          </a:xfrm>
          <a:prstGeom prst="rect">
            <a:avLst/>
          </a:prstGeom>
          <a:noFill/>
          <a:extLst>
            <a:ext uri="{909E8E84-426E-40DD-AFC4-6F175D3DCCD1}">
              <a14:hiddenFill xmlns:a14="http://schemas.microsoft.com/office/drawing/2010/main">
                <a:solidFill>
                  <a:srgbClr val="FFFFFF"/>
                </a:solidFill>
              </a14:hiddenFill>
            </a:ext>
          </a:extLst>
        </p:spPr>
      </p:pic>
      <p:sp>
        <p:nvSpPr>
          <p:cNvPr id="17" name="Obdĺžnik 16">
            <a:extLst>
              <a:ext uri="{FF2B5EF4-FFF2-40B4-BE49-F238E27FC236}">
                <a16:creationId xmlns:a16="http://schemas.microsoft.com/office/drawing/2014/main" id="{E928B9CD-A894-44AD-9CED-57E24A6DD1D9}"/>
              </a:ext>
            </a:extLst>
          </p:cNvPr>
          <p:cNvSpPr/>
          <p:nvPr/>
        </p:nvSpPr>
        <p:spPr>
          <a:xfrm>
            <a:off x="943042" y="4910708"/>
            <a:ext cx="2163027" cy="3744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Verdana" panose="020B0604030504040204" pitchFamily="34" charset="0"/>
                <a:cs typeface="Arial" panose="020B0604020202020204" pitchFamily="34" charset="0"/>
              </a:rPr>
              <a:t>@UNOOSA</a:t>
            </a:r>
          </a:p>
        </p:txBody>
      </p:sp>
      <p:pic>
        <p:nvPicPr>
          <p:cNvPr id="1030" name="Picture 6">
            <a:extLst>
              <a:ext uri="{FF2B5EF4-FFF2-40B4-BE49-F238E27FC236}">
                <a16:creationId xmlns:a16="http://schemas.microsoft.com/office/drawing/2014/main" id="{43824F24-26C9-4BFE-8940-534E8979EA6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248959" y="3798321"/>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9" name="Obdĺžnik 18">
            <a:extLst>
              <a:ext uri="{FF2B5EF4-FFF2-40B4-BE49-F238E27FC236}">
                <a16:creationId xmlns:a16="http://schemas.microsoft.com/office/drawing/2014/main" id="{71B0F86A-94BE-46AD-A439-EB3243A273EE}"/>
              </a:ext>
            </a:extLst>
          </p:cNvPr>
          <p:cNvSpPr/>
          <p:nvPr/>
        </p:nvSpPr>
        <p:spPr>
          <a:xfrm>
            <a:off x="9223722" y="3883655"/>
            <a:ext cx="2009849" cy="369332"/>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Verdana" panose="020B0604030504040204" pitchFamily="34" charset="0"/>
                <a:cs typeface="Arial" panose="020B0604020202020204" pitchFamily="34" charset="0"/>
              </a:rPr>
              <a:t>@UNOOSA</a:t>
            </a:r>
          </a:p>
        </p:txBody>
      </p:sp>
      <p:sp>
        <p:nvSpPr>
          <p:cNvPr id="18" name="Obdĺžnik 17">
            <a:extLst>
              <a:ext uri="{FF2B5EF4-FFF2-40B4-BE49-F238E27FC236}">
                <a16:creationId xmlns:a16="http://schemas.microsoft.com/office/drawing/2014/main" id="{EA519BAD-9EC0-4365-A4A2-1D7B55E192B8}"/>
              </a:ext>
            </a:extLst>
          </p:cNvPr>
          <p:cNvSpPr/>
          <p:nvPr/>
        </p:nvSpPr>
        <p:spPr>
          <a:xfrm>
            <a:off x="943042" y="5259190"/>
            <a:ext cx="216302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Verdana" panose="020B0604030504040204" pitchFamily="34" charset="0"/>
                <a:cs typeface="Arial" panose="020B0604020202020204" pitchFamily="34" charset="0"/>
              </a:rPr>
              <a:t>@UN_SPIDER</a:t>
            </a:r>
          </a:p>
        </p:txBody>
      </p:sp>
      <p:cxnSp>
        <p:nvCxnSpPr>
          <p:cNvPr id="23" name="Straight Connector 22">
            <a:extLst>
              <a:ext uri="{FF2B5EF4-FFF2-40B4-BE49-F238E27FC236}">
                <a16:creationId xmlns:a16="http://schemas.microsoft.com/office/drawing/2014/main" id="{2BAB1B49-00AD-4AF4-B9DD-A0954E0A2C97}"/>
              </a:ext>
            </a:extLst>
          </p:cNvPr>
          <p:cNvCxnSpPr>
            <a:cxnSpLocks/>
          </p:cNvCxnSpPr>
          <p:nvPr/>
        </p:nvCxnSpPr>
        <p:spPr>
          <a:xfrm>
            <a:off x="335899" y="1866268"/>
            <a:ext cx="11520202" cy="0"/>
          </a:xfrm>
          <a:prstGeom prst="line">
            <a:avLst/>
          </a:prstGeom>
          <a:ln w="101600" cmpd="dbl">
            <a:solidFill>
              <a:srgbClr val="FFC000"/>
            </a:solidFill>
          </a:ln>
        </p:spPr>
        <p:style>
          <a:lnRef idx="1">
            <a:schemeClr val="accent1"/>
          </a:lnRef>
          <a:fillRef idx="0">
            <a:schemeClr val="accent1"/>
          </a:fillRef>
          <a:effectRef idx="0">
            <a:schemeClr val="accent1"/>
          </a:effectRef>
          <a:fontRef idx="minor">
            <a:schemeClr val="tx1"/>
          </a:fontRef>
        </p:style>
      </p:cxnSp>
      <p:pic>
        <p:nvPicPr>
          <p:cNvPr id="28" name="Picture 10" descr="A picture containing object&#10;&#10;Description automatically generated">
            <a:extLst>
              <a:ext uri="{FF2B5EF4-FFF2-40B4-BE49-F238E27FC236}">
                <a16:creationId xmlns:a16="http://schemas.microsoft.com/office/drawing/2014/main" id="{CA8BE705-B86C-468F-AB4F-4C4C7F25733A}"/>
              </a:ext>
            </a:extLst>
          </p:cNvPr>
          <p:cNvPicPr>
            <a:picLocks noChangeAspect="1"/>
          </p:cNvPicPr>
          <p:nvPr/>
        </p:nvPicPr>
        <p:blipFill>
          <a:blip r:embed="rId10" cstate="screen">
            <a:biLevel thresh="50000"/>
            <a:extLst>
              <a:ext uri="{28A0092B-C50C-407E-A947-70E740481C1C}">
                <a14:useLocalDpi xmlns:a14="http://schemas.microsoft.com/office/drawing/2010/main"/>
              </a:ext>
            </a:extLst>
          </a:blip>
          <a:stretch>
            <a:fillRect/>
          </a:stretch>
        </p:blipFill>
        <p:spPr>
          <a:xfrm>
            <a:off x="180912" y="108797"/>
            <a:ext cx="3504602" cy="615162"/>
          </a:xfrm>
          <a:prstGeom prst="rect">
            <a:avLst/>
          </a:prstGeom>
        </p:spPr>
      </p:pic>
      <p:cxnSp>
        <p:nvCxnSpPr>
          <p:cNvPr id="29" name="Google Shape;67;p14">
            <a:extLst>
              <a:ext uri="{FF2B5EF4-FFF2-40B4-BE49-F238E27FC236}">
                <a16:creationId xmlns:a16="http://schemas.microsoft.com/office/drawing/2014/main" id="{4790F14E-BF59-45A5-A77D-CBF3FA02B44A}"/>
              </a:ext>
            </a:extLst>
          </p:cNvPr>
          <p:cNvCxnSpPr>
            <a:cxnSpLocks/>
          </p:cNvCxnSpPr>
          <p:nvPr/>
        </p:nvCxnSpPr>
        <p:spPr>
          <a:xfrm>
            <a:off x="358959" y="6162409"/>
            <a:ext cx="11430000" cy="0"/>
          </a:xfrm>
          <a:prstGeom prst="straightConnector1">
            <a:avLst/>
          </a:prstGeom>
          <a:noFill/>
          <a:ln w="38100" cap="flat" cmpd="sng">
            <a:solidFill>
              <a:srgbClr val="FFC000"/>
            </a:solidFill>
            <a:prstDash val="solid"/>
            <a:round/>
            <a:headEnd type="none" w="med" len="med"/>
            <a:tailEnd type="none" w="med" len="med"/>
          </a:ln>
        </p:spPr>
      </p:cxnSp>
      <p:sp>
        <p:nvSpPr>
          <p:cNvPr id="22" name="Obdĺžnik 8">
            <a:extLst>
              <a:ext uri="{FF2B5EF4-FFF2-40B4-BE49-F238E27FC236}">
                <a16:creationId xmlns:a16="http://schemas.microsoft.com/office/drawing/2014/main" id="{E5C48723-E16A-448C-ADB0-9C159AB15972}"/>
              </a:ext>
            </a:extLst>
          </p:cNvPr>
          <p:cNvSpPr/>
          <p:nvPr/>
        </p:nvSpPr>
        <p:spPr>
          <a:xfrm>
            <a:off x="0" y="1929459"/>
            <a:ext cx="1219200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B0F0"/>
                </a:solidFill>
                <a:effectLst/>
                <a:uLnTx/>
                <a:uFillTx/>
                <a:latin typeface="Avenir Next LT Pro" panose="020B0504020202020204" pitchFamily="34" charset="0"/>
                <a:ea typeface="+mn-ea"/>
                <a:cs typeface="+mn-cs"/>
              </a:rPr>
              <a:t>Thank you</a:t>
            </a:r>
          </a:p>
        </p:txBody>
      </p:sp>
    </p:spTree>
    <p:extLst>
      <p:ext uri="{BB962C8B-B14F-4D97-AF65-F5344CB8AC3E}">
        <p14:creationId xmlns:p14="http://schemas.microsoft.com/office/powerpoint/2010/main" val="3150843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82DE85-8C1B-2F5F-EDB2-A6DF6F3BB2BD}"/>
              </a:ext>
            </a:extLst>
          </p:cNvPr>
          <p:cNvSpPr txBox="1">
            <a:spLocks/>
          </p:cNvSpPr>
          <p:nvPr/>
        </p:nvSpPr>
        <p:spPr>
          <a:xfrm>
            <a:off x="6448301" y="454251"/>
            <a:ext cx="5665520" cy="673905"/>
          </a:xfrm>
          <a:prstGeom prst="rect">
            <a:avLst/>
          </a:prstGeom>
          <a:ln>
            <a:noFill/>
          </a:ln>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b="1">
                <a:solidFill>
                  <a:schemeClr val="tx1">
                    <a:lumMod val="75000"/>
                    <a:lumOff val="25000"/>
                  </a:schemeClr>
                </a:solidFill>
                <a:latin typeface="Calibri" panose="020F0502020204030204" pitchFamily="34" charset="0"/>
                <a:cs typeface="Calibri" panose="020F0502020204030204" pitchFamily="34" charset="0"/>
              </a:rPr>
              <a:t>Overview</a:t>
            </a:r>
          </a:p>
        </p:txBody>
      </p:sp>
      <p:sp>
        <p:nvSpPr>
          <p:cNvPr id="28" name="Title 1">
            <a:extLst>
              <a:ext uri="{FF2B5EF4-FFF2-40B4-BE49-F238E27FC236}">
                <a16:creationId xmlns:a16="http://schemas.microsoft.com/office/drawing/2014/main" id="{51B1C7BE-8785-9254-DAC9-2BD758971215}"/>
              </a:ext>
            </a:extLst>
          </p:cNvPr>
          <p:cNvSpPr txBox="1">
            <a:spLocks/>
          </p:cNvSpPr>
          <p:nvPr/>
        </p:nvSpPr>
        <p:spPr>
          <a:xfrm>
            <a:off x="1591294" y="1644146"/>
            <a:ext cx="6962830" cy="758500"/>
          </a:xfrm>
          <a:prstGeom prst="rect">
            <a:avLst/>
          </a:prstGeom>
          <a:ln>
            <a:noFill/>
          </a:ln>
        </p:spPr>
        <p:txBody>
          <a:bodyPr vert="horz" lIns="91440" tIns="45720" rIns="91440" bIns="45720" rtlCol="0" anchor="ctr">
            <a:normAutofit fontScale="97500"/>
          </a:bodyPr>
          <a:lstStyle>
            <a:defPPr>
              <a:defRPr lang="en-GB"/>
            </a:defPPr>
            <a:lvl1pPr>
              <a:lnSpc>
                <a:spcPct val="90000"/>
              </a:lnSpc>
              <a:spcBef>
                <a:spcPct val="0"/>
              </a:spcBef>
              <a:buNone/>
              <a:defRPr sz="2000" b="1">
                <a:solidFill>
                  <a:schemeClr val="tx1">
                    <a:lumMod val="75000"/>
                    <a:lumOff val="25000"/>
                  </a:schemeClr>
                </a:solidFill>
                <a:latin typeface="Calibri" panose="020F0502020204030204" pitchFamily="34" charset="0"/>
                <a:ea typeface="+mj-ea"/>
                <a:cs typeface="Calibri" panose="020F0502020204030204" pitchFamily="34" charset="0"/>
              </a:defRPr>
            </a:lvl1pPr>
          </a:lstStyle>
          <a:p>
            <a:r>
              <a:rPr lang="en-GB" sz="2400"/>
              <a:t>Established in NY in 1957</a:t>
            </a:r>
          </a:p>
          <a:p>
            <a:r>
              <a:rPr lang="en-GB" sz="2400" b="1">
                <a:solidFill>
                  <a:schemeClr val="tx1">
                    <a:lumMod val="75000"/>
                    <a:lumOff val="25000"/>
                  </a:schemeClr>
                </a:solidFill>
                <a:latin typeface="Calibri" panose="020F0502020204030204" pitchFamily="34" charset="0"/>
                <a:cs typeface="Calibri" panose="020F0502020204030204" pitchFamily="34" charset="0"/>
              </a:rPr>
              <a:t>Moved to Vienna in 1993</a:t>
            </a:r>
            <a:endParaRPr lang="en-GB" sz="2400"/>
          </a:p>
        </p:txBody>
      </p:sp>
      <p:sp>
        <p:nvSpPr>
          <p:cNvPr id="29" name="Rectangle 28" descr="Bank">
            <a:extLst>
              <a:ext uri="{FF2B5EF4-FFF2-40B4-BE49-F238E27FC236}">
                <a16:creationId xmlns:a16="http://schemas.microsoft.com/office/drawing/2014/main" id="{173B6C81-5319-D840-8DE4-43EB9C9A523A}"/>
              </a:ext>
            </a:extLst>
          </p:cNvPr>
          <p:cNvSpPr/>
          <p:nvPr/>
        </p:nvSpPr>
        <p:spPr>
          <a:xfrm>
            <a:off x="287529" y="2827671"/>
            <a:ext cx="1019648" cy="988896"/>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AT"/>
          </a:p>
        </p:txBody>
      </p:sp>
      <p:sp>
        <p:nvSpPr>
          <p:cNvPr id="30" name="Rectangle 29" descr="Connections">
            <a:extLst>
              <a:ext uri="{FF2B5EF4-FFF2-40B4-BE49-F238E27FC236}">
                <a16:creationId xmlns:a16="http://schemas.microsoft.com/office/drawing/2014/main" id="{493DB840-D04B-5396-F333-36D743D6ED17}"/>
              </a:ext>
            </a:extLst>
          </p:cNvPr>
          <p:cNvSpPr/>
          <p:nvPr/>
        </p:nvSpPr>
        <p:spPr>
          <a:xfrm>
            <a:off x="287529" y="4164375"/>
            <a:ext cx="1019648" cy="988896"/>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AT"/>
          </a:p>
        </p:txBody>
      </p:sp>
      <p:sp>
        <p:nvSpPr>
          <p:cNvPr id="31" name="Rectangle 30" descr="Meeting">
            <a:extLst>
              <a:ext uri="{FF2B5EF4-FFF2-40B4-BE49-F238E27FC236}">
                <a16:creationId xmlns:a16="http://schemas.microsoft.com/office/drawing/2014/main" id="{0C7BAE68-760C-FF7F-065A-B91D3BA29869}"/>
              </a:ext>
            </a:extLst>
          </p:cNvPr>
          <p:cNvSpPr/>
          <p:nvPr/>
        </p:nvSpPr>
        <p:spPr>
          <a:xfrm>
            <a:off x="287529" y="5547403"/>
            <a:ext cx="1019648" cy="988896"/>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AT"/>
          </a:p>
        </p:txBody>
      </p:sp>
      <p:sp>
        <p:nvSpPr>
          <p:cNvPr id="32" name="Rectangle 31" descr="Factory">
            <a:extLst>
              <a:ext uri="{FF2B5EF4-FFF2-40B4-BE49-F238E27FC236}">
                <a16:creationId xmlns:a16="http://schemas.microsoft.com/office/drawing/2014/main" id="{F7C394AF-DCEC-85A5-2074-D68DC1C6DCA4}"/>
              </a:ext>
            </a:extLst>
          </p:cNvPr>
          <p:cNvSpPr/>
          <p:nvPr/>
        </p:nvSpPr>
        <p:spPr>
          <a:xfrm>
            <a:off x="287529" y="1493323"/>
            <a:ext cx="1019648" cy="988896"/>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AT"/>
          </a:p>
        </p:txBody>
      </p:sp>
      <p:cxnSp>
        <p:nvCxnSpPr>
          <p:cNvPr id="34" name="Straight Connector 33">
            <a:extLst>
              <a:ext uri="{FF2B5EF4-FFF2-40B4-BE49-F238E27FC236}">
                <a16:creationId xmlns:a16="http://schemas.microsoft.com/office/drawing/2014/main" id="{95F08AD2-0CD1-3B7A-B2A6-EFDBEB38BAB0}"/>
              </a:ext>
            </a:extLst>
          </p:cNvPr>
          <p:cNvCxnSpPr>
            <a:cxnSpLocks/>
          </p:cNvCxnSpPr>
          <p:nvPr/>
        </p:nvCxnSpPr>
        <p:spPr>
          <a:xfrm>
            <a:off x="0" y="3991060"/>
            <a:ext cx="11210306" cy="0"/>
          </a:xfrm>
          <a:prstGeom prst="line">
            <a:avLst/>
          </a:prstGeom>
          <a:ln w="31750" cmpd="dbl">
            <a:gradFill flip="none" rotWithShape="1">
              <a:gsLst>
                <a:gs pos="0">
                  <a:schemeClr val="accent1">
                    <a:lumMod val="14000"/>
                    <a:lumOff val="86000"/>
                    <a:alpha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100000" t="100000"/>
              </a:path>
              <a:tileRect r="-100000" b="-100000"/>
            </a:gra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74A3401A-28C9-B272-197F-09346597C51C}"/>
              </a:ext>
            </a:extLst>
          </p:cNvPr>
          <p:cNvSpPr txBox="1"/>
          <p:nvPr/>
        </p:nvSpPr>
        <p:spPr>
          <a:xfrm>
            <a:off x="1591294" y="4353379"/>
            <a:ext cx="5011387" cy="610888"/>
          </a:xfrm>
          <a:prstGeom prst="rect">
            <a:avLst/>
          </a:prstGeom>
          <a:ln>
            <a:noFill/>
          </a:ln>
        </p:spPr>
        <p:txBody>
          <a:bodyPr vert="horz" lIns="91440" tIns="45720" rIns="91440" bIns="45720" rtlCol="0" anchor="ctr">
            <a:noAutofit/>
          </a:bodyPr>
          <a:lstStyle>
            <a:defPPr>
              <a:defRPr lang="en-GB"/>
            </a:defPPr>
            <a:lvl1pPr>
              <a:lnSpc>
                <a:spcPct val="90000"/>
              </a:lnSpc>
              <a:spcBef>
                <a:spcPct val="0"/>
              </a:spcBef>
              <a:buNone/>
              <a:defRPr sz="2000" b="1">
                <a:solidFill>
                  <a:schemeClr val="tx1">
                    <a:lumMod val="75000"/>
                    <a:lumOff val="25000"/>
                  </a:schemeClr>
                </a:solidFill>
                <a:latin typeface="Calibri" panose="020F0502020204030204" pitchFamily="34" charset="0"/>
                <a:ea typeface="+mj-ea"/>
                <a:cs typeface="Calibri" panose="020F0502020204030204" pitchFamily="34" charset="0"/>
              </a:defRPr>
            </a:lvl1pPr>
          </a:lstStyle>
          <a:p>
            <a:r>
              <a:rPr lang="en-US" sz="2400"/>
              <a:t>Closely connected to a rapidly growing global sector</a:t>
            </a:r>
          </a:p>
        </p:txBody>
      </p:sp>
      <p:sp>
        <p:nvSpPr>
          <p:cNvPr id="7" name="TextBox 6">
            <a:extLst>
              <a:ext uri="{FF2B5EF4-FFF2-40B4-BE49-F238E27FC236}">
                <a16:creationId xmlns:a16="http://schemas.microsoft.com/office/drawing/2014/main" id="{27B999D1-C9BC-D51B-97CA-DF6A0ADF7F2F}"/>
              </a:ext>
            </a:extLst>
          </p:cNvPr>
          <p:cNvSpPr txBox="1"/>
          <p:nvPr/>
        </p:nvSpPr>
        <p:spPr>
          <a:xfrm>
            <a:off x="1591295" y="5558717"/>
            <a:ext cx="5102430" cy="1162717"/>
          </a:xfrm>
          <a:prstGeom prst="rect">
            <a:avLst/>
          </a:prstGeom>
          <a:ln>
            <a:noFill/>
          </a:ln>
        </p:spPr>
        <p:txBody>
          <a:bodyPr vert="horz" lIns="91440" tIns="45720" rIns="91440" bIns="45720" rtlCol="0" anchor="ctr">
            <a:normAutofit fontScale="97500"/>
          </a:bodyPr>
          <a:lstStyle>
            <a:defPPr>
              <a:defRPr lang="en-GB"/>
            </a:defPPr>
            <a:lvl1pPr>
              <a:lnSpc>
                <a:spcPct val="90000"/>
              </a:lnSpc>
              <a:spcBef>
                <a:spcPct val="0"/>
              </a:spcBef>
              <a:buNone/>
              <a:defRPr sz="2000" b="1">
                <a:solidFill>
                  <a:schemeClr val="tx1">
                    <a:lumMod val="75000"/>
                    <a:lumOff val="25000"/>
                  </a:schemeClr>
                </a:solidFill>
                <a:latin typeface="Calibri" panose="020F0502020204030204" pitchFamily="34" charset="0"/>
                <a:ea typeface="+mj-ea"/>
                <a:cs typeface="Calibri" panose="020F0502020204030204" pitchFamily="34" charset="0"/>
              </a:defRPr>
            </a:lvl1pPr>
          </a:lstStyle>
          <a:p>
            <a:r>
              <a:rPr lang="en-US" sz="2400"/>
              <a:t>Secretariat to the UN Committee on the Peaceful Uses of Outer Space </a:t>
            </a:r>
            <a:r>
              <a:rPr lang="ru-RU" sz="2400"/>
              <a:t>(</a:t>
            </a:r>
            <a:r>
              <a:rPr lang="en-US" sz="2400"/>
              <a:t>COPUOS) &amp; its subcommittees</a:t>
            </a:r>
          </a:p>
        </p:txBody>
      </p:sp>
      <p:sp>
        <p:nvSpPr>
          <p:cNvPr id="8" name="TextBox 7">
            <a:extLst>
              <a:ext uri="{FF2B5EF4-FFF2-40B4-BE49-F238E27FC236}">
                <a16:creationId xmlns:a16="http://schemas.microsoft.com/office/drawing/2014/main" id="{B6595963-EE05-AE15-AB09-ED005A44F536}"/>
              </a:ext>
            </a:extLst>
          </p:cNvPr>
          <p:cNvSpPr txBox="1"/>
          <p:nvPr/>
        </p:nvSpPr>
        <p:spPr>
          <a:xfrm>
            <a:off x="1591294" y="2827675"/>
            <a:ext cx="5498276" cy="988889"/>
          </a:xfrm>
          <a:prstGeom prst="rect">
            <a:avLst/>
          </a:prstGeom>
          <a:ln>
            <a:noFill/>
          </a:ln>
        </p:spPr>
        <p:txBody>
          <a:bodyPr vert="horz" lIns="91440" tIns="45720" rIns="91440" bIns="45720" rtlCol="0" anchor="ctr">
            <a:noAutofit/>
          </a:bodyPr>
          <a:lstStyle>
            <a:defPPr>
              <a:defRPr lang="en-GB"/>
            </a:defPPr>
            <a:lvl1pPr>
              <a:lnSpc>
                <a:spcPct val="90000"/>
              </a:lnSpc>
              <a:spcBef>
                <a:spcPct val="0"/>
              </a:spcBef>
              <a:buNone/>
              <a:defRPr sz="2000" b="1">
                <a:solidFill>
                  <a:schemeClr val="tx1">
                    <a:lumMod val="75000"/>
                    <a:lumOff val="25000"/>
                  </a:schemeClr>
                </a:solidFill>
                <a:latin typeface="Calibri" panose="020F0502020204030204" pitchFamily="34" charset="0"/>
                <a:ea typeface="+mj-ea"/>
                <a:cs typeface="Calibri" panose="020F0502020204030204" pitchFamily="34" charset="0"/>
              </a:defRPr>
            </a:lvl1pPr>
          </a:lstStyle>
          <a:p>
            <a:r>
              <a:rPr lang="en-US" sz="2400"/>
              <a:t>Works across legal, policy, scientific &amp; technological aspects of international cooperation in space</a:t>
            </a:r>
          </a:p>
        </p:txBody>
      </p:sp>
      <p:cxnSp>
        <p:nvCxnSpPr>
          <p:cNvPr id="13" name="Straight Connector 12">
            <a:extLst>
              <a:ext uri="{FF2B5EF4-FFF2-40B4-BE49-F238E27FC236}">
                <a16:creationId xmlns:a16="http://schemas.microsoft.com/office/drawing/2014/main" id="{C4970EB9-29C5-4654-C37C-0E94AF9815CF}"/>
              </a:ext>
            </a:extLst>
          </p:cNvPr>
          <p:cNvCxnSpPr>
            <a:cxnSpLocks/>
          </p:cNvCxnSpPr>
          <p:nvPr/>
        </p:nvCxnSpPr>
        <p:spPr>
          <a:xfrm>
            <a:off x="0" y="2655534"/>
            <a:ext cx="11210306" cy="0"/>
          </a:xfrm>
          <a:prstGeom prst="line">
            <a:avLst/>
          </a:prstGeom>
          <a:ln w="31750" cmpd="dbl">
            <a:gradFill flip="none" rotWithShape="1">
              <a:gsLst>
                <a:gs pos="0">
                  <a:schemeClr val="accent1">
                    <a:lumMod val="14000"/>
                    <a:lumOff val="86000"/>
                    <a:alpha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100000" t="100000"/>
              </a:path>
              <a:tileRect r="-100000" b="-100000"/>
            </a:gra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65CC40E-FC2E-318A-3B9D-271A870E255A}"/>
              </a:ext>
            </a:extLst>
          </p:cNvPr>
          <p:cNvCxnSpPr>
            <a:cxnSpLocks/>
          </p:cNvCxnSpPr>
          <p:nvPr/>
        </p:nvCxnSpPr>
        <p:spPr>
          <a:xfrm>
            <a:off x="0" y="5326586"/>
            <a:ext cx="11210306" cy="0"/>
          </a:xfrm>
          <a:prstGeom prst="line">
            <a:avLst/>
          </a:prstGeom>
          <a:ln w="31750" cmpd="dbl">
            <a:gradFill flip="none" rotWithShape="1">
              <a:gsLst>
                <a:gs pos="0">
                  <a:schemeClr val="accent1">
                    <a:lumMod val="14000"/>
                    <a:lumOff val="86000"/>
                    <a:alpha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l="100000" t="100000"/>
              </a:path>
              <a:tileRect r="-100000" b="-100000"/>
            </a:gra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5" name="Slide Number Placeholder 14">
            <a:extLst>
              <a:ext uri="{FF2B5EF4-FFF2-40B4-BE49-F238E27FC236}">
                <a16:creationId xmlns:a16="http://schemas.microsoft.com/office/drawing/2014/main" id="{C17BEA50-3196-BE1F-44CE-1B7217A7D965}"/>
              </a:ext>
            </a:extLst>
          </p:cNvPr>
          <p:cNvSpPr>
            <a:spLocks noGrp="1"/>
          </p:cNvSpPr>
          <p:nvPr>
            <p:ph type="sldNum" sz="quarter" idx="4"/>
          </p:nvPr>
        </p:nvSpPr>
        <p:spPr/>
        <p:txBody>
          <a:bodyPr/>
          <a:lstStyle/>
          <a:p>
            <a:fld id="{330EA680-D336-4FF7-8B7A-9848BB0A1C32}" type="slidenum">
              <a:rPr lang="en-GB" smtClean="0"/>
              <a:pPr/>
              <a:t>3</a:t>
            </a:fld>
            <a:endParaRPr lang="en-GB"/>
          </a:p>
        </p:txBody>
      </p:sp>
      <p:pic>
        <p:nvPicPr>
          <p:cNvPr id="16" name="Picture 2" descr="Visit the UN in Vienna">
            <a:extLst>
              <a:ext uri="{FF2B5EF4-FFF2-40B4-BE49-F238E27FC236}">
                <a16:creationId xmlns:a16="http://schemas.microsoft.com/office/drawing/2014/main" id="{BBA77A05-B9BD-002D-20C5-80A9130BA12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93724" y="1721956"/>
            <a:ext cx="5498276" cy="3824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825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3563"/>
            <a:ext cx="12192000" cy="1212407"/>
            <a:chOff x="0" y="0"/>
            <a:chExt cx="4816593" cy="478976"/>
          </a:xfrm>
        </p:grpSpPr>
        <p:sp>
          <p:nvSpPr>
            <p:cNvPr id="3" name="Freeform 3"/>
            <p:cNvSpPr/>
            <p:nvPr/>
          </p:nvSpPr>
          <p:spPr>
            <a:xfrm>
              <a:off x="0" y="0"/>
              <a:ext cx="4816592" cy="478976"/>
            </a:xfrm>
            <a:custGeom>
              <a:avLst/>
              <a:gdLst/>
              <a:ahLst/>
              <a:cxnLst/>
              <a:rect l="l" t="t" r="r" b="b"/>
              <a:pathLst>
                <a:path w="4816592" h="478976">
                  <a:moveTo>
                    <a:pt x="0" y="0"/>
                  </a:moveTo>
                  <a:lnTo>
                    <a:pt x="4816592" y="0"/>
                  </a:lnTo>
                  <a:lnTo>
                    <a:pt x="4816592" y="478976"/>
                  </a:lnTo>
                  <a:lnTo>
                    <a:pt x="0" y="478976"/>
                  </a:lnTo>
                  <a:close/>
                </a:path>
              </a:pathLst>
            </a:custGeom>
            <a:gradFill rotWithShape="1">
              <a:gsLst>
                <a:gs pos="0">
                  <a:srgbClr val="5DE0E6">
                    <a:alpha val="100000"/>
                  </a:srgbClr>
                </a:gs>
                <a:gs pos="100000">
                  <a:srgbClr val="004AAD">
                    <a:alpha val="100000"/>
                  </a:srgbClr>
                </a:gs>
              </a:gsLst>
              <a:lin ang="0"/>
            </a:gradFill>
          </p:spPr>
          <p:txBody>
            <a:bodyPr/>
            <a:lstStyle/>
            <a:p>
              <a:endParaRPr lang="en-GB" sz="1200"/>
            </a:p>
          </p:txBody>
        </p:sp>
        <p:sp>
          <p:nvSpPr>
            <p:cNvPr id="4" name="TextBox 4"/>
            <p:cNvSpPr txBox="1"/>
            <p:nvPr/>
          </p:nvSpPr>
          <p:spPr>
            <a:xfrm>
              <a:off x="0" y="-76200"/>
              <a:ext cx="4816593" cy="555176"/>
            </a:xfrm>
            <a:prstGeom prst="rect">
              <a:avLst/>
            </a:prstGeom>
          </p:spPr>
          <p:txBody>
            <a:bodyPr lIns="33867" tIns="33867" rIns="33867" bIns="33867" rtlCol="0" anchor="ctr"/>
            <a:lstStyle/>
            <a:p>
              <a:pPr algn="ctr">
                <a:lnSpc>
                  <a:spcPts val="2416"/>
                </a:lnSpc>
              </a:pPr>
              <a:endParaRPr sz="1200"/>
            </a:p>
          </p:txBody>
        </p:sp>
      </p:grpSp>
      <p:sp>
        <p:nvSpPr>
          <p:cNvPr id="5" name="TextBox 5"/>
          <p:cNvSpPr txBox="1"/>
          <p:nvPr/>
        </p:nvSpPr>
        <p:spPr>
          <a:xfrm>
            <a:off x="3723608" y="353502"/>
            <a:ext cx="7884249" cy="564257"/>
          </a:xfrm>
          <a:prstGeom prst="rect">
            <a:avLst/>
          </a:prstGeom>
        </p:spPr>
        <p:txBody>
          <a:bodyPr lIns="0" tIns="0" rIns="0" bIns="0" rtlCol="0" anchor="t">
            <a:spAutoFit/>
          </a:bodyPr>
          <a:lstStyle/>
          <a:p>
            <a:pPr algn="r">
              <a:lnSpc>
                <a:spcPts val="4433"/>
              </a:lnSpc>
              <a:spcBef>
                <a:spcPct val="0"/>
              </a:spcBef>
            </a:pPr>
            <a:r>
              <a:rPr lang="en-US" sz="4666" b="1">
                <a:solidFill>
                  <a:srgbClr val="FFFFFF"/>
                </a:solidFill>
                <a:latin typeface="Avenir 1 Ultra-Bold"/>
                <a:ea typeface="Avenir 1 Ultra-Bold"/>
                <a:cs typeface="Avenir 1 Ultra-Bold"/>
                <a:sym typeface="Avenir 1 Ultra-Bold"/>
              </a:rPr>
              <a:t>Space Multilateralism</a:t>
            </a:r>
          </a:p>
        </p:txBody>
      </p:sp>
      <p:sp>
        <p:nvSpPr>
          <p:cNvPr id="18" name="Freeform 18"/>
          <p:cNvSpPr/>
          <p:nvPr/>
        </p:nvSpPr>
        <p:spPr>
          <a:xfrm>
            <a:off x="7890256" y="1373431"/>
            <a:ext cx="4047745" cy="4047745"/>
          </a:xfrm>
          <a:custGeom>
            <a:avLst/>
            <a:gdLst/>
            <a:ahLst/>
            <a:cxnLst/>
            <a:rect l="l" t="t" r="r" b="b"/>
            <a:pathLst>
              <a:path w="6071617" h="6071617">
                <a:moveTo>
                  <a:pt x="0" y="0"/>
                </a:moveTo>
                <a:lnTo>
                  <a:pt x="6071618" y="0"/>
                </a:lnTo>
                <a:lnTo>
                  <a:pt x="6071618" y="6071618"/>
                </a:lnTo>
                <a:lnTo>
                  <a:pt x="0" y="6071618"/>
                </a:lnTo>
                <a:lnTo>
                  <a:pt x="0" y="0"/>
                </a:lnTo>
                <a:close/>
              </a:path>
            </a:pathLst>
          </a:custGeom>
          <a:blipFill>
            <a:blip r:embed="rId2"/>
            <a:stretch>
              <a:fillRect/>
            </a:stretch>
          </a:blipFill>
        </p:spPr>
        <p:txBody>
          <a:bodyPr/>
          <a:lstStyle/>
          <a:p>
            <a:endParaRPr lang="en-GB" sz="1200"/>
          </a:p>
        </p:txBody>
      </p:sp>
      <p:grpSp>
        <p:nvGrpSpPr>
          <p:cNvPr id="19" name="Group 19"/>
          <p:cNvGrpSpPr/>
          <p:nvPr/>
        </p:nvGrpSpPr>
        <p:grpSpPr>
          <a:xfrm>
            <a:off x="3889415" y="6057824"/>
            <a:ext cx="2639647" cy="582875"/>
            <a:chOff x="0" y="0"/>
            <a:chExt cx="3142274" cy="693863"/>
          </a:xfrm>
        </p:grpSpPr>
        <p:sp>
          <p:nvSpPr>
            <p:cNvPr id="20" name="Freeform 20"/>
            <p:cNvSpPr/>
            <p:nvPr/>
          </p:nvSpPr>
          <p:spPr>
            <a:xfrm>
              <a:off x="0" y="0"/>
              <a:ext cx="3142274" cy="693863"/>
            </a:xfrm>
            <a:custGeom>
              <a:avLst/>
              <a:gdLst/>
              <a:ahLst/>
              <a:cxnLst/>
              <a:rect l="l" t="t" r="r" b="b"/>
              <a:pathLst>
                <a:path w="3142274" h="693863">
                  <a:moveTo>
                    <a:pt x="3017814" y="693863"/>
                  </a:moveTo>
                  <a:lnTo>
                    <a:pt x="124460" y="693863"/>
                  </a:lnTo>
                  <a:cubicBezTo>
                    <a:pt x="55880" y="693863"/>
                    <a:pt x="0" y="637983"/>
                    <a:pt x="0" y="569403"/>
                  </a:cubicBezTo>
                  <a:lnTo>
                    <a:pt x="0" y="124460"/>
                  </a:lnTo>
                  <a:cubicBezTo>
                    <a:pt x="0" y="55880"/>
                    <a:pt x="55880" y="0"/>
                    <a:pt x="124460" y="0"/>
                  </a:cubicBezTo>
                  <a:lnTo>
                    <a:pt x="3017814" y="0"/>
                  </a:lnTo>
                  <a:cubicBezTo>
                    <a:pt x="3086394" y="0"/>
                    <a:pt x="3142274" y="55880"/>
                    <a:pt x="3142274" y="124460"/>
                  </a:cubicBezTo>
                  <a:lnTo>
                    <a:pt x="3142274" y="569403"/>
                  </a:lnTo>
                  <a:cubicBezTo>
                    <a:pt x="3142274" y="637983"/>
                    <a:pt x="3086394" y="693863"/>
                    <a:pt x="3017814" y="693863"/>
                  </a:cubicBezTo>
                  <a:close/>
                </a:path>
              </a:pathLst>
            </a:custGeom>
            <a:solidFill>
              <a:srgbClr val="141414">
                <a:alpha val="3922"/>
              </a:srgbClr>
            </a:solidFill>
          </p:spPr>
          <p:txBody>
            <a:bodyPr/>
            <a:lstStyle/>
            <a:p>
              <a:endParaRPr lang="en-GB" sz="1200"/>
            </a:p>
          </p:txBody>
        </p:sp>
      </p:grpSp>
      <p:grpSp>
        <p:nvGrpSpPr>
          <p:cNvPr id="21" name="Group 21"/>
          <p:cNvGrpSpPr/>
          <p:nvPr/>
        </p:nvGrpSpPr>
        <p:grpSpPr>
          <a:xfrm>
            <a:off x="1010154" y="6057824"/>
            <a:ext cx="1996030" cy="554765"/>
            <a:chOff x="0" y="0"/>
            <a:chExt cx="2376103" cy="660400"/>
          </a:xfrm>
        </p:grpSpPr>
        <p:sp>
          <p:nvSpPr>
            <p:cNvPr id="22" name="Freeform 22"/>
            <p:cNvSpPr/>
            <p:nvPr/>
          </p:nvSpPr>
          <p:spPr>
            <a:xfrm>
              <a:off x="0" y="0"/>
              <a:ext cx="2376103" cy="660400"/>
            </a:xfrm>
            <a:custGeom>
              <a:avLst/>
              <a:gdLst/>
              <a:ahLst/>
              <a:cxnLst/>
              <a:rect l="l" t="t" r="r" b="b"/>
              <a:pathLst>
                <a:path w="2376103" h="660400">
                  <a:moveTo>
                    <a:pt x="2251643" y="660400"/>
                  </a:moveTo>
                  <a:lnTo>
                    <a:pt x="124460" y="660400"/>
                  </a:lnTo>
                  <a:cubicBezTo>
                    <a:pt x="55880" y="660400"/>
                    <a:pt x="0" y="604520"/>
                    <a:pt x="0" y="535940"/>
                  </a:cubicBezTo>
                  <a:lnTo>
                    <a:pt x="0" y="124460"/>
                  </a:lnTo>
                  <a:cubicBezTo>
                    <a:pt x="0" y="55880"/>
                    <a:pt x="55880" y="0"/>
                    <a:pt x="124460" y="0"/>
                  </a:cubicBezTo>
                  <a:lnTo>
                    <a:pt x="2251643" y="0"/>
                  </a:lnTo>
                  <a:cubicBezTo>
                    <a:pt x="2320223" y="0"/>
                    <a:pt x="2376103" y="55880"/>
                    <a:pt x="2376103" y="124460"/>
                  </a:cubicBezTo>
                  <a:lnTo>
                    <a:pt x="2376103" y="535940"/>
                  </a:lnTo>
                  <a:cubicBezTo>
                    <a:pt x="2376103" y="604520"/>
                    <a:pt x="2320223" y="660400"/>
                    <a:pt x="2251643" y="660400"/>
                  </a:cubicBezTo>
                  <a:close/>
                </a:path>
              </a:pathLst>
            </a:custGeom>
            <a:solidFill>
              <a:srgbClr val="141414">
                <a:alpha val="3922"/>
              </a:srgbClr>
            </a:solidFill>
          </p:spPr>
          <p:txBody>
            <a:bodyPr/>
            <a:lstStyle/>
            <a:p>
              <a:endParaRPr lang="en-GB" sz="1200"/>
            </a:p>
          </p:txBody>
        </p:sp>
      </p:grpSp>
      <p:sp>
        <p:nvSpPr>
          <p:cNvPr id="27" name="Rectangle 4">
            <a:extLst>
              <a:ext uri="{FF2B5EF4-FFF2-40B4-BE49-F238E27FC236}">
                <a16:creationId xmlns:a16="http://schemas.microsoft.com/office/drawing/2014/main" id="{AB0A4F19-3CD0-4D42-A10A-8DADC48718B2}"/>
              </a:ext>
            </a:extLst>
          </p:cNvPr>
          <p:cNvSpPr/>
          <p:nvPr/>
        </p:nvSpPr>
        <p:spPr>
          <a:xfrm>
            <a:off x="7930646" y="5565677"/>
            <a:ext cx="4058154" cy="1128514"/>
          </a:xfrm>
          <a:prstGeom prst="rect">
            <a:avLst/>
          </a:prstGeom>
          <a:noFill/>
        </p:spPr>
        <p:txBody>
          <a:bodyPr wrap="square">
            <a:spAutoFit/>
          </a:bodyPr>
          <a:lstStyle/>
          <a:p>
            <a:pPr marL="268830" indent="-268830">
              <a:spcBef>
                <a:spcPct val="0"/>
              </a:spcBef>
              <a:spcAft>
                <a:spcPts val="400"/>
              </a:spcAft>
              <a:buClr>
                <a:srgbClr val="0E2841">
                  <a:lumMod val="50000"/>
                  <a:lumOff val="50000"/>
                </a:srgbClr>
              </a:buClr>
              <a:buSzPct val="90000"/>
              <a:buFont typeface="Symbol" pitchFamily="2" charset="2"/>
              <a:buChar char="Þ"/>
            </a:pPr>
            <a:r>
              <a:rPr lang="en-GB" sz="3200" b="1" dirty="0">
                <a:solidFill>
                  <a:schemeClr val="tx1">
                    <a:lumMod val="75000"/>
                    <a:lumOff val="25000"/>
                  </a:schemeClr>
                </a:solidFill>
                <a:latin typeface="Avenir Next LT Pro" panose="020B0504020202020204" pitchFamily="34" charset="0"/>
                <a:cs typeface="Calibri" panose="020F0502020204030204" pitchFamily="34" charset="0"/>
              </a:rPr>
              <a:t> 18 states in 50’s</a:t>
            </a:r>
          </a:p>
          <a:p>
            <a:pPr marL="268830" indent="-268830">
              <a:spcBef>
                <a:spcPct val="0"/>
              </a:spcBef>
              <a:spcAft>
                <a:spcPts val="400"/>
              </a:spcAft>
              <a:buClr>
                <a:srgbClr val="0E2841">
                  <a:lumMod val="50000"/>
                  <a:lumOff val="50000"/>
                </a:srgbClr>
              </a:buClr>
              <a:buSzPct val="90000"/>
              <a:buFont typeface="Symbol" pitchFamily="2" charset="2"/>
              <a:buChar char="Þ"/>
            </a:pPr>
            <a:r>
              <a:rPr lang="en-GB" sz="3200" b="1" dirty="0">
                <a:solidFill>
                  <a:schemeClr val="tx1">
                    <a:lumMod val="75000"/>
                    <a:lumOff val="25000"/>
                  </a:schemeClr>
                </a:solidFill>
                <a:latin typeface="Avenir Next LT Pro" panose="020B0504020202020204" pitchFamily="34" charset="0"/>
                <a:cs typeface="Calibri" panose="020F0502020204030204" pitchFamily="34" charset="0"/>
              </a:rPr>
              <a:t> 110 by 2026</a:t>
            </a:r>
            <a:endParaRPr lang="en-GB" sz="3200" dirty="0">
              <a:solidFill>
                <a:schemeClr val="tx1">
                  <a:lumMod val="75000"/>
                  <a:lumOff val="25000"/>
                </a:schemeClr>
              </a:solidFill>
              <a:latin typeface="Avenir Next LT Pro" panose="020B0504020202020204" pitchFamily="34" charset="0"/>
              <a:cs typeface="Calibri" panose="020F0502020204030204" pitchFamily="34" charset="0"/>
            </a:endParaRPr>
          </a:p>
        </p:txBody>
      </p:sp>
      <p:grpSp>
        <p:nvGrpSpPr>
          <p:cNvPr id="28" name="Group 27">
            <a:extLst>
              <a:ext uri="{FF2B5EF4-FFF2-40B4-BE49-F238E27FC236}">
                <a16:creationId xmlns:a16="http://schemas.microsoft.com/office/drawing/2014/main" id="{A8727954-411A-7015-BB9A-83DED49350ED}"/>
              </a:ext>
            </a:extLst>
          </p:cNvPr>
          <p:cNvGrpSpPr/>
          <p:nvPr/>
        </p:nvGrpSpPr>
        <p:grpSpPr>
          <a:xfrm>
            <a:off x="203200" y="1373431"/>
            <a:ext cx="7416800" cy="5316404"/>
            <a:chOff x="30434" y="1198995"/>
            <a:chExt cx="7576311" cy="5694061"/>
          </a:xfrm>
        </p:grpSpPr>
        <p:pic>
          <p:nvPicPr>
            <p:cNvPr id="29" name="Picture 28" descr="A group of men sitting at a table&#10;&#10;Description automatically generated">
              <a:extLst>
                <a:ext uri="{FF2B5EF4-FFF2-40B4-BE49-F238E27FC236}">
                  <a16:creationId xmlns:a16="http://schemas.microsoft.com/office/drawing/2014/main" id="{E0AE2562-E49D-DD98-DE43-844920BE8911}"/>
                </a:ext>
              </a:extLst>
            </p:cNvPr>
            <p:cNvPicPr>
              <a:picLocks noChangeAspect="1"/>
            </p:cNvPicPr>
            <p:nvPr/>
          </p:nvPicPr>
          <p:blipFill rotWithShape="1">
            <a:blip r:embed="rId3"/>
            <a:srcRect l="4853"/>
            <a:stretch/>
          </p:blipFill>
          <p:spPr>
            <a:xfrm>
              <a:off x="30434" y="1198995"/>
              <a:ext cx="7576311" cy="5665763"/>
            </a:xfrm>
            <a:prstGeom prst="rect">
              <a:avLst/>
            </a:prstGeom>
          </p:spPr>
        </p:pic>
        <p:sp>
          <p:nvSpPr>
            <p:cNvPr id="30" name="TextBox 29">
              <a:extLst>
                <a:ext uri="{FF2B5EF4-FFF2-40B4-BE49-F238E27FC236}">
                  <a16:creationId xmlns:a16="http://schemas.microsoft.com/office/drawing/2014/main" id="{A26D0132-1187-57DB-D8B0-E9AE1F8F1871}"/>
                </a:ext>
              </a:extLst>
            </p:cNvPr>
            <p:cNvSpPr txBox="1"/>
            <p:nvPr/>
          </p:nvSpPr>
          <p:spPr>
            <a:xfrm>
              <a:off x="142159" y="6431734"/>
              <a:ext cx="3766272" cy="241805"/>
            </a:xfrm>
            <a:prstGeom prst="rect">
              <a:avLst/>
            </a:prstGeom>
            <a:noFill/>
            <a:effectLst>
              <a:outerShdw blurRad="50800" dist="38100" dir="2700000" algn="tl" rotWithShape="0">
                <a:prstClr val="black">
                  <a:alpha val="40000"/>
                </a:prstClr>
              </a:outerShdw>
            </a:effectLst>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en-US" sz="1067" b="1" i="1">
                  <a:solidFill>
                    <a:schemeClr val="bg1"/>
                  </a:solidFill>
                </a:rPr>
                <a:t>Signing of the Outer Space Treaty, 1967</a:t>
              </a:r>
            </a:p>
          </p:txBody>
        </p:sp>
        <p:sp>
          <p:nvSpPr>
            <p:cNvPr id="31" name="TextBox 30">
              <a:extLst>
                <a:ext uri="{FF2B5EF4-FFF2-40B4-BE49-F238E27FC236}">
                  <a16:creationId xmlns:a16="http://schemas.microsoft.com/office/drawing/2014/main" id="{8BA06129-D2F7-E709-D66D-92DC8BBED5D6}"/>
                </a:ext>
              </a:extLst>
            </p:cNvPr>
            <p:cNvSpPr txBox="1"/>
            <p:nvPr/>
          </p:nvSpPr>
          <p:spPr>
            <a:xfrm>
              <a:off x="6413217" y="6310760"/>
              <a:ext cx="1193527" cy="582296"/>
            </a:xfrm>
            <a:prstGeom prst="rect">
              <a:avLst/>
            </a:prstGeom>
            <a:solidFill>
              <a:schemeClr val="accent5"/>
            </a:solidFill>
          </p:spPr>
          <p:txBody>
            <a:bodyPr wrap="square" rtlCol="0">
              <a:spAutoFit/>
            </a:bodyPr>
            <a:lstStyle/>
            <a:p>
              <a:pPr algn="ctr"/>
              <a:r>
                <a:rPr lang="en-AT" sz="2933" b="1">
                  <a:solidFill>
                    <a:schemeClr val="bg1"/>
                  </a:solidFill>
                  <a:latin typeface="Avenir Next LT Pro" panose="020B0504020202020204" pitchFamily="34" charset="0"/>
                  <a:cs typeface="Calibri" panose="020F0502020204030204" pitchFamily="34" charset="0"/>
                </a:rPr>
                <a:t>1967</a:t>
              </a:r>
            </a:p>
          </p:txBody>
        </p:sp>
      </p:grpSp>
      <p:sp>
        <p:nvSpPr>
          <p:cNvPr id="32" name="Freeform 6">
            <a:extLst>
              <a:ext uri="{FF2B5EF4-FFF2-40B4-BE49-F238E27FC236}">
                <a16:creationId xmlns:a16="http://schemas.microsoft.com/office/drawing/2014/main" id="{56719C0E-CE8D-9AFB-317C-00215F1BC855}"/>
              </a:ext>
            </a:extLst>
          </p:cNvPr>
          <p:cNvSpPr/>
          <p:nvPr/>
        </p:nvSpPr>
        <p:spPr>
          <a:xfrm>
            <a:off x="-182294" y="-103865"/>
            <a:ext cx="5378394" cy="1420138"/>
          </a:xfrm>
          <a:custGeom>
            <a:avLst/>
            <a:gdLst/>
            <a:ahLst/>
            <a:cxnLst/>
            <a:rect l="l" t="t" r="r" b="b"/>
            <a:pathLst>
              <a:path w="8067591" h="2130207">
                <a:moveTo>
                  <a:pt x="0" y="0"/>
                </a:moveTo>
                <a:lnTo>
                  <a:pt x="8067591" y="0"/>
                </a:lnTo>
                <a:lnTo>
                  <a:pt x="8067591" y="2130207"/>
                </a:lnTo>
                <a:lnTo>
                  <a:pt x="0" y="2130207"/>
                </a:lnTo>
                <a:lnTo>
                  <a:pt x="0" y="0"/>
                </a:lnTo>
                <a:close/>
              </a:path>
            </a:pathLst>
          </a:custGeom>
          <a:blipFill>
            <a:blip r:embed="rId4"/>
            <a:stretch>
              <a:fillRect/>
            </a:stretch>
          </a:blipFill>
        </p:spPr>
        <p:txBody>
          <a:bodyPr/>
          <a:lstStyle/>
          <a:p>
            <a:endParaRPr lang="en-GB" sz="1200"/>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43DFD5-B914-2C5E-A5F6-C2D5996A67BC}"/>
              </a:ext>
            </a:extLst>
          </p:cNvPr>
          <p:cNvSpPr txBox="1"/>
          <p:nvPr/>
        </p:nvSpPr>
        <p:spPr>
          <a:xfrm>
            <a:off x="8033900" y="364270"/>
            <a:ext cx="7359091" cy="58477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3200" b="1">
                <a:solidFill>
                  <a:schemeClr val="bg1"/>
                </a:solidFill>
                <a:latin typeface="Avenir Next LT Pro"/>
                <a:ea typeface="+mj-ea"/>
                <a:cs typeface="Arial"/>
              </a:rPr>
              <a:t>COPUOS Structure</a:t>
            </a:r>
          </a:p>
        </p:txBody>
      </p:sp>
      <p:pic>
        <p:nvPicPr>
          <p:cNvPr id="2" name="Picture 1">
            <a:extLst>
              <a:ext uri="{FF2B5EF4-FFF2-40B4-BE49-F238E27FC236}">
                <a16:creationId xmlns:a16="http://schemas.microsoft.com/office/drawing/2014/main" id="{E42A2CB8-0BB3-4F85-EAA7-97DC21741522}"/>
              </a:ext>
            </a:extLst>
          </p:cNvPr>
          <p:cNvPicPr>
            <a:picLocks noChangeAspect="1"/>
          </p:cNvPicPr>
          <p:nvPr/>
        </p:nvPicPr>
        <p:blipFill>
          <a:blip r:embed="rId3"/>
          <a:stretch>
            <a:fillRect/>
          </a:stretch>
        </p:blipFill>
        <p:spPr>
          <a:xfrm>
            <a:off x="7083077" y="1833601"/>
            <a:ext cx="4977104" cy="4279135"/>
          </a:xfrm>
          <a:prstGeom prst="rect">
            <a:avLst/>
          </a:prstGeom>
        </p:spPr>
      </p:pic>
      <p:sp>
        <p:nvSpPr>
          <p:cNvPr id="4" name="TextBox 3">
            <a:extLst>
              <a:ext uri="{FF2B5EF4-FFF2-40B4-BE49-F238E27FC236}">
                <a16:creationId xmlns:a16="http://schemas.microsoft.com/office/drawing/2014/main" id="{995385C5-D0EA-4279-ABF8-8CAB0495C5CA}"/>
              </a:ext>
            </a:extLst>
          </p:cNvPr>
          <p:cNvSpPr txBox="1"/>
          <p:nvPr/>
        </p:nvSpPr>
        <p:spPr>
          <a:xfrm>
            <a:off x="384615" y="1501829"/>
            <a:ext cx="7446199" cy="5121970"/>
          </a:xfrm>
          <a:prstGeom prst="rect">
            <a:avLst/>
          </a:prstGeom>
          <a:noFill/>
        </p:spPr>
        <p:txBody>
          <a:bodyPr wrap="square" lIns="91440" tIns="45720" rIns="91440" bIns="45720" anchor="t">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nSpc>
                <a:spcPct val="130000"/>
              </a:lnSpc>
              <a:spcBef>
                <a:spcPts val="1200"/>
              </a:spcBef>
            </a:pPr>
            <a:r>
              <a:rPr lang="en-US" sz="2100" b="1" dirty="0">
                <a:latin typeface="Avenir Next LT Pro"/>
              </a:rPr>
              <a:t>Scientific and Technical Subcommittee</a:t>
            </a:r>
            <a:br>
              <a:rPr lang="en-US" sz="2100" b="1" dirty="0">
                <a:latin typeface="Avenir Next LT Pro" panose="020B0504020202020204" pitchFamily="34" charset="77"/>
              </a:rPr>
            </a:br>
            <a:r>
              <a:rPr lang="en-US" sz="1850" dirty="0">
                <a:solidFill>
                  <a:srgbClr val="489CD5"/>
                </a:solidFill>
                <a:latin typeface="Avenir Next LT Pro"/>
              </a:rPr>
              <a:t>2 - 13 February 2026</a:t>
            </a:r>
          </a:p>
          <a:p>
            <a:pPr>
              <a:lnSpc>
                <a:spcPct val="130000"/>
              </a:lnSpc>
              <a:spcBef>
                <a:spcPts val="1200"/>
              </a:spcBef>
            </a:pPr>
            <a:r>
              <a:rPr lang="en-US" sz="2100" b="1" dirty="0">
                <a:latin typeface="Avenir Next LT Pro"/>
              </a:rPr>
              <a:t>Legal Subcommittee </a:t>
            </a:r>
            <a:br>
              <a:rPr lang="en-US" sz="2100" b="1" dirty="0">
                <a:latin typeface="Avenir Next LT Pro" panose="020B0504020202020204" pitchFamily="34" charset="77"/>
              </a:rPr>
            </a:br>
            <a:r>
              <a:rPr lang="en-US" sz="1850" dirty="0">
                <a:solidFill>
                  <a:srgbClr val="489CD5"/>
                </a:solidFill>
                <a:latin typeface="Avenir Next LT Pro"/>
              </a:rPr>
              <a:t>13 - 24 April 2026</a:t>
            </a:r>
          </a:p>
          <a:p>
            <a:pPr>
              <a:lnSpc>
                <a:spcPct val="130000"/>
              </a:lnSpc>
              <a:spcBef>
                <a:spcPts val="1200"/>
              </a:spcBef>
            </a:pPr>
            <a:r>
              <a:rPr lang="en-US" sz="2100" b="1" dirty="0">
                <a:latin typeface="Avenir Next LT Pro"/>
              </a:rPr>
              <a:t>Committee on the Peaceful Uses of Outer Space</a:t>
            </a:r>
            <a:br>
              <a:rPr lang="en-US" sz="2100" b="1" dirty="0">
                <a:latin typeface="Avenir Next LT Pro" panose="020B0504020202020204" pitchFamily="34" charset="77"/>
              </a:rPr>
            </a:br>
            <a:r>
              <a:rPr lang="en-US" sz="1850" dirty="0">
                <a:solidFill>
                  <a:srgbClr val="489CD5"/>
                </a:solidFill>
                <a:latin typeface="Avenir Next LT Pro"/>
              </a:rPr>
              <a:t>10 - 19 June 2026</a:t>
            </a:r>
          </a:p>
          <a:p>
            <a:pPr>
              <a:lnSpc>
                <a:spcPct val="130000"/>
              </a:lnSpc>
              <a:spcBef>
                <a:spcPts val="1200"/>
              </a:spcBef>
            </a:pPr>
            <a:r>
              <a:rPr lang="en-US" sz="2100" b="1" dirty="0">
                <a:latin typeface="Avenir Next LT Pro"/>
              </a:rPr>
              <a:t>Consideration by General Assembly Fourth Committee</a:t>
            </a:r>
            <a:br>
              <a:rPr lang="en-US" sz="2100" b="1" dirty="0">
                <a:latin typeface="Avenir Next LT Pro" panose="020B0504020202020204" pitchFamily="34" charset="77"/>
              </a:rPr>
            </a:br>
            <a:r>
              <a:rPr lang="en-US" sz="1850" dirty="0">
                <a:solidFill>
                  <a:srgbClr val="489CD5"/>
                </a:solidFill>
                <a:latin typeface="Avenir Next LT Pro"/>
              </a:rPr>
              <a:t>Usually end October-beginning November </a:t>
            </a:r>
          </a:p>
          <a:p>
            <a:pPr>
              <a:lnSpc>
                <a:spcPct val="130000"/>
              </a:lnSpc>
              <a:spcBef>
                <a:spcPts val="1200"/>
              </a:spcBef>
            </a:pPr>
            <a:r>
              <a:rPr lang="en-US" sz="1850" dirty="0">
                <a:solidFill>
                  <a:srgbClr val="489CD5"/>
                </a:solidFill>
                <a:latin typeface="Avenir Next LT Pro"/>
              </a:rPr>
              <a:t>(At UNGA80, 29-31 October 2025)</a:t>
            </a:r>
            <a:endParaRPr lang="en-US" dirty="0"/>
          </a:p>
          <a:p>
            <a:pPr>
              <a:lnSpc>
                <a:spcPct val="130000"/>
              </a:lnSpc>
              <a:spcBef>
                <a:spcPts val="1200"/>
              </a:spcBef>
            </a:pPr>
            <a:r>
              <a:rPr lang="en-US" sz="2100" b="1" dirty="0">
                <a:latin typeface="Avenir Next LT Pro"/>
              </a:rPr>
              <a:t>Action by General Assembly</a:t>
            </a:r>
            <a:br>
              <a:rPr lang="en-US" sz="2100" b="1" dirty="0">
                <a:latin typeface="Avenir Next LT Pro" panose="020B0504020202020204" pitchFamily="34" charset="77"/>
              </a:rPr>
            </a:br>
            <a:r>
              <a:rPr lang="en-US" sz="1850" dirty="0">
                <a:solidFill>
                  <a:srgbClr val="489CD5"/>
                </a:solidFill>
                <a:latin typeface="Avenir Next LT Pro"/>
              </a:rPr>
              <a:t>mid-December </a:t>
            </a:r>
          </a:p>
        </p:txBody>
      </p:sp>
    </p:spTree>
    <p:extLst>
      <p:ext uri="{BB962C8B-B14F-4D97-AF65-F5344CB8AC3E}">
        <p14:creationId xmlns:p14="http://schemas.microsoft.com/office/powerpoint/2010/main" val="20654399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Content Placeholder 4"/>
          <p:cNvSpPr>
            <a:spLocks noGrp="1"/>
          </p:cNvSpPr>
          <p:nvPr>
            <p:ph idx="4294967295"/>
          </p:nvPr>
        </p:nvSpPr>
        <p:spPr>
          <a:xfrm>
            <a:off x="586270" y="1742525"/>
            <a:ext cx="11231329" cy="4667240"/>
          </a:xfrm>
        </p:spPr>
        <p:txBody>
          <a:bodyPr vert="horz" lIns="91440" tIns="45720" rIns="91440" bIns="45720" rtlCol="0" anchor="t">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indent="0">
              <a:lnSpc>
                <a:spcPct val="107000"/>
              </a:lnSpc>
              <a:spcBef>
                <a:spcPts val="0"/>
              </a:spcBef>
              <a:spcAft>
                <a:spcPts val="800"/>
              </a:spcAft>
              <a:buNone/>
            </a:pPr>
            <a:r>
              <a:rPr lang="en-GB" sz="1600" b="1">
                <a:solidFill>
                  <a:srgbClr val="1E738A"/>
                </a:solidFill>
                <a:latin typeface="Avenir Next LT Pro" panose="020B0504020202020204" pitchFamily="34" charset="77"/>
                <a:ea typeface="DengXian" panose="02010600030101010101" pitchFamily="2" charset="-122"/>
                <a:cs typeface="Arial" panose="020B0604020202020204" pitchFamily="34" charset="0"/>
              </a:rPr>
              <a:t>Algeria, Angola, Benin, Burkina Faso, Cameroon, Chad, Djibouti, Egypt, Ethiopia, Ghana, Kenya, Libya, Mauritius, Morocco, Niger, Nigeria, Rwanda, Senegal, Sierra Leone, South Africa, Sudan, Tunisia</a:t>
            </a:r>
          </a:p>
          <a:p>
            <a:pPr marL="0" indent="0">
              <a:lnSpc>
                <a:spcPct val="107000"/>
              </a:lnSpc>
              <a:spcBef>
                <a:spcPts val="0"/>
              </a:spcBef>
              <a:spcAft>
                <a:spcPts val="800"/>
              </a:spcAft>
              <a:buNone/>
            </a:pPr>
            <a:r>
              <a:rPr lang="en-GB" sz="1600" b="1">
                <a:solidFill>
                  <a:srgbClr val="403870"/>
                </a:solidFill>
                <a:latin typeface="Avenir Next LT Pro" panose="020B0504020202020204" pitchFamily="34" charset="77"/>
                <a:ea typeface="DengXian" panose="02010600030101010101" pitchFamily="2" charset="-122"/>
                <a:cs typeface="Arial" panose="020B0604020202020204" pitchFamily="34" charset="0"/>
              </a:rPr>
              <a:t>Bahrain, Bangladesh, China, Cyprus, India, Indonesia, Iran (Islamic Republic of), Iraq, Japan, Jordan, Kazakhstan, Kuwait, Lebanon, Malaysia, Mongolia, Oman, Pakistan, Philippines, Qatar, Republic of Korea, Saudi Arabia, Singapore, Sri Lanka, Syrian Arab Republic, Thailand, United Arab Emirates, Uzbekistan, Viet Nam</a:t>
            </a:r>
          </a:p>
          <a:p>
            <a:pPr marL="0" indent="0">
              <a:lnSpc>
                <a:spcPct val="107000"/>
              </a:lnSpc>
              <a:spcBef>
                <a:spcPts val="0"/>
              </a:spcBef>
              <a:spcAft>
                <a:spcPts val="800"/>
              </a:spcAft>
              <a:buNone/>
            </a:pPr>
            <a:r>
              <a:rPr lang="en-GB" sz="1600" b="1">
                <a:solidFill>
                  <a:srgbClr val="1269B0"/>
                </a:solidFill>
                <a:latin typeface="Avenir Next LT Pro" panose="020B0504020202020204" pitchFamily="34" charset="77"/>
                <a:ea typeface="DengXian" panose="02010600030101010101" pitchFamily="2" charset="-122"/>
                <a:cs typeface="Arial" panose="020B0604020202020204" pitchFamily="34" charset="0"/>
              </a:rPr>
              <a:t>Albania, Armenia, Azerbaijan, Belarus, Bulgaria, Czechia, Hungary, Latvia, Poland, Romania, </a:t>
            </a:r>
            <a:br>
              <a:rPr lang="en-GB" sz="1600" b="1">
                <a:solidFill>
                  <a:srgbClr val="1269B0"/>
                </a:solidFill>
                <a:latin typeface="Avenir Next LT Pro" panose="020B0504020202020204" pitchFamily="34" charset="77"/>
                <a:ea typeface="DengXian" panose="02010600030101010101" pitchFamily="2" charset="-122"/>
                <a:cs typeface="Arial" panose="020B0604020202020204" pitchFamily="34" charset="0"/>
              </a:rPr>
            </a:br>
            <a:r>
              <a:rPr lang="en-GB" sz="1600" b="1">
                <a:solidFill>
                  <a:srgbClr val="1269B0"/>
                </a:solidFill>
                <a:latin typeface="Avenir Next LT Pro" panose="020B0504020202020204" pitchFamily="34" charset="77"/>
                <a:ea typeface="DengXian" panose="02010600030101010101" pitchFamily="2" charset="-122"/>
                <a:cs typeface="Arial" panose="020B0604020202020204" pitchFamily="34" charset="0"/>
              </a:rPr>
              <a:t>Russian Federation, Slovakia, Slovenia, Ukraine</a:t>
            </a:r>
          </a:p>
          <a:p>
            <a:pPr marL="0" indent="0">
              <a:lnSpc>
                <a:spcPct val="107000"/>
              </a:lnSpc>
              <a:spcBef>
                <a:spcPts val="0"/>
              </a:spcBef>
              <a:spcAft>
                <a:spcPts val="800"/>
              </a:spcAft>
              <a:buNone/>
            </a:pPr>
            <a:r>
              <a:rPr lang="en-GB" sz="1600" b="1">
                <a:solidFill>
                  <a:srgbClr val="B64557"/>
                </a:solidFill>
                <a:latin typeface="Avenir Next LT Pro" panose="020B0504020202020204" pitchFamily="34" charset="77"/>
                <a:ea typeface="DengXian" panose="02010600030101010101" pitchFamily="2" charset="-122"/>
                <a:cs typeface="Arial" panose="020B0604020202020204" pitchFamily="34" charset="0"/>
              </a:rPr>
              <a:t>Argentina, Bolivia (Plurinational State of), Brazil, Chile, Colombia, Costa Rica, Cuba, </a:t>
            </a:r>
            <a:br>
              <a:rPr lang="en-GB" sz="1600" b="1">
                <a:solidFill>
                  <a:srgbClr val="B64557"/>
                </a:solidFill>
                <a:latin typeface="Avenir Next LT Pro" panose="020B0504020202020204" pitchFamily="34" charset="77"/>
                <a:ea typeface="DengXian" panose="02010600030101010101" pitchFamily="2" charset="-122"/>
                <a:cs typeface="Arial" panose="020B0604020202020204" pitchFamily="34" charset="0"/>
              </a:rPr>
            </a:br>
            <a:r>
              <a:rPr lang="en-GB" sz="1600" b="1">
                <a:solidFill>
                  <a:srgbClr val="B64557"/>
                </a:solidFill>
                <a:latin typeface="Avenir Next LT Pro" panose="020B0504020202020204" pitchFamily="34" charset="77"/>
                <a:ea typeface="DengXian" panose="02010600030101010101" pitchFamily="2" charset="-122"/>
                <a:cs typeface="Arial" panose="020B0604020202020204" pitchFamily="34" charset="0"/>
              </a:rPr>
              <a:t>Dominican Republic, Ecuador, El Salvador, Guatemala, Mexico, Nicaragua, Panama, Paraguay, Peru, Uruguay, Venezuela (Bolivarian Republic of)</a:t>
            </a:r>
          </a:p>
          <a:p>
            <a:pPr marL="0" indent="0">
              <a:lnSpc>
                <a:spcPct val="107000"/>
              </a:lnSpc>
              <a:spcBef>
                <a:spcPts val="0"/>
              </a:spcBef>
              <a:spcAft>
                <a:spcPts val="800"/>
              </a:spcAft>
              <a:buNone/>
            </a:pPr>
            <a:r>
              <a:rPr lang="en-GB" sz="1600" b="1">
                <a:solidFill>
                  <a:srgbClr val="DF9B1B"/>
                </a:solidFill>
                <a:latin typeface="Avenir Next LT Pro" panose="020B0504020202020204" pitchFamily="34" charset="77"/>
                <a:ea typeface="DengXian" panose="02010600030101010101" pitchFamily="2" charset="-122"/>
                <a:cs typeface="Arial" panose="020B0604020202020204" pitchFamily="34" charset="0"/>
              </a:rPr>
              <a:t>Australia, Austria, Belgium, Canada, Denmark, Finland, France, Germany, Greece, Israel, Italy, Luxembourg, Netherlands (Kingdom of the), New Zealand, Norway, Portugal, Spain, Sweden, Switzerland, Türkiye, United Kingdom, United States of America</a:t>
            </a:r>
          </a:p>
        </p:txBody>
      </p:sp>
      <p:sp>
        <p:nvSpPr>
          <p:cNvPr id="4" name="Title 1"/>
          <p:cNvSpPr txBox="1">
            <a:spLocks/>
          </p:cNvSpPr>
          <p:nvPr/>
        </p:nvSpPr>
        <p:spPr>
          <a:xfrm>
            <a:off x="1524000" y="1124745"/>
            <a:ext cx="9144000" cy="683443"/>
          </a:xfrm>
          <a:prstGeom prst="rect">
            <a:avLst/>
          </a:prstGeom>
        </p:spPr>
        <p:txBody>
          <a:bodyPr vert="horz" lIns="91440" tIns="45720" rIns="91440" bIns="45720" rtlCol="0" anchor="ctr">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800" b="1">
              <a:solidFill>
                <a:schemeClr val="accent1">
                  <a:lumMod val="75000"/>
                </a:schemeClr>
              </a:solidFill>
              <a:latin typeface="+mn-lt"/>
            </a:endParaRPr>
          </a:p>
        </p:txBody>
      </p:sp>
      <p:sp>
        <p:nvSpPr>
          <p:cNvPr id="3" name="TextBox 2">
            <a:extLst>
              <a:ext uri="{FF2B5EF4-FFF2-40B4-BE49-F238E27FC236}">
                <a16:creationId xmlns:a16="http://schemas.microsoft.com/office/drawing/2014/main" id="{DC43DFD5-B914-2C5E-A5F6-C2D5996A67BC}"/>
              </a:ext>
            </a:extLst>
          </p:cNvPr>
          <p:cNvSpPr txBox="1"/>
          <p:nvPr/>
        </p:nvSpPr>
        <p:spPr>
          <a:xfrm>
            <a:off x="7361899" y="446852"/>
            <a:ext cx="4830101" cy="584775"/>
          </a:xfrm>
          <a:prstGeom prst="rect">
            <a:avLst/>
          </a:prstGeom>
          <a:noFill/>
        </p:spPr>
        <p:txBody>
          <a:bodyPr wrap="square" rtlCol="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3200" b="1">
                <a:solidFill>
                  <a:schemeClr val="bg1"/>
                </a:solidFill>
                <a:latin typeface="Avenir Next LT Pro"/>
                <a:ea typeface="+mj-ea"/>
                <a:cs typeface="Arial"/>
              </a:rPr>
              <a:t>COPUOS Membership</a:t>
            </a:r>
          </a:p>
        </p:txBody>
      </p:sp>
    </p:spTree>
    <p:extLst>
      <p:ext uri="{BB962C8B-B14F-4D97-AF65-F5344CB8AC3E}">
        <p14:creationId xmlns:p14="http://schemas.microsoft.com/office/powerpoint/2010/main" val="396479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0" y="1124745"/>
            <a:ext cx="9144000" cy="683443"/>
          </a:xfrm>
          <a:prstGeom prst="rect">
            <a:avLst/>
          </a:prstGeom>
        </p:spPr>
        <p:txBody>
          <a:bodyPr vert="horz" lIns="91440" tIns="45720" rIns="91440" bIns="45720" rtlCol="0" anchor="ctr">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a:endParaRPr lang="en-GB" sz="2800" b="1">
              <a:solidFill>
                <a:schemeClr val="accent1">
                  <a:lumMod val="75000"/>
                </a:schemeClr>
              </a:solidFill>
              <a:latin typeface="+mn-lt"/>
            </a:endParaRPr>
          </a:p>
        </p:txBody>
      </p:sp>
      <p:sp>
        <p:nvSpPr>
          <p:cNvPr id="3" name="TextBox 2">
            <a:extLst>
              <a:ext uri="{FF2B5EF4-FFF2-40B4-BE49-F238E27FC236}">
                <a16:creationId xmlns:a16="http://schemas.microsoft.com/office/drawing/2014/main" id="{DC43DFD5-B914-2C5E-A5F6-C2D5996A67BC}"/>
              </a:ext>
            </a:extLst>
          </p:cNvPr>
          <p:cNvSpPr txBox="1"/>
          <p:nvPr/>
        </p:nvSpPr>
        <p:spPr>
          <a:xfrm>
            <a:off x="6406058" y="324970"/>
            <a:ext cx="10691100" cy="584775"/>
          </a:xfrm>
          <a:prstGeom prst="rect">
            <a:avLst/>
          </a:prstGeom>
          <a:noFill/>
        </p:spPr>
        <p:txBody>
          <a:bodyPr wrap="square" lIns="91440" tIns="45720" rIns="91440" bIns="45720" rtlCol="0" anchor="t">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GB" sz="3200" b="1">
                <a:solidFill>
                  <a:schemeClr val="bg1"/>
                </a:solidFill>
                <a:latin typeface="Avenir Next LT Pro"/>
                <a:ea typeface="+mj-ea"/>
                <a:cs typeface="Arial"/>
              </a:rPr>
              <a:t>56 Observer Organizations</a:t>
            </a:r>
          </a:p>
        </p:txBody>
      </p:sp>
      <p:sp>
        <p:nvSpPr>
          <p:cNvPr id="5" name="Content Placeholder 4">
            <a:extLst>
              <a:ext uri="{FF2B5EF4-FFF2-40B4-BE49-F238E27FC236}">
                <a16:creationId xmlns:a16="http://schemas.microsoft.com/office/drawing/2014/main" id="{3C78BEC2-3C15-E676-37BD-927E4A0A978E}"/>
              </a:ext>
            </a:extLst>
          </p:cNvPr>
          <p:cNvSpPr txBox="1">
            <a:spLocks/>
          </p:cNvSpPr>
          <p:nvPr/>
        </p:nvSpPr>
        <p:spPr>
          <a:xfrm>
            <a:off x="8528251" y="1252666"/>
            <a:ext cx="4349548" cy="7087532"/>
          </a:xfrm>
          <a:prstGeom prst="rect">
            <a:avLst/>
          </a:prstGeom>
        </p:spPr>
        <p:txBody>
          <a:bodyPr vert="horz" lIns="121920" tIns="60960" rIns="121920" bIns="60960" rtlCol="0" anchor="t">
            <a:no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0" indent="0">
              <a:lnSpc>
                <a:spcPct val="107000"/>
              </a:lnSpc>
              <a:spcBef>
                <a:spcPts val="0"/>
              </a:spcBef>
              <a:spcAft>
                <a:spcPts val="1067"/>
              </a:spcAft>
              <a:buFont typeface="Arial" panose="020B0604020202020204" pitchFamily="34" charset="0"/>
              <a:buNone/>
            </a:pPr>
            <a:br>
              <a:rPr lang="en-US" altLang="ja-JP" sz="1467" u="sng" kern="0">
                <a:latin typeface="Helvetica" panose="020B0500000000000000" pitchFamily="34" charset="0"/>
                <a:ea typeface="ＭＳ Ｐゴシック" panose="020B0600070205080204" pitchFamily="50" charset="-128"/>
              </a:rPr>
            </a:br>
            <a:r>
              <a:rPr lang="en-US" altLang="ja-JP" sz="1467" u="sng" kern="0">
                <a:latin typeface="Helvetica" panose="020B0500000000000000" pitchFamily="34" charset="0"/>
                <a:ea typeface="ＭＳ Ｐゴシック" panose="020B0600070205080204" pitchFamily="50" charset="-128"/>
              </a:rPr>
              <a:t>  </a:t>
            </a:r>
            <a:endParaRPr lang="en-GB" sz="1467" u="sng" kern="0">
              <a:latin typeface="Helvetica" panose="020B0500000000000000" pitchFamily="34" charset="0"/>
              <a:ea typeface="ＭＳ Ｐゴシック" panose="020B0600070205080204" pitchFamily="50" charset="-128"/>
            </a:endParaRPr>
          </a:p>
        </p:txBody>
      </p:sp>
      <p:sp>
        <p:nvSpPr>
          <p:cNvPr id="6" name="TextBox 5">
            <a:extLst>
              <a:ext uri="{FF2B5EF4-FFF2-40B4-BE49-F238E27FC236}">
                <a16:creationId xmlns:a16="http://schemas.microsoft.com/office/drawing/2014/main" id="{6EBF9141-2493-E955-DFED-C904820EBDCA}"/>
              </a:ext>
            </a:extLst>
          </p:cNvPr>
          <p:cNvSpPr txBox="1"/>
          <p:nvPr/>
        </p:nvSpPr>
        <p:spPr>
          <a:xfrm>
            <a:off x="1" y="1329761"/>
            <a:ext cx="4456953" cy="5545108"/>
          </a:xfrm>
          <a:prstGeom prst="rect">
            <a:avLst/>
          </a:prstGeom>
          <a:noFill/>
        </p:spPr>
        <p:txBody>
          <a:bodyPr wrap="square" lIns="91440" tIns="45720" rIns="91440" bIns="45720" anchor="t">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227965" marR="0" indent="-227965">
              <a:spcBef>
                <a:spcPts val="0"/>
              </a:spcBef>
              <a:spcAft>
                <a:spcPts val="533"/>
              </a:spcAft>
              <a:buFont typeface="Arial" panose="020B0604020202020204" pitchFamily="34" charset="0"/>
              <a:buChar char="•"/>
            </a:pPr>
            <a:r>
              <a:rPr lang="en-US" sz="1050" b="1" u="sng" kern="100" dirty="0">
                <a:effectLst/>
                <a:latin typeface="Avenir Next LT Pro"/>
                <a:ea typeface="DengXian"/>
                <a:cs typeface="Arial"/>
              </a:rPr>
              <a:t>Access Space Alliance</a:t>
            </a:r>
            <a:endParaRPr lang="en-GB" sz="1050" u="sng" kern="100" dirty="0">
              <a:effectLst/>
              <a:latin typeface="Avenir Next LT Pro"/>
              <a:ea typeface="DengXian"/>
              <a:cs typeface="Arial"/>
            </a:endParaRPr>
          </a:p>
          <a:p>
            <a:pPr marL="227965" marR="0" indent="-227965">
              <a:spcBef>
                <a:spcPts val="0"/>
              </a:spcBef>
              <a:spcAft>
                <a:spcPts val="533"/>
              </a:spcAft>
              <a:buFont typeface="Arial" panose="020B0604020202020204" pitchFamily="34" charset="0"/>
              <a:buChar char="•"/>
            </a:pPr>
            <a:r>
              <a:rPr lang="en-US" sz="1050" b="1" u="sng" kern="100" dirty="0">
                <a:effectLst/>
                <a:latin typeface="Avenir Next LT Pro"/>
                <a:ea typeface="DengXian"/>
                <a:cs typeface="Arial"/>
              </a:rPr>
              <a:t>African Association of Remote Sensing of the Environment (AARSE)</a:t>
            </a:r>
            <a:endParaRPr lang="en-GB" sz="1050" u="sng" kern="100" dirty="0">
              <a:effectLst/>
              <a:latin typeface="Avenir Next LT Pro"/>
              <a:ea typeface="DengXian"/>
              <a:cs typeface="Arial"/>
            </a:endParaRPr>
          </a:p>
          <a:p>
            <a:pPr marL="227965" marR="0" indent="-227965">
              <a:spcBef>
                <a:spcPts val="0"/>
              </a:spcBef>
              <a:spcAft>
                <a:spcPts val="533"/>
              </a:spcAft>
              <a:buFont typeface="Arial" panose="020B0604020202020204" pitchFamily="34" charset="0"/>
              <a:buChar char="•"/>
            </a:pPr>
            <a:r>
              <a:rPr lang="en-US" sz="1050" b="1" u="sng" kern="100" dirty="0">
                <a:effectLst/>
                <a:latin typeface="Avenir Next LT Pro"/>
                <a:ea typeface="DengXian"/>
                <a:cs typeface="Arial"/>
              </a:rPr>
              <a:t>African Organization of Cartography and Remote Sensing (AOCRS)</a:t>
            </a:r>
          </a:p>
          <a:p>
            <a:pPr marL="227965" indent="-227965">
              <a:spcAft>
                <a:spcPts val="533"/>
              </a:spcAft>
              <a:buFont typeface="Arial" panose="020B0604020202020204" pitchFamily="34" charset="0"/>
              <a:buChar char="•"/>
            </a:pPr>
            <a:r>
              <a:rPr lang="en-US" sz="1050" b="1" u="sng" kern="100" dirty="0">
                <a:latin typeface="Avenir Next LT Pro"/>
                <a:ea typeface="DengXian"/>
                <a:cs typeface="Arial"/>
              </a:rPr>
              <a:t>African Astronomical Society</a:t>
            </a:r>
          </a:p>
          <a:p>
            <a:pPr marL="227965" marR="0" indent="-227965">
              <a:spcBef>
                <a:spcPts val="0"/>
              </a:spcBef>
              <a:spcAft>
                <a:spcPts val="533"/>
              </a:spcAft>
              <a:buFont typeface="Arial" panose="020B0604020202020204" pitchFamily="34" charset="0"/>
              <a:buChar char="•"/>
            </a:pPr>
            <a:r>
              <a:rPr lang="en-US" sz="1050" b="1" u="sng" strike="noStrike" kern="100" dirty="0">
                <a:effectLst/>
                <a:latin typeface="Avenir Next LT Pro"/>
                <a:ea typeface="DengXian"/>
                <a:cs typeface="Arial"/>
                <a:hlinkClick r:id="rId3">
                  <a:extLst>
                    <a:ext uri="{A12FA001-AC4F-418D-AE19-62706E023703}">
                      <ahyp:hlinkClr xmlns:ahyp="http://schemas.microsoft.com/office/drawing/2018/hyperlinkcolor" val="tx"/>
                    </a:ext>
                  </a:extLst>
                </a:hlinkClick>
              </a:rPr>
              <a:t>The Asia-Pacific Space Cooperation Organization</a:t>
            </a:r>
            <a:r>
              <a:rPr lang="en-US" sz="1050" b="1" u="sng" kern="100" dirty="0">
                <a:effectLst/>
                <a:latin typeface="Avenir Next LT Pro"/>
                <a:ea typeface="DengXian"/>
                <a:cs typeface="Arial"/>
              </a:rPr>
              <a:t> (APSCO)</a:t>
            </a:r>
          </a:p>
          <a:p>
            <a:pPr marL="227965" marR="0" indent="-227965">
              <a:spcBef>
                <a:spcPts val="0"/>
              </a:spcBef>
              <a:spcAft>
                <a:spcPts val="533"/>
              </a:spcAft>
              <a:buFont typeface="Arial" panose="020B0604020202020204" pitchFamily="34" charset="0"/>
              <a:buChar char="•"/>
            </a:pPr>
            <a:r>
              <a:rPr lang="en-US" sz="1050" b="1" u="sng" kern="100" dirty="0">
                <a:effectLst/>
                <a:latin typeface="Avenir Next LT Pro"/>
                <a:ea typeface="DengXian"/>
                <a:cs typeface="Arial"/>
              </a:rPr>
              <a:t>Association International Research Centre for the Development of the Atlantic</a:t>
            </a:r>
            <a:endParaRPr lang="en-GB" sz="1050" u="sng" kern="100" dirty="0">
              <a:effectLst/>
              <a:latin typeface="Avenir Next LT Pro"/>
              <a:ea typeface="DengXian"/>
              <a:cs typeface="Arial"/>
            </a:endParaRPr>
          </a:p>
          <a:p>
            <a:pPr marL="227965" marR="0" indent="-227965">
              <a:spcBef>
                <a:spcPts val="0"/>
              </a:spcBef>
              <a:spcAft>
                <a:spcPts val="533"/>
              </a:spcAft>
              <a:buFont typeface="Arial" panose="020B0604020202020204" pitchFamily="34" charset="0"/>
              <a:buChar char="•"/>
            </a:pPr>
            <a:r>
              <a:rPr lang="en-US" sz="1050" b="1" u="sng" strike="noStrike" kern="100" dirty="0">
                <a:effectLst/>
                <a:latin typeface="Avenir Next LT Pro"/>
                <a:ea typeface="DengXian"/>
                <a:cs typeface="Arial"/>
                <a:hlinkClick r:id="rId4">
                  <a:extLst>
                    <a:ext uri="{A12FA001-AC4F-418D-AE19-62706E023703}">
                      <ahyp:hlinkClr xmlns:ahyp="http://schemas.microsoft.com/office/drawing/2018/hyperlinkcolor" val="tx"/>
                    </a:ext>
                  </a:extLst>
                </a:hlinkClick>
              </a:rPr>
              <a:t>Association of Space Explorers</a:t>
            </a:r>
            <a:r>
              <a:rPr lang="en-US" sz="1050" b="1" u="sng" kern="100" dirty="0">
                <a:effectLst/>
                <a:latin typeface="Avenir Next LT Pro"/>
                <a:ea typeface="DengXian"/>
                <a:cs typeface="Arial"/>
              </a:rPr>
              <a:t> (ASE)</a:t>
            </a:r>
          </a:p>
          <a:p>
            <a:pPr marL="227965" marR="0" indent="-227965">
              <a:spcBef>
                <a:spcPts val="0"/>
              </a:spcBef>
              <a:spcAft>
                <a:spcPts val="533"/>
              </a:spcAft>
              <a:buFont typeface="Arial" panose="020B0604020202020204" pitchFamily="34" charset="0"/>
              <a:buChar char="•"/>
            </a:pPr>
            <a:r>
              <a:rPr lang="en-US" sz="1050" b="1" u="sng" kern="100" dirty="0">
                <a:effectLst/>
                <a:latin typeface="Avenir Next LT Pro"/>
                <a:ea typeface="DengXian"/>
                <a:cs typeface="Arial"/>
              </a:rPr>
              <a:t>Association of Remote Sensing </a:t>
            </a:r>
            <a:r>
              <a:rPr lang="en-US" sz="1050" b="1" u="sng" kern="100" dirty="0" err="1">
                <a:effectLst/>
                <a:latin typeface="Avenir Next LT Pro"/>
                <a:ea typeface="DengXian"/>
                <a:cs typeface="Arial"/>
              </a:rPr>
              <a:t>Centres</a:t>
            </a:r>
            <a:r>
              <a:rPr lang="en-US" sz="1050" b="1" u="sng" kern="100" dirty="0">
                <a:effectLst/>
                <a:latin typeface="Avenir Next LT Pro"/>
                <a:ea typeface="DengXian"/>
                <a:cs typeface="Arial"/>
              </a:rPr>
              <a:t> in the Arab World (ARSCAW)</a:t>
            </a:r>
            <a:endParaRPr lang="en-GB" sz="1050" u="sng" kern="100" dirty="0">
              <a:effectLst/>
              <a:latin typeface="Avenir Next LT Pro"/>
              <a:ea typeface="DengXian"/>
              <a:cs typeface="Arial"/>
            </a:endParaRPr>
          </a:p>
          <a:p>
            <a:pPr marL="227965" marR="0" indent="-227965">
              <a:spcBef>
                <a:spcPts val="0"/>
              </a:spcBef>
              <a:spcAft>
                <a:spcPts val="533"/>
              </a:spcAft>
              <a:buFont typeface="Arial" panose="020B0604020202020204" pitchFamily="34" charset="0"/>
              <a:buChar char="•"/>
            </a:pPr>
            <a:r>
              <a:rPr lang="en-US" sz="1050" b="1" u="sng" kern="100" dirty="0">
                <a:effectLst/>
                <a:latin typeface="Avenir Next LT Pro"/>
                <a:ea typeface="DengXian"/>
                <a:cs typeface="Arial"/>
              </a:rPr>
              <a:t>CANEUS-International</a:t>
            </a:r>
          </a:p>
          <a:p>
            <a:pPr marL="227965" marR="0" indent="-227965">
              <a:spcBef>
                <a:spcPts val="0"/>
              </a:spcBef>
              <a:spcAft>
                <a:spcPts val="533"/>
              </a:spcAft>
              <a:buFont typeface="Arial" panose="020B0604020202020204" pitchFamily="34" charset="0"/>
              <a:buChar char="•"/>
            </a:pPr>
            <a:r>
              <a:rPr lang="en-US" sz="1050" b="1" u="sng" strike="noStrike" kern="100" dirty="0">
                <a:effectLst/>
                <a:latin typeface="Avenir Next LT Pro"/>
                <a:ea typeface="DengXian"/>
                <a:cs typeface="Arial"/>
                <a:hlinkClick r:id="rId5">
                  <a:extLst>
                    <a:ext uri="{A12FA001-AC4F-418D-AE19-62706E023703}">
                      <ahyp:hlinkClr xmlns:ahyp="http://schemas.microsoft.com/office/drawing/2018/hyperlinkcolor" val="tx"/>
                    </a:ext>
                  </a:extLst>
                </a:hlinkClick>
              </a:rPr>
              <a:t>Committee on Earth Observation Satellites</a:t>
            </a:r>
            <a:r>
              <a:rPr lang="en-US" sz="1050" b="1" u="sng" kern="100" dirty="0">
                <a:effectLst/>
                <a:latin typeface="Avenir Next LT Pro"/>
                <a:ea typeface="DengXian"/>
                <a:cs typeface="Arial"/>
              </a:rPr>
              <a:t> (CEOS)</a:t>
            </a:r>
          </a:p>
          <a:p>
            <a:pPr marL="227965" marR="0" indent="-227965">
              <a:spcBef>
                <a:spcPts val="0"/>
              </a:spcBef>
              <a:spcAft>
                <a:spcPts val="533"/>
              </a:spcAft>
              <a:buFont typeface="Arial" panose="020B0604020202020204" pitchFamily="34" charset="0"/>
              <a:buChar char="•"/>
            </a:pPr>
            <a:r>
              <a:rPr lang="en-US" sz="1050" b="1" u="sng" strike="noStrike" kern="100" dirty="0">
                <a:effectLst/>
                <a:latin typeface="Avenir Next LT Pro"/>
                <a:ea typeface="DengXian"/>
                <a:cs typeface="Arial"/>
                <a:hlinkClick r:id="rId6">
                  <a:extLst>
                    <a:ext uri="{A12FA001-AC4F-418D-AE19-62706E023703}">
                      <ahyp:hlinkClr xmlns:ahyp="http://schemas.microsoft.com/office/drawing/2018/hyperlinkcolor" val="tx"/>
                    </a:ext>
                  </a:extLst>
                </a:hlinkClick>
              </a:rPr>
              <a:t>Centre Regional de </a:t>
            </a:r>
            <a:r>
              <a:rPr lang="en-US" sz="1050" b="1" u="sng" strike="noStrike" kern="100" dirty="0" err="1">
                <a:effectLst/>
                <a:latin typeface="Avenir Next LT Pro"/>
                <a:ea typeface="DengXian"/>
                <a:cs typeface="Arial"/>
                <a:hlinkClick r:id="rId6">
                  <a:extLst>
                    <a:ext uri="{A12FA001-AC4F-418D-AE19-62706E023703}">
                      <ahyp:hlinkClr xmlns:ahyp="http://schemas.microsoft.com/office/drawing/2018/hyperlinkcolor" val="tx"/>
                    </a:ext>
                  </a:extLst>
                </a:hlinkClick>
              </a:rPr>
              <a:t>teledetection</a:t>
            </a:r>
            <a:r>
              <a:rPr lang="en-US" sz="1050" b="1" u="sng" strike="noStrike" kern="100" dirty="0">
                <a:effectLst/>
                <a:latin typeface="Avenir Next LT Pro"/>
                <a:ea typeface="DengXian"/>
                <a:cs typeface="Arial"/>
                <a:hlinkClick r:id="rId6">
                  <a:extLst>
                    <a:ext uri="{A12FA001-AC4F-418D-AE19-62706E023703}">
                      <ahyp:hlinkClr xmlns:ahyp="http://schemas.microsoft.com/office/drawing/2018/hyperlinkcolor" val="tx"/>
                    </a:ext>
                  </a:extLst>
                </a:hlinkClick>
              </a:rPr>
              <a:t> des </a:t>
            </a:r>
            <a:r>
              <a:rPr lang="en-US" sz="1050" b="1" u="sng" strike="noStrike" kern="100" dirty="0" err="1">
                <a:effectLst/>
                <a:latin typeface="Avenir Next LT Pro"/>
                <a:ea typeface="DengXian"/>
                <a:cs typeface="Arial"/>
                <a:hlinkClick r:id="rId6">
                  <a:extLst>
                    <a:ext uri="{A12FA001-AC4F-418D-AE19-62706E023703}">
                      <ahyp:hlinkClr xmlns:ahyp="http://schemas.microsoft.com/office/drawing/2018/hyperlinkcolor" val="tx"/>
                    </a:ext>
                  </a:extLst>
                </a:hlinkClick>
              </a:rPr>
              <a:t>Etats</a:t>
            </a:r>
            <a:r>
              <a:rPr lang="en-US" sz="1050" b="1" u="sng" strike="noStrike" kern="100" dirty="0">
                <a:effectLst/>
                <a:latin typeface="Avenir Next LT Pro"/>
                <a:ea typeface="DengXian"/>
                <a:cs typeface="Arial"/>
                <a:hlinkClick r:id="rId6">
                  <a:extLst>
                    <a:ext uri="{A12FA001-AC4F-418D-AE19-62706E023703}">
                      <ahyp:hlinkClr xmlns:ahyp="http://schemas.microsoft.com/office/drawing/2018/hyperlinkcolor" val="tx"/>
                    </a:ext>
                  </a:extLst>
                </a:hlinkClick>
              </a:rPr>
              <a:t> de </a:t>
            </a:r>
            <a:r>
              <a:rPr lang="en-US" sz="1050" b="1" u="sng" strike="noStrike" kern="100" dirty="0" err="1">
                <a:effectLst/>
                <a:latin typeface="Avenir Next LT Pro"/>
                <a:ea typeface="DengXian"/>
                <a:cs typeface="Arial"/>
                <a:hlinkClick r:id="rId6">
                  <a:extLst>
                    <a:ext uri="{A12FA001-AC4F-418D-AE19-62706E023703}">
                      <ahyp:hlinkClr xmlns:ahyp="http://schemas.microsoft.com/office/drawing/2018/hyperlinkcolor" val="tx"/>
                    </a:ext>
                  </a:extLst>
                </a:hlinkClick>
              </a:rPr>
              <a:t>l'Afrique</a:t>
            </a:r>
            <a:r>
              <a:rPr lang="en-US" sz="1050" b="1" u="sng" strike="noStrike" kern="100" dirty="0">
                <a:effectLst/>
                <a:latin typeface="Avenir Next LT Pro"/>
                <a:ea typeface="DengXian"/>
                <a:cs typeface="Arial"/>
                <a:hlinkClick r:id="rId6">
                  <a:extLst>
                    <a:ext uri="{A12FA001-AC4F-418D-AE19-62706E023703}">
                      <ahyp:hlinkClr xmlns:ahyp="http://schemas.microsoft.com/office/drawing/2018/hyperlinkcolor" val="tx"/>
                    </a:ext>
                  </a:extLst>
                </a:hlinkClick>
              </a:rPr>
              <a:t> du Nord</a:t>
            </a:r>
            <a:r>
              <a:rPr lang="en-US" sz="1050" b="1" u="sng" kern="100" dirty="0">
                <a:effectLst/>
                <a:latin typeface="Avenir Next LT Pro"/>
                <a:ea typeface="DengXian"/>
                <a:cs typeface="Arial"/>
              </a:rPr>
              <a:t> (CRTEAN)</a:t>
            </a:r>
          </a:p>
          <a:p>
            <a:pPr marL="227965" marR="0" indent="-227965">
              <a:spcBef>
                <a:spcPts val="0"/>
              </a:spcBef>
              <a:spcAft>
                <a:spcPts val="533"/>
              </a:spcAft>
              <a:buFont typeface="Arial" panose="020B0604020202020204" pitchFamily="34" charset="0"/>
              <a:buChar char="•"/>
            </a:pPr>
            <a:r>
              <a:rPr lang="en-US" sz="1050" b="1" u="sng" strike="noStrike" kern="100" dirty="0">
                <a:effectLst/>
                <a:latin typeface="Avenir Next LT Pro"/>
                <a:ea typeface="DengXian"/>
                <a:cs typeface="Arial"/>
                <a:hlinkClick r:id="rId7">
                  <a:extLst>
                    <a:ext uri="{A12FA001-AC4F-418D-AE19-62706E023703}">
                      <ahyp:hlinkClr xmlns:ahyp="http://schemas.microsoft.com/office/drawing/2018/hyperlinkcolor" val="tx"/>
                    </a:ext>
                  </a:extLst>
                </a:hlinkClick>
              </a:rPr>
              <a:t>Committee on Space Research</a:t>
            </a:r>
            <a:r>
              <a:rPr lang="en-US" sz="1050" b="1" u="sng" kern="100" dirty="0">
                <a:effectLst/>
                <a:latin typeface="Avenir Next LT Pro"/>
                <a:ea typeface="DengXian"/>
                <a:cs typeface="Arial"/>
              </a:rPr>
              <a:t> (COSPAR)</a:t>
            </a:r>
            <a:endParaRPr lang="en-GB" sz="1050" u="sng" kern="100" dirty="0">
              <a:effectLst/>
              <a:latin typeface="Avenir Next LT Pro"/>
              <a:ea typeface="DengXian"/>
              <a:cs typeface="Arial"/>
            </a:endParaRPr>
          </a:p>
          <a:p>
            <a:pPr marL="227965" marR="0" indent="-227965">
              <a:spcBef>
                <a:spcPts val="0"/>
              </a:spcBef>
              <a:spcAft>
                <a:spcPts val="533"/>
              </a:spcAft>
              <a:buFont typeface="Arial" panose="020B0604020202020204" pitchFamily="34" charset="0"/>
              <a:buChar char="•"/>
            </a:pPr>
            <a:r>
              <a:rPr lang="en-US" sz="1050" b="1" u="sng" strike="noStrike" kern="100" dirty="0">
                <a:effectLst/>
                <a:latin typeface="Avenir Next LT Pro"/>
                <a:ea typeface="DengXian"/>
                <a:cs typeface="Arial"/>
                <a:hlinkClick r:id="rId8">
                  <a:extLst>
                    <a:ext uri="{A12FA001-AC4F-418D-AE19-62706E023703}">
                      <ahyp:hlinkClr xmlns:ahyp="http://schemas.microsoft.com/office/drawing/2018/hyperlinkcolor" val="tx"/>
                    </a:ext>
                  </a:extLst>
                </a:hlinkClick>
              </a:rPr>
              <a:t>European Association for the International Space Year</a:t>
            </a:r>
            <a:r>
              <a:rPr lang="en-US" sz="1050" b="1" u="sng" kern="100" dirty="0">
                <a:effectLst/>
                <a:latin typeface="Avenir Next LT Pro"/>
                <a:ea typeface="DengXian"/>
                <a:cs typeface="Arial"/>
              </a:rPr>
              <a:t> (EURISY)</a:t>
            </a:r>
            <a:endParaRPr lang="en-GB" sz="1050" u="sng" kern="100" dirty="0">
              <a:effectLst/>
              <a:latin typeface="Avenir Next LT Pro"/>
              <a:ea typeface="DengXian"/>
              <a:cs typeface="Arial"/>
            </a:endParaRPr>
          </a:p>
          <a:p>
            <a:pPr marL="227965" marR="0" indent="-227965">
              <a:spcBef>
                <a:spcPts val="0"/>
              </a:spcBef>
              <a:spcAft>
                <a:spcPts val="533"/>
              </a:spcAft>
              <a:buFont typeface="Arial" panose="020B0604020202020204" pitchFamily="34" charset="0"/>
              <a:buChar char="•"/>
            </a:pPr>
            <a:r>
              <a:rPr lang="en-US" sz="1050" b="1" u="sng" kern="100" dirty="0">
                <a:effectLst/>
                <a:latin typeface="Avenir Next LT Pro"/>
                <a:ea typeface="DengXian"/>
                <a:cs typeface="Arial"/>
              </a:rPr>
              <a:t>European Astronomical Society</a:t>
            </a:r>
            <a:endParaRPr lang="en-GB" sz="1050" u="sng" kern="100" dirty="0">
              <a:effectLst/>
              <a:latin typeface="Avenir Next LT Pro"/>
              <a:ea typeface="DengXian"/>
              <a:cs typeface="Arial"/>
            </a:endParaRPr>
          </a:p>
          <a:p>
            <a:pPr marL="227965" marR="0" indent="-227965">
              <a:spcBef>
                <a:spcPts val="0"/>
              </a:spcBef>
              <a:spcAft>
                <a:spcPts val="533"/>
              </a:spcAft>
              <a:buFont typeface="Arial" panose="020B0604020202020204" pitchFamily="34" charset="0"/>
              <a:buChar char="•"/>
            </a:pPr>
            <a:r>
              <a:rPr lang="en-US" sz="1050" b="1" u="sng" strike="noStrike" kern="100" dirty="0">
                <a:effectLst/>
                <a:latin typeface="Avenir Next LT Pro"/>
                <a:ea typeface="DengXian"/>
                <a:cs typeface="Arial"/>
                <a:hlinkClick r:id="rId9">
                  <a:extLst>
                    <a:ext uri="{A12FA001-AC4F-418D-AE19-62706E023703}">
                      <ahyp:hlinkClr xmlns:ahyp="http://schemas.microsoft.com/office/drawing/2018/hyperlinkcolor" val="tx"/>
                    </a:ext>
                  </a:extLst>
                </a:hlinkClick>
              </a:rPr>
              <a:t>European </a:t>
            </a:r>
            <a:r>
              <a:rPr lang="en-US" sz="1050" b="1" u="sng" strike="noStrike" kern="100" dirty="0" err="1">
                <a:effectLst/>
                <a:latin typeface="Avenir Next LT Pro"/>
                <a:ea typeface="DengXian"/>
                <a:cs typeface="Arial"/>
                <a:hlinkClick r:id="rId9">
                  <a:extLst>
                    <a:ext uri="{A12FA001-AC4F-418D-AE19-62706E023703}">
                      <ahyp:hlinkClr xmlns:ahyp="http://schemas.microsoft.com/office/drawing/2018/hyperlinkcolor" val="tx"/>
                    </a:ext>
                  </a:extLst>
                </a:hlinkClick>
              </a:rPr>
              <a:t>Organisation</a:t>
            </a:r>
            <a:r>
              <a:rPr lang="en-US" sz="1050" b="1" u="sng" strike="noStrike" kern="100" dirty="0">
                <a:effectLst/>
                <a:latin typeface="Avenir Next LT Pro"/>
                <a:ea typeface="DengXian"/>
                <a:cs typeface="Arial"/>
                <a:hlinkClick r:id="rId9">
                  <a:extLst>
                    <a:ext uri="{A12FA001-AC4F-418D-AE19-62706E023703}">
                      <ahyp:hlinkClr xmlns:ahyp="http://schemas.microsoft.com/office/drawing/2018/hyperlinkcolor" val="tx"/>
                    </a:ext>
                  </a:extLst>
                </a:hlinkClick>
              </a:rPr>
              <a:t> for Astronomical Research in the Southern Hemisphere</a:t>
            </a:r>
            <a:r>
              <a:rPr lang="en-US" sz="1050" b="1" u="sng" kern="100" dirty="0">
                <a:effectLst/>
                <a:latin typeface="Avenir Next LT Pro"/>
                <a:ea typeface="DengXian"/>
                <a:cs typeface="Arial"/>
              </a:rPr>
              <a:t> (ESO)</a:t>
            </a:r>
            <a:endParaRPr lang="en-GB" sz="1050" u="sng" kern="100" dirty="0">
              <a:effectLst/>
              <a:latin typeface="Avenir Next LT Pro"/>
              <a:ea typeface="DengXian"/>
              <a:cs typeface="Arial"/>
            </a:endParaRPr>
          </a:p>
          <a:p>
            <a:pPr marL="227965" marR="0" indent="-227965">
              <a:spcBef>
                <a:spcPts val="0"/>
              </a:spcBef>
              <a:spcAft>
                <a:spcPts val="533"/>
              </a:spcAft>
              <a:buFont typeface="Arial" panose="020B0604020202020204" pitchFamily="34" charset="0"/>
              <a:buChar char="•"/>
            </a:pPr>
            <a:r>
              <a:rPr lang="en-US" sz="1050" b="1" u="sng" kern="100" dirty="0">
                <a:effectLst/>
                <a:latin typeface="Avenir Next LT Pro"/>
                <a:ea typeface="DengXian"/>
                <a:cs typeface="Arial"/>
              </a:rPr>
              <a:t>European Science Foundation, represented by the European Space Sciences Committee (ESF)</a:t>
            </a:r>
          </a:p>
          <a:p>
            <a:pPr marL="227965" marR="0" indent="-227965">
              <a:spcBef>
                <a:spcPts val="0"/>
              </a:spcBef>
              <a:spcAft>
                <a:spcPts val="533"/>
              </a:spcAft>
              <a:buFont typeface="Arial" panose="020B0604020202020204" pitchFamily="34" charset="0"/>
              <a:buChar char="•"/>
            </a:pPr>
            <a:r>
              <a:rPr lang="en-US" sz="1050" b="1" u="sng" strike="noStrike" kern="100" dirty="0">
                <a:effectLst/>
                <a:latin typeface="Avenir Next LT Pro"/>
                <a:ea typeface="DengXian"/>
                <a:cs typeface="Arial"/>
                <a:hlinkClick r:id="rId10">
                  <a:extLst>
                    <a:ext uri="{A12FA001-AC4F-418D-AE19-62706E023703}">
                      <ahyp:hlinkClr xmlns:ahyp="http://schemas.microsoft.com/office/drawing/2018/hyperlinkcolor" val="tx"/>
                    </a:ext>
                  </a:extLst>
                </a:hlinkClick>
              </a:rPr>
              <a:t>European Space Agency</a:t>
            </a:r>
            <a:r>
              <a:rPr lang="en-US" sz="1050" b="1" u="sng" kern="100" dirty="0">
                <a:effectLst/>
                <a:latin typeface="Avenir Next LT Pro"/>
                <a:ea typeface="DengXian"/>
                <a:cs typeface="Arial"/>
              </a:rPr>
              <a:t> (ESA)</a:t>
            </a:r>
            <a:endParaRPr lang="en-GB" sz="1050" u="sng" kern="100" dirty="0">
              <a:effectLst/>
              <a:latin typeface="Avenir Next LT Pro"/>
              <a:ea typeface="DengXian"/>
              <a:cs typeface="Arial"/>
            </a:endParaRPr>
          </a:p>
          <a:p>
            <a:pPr marL="227965" marR="0" indent="-227965">
              <a:spcBef>
                <a:spcPts val="0"/>
              </a:spcBef>
              <a:spcAft>
                <a:spcPts val="533"/>
              </a:spcAft>
              <a:buFont typeface="Arial" panose="020B0604020202020204" pitchFamily="34" charset="0"/>
              <a:buChar char="•"/>
            </a:pPr>
            <a:r>
              <a:rPr lang="en-US" sz="1050" b="1" u="sng" strike="noStrike" kern="100" dirty="0">
                <a:effectLst/>
                <a:latin typeface="Avenir Next LT Pro"/>
                <a:ea typeface="DengXian"/>
                <a:cs typeface="Arial"/>
                <a:hlinkClick r:id="rId11">
                  <a:extLst>
                    <a:ext uri="{A12FA001-AC4F-418D-AE19-62706E023703}">
                      <ahyp:hlinkClr xmlns:ahyp="http://schemas.microsoft.com/office/drawing/2018/hyperlinkcolor" val="tx"/>
                    </a:ext>
                  </a:extLst>
                </a:hlinkClick>
              </a:rPr>
              <a:t>European Space Policy Institute</a:t>
            </a:r>
            <a:r>
              <a:rPr lang="en-US" sz="1050" b="1" u="sng" kern="100" dirty="0">
                <a:effectLst/>
                <a:latin typeface="Avenir Next LT Pro"/>
                <a:ea typeface="DengXian"/>
                <a:cs typeface="Arial"/>
              </a:rPr>
              <a:t> (ESPI)</a:t>
            </a:r>
            <a:endParaRPr lang="en-GB" sz="1050" u="sng" kern="100" dirty="0">
              <a:effectLst/>
              <a:latin typeface="Avenir Next LT Pro"/>
              <a:ea typeface="DengXian"/>
              <a:cs typeface="Arial"/>
            </a:endParaRPr>
          </a:p>
        </p:txBody>
      </p:sp>
      <p:sp>
        <p:nvSpPr>
          <p:cNvPr id="7" name="TextBox 6">
            <a:extLst>
              <a:ext uri="{FF2B5EF4-FFF2-40B4-BE49-F238E27FC236}">
                <a16:creationId xmlns:a16="http://schemas.microsoft.com/office/drawing/2014/main" id="{30C8EEF8-6B25-409D-D610-BBA5E309F062}"/>
              </a:ext>
            </a:extLst>
          </p:cNvPr>
          <p:cNvSpPr txBox="1"/>
          <p:nvPr/>
        </p:nvSpPr>
        <p:spPr>
          <a:xfrm>
            <a:off x="4299151" y="1363959"/>
            <a:ext cx="4229100" cy="5651740"/>
          </a:xfrm>
          <a:prstGeom prst="rect">
            <a:avLst/>
          </a:prstGeom>
          <a:noFill/>
        </p:spPr>
        <p:txBody>
          <a:bodyPr wrap="square" lIns="91440" tIns="45720" rIns="91440" bIns="45720" anchor="t">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227965" marR="0" indent="-227965">
              <a:spcBef>
                <a:spcPts val="0"/>
              </a:spcBef>
              <a:spcAft>
                <a:spcPts val="533"/>
              </a:spcAft>
              <a:buFont typeface="Arial" panose="020B0604020202020204" pitchFamily="34" charset="0"/>
              <a:buChar char="•"/>
            </a:pPr>
            <a:r>
              <a:rPr lang="en-GB" sz="1050" b="1" u="sng" strike="noStrike" kern="100">
                <a:effectLst/>
                <a:latin typeface="Avenir Next LT Pro"/>
                <a:ea typeface="DengXian"/>
                <a:cs typeface="Arial"/>
                <a:hlinkClick r:id="rId12">
                  <a:extLst>
                    <a:ext uri="{A12FA001-AC4F-418D-AE19-62706E023703}">
                      <ahyp:hlinkClr xmlns:ahyp="http://schemas.microsoft.com/office/drawing/2018/hyperlinkcolor" val="tx"/>
                    </a:ext>
                  </a:extLst>
                </a:hlinkClick>
              </a:rPr>
              <a:t>European Telecommunications Satellite Organization</a:t>
            </a:r>
            <a:r>
              <a:rPr lang="en-US" sz="1050" b="1" u="sng" kern="100">
                <a:effectLst/>
                <a:latin typeface="Avenir Next LT Pro"/>
                <a:ea typeface="DengXian"/>
                <a:cs typeface="Arial"/>
              </a:rPr>
              <a:t> </a:t>
            </a:r>
            <a:r>
              <a:rPr lang="en-GB" sz="1050" b="1" u="sng" kern="100">
                <a:effectLst/>
                <a:latin typeface="Avenir Next LT Pro"/>
                <a:ea typeface="DengXian"/>
                <a:cs typeface="Arial"/>
              </a:rPr>
              <a:t>(EUTELSAT-IGO)</a:t>
            </a:r>
            <a:endParaRPr lang="en-GB" sz="1050" u="sng" kern="100">
              <a:effectLst/>
              <a:latin typeface="Avenir Next LT Pro"/>
              <a:ea typeface="DengXian"/>
              <a:cs typeface="Arial"/>
            </a:endParaRPr>
          </a:p>
          <a:p>
            <a:pPr marL="227965" marR="0" indent="-227965">
              <a:spcBef>
                <a:spcPts val="0"/>
              </a:spcBef>
              <a:spcAft>
                <a:spcPts val="533"/>
              </a:spcAft>
              <a:buFont typeface="Arial" panose="020B0604020202020204" pitchFamily="34" charset="0"/>
              <a:buChar char="•"/>
            </a:pPr>
            <a:r>
              <a:rPr lang="en-US" sz="1050" b="1" u="sng" kern="100">
                <a:effectLst/>
                <a:latin typeface="Avenir Next LT Pro"/>
                <a:ea typeface="DengXian"/>
                <a:cs typeface="Arial"/>
              </a:rPr>
              <a:t>European Union (EU)</a:t>
            </a:r>
            <a:endParaRPr lang="en-GB" sz="1050" u="sng" kern="100">
              <a:effectLst/>
              <a:latin typeface="Avenir Next LT Pro"/>
              <a:ea typeface="DengXian"/>
              <a:cs typeface="Arial"/>
            </a:endParaRPr>
          </a:p>
          <a:p>
            <a:pPr marL="227965" marR="0" indent="-227965">
              <a:spcBef>
                <a:spcPts val="0"/>
              </a:spcBef>
              <a:spcAft>
                <a:spcPts val="533"/>
              </a:spcAft>
              <a:buFont typeface="Arial" panose="020B0604020202020204" pitchFamily="34" charset="0"/>
              <a:buChar char="•"/>
            </a:pPr>
            <a:r>
              <a:rPr lang="en-US" sz="1050" b="1" u="sng" kern="100">
                <a:effectLst/>
                <a:latin typeface="Avenir Next LT Pro"/>
                <a:ea typeface="DengXian"/>
                <a:cs typeface="Arial"/>
              </a:rPr>
              <a:t>For All </a:t>
            </a:r>
            <a:r>
              <a:rPr lang="en-US" sz="1050" b="1" u="sng" kern="100" err="1">
                <a:effectLst/>
                <a:latin typeface="Avenir Next LT Pro"/>
                <a:ea typeface="DengXian"/>
                <a:cs typeface="Arial"/>
              </a:rPr>
              <a:t>Moonkind</a:t>
            </a:r>
            <a:endParaRPr lang="en-US" sz="1050" b="1" u="sng" kern="100">
              <a:effectLst/>
              <a:latin typeface="Avenir Next LT Pro"/>
              <a:ea typeface="DengXian"/>
              <a:cs typeface="Arial"/>
            </a:endParaRPr>
          </a:p>
          <a:p>
            <a:pPr marL="227965" indent="-227965">
              <a:spcAft>
                <a:spcPts val="533"/>
              </a:spcAft>
              <a:buFont typeface="Arial" panose="020B0604020202020204" pitchFamily="34" charset="0"/>
              <a:buChar char="•"/>
            </a:pPr>
            <a:r>
              <a:rPr lang="en-US" sz="1050" b="1" u="sng" kern="100">
                <a:latin typeface="Avenir Next LT Pro"/>
                <a:ea typeface="DengXian"/>
                <a:cs typeface="Arial"/>
              </a:rPr>
              <a:t>Global Satellite Operators Association</a:t>
            </a:r>
          </a:p>
          <a:p>
            <a:pPr marL="227965" marR="0" indent="-227965">
              <a:spcBef>
                <a:spcPts val="0"/>
              </a:spcBef>
              <a:spcAft>
                <a:spcPts val="533"/>
              </a:spcAft>
              <a:buFont typeface="Arial" panose="020B0604020202020204" pitchFamily="34" charset="0"/>
              <a:buChar char="•"/>
            </a:pPr>
            <a:r>
              <a:rPr lang="en-US" sz="1050" b="1" u="sng" kern="100">
                <a:effectLst/>
                <a:latin typeface="Avenir Next LT Pro"/>
                <a:ea typeface="DengXian"/>
                <a:cs typeface="Arial"/>
              </a:rPr>
              <a:t>Hague Institute for Global Justice</a:t>
            </a:r>
          </a:p>
          <a:p>
            <a:pPr marL="227965" marR="0" indent="-227965">
              <a:spcBef>
                <a:spcPts val="0"/>
              </a:spcBef>
              <a:spcAft>
                <a:spcPts val="533"/>
              </a:spcAft>
              <a:buFont typeface="Arial" panose="020B0604020202020204" pitchFamily="34" charset="0"/>
              <a:buChar char="•"/>
            </a:pPr>
            <a:r>
              <a:rPr lang="en-US" sz="1050" b="1" u="sng" strike="noStrike" kern="100">
                <a:effectLst/>
                <a:latin typeface="Avenir Next LT Pro"/>
                <a:ea typeface="DengXian"/>
                <a:cs typeface="Arial"/>
                <a:hlinkClick r:id="rId13">
                  <a:extLst>
                    <a:ext uri="{A12FA001-AC4F-418D-AE19-62706E023703}">
                      <ahyp:hlinkClr xmlns:ahyp="http://schemas.microsoft.com/office/drawing/2018/hyperlinkcolor" val="tx"/>
                    </a:ext>
                  </a:extLst>
                </a:hlinkClick>
              </a:rPr>
              <a:t>International Academy of Astronautics</a:t>
            </a:r>
            <a:r>
              <a:rPr lang="en-US" sz="1050" b="1" u="sng" kern="100">
                <a:effectLst/>
                <a:latin typeface="Avenir Next LT Pro"/>
                <a:ea typeface="DengXian"/>
                <a:cs typeface="Arial"/>
              </a:rPr>
              <a:t> (IAA)</a:t>
            </a:r>
          </a:p>
          <a:p>
            <a:pPr marL="227965" marR="0" indent="-227965">
              <a:spcBef>
                <a:spcPts val="0"/>
              </a:spcBef>
              <a:spcAft>
                <a:spcPts val="533"/>
              </a:spcAft>
              <a:buFont typeface="Arial" panose="020B0604020202020204" pitchFamily="34" charset="0"/>
              <a:buChar char="•"/>
            </a:pPr>
            <a:r>
              <a:rPr lang="en-US" sz="1050" b="1" u="sng" kern="100">
                <a:effectLst/>
                <a:latin typeface="Avenir Next LT Pro"/>
                <a:ea typeface="DengXian"/>
                <a:cs typeface="Arial"/>
              </a:rPr>
              <a:t>International Air Transport Association (IATA)</a:t>
            </a:r>
            <a:endParaRPr lang="en-GB" sz="1050" u="sng" kern="100">
              <a:effectLst/>
              <a:latin typeface="Avenir Next LT Pro"/>
              <a:ea typeface="DengXian"/>
              <a:cs typeface="Arial"/>
            </a:endParaRPr>
          </a:p>
          <a:p>
            <a:pPr marL="227965" marR="0" indent="-227965">
              <a:spcBef>
                <a:spcPts val="0"/>
              </a:spcBef>
              <a:spcAft>
                <a:spcPts val="533"/>
              </a:spcAft>
              <a:buFont typeface="Arial" panose="020B0604020202020204" pitchFamily="34" charset="0"/>
              <a:buChar char="•"/>
            </a:pPr>
            <a:r>
              <a:rPr lang="en-US" sz="1050" b="1" u="sng" strike="noStrike" kern="100">
                <a:effectLst/>
                <a:latin typeface="Avenir Next LT Pro"/>
                <a:ea typeface="DengXian"/>
                <a:cs typeface="Arial"/>
                <a:hlinkClick r:id="rId14">
                  <a:extLst>
                    <a:ext uri="{A12FA001-AC4F-418D-AE19-62706E023703}">
                      <ahyp:hlinkClr xmlns:ahyp="http://schemas.microsoft.com/office/drawing/2018/hyperlinkcolor" val="tx"/>
                    </a:ext>
                  </a:extLst>
                </a:hlinkClick>
              </a:rPr>
              <a:t>International Astronautical Federation</a:t>
            </a:r>
            <a:r>
              <a:rPr lang="en-US" sz="1050" b="1" u="sng" kern="100">
                <a:effectLst/>
                <a:latin typeface="Avenir Next LT Pro"/>
                <a:ea typeface="DengXian"/>
                <a:cs typeface="Arial"/>
              </a:rPr>
              <a:t> (IAF)        </a:t>
            </a:r>
            <a:endParaRPr lang="en-GB" sz="1050" u="sng" kern="100">
              <a:effectLst/>
              <a:latin typeface="Avenir Next LT Pro"/>
              <a:ea typeface="DengXian"/>
              <a:cs typeface="Arial"/>
            </a:endParaRPr>
          </a:p>
          <a:p>
            <a:pPr marL="227965" marR="0" indent="-227965">
              <a:spcBef>
                <a:spcPts val="0"/>
              </a:spcBef>
              <a:spcAft>
                <a:spcPts val="533"/>
              </a:spcAft>
              <a:buFont typeface="Arial" panose="020B0604020202020204" pitchFamily="34" charset="0"/>
              <a:buChar char="•"/>
            </a:pPr>
            <a:r>
              <a:rPr lang="en-US" sz="1050" b="1" u="sng" strike="noStrike" kern="100">
                <a:effectLst/>
                <a:latin typeface="Avenir Next LT Pro"/>
                <a:ea typeface="DengXian"/>
                <a:cs typeface="Arial"/>
                <a:hlinkClick r:id="rId15">
                  <a:extLst>
                    <a:ext uri="{A12FA001-AC4F-418D-AE19-62706E023703}">
                      <ahyp:hlinkClr xmlns:ahyp="http://schemas.microsoft.com/office/drawing/2018/hyperlinkcolor" val="tx"/>
                    </a:ext>
                  </a:extLst>
                </a:hlinkClick>
              </a:rPr>
              <a:t>International Astronomical Union</a:t>
            </a:r>
            <a:r>
              <a:rPr lang="en-US" sz="1050" b="1" u="sng" kern="100">
                <a:effectLst/>
                <a:latin typeface="Avenir Next LT Pro"/>
                <a:ea typeface="DengXian"/>
                <a:cs typeface="Arial"/>
              </a:rPr>
              <a:t> (IAU)</a:t>
            </a:r>
          </a:p>
          <a:p>
            <a:pPr marL="227965" marR="0" indent="-227965">
              <a:spcBef>
                <a:spcPts val="0"/>
              </a:spcBef>
              <a:spcAft>
                <a:spcPts val="533"/>
              </a:spcAft>
              <a:buFont typeface="Arial" panose="020B0604020202020204" pitchFamily="34" charset="0"/>
              <a:buChar char="•"/>
            </a:pPr>
            <a:r>
              <a:rPr lang="en-US" sz="1050" b="1" u="sng" kern="100">
                <a:effectLst/>
                <a:latin typeface="Avenir Next LT Pro"/>
                <a:ea typeface="DengXian"/>
                <a:cs typeface="Arial"/>
              </a:rPr>
              <a:t>Ibero-American Institute of Aeronautic and Space Law and Commercial Aviation</a:t>
            </a:r>
            <a:endParaRPr lang="en-GB" sz="1050" u="sng" kern="100">
              <a:effectLst/>
              <a:latin typeface="Avenir Next LT Pro"/>
              <a:ea typeface="DengXian"/>
              <a:cs typeface="Arial"/>
            </a:endParaRPr>
          </a:p>
          <a:p>
            <a:pPr marL="227965" marR="0" indent="-227965">
              <a:spcBef>
                <a:spcPts val="0"/>
              </a:spcBef>
              <a:spcAft>
                <a:spcPts val="533"/>
              </a:spcAft>
              <a:buFont typeface="Arial" panose="020B0604020202020204" pitchFamily="34" charset="0"/>
              <a:buChar char="•"/>
            </a:pPr>
            <a:r>
              <a:rPr lang="en-US" sz="1050" b="1" u="sng" strike="noStrike" kern="100">
                <a:effectLst/>
                <a:latin typeface="Avenir Next LT Pro"/>
                <a:ea typeface="DengXian"/>
                <a:cs typeface="Arial"/>
                <a:hlinkClick r:id="rId16">
                  <a:extLst>
                    <a:ext uri="{A12FA001-AC4F-418D-AE19-62706E023703}">
                      <ahyp:hlinkClr xmlns:ahyp="http://schemas.microsoft.com/office/drawing/2018/hyperlinkcolor" val="tx"/>
                    </a:ext>
                  </a:extLst>
                </a:hlinkClick>
              </a:rPr>
              <a:t>International Association for the Advancement of Space Safety</a:t>
            </a:r>
            <a:r>
              <a:rPr lang="en-US" sz="1050" b="1" u="sng" kern="100">
                <a:effectLst/>
                <a:latin typeface="Avenir Next LT Pro"/>
                <a:ea typeface="DengXian"/>
                <a:cs typeface="Arial"/>
              </a:rPr>
              <a:t> (IAASS)</a:t>
            </a:r>
            <a:endParaRPr lang="en-GB" sz="1050" u="sng" kern="100">
              <a:effectLst/>
              <a:latin typeface="Avenir Next LT Pro"/>
              <a:ea typeface="DengXian"/>
              <a:cs typeface="Arial"/>
            </a:endParaRPr>
          </a:p>
          <a:p>
            <a:pPr marL="227965" marR="0" indent="-227965">
              <a:spcBef>
                <a:spcPts val="0"/>
              </a:spcBef>
              <a:spcAft>
                <a:spcPts val="533"/>
              </a:spcAft>
              <a:buFont typeface="Arial" panose="020B0604020202020204" pitchFamily="34" charset="0"/>
              <a:buChar char="•"/>
            </a:pPr>
            <a:r>
              <a:rPr lang="en-US" sz="1050" b="1" u="sng" strike="noStrike" kern="100">
                <a:effectLst/>
                <a:latin typeface="Avenir Next LT Pro"/>
                <a:ea typeface="DengXian"/>
                <a:cs typeface="Arial"/>
                <a:hlinkClick r:id="rId17">
                  <a:extLst>
                    <a:ext uri="{A12FA001-AC4F-418D-AE19-62706E023703}">
                      <ahyp:hlinkClr xmlns:ahyp="http://schemas.microsoft.com/office/drawing/2018/hyperlinkcolor" val="tx"/>
                    </a:ext>
                  </a:extLst>
                </a:hlinkClick>
              </a:rPr>
              <a:t>IIASA: International Institute for Applied Systems Analysis</a:t>
            </a:r>
            <a:r>
              <a:rPr lang="en-US" sz="1050" b="1" u="sng" kern="100">
                <a:effectLst/>
                <a:latin typeface="Avenir Next LT Pro"/>
                <a:ea typeface="DengXian"/>
                <a:cs typeface="Arial"/>
              </a:rPr>
              <a:t> (IIASA)</a:t>
            </a:r>
            <a:endParaRPr lang="en-GB" sz="1050" u="sng" kern="100">
              <a:effectLst/>
              <a:latin typeface="Avenir Next LT Pro"/>
              <a:ea typeface="DengXian"/>
              <a:cs typeface="Arial"/>
            </a:endParaRPr>
          </a:p>
          <a:p>
            <a:pPr marL="227965" marR="0" indent="-227965">
              <a:spcBef>
                <a:spcPts val="0"/>
              </a:spcBef>
              <a:spcAft>
                <a:spcPts val="533"/>
              </a:spcAft>
              <a:buFont typeface="Arial" panose="020B0604020202020204" pitchFamily="34" charset="0"/>
              <a:buChar char="•"/>
            </a:pPr>
            <a:r>
              <a:rPr lang="en-US" sz="1050" b="1" u="sng" kern="100">
                <a:effectLst/>
                <a:latin typeface="Avenir Next LT Pro"/>
                <a:ea typeface="DengXian"/>
                <a:cs typeface="Arial"/>
              </a:rPr>
              <a:t>International Institute for the Unification of Private Law (UNIDROIT)</a:t>
            </a:r>
          </a:p>
          <a:p>
            <a:pPr marL="227965" marR="0" indent="-227965">
              <a:spcBef>
                <a:spcPts val="0"/>
              </a:spcBef>
              <a:spcAft>
                <a:spcPts val="533"/>
              </a:spcAft>
              <a:buFont typeface="Arial" panose="020B0604020202020204" pitchFamily="34" charset="0"/>
              <a:buChar char="•"/>
            </a:pPr>
            <a:r>
              <a:rPr lang="en-US" sz="1050" b="1" u="sng" strike="noStrike" kern="100">
                <a:effectLst/>
                <a:latin typeface="Avenir Next LT Pro"/>
                <a:ea typeface="DengXian"/>
                <a:cs typeface="Arial"/>
                <a:hlinkClick r:id="rId18">
                  <a:extLst>
                    <a:ext uri="{A12FA001-AC4F-418D-AE19-62706E023703}">
                      <ahyp:hlinkClr xmlns:ahyp="http://schemas.microsoft.com/office/drawing/2018/hyperlinkcolor" val="tx"/>
                    </a:ext>
                  </a:extLst>
                </a:hlinkClick>
              </a:rPr>
              <a:t>International Institute of Space Law</a:t>
            </a:r>
            <a:r>
              <a:rPr lang="en-US" sz="1050" b="1" u="sng" kern="100">
                <a:effectLst/>
                <a:latin typeface="Avenir Next LT Pro"/>
                <a:ea typeface="DengXian"/>
                <a:cs typeface="Arial"/>
              </a:rPr>
              <a:t> (IISL)</a:t>
            </a:r>
            <a:endParaRPr lang="en-GB" sz="1050" u="sng" kern="100">
              <a:effectLst/>
              <a:latin typeface="Avenir Next LT Pro"/>
              <a:ea typeface="DengXian"/>
              <a:cs typeface="Arial"/>
            </a:endParaRPr>
          </a:p>
          <a:p>
            <a:pPr marL="227965" marR="0" indent="-227965">
              <a:spcBef>
                <a:spcPts val="0"/>
              </a:spcBef>
              <a:spcAft>
                <a:spcPts val="533"/>
              </a:spcAft>
              <a:buFont typeface="Arial" panose="020B0604020202020204" pitchFamily="34" charset="0"/>
              <a:buChar char="•"/>
            </a:pPr>
            <a:r>
              <a:rPr lang="en-US" sz="1050" b="1" u="sng" strike="noStrike" kern="100">
                <a:effectLst/>
                <a:latin typeface="Avenir Next LT Pro"/>
                <a:ea typeface="DengXian"/>
                <a:cs typeface="Arial"/>
                <a:hlinkClick r:id="rId19">
                  <a:extLst>
                    <a:ext uri="{A12FA001-AC4F-418D-AE19-62706E023703}">
                      <ahyp:hlinkClr xmlns:ahyp="http://schemas.microsoft.com/office/drawing/2018/hyperlinkcolor" val="tx"/>
                    </a:ext>
                  </a:extLst>
                </a:hlinkClick>
              </a:rPr>
              <a:t>International Law Association</a:t>
            </a:r>
            <a:r>
              <a:rPr lang="en-US" sz="1050" b="1" u="sng" kern="100">
                <a:effectLst/>
                <a:latin typeface="Avenir Next LT Pro"/>
                <a:ea typeface="DengXian"/>
                <a:cs typeface="Arial"/>
              </a:rPr>
              <a:t> (ILA)</a:t>
            </a:r>
            <a:endParaRPr lang="en-GB" sz="1050" u="sng" kern="100">
              <a:effectLst/>
              <a:latin typeface="Avenir Next LT Pro"/>
              <a:ea typeface="DengXian"/>
              <a:cs typeface="Arial"/>
            </a:endParaRPr>
          </a:p>
          <a:p>
            <a:pPr marL="227965" indent="-227965">
              <a:spcAft>
                <a:spcPts val="533"/>
              </a:spcAft>
              <a:buFont typeface="Arial" panose="020B0604020202020204" pitchFamily="34" charset="0"/>
              <a:buChar char="•"/>
            </a:pPr>
            <a:r>
              <a:rPr lang="en-US" sz="1050" b="1" u="sng" strike="noStrike">
                <a:effectLst/>
                <a:latin typeface="Avenir Next LT Pro"/>
                <a:ea typeface="DengXian"/>
                <a:cs typeface="Arial"/>
                <a:hlinkClick r:id="rId20">
                  <a:extLst>
                    <a:ext uri="{A12FA001-AC4F-418D-AE19-62706E023703}">
                      <ahyp:hlinkClr xmlns:ahyp="http://schemas.microsoft.com/office/drawing/2018/hyperlinkcolor" val="tx"/>
                    </a:ext>
                  </a:extLst>
                </a:hlinkClick>
              </a:rPr>
              <a:t>International Mobile Satellite Organization</a:t>
            </a:r>
            <a:r>
              <a:rPr lang="en-US" sz="1050" b="1" u="sng">
                <a:effectLst/>
                <a:latin typeface="Avenir Next LT Pro"/>
                <a:ea typeface="DengXian"/>
                <a:cs typeface="Arial"/>
              </a:rPr>
              <a:t> (IMSO)</a:t>
            </a:r>
          </a:p>
          <a:p>
            <a:pPr marL="227965" marR="0" indent="-227965">
              <a:spcBef>
                <a:spcPts val="0"/>
              </a:spcBef>
              <a:spcAft>
                <a:spcPts val="533"/>
              </a:spcAft>
              <a:buFont typeface="Arial" panose="020B0604020202020204" pitchFamily="34" charset="0"/>
              <a:buChar char="•"/>
            </a:pPr>
            <a:r>
              <a:rPr lang="en-US" sz="1050" b="1" u="sng" kern="100">
                <a:effectLst/>
                <a:latin typeface="Avenir Next LT Pro"/>
                <a:ea typeface="DengXian"/>
                <a:cs typeface="Arial"/>
              </a:rPr>
              <a:t>Inter Islamic Network on Space Sciences and Technology (ISNET)</a:t>
            </a:r>
            <a:endParaRPr lang="en-GB" sz="1050" u="sng" kern="100">
              <a:effectLst/>
              <a:latin typeface="Avenir Next LT Pro"/>
              <a:ea typeface="DengXian"/>
              <a:cs typeface="Arial"/>
            </a:endParaRPr>
          </a:p>
          <a:p>
            <a:pPr marL="227965" marR="0" indent="-227965">
              <a:spcBef>
                <a:spcPts val="0"/>
              </a:spcBef>
              <a:spcAft>
                <a:spcPts val="533"/>
              </a:spcAft>
              <a:buFont typeface="Arial" panose="020B0604020202020204" pitchFamily="34" charset="0"/>
              <a:buChar char="•"/>
            </a:pPr>
            <a:r>
              <a:rPr lang="en-US" sz="1050" b="1" u="sng" strike="noStrike" kern="100">
                <a:effectLst/>
                <a:latin typeface="Avenir Next LT Pro"/>
                <a:ea typeface="DengXian"/>
                <a:cs typeface="Arial"/>
                <a:hlinkClick r:id="rId21">
                  <a:extLst>
                    <a:ext uri="{A12FA001-AC4F-418D-AE19-62706E023703}">
                      <ahyp:hlinkClr xmlns:ahyp="http://schemas.microsoft.com/office/drawing/2018/hyperlinkcolor" val="tx"/>
                    </a:ext>
                  </a:extLst>
                </a:hlinkClick>
              </a:rPr>
              <a:t>International Organization of Space Communications</a:t>
            </a:r>
            <a:r>
              <a:rPr lang="en-US" sz="1050" b="1" u="sng" kern="100">
                <a:effectLst/>
                <a:latin typeface="Avenir Next LT Pro"/>
                <a:ea typeface="DengXian"/>
                <a:cs typeface="Arial"/>
              </a:rPr>
              <a:t> (INTERSPUTNIK)</a:t>
            </a:r>
            <a:br>
              <a:rPr lang="en-US" sz="1200" b="1" u="sng" kern="100">
                <a:effectLst/>
                <a:latin typeface="Calibri" panose="020F0502020204030204" pitchFamily="34" charset="0"/>
                <a:ea typeface="DengXian" panose="02010600030101010101" pitchFamily="2" charset="-122"/>
                <a:cs typeface="Arial" panose="020B0604020202020204" pitchFamily="34" charset="0"/>
              </a:rPr>
            </a:br>
            <a:br>
              <a:rPr lang="en-US" sz="1200" b="1">
                <a:effectLst/>
                <a:latin typeface="Calibri" panose="020F0502020204030204" pitchFamily="34" charset="0"/>
                <a:ea typeface="DengXian" panose="02010600030101010101" pitchFamily="2" charset="-122"/>
                <a:cs typeface="Arial" panose="020B0604020202020204" pitchFamily="34" charset="0"/>
              </a:rPr>
            </a:br>
            <a:endParaRPr lang="en-US" sz="1200">
              <a:solidFill>
                <a:schemeClr val="accent1">
                  <a:lumMod val="75000"/>
                </a:schemeClr>
              </a:solidFill>
              <a:ea typeface="Calibri" panose="020F0502020204030204"/>
              <a:cs typeface="Calibri" panose="020F0502020204030204"/>
            </a:endParaRPr>
          </a:p>
        </p:txBody>
      </p:sp>
      <p:sp>
        <p:nvSpPr>
          <p:cNvPr id="8" name="TextBox 7">
            <a:extLst>
              <a:ext uri="{FF2B5EF4-FFF2-40B4-BE49-F238E27FC236}">
                <a16:creationId xmlns:a16="http://schemas.microsoft.com/office/drawing/2014/main" id="{A876FC2C-E9E4-8D60-F419-9659DCF3A6F0}"/>
              </a:ext>
            </a:extLst>
          </p:cNvPr>
          <p:cNvSpPr txBox="1"/>
          <p:nvPr/>
        </p:nvSpPr>
        <p:spPr>
          <a:xfrm>
            <a:off x="8528251" y="1363959"/>
            <a:ext cx="3724351" cy="5808065"/>
          </a:xfrm>
          <a:prstGeom prst="rect">
            <a:avLst/>
          </a:prstGeom>
          <a:noFill/>
        </p:spPr>
        <p:txBody>
          <a:bodyPr wrap="square" lIns="91440" tIns="45720" rIns="91440" bIns="45720" rtlCol="0" anchor="t">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marL="227965" indent="-227965">
              <a:spcAft>
                <a:spcPts val="533"/>
              </a:spcAft>
              <a:buFont typeface="Arial" panose="020B0604020202020204" pitchFamily="34" charset="0"/>
              <a:buChar char="•"/>
            </a:pPr>
            <a:r>
              <a:rPr lang="en-US" sz="1050" b="1" u="sng" kern="100">
                <a:effectLst/>
                <a:latin typeface="Avenir Next LT Pro"/>
                <a:ea typeface="DengXian"/>
                <a:cs typeface="Arial"/>
              </a:rPr>
              <a:t>International Organization of Standardization (ISO)</a:t>
            </a:r>
            <a:endParaRPr lang="en-GB" sz="1050" u="sng" kern="100">
              <a:effectLst/>
              <a:latin typeface="Avenir Next LT Pro"/>
              <a:ea typeface="DengXian"/>
              <a:cs typeface="Arial"/>
            </a:endParaRPr>
          </a:p>
          <a:p>
            <a:pPr marL="227965" marR="0" indent="-227965">
              <a:spcBef>
                <a:spcPts val="0"/>
              </a:spcBef>
              <a:spcAft>
                <a:spcPts val="533"/>
              </a:spcAft>
              <a:buFont typeface="Arial" panose="020B0604020202020204" pitchFamily="34" charset="0"/>
              <a:buChar char="•"/>
            </a:pPr>
            <a:r>
              <a:rPr lang="en-US" sz="1050" b="1" u="sng" kern="100">
                <a:effectLst/>
                <a:latin typeface="Avenir Next LT Pro"/>
                <a:ea typeface="DengXian"/>
                <a:cs typeface="Arial"/>
              </a:rPr>
              <a:t>International Peace Alliance (Space)</a:t>
            </a:r>
            <a:endParaRPr lang="en-GB" sz="1050" u="sng" kern="100">
              <a:effectLst/>
              <a:latin typeface="Avenir Next LT Pro"/>
              <a:ea typeface="DengXian"/>
              <a:cs typeface="Arial"/>
            </a:endParaRPr>
          </a:p>
          <a:p>
            <a:pPr marL="227965" marR="0" indent="-227965">
              <a:spcBef>
                <a:spcPts val="0"/>
              </a:spcBef>
              <a:spcAft>
                <a:spcPts val="533"/>
              </a:spcAft>
              <a:buFont typeface="Arial" panose="020B0604020202020204" pitchFamily="34" charset="0"/>
              <a:buChar char="•"/>
            </a:pPr>
            <a:r>
              <a:rPr lang="en-US" sz="1050" b="1" u="sng" strike="noStrike" kern="100">
                <a:effectLst/>
                <a:latin typeface="Avenir Next LT Pro"/>
                <a:ea typeface="DengXian"/>
                <a:cs typeface="Arial"/>
                <a:hlinkClick r:id="rId22">
                  <a:extLst>
                    <a:ext uri="{A12FA001-AC4F-418D-AE19-62706E023703}">
                      <ahyp:hlinkClr xmlns:ahyp="http://schemas.microsoft.com/office/drawing/2018/hyperlinkcolor" val="tx"/>
                    </a:ext>
                  </a:extLst>
                </a:hlinkClick>
              </a:rPr>
              <a:t>International Society for Photogrammetry and Remote Sensing</a:t>
            </a:r>
            <a:r>
              <a:rPr lang="en-US" sz="1050" b="1" u="sng" kern="100">
                <a:effectLst/>
                <a:latin typeface="Avenir Next LT Pro"/>
                <a:ea typeface="DengXian"/>
                <a:cs typeface="Arial"/>
              </a:rPr>
              <a:t> (ISPRS)</a:t>
            </a:r>
          </a:p>
          <a:p>
            <a:pPr marL="227965" marR="0" indent="-227965">
              <a:spcBef>
                <a:spcPts val="0"/>
              </a:spcBef>
              <a:spcAft>
                <a:spcPts val="533"/>
              </a:spcAft>
              <a:buFont typeface="Arial" panose="020B0604020202020204" pitchFamily="34" charset="0"/>
              <a:buChar char="•"/>
            </a:pPr>
            <a:r>
              <a:rPr lang="en-US" sz="1050" b="1" u="sng" strike="noStrike" kern="100">
                <a:effectLst/>
                <a:latin typeface="Avenir Next LT Pro"/>
                <a:ea typeface="DengXian"/>
                <a:cs typeface="Arial"/>
                <a:hlinkClick r:id="rId23">
                  <a:extLst>
                    <a:ext uri="{A12FA001-AC4F-418D-AE19-62706E023703}">
                      <ahyp:hlinkClr xmlns:ahyp="http://schemas.microsoft.com/office/drawing/2018/hyperlinkcolor" val="tx"/>
                    </a:ext>
                  </a:extLst>
                </a:hlinkClick>
              </a:rPr>
              <a:t>International Space University</a:t>
            </a:r>
            <a:r>
              <a:rPr lang="en-US" sz="1050" b="1" u="sng" kern="100">
                <a:effectLst/>
                <a:latin typeface="Avenir Next LT Pro"/>
                <a:ea typeface="DengXian"/>
                <a:cs typeface="Arial"/>
              </a:rPr>
              <a:t> (ISU)</a:t>
            </a:r>
          </a:p>
          <a:p>
            <a:pPr marL="227965" marR="0" indent="-227965">
              <a:spcBef>
                <a:spcPts val="0"/>
              </a:spcBef>
              <a:spcAft>
                <a:spcPts val="533"/>
              </a:spcAft>
              <a:buFont typeface="Arial" panose="020B0604020202020204" pitchFamily="34" charset="0"/>
              <a:buChar char="•"/>
            </a:pPr>
            <a:r>
              <a:rPr lang="en-US" sz="1050" b="1" u="sng" strike="noStrike" kern="100">
                <a:effectLst/>
                <a:latin typeface="Avenir Next LT Pro"/>
                <a:ea typeface="DengXian"/>
                <a:cs typeface="Arial"/>
                <a:hlinkClick r:id="rId24">
                  <a:extLst>
                    <a:ext uri="{A12FA001-AC4F-418D-AE19-62706E023703}">
                      <ahyp:hlinkClr xmlns:ahyp="http://schemas.microsoft.com/office/drawing/2018/hyperlinkcolor" val="tx"/>
                    </a:ext>
                  </a:extLst>
                </a:hlinkClick>
              </a:rPr>
              <a:t>International Telecommunication Satellite Organization</a:t>
            </a:r>
            <a:r>
              <a:rPr lang="en-US" sz="1050" b="1" u="sng" kern="100">
                <a:effectLst/>
                <a:latin typeface="Avenir Next LT Pro"/>
                <a:ea typeface="DengXian"/>
                <a:cs typeface="Arial"/>
              </a:rPr>
              <a:t> (ITSO)</a:t>
            </a:r>
          </a:p>
          <a:p>
            <a:pPr marL="227965" marR="0" indent="-227965">
              <a:spcBef>
                <a:spcPts val="0"/>
              </a:spcBef>
              <a:spcAft>
                <a:spcPts val="533"/>
              </a:spcAft>
              <a:buFont typeface="Arial" panose="020B0604020202020204" pitchFamily="34" charset="0"/>
              <a:buChar char="•"/>
            </a:pPr>
            <a:r>
              <a:rPr lang="en-US" sz="1050" b="1" u="sng" kern="100">
                <a:effectLst/>
                <a:latin typeface="Avenir Next LT Pro"/>
                <a:ea typeface="DengXian"/>
                <a:cs typeface="Arial"/>
              </a:rPr>
              <a:t>Moon Village Association</a:t>
            </a:r>
            <a:br>
              <a:rPr lang="en-US" sz="1050" b="1" u="sng" kern="100">
                <a:effectLst/>
                <a:latin typeface="Avenir Next LT Pro" panose="020B0504020202020204" pitchFamily="34" charset="77"/>
                <a:ea typeface="DengXian" panose="02010600030101010101" pitchFamily="2" charset="-122"/>
                <a:cs typeface="Arial" panose="020B0604020202020204" pitchFamily="34" charset="0"/>
              </a:rPr>
            </a:br>
            <a:r>
              <a:rPr lang="en-US" sz="1050" b="1" u="sng" strike="noStrike" kern="100">
                <a:effectLst/>
                <a:latin typeface="Avenir Next LT Pro"/>
                <a:ea typeface="DengXian"/>
                <a:cs typeface="Arial"/>
                <a:hlinkClick r:id="rId25">
                  <a:extLst>
                    <a:ext uri="{A12FA001-AC4F-418D-AE19-62706E023703}">
                      <ahyp:hlinkClr xmlns:ahyp="http://schemas.microsoft.com/office/drawing/2018/hyperlinkcolor" val="tx"/>
                    </a:ext>
                  </a:extLst>
                </a:hlinkClick>
              </a:rPr>
              <a:t>National Space Society</a:t>
            </a:r>
            <a:r>
              <a:rPr lang="en-US" sz="1050" b="1" u="sng" kern="100">
                <a:effectLst/>
                <a:latin typeface="Avenir Next LT Pro"/>
                <a:ea typeface="DengXian"/>
                <a:cs typeface="Arial"/>
              </a:rPr>
              <a:t> (NSS)</a:t>
            </a:r>
            <a:endParaRPr lang="en-GB" sz="1050" u="sng" kern="100">
              <a:effectLst/>
              <a:latin typeface="Avenir Next LT Pro"/>
              <a:ea typeface="DengXian"/>
              <a:cs typeface="Arial"/>
            </a:endParaRPr>
          </a:p>
          <a:p>
            <a:pPr marL="227965" marR="0" indent="-227965">
              <a:spcBef>
                <a:spcPts val="0"/>
              </a:spcBef>
              <a:spcAft>
                <a:spcPts val="533"/>
              </a:spcAft>
              <a:buFont typeface="Arial" panose="020B0604020202020204" pitchFamily="34" charset="0"/>
              <a:buChar char="•"/>
            </a:pPr>
            <a:r>
              <a:rPr lang="en-US" sz="1050" b="1" u="sng" kern="100">
                <a:effectLst/>
                <a:latin typeface="Avenir Next LT Pro"/>
                <a:ea typeface="DengXian"/>
                <a:cs typeface="Arial"/>
              </a:rPr>
              <a:t>Open Lunar Foundation</a:t>
            </a:r>
            <a:endParaRPr lang="en-GB" sz="1067" u="sng" kern="100">
              <a:effectLst/>
              <a:latin typeface="Avenir Next LT Pro" panose="020B0504020202020204" pitchFamily="34" charset="77"/>
              <a:ea typeface="DengXian" panose="02010600030101010101" pitchFamily="2" charset="-122"/>
              <a:cs typeface="Arial" panose="020B0604020202020204" pitchFamily="34" charset="0"/>
            </a:endParaRPr>
          </a:p>
          <a:p>
            <a:pPr marL="227965" indent="-227965">
              <a:spcAft>
                <a:spcPts val="533"/>
              </a:spcAft>
              <a:buFont typeface="Arial" panose="020B0604020202020204" pitchFamily="34" charset="0"/>
              <a:buChar char="•"/>
            </a:pPr>
            <a:r>
              <a:rPr lang="en-US" sz="1050" b="1" u="sng" kern="100">
                <a:latin typeface="Avenir Next LT Pro"/>
                <a:ea typeface="DengXian"/>
                <a:cs typeface="Arial"/>
              </a:rPr>
              <a:t>Outer Space Institute</a:t>
            </a:r>
          </a:p>
          <a:p>
            <a:pPr marL="227965" marR="0" indent="-227965">
              <a:spcBef>
                <a:spcPts val="0"/>
              </a:spcBef>
              <a:spcAft>
                <a:spcPts val="533"/>
              </a:spcAft>
              <a:buFont typeface="Arial" panose="020B0604020202020204" pitchFamily="34" charset="0"/>
              <a:buChar char="•"/>
            </a:pPr>
            <a:r>
              <a:rPr lang="en-US" sz="1050" b="1" u="sng" strike="noStrike" kern="100">
                <a:effectLst/>
                <a:latin typeface="Avenir Next LT Pro"/>
                <a:ea typeface="DengXian"/>
                <a:cs typeface="Arial"/>
                <a:hlinkClick r:id="rId26">
                  <a:extLst>
                    <a:ext uri="{A12FA001-AC4F-418D-AE19-62706E023703}">
                      <ahyp:hlinkClr xmlns:ahyp="http://schemas.microsoft.com/office/drawing/2018/hyperlinkcolor" val="tx"/>
                    </a:ext>
                  </a:extLst>
                </a:hlinkClick>
              </a:rPr>
              <a:t>Prince Sultan Bin Abdulaziz International Prize for Water</a:t>
            </a:r>
            <a:r>
              <a:rPr lang="en-US" sz="1050" b="1" u="sng" kern="100">
                <a:effectLst/>
                <a:latin typeface="Avenir Next LT Pro"/>
                <a:ea typeface="DengXian"/>
                <a:cs typeface="Arial"/>
              </a:rPr>
              <a:t> (PSIPW)</a:t>
            </a:r>
          </a:p>
          <a:p>
            <a:pPr marL="227965" marR="0" indent="-227965">
              <a:spcBef>
                <a:spcPts val="0"/>
              </a:spcBef>
              <a:spcAft>
                <a:spcPts val="533"/>
              </a:spcAft>
              <a:buFont typeface="Arial" panose="020B0604020202020204" pitchFamily="34" charset="0"/>
              <a:buChar char="•"/>
            </a:pPr>
            <a:r>
              <a:rPr lang="en-US" sz="1050" b="1" u="sng" kern="100">
                <a:effectLst/>
                <a:latin typeface="Avenir Next LT Pro"/>
                <a:ea typeface="DengXian"/>
                <a:cs typeface="Arial"/>
              </a:rPr>
              <a:t>Scientific Committee on Solar-Terrestrial Physics (SCOSTEP)</a:t>
            </a:r>
            <a:endParaRPr lang="en-GB" sz="1050" u="sng" kern="100">
              <a:effectLst/>
              <a:latin typeface="Avenir Next LT Pro"/>
              <a:ea typeface="DengXian"/>
              <a:cs typeface="Arial"/>
            </a:endParaRPr>
          </a:p>
          <a:p>
            <a:pPr marL="227965" marR="0" indent="-227965">
              <a:spcBef>
                <a:spcPts val="0"/>
              </a:spcBef>
              <a:spcAft>
                <a:spcPts val="533"/>
              </a:spcAft>
              <a:buFont typeface="Arial" panose="020B0604020202020204" pitchFamily="34" charset="0"/>
              <a:buChar char="•"/>
            </a:pPr>
            <a:r>
              <a:rPr lang="en-US" sz="1050" b="1" u="sng" strike="noStrike" kern="100">
                <a:effectLst/>
                <a:latin typeface="Avenir Next LT Pro"/>
                <a:ea typeface="DengXian"/>
                <a:cs typeface="Arial"/>
                <a:hlinkClick r:id="rId27">
                  <a:extLst>
                    <a:ext uri="{A12FA001-AC4F-418D-AE19-62706E023703}">
                      <ahyp:hlinkClr xmlns:ahyp="http://schemas.microsoft.com/office/drawing/2018/hyperlinkcolor" val="tx"/>
                    </a:ext>
                  </a:extLst>
                </a:hlinkClick>
              </a:rPr>
              <a:t>Secure World Foundation</a:t>
            </a:r>
            <a:r>
              <a:rPr lang="en-US" sz="1050" b="1" u="sng" kern="100">
                <a:effectLst/>
                <a:latin typeface="Avenir Next LT Pro"/>
                <a:ea typeface="DengXian"/>
                <a:cs typeface="Arial"/>
              </a:rPr>
              <a:t> (SWF)</a:t>
            </a:r>
            <a:endParaRPr lang="en-GB" sz="1050" u="sng" kern="100">
              <a:effectLst/>
              <a:latin typeface="Avenir Next LT Pro"/>
              <a:ea typeface="DengXian"/>
              <a:cs typeface="Arial"/>
            </a:endParaRPr>
          </a:p>
          <a:p>
            <a:pPr marL="227965" marR="0" indent="-227965">
              <a:spcBef>
                <a:spcPts val="0"/>
              </a:spcBef>
              <a:spcAft>
                <a:spcPts val="533"/>
              </a:spcAft>
              <a:buFont typeface="Arial" panose="020B0604020202020204" pitchFamily="34" charset="0"/>
              <a:buChar char="•"/>
            </a:pPr>
            <a:r>
              <a:rPr lang="en-US" sz="1050" b="1" u="sng" strike="noStrike" kern="100">
                <a:effectLst/>
                <a:latin typeface="Avenir Next LT Pro"/>
                <a:ea typeface="DengXian"/>
                <a:cs typeface="Arial"/>
                <a:hlinkClick r:id="rId28">
                  <a:extLst>
                    <a:ext uri="{A12FA001-AC4F-418D-AE19-62706E023703}">
                      <ahyp:hlinkClr xmlns:ahyp="http://schemas.microsoft.com/office/drawing/2018/hyperlinkcolor" val="tx"/>
                    </a:ext>
                  </a:extLst>
                </a:hlinkClick>
              </a:rPr>
              <a:t>Space Generation Advisory Council</a:t>
            </a:r>
            <a:r>
              <a:rPr lang="en-US" sz="1050" b="1" u="sng" kern="100">
                <a:effectLst/>
                <a:latin typeface="Avenir Next LT Pro"/>
                <a:ea typeface="DengXian"/>
                <a:cs typeface="Arial"/>
              </a:rPr>
              <a:t> (SGAC)</a:t>
            </a:r>
            <a:endParaRPr lang="en-GB" sz="1050" u="sng" kern="100">
              <a:effectLst/>
              <a:latin typeface="Avenir Next LT Pro"/>
              <a:ea typeface="DengXian"/>
              <a:cs typeface="Arial"/>
            </a:endParaRPr>
          </a:p>
          <a:p>
            <a:pPr marL="227965" indent="-227965">
              <a:spcAft>
                <a:spcPts val="533"/>
              </a:spcAft>
              <a:buFont typeface="Arial" panose="020B0604020202020204" pitchFamily="34" charset="0"/>
              <a:buChar char="•"/>
            </a:pPr>
            <a:r>
              <a:rPr lang="en-US" sz="1050" b="1" u="sng" kern="100">
                <a:latin typeface="Avenir Next LT Pro"/>
                <a:ea typeface="DengXian"/>
                <a:cs typeface="Arial"/>
              </a:rPr>
              <a:t>Space Data Association</a:t>
            </a:r>
          </a:p>
          <a:p>
            <a:pPr marL="227965" indent="-227965">
              <a:spcAft>
                <a:spcPts val="533"/>
              </a:spcAft>
              <a:buFont typeface="Arial" panose="020B0604020202020204" pitchFamily="34" charset="0"/>
              <a:buChar char="•"/>
            </a:pPr>
            <a:r>
              <a:rPr lang="en-US" sz="1050" b="1" u="sng" kern="100">
                <a:latin typeface="Avenir Next LT Pro"/>
                <a:ea typeface="DengXian"/>
                <a:cs typeface="Arial"/>
              </a:rPr>
              <a:t>Space </a:t>
            </a:r>
            <a:r>
              <a:rPr lang="en-US" sz="1050" b="1" u="sng" kern="100" err="1">
                <a:latin typeface="Avenir Next LT Pro"/>
                <a:ea typeface="DengXian"/>
                <a:cs typeface="Arial"/>
              </a:rPr>
              <a:t>Rennaisance</a:t>
            </a:r>
            <a:r>
              <a:rPr lang="en-US" sz="1050" b="1" u="sng" kern="100">
                <a:latin typeface="Avenir Next LT Pro"/>
                <a:ea typeface="DengXian"/>
                <a:cs typeface="Arial"/>
              </a:rPr>
              <a:t> International</a:t>
            </a:r>
          </a:p>
          <a:p>
            <a:pPr marL="227965" marR="0" indent="-227965">
              <a:spcBef>
                <a:spcPts val="0"/>
              </a:spcBef>
              <a:spcAft>
                <a:spcPts val="533"/>
              </a:spcAft>
              <a:buFont typeface="Arial" panose="020B0604020202020204" pitchFamily="34" charset="0"/>
              <a:buChar char="•"/>
            </a:pPr>
            <a:r>
              <a:rPr lang="en-US" sz="1050" b="1" u="sng" kern="100">
                <a:effectLst/>
                <a:latin typeface="Avenir Next LT Pro"/>
                <a:ea typeface="DengXian"/>
                <a:cs typeface="Arial"/>
              </a:rPr>
              <a:t>Square </a:t>
            </a:r>
            <a:r>
              <a:rPr lang="en-US" sz="1050" b="1" u="sng" kern="100" err="1">
                <a:effectLst/>
                <a:latin typeface="Avenir Next LT Pro"/>
                <a:ea typeface="DengXian"/>
                <a:cs typeface="Arial"/>
              </a:rPr>
              <a:t>Kilometre</a:t>
            </a:r>
            <a:r>
              <a:rPr lang="en-US" sz="1050" b="1" u="sng" kern="100">
                <a:effectLst/>
                <a:latin typeface="Avenir Next LT Pro"/>
                <a:ea typeface="DengXian"/>
                <a:cs typeface="Arial"/>
              </a:rPr>
              <a:t> Array Observatory</a:t>
            </a:r>
            <a:endParaRPr lang="en-GB" sz="1050" u="sng" kern="100">
              <a:effectLst/>
              <a:latin typeface="Avenir Next LT Pro"/>
              <a:ea typeface="DengXian"/>
              <a:cs typeface="Arial"/>
            </a:endParaRPr>
          </a:p>
          <a:p>
            <a:pPr marL="227965" marR="0" indent="-227965">
              <a:spcBef>
                <a:spcPts val="0"/>
              </a:spcBef>
              <a:spcAft>
                <a:spcPts val="533"/>
              </a:spcAft>
              <a:buFont typeface="Arial" panose="020B0604020202020204" pitchFamily="34" charset="0"/>
              <a:buChar char="•"/>
            </a:pPr>
            <a:r>
              <a:rPr lang="en-US" sz="1050" b="1" u="sng" kern="100">
                <a:effectLst/>
                <a:latin typeface="Avenir Next LT Pro"/>
                <a:ea typeface="DengXian"/>
                <a:cs typeface="Arial"/>
              </a:rPr>
              <a:t>Three Country - Trusted Broker</a:t>
            </a:r>
            <a:br>
              <a:rPr lang="en-US" sz="1050" b="1" u="sng" kern="100">
                <a:effectLst/>
                <a:latin typeface="Avenir Next LT Pro" panose="020B0504020202020204" pitchFamily="34" charset="77"/>
                <a:ea typeface="DengXian" panose="02010600030101010101" pitchFamily="2" charset="-122"/>
                <a:cs typeface="Arial" panose="020B0604020202020204" pitchFamily="34" charset="0"/>
              </a:rPr>
            </a:br>
            <a:r>
              <a:rPr lang="en-US" sz="1050" b="1" u="sng" strike="noStrike" kern="100">
                <a:effectLst/>
                <a:latin typeface="Avenir Next LT Pro"/>
                <a:ea typeface="DengXian"/>
                <a:cs typeface="Arial"/>
                <a:hlinkClick r:id="rId29">
                  <a:extLst>
                    <a:ext uri="{A12FA001-AC4F-418D-AE19-62706E023703}">
                      <ahyp:hlinkClr xmlns:ahyp="http://schemas.microsoft.com/office/drawing/2018/hyperlinkcolor" val="tx"/>
                    </a:ext>
                  </a:extLst>
                </a:hlinkClick>
              </a:rPr>
              <a:t>The Planetary Society</a:t>
            </a:r>
            <a:r>
              <a:rPr lang="en-US" sz="1050" b="1" u="sng" kern="100">
                <a:effectLst/>
                <a:latin typeface="Avenir Next LT Pro"/>
                <a:ea typeface="DengXian"/>
                <a:cs typeface="Arial"/>
              </a:rPr>
              <a:t> (TPS)</a:t>
            </a:r>
            <a:endParaRPr lang="en-GB" sz="1050" u="sng" kern="100">
              <a:effectLst/>
              <a:latin typeface="Avenir Next LT Pro"/>
              <a:ea typeface="DengXian"/>
              <a:cs typeface="Arial"/>
            </a:endParaRPr>
          </a:p>
          <a:p>
            <a:pPr marL="227965" marR="0" indent="-227965">
              <a:spcBef>
                <a:spcPts val="0"/>
              </a:spcBef>
              <a:spcAft>
                <a:spcPts val="533"/>
              </a:spcAft>
              <a:buFont typeface="Arial" panose="020B0604020202020204" pitchFamily="34" charset="0"/>
              <a:buChar char="•"/>
            </a:pPr>
            <a:r>
              <a:rPr lang="en-US" sz="1050" b="1" u="sng" kern="100">
                <a:effectLst/>
                <a:latin typeface="Avenir Next LT Pro"/>
                <a:ea typeface="DengXian"/>
                <a:cs typeface="Arial"/>
              </a:rPr>
              <a:t>UNISEC-Global: University Space Engineering Consortium-Global (UNISEC-Global)</a:t>
            </a:r>
            <a:endParaRPr lang="en-GB" sz="1050" u="sng" kern="100">
              <a:effectLst/>
              <a:latin typeface="Avenir Next LT Pro"/>
              <a:ea typeface="DengXian"/>
              <a:cs typeface="Arial"/>
            </a:endParaRPr>
          </a:p>
          <a:p>
            <a:pPr marL="227965" indent="-227965">
              <a:spcAft>
                <a:spcPts val="533"/>
              </a:spcAft>
              <a:buFont typeface="Arial" panose="020B0604020202020204" pitchFamily="34" charset="0"/>
              <a:buChar char="•"/>
            </a:pPr>
            <a:r>
              <a:rPr lang="en-US" sz="1050" b="1" u="sng" strike="noStrike">
                <a:effectLst/>
                <a:latin typeface="Avenir Next LT Pro"/>
                <a:ea typeface="DengXian"/>
                <a:cs typeface="Arial"/>
                <a:hlinkClick r:id="rId30">
                  <a:extLst>
                    <a:ext uri="{A12FA001-AC4F-418D-AE19-62706E023703}">
                      <ahyp:hlinkClr xmlns:ahyp="http://schemas.microsoft.com/office/drawing/2018/hyperlinkcolor" val="tx"/>
                    </a:ext>
                  </a:extLst>
                </a:hlinkClick>
              </a:rPr>
              <a:t>WSWA: World Space Week Association</a:t>
            </a:r>
            <a:br>
              <a:rPr lang="en-US" sz="1050" u="sng">
                <a:effectLst/>
                <a:latin typeface="Avenir Next LT Pro" panose="020B0504020202020204" pitchFamily="34" charset="77"/>
                <a:ea typeface="DengXian" panose="02010600030101010101" pitchFamily="2" charset="-122"/>
                <a:cs typeface="Arial" panose="020B0604020202020204" pitchFamily="34" charset="0"/>
              </a:rPr>
            </a:br>
            <a:br>
              <a:rPr lang="en-US" sz="1200" u="sng">
                <a:effectLst/>
                <a:latin typeface="Calibri" panose="020F0502020204030204" pitchFamily="34" charset="0"/>
                <a:ea typeface="DengXian" panose="02010600030101010101" pitchFamily="2" charset="-122"/>
                <a:cs typeface="Arial" panose="020B0604020202020204" pitchFamily="34" charset="0"/>
              </a:rPr>
            </a:br>
            <a:endParaRPr lang="en-GB" sz="1200" u="sng">
              <a:solidFill>
                <a:schemeClr val="accent1">
                  <a:lumMod val="75000"/>
                </a:schemeClr>
              </a:solidFill>
              <a:ea typeface="Calibri" panose="020F0502020204030204"/>
              <a:cs typeface="Calibri" panose="020F0502020204030204"/>
            </a:endParaRPr>
          </a:p>
        </p:txBody>
      </p:sp>
      <p:sp>
        <p:nvSpPr>
          <p:cNvPr id="2" name="Rectangle: Rounded Corners 1">
            <a:extLst>
              <a:ext uri="{FF2B5EF4-FFF2-40B4-BE49-F238E27FC236}">
                <a16:creationId xmlns:a16="http://schemas.microsoft.com/office/drawing/2014/main" id="{E3C95367-1B51-C037-84E4-D6C785AE8076}"/>
              </a:ext>
            </a:extLst>
          </p:cNvPr>
          <p:cNvSpPr/>
          <p:nvPr/>
        </p:nvSpPr>
        <p:spPr>
          <a:xfrm>
            <a:off x="0" y="3981734"/>
            <a:ext cx="4371033" cy="258670"/>
          </a:xfrm>
          <a:prstGeom prst="roundRect">
            <a:avLst/>
          </a:prstGeom>
          <a:solidFill>
            <a:srgbClr val="FF0000">
              <a:alpha val="29000"/>
            </a:srgbClr>
          </a:solidFill>
          <a:ln>
            <a:solidFill>
              <a:srgbClr val="B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339435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B79EA20A-0B63-39C0-43E8-5FFC34BDD53A}"/>
              </a:ext>
            </a:extLst>
          </p:cNvPr>
          <p:cNvGrpSpPr/>
          <p:nvPr/>
        </p:nvGrpSpPr>
        <p:grpSpPr>
          <a:xfrm>
            <a:off x="7144382" y="1919543"/>
            <a:ext cx="3418946" cy="4709602"/>
            <a:chOff x="6297979" y="374573"/>
            <a:chExt cx="3346997" cy="6581470"/>
          </a:xfrm>
        </p:grpSpPr>
        <p:sp>
          <p:nvSpPr>
            <p:cNvPr id="22" name="Freeform: Shape 21">
              <a:extLst>
                <a:ext uri="{FF2B5EF4-FFF2-40B4-BE49-F238E27FC236}">
                  <a16:creationId xmlns:a16="http://schemas.microsoft.com/office/drawing/2014/main" id="{69A389DF-03B3-E5D3-E0AA-2A4475058EFB}"/>
                </a:ext>
              </a:extLst>
            </p:cNvPr>
            <p:cNvSpPr/>
            <p:nvPr/>
          </p:nvSpPr>
          <p:spPr>
            <a:xfrm>
              <a:off x="6297979" y="374573"/>
              <a:ext cx="3346997" cy="1111317"/>
            </a:xfrm>
            <a:custGeom>
              <a:avLst/>
              <a:gdLst>
                <a:gd name="connsiteX0" fmla="*/ 0 w 3245929"/>
                <a:gd name="connsiteY0" fmla="*/ 0 h 1020299"/>
                <a:gd name="connsiteX1" fmla="*/ 3245929 w 3245929"/>
                <a:gd name="connsiteY1" fmla="*/ 0 h 1020299"/>
                <a:gd name="connsiteX2" fmla="*/ 3245929 w 3245929"/>
                <a:gd name="connsiteY2" fmla="*/ 1020299 h 1020299"/>
                <a:gd name="connsiteX3" fmla="*/ 0 w 3245929"/>
                <a:gd name="connsiteY3" fmla="*/ 1020299 h 1020299"/>
                <a:gd name="connsiteX4" fmla="*/ 0 w 3245929"/>
                <a:gd name="connsiteY4" fmla="*/ 0 h 1020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5929" h="1020299">
                  <a:moveTo>
                    <a:pt x="0" y="0"/>
                  </a:moveTo>
                  <a:lnTo>
                    <a:pt x="3245929" y="0"/>
                  </a:lnTo>
                  <a:lnTo>
                    <a:pt x="3245929" y="1020299"/>
                  </a:lnTo>
                  <a:lnTo>
                    <a:pt x="0" y="1020299"/>
                  </a:lnTo>
                  <a:lnTo>
                    <a:pt x="0" y="0"/>
                  </a:lnTo>
                  <a:close/>
                </a:path>
              </a:pathLst>
            </a:custGeom>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algn="ctr" defTabSz="1066773">
                <a:lnSpc>
                  <a:spcPct val="90000"/>
                </a:lnSpc>
                <a:spcBef>
                  <a:spcPct val="0"/>
                </a:spcBef>
                <a:spcAft>
                  <a:spcPct val="35000"/>
                </a:spcAft>
              </a:pPr>
              <a:r>
                <a:rPr lang="en-US" sz="2400" b="1" dirty="0">
                  <a:solidFill>
                    <a:prstClr val="white"/>
                  </a:solidFill>
                  <a:latin typeface="Avenir Next LT Pro" panose="020B0504020202020204" pitchFamily="34" charset="0"/>
                </a:rPr>
                <a:t>SAS-only Portfolio </a:t>
              </a:r>
            </a:p>
            <a:p>
              <a:pPr algn="ctr" defTabSz="1066773">
                <a:lnSpc>
                  <a:spcPct val="90000"/>
                </a:lnSpc>
                <a:spcBef>
                  <a:spcPct val="0"/>
                </a:spcBef>
                <a:spcAft>
                  <a:spcPct val="35000"/>
                </a:spcAft>
              </a:pPr>
              <a:r>
                <a:rPr lang="en-US" sz="1400" b="1" dirty="0">
                  <a:solidFill>
                    <a:prstClr val="white"/>
                  </a:solidFill>
                  <a:latin typeface="Avenir Next LT Pro" panose="020B0504020202020204" pitchFamily="34" charset="0"/>
                </a:rPr>
                <a:t>(“old” Space Applications Section)</a:t>
              </a:r>
            </a:p>
          </p:txBody>
        </p:sp>
        <p:sp>
          <p:nvSpPr>
            <p:cNvPr id="23" name="Freeform: Shape 22">
              <a:extLst>
                <a:ext uri="{FF2B5EF4-FFF2-40B4-BE49-F238E27FC236}">
                  <a16:creationId xmlns:a16="http://schemas.microsoft.com/office/drawing/2014/main" id="{54E028E4-C948-F6B2-4CDD-EAA3982A8EB4}"/>
                </a:ext>
              </a:extLst>
            </p:cNvPr>
            <p:cNvSpPr/>
            <p:nvPr/>
          </p:nvSpPr>
          <p:spPr>
            <a:xfrm>
              <a:off x="6297979" y="1572867"/>
              <a:ext cx="3346997" cy="5383176"/>
            </a:xfrm>
            <a:custGeom>
              <a:avLst/>
              <a:gdLst>
                <a:gd name="connsiteX0" fmla="*/ 0 w 3245929"/>
                <a:gd name="connsiteY0" fmla="*/ 0 h 4216320"/>
                <a:gd name="connsiteX1" fmla="*/ 3245929 w 3245929"/>
                <a:gd name="connsiteY1" fmla="*/ 0 h 4216320"/>
                <a:gd name="connsiteX2" fmla="*/ 3245929 w 3245929"/>
                <a:gd name="connsiteY2" fmla="*/ 4216320 h 4216320"/>
                <a:gd name="connsiteX3" fmla="*/ 0 w 3245929"/>
                <a:gd name="connsiteY3" fmla="*/ 4216320 h 4216320"/>
                <a:gd name="connsiteX4" fmla="*/ 0 w 3245929"/>
                <a:gd name="connsiteY4" fmla="*/ 0 h 421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5929" h="4216320">
                  <a:moveTo>
                    <a:pt x="0" y="0"/>
                  </a:moveTo>
                  <a:lnTo>
                    <a:pt x="3245929" y="0"/>
                  </a:lnTo>
                  <a:lnTo>
                    <a:pt x="3245929" y="4216320"/>
                  </a:lnTo>
                  <a:lnTo>
                    <a:pt x="0" y="4216320"/>
                  </a:lnTo>
                  <a:lnTo>
                    <a:pt x="0" y="0"/>
                  </a:lnTo>
                  <a:close/>
                </a:path>
              </a:pathLst>
            </a:custGeom>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2">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171446" lvl="1" indent="-171446" defTabSz="711182">
                <a:lnSpc>
                  <a:spcPct val="90000"/>
                </a:lnSpc>
                <a:spcBef>
                  <a:spcPct val="0"/>
                </a:spcBef>
                <a:spcAft>
                  <a:spcPct val="15000"/>
                </a:spcAft>
                <a:buFontTx/>
                <a:buChar char="•"/>
              </a:pPr>
              <a:endParaRPr lang="en-GB" sz="1600">
                <a:solidFill>
                  <a:prstClr val="black">
                    <a:hueOff val="0"/>
                    <a:satOff val="0"/>
                    <a:lumOff val="0"/>
                    <a:alphaOff val="0"/>
                  </a:prstClr>
                </a:solidFill>
                <a:latin typeface="Avenir Next LT Pro" panose="020B0504020202020204" pitchFamily="34" charset="0"/>
              </a:endParaRPr>
            </a:p>
          </p:txBody>
        </p:sp>
      </p:grpSp>
      <p:sp>
        <p:nvSpPr>
          <p:cNvPr id="49" name="TextBox 48">
            <a:extLst>
              <a:ext uri="{FF2B5EF4-FFF2-40B4-BE49-F238E27FC236}">
                <a16:creationId xmlns:a16="http://schemas.microsoft.com/office/drawing/2014/main" id="{01CFDAC3-E268-1DFE-5B93-8709B275EC16}"/>
              </a:ext>
            </a:extLst>
          </p:cNvPr>
          <p:cNvSpPr txBox="1"/>
          <p:nvPr/>
        </p:nvSpPr>
        <p:spPr>
          <a:xfrm>
            <a:off x="7156582" y="2960576"/>
            <a:ext cx="3461791" cy="3668568"/>
          </a:xfrm>
          <a:prstGeom prst="rect">
            <a:avLst/>
          </a:prstGeom>
          <a:noFill/>
        </p:spPr>
        <p:txBody>
          <a:bodyPr wrap="square">
            <a:spAutoFit/>
          </a:bodyPr>
          <a:lstStyle/>
          <a:p>
            <a:pPr marL="0" lvl="1" defTabSz="711182">
              <a:lnSpc>
                <a:spcPct val="90000"/>
              </a:lnSpc>
              <a:spcBef>
                <a:spcPct val="0"/>
              </a:spcBef>
              <a:spcAft>
                <a:spcPts val="533"/>
              </a:spcAft>
            </a:pPr>
            <a:r>
              <a:rPr lang="en-US" sz="1467" dirty="0" err="1">
                <a:solidFill>
                  <a:prstClr val="black"/>
                </a:solidFill>
                <a:latin typeface="Avenir Next LT Pro" panose="020B0504020202020204" pitchFamily="34" charset="0"/>
              </a:rPr>
              <a:t>Programme</a:t>
            </a:r>
            <a:r>
              <a:rPr lang="en-US" sz="1467" dirty="0">
                <a:solidFill>
                  <a:prstClr val="black"/>
                </a:solidFill>
                <a:latin typeface="Avenir Next LT Pro" panose="020B0504020202020204" pitchFamily="34" charset="0"/>
              </a:rPr>
              <a:t> on Space Applications</a:t>
            </a:r>
          </a:p>
          <a:p>
            <a:pPr marL="285750" lvl="1" indent="-285750" defTabSz="711182">
              <a:lnSpc>
                <a:spcPct val="90000"/>
              </a:lnSpc>
              <a:spcBef>
                <a:spcPct val="0"/>
              </a:spcBef>
              <a:spcAft>
                <a:spcPts val="533"/>
              </a:spcAft>
              <a:buFont typeface="Arial" panose="020B0604020202020204" pitchFamily="34" charset="0"/>
              <a:buChar char="•"/>
            </a:pPr>
            <a:r>
              <a:rPr lang="en-US" sz="1467" dirty="0">
                <a:solidFill>
                  <a:prstClr val="black"/>
                </a:solidFill>
                <a:latin typeface="Avenir Next LT Pro" panose="020B0504020202020204" pitchFamily="34" charset="0"/>
              </a:rPr>
              <a:t>Basic sciences</a:t>
            </a:r>
          </a:p>
          <a:p>
            <a:pPr marL="285750" lvl="1" indent="-285750" defTabSz="711182">
              <a:lnSpc>
                <a:spcPct val="90000"/>
              </a:lnSpc>
              <a:spcBef>
                <a:spcPct val="0"/>
              </a:spcBef>
              <a:spcAft>
                <a:spcPts val="533"/>
              </a:spcAft>
              <a:buFont typeface="Arial" panose="020B0604020202020204" pitchFamily="34" charset="0"/>
              <a:buChar char="•"/>
            </a:pPr>
            <a:r>
              <a:rPr lang="en-US" sz="1467" dirty="0">
                <a:solidFill>
                  <a:prstClr val="black"/>
                </a:solidFill>
                <a:latin typeface="Avenir Next LT Pro" panose="020B0504020202020204" pitchFamily="34" charset="0"/>
              </a:rPr>
              <a:t>Basic space technology and human space technology</a:t>
            </a:r>
          </a:p>
          <a:p>
            <a:pPr marL="285750" lvl="1" indent="-285750" defTabSz="711182">
              <a:lnSpc>
                <a:spcPct val="90000"/>
              </a:lnSpc>
              <a:spcBef>
                <a:spcPct val="0"/>
              </a:spcBef>
              <a:spcAft>
                <a:spcPts val="533"/>
              </a:spcAft>
              <a:buFont typeface="Arial" panose="020B0604020202020204" pitchFamily="34" charset="0"/>
              <a:buChar char="•"/>
            </a:pPr>
            <a:r>
              <a:rPr lang="en-US" sz="1467" dirty="0">
                <a:solidFill>
                  <a:prstClr val="black"/>
                </a:solidFill>
                <a:latin typeface="Avenir Next LT Pro" panose="020B0504020202020204" pitchFamily="34" charset="0"/>
              </a:rPr>
              <a:t>Climate Change</a:t>
            </a:r>
          </a:p>
          <a:p>
            <a:pPr marL="285750" lvl="1" indent="-285750" defTabSz="711182">
              <a:lnSpc>
                <a:spcPct val="90000"/>
              </a:lnSpc>
              <a:spcBef>
                <a:spcPct val="0"/>
              </a:spcBef>
              <a:spcAft>
                <a:spcPts val="533"/>
              </a:spcAft>
              <a:buFont typeface="Arial" panose="020B0604020202020204" pitchFamily="34" charset="0"/>
              <a:buChar char="•"/>
            </a:pPr>
            <a:r>
              <a:rPr lang="en-US" sz="1467" dirty="0">
                <a:solidFill>
                  <a:prstClr val="black"/>
                </a:solidFill>
                <a:latin typeface="Avenir Next LT Pro" panose="020B0504020202020204" pitchFamily="34" charset="0"/>
              </a:rPr>
              <a:t>Environmental monitoring, and natural resources management</a:t>
            </a:r>
          </a:p>
          <a:p>
            <a:pPr marL="228594" indent="-228594" defTabSz="914377">
              <a:spcAft>
                <a:spcPts val="533"/>
              </a:spcAft>
              <a:buFont typeface="Arial" panose="020B0604020202020204" pitchFamily="34" charset="0"/>
              <a:buChar char="•"/>
            </a:pPr>
            <a:r>
              <a:rPr lang="en-US" sz="1467" dirty="0">
                <a:solidFill>
                  <a:prstClr val="black"/>
                </a:solidFill>
                <a:latin typeface="Avenir Next LT Pro" panose="020B0504020202020204" pitchFamily="34" charset="0"/>
              </a:rPr>
              <a:t>Precision Farming and Agriculture</a:t>
            </a:r>
          </a:p>
          <a:p>
            <a:pPr marL="228594" indent="-228594" defTabSz="914377">
              <a:spcAft>
                <a:spcPts val="533"/>
              </a:spcAft>
              <a:buFont typeface="Arial" panose="020B0604020202020204" pitchFamily="34" charset="0"/>
              <a:buChar char="•"/>
            </a:pPr>
            <a:r>
              <a:rPr lang="en-GB" sz="1467" dirty="0">
                <a:solidFill>
                  <a:prstClr val="black"/>
                </a:solidFill>
                <a:latin typeface="Avenir Next LT Pro" panose="020B0504020202020204" pitchFamily="34" charset="0"/>
              </a:rPr>
              <a:t>Global Navigation Satellites Systems (GNSS)</a:t>
            </a:r>
          </a:p>
          <a:p>
            <a:pPr marL="228594" indent="-228594" defTabSz="914377">
              <a:spcAft>
                <a:spcPts val="533"/>
              </a:spcAft>
              <a:buFont typeface="Arial" panose="020B0604020202020204" pitchFamily="34" charset="0"/>
              <a:buChar char="•"/>
            </a:pPr>
            <a:r>
              <a:rPr lang="en-GB" sz="1467" dirty="0">
                <a:solidFill>
                  <a:prstClr val="black"/>
                </a:solidFill>
                <a:latin typeface="Avenir Next LT Pro" panose="020B0504020202020204" pitchFamily="34" charset="0"/>
              </a:rPr>
              <a:t>Space Weather</a:t>
            </a:r>
          </a:p>
          <a:p>
            <a:pPr marL="228594" lvl="1" indent="-228594" defTabSz="711182">
              <a:lnSpc>
                <a:spcPct val="90000"/>
              </a:lnSpc>
              <a:spcBef>
                <a:spcPct val="0"/>
              </a:spcBef>
              <a:spcAft>
                <a:spcPts val="533"/>
              </a:spcAft>
              <a:buFont typeface="Arial" panose="020B0604020202020204" pitchFamily="34" charset="0"/>
              <a:buChar char="•"/>
            </a:pPr>
            <a:r>
              <a:rPr lang="en-US" sz="1467" dirty="0">
                <a:solidFill>
                  <a:prstClr val="black"/>
                </a:solidFill>
                <a:latin typeface="Avenir Next LT Pro" panose="020B0504020202020204" pitchFamily="34" charset="0"/>
              </a:rPr>
              <a:t>Access to Space</a:t>
            </a:r>
          </a:p>
          <a:p>
            <a:pPr marL="228594" lvl="1" indent="-228594" defTabSz="711182">
              <a:lnSpc>
                <a:spcPct val="90000"/>
              </a:lnSpc>
              <a:spcBef>
                <a:spcPct val="0"/>
              </a:spcBef>
              <a:spcAft>
                <a:spcPts val="533"/>
              </a:spcAft>
              <a:buFont typeface="Arial" panose="020B0604020202020204" pitchFamily="34" charset="0"/>
              <a:buChar char="•"/>
            </a:pPr>
            <a:r>
              <a:rPr lang="en-US" sz="1467" dirty="0">
                <a:solidFill>
                  <a:prstClr val="black"/>
                </a:solidFill>
                <a:latin typeface="Avenir Next LT Pro" panose="020B0504020202020204" pitchFamily="34" charset="0"/>
              </a:rPr>
              <a:t>Space4Water</a:t>
            </a:r>
          </a:p>
          <a:p>
            <a:pPr marL="228594" lvl="1" indent="-228594" defTabSz="711182">
              <a:lnSpc>
                <a:spcPct val="90000"/>
              </a:lnSpc>
              <a:spcBef>
                <a:spcPct val="0"/>
              </a:spcBef>
              <a:spcAft>
                <a:spcPts val="533"/>
              </a:spcAft>
              <a:buFont typeface="Arial" panose="020B0604020202020204" pitchFamily="34" charset="0"/>
              <a:buChar char="•"/>
            </a:pPr>
            <a:r>
              <a:rPr lang="en-US" sz="1467" dirty="0">
                <a:solidFill>
                  <a:prstClr val="black"/>
                </a:solidFill>
                <a:latin typeface="Avenir Next LT Pro" panose="020B0504020202020204" pitchFamily="34" charset="0"/>
              </a:rPr>
              <a:t>Space4Persons with Disability</a:t>
            </a:r>
          </a:p>
        </p:txBody>
      </p:sp>
      <p:cxnSp>
        <p:nvCxnSpPr>
          <p:cNvPr id="53" name="Straight Connector 52">
            <a:extLst>
              <a:ext uri="{FF2B5EF4-FFF2-40B4-BE49-F238E27FC236}">
                <a16:creationId xmlns:a16="http://schemas.microsoft.com/office/drawing/2014/main" id="{06F0A515-CC79-A020-AA5E-B50508C76ADA}"/>
              </a:ext>
            </a:extLst>
          </p:cNvPr>
          <p:cNvCxnSpPr>
            <a:cxnSpLocks/>
          </p:cNvCxnSpPr>
          <p:nvPr/>
        </p:nvCxnSpPr>
        <p:spPr>
          <a:xfrm>
            <a:off x="7026572" y="1919542"/>
            <a:ext cx="0" cy="5209493"/>
          </a:xfrm>
          <a:prstGeom prst="line">
            <a:avLst/>
          </a:prstGeom>
        </p:spPr>
        <p:style>
          <a:lnRef idx="3">
            <a:schemeClr val="accent1"/>
          </a:lnRef>
          <a:fillRef idx="0">
            <a:schemeClr val="accent1"/>
          </a:fillRef>
          <a:effectRef idx="2">
            <a:schemeClr val="accent1"/>
          </a:effectRef>
          <a:fontRef idx="minor">
            <a:schemeClr val="tx1"/>
          </a:fontRef>
        </p:style>
      </p:cxnSp>
      <p:sp>
        <p:nvSpPr>
          <p:cNvPr id="2" name="Rectangle 1">
            <a:extLst>
              <a:ext uri="{FF2B5EF4-FFF2-40B4-BE49-F238E27FC236}">
                <a16:creationId xmlns:a16="http://schemas.microsoft.com/office/drawing/2014/main" id="{F9DB42F3-CC72-FE88-B164-B90C35EB7C29}"/>
              </a:ext>
            </a:extLst>
          </p:cNvPr>
          <p:cNvSpPr/>
          <p:nvPr/>
        </p:nvSpPr>
        <p:spPr>
          <a:xfrm>
            <a:off x="5102938" y="134715"/>
            <a:ext cx="6855327" cy="1103253"/>
          </a:xfrm>
          <a:prstGeom prst="rect">
            <a:avLst/>
          </a:prstGeom>
          <a:noFill/>
        </p:spPr>
        <p:txBody>
          <a:bodyPr vert="horz" wrap="square" lIns="68580" tIns="34291" rIns="68580" bIns="34291" rtlCol="0" anchor="ctr">
            <a:spAutoFit/>
          </a:bodyPr>
          <a:lstStyle/>
          <a:p>
            <a:pPr algn="r" defTabSz="685783">
              <a:lnSpc>
                <a:spcPct val="90000"/>
              </a:lnSpc>
              <a:spcBef>
                <a:spcPct val="0"/>
              </a:spcBef>
            </a:pPr>
            <a:r>
              <a:rPr lang="en-AU" sz="3733" b="1" dirty="0">
                <a:solidFill>
                  <a:prstClr val="white"/>
                </a:solidFill>
                <a:latin typeface="Avenir Next LT Pro" panose="020B0504020202020204" pitchFamily="34" charset="77"/>
                <a:ea typeface="MS PGothic" charset="-128"/>
                <a:cs typeface="Calibri" panose="020F0502020204030204" pitchFamily="34" charset="0"/>
              </a:rPr>
              <a:t>Restructured </a:t>
            </a:r>
          </a:p>
          <a:p>
            <a:pPr algn="r" defTabSz="685783">
              <a:lnSpc>
                <a:spcPct val="90000"/>
              </a:lnSpc>
              <a:spcBef>
                <a:spcPct val="0"/>
              </a:spcBef>
            </a:pPr>
            <a:r>
              <a:rPr lang="en-AU" sz="3733" b="1" dirty="0">
                <a:solidFill>
                  <a:prstClr val="white"/>
                </a:solidFill>
                <a:latin typeface="Avenir Next LT Pro" panose="020B0504020202020204" pitchFamily="34" charset="77"/>
                <a:ea typeface="MS PGothic" charset="-128"/>
                <a:cs typeface="Calibri" panose="020F0502020204030204" pitchFamily="34" charset="0"/>
              </a:rPr>
              <a:t>Space Applications Section</a:t>
            </a:r>
          </a:p>
        </p:txBody>
      </p:sp>
      <p:grpSp>
        <p:nvGrpSpPr>
          <p:cNvPr id="3" name="Group 2">
            <a:extLst>
              <a:ext uri="{FF2B5EF4-FFF2-40B4-BE49-F238E27FC236}">
                <a16:creationId xmlns:a16="http://schemas.microsoft.com/office/drawing/2014/main" id="{D5E547C2-4E38-81D0-A8E2-CEB005D76A54}"/>
              </a:ext>
            </a:extLst>
          </p:cNvPr>
          <p:cNvGrpSpPr/>
          <p:nvPr/>
        </p:nvGrpSpPr>
        <p:grpSpPr>
          <a:xfrm>
            <a:off x="1202703" y="1928866"/>
            <a:ext cx="5715431" cy="4700278"/>
            <a:chOff x="268637" y="1171786"/>
            <a:chExt cx="5173650" cy="3696181"/>
          </a:xfrm>
        </p:grpSpPr>
        <p:grpSp>
          <p:nvGrpSpPr>
            <p:cNvPr id="4" name="Group 3">
              <a:extLst>
                <a:ext uri="{FF2B5EF4-FFF2-40B4-BE49-F238E27FC236}">
                  <a16:creationId xmlns:a16="http://schemas.microsoft.com/office/drawing/2014/main" id="{B8E434F3-8458-24E2-9F56-9F6DA0C58CC2}"/>
                </a:ext>
              </a:extLst>
            </p:cNvPr>
            <p:cNvGrpSpPr/>
            <p:nvPr/>
          </p:nvGrpSpPr>
          <p:grpSpPr>
            <a:xfrm>
              <a:off x="268637" y="1171786"/>
              <a:ext cx="5173650" cy="3696181"/>
              <a:chOff x="422661" y="374573"/>
              <a:chExt cx="6922238" cy="5790741"/>
            </a:xfrm>
          </p:grpSpPr>
          <p:grpSp>
            <p:nvGrpSpPr>
              <p:cNvPr id="5" name="Group 4">
                <a:extLst>
                  <a:ext uri="{FF2B5EF4-FFF2-40B4-BE49-F238E27FC236}">
                    <a16:creationId xmlns:a16="http://schemas.microsoft.com/office/drawing/2014/main" id="{B79EA20A-0B63-39C0-43E8-5FFC34BDD53A}"/>
                  </a:ext>
                </a:extLst>
              </p:cNvPr>
              <p:cNvGrpSpPr/>
              <p:nvPr/>
            </p:nvGrpSpPr>
            <p:grpSpPr>
              <a:xfrm>
                <a:off x="3988126" y="374573"/>
                <a:ext cx="3356773" cy="5790741"/>
                <a:chOff x="3988126" y="374573"/>
                <a:chExt cx="3356773" cy="5790741"/>
              </a:xfrm>
            </p:grpSpPr>
            <p:sp>
              <p:nvSpPr>
                <p:cNvPr id="10" name="Freeform: Shape 9">
                  <a:extLst>
                    <a:ext uri="{FF2B5EF4-FFF2-40B4-BE49-F238E27FC236}">
                      <a16:creationId xmlns:a16="http://schemas.microsoft.com/office/drawing/2014/main" id="{69A389DF-03B3-E5D3-E0AA-2A4475058EFB}"/>
                    </a:ext>
                  </a:extLst>
                </p:cNvPr>
                <p:cNvSpPr/>
                <p:nvPr/>
              </p:nvSpPr>
              <p:spPr>
                <a:xfrm>
                  <a:off x="3988126" y="374573"/>
                  <a:ext cx="3346998" cy="1111317"/>
                </a:xfrm>
                <a:custGeom>
                  <a:avLst/>
                  <a:gdLst>
                    <a:gd name="connsiteX0" fmla="*/ 0 w 3245929"/>
                    <a:gd name="connsiteY0" fmla="*/ 0 h 1020299"/>
                    <a:gd name="connsiteX1" fmla="*/ 3245929 w 3245929"/>
                    <a:gd name="connsiteY1" fmla="*/ 0 h 1020299"/>
                    <a:gd name="connsiteX2" fmla="*/ 3245929 w 3245929"/>
                    <a:gd name="connsiteY2" fmla="*/ 1020299 h 1020299"/>
                    <a:gd name="connsiteX3" fmla="*/ 0 w 3245929"/>
                    <a:gd name="connsiteY3" fmla="*/ 1020299 h 1020299"/>
                    <a:gd name="connsiteX4" fmla="*/ 0 w 3245929"/>
                    <a:gd name="connsiteY4" fmla="*/ 0 h 1020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5929" h="1020299">
                      <a:moveTo>
                        <a:pt x="0" y="0"/>
                      </a:moveTo>
                      <a:lnTo>
                        <a:pt x="3245929" y="0"/>
                      </a:lnTo>
                      <a:lnTo>
                        <a:pt x="3245929" y="1020299"/>
                      </a:lnTo>
                      <a:lnTo>
                        <a:pt x="0" y="1020299"/>
                      </a:lnTo>
                      <a:lnTo>
                        <a:pt x="0" y="0"/>
                      </a:lnTo>
                      <a:close/>
                    </a:path>
                  </a:pathLst>
                </a:custGeom>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algn="ctr" defTabSz="800100">
                    <a:lnSpc>
                      <a:spcPct val="90000"/>
                    </a:lnSpc>
                    <a:spcBef>
                      <a:spcPct val="0"/>
                    </a:spcBef>
                    <a:spcAft>
                      <a:spcPct val="35000"/>
                    </a:spcAft>
                  </a:pPr>
                  <a:r>
                    <a:rPr lang="en-US" sz="1800" b="1" dirty="0">
                      <a:latin typeface="Avenir Next LT Pro" panose="020B0504020202020204" pitchFamily="34" charset="0"/>
                    </a:rPr>
                    <a:t>ICG Portfolio</a:t>
                  </a:r>
                </a:p>
                <a:p>
                  <a:pPr algn="ctr" defTabSz="800100">
                    <a:lnSpc>
                      <a:spcPct val="90000"/>
                    </a:lnSpc>
                    <a:spcBef>
                      <a:spcPct val="0"/>
                    </a:spcBef>
                    <a:spcAft>
                      <a:spcPct val="35000"/>
                    </a:spcAft>
                  </a:pPr>
                  <a:r>
                    <a:rPr lang="en-US" sz="1050" b="1" dirty="0">
                      <a:latin typeface="Avenir Next LT Pro" panose="020B0504020202020204" pitchFamily="34" charset="0"/>
                    </a:rPr>
                    <a:t>(ICG Secretariat)</a:t>
                  </a:r>
                </a:p>
              </p:txBody>
            </p:sp>
            <p:sp>
              <p:nvSpPr>
                <p:cNvPr id="11" name="Freeform: Shape 10">
                  <a:extLst>
                    <a:ext uri="{FF2B5EF4-FFF2-40B4-BE49-F238E27FC236}">
                      <a16:creationId xmlns:a16="http://schemas.microsoft.com/office/drawing/2014/main" id="{54E028E4-C948-F6B2-4CDD-EAA3982A8EB4}"/>
                    </a:ext>
                  </a:extLst>
                </p:cNvPr>
                <p:cNvSpPr/>
                <p:nvPr/>
              </p:nvSpPr>
              <p:spPr>
                <a:xfrm>
                  <a:off x="3997901" y="1572867"/>
                  <a:ext cx="3346998" cy="4592447"/>
                </a:xfrm>
                <a:custGeom>
                  <a:avLst/>
                  <a:gdLst>
                    <a:gd name="connsiteX0" fmla="*/ 0 w 3245929"/>
                    <a:gd name="connsiteY0" fmla="*/ 0 h 4216320"/>
                    <a:gd name="connsiteX1" fmla="*/ 3245929 w 3245929"/>
                    <a:gd name="connsiteY1" fmla="*/ 0 h 4216320"/>
                    <a:gd name="connsiteX2" fmla="*/ 3245929 w 3245929"/>
                    <a:gd name="connsiteY2" fmla="*/ 4216320 h 4216320"/>
                    <a:gd name="connsiteX3" fmla="*/ 0 w 3245929"/>
                    <a:gd name="connsiteY3" fmla="*/ 4216320 h 4216320"/>
                    <a:gd name="connsiteX4" fmla="*/ 0 w 3245929"/>
                    <a:gd name="connsiteY4" fmla="*/ 0 h 421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5929" h="4216320">
                      <a:moveTo>
                        <a:pt x="0" y="0"/>
                      </a:moveTo>
                      <a:lnTo>
                        <a:pt x="3245929" y="0"/>
                      </a:lnTo>
                      <a:lnTo>
                        <a:pt x="3245929" y="4216320"/>
                      </a:lnTo>
                      <a:lnTo>
                        <a:pt x="0" y="4216320"/>
                      </a:lnTo>
                      <a:lnTo>
                        <a:pt x="0" y="0"/>
                      </a:lnTo>
                      <a:close/>
                    </a:path>
                  </a:pathLst>
                </a:custGeom>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2">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128588" lvl="1" indent="-128588" defTabSz="533400">
                    <a:lnSpc>
                      <a:spcPct val="90000"/>
                    </a:lnSpc>
                    <a:spcBef>
                      <a:spcPct val="0"/>
                    </a:spcBef>
                    <a:spcAft>
                      <a:spcPct val="15000"/>
                    </a:spcAft>
                    <a:buChar char="•"/>
                  </a:pPr>
                  <a:endParaRPr lang="en-US" sz="1200" b="1">
                    <a:latin typeface="Avenir Next LT Pro" panose="020B0504020202020204" pitchFamily="34" charset="0"/>
                  </a:endParaRPr>
                </a:p>
                <a:p>
                  <a:pPr marL="128588" lvl="1" indent="-128588" defTabSz="533400">
                    <a:lnSpc>
                      <a:spcPct val="90000"/>
                    </a:lnSpc>
                    <a:spcBef>
                      <a:spcPct val="0"/>
                    </a:spcBef>
                    <a:spcAft>
                      <a:spcPct val="15000"/>
                    </a:spcAft>
                    <a:buChar char="•"/>
                  </a:pPr>
                  <a:endParaRPr lang="en-GB" sz="1200">
                    <a:latin typeface="Avenir Next LT Pro" panose="020B0504020202020204" pitchFamily="34" charset="0"/>
                  </a:endParaRPr>
                </a:p>
              </p:txBody>
            </p:sp>
          </p:grpSp>
          <p:grpSp>
            <p:nvGrpSpPr>
              <p:cNvPr id="6" name="Group 5">
                <a:extLst>
                  <a:ext uri="{FF2B5EF4-FFF2-40B4-BE49-F238E27FC236}">
                    <a16:creationId xmlns:a16="http://schemas.microsoft.com/office/drawing/2014/main" id="{A2B7FE0B-DFC9-228E-270A-904F333AEDF0}"/>
                  </a:ext>
                </a:extLst>
              </p:cNvPr>
              <p:cNvGrpSpPr/>
              <p:nvPr/>
            </p:nvGrpSpPr>
            <p:grpSpPr>
              <a:xfrm>
                <a:off x="422661" y="374573"/>
                <a:ext cx="3358013" cy="5790741"/>
                <a:chOff x="6286963" y="374573"/>
                <a:chExt cx="3358013" cy="5790741"/>
              </a:xfrm>
            </p:grpSpPr>
            <p:sp>
              <p:nvSpPr>
                <p:cNvPr id="8" name="Freeform: Shape 7">
                  <a:extLst>
                    <a:ext uri="{FF2B5EF4-FFF2-40B4-BE49-F238E27FC236}">
                      <a16:creationId xmlns:a16="http://schemas.microsoft.com/office/drawing/2014/main" id="{111A185C-5B59-CBFF-7DA2-7B1EF3C23B7F}"/>
                    </a:ext>
                  </a:extLst>
                </p:cNvPr>
                <p:cNvSpPr/>
                <p:nvPr/>
              </p:nvSpPr>
              <p:spPr>
                <a:xfrm>
                  <a:off x="6297979" y="374573"/>
                  <a:ext cx="3346997" cy="1111317"/>
                </a:xfrm>
                <a:custGeom>
                  <a:avLst/>
                  <a:gdLst>
                    <a:gd name="connsiteX0" fmla="*/ 0 w 3245929"/>
                    <a:gd name="connsiteY0" fmla="*/ 0 h 1020299"/>
                    <a:gd name="connsiteX1" fmla="*/ 3245929 w 3245929"/>
                    <a:gd name="connsiteY1" fmla="*/ 0 h 1020299"/>
                    <a:gd name="connsiteX2" fmla="*/ 3245929 w 3245929"/>
                    <a:gd name="connsiteY2" fmla="*/ 1020299 h 1020299"/>
                    <a:gd name="connsiteX3" fmla="*/ 0 w 3245929"/>
                    <a:gd name="connsiteY3" fmla="*/ 1020299 h 1020299"/>
                    <a:gd name="connsiteX4" fmla="*/ 0 w 3245929"/>
                    <a:gd name="connsiteY4" fmla="*/ 0 h 1020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5929" h="1020299">
                      <a:moveTo>
                        <a:pt x="0" y="0"/>
                      </a:moveTo>
                      <a:lnTo>
                        <a:pt x="3245929" y="0"/>
                      </a:lnTo>
                      <a:lnTo>
                        <a:pt x="3245929" y="1020299"/>
                      </a:lnTo>
                      <a:lnTo>
                        <a:pt x="0" y="1020299"/>
                      </a:lnTo>
                      <a:lnTo>
                        <a:pt x="0" y="0"/>
                      </a:lnTo>
                      <a:close/>
                    </a:path>
                  </a:pathLst>
                </a:custGeom>
              </p:spPr>
              <p:style>
                <a:lnRef idx="1">
                  <a:schemeClr val="accent5">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algn="ctr" defTabSz="800100">
                    <a:lnSpc>
                      <a:spcPct val="90000"/>
                    </a:lnSpc>
                    <a:spcBef>
                      <a:spcPct val="0"/>
                    </a:spcBef>
                    <a:spcAft>
                      <a:spcPct val="35000"/>
                    </a:spcAft>
                  </a:pPr>
                  <a:endParaRPr lang="en-US" sz="900" b="1">
                    <a:latin typeface="Avenir Next LT Pro" panose="020B0504020202020204" pitchFamily="34" charset="0"/>
                  </a:endParaRPr>
                </a:p>
              </p:txBody>
            </p:sp>
            <p:sp>
              <p:nvSpPr>
                <p:cNvPr id="9" name="Freeform: Shape 8">
                  <a:extLst>
                    <a:ext uri="{FF2B5EF4-FFF2-40B4-BE49-F238E27FC236}">
                      <a16:creationId xmlns:a16="http://schemas.microsoft.com/office/drawing/2014/main" id="{9DFF7BDF-84B5-66C7-7CDA-0040CAB69C50}"/>
                    </a:ext>
                  </a:extLst>
                </p:cNvPr>
                <p:cNvSpPr/>
                <p:nvPr/>
              </p:nvSpPr>
              <p:spPr>
                <a:xfrm>
                  <a:off x="6286963" y="1572867"/>
                  <a:ext cx="3346997" cy="4592447"/>
                </a:xfrm>
                <a:custGeom>
                  <a:avLst/>
                  <a:gdLst>
                    <a:gd name="connsiteX0" fmla="*/ 0 w 3245929"/>
                    <a:gd name="connsiteY0" fmla="*/ 0 h 4216320"/>
                    <a:gd name="connsiteX1" fmla="*/ 3245929 w 3245929"/>
                    <a:gd name="connsiteY1" fmla="*/ 0 h 4216320"/>
                    <a:gd name="connsiteX2" fmla="*/ 3245929 w 3245929"/>
                    <a:gd name="connsiteY2" fmla="*/ 4216320 h 4216320"/>
                    <a:gd name="connsiteX3" fmla="*/ 0 w 3245929"/>
                    <a:gd name="connsiteY3" fmla="*/ 4216320 h 4216320"/>
                    <a:gd name="connsiteX4" fmla="*/ 0 w 3245929"/>
                    <a:gd name="connsiteY4" fmla="*/ 0 h 4216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5929" h="4216320">
                      <a:moveTo>
                        <a:pt x="0" y="0"/>
                      </a:moveTo>
                      <a:lnTo>
                        <a:pt x="3245929" y="0"/>
                      </a:lnTo>
                      <a:lnTo>
                        <a:pt x="3245929" y="4216320"/>
                      </a:lnTo>
                      <a:lnTo>
                        <a:pt x="0" y="4216320"/>
                      </a:lnTo>
                      <a:lnTo>
                        <a:pt x="0" y="0"/>
                      </a:lnTo>
                      <a:close/>
                    </a:path>
                  </a:pathLst>
                </a:custGeom>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2">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64008" tIns="64008" rIns="85344" bIns="96012" numCol="1" spcCol="1270" anchor="t" anchorCtr="0">
                  <a:noAutofit/>
                </a:bodyPr>
                <a:lstStyle/>
                <a:p>
                  <a:pPr marL="0" lvl="1" defTabSz="533400">
                    <a:lnSpc>
                      <a:spcPct val="90000"/>
                    </a:lnSpc>
                    <a:spcBef>
                      <a:spcPct val="0"/>
                    </a:spcBef>
                    <a:spcAft>
                      <a:spcPct val="15000"/>
                    </a:spcAft>
                  </a:pPr>
                  <a:r>
                    <a:rPr lang="en-US" sz="1200" dirty="0">
                      <a:solidFill>
                        <a:schemeClr val="tx1"/>
                      </a:solidFill>
                      <a:latin typeface="Avenir Next LT Pro" panose="020B0504020202020204" pitchFamily="34" charset="0"/>
                    </a:rPr>
                    <a:t>(United Nations Platform for Space-based Information for Disaster Management and Emergency Response)</a:t>
                  </a:r>
                </a:p>
                <a:p>
                  <a:pPr marL="128588" lvl="1" indent="-128588" defTabSz="533400">
                    <a:lnSpc>
                      <a:spcPct val="90000"/>
                    </a:lnSpc>
                    <a:spcBef>
                      <a:spcPct val="0"/>
                    </a:spcBef>
                    <a:spcAft>
                      <a:spcPct val="15000"/>
                    </a:spcAft>
                    <a:buChar char="•"/>
                  </a:pPr>
                  <a:endParaRPr lang="en-US" sz="1200" dirty="0">
                    <a:latin typeface="Avenir Next LT Pro" panose="020B0504020202020204" pitchFamily="34" charset="0"/>
                  </a:endParaRPr>
                </a:p>
                <a:p>
                  <a:pPr marL="128588" lvl="1" indent="-128588" defTabSz="533400">
                    <a:lnSpc>
                      <a:spcPct val="90000"/>
                    </a:lnSpc>
                    <a:spcBef>
                      <a:spcPct val="0"/>
                    </a:spcBef>
                    <a:spcAft>
                      <a:spcPts val="500"/>
                    </a:spcAft>
                    <a:buChar char="•"/>
                  </a:pPr>
                  <a:r>
                    <a:rPr lang="en-US" sz="1200" dirty="0">
                      <a:latin typeface="Avenir Next LT Pro" panose="020B0504020202020204" pitchFamily="34" charset="0"/>
                    </a:rPr>
                    <a:t>Disaster risk reduction and emergency response </a:t>
                  </a:r>
                </a:p>
                <a:p>
                  <a:pPr marL="128588" lvl="1" indent="-128588" defTabSz="533400">
                    <a:lnSpc>
                      <a:spcPct val="90000"/>
                    </a:lnSpc>
                    <a:spcBef>
                      <a:spcPct val="0"/>
                    </a:spcBef>
                    <a:spcAft>
                      <a:spcPts val="500"/>
                    </a:spcAft>
                    <a:buChar char="•"/>
                  </a:pPr>
                  <a:r>
                    <a:rPr lang="en-US" sz="1200" dirty="0">
                      <a:latin typeface="Avenir Next LT Pro" panose="020B0504020202020204" pitchFamily="34" charset="0"/>
                    </a:rPr>
                    <a:t>Vienna, Bonn and Beijing</a:t>
                  </a:r>
                </a:p>
                <a:p>
                  <a:pPr marL="128588" lvl="1" indent="-128588" defTabSz="533400">
                    <a:lnSpc>
                      <a:spcPct val="90000"/>
                    </a:lnSpc>
                    <a:spcBef>
                      <a:spcPct val="0"/>
                    </a:spcBef>
                    <a:spcAft>
                      <a:spcPts val="500"/>
                    </a:spcAft>
                    <a:buChar char="•"/>
                  </a:pPr>
                  <a:r>
                    <a:rPr lang="en-US" sz="1200" dirty="0">
                      <a:latin typeface="Avenir Next LT Pro" panose="020B0504020202020204" pitchFamily="34" charset="0"/>
                    </a:rPr>
                    <a:t>Regional Support Officers</a:t>
                  </a:r>
                </a:p>
                <a:p>
                  <a:pPr marL="128588" lvl="1" indent="-128588" defTabSz="533400">
                    <a:lnSpc>
                      <a:spcPct val="90000"/>
                    </a:lnSpc>
                    <a:spcBef>
                      <a:spcPct val="0"/>
                    </a:spcBef>
                    <a:spcAft>
                      <a:spcPct val="15000"/>
                    </a:spcAft>
                    <a:buChar char="•"/>
                  </a:pPr>
                  <a:endParaRPr lang="en-US" sz="1200" dirty="0">
                    <a:latin typeface="Avenir Next LT Pro" panose="020B0504020202020204" pitchFamily="34" charset="0"/>
                  </a:endParaRPr>
                </a:p>
              </p:txBody>
            </p:sp>
          </p:grpSp>
        </p:grpSp>
        <p:sp>
          <p:nvSpPr>
            <p:cNvPr id="7" name="TextBox 6">
              <a:extLst>
                <a:ext uri="{FF2B5EF4-FFF2-40B4-BE49-F238E27FC236}">
                  <a16:creationId xmlns:a16="http://schemas.microsoft.com/office/drawing/2014/main" id="{351C8DEB-2214-CFA2-76C8-609A64E6A530}"/>
                </a:ext>
              </a:extLst>
            </p:cNvPr>
            <p:cNvSpPr txBox="1"/>
            <p:nvPr/>
          </p:nvSpPr>
          <p:spPr>
            <a:xfrm>
              <a:off x="292544" y="1219717"/>
              <a:ext cx="2470186" cy="687881"/>
            </a:xfrm>
            <a:prstGeom prst="rect">
              <a:avLst/>
            </a:prstGeom>
            <a:noFill/>
          </p:spPr>
          <p:txBody>
            <a:bodyPr wrap="square">
              <a:spAutoFit/>
            </a:bodyPr>
            <a:lstStyle/>
            <a:p>
              <a:pPr algn="ctr" defTabSz="800100">
                <a:lnSpc>
                  <a:spcPct val="90000"/>
                </a:lnSpc>
                <a:spcBef>
                  <a:spcPct val="0"/>
                </a:spcBef>
                <a:spcAft>
                  <a:spcPct val="35000"/>
                </a:spcAft>
              </a:pPr>
              <a:r>
                <a:rPr lang="en-US" sz="1800" b="1" dirty="0">
                  <a:solidFill>
                    <a:schemeClr val="bg1"/>
                  </a:solidFill>
                  <a:latin typeface="Avenir Next LT Pro" panose="020B0504020202020204" pitchFamily="34" charset="0"/>
                </a:rPr>
                <a:t>UN-SPIDER</a:t>
              </a:r>
            </a:p>
            <a:p>
              <a:pPr algn="ctr" defTabSz="800100">
                <a:lnSpc>
                  <a:spcPct val="90000"/>
                </a:lnSpc>
                <a:spcBef>
                  <a:spcPct val="0"/>
                </a:spcBef>
                <a:spcAft>
                  <a:spcPct val="35000"/>
                </a:spcAft>
              </a:pPr>
              <a:r>
                <a:rPr lang="en-US" sz="1800" b="1" dirty="0">
                  <a:solidFill>
                    <a:schemeClr val="bg1"/>
                  </a:solidFill>
                  <a:latin typeface="Avenir Next LT Pro" panose="020B0504020202020204" pitchFamily="34" charset="0"/>
                </a:rPr>
                <a:t>Portfolio</a:t>
              </a:r>
            </a:p>
          </p:txBody>
        </p:sp>
        <p:sp>
          <p:nvSpPr>
            <p:cNvPr id="17" name="TextBox 16">
              <a:extLst>
                <a:ext uri="{FF2B5EF4-FFF2-40B4-BE49-F238E27FC236}">
                  <a16:creationId xmlns:a16="http://schemas.microsoft.com/office/drawing/2014/main" id="{C9891EAD-F475-B834-5B1C-07BF12B332FE}"/>
                </a:ext>
              </a:extLst>
            </p:cNvPr>
            <p:cNvSpPr txBox="1"/>
            <p:nvPr/>
          </p:nvSpPr>
          <p:spPr>
            <a:xfrm>
              <a:off x="2928896" y="1983097"/>
              <a:ext cx="2501533" cy="1826141"/>
            </a:xfrm>
            <a:prstGeom prst="rect">
              <a:avLst/>
            </a:prstGeom>
            <a:noFill/>
          </p:spPr>
          <p:txBody>
            <a:bodyPr wrap="square">
              <a:spAutoFit/>
            </a:bodyPr>
            <a:lstStyle/>
            <a:p>
              <a:pPr marL="214313" indent="-214313">
                <a:spcAft>
                  <a:spcPts val="500"/>
                </a:spcAft>
                <a:buFont typeface="Arial" panose="020B0604020202020204" pitchFamily="34" charset="0"/>
                <a:buChar char="•"/>
              </a:pPr>
              <a:r>
                <a:rPr lang="en-GB" sz="1200" dirty="0">
                  <a:latin typeface="Avenir Next LT Pro" panose="020B0504020202020204" pitchFamily="34" charset="0"/>
                </a:rPr>
                <a:t>International Committee on GNSS (ICG)</a:t>
              </a:r>
            </a:p>
            <a:p>
              <a:pPr marL="214313" indent="-214313">
                <a:spcAft>
                  <a:spcPts val="500"/>
                </a:spcAft>
                <a:buFont typeface="Arial" panose="020B0604020202020204" pitchFamily="34" charset="0"/>
                <a:buChar char="•"/>
              </a:pPr>
              <a:r>
                <a:rPr lang="en-GB" sz="1200" dirty="0">
                  <a:latin typeface="Avenir Next LT Pro" panose="020B0504020202020204" pitchFamily="34" charset="0"/>
                </a:rPr>
                <a:t>Providers Forum</a:t>
              </a:r>
            </a:p>
            <a:p>
              <a:pPr marL="214313" indent="-214313">
                <a:spcAft>
                  <a:spcPts val="500"/>
                </a:spcAft>
                <a:buFont typeface="Arial" panose="020B0604020202020204" pitchFamily="34" charset="0"/>
                <a:buChar char="•"/>
              </a:pPr>
              <a:r>
                <a:rPr lang="en-GB" sz="1200" dirty="0">
                  <a:latin typeface="Avenir Next LT Pro" panose="020B0504020202020204" pitchFamily="34" charset="0"/>
                </a:rPr>
                <a:t>Working Groups</a:t>
              </a:r>
            </a:p>
            <a:p>
              <a:pPr marL="214313" indent="-214313">
                <a:buFont typeface="Arial" panose="020B0604020202020204" pitchFamily="34" charset="0"/>
                <a:buChar char="•"/>
              </a:pPr>
              <a:endParaRPr lang="en-GB" sz="1200" dirty="0">
                <a:latin typeface="Avenir Next LT Pro" panose="020B0504020202020204" pitchFamily="34" charset="0"/>
              </a:endParaRPr>
            </a:p>
            <a:p>
              <a:pPr marL="214313" indent="-214313">
                <a:spcAft>
                  <a:spcPts val="500"/>
                </a:spcAft>
                <a:buFont typeface="Arial" panose="020B0604020202020204" pitchFamily="34" charset="0"/>
                <a:buChar char="•"/>
              </a:pPr>
              <a:r>
                <a:rPr lang="en-GB" sz="1200" dirty="0">
                  <a:latin typeface="Avenir Next LT Pro" panose="020B0504020202020204" pitchFamily="34" charset="0"/>
                </a:rPr>
                <a:t>Global Navigation Satellites Systems (GNSS)</a:t>
              </a:r>
            </a:p>
            <a:p>
              <a:pPr marL="214313" indent="-214313">
                <a:spcAft>
                  <a:spcPts val="500"/>
                </a:spcAft>
                <a:buFont typeface="Arial" panose="020B0604020202020204" pitchFamily="34" charset="0"/>
                <a:buChar char="•"/>
              </a:pPr>
              <a:r>
                <a:rPr lang="en-GB" sz="1200" dirty="0">
                  <a:latin typeface="Avenir Next LT Pro" panose="020B0504020202020204" pitchFamily="34" charset="0"/>
                </a:rPr>
                <a:t>Space Weather</a:t>
              </a:r>
            </a:p>
          </p:txBody>
        </p:sp>
        <p:cxnSp>
          <p:nvCxnSpPr>
            <p:cNvPr id="20" name="Straight Connector 19">
              <a:extLst>
                <a:ext uri="{FF2B5EF4-FFF2-40B4-BE49-F238E27FC236}">
                  <a16:creationId xmlns:a16="http://schemas.microsoft.com/office/drawing/2014/main" id="{9D873BFA-31A6-9B15-600B-0461A038A6C3}"/>
                </a:ext>
              </a:extLst>
            </p:cNvPr>
            <p:cNvCxnSpPr>
              <a:cxnSpLocks/>
            </p:cNvCxnSpPr>
            <p:nvPr/>
          </p:nvCxnSpPr>
          <p:spPr>
            <a:xfrm flipH="1">
              <a:off x="2852093" y="1171786"/>
              <a:ext cx="3111" cy="3677094"/>
            </a:xfrm>
            <a:prstGeom prst="line">
              <a:avLst/>
            </a:prstGeom>
          </p:spPr>
          <p:style>
            <a:lnRef idx="3">
              <a:schemeClr val="accent1"/>
            </a:lnRef>
            <a:fillRef idx="0">
              <a:schemeClr val="accent1"/>
            </a:fillRef>
            <a:effectRef idx="2">
              <a:schemeClr val="accent1"/>
            </a:effectRef>
            <a:fontRef idx="minor">
              <a:schemeClr val="tx1"/>
            </a:fontRef>
          </p:style>
        </p:cxnSp>
      </p:grpSp>
      <p:sp>
        <p:nvSpPr>
          <p:cNvPr id="12" name="TextBox 11">
            <a:extLst>
              <a:ext uri="{FF2B5EF4-FFF2-40B4-BE49-F238E27FC236}">
                <a16:creationId xmlns:a16="http://schemas.microsoft.com/office/drawing/2014/main" id="{CB217BE6-B3DD-DD20-27A0-46D6C8A8984F}"/>
              </a:ext>
            </a:extLst>
          </p:cNvPr>
          <p:cNvSpPr txBox="1"/>
          <p:nvPr/>
        </p:nvSpPr>
        <p:spPr>
          <a:xfrm>
            <a:off x="1202702" y="1427315"/>
            <a:ext cx="9494795" cy="369332"/>
          </a:xfrm>
          <a:prstGeom prst="rect">
            <a:avLst/>
          </a:prstGeom>
          <a:noFill/>
        </p:spPr>
        <p:txBody>
          <a:bodyPr wrap="square" rtlCol="0">
            <a:spAutoFit/>
          </a:bodyPr>
          <a:lstStyle/>
          <a:p>
            <a:r>
              <a:rPr lang="en-US" dirty="0"/>
              <a:t>Need to improve coordination across </a:t>
            </a:r>
            <a:r>
              <a:rPr lang="en-US" dirty="0" err="1"/>
              <a:t>Programmes</a:t>
            </a:r>
            <a:r>
              <a:rPr lang="en-US" dirty="0"/>
              <a:t> in light of UN80 and significant cuts in resources</a:t>
            </a:r>
            <a:endParaRPr lang="en-GB" dirty="0"/>
          </a:p>
        </p:txBody>
      </p:sp>
    </p:spTree>
    <p:extLst>
      <p:ext uri="{BB962C8B-B14F-4D97-AF65-F5344CB8AC3E}">
        <p14:creationId xmlns:p14="http://schemas.microsoft.com/office/powerpoint/2010/main" val="3548130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46181-68E2-2A02-CDD4-26960290D7A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C30CD0B-02AF-EEF3-83D3-E4710A0E34F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GB" sz="1200"/>
          </a:p>
        </p:txBody>
      </p:sp>
      <p:grpSp>
        <p:nvGrpSpPr>
          <p:cNvPr id="3" name="Group 3">
            <a:extLst>
              <a:ext uri="{FF2B5EF4-FFF2-40B4-BE49-F238E27FC236}">
                <a16:creationId xmlns:a16="http://schemas.microsoft.com/office/drawing/2014/main" id="{584258CA-4F06-EDBF-C3E8-FAF2B5DD44E5}"/>
              </a:ext>
            </a:extLst>
          </p:cNvPr>
          <p:cNvGrpSpPr/>
          <p:nvPr/>
        </p:nvGrpSpPr>
        <p:grpSpPr>
          <a:xfrm>
            <a:off x="0" y="0"/>
            <a:ext cx="12192000" cy="6858000"/>
            <a:chOff x="0" y="0"/>
            <a:chExt cx="4816593" cy="2709333"/>
          </a:xfrm>
        </p:grpSpPr>
        <p:sp>
          <p:nvSpPr>
            <p:cNvPr id="4" name="Freeform 4">
              <a:extLst>
                <a:ext uri="{FF2B5EF4-FFF2-40B4-BE49-F238E27FC236}">
                  <a16:creationId xmlns:a16="http://schemas.microsoft.com/office/drawing/2014/main" id="{7B753386-C062-3154-730F-70E00BAF3968}"/>
                </a:ext>
              </a:extLst>
            </p:cNvPr>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gradFill rotWithShape="1">
              <a:gsLst>
                <a:gs pos="0">
                  <a:srgbClr val="5DE0E6">
                    <a:alpha val="77000"/>
                  </a:srgbClr>
                </a:gs>
                <a:gs pos="100000">
                  <a:srgbClr val="004AAD">
                    <a:alpha val="77000"/>
                  </a:srgbClr>
                </a:gs>
              </a:gsLst>
              <a:lin ang="0"/>
            </a:gradFill>
            <a:ln cap="sq">
              <a:noFill/>
              <a:prstDash val="solid"/>
              <a:miter/>
            </a:ln>
          </p:spPr>
          <p:txBody>
            <a:bodyPr/>
            <a:lstStyle/>
            <a:p>
              <a:endParaRPr lang="en-GB" sz="1200"/>
            </a:p>
          </p:txBody>
        </p:sp>
        <p:sp>
          <p:nvSpPr>
            <p:cNvPr id="5" name="TextBox 5">
              <a:extLst>
                <a:ext uri="{FF2B5EF4-FFF2-40B4-BE49-F238E27FC236}">
                  <a16:creationId xmlns:a16="http://schemas.microsoft.com/office/drawing/2014/main" id="{239E85D9-133F-CD6D-DF7A-F522CD2087CB}"/>
                </a:ext>
              </a:extLst>
            </p:cNvPr>
            <p:cNvSpPr txBox="1"/>
            <p:nvPr/>
          </p:nvSpPr>
          <p:spPr>
            <a:xfrm>
              <a:off x="0" y="-76200"/>
              <a:ext cx="4816593" cy="2785533"/>
            </a:xfrm>
            <a:prstGeom prst="rect">
              <a:avLst/>
            </a:prstGeom>
          </p:spPr>
          <p:txBody>
            <a:bodyPr lIns="33867" tIns="33867" rIns="33867" bIns="33867" rtlCol="0" anchor="ctr"/>
            <a:lstStyle/>
            <a:p>
              <a:pPr algn="ctr">
                <a:lnSpc>
                  <a:spcPts val="2416"/>
                </a:lnSpc>
                <a:spcBef>
                  <a:spcPct val="0"/>
                </a:spcBef>
              </a:pPr>
              <a:endParaRPr sz="1200"/>
            </a:p>
          </p:txBody>
        </p:sp>
      </p:grpSp>
      <p:sp>
        <p:nvSpPr>
          <p:cNvPr id="6" name="TextBox 6">
            <a:extLst>
              <a:ext uri="{FF2B5EF4-FFF2-40B4-BE49-F238E27FC236}">
                <a16:creationId xmlns:a16="http://schemas.microsoft.com/office/drawing/2014/main" id="{F26B2BDC-A74A-66E9-9028-A2473C9B8F01}"/>
              </a:ext>
            </a:extLst>
          </p:cNvPr>
          <p:cNvSpPr txBox="1"/>
          <p:nvPr/>
        </p:nvSpPr>
        <p:spPr>
          <a:xfrm>
            <a:off x="751683" y="1978268"/>
            <a:ext cx="10688630" cy="2525307"/>
          </a:xfrm>
          <a:prstGeom prst="rect">
            <a:avLst/>
          </a:prstGeom>
        </p:spPr>
        <p:txBody>
          <a:bodyPr lIns="0" tIns="0" rIns="0" bIns="0" rtlCol="0" anchor="t">
            <a:spAutoFit/>
          </a:bodyPr>
          <a:lstStyle/>
          <a:p>
            <a:pPr algn="ctr">
              <a:lnSpc>
                <a:spcPts val="6666"/>
              </a:lnSpc>
            </a:pPr>
            <a:r>
              <a:rPr lang="en-US" sz="6666" b="1" spc="1106" dirty="0">
                <a:solidFill>
                  <a:srgbClr val="FFFFFF"/>
                </a:solidFill>
                <a:latin typeface="Avenir 1 Ultra-Bold"/>
                <a:ea typeface="Avenir 1 Ultra-Bold"/>
                <a:cs typeface="Avenir 1 Ultra-Bold"/>
                <a:sym typeface="Avenir 1 Ultra-Bold"/>
              </a:rPr>
              <a:t>UN-SPIDER</a:t>
            </a:r>
          </a:p>
          <a:p>
            <a:pPr algn="ctr">
              <a:lnSpc>
                <a:spcPts val="6666"/>
              </a:lnSpc>
            </a:pPr>
            <a:r>
              <a:rPr lang="en-US" sz="4800" b="1" kern="100" dirty="0">
                <a:solidFill>
                  <a:schemeClr val="bg1"/>
                </a:solidFill>
                <a:latin typeface="Calibri"/>
                <a:ea typeface="DengXian"/>
                <a:cs typeface="Arial"/>
              </a:rPr>
              <a:t>United Nations Platform for Space-based Information for Disaster Management</a:t>
            </a:r>
            <a:endParaRPr lang="en-US" sz="4800" b="1" spc="1106" dirty="0">
              <a:solidFill>
                <a:schemeClr val="bg1"/>
              </a:solidFill>
              <a:latin typeface="Avenir 1 Ultra-Bold"/>
              <a:ea typeface="Avenir 1 Ultra-Bold"/>
              <a:cs typeface="Avenir 1 Ultra-Bold"/>
              <a:sym typeface="Avenir 1 Ultra-Bold"/>
            </a:endParaRPr>
          </a:p>
        </p:txBody>
      </p:sp>
      <p:sp>
        <p:nvSpPr>
          <p:cNvPr id="7" name="Freeform 7">
            <a:extLst>
              <a:ext uri="{FF2B5EF4-FFF2-40B4-BE49-F238E27FC236}">
                <a16:creationId xmlns:a16="http://schemas.microsoft.com/office/drawing/2014/main" id="{0277AD69-8A83-B989-3835-0DD39C4462B4}"/>
              </a:ext>
            </a:extLst>
          </p:cNvPr>
          <p:cNvSpPr/>
          <p:nvPr/>
        </p:nvSpPr>
        <p:spPr>
          <a:xfrm>
            <a:off x="-335334" y="-163281"/>
            <a:ext cx="6431334" cy="1698161"/>
          </a:xfrm>
          <a:custGeom>
            <a:avLst/>
            <a:gdLst/>
            <a:ahLst/>
            <a:cxnLst/>
            <a:rect l="l" t="t" r="r" b="b"/>
            <a:pathLst>
              <a:path w="9647001" h="2547242">
                <a:moveTo>
                  <a:pt x="0" y="0"/>
                </a:moveTo>
                <a:lnTo>
                  <a:pt x="9647001" y="0"/>
                </a:lnTo>
                <a:lnTo>
                  <a:pt x="9647001" y="2547242"/>
                </a:lnTo>
                <a:lnTo>
                  <a:pt x="0" y="2547242"/>
                </a:lnTo>
                <a:lnTo>
                  <a:pt x="0" y="0"/>
                </a:lnTo>
                <a:close/>
              </a:path>
            </a:pathLst>
          </a:custGeom>
          <a:blipFill>
            <a:blip r:embed="rId3"/>
            <a:stretch>
              <a:fillRect/>
            </a:stretch>
          </a:blipFill>
        </p:spPr>
        <p:txBody>
          <a:bodyPr/>
          <a:lstStyle/>
          <a:p>
            <a:endParaRPr lang="en-GB" sz="1200"/>
          </a:p>
        </p:txBody>
      </p:sp>
    </p:spTree>
    <p:extLst>
      <p:ext uri="{BB962C8B-B14F-4D97-AF65-F5344CB8AC3E}">
        <p14:creationId xmlns:p14="http://schemas.microsoft.com/office/powerpoint/2010/main" val="2575829677"/>
      </p:ext>
    </p:extLst>
  </p:cSld>
  <p:clrMapOvr>
    <a:masterClrMapping/>
  </p:clrMapOvr>
  <p:transition>
    <p:fade/>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Vlastný návr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2.xml><?xml version="1.0" encoding="utf-8"?>
<a:theme xmlns:a="http://schemas.openxmlformats.org/drawingml/2006/main" name="1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lastný návr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Vlastný návr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Vlastný návr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requently Used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kumimoji="1"/>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Frequently Used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67843"/>
          </a:schemeClr>
        </a:solidFill>
        <a:ln>
          <a:noFill/>
        </a:ln>
        <a:effectLst>
          <a:outerShdw blurRad="50800" dist="50800" dir="5400000" algn="ctr" rotWithShape="0">
            <a:srgbClr val="000000"/>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Frequently Used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67843"/>
          </a:schemeClr>
        </a:solidFill>
        <a:ln>
          <a:noFill/>
        </a:ln>
        <a:effectLst>
          <a:outerShdw blurRad="50800" dist="50800" dir="5400000" algn="ctr" rotWithShape="0">
            <a:srgbClr val="000000"/>
          </a:outerShdw>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OOSA THEME">
      <a:dk1>
        <a:srgbClr val="3A3B40"/>
      </a:dk1>
      <a:lt1>
        <a:srgbClr val="F8F7F5"/>
      </a:lt1>
      <a:dk2>
        <a:srgbClr val="61B1B9"/>
      </a:dk2>
      <a:lt2>
        <a:srgbClr val="9ECCD2"/>
      </a:lt2>
      <a:accent1>
        <a:srgbClr val="61B1B9"/>
      </a:accent1>
      <a:accent2>
        <a:srgbClr val="765D91"/>
      </a:accent2>
      <a:accent3>
        <a:srgbClr val="EAB818"/>
      </a:accent3>
      <a:accent4>
        <a:srgbClr val="1E738A"/>
      </a:accent4>
      <a:accent5>
        <a:srgbClr val="D4CF1C"/>
      </a:accent5>
      <a:accent6>
        <a:srgbClr val="DF9B1B"/>
      </a:accent6>
      <a:hlink>
        <a:srgbClr val="BF526C"/>
      </a:hlink>
      <a:folHlink>
        <a:srgbClr val="C2BD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OSA Template Colours and Slidemaster.potx" id="{765B1441-B121-4067-8D49-4128A5A3343E}" vid="{AB8CEBA3-2D17-4C84-B22E-C0930B35AEF8}"/>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1eeb98e-90e3-4d81-af45-df7da42028c0">
      <UserInfo>
        <DisplayName>Allison Areias</DisplayName>
        <AccountId>3470</AccountId>
        <AccountType/>
      </UserInfo>
      <UserInfo>
        <DisplayName>Andrew Peebles</DisplayName>
        <AccountId>3531</AccountId>
        <AccountType/>
      </UserInfo>
      <UserInfo>
        <DisplayName>Markus Woltran</DisplayName>
        <AccountId>20</AccountId>
        <AccountType/>
      </UserInfo>
      <UserInfo>
        <DisplayName>Nina Kickinger</DisplayName>
        <AccountId>34</AccountId>
        <AccountType/>
      </UserInfo>
      <UserInfo>
        <DisplayName>Tanya Keusen</DisplayName>
        <AccountId>45</AccountId>
        <AccountType/>
      </UserInfo>
      <UserInfo>
        <DisplayName>Mami Sasamura</DisplayName>
        <AccountId>5126</AccountId>
        <AccountType/>
      </UserInfo>
      <UserInfo>
        <DisplayName>Aarti Holla-Maini</DisplayName>
        <AccountId>4683</AccountId>
        <AccountType/>
      </UserInfo>
      <UserInfo>
        <DisplayName>Aygul Duysenhanova</DisplayName>
        <AccountId>63</AccountId>
        <AccountType/>
      </UserInfo>
      <UserInfo>
        <DisplayName>Christopher Sto.Domingo</DisplayName>
        <AccountId>16</AccountId>
        <AccountType/>
      </UserInfo>
      <UserInfo>
        <DisplayName>Matej Siget</DisplayName>
        <AccountId>3565</AccountId>
        <AccountType/>
      </UserInfo>
      <UserInfo>
        <DisplayName>Rosanna Margarita Hoffmann</DisplayName>
        <AccountId>4111</AccountId>
        <AccountType/>
      </UserInfo>
    </SharedWithUsers>
    <IsNotebookLocked xmlns="216f5fd1-64b5-46a6-a50d-1afd4873157f" xsi:nil="true"/>
    <_activity xmlns="216f5fd1-64b5-46a6-a50d-1afd4873157f" xsi:nil="true"/>
    <CultureName xmlns="216f5fd1-64b5-46a6-a50d-1afd4873157f" xsi:nil="true"/>
    <Owner xmlns="216f5fd1-64b5-46a6-a50d-1afd4873157f">
      <UserInfo>
        <DisplayName/>
        <AccountId xsi:nil="true"/>
        <AccountType/>
      </UserInfo>
    </Owner>
    <LMS_Mappings xmlns="216f5fd1-64b5-46a6-a50d-1afd4873157f" xsi:nil="true"/>
    <Invited_Teachers xmlns="216f5fd1-64b5-46a6-a50d-1afd4873157f" xsi:nil="true"/>
    <Is_Collaboration_Space_Locked xmlns="216f5fd1-64b5-46a6-a50d-1afd4873157f" xsi:nil="true"/>
    <Templates xmlns="216f5fd1-64b5-46a6-a50d-1afd4873157f" xsi:nil="true"/>
    <Has_Teacher_Only_SectionGroup xmlns="216f5fd1-64b5-46a6-a50d-1afd4873157f" xsi:nil="true"/>
    <NotebookType xmlns="216f5fd1-64b5-46a6-a50d-1afd4873157f" xsi:nil="true"/>
    <AppVersion xmlns="216f5fd1-64b5-46a6-a50d-1afd4873157f" xsi:nil="true"/>
    <TeamsChannelId xmlns="216f5fd1-64b5-46a6-a50d-1afd4873157f" xsi:nil="true"/>
    <DefaultSectionNames xmlns="216f5fd1-64b5-46a6-a50d-1afd4873157f" xsi:nil="true"/>
    <Distribution_Groups xmlns="216f5fd1-64b5-46a6-a50d-1afd4873157f" xsi:nil="true"/>
    <Invited_Students xmlns="216f5fd1-64b5-46a6-a50d-1afd4873157f" xsi:nil="true"/>
    <Math_Settings xmlns="216f5fd1-64b5-46a6-a50d-1afd4873157f" xsi:nil="true"/>
    <Self_Registration_Enabled xmlns="216f5fd1-64b5-46a6-a50d-1afd4873157f" xsi:nil="true"/>
    <FolderType xmlns="216f5fd1-64b5-46a6-a50d-1afd4873157f" xsi:nil="true"/>
    <Teachers xmlns="216f5fd1-64b5-46a6-a50d-1afd4873157f">
      <UserInfo>
        <DisplayName/>
        <AccountId xsi:nil="true"/>
        <AccountType/>
      </UserInfo>
    </Teachers>
    <Students xmlns="216f5fd1-64b5-46a6-a50d-1afd4873157f">
      <UserInfo>
        <DisplayName/>
        <AccountId xsi:nil="true"/>
        <AccountType/>
      </UserInfo>
    </Students>
    <Student_Groups xmlns="216f5fd1-64b5-46a6-a50d-1afd4873157f">
      <UserInfo>
        <DisplayName/>
        <AccountId xsi:nil="true"/>
        <AccountType/>
      </UserInfo>
    </Student_Group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E6135625EDE924B8C759341E8045347" ma:contentTypeVersion="39" ma:contentTypeDescription="Create a new document." ma:contentTypeScope="" ma:versionID="5ad3e30d406e861bfa35c15b8e4bfd5d">
  <xsd:schema xmlns:xsd="http://www.w3.org/2001/XMLSchema" xmlns:xs="http://www.w3.org/2001/XMLSchema" xmlns:p="http://schemas.microsoft.com/office/2006/metadata/properties" xmlns:ns3="216f5fd1-64b5-46a6-a50d-1afd4873157f" xmlns:ns4="31eeb98e-90e3-4d81-af45-df7da42028c0" targetNamespace="http://schemas.microsoft.com/office/2006/metadata/properties" ma:root="true" ma:fieldsID="95962f8d8a13f91c9721a2f48f68e969" ns3:_="" ns4:_="">
    <xsd:import namespace="216f5fd1-64b5-46a6-a50d-1afd4873157f"/>
    <xsd:import namespace="31eeb98e-90e3-4d81-af45-df7da42028c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NotebookType" minOccurs="0"/>
                <xsd:element ref="ns3:FolderType" minOccurs="0"/>
                <xsd:element ref="ns3:CultureName" minOccurs="0"/>
                <xsd:element ref="ns3:AppVersion" minOccurs="0"/>
                <xsd:element ref="ns3:TeamsChannelId" minOccurs="0"/>
                <xsd:element ref="ns3:Owner" minOccurs="0"/>
                <xsd:element ref="ns3:Math_Settings" minOccurs="0"/>
                <xsd:element ref="ns3:DefaultSectionNames" minOccurs="0"/>
                <xsd:element ref="ns3:Templates" minOccurs="0"/>
                <xsd:element ref="ns3:Teachers" minOccurs="0"/>
                <xsd:element ref="ns3:Students" minOccurs="0"/>
                <xsd:element ref="ns3:Student_Groups" minOccurs="0"/>
                <xsd:element ref="ns3:Distribution_Groups" minOccurs="0"/>
                <xsd:element ref="ns3:LMS_Mapping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3:MediaServiceLocation" minOccurs="0"/>
                <xsd:element ref="ns3:MediaLengthInSeconds" minOccurs="0"/>
                <xsd:element ref="ns3:_activity" minOccurs="0"/>
                <xsd:element ref="ns3:MediaServiceObjectDetectorVersions" minOccurs="0"/>
                <xsd:element ref="ns3:MediaServiceSystemTag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6f5fd1-64b5-46a6-a50d-1afd487315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NotebookType" ma:index="20" nillable="true" ma:displayName="Notebook Type" ma:internalName="NotebookType">
      <xsd:simpleType>
        <xsd:restriction base="dms:Text"/>
      </xsd:simpleType>
    </xsd:element>
    <xsd:element name="FolderType" ma:index="21" nillable="true" ma:displayName="Folder Type" ma:internalName="FolderType">
      <xsd:simpleType>
        <xsd:restriction base="dms:Text"/>
      </xsd:simpleType>
    </xsd:element>
    <xsd:element name="CultureName" ma:index="22" nillable="true" ma:displayName="Culture Name" ma:internalName="CultureName">
      <xsd:simpleType>
        <xsd:restriction base="dms:Text"/>
      </xsd:simpleType>
    </xsd:element>
    <xsd:element name="AppVersion" ma:index="23" nillable="true" ma:displayName="App Version" ma:internalName="AppVersion">
      <xsd:simpleType>
        <xsd:restriction base="dms:Text"/>
      </xsd:simpleType>
    </xsd:element>
    <xsd:element name="TeamsChannelId" ma:index="24" nillable="true" ma:displayName="Teams Channel Id" ma:internalName="TeamsChannelId">
      <xsd:simpleType>
        <xsd:restriction base="dms:Text"/>
      </xsd:simpleType>
    </xsd:element>
    <xsd:element name="Owner" ma:index="25"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6" nillable="true" ma:displayName="Math Settings" ma:internalName="Math_Settings">
      <xsd:simpleType>
        <xsd:restriction base="dms:Text"/>
      </xsd:simpleType>
    </xsd:element>
    <xsd:element name="DefaultSectionNames" ma:index="27" nillable="true" ma:displayName="Default Section Names" ma:internalName="DefaultSectionNames">
      <xsd:simpleType>
        <xsd:restriction base="dms:Note">
          <xsd:maxLength value="255"/>
        </xsd:restriction>
      </xsd:simpleType>
    </xsd:element>
    <xsd:element name="Templates" ma:index="28" nillable="true" ma:displayName="Templates" ma:internalName="Templates">
      <xsd:simpleType>
        <xsd:restriction base="dms:Note">
          <xsd:maxLength value="255"/>
        </xsd:restriction>
      </xsd:simpleType>
    </xsd:element>
    <xsd:element name="Teachers" ma:index="29"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0"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1"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2" nillable="true" ma:displayName="Distribution Groups" ma:internalName="Distribution_Groups">
      <xsd:simpleType>
        <xsd:restriction base="dms:Note">
          <xsd:maxLength value="255"/>
        </xsd:restriction>
      </xsd:simpleType>
    </xsd:element>
    <xsd:element name="LMS_Mappings" ma:index="33" nillable="true" ma:displayName="LMS Mappings" ma:internalName="LMS_Mappings">
      <xsd:simpleType>
        <xsd:restriction base="dms:Note">
          <xsd:maxLength value="255"/>
        </xsd:restriction>
      </xsd:simpleType>
    </xsd:element>
    <xsd:element name="Invited_Teachers" ma:index="34" nillable="true" ma:displayName="Invited Teachers" ma:internalName="Invited_Teachers">
      <xsd:simpleType>
        <xsd:restriction base="dms:Note">
          <xsd:maxLength value="255"/>
        </xsd:restriction>
      </xsd:simpleType>
    </xsd:element>
    <xsd:element name="Invited_Students" ma:index="35" nillable="true" ma:displayName="Invited Students" ma:internalName="Invited_Students">
      <xsd:simpleType>
        <xsd:restriction base="dms:Note">
          <xsd:maxLength value="255"/>
        </xsd:restriction>
      </xsd:simpleType>
    </xsd:element>
    <xsd:element name="Self_Registration_Enabled" ma:index="36" nillable="true" ma:displayName="Self Registration Enabled" ma:internalName="Self_Registration_Enabled">
      <xsd:simpleType>
        <xsd:restriction base="dms:Boolean"/>
      </xsd:simpleType>
    </xsd:element>
    <xsd:element name="Has_Teacher_Only_SectionGroup" ma:index="37" nillable="true" ma:displayName="Has Teacher Only SectionGroup" ma:internalName="Has_Teacher_Only_SectionGroup">
      <xsd:simpleType>
        <xsd:restriction base="dms:Boolean"/>
      </xsd:simpleType>
    </xsd:element>
    <xsd:element name="Is_Collaboration_Space_Locked" ma:index="38" nillable="true" ma:displayName="Is Collaboration Space Locked" ma:internalName="Is_Collaboration_Space_Locked">
      <xsd:simpleType>
        <xsd:restriction base="dms:Boolean"/>
      </xsd:simpleType>
    </xsd:element>
    <xsd:element name="IsNotebookLocked" ma:index="39" nillable="true" ma:displayName="Is Notebook Locked" ma:internalName="IsNotebookLocked">
      <xsd:simpleType>
        <xsd:restriction base="dms:Boolean"/>
      </xsd:simpleType>
    </xsd:element>
    <xsd:element name="MediaServiceLocation" ma:index="40" nillable="true" ma:displayName="Location" ma:internalName="MediaServiceLocation" ma:readOnly="true">
      <xsd:simpleType>
        <xsd:restriction base="dms:Text"/>
      </xsd:simpleType>
    </xsd:element>
    <xsd:element name="MediaLengthInSeconds" ma:index="41" nillable="true" ma:displayName="Length (seconds)" ma:internalName="MediaLengthInSeconds" ma:readOnly="true">
      <xsd:simpleType>
        <xsd:restriction base="dms:Unknown"/>
      </xsd:simpleType>
    </xsd:element>
    <xsd:element name="_activity" ma:index="42" nillable="true" ma:displayName="_activity" ma:hidden="true" ma:internalName="_activity">
      <xsd:simpleType>
        <xsd:restriction base="dms:Note"/>
      </xsd:simpleType>
    </xsd:element>
    <xsd:element name="MediaServiceObjectDetectorVersions" ma:index="43" nillable="true" ma:displayName="MediaServiceObjectDetectorVersions" ma:hidden="true" ma:indexed="true" ma:internalName="MediaServiceObjectDetectorVersions" ma:readOnly="true">
      <xsd:simpleType>
        <xsd:restriction base="dms:Text"/>
      </xsd:simpleType>
    </xsd:element>
    <xsd:element name="MediaServiceSystemTags" ma:index="44" nillable="true" ma:displayName="MediaServiceSystemTags" ma:hidden="true" ma:internalName="MediaServiceSystemTags" ma:readOnly="true">
      <xsd:simpleType>
        <xsd:restriction base="dms:Note"/>
      </xsd:simpleType>
    </xsd:element>
    <xsd:element name="MediaServiceSearchProperties" ma:index="45" nillable="true" ma:displayName="MediaServiceSearchProperties" ma:hidden="true" ma:internalName="MediaServiceSearchProperties" ma:readOnly="true">
      <xsd:simpleType>
        <xsd:restriction base="dms:Note"/>
      </xsd:simpleType>
    </xsd:element>
    <xsd:element name="MediaServiceBillingMetadata" ma:index="4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1eeb98e-90e3-4d81-af45-df7da42028c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DED06B-A9DF-451C-AEE2-737271C322FE}">
  <ds:schemaRefs>
    <ds:schemaRef ds:uri="http://purl.org/dc/terms/"/>
    <ds:schemaRef ds:uri="216f5fd1-64b5-46a6-a50d-1afd4873157f"/>
    <ds:schemaRef ds:uri="http://schemas.openxmlformats.org/package/2006/metadata/core-properties"/>
    <ds:schemaRef ds:uri="31eeb98e-90e3-4d81-af45-df7da42028c0"/>
    <ds:schemaRef ds:uri="http://www.w3.org/XML/1998/namespace"/>
    <ds:schemaRef ds:uri="http://schemas.microsoft.com/office/2006/documentManagement/types"/>
    <ds:schemaRef ds:uri="http://purl.org/dc/elements/1.1/"/>
    <ds:schemaRef ds:uri="http://purl.org/dc/dcmitype/"/>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C3F45494-0ED5-47CB-AAA8-8216D3B9B69D}">
  <ds:schemaRefs>
    <ds:schemaRef ds:uri="http://schemas.microsoft.com/sharepoint/v3/contenttype/forms"/>
  </ds:schemaRefs>
</ds:datastoreItem>
</file>

<file path=customXml/itemProps3.xml><?xml version="1.0" encoding="utf-8"?>
<ds:datastoreItem xmlns:ds="http://schemas.openxmlformats.org/officeDocument/2006/customXml" ds:itemID="{831F091D-7897-4B19-ACFC-45B38EAE41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6f5fd1-64b5-46a6-a50d-1afd4873157f"/>
    <ds:schemaRef ds:uri="31eeb98e-90e3-4d81-af45-df7da42028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b77875e-5908-45a0-9cb4-dec9ae074618}" enabled="1" method="Privileged" siteId="{0f9e35db-544f-4f60-bdcc-5ea416e6dc70}" removed="0"/>
</clbl:labelList>
</file>

<file path=docProps/app.xml><?xml version="1.0" encoding="utf-8"?>
<Properties xmlns="http://schemas.openxmlformats.org/officeDocument/2006/extended-properties" xmlns:vt="http://schemas.openxmlformats.org/officeDocument/2006/docPropsVTypes">
  <TotalTime>2695</TotalTime>
  <Words>1965</Words>
  <Application>Microsoft Office PowerPoint</Application>
  <PresentationFormat>Widescreen</PresentationFormat>
  <Paragraphs>282</Paragraphs>
  <Slides>25</Slides>
  <Notes>15</Notes>
  <HiddenSlides>1</HiddenSlides>
  <MMClips>0</MMClips>
  <ScaleCrop>false</ScaleCrop>
  <HeadingPairs>
    <vt:vector size="6" baseType="variant">
      <vt:variant>
        <vt:lpstr>Fonts Used</vt:lpstr>
      </vt:variant>
      <vt:variant>
        <vt:i4>22</vt:i4>
      </vt:variant>
      <vt:variant>
        <vt:lpstr>Theme</vt:lpstr>
      </vt:variant>
      <vt:variant>
        <vt:i4>14</vt:i4>
      </vt:variant>
      <vt:variant>
        <vt:lpstr>Slide Titles</vt:lpstr>
      </vt:variant>
      <vt:variant>
        <vt:i4>25</vt:i4>
      </vt:variant>
    </vt:vector>
  </HeadingPairs>
  <TitlesOfParts>
    <vt:vector size="61" baseType="lpstr">
      <vt:lpstr>Arial,Sans-Serif</vt:lpstr>
      <vt:lpstr>Avenir</vt:lpstr>
      <vt:lpstr>Avenir 1 Ultra-Bold</vt:lpstr>
      <vt:lpstr>Avenir Book</vt:lpstr>
      <vt:lpstr>Avenir Roman</vt:lpstr>
      <vt:lpstr>Aptos</vt:lpstr>
      <vt:lpstr>Aptos Display</vt:lpstr>
      <vt:lpstr>Arial</vt:lpstr>
      <vt:lpstr>Avenir Next LT Pro</vt:lpstr>
      <vt:lpstr>Calibri</vt:lpstr>
      <vt:lpstr>Calibri Light</vt:lpstr>
      <vt:lpstr>Helvetica</vt:lpstr>
      <vt:lpstr>Montserrat</vt:lpstr>
      <vt:lpstr>Montserrat Light</vt:lpstr>
      <vt:lpstr>Montserrat Medium</vt:lpstr>
      <vt:lpstr>Roboto</vt:lpstr>
      <vt:lpstr>Roboto Light</vt:lpstr>
      <vt:lpstr>Segoe UI</vt:lpstr>
      <vt:lpstr>Symbol</vt:lpstr>
      <vt:lpstr>Times New Roman</vt:lpstr>
      <vt:lpstr>Verdana</vt:lpstr>
      <vt:lpstr>Wingdings</vt:lpstr>
      <vt:lpstr>1_Office Theme</vt:lpstr>
      <vt:lpstr>Vlastný návrh</vt:lpstr>
      <vt:lpstr>1_Vlastný návrh</vt:lpstr>
      <vt:lpstr>2_Vlastný návrh</vt:lpstr>
      <vt:lpstr>Frequently Used Slides</vt:lpstr>
      <vt:lpstr>5_Frequently Used Slides</vt:lpstr>
      <vt:lpstr>5_Frequently Used Slides</vt:lpstr>
      <vt:lpstr>Custom Design</vt:lpstr>
      <vt:lpstr>office theme</vt:lpstr>
      <vt:lpstr>1_Vlastný návrh</vt:lpstr>
      <vt:lpstr>Office 2013 - 2022 Theme</vt:lpstr>
      <vt:lpstr>1_Office 2013 - 2022 Theme</vt:lpstr>
      <vt:lpstr>3_Office Theme</vt:lpstr>
      <vt:lpstr>ceos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Stasko</dc:creator>
  <cp:lastModifiedBy>Lorant Czaran</cp:lastModifiedBy>
  <cp:revision>145</cp:revision>
  <dcterms:created xsi:type="dcterms:W3CDTF">2022-01-10T11:30:23Z</dcterms:created>
  <dcterms:modified xsi:type="dcterms:W3CDTF">2025-11-06T00:40:12Z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0x0101000E6135625EDE924B8C759341E8045347</vt:lpwstr>
  </property>
  <property fmtid="{D5CDD505-2E9C-101B-9397-08002B2CF9AE}" pid="3" name="MediaServiceImageTags">
    <vt:lpwstr/>
  </property>
</Properties>
</file>