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69" r:id="rId3"/>
    <p:sldMasterId id="2147483679" r:id="rId4"/>
  </p:sldMasterIdLst>
  <p:notesMasterIdLst>
    <p:notesMasterId r:id="rId10"/>
  </p:notesMasterIdLst>
  <p:sldIdLst>
    <p:sldId id="256" r:id="rId5"/>
    <p:sldId id="2147374596" r:id="rId6"/>
    <p:sldId id="2147374609" r:id="rId7"/>
    <p:sldId id="2147374610" r:id="rId8"/>
    <p:sldId id="304" r:id="rId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Medium" panose="00000600000000000000" pitchFamily="2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94B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D252B-0A68-46D5-94A5-CCECB4E1030E}" v="21" dt="2025-11-05T15:43:1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Donoho" userId="71c45b8c-5d06-42a7-83db-a38690ad4009" providerId="ADAL" clId="{DC1D252B-0A68-46D5-94A5-CCECB4E1030E}"/>
    <pc:docChg chg="undo custSel addSld delSld modSld sldOrd delMainMaster modMainMaster">
      <pc:chgData name="Natalia Donoho" userId="71c45b8c-5d06-42a7-83db-a38690ad4009" providerId="ADAL" clId="{DC1D252B-0A68-46D5-94A5-CCECB4E1030E}" dt="2025-11-05T15:43:44.271" v="257" actId="1076"/>
      <pc:docMkLst>
        <pc:docMk/>
      </pc:docMkLst>
      <pc:sldChg chg="modSp mod modTransition">
        <pc:chgData name="Natalia Donoho" userId="71c45b8c-5d06-42a7-83db-a38690ad4009" providerId="ADAL" clId="{DC1D252B-0A68-46D5-94A5-CCECB4E1030E}" dt="2025-11-05T14:54:19.032" v="24"/>
        <pc:sldMkLst>
          <pc:docMk/>
          <pc:sldMk cId="0" sldId="256"/>
        </pc:sldMkLst>
        <pc:spChg chg="mod">
          <ac:chgData name="Natalia Donoho" userId="71c45b8c-5d06-42a7-83db-a38690ad4009" providerId="ADAL" clId="{DC1D252B-0A68-46D5-94A5-CCECB4E1030E}" dt="2025-10-31T08:27:56.659" v="3" actId="20577"/>
          <ac:spMkLst>
            <pc:docMk/>
            <pc:sldMk cId="0" sldId="256"/>
            <ac:spMk id="45" creationId="{00000000-0000-0000-0000-000000000000}"/>
          </ac:spMkLst>
        </pc:spChg>
      </pc:sldChg>
      <pc:sldChg chg="del">
        <pc:chgData name="Natalia Donoho" userId="71c45b8c-5d06-42a7-83db-a38690ad4009" providerId="ADAL" clId="{DC1D252B-0A68-46D5-94A5-CCECB4E1030E}" dt="2025-11-05T09:00:35.743" v="7" actId="47"/>
        <pc:sldMkLst>
          <pc:docMk/>
          <pc:sldMk cId="0" sldId="257"/>
        </pc:sldMkLst>
      </pc:sldChg>
      <pc:sldChg chg="del">
        <pc:chgData name="Natalia Donoho" userId="71c45b8c-5d06-42a7-83db-a38690ad4009" providerId="ADAL" clId="{DC1D252B-0A68-46D5-94A5-CCECB4E1030E}" dt="2025-11-05T09:00:36.356" v="8" actId="47"/>
        <pc:sldMkLst>
          <pc:docMk/>
          <pc:sldMk cId="0" sldId="258"/>
        </pc:sldMkLst>
      </pc:sldChg>
      <pc:sldChg chg="del modTransition">
        <pc:chgData name="Natalia Donoho" userId="71c45b8c-5d06-42a7-83db-a38690ad4009" providerId="ADAL" clId="{DC1D252B-0A68-46D5-94A5-CCECB4E1030E}" dt="2025-11-05T15:26:23.159" v="86" actId="47"/>
        <pc:sldMkLst>
          <pc:docMk/>
          <pc:sldMk cId="1200553780" sldId="266"/>
        </pc:sldMkLst>
      </pc:sldChg>
      <pc:sldChg chg="modSp del mod modTransition">
        <pc:chgData name="Natalia Donoho" userId="71c45b8c-5d06-42a7-83db-a38690ad4009" providerId="ADAL" clId="{DC1D252B-0A68-46D5-94A5-CCECB4E1030E}" dt="2025-11-05T15:25:37.601" v="85" actId="47"/>
        <pc:sldMkLst>
          <pc:docMk/>
          <pc:sldMk cId="1061767905" sldId="267"/>
        </pc:sldMkLst>
      </pc:sldChg>
      <pc:sldChg chg="new del">
        <pc:chgData name="Natalia Donoho" userId="71c45b8c-5d06-42a7-83db-a38690ad4009" providerId="ADAL" clId="{DC1D252B-0A68-46D5-94A5-CCECB4E1030E}" dt="2025-11-05T13:09:07.817" v="18" actId="47"/>
        <pc:sldMkLst>
          <pc:docMk/>
          <pc:sldMk cId="205128432" sldId="268"/>
        </pc:sldMkLst>
      </pc:sldChg>
      <pc:sldChg chg="modSp mod modTransition">
        <pc:chgData name="Natalia Donoho" userId="71c45b8c-5d06-42a7-83db-a38690ad4009" providerId="ADAL" clId="{DC1D252B-0A68-46D5-94A5-CCECB4E1030E}" dt="2025-11-05T15:31:14.400" v="155" actId="1076"/>
        <pc:sldMkLst>
          <pc:docMk/>
          <pc:sldMk cId="3595012624" sldId="304"/>
        </pc:sldMkLst>
        <pc:spChg chg="mod">
          <ac:chgData name="Natalia Donoho" userId="71c45b8c-5d06-42a7-83db-a38690ad4009" providerId="ADAL" clId="{DC1D252B-0A68-46D5-94A5-CCECB4E1030E}" dt="2025-11-05T15:31:14.400" v="155" actId="1076"/>
          <ac:spMkLst>
            <pc:docMk/>
            <pc:sldMk cId="3595012624" sldId="304"/>
            <ac:spMk id="2" creationId="{B2B245CB-8405-A558-B8C4-124E103C4DDB}"/>
          </ac:spMkLst>
        </pc:spChg>
        <pc:spChg chg="mod">
          <ac:chgData name="Natalia Donoho" userId="71c45b8c-5d06-42a7-83db-a38690ad4009" providerId="ADAL" clId="{DC1D252B-0A68-46D5-94A5-CCECB4E1030E}" dt="2025-11-05T15:31:08.868" v="154" actId="1076"/>
          <ac:spMkLst>
            <pc:docMk/>
            <pc:sldMk cId="3595012624" sldId="304"/>
            <ac:spMk id="5" creationId="{99CA7EE9-2B10-1761-C876-7C5A92C1467B}"/>
          </ac:spMkLst>
        </pc:spChg>
      </pc:sldChg>
      <pc:sldChg chg="addSp delSp modSp del mod ord modTransition">
        <pc:chgData name="Natalia Donoho" userId="71c45b8c-5d06-42a7-83db-a38690ad4009" providerId="ADAL" clId="{DC1D252B-0A68-46D5-94A5-CCECB4E1030E}" dt="2025-11-05T15:18:22.240" v="39" actId="47"/>
        <pc:sldMkLst>
          <pc:docMk/>
          <pc:sldMk cId="1538747052" sldId="307"/>
        </pc:sldMkLst>
        <pc:spChg chg="mod">
          <ac:chgData name="Natalia Donoho" userId="71c45b8c-5d06-42a7-83db-a38690ad4009" providerId="ADAL" clId="{DC1D252B-0A68-46D5-94A5-CCECB4E1030E}" dt="2025-11-05T13:06:22.838" v="16" actId="20577"/>
          <ac:spMkLst>
            <pc:docMk/>
            <pc:sldMk cId="1538747052" sldId="307"/>
            <ac:spMk id="2" creationId="{486B0CEB-B44D-9526-ADAD-555FE72C8F18}"/>
          </ac:spMkLst>
        </pc:spChg>
        <pc:spChg chg="del mod">
          <ac:chgData name="Natalia Donoho" userId="71c45b8c-5d06-42a7-83db-a38690ad4009" providerId="ADAL" clId="{DC1D252B-0A68-46D5-94A5-CCECB4E1030E}" dt="2025-11-05T15:17:34.726" v="29" actId="21"/>
          <ac:spMkLst>
            <pc:docMk/>
            <pc:sldMk cId="1538747052" sldId="307"/>
            <ac:spMk id="3" creationId="{25FFBEE7-47EA-42DE-7C45-AFEF0C4E5B05}"/>
          </ac:spMkLst>
        </pc:spChg>
        <pc:spChg chg="add mod">
          <ac:chgData name="Natalia Donoho" userId="71c45b8c-5d06-42a7-83db-a38690ad4009" providerId="ADAL" clId="{DC1D252B-0A68-46D5-94A5-CCECB4E1030E}" dt="2025-11-05T15:17:34.726" v="29" actId="21"/>
          <ac:spMkLst>
            <pc:docMk/>
            <pc:sldMk cId="1538747052" sldId="307"/>
            <ac:spMk id="5" creationId="{D51BB30F-35C3-9AFB-7A7C-AB1E2DBC4B71}"/>
          </ac:spMkLst>
        </pc:spChg>
      </pc:sldChg>
      <pc:sldChg chg="new del modTransition">
        <pc:chgData name="Natalia Donoho" userId="71c45b8c-5d06-42a7-83db-a38690ad4009" providerId="ADAL" clId="{DC1D252B-0A68-46D5-94A5-CCECB4E1030E}" dt="2025-11-05T14:55:40.980" v="25" actId="47"/>
        <pc:sldMkLst>
          <pc:docMk/>
          <pc:sldMk cId="340481130" sldId="308"/>
        </pc:sldMkLst>
      </pc:sldChg>
      <pc:sldChg chg="del modTransition">
        <pc:chgData name="Natalia Donoho" userId="71c45b8c-5d06-42a7-83db-a38690ad4009" providerId="ADAL" clId="{DC1D252B-0A68-46D5-94A5-CCECB4E1030E}" dt="2025-11-05T15:20:26.889" v="54" actId="47"/>
        <pc:sldMkLst>
          <pc:docMk/>
          <pc:sldMk cId="0" sldId="317"/>
        </pc:sldMkLst>
      </pc:sldChg>
      <pc:sldChg chg="addSp delSp modSp mod">
        <pc:chgData name="Natalia Donoho" userId="71c45b8c-5d06-42a7-83db-a38690ad4009" providerId="ADAL" clId="{DC1D252B-0A68-46D5-94A5-CCECB4E1030E}" dt="2025-11-05T15:21:18.811" v="62" actId="255"/>
        <pc:sldMkLst>
          <pc:docMk/>
          <pc:sldMk cId="0" sldId="2147374596"/>
        </pc:sldMkLst>
        <pc:spChg chg="mod">
          <ac:chgData name="Natalia Donoho" userId="71c45b8c-5d06-42a7-83db-a38690ad4009" providerId="ADAL" clId="{DC1D252B-0A68-46D5-94A5-CCECB4E1030E}" dt="2025-11-05T15:18:06.792" v="35" actId="207"/>
          <ac:spMkLst>
            <pc:docMk/>
            <pc:sldMk cId="0" sldId="2147374596"/>
            <ac:spMk id="6" creationId="{FE6C08CE-69DE-4957-1C5A-9EC66114411D}"/>
          </ac:spMkLst>
        </pc:spChg>
        <pc:spChg chg="add mod">
          <ac:chgData name="Natalia Donoho" userId="71c45b8c-5d06-42a7-83db-a38690ad4009" providerId="ADAL" clId="{DC1D252B-0A68-46D5-94A5-CCECB4E1030E}" dt="2025-11-05T15:21:18.811" v="62" actId="255"/>
          <ac:spMkLst>
            <pc:docMk/>
            <pc:sldMk cId="0" sldId="2147374596"/>
            <ac:spMk id="10" creationId="{A7C45F41-0F56-C2D6-1D0B-C87BEB38125C}"/>
          </ac:spMkLst>
        </pc:spChg>
        <pc:picChg chg="del">
          <ac:chgData name="Natalia Donoho" userId="71c45b8c-5d06-42a7-83db-a38690ad4009" providerId="ADAL" clId="{DC1D252B-0A68-46D5-94A5-CCECB4E1030E}" dt="2025-11-05T15:17:26.827" v="28" actId="478"/>
          <ac:picMkLst>
            <pc:docMk/>
            <pc:sldMk cId="0" sldId="2147374596"/>
            <ac:picMk id="2" creationId="{9213F145-48F4-BE47-6E55-759E463DA873}"/>
          </ac:picMkLst>
        </pc:picChg>
        <pc:picChg chg="add">
          <ac:chgData name="Natalia Donoho" userId="71c45b8c-5d06-42a7-83db-a38690ad4009" providerId="ADAL" clId="{DC1D252B-0A68-46D5-94A5-CCECB4E1030E}" dt="2025-11-05T15:17:38.586" v="30"/>
          <ac:picMkLst>
            <pc:docMk/>
            <pc:sldMk cId="0" sldId="2147374596"/>
            <ac:picMk id="9" creationId="{5191B23F-8F2D-C83F-50FE-C095C500394B}"/>
          </ac:picMkLst>
        </pc:picChg>
      </pc:sldChg>
      <pc:sldChg chg="del modTransition">
        <pc:chgData name="Natalia Donoho" userId="71c45b8c-5d06-42a7-83db-a38690ad4009" providerId="ADAL" clId="{DC1D252B-0A68-46D5-94A5-CCECB4E1030E}" dt="2025-11-05T15:20:25.156" v="53" actId="47"/>
        <pc:sldMkLst>
          <pc:docMk/>
          <pc:sldMk cId="0" sldId="2147374608"/>
        </pc:sldMkLst>
      </pc:sldChg>
      <pc:sldChg chg="new del">
        <pc:chgData name="Natalia Donoho" userId="71c45b8c-5d06-42a7-83db-a38690ad4009" providerId="ADAL" clId="{DC1D252B-0A68-46D5-94A5-CCECB4E1030E}" dt="2025-11-05T15:15:51.696" v="27" actId="680"/>
        <pc:sldMkLst>
          <pc:docMk/>
          <pc:sldMk cId="1343095389" sldId="2147374609"/>
        </pc:sldMkLst>
      </pc:sldChg>
      <pc:sldChg chg="addSp modSp new mod modClrScheme chgLayout">
        <pc:chgData name="Natalia Donoho" userId="71c45b8c-5d06-42a7-83db-a38690ad4009" providerId="ADAL" clId="{DC1D252B-0A68-46D5-94A5-CCECB4E1030E}" dt="2025-11-05T15:20:13.220" v="52" actId="27636"/>
        <pc:sldMkLst>
          <pc:docMk/>
          <pc:sldMk cId="1813145280" sldId="2147374609"/>
        </pc:sldMkLst>
        <pc:spChg chg="add mod">
          <ac:chgData name="Natalia Donoho" userId="71c45b8c-5d06-42a7-83db-a38690ad4009" providerId="ADAL" clId="{DC1D252B-0A68-46D5-94A5-CCECB4E1030E}" dt="2025-11-05T15:19:18.258" v="44" actId="1076"/>
          <ac:spMkLst>
            <pc:docMk/>
            <pc:sldMk cId="1813145280" sldId="2147374609"/>
            <ac:spMk id="2" creationId="{3BE07CA7-65D2-F359-4CFA-202CE2A2875A}"/>
          </ac:spMkLst>
        </pc:spChg>
        <pc:spChg chg="add mod">
          <ac:chgData name="Natalia Donoho" userId="71c45b8c-5d06-42a7-83db-a38690ad4009" providerId="ADAL" clId="{DC1D252B-0A68-46D5-94A5-CCECB4E1030E}" dt="2025-11-05T15:20:13.220" v="52" actId="27636"/>
          <ac:spMkLst>
            <pc:docMk/>
            <pc:sldMk cId="1813145280" sldId="2147374609"/>
            <ac:spMk id="3" creationId="{225F24CC-7677-C2F4-AFEB-5DABA815B770}"/>
          </ac:spMkLst>
        </pc:spChg>
      </pc:sldChg>
      <pc:sldChg chg="addSp delSp modSp new mod modClrScheme chgLayout">
        <pc:chgData name="Natalia Donoho" userId="71c45b8c-5d06-42a7-83db-a38690ad4009" providerId="ADAL" clId="{DC1D252B-0A68-46D5-94A5-CCECB4E1030E}" dt="2025-11-05T15:43:44.271" v="257" actId="1076"/>
        <pc:sldMkLst>
          <pc:docMk/>
          <pc:sldMk cId="3728628018" sldId="2147374610"/>
        </pc:sldMkLst>
        <pc:spChg chg="del mod ord">
          <ac:chgData name="Natalia Donoho" userId="71c45b8c-5d06-42a7-83db-a38690ad4009" providerId="ADAL" clId="{DC1D252B-0A68-46D5-94A5-CCECB4E1030E}" dt="2025-11-05T15:22:15.495" v="64" actId="700"/>
          <ac:spMkLst>
            <pc:docMk/>
            <pc:sldMk cId="3728628018" sldId="2147374610"/>
            <ac:spMk id="2" creationId="{FCC4D277-2AC2-CD31-F0A7-D7BDFF2A04B8}"/>
          </ac:spMkLst>
        </pc:spChg>
        <pc:spChg chg="del mod ord">
          <ac:chgData name="Natalia Donoho" userId="71c45b8c-5d06-42a7-83db-a38690ad4009" providerId="ADAL" clId="{DC1D252B-0A68-46D5-94A5-CCECB4E1030E}" dt="2025-11-05T15:22:15.495" v="64" actId="700"/>
          <ac:spMkLst>
            <pc:docMk/>
            <pc:sldMk cId="3728628018" sldId="2147374610"/>
            <ac:spMk id="3" creationId="{57B22695-BE8E-A6AF-4DB4-3AC8595B0473}"/>
          </ac:spMkLst>
        </pc:spChg>
        <pc:spChg chg="add mod ord">
          <ac:chgData name="Natalia Donoho" userId="71c45b8c-5d06-42a7-83db-a38690ad4009" providerId="ADAL" clId="{DC1D252B-0A68-46D5-94A5-CCECB4E1030E}" dt="2025-11-05T15:30:31.405" v="153" actId="1076"/>
          <ac:spMkLst>
            <pc:docMk/>
            <pc:sldMk cId="3728628018" sldId="2147374610"/>
            <ac:spMk id="4" creationId="{12E17BF3-BA29-EB3E-1C51-7322BA7CE5D5}"/>
          </ac:spMkLst>
        </pc:spChg>
        <pc:spChg chg="add mod ord">
          <ac:chgData name="Natalia Donoho" userId="71c45b8c-5d06-42a7-83db-a38690ad4009" providerId="ADAL" clId="{DC1D252B-0A68-46D5-94A5-CCECB4E1030E}" dt="2025-11-05T15:43:00.372" v="254" actId="20577"/>
          <ac:spMkLst>
            <pc:docMk/>
            <pc:sldMk cId="3728628018" sldId="2147374610"/>
            <ac:spMk id="5" creationId="{6203783C-72B5-B09C-E495-576F1DFB5296}"/>
          </ac:spMkLst>
        </pc:spChg>
        <pc:picChg chg="add mod">
          <ac:chgData name="Natalia Donoho" userId="71c45b8c-5d06-42a7-83db-a38690ad4009" providerId="ADAL" clId="{DC1D252B-0A68-46D5-94A5-CCECB4E1030E}" dt="2025-11-05T15:43:44.271" v="257" actId="1076"/>
          <ac:picMkLst>
            <pc:docMk/>
            <pc:sldMk cId="3728628018" sldId="2147374610"/>
            <ac:picMk id="6" creationId="{EF384562-B0DC-0CFE-2E5E-7ADB6C9BADCE}"/>
          </ac:picMkLst>
        </pc:picChg>
      </pc:sldChg>
      <pc:sldMasterChg chg="modTransition delSldLayout modSldLayout">
        <pc:chgData name="Natalia Donoho" userId="71c45b8c-5d06-42a7-83db-a38690ad4009" providerId="ADAL" clId="{DC1D252B-0A68-46D5-94A5-CCECB4E1030E}" dt="2025-11-05T14:54:19.032" v="24"/>
        <pc:sldMasterMkLst>
          <pc:docMk/>
          <pc:sldMasterMk cId="0" sldId="2147483651"/>
        </pc:sldMasterMkLst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0" sldId="2147483651"/>
            <pc:sldLayoutMk cId="0" sldId="2147483648"/>
          </pc:sldLayoutMkLst>
        </pc:sldLayoutChg>
        <pc:sldLayoutChg chg="del">
          <pc:chgData name="Natalia Donoho" userId="71c45b8c-5d06-42a7-83db-a38690ad4009" providerId="ADAL" clId="{DC1D252B-0A68-46D5-94A5-CCECB4E1030E}" dt="2025-11-05T09:00:36.356" v="8" actId="47"/>
          <pc:sldLayoutMkLst>
            <pc:docMk/>
            <pc:sldMasterMk cId="0" sldId="2147483651"/>
            <pc:sldLayoutMk cId="0" sldId="2147483649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0" sldId="2147483651"/>
            <pc:sldLayoutMk cId="0" sldId="2147483650"/>
          </pc:sldLayoutMkLst>
        </pc:sldLayoutChg>
      </pc:sldMasterChg>
      <pc:sldMasterChg chg="modTransition delSldLayout modSldLayout">
        <pc:chgData name="Natalia Donoho" userId="71c45b8c-5d06-42a7-83db-a38690ad4009" providerId="ADAL" clId="{DC1D252B-0A68-46D5-94A5-CCECB4E1030E}" dt="2025-11-05T15:26:23.159" v="86" actId="47"/>
        <pc:sldMasterMkLst>
          <pc:docMk/>
          <pc:sldMasterMk cId="3852249938" sldId="2147483652"/>
        </pc:sldMasterMkLst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2205631726" sldId="2147483653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2925901862" sldId="2147483654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1409422889" sldId="2147483655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594961560" sldId="2147483656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3672342846" sldId="2147483657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1504604606" sldId="2147483658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2702017544" sldId="2147483659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1255613414" sldId="2147483660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738692384" sldId="2147483661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2750842492" sldId="2147483662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965064159" sldId="2147483663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438432525" sldId="2147483664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3852249938" sldId="2147483652"/>
            <pc:sldLayoutMk cId="2097744804" sldId="2147483665"/>
          </pc:sldLayoutMkLst>
        </pc:sldLayoutChg>
        <pc:sldLayoutChg chg="del modTransition">
          <pc:chgData name="Natalia Donoho" userId="71c45b8c-5d06-42a7-83db-a38690ad4009" providerId="ADAL" clId="{DC1D252B-0A68-46D5-94A5-CCECB4E1030E}" dt="2025-11-05T15:26:23.159" v="86" actId="47"/>
          <pc:sldLayoutMkLst>
            <pc:docMk/>
            <pc:sldMasterMk cId="3852249938" sldId="2147483652"/>
            <pc:sldLayoutMk cId="2361497282" sldId="2147483666"/>
          </pc:sldLayoutMkLst>
        </pc:sldLayoutChg>
      </pc:sldMasterChg>
      <pc:sldMasterChg chg="del modTransition delSldLayout modSldLayout">
        <pc:chgData name="Natalia Donoho" userId="71c45b8c-5d06-42a7-83db-a38690ad4009" providerId="ADAL" clId="{DC1D252B-0A68-46D5-94A5-CCECB4E1030E}" dt="2025-11-05T15:20:25.156" v="53" actId="47"/>
        <pc:sldMasterMkLst>
          <pc:docMk/>
          <pc:sldMasterMk cId="2330621492" sldId="2147483667"/>
        </pc:sldMasterMkLst>
        <pc:sldLayoutChg chg="del modTransition">
          <pc:chgData name="Natalia Donoho" userId="71c45b8c-5d06-42a7-83db-a38690ad4009" providerId="ADAL" clId="{DC1D252B-0A68-46D5-94A5-CCECB4E1030E}" dt="2025-11-05T15:20:25.156" v="53" actId="47"/>
          <pc:sldLayoutMkLst>
            <pc:docMk/>
            <pc:sldMasterMk cId="2330621492" sldId="2147483667"/>
            <pc:sldLayoutMk cId="2701124060" sldId="2147483668"/>
          </pc:sldLayoutMkLst>
        </pc:sldLayoutChg>
      </pc:sldMasterChg>
      <pc:sldMasterChg chg="modTransition delSldLayout modSldLayout">
        <pc:chgData name="Natalia Donoho" userId="71c45b8c-5d06-42a7-83db-a38690ad4009" providerId="ADAL" clId="{DC1D252B-0A68-46D5-94A5-CCECB4E1030E}" dt="2025-11-05T15:20:26.889" v="54" actId="47"/>
        <pc:sldMasterMkLst>
          <pc:docMk/>
          <pc:sldMasterMk cId="2824863346" sldId="2147483669"/>
        </pc:sldMasterMkLst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2824863346" sldId="2147483669"/>
            <pc:sldLayoutMk cId="545491322" sldId="2147483670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2824863346" sldId="2147483669"/>
            <pc:sldLayoutMk cId="3552465068" sldId="2147483671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2824863346" sldId="2147483669"/>
            <pc:sldLayoutMk cId="1506733991" sldId="2147483672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2824863346" sldId="2147483669"/>
            <pc:sldLayoutMk cId="333310450" sldId="2147483673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2824863346" sldId="2147483669"/>
            <pc:sldLayoutMk cId="1660393971" sldId="2147483674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2824863346" sldId="2147483669"/>
            <pc:sldLayoutMk cId="95500530" sldId="2147483675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2824863346" sldId="2147483669"/>
            <pc:sldLayoutMk cId="3423339504" sldId="2147483676"/>
          </pc:sldLayoutMkLst>
        </pc:sldLayoutChg>
        <pc:sldLayoutChg chg="modTransition">
          <pc:chgData name="Natalia Donoho" userId="71c45b8c-5d06-42a7-83db-a38690ad4009" providerId="ADAL" clId="{DC1D252B-0A68-46D5-94A5-CCECB4E1030E}" dt="2025-11-05T14:54:19.032" v="24"/>
          <pc:sldLayoutMkLst>
            <pc:docMk/>
            <pc:sldMasterMk cId="2824863346" sldId="2147483669"/>
            <pc:sldLayoutMk cId="1893195371" sldId="2147483677"/>
          </pc:sldLayoutMkLst>
        </pc:sldLayoutChg>
        <pc:sldLayoutChg chg="del modTransition">
          <pc:chgData name="Natalia Donoho" userId="71c45b8c-5d06-42a7-83db-a38690ad4009" providerId="ADAL" clId="{DC1D252B-0A68-46D5-94A5-CCECB4E1030E}" dt="2025-11-05T15:20:26.889" v="54" actId="47"/>
          <pc:sldLayoutMkLst>
            <pc:docMk/>
            <pc:sldMasterMk cId="2824863346" sldId="2147483669"/>
            <pc:sldLayoutMk cId="3051956375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4e8f040c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84e8f040c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B796776-E13E-EE70-1024-61D0E54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65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A33BDE-5827-B978-8782-68D8565E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203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  <a:lvl2pPr algn="ctr"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5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37AC-ADC8-93B9-85DF-F33A35518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5138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A7D7FA-A6C1-15E9-248F-222403659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531089"/>
            <a:ext cx="6858000" cy="2420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590D3C-988E-2567-60EB-0A4602CD3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95677"/>
            <a:ext cx="7886700" cy="994172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E4EEFA-0995-9CCD-6D7F-70B9EBD4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46689"/>
            <a:ext cx="7886700" cy="11251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8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D4D1A9-9F6B-C561-7AC4-05C86FF1A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7585" y="794550"/>
            <a:ext cx="4248686" cy="3420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FCF368-AB64-5FEB-A4ED-1837EE8E806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8898" y="1095070"/>
            <a:ext cx="3930188" cy="62673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3C1AC0-3A73-603A-A859-24A89A5E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898" y="1826232"/>
            <a:ext cx="3930188" cy="2389064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0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C293F6-E8B6-92CA-8DD3-F46267F22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73" y="1577578"/>
            <a:ext cx="9144000" cy="99417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85E8BFE3-BE3F-06D0-2E51-B1A3E835A55D}"/>
              </a:ext>
            </a:extLst>
          </p:cNvPr>
          <p:cNvSpPr txBox="1"/>
          <p:nvPr/>
        </p:nvSpPr>
        <p:spPr>
          <a:xfrm>
            <a:off x="2968832" y="3259537"/>
            <a:ext cx="340668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2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4384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7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65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203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100"/>
            </a:lvl1pPr>
            <a:lvl2pPr algn="ctr"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54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5138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531089"/>
            <a:ext cx="6858000" cy="2420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95677"/>
            <a:ext cx="7886700" cy="99417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4668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7585" y="794550"/>
            <a:ext cx="4248686" cy="3420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8898" y="1095070"/>
            <a:ext cx="3930188" cy="62673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300" b="1">
                <a:solidFill>
                  <a:srgbClr val="005BA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898" y="1826232"/>
            <a:ext cx="3930188" cy="2389064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l">
              <a:buNone/>
              <a:defRPr sz="1650"/>
            </a:lvl2pPr>
            <a:lvl3pPr marL="685800" indent="0" algn="l">
              <a:buNone/>
              <a:defRPr sz="1650"/>
            </a:lvl3pPr>
            <a:lvl4pPr marL="1028700" indent="0" algn="l">
              <a:buNone/>
              <a:defRPr sz="1650"/>
            </a:lvl4pPr>
            <a:lvl5pPr marL="1371600" indent="0" algn="l">
              <a:buNone/>
              <a:defRPr sz="1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l">
              <a:buNone/>
              <a:defRPr sz="1650"/>
            </a:lvl2pPr>
            <a:lvl3pPr marL="685800" indent="0" algn="l">
              <a:buNone/>
              <a:defRPr sz="1650"/>
            </a:lvl3pPr>
            <a:lvl4pPr marL="1028700" indent="0" algn="l">
              <a:buNone/>
              <a:defRPr sz="1650"/>
            </a:lvl4pPr>
            <a:lvl5pPr marL="1371600" indent="0" algn="l">
              <a:buNone/>
              <a:defRPr sz="1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3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77578"/>
            <a:ext cx="91440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/>
        </p:nvSpPr>
        <p:spPr>
          <a:xfrm>
            <a:off x="2868659" y="3429061"/>
            <a:ext cx="340668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24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955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4B52AD0-05DD-9BD7-E1F3-2734945CAAD9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28652" y="1662029"/>
            <a:ext cx="7886700" cy="3263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R="0" lvl="0" algn="ctr" fontAlgn="auto">
              <a:spcAft>
                <a:spcPts val="0"/>
              </a:spcAft>
              <a:buSzPct val="100000"/>
              <a:buFont typeface="Arial" pitchFamily="34"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R="0" lvl="1" algn="ctr" fontAlgn="auto">
              <a:spcAft>
                <a:spcPts val="0"/>
              </a:spcAft>
              <a:buSzPct val="100000"/>
              <a:buFont typeface="Arial" pitchFamily="34"/>
              <a:tabLst/>
              <a:defRPr lang="en-GB" sz="21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32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A57B7F0-83AF-66F3-39D1-37E1731511EE}"/>
              </a:ext>
            </a:extLst>
          </p:cNvPr>
          <p:cNvSpPr txBox="1">
            <a:spLocks noGrp="1"/>
          </p:cNvSpPr>
          <p:nvPr>
            <p:ph type="subTitle" sz="quarter" idx="4294967295"/>
          </p:nvPr>
        </p:nvSpPr>
        <p:spPr>
          <a:xfrm>
            <a:off x="1143002" y="1531089"/>
            <a:ext cx="6858000" cy="24202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GB" sz="18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2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FCAACCD-8ADE-BA0F-6F0F-6F6B374BB0B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28652" y="1646688"/>
            <a:ext cx="7886700" cy="11251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GB" sz="165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2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249E50-5CF9-84A7-E29C-60EC9F4D324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38898" y="1095072"/>
            <a:ext cx="3930189" cy="6267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GB" sz="3300" b="1" i="0" u="none" strike="noStrike" cap="none" spc="0" baseline="0">
                <a:solidFill>
                  <a:srgbClr val="005BAA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C89E9D9-1A72-13B5-2DAC-2D77E074884F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38898" y="1826230"/>
            <a:ext cx="3930189" cy="23890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spcAft>
                <a:spcPts val="0"/>
              </a:spcAft>
              <a:buSzPct val="100000"/>
              <a:buFont typeface="Arial" pitchFamily="34"/>
              <a:tabLst/>
              <a:defRPr lang="en-GB" sz="165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6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968AAC4-19B2-17B4-9D8A-3B30D1E5D2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260870"/>
            <a:ext cx="3868337" cy="617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GB" b="1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FE12ECA-B71B-6898-3584-CFC870318A6B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29838" y="1878804"/>
            <a:ext cx="3868337" cy="2763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GB" sz="165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175861-5D1A-9086-689E-833D01A30E4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4629150" y="1260870"/>
            <a:ext cx="3887388" cy="617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GB" b="1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3DF4080-8490-6B02-EBB0-CC4F35BFA420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4629150" y="1878804"/>
            <a:ext cx="3887388" cy="2763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GB" sz="165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0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38E870BD-40DD-C8D3-2489-044D85EB8B46}"/>
              </a:ext>
            </a:extLst>
          </p:cNvPr>
          <p:cNvSpPr txBox="1"/>
          <p:nvPr/>
        </p:nvSpPr>
        <p:spPr>
          <a:xfrm>
            <a:off x="2868660" y="3429062"/>
            <a:ext cx="3406684" cy="3929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30000">
                <a:solidFill>
                  <a:srgbClr val="005BAA"/>
                </a:solidFill>
                <a:uFillTx/>
                <a:latin typeface="Arial" pitchFamily="34"/>
                <a:ea typeface="Verdana" pitchFamily="34"/>
                <a:cs typeface="Arial" pitchFamily="34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2863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65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203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100"/>
            </a:lvl1pPr>
            <a:lvl2pPr algn="ctr"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56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8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C3DBB7B-5CB0-8C9E-83D5-7BE9A60664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2" y="2701530"/>
            <a:ext cx="6858000" cy="12418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F3121E-1D1D-1D19-B7EF-445F3043A25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B96D08C5-023A-462B-B142-4F338D9A3B89}" type="datetime1">
              <a:rPr lang="en-US"/>
              <a:pPr lvl="0"/>
              <a:t>11/5/2025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9F8AD1-B4F1-1FD2-CB88-5E61EE0B08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FC9ED5-1AB3-E3C5-403B-48A45C8989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FF59E911-9A28-4B4C-89EE-3506D7FB99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5138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531089"/>
            <a:ext cx="6858000" cy="2420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95677"/>
            <a:ext cx="7886700" cy="99417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4668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7585" y="794550"/>
            <a:ext cx="4248686" cy="3420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8898" y="1095070"/>
            <a:ext cx="3930188" cy="62673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300" b="1">
                <a:solidFill>
                  <a:srgbClr val="005BA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898" y="1826232"/>
            <a:ext cx="3930188" cy="2389064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9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l">
              <a:buNone/>
              <a:defRPr sz="1650"/>
            </a:lvl2pPr>
            <a:lvl3pPr marL="685800" indent="0" algn="l">
              <a:buNone/>
              <a:defRPr sz="1650"/>
            </a:lvl3pPr>
            <a:lvl4pPr marL="1028700" indent="0" algn="l">
              <a:buNone/>
              <a:defRPr sz="1650"/>
            </a:lvl4pPr>
            <a:lvl5pPr marL="1371600" indent="0" algn="l">
              <a:buNone/>
              <a:defRPr sz="16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l">
              <a:buNone/>
              <a:defRPr sz="1650"/>
            </a:lvl2pPr>
            <a:lvl3pPr marL="685800" indent="0" algn="l">
              <a:buNone/>
              <a:defRPr sz="1650"/>
            </a:lvl3pPr>
            <a:lvl4pPr marL="1028700" indent="0" algn="l">
              <a:buNone/>
              <a:defRPr sz="1650"/>
            </a:lvl4pPr>
            <a:lvl5pPr marL="1371600" indent="0" algn="l">
              <a:buNone/>
              <a:defRPr sz="16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3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77578"/>
            <a:ext cx="91440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/>
        </p:nvSpPr>
        <p:spPr>
          <a:xfrm>
            <a:off x="2868659" y="3429061"/>
            <a:ext cx="340668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24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5046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0" y="2608464"/>
            <a:ext cx="9144000" cy="253503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8" y="1653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#2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5224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2608464"/>
            <a:ext cx="9144000" cy="253503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8" y="1653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#2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2486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5BAA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4332DB3-24E3-67DC-E1C7-EF0311AE301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2608460"/>
            <a:ext cx="9143997" cy="2535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3DB9048-DE1A-80E5-0C6A-775B383C9D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521" y="1653148"/>
            <a:ext cx="7886700" cy="9941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GB"/>
              <a:t>WMO PPT Style #2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3684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lvl="0" indent="0" algn="ctr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3300" b="1" i="0" u="none" strike="noStrike" kern="1200" cap="none" spc="0" baseline="0">
          <a:solidFill>
            <a:srgbClr val="005BAA"/>
          </a:solidFill>
          <a:uFillTx/>
          <a:latin typeface="Arial" pitchFamily="34"/>
          <a:cs typeface="Arial" pitchFamily="34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2025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Updates from WMO</a:t>
            </a:r>
            <a:endParaRPr lang="en-CH" sz="2500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Natalia Donoho</a:t>
            </a: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, WMO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8.3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sz="1700" b="1" i="0" u="none" strike="noStrike" cap="none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9D685AD0-3825-1144-6DCC-B0B086F2448E}"/>
              </a:ext>
            </a:extLst>
          </p:cNvPr>
          <p:cNvSpPr/>
          <p:nvPr/>
        </p:nvSpPr>
        <p:spPr>
          <a:xfrm>
            <a:off x="251236" y="453876"/>
            <a:ext cx="4059922" cy="3324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kern="1200">
                <a:solidFill>
                  <a:srgbClr val="005BAA"/>
                </a:solidFill>
                <a:ea typeface="+mn-ea"/>
              </a:rPr>
              <a:t> </a:t>
            </a:r>
            <a:r>
              <a:rPr lang="en-CH" sz="2400" b="1" kern="1200">
                <a:solidFill>
                  <a:srgbClr val="005BAA"/>
                </a:solidFill>
                <a:ea typeface="+mn-ea"/>
              </a:rPr>
              <a:t>WMO - Mandate</a:t>
            </a:r>
            <a:endParaRPr lang="en-US" sz="2400" b="1" kern="1200">
              <a:solidFill>
                <a:srgbClr val="005BAA"/>
              </a:solidFill>
              <a:ea typeface="+mn-ea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75FC08-5B10-6F68-BDAD-E2B7890C587A}"/>
              </a:ext>
            </a:extLst>
          </p:cNvPr>
          <p:cNvSpPr/>
          <p:nvPr/>
        </p:nvSpPr>
        <p:spPr>
          <a:xfrm>
            <a:off x="167802" y="4275305"/>
            <a:ext cx="2721316" cy="868195"/>
          </a:xfrm>
          <a:prstGeom prst="rect">
            <a:avLst/>
          </a:prstGeom>
          <a:solidFill>
            <a:srgbClr val="FFFFFF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buClr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H" sz="1350" kern="1200">
              <a:solidFill>
                <a:srgbClr val="FFFFFF"/>
              </a:solidFill>
              <a:latin typeface="Aptos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6653963-9652-41F4-0D1F-89E30CC3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630"/>
          <a:stretch>
            <a:fillRect/>
          </a:stretch>
        </p:blipFill>
        <p:spPr>
          <a:xfrm>
            <a:off x="2449459" y="3715617"/>
            <a:ext cx="1538777" cy="11652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hape 103">
            <a:extLst>
              <a:ext uri="{FF2B5EF4-FFF2-40B4-BE49-F238E27FC236}">
                <a16:creationId xmlns:a16="http://schemas.microsoft.com/office/drawing/2014/main" id="{FE6C08CE-69DE-4957-1C5A-9EC66114411D}"/>
              </a:ext>
            </a:extLst>
          </p:cNvPr>
          <p:cNvSpPr/>
          <p:nvPr/>
        </p:nvSpPr>
        <p:spPr>
          <a:xfrm>
            <a:off x="366259" y="1236449"/>
            <a:ext cx="3794339" cy="22570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45722" anchor="t" anchorCtr="0" compatLnSpc="1">
            <a:spAutoFit/>
          </a:bodyPr>
          <a:lstStyle/>
          <a:p>
            <a:pPr defTabSz="685800">
              <a:spcAft>
                <a:spcPts val="1350"/>
              </a:spcAft>
              <a:buClr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50" kern="1200" dirty="0">
                <a:solidFill>
                  <a:srgbClr val="005BAA"/>
                </a:solidFill>
                <a:ea typeface="Verdana"/>
              </a:rPr>
              <a:t>UN Specialized Agency for </a:t>
            </a:r>
            <a:r>
              <a:rPr lang="en-US" sz="1650" b="1" kern="1200" dirty="0">
                <a:solidFill>
                  <a:srgbClr val="005BAA"/>
                </a:solidFill>
                <a:ea typeface="Verdana"/>
              </a:rPr>
              <a:t>weather, climate and water</a:t>
            </a:r>
            <a:r>
              <a:rPr lang="en-CH" sz="1650" b="1" kern="1200" dirty="0">
                <a:solidFill>
                  <a:srgbClr val="005BAA"/>
                </a:solidFill>
                <a:ea typeface="Verdana"/>
              </a:rPr>
              <a:t> </a:t>
            </a:r>
            <a:r>
              <a:rPr lang="en-US" sz="1650" kern="1200" dirty="0">
                <a:solidFill>
                  <a:srgbClr val="005BAA"/>
                </a:solidFill>
                <a:ea typeface="Verdana"/>
              </a:rPr>
              <a:t>aims</a:t>
            </a:r>
            <a:r>
              <a:rPr lang="hr-HR" sz="1650" kern="1200" dirty="0">
                <a:solidFill>
                  <a:srgbClr val="005BAA"/>
                </a:solidFill>
                <a:ea typeface="Verdana"/>
              </a:rPr>
              <a:t> to support the resilience and sustainable development of all nations</a:t>
            </a:r>
            <a:endParaRPr lang="en-CH" sz="1650" kern="1200" dirty="0">
              <a:solidFill>
                <a:srgbClr val="005BAA"/>
              </a:solidFill>
              <a:ea typeface="Verdana"/>
            </a:endParaRPr>
          </a:p>
          <a:p>
            <a:pPr marL="257175" indent="-257175" defTabSz="685800">
              <a:buClrTx/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50" kern="1200" dirty="0">
                <a:solidFill>
                  <a:srgbClr val="005BAA"/>
                </a:solidFill>
                <a:ea typeface="Verdana"/>
              </a:rPr>
              <a:t>S</a:t>
            </a:r>
            <a:r>
              <a:rPr lang="en-CH" sz="1650" kern="1200" dirty="0" err="1">
                <a:solidFill>
                  <a:srgbClr val="005BAA"/>
                </a:solidFill>
                <a:ea typeface="Verdana"/>
              </a:rPr>
              <a:t>aving</a:t>
            </a:r>
            <a:r>
              <a:rPr lang="en-CH" sz="1650" kern="1200" dirty="0">
                <a:solidFill>
                  <a:srgbClr val="005BAA"/>
                </a:solidFill>
                <a:ea typeface="Verdana"/>
              </a:rPr>
              <a:t> </a:t>
            </a:r>
            <a:r>
              <a:rPr lang="en-CH" sz="1650" kern="1200" dirty="0" err="1">
                <a:solidFill>
                  <a:srgbClr val="005BAA"/>
                </a:solidFill>
                <a:ea typeface="Verdana"/>
              </a:rPr>
              <a:t>Lifes</a:t>
            </a:r>
            <a:r>
              <a:rPr lang="en-CH" sz="1650" kern="1200" dirty="0">
                <a:solidFill>
                  <a:srgbClr val="005BAA"/>
                </a:solidFill>
                <a:ea typeface="Verdana"/>
              </a:rPr>
              <a:t> and Reducing Losses</a:t>
            </a:r>
          </a:p>
          <a:p>
            <a:pPr marL="257175" indent="-257175" defTabSz="685800">
              <a:buClrTx/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650" kern="1200" dirty="0">
                <a:solidFill>
                  <a:srgbClr val="005BAA"/>
                </a:solidFill>
                <a:latin typeface="Arial" pitchFamily="34"/>
                <a:ea typeface="Verdana" pitchFamily="34"/>
                <a:cs typeface="Arial" pitchFamily="34"/>
              </a:rPr>
              <a:t>Supporting Economic Stability</a:t>
            </a:r>
          </a:p>
          <a:p>
            <a:pPr marL="257175" indent="-257175" defTabSz="685800">
              <a:buClrTx/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650" kern="1200" dirty="0" err="1">
                <a:solidFill>
                  <a:srgbClr val="005BAA"/>
                </a:solidFill>
                <a:latin typeface="Arial" pitchFamily="34"/>
                <a:ea typeface="Verdana" pitchFamily="34"/>
                <a:cs typeface="Arial" pitchFamily="34"/>
              </a:rPr>
              <a:t>Safegarding</a:t>
            </a:r>
            <a:r>
              <a:rPr lang="en-CH" sz="1650" kern="1200" dirty="0">
                <a:solidFill>
                  <a:srgbClr val="005BAA"/>
                </a:solidFill>
                <a:latin typeface="Arial" pitchFamily="34"/>
                <a:ea typeface="Verdana" pitchFamily="34"/>
                <a:cs typeface="Arial" pitchFamily="34"/>
              </a:rPr>
              <a:t> Global Security</a:t>
            </a:r>
          </a:p>
          <a:p>
            <a:pPr marL="257175" indent="-257175" defTabSz="685800">
              <a:spcAft>
                <a:spcPts val="450"/>
              </a:spcAft>
              <a:buClrTx/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650" kern="1200" dirty="0">
                <a:solidFill>
                  <a:srgbClr val="005BAA"/>
                </a:solidFill>
                <a:latin typeface="Arial" pitchFamily="34"/>
                <a:ea typeface="Verdana" pitchFamily="34"/>
                <a:cs typeface="Arial" pitchFamily="34"/>
              </a:rPr>
              <a:t>Advancing Climate Action</a:t>
            </a:r>
            <a:endParaRPr lang="hr-HR" sz="1650" kern="1200" dirty="0">
              <a:solidFill>
                <a:srgbClr val="005BAA"/>
              </a:solidFill>
              <a:latin typeface="Arial" pitchFamily="34"/>
              <a:ea typeface="Verdana" pitchFamily="34"/>
              <a:cs typeface="Arial" pitchFamily="34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2951172-60CC-D48E-BF79-1F22A1895C69}"/>
              </a:ext>
            </a:extLst>
          </p:cNvPr>
          <p:cNvSpPr/>
          <p:nvPr/>
        </p:nvSpPr>
        <p:spPr>
          <a:xfrm>
            <a:off x="159441" y="3704719"/>
            <a:ext cx="2215772" cy="1034693"/>
          </a:xfrm>
          <a:prstGeom prst="rect">
            <a:avLst/>
          </a:prstGeom>
          <a:solidFill>
            <a:srgbClr val="61CBF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buClr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1200">
              <a:solidFill>
                <a:srgbClr val="FFFFFF"/>
              </a:solidFill>
              <a:latin typeface="EC Square Sans Pro Medium"/>
              <a:ea typeface="+mn-ea"/>
              <a:cs typeface="+mn-cs"/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7E024215-AB78-7B89-B378-B078C1BBAE75}"/>
              </a:ext>
            </a:extLst>
          </p:cNvPr>
          <p:cNvSpPr txBox="1"/>
          <p:nvPr/>
        </p:nvSpPr>
        <p:spPr>
          <a:xfrm>
            <a:off x="188623" y="3737713"/>
            <a:ext cx="1902230" cy="9180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spcBef>
                <a:spcPts val="750"/>
              </a:spcBef>
              <a:buClr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500" b="1" kern="1200">
                <a:solidFill>
                  <a:srgbClr val="005BAA"/>
                </a:solidFill>
                <a:latin typeface="Aptos"/>
                <a:ea typeface="+mn-ea"/>
                <a:cs typeface="Arial" pitchFamily="34"/>
              </a:rPr>
              <a:t>This year we mark the 75th anniversary of WMO under the UN system</a:t>
            </a:r>
            <a:endParaRPr lang="en-US" sz="1500" b="1" kern="1200">
              <a:solidFill>
                <a:srgbClr val="005BAA"/>
              </a:solidFill>
              <a:latin typeface="Aptos"/>
              <a:ea typeface="+mn-ea"/>
              <a:cs typeface="Arial" pitchFamily="34"/>
            </a:endParaRPr>
          </a:p>
          <a:p>
            <a:pPr marL="171450" indent="-171450" algn="r" defTabSz="685800">
              <a:spcBef>
                <a:spcPts val="750"/>
              </a:spcBef>
              <a:buClrTx/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1200">
              <a:latin typeface="Aptos Display"/>
              <a:ea typeface="+mn-ea"/>
              <a:cs typeface="Arial" pitchFamily="34"/>
            </a:endParaRPr>
          </a:p>
          <a:p>
            <a:pPr marL="171450" indent="-171450" algn="r" defTabSz="685800">
              <a:spcBef>
                <a:spcPts val="750"/>
              </a:spcBef>
              <a:buClrTx/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-" sz="2100" kern="1200"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C45F41-0F56-C2D6-1D0B-C87BEB38125C}"/>
              </a:ext>
            </a:extLst>
          </p:cNvPr>
          <p:cNvSpPr txBox="1">
            <a:spLocks/>
          </p:cNvSpPr>
          <p:nvPr/>
        </p:nvSpPr>
        <p:spPr>
          <a:xfrm>
            <a:off x="4311157" y="1250377"/>
            <a:ext cx="4772457" cy="34054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1600" b="1" dirty="0">
                <a:solidFill>
                  <a:srgbClr val="005BAA"/>
                </a:solidFill>
              </a:rPr>
              <a:t>The WMO Space </a:t>
            </a:r>
            <a:r>
              <a:rPr lang="en-US" sz="1600" b="1" dirty="0" err="1">
                <a:solidFill>
                  <a:srgbClr val="005BAA"/>
                </a:solidFill>
              </a:rPr>
              <a:t>Programme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dirty="0">
                <a:solidFill>
                  <a:srgbClr val="005BAA"/>
                </a:solidFill>
              </a:rPr>
              <a:t>promotes availability and utilization of satellite data and products for weather, climate, water and related applications of WMO Members – in close relationship with CGMS and CEOS</a:t>
            </a:r>
          </a:p>
          <a:p>
            <a:pPr marL="600075" lvl="1" indent="-257175">
              <a:buClrTx/>
            </a:pPr>
            <a:r>
              <a:rPr lang="en-US" sz="1600" dirty="0">
                <a:solidFill>
                  <a:srgbClr val="005BAA"/>
                </a:solidFill>
              </a:rPr>
              <a:t>Integrated Space-Based Observing System</a:t>
            </a:r>
          </a:p>
          <a:p>
            <a:pPr marL="600075" lvl="1" indent="-257175">
              <a:buClrTx/>
            </a:pPr>
            <a:r>
              <a:rPr lang="en-US" sz="1600" dirty="0">
                <a:solidFill>
                  <a:srgbClr val="005BAA"/>
                </a:solidFill>
              </a:rPr>
              <a:t>Availability and Use of Satellite Data and Products, </a:t>
            </a:r>
          </a:p>
          <a:p>
            <a:pPr marL="600075" lvl="1" indent="-257175">
              <a:buClrTx/>
            </a:pPr>
            <a:r>
              <a:rPr lang="en-US" sz="1600" dirty="0">
                <a:solidFill>
                  <a:srgbClr val="005BAA"/>
                </a:solidFill>
              </a:rPr>
              <a:t>Capacity Building and User Engagement, </a:t>
            </a:r>
          </a:p>
          <a:p>
            <a:pPr marL="600075" lvl="1" indent="-257175">
              <a:buClrTx/>
            </a:pPr>
            <a:r>
              <a:rPr lang="en-US" sz="1600" dirty="0">
                <a:solidFill>
                  <a:srgbClr val="005BAA"/>
                </a:solidFill>
              </a:rPr>
              <a:t>Space Weather </a:t>
            </a:r>
          </a:p>
          <a:p>
            <a:pPr marL="600075" lvl="1" indent="-257175">
              <a:buClrTx/>
            </a:pPr>
            <a:r>
              <a:rPr lang="en-US" sz="1600" dirty="0">
                <a:solidFill>
                  <a:srgbClr val="005BAA"/>
                </a:solidFill>
              </a:rPr>
              <a:t>Coordination for the use of radio frequency spectrum. </a:t>
            </a:r>
          </a:p>
          <a:p>
            <a:pPr marL="600075" lvl="1" indent="-257175">
              <a:buClrTx/>
            </a:pPr>
            <a:endParaRPr lang="en-US" sz="1200" dirty="0">
              <a:solidFill>
                <a:srgbClr val="005BAA"/>
              </a:solidFill>
            </a:endParaRPr>
          </a:p>
          <a:p>
            <a:pPr>
              <a:buClrTx/>
            </a:pPr>
            <a:endParaRPr lang="en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7CA7-65D2-F359-4CFA-202CE2A2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20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One WMO: Streamlined and Future-Ready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F24CC-7677-C2F4-AFEB-5DABA815B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9998"/>
            <a:ext cx="7886700" cy="3263504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Strategic reorganization (2025–2026):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• Strengthens WMO’s scientific and technical capacity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• Reduces administrative overhead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• Aligns with UN80 initiative for efficiency &amp; agility</a:t>
            </a:r>
          </a:p>
          <a:p>
            <a:pPr marL="0" indent="0" algn="l">
              <a:buNone/>
            </a:pPr>
            <a:endParaRPr lang="en-US" dirty="0">
              <a:solidFill>
                <a:srgbClr val="005BAA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New departments: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• Earth System Data &amp; Predictions (ESDP) – Observations, WIGOS, WIS 2.0, AI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• Science, Services &amp; Capacity Development (SSCD) – EWS, research, training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• Regional Coordination Office (RCO) – Decentralized regional support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5BAA"/>
                </a:solidFill>
              </a:rPr>
              <a:t>• Administration &amp; Support Services – Efficiency &amp; transparency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131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E17BF3-BA29-EB3E-1C51-7322BA7C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517" y="265285"/>
            <a:ext cx="9247517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Congress Extraordinary Session </a:t>
            </a:r>
            <a:br>
              <a:rPr lang="en-US" dirty="0"/>
            </a:br>
            <a:r>
              <a:rPr lang="en-US" dirty="0"/>
              <a:t>(Geneva, Oct 2025):</a:t>
            </a:r>
            <a:br>
              <a:rPr lang="en-US" dirty="0"/>
            </a:br>
            <a:endParaRPr lang="en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3783C-72B5-B09C-E495-576F1DFB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259457"/>
            <a:ext cx="8764438" cy="366607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005BAA"/>
                </a:solidFill>
              </a:rPr>
              <a:t>• Endorsed AI for forecasts &amp; warnings – enhancing Early Warnings for All (EW4All)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005BAA"/>
                </a:solidFill>
              </a:rPr>
              <a:t>• Approved technical regulations for national early warning services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005BAA"/>
                </a:solidFill>
              </a:rPr>
              <a:t>• Confirmed continuation of G3W within WIGOS &amp; GAW framework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005BAA"/>
                </a:solidFill>
              </a:rPr>
              <a:t>• Launched Task Force on Programmatic Prioritization for sustainable financing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005BAA"/>
                </a:solidFill>
              </a:rPr>
              <a:t>• Adopted Youth Action Plan 2025–2027</a:t>
            </a:r>
          </a:p>
          <a:p>
            <a:pPr marL="0" indent="0" algn="l">
              <a:buNone/>
            </a:pPr>
            <a:endParaRPr lang="en-US" sz="1600" dirty="0">
              <a:solidFill>
                <a:srgbClr val="005BAA"/>
              </a:solidFill>
            </a:endParaRPr>
          </a:p>
          <a:p>
            <a:pPr marL="0" indent="0" algn="l">
              <a:buNone/>
            </a:pPr>
            <a:endParaRPr lang="en-US" sz="1600" dirty="0">
              <a:solidFill>
                <a:srgbClr val="005BAA"/>
              </a:solidFill>
            </a:endParaRPr>
          </a:p>
          <a:p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84562-B0DC-0CFE-2E5E-7ADB6C9B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79" y="2774913"/>
            <a:ext cx="31580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245CB-8405-A558-B8C4-124E103C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481" y="309352"/>
            <a:ext cx="8463037" cy="480695"/>
          </a:xfrm>
        </p:spPr>
        <p:txBody>
          <a:bodyPr/>
          <a:lstStyle/>
          <a:p>
            <a:r>
              <a:rPr lang="fr-FR" sz="2700" dirty="0"/>
              <a:t>WIGOS Vision Update Effort: </a:t>
            </a:r>
            <a:r>
              <a:rPr lang="fr-FR" sz="2700" dirty="0" err="1"/>
              <a:t>Overview</a:t>
            </a:r>
            <a:r>
              <a:rPr lang="fr-FR" sz="2700" dirty="0"/>
              <a:t> and </a:t>
            </a:r>
            <a:r>
              <a:rPr lang="fr-FR" sz="2700" dirty="0" err="1"/>
              <a:t>Status</a:t>
            </a:r>
            <a:endParaRPr lang="fr-FR" sz="27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9CA7EE9-2B10-1761-C876-7C5A92C14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82" y="1117849"/>
            <a:ext cx="8907236" cy="4531178"/>
          </a:xfrm>
          <a:solidFill>
            <a:schemeClr val="bg1"/>
          </a:solidFill>
        </p:spPr>
        <p:txBody>
          <a:bodyPr lIns="68580" tIns="34290" rIns="68580" bIns="34290" anchor="t">
            <a:normAutofit/>
          </a:bodyPr>
          <a:lstStyle/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BAA"/>
                </a:solidFill>
                <a:latin typeface="Arial"/>
                <a:ea typeface="Times New Roman" panose="02020603050405020304" pitchFamily="18" charset="0"/>
                <a:cs typeface="Calibri"/>
              </a:rPr>
              <a:t>Process &amp; Status:</a:t>
            </a: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BAA"/>
                </a:solidFill>
                <a:latin typeface="Arial"/>
                <a:ea typeface="Times New Roman" panose="02020603050405020304" pitchFamily="18" charset="0"/>
                <a:cs typeface="Calibri"/>
              </a:rPr>
              <a:t>• Team launched Jan 2025; in-person meetings Apr &amp; Sep 2025</a:t>
            </a: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BAA"/>
                </a:solidFill>
                <a:latin typeface="Arial"/>
                <a:ea typeface="Times New Roman" panose="02020603050405020304" pitchFamily="18" charset="0"/>
                <a:cs typeface="Calibri"/>
              </a:rPr>
              <a:t>• Major surveys via CGMS &amp; CEOS for space agencies</a:t>
            </a: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BAA"/>
                </a:solidFill>
                <a:latin typeface="Arial"/>
                <a:ea typeface="Times New Roman" panose="02020603050405020304" pitchFamily="18" charset="0"/>
                <a:cs typeface="Calibri"/>
              </a:rPr>
              <a:t>• Inputs from GCOS, GAW, G3W, Cryosphere, Ocean, Hydro, and regional networks</a:t>
            </a: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BAA"/>
                </a:solidFill>
                <a:latin typeface="Arial"/>
                <a:ea typeface="Times New Roman" panose="02020603050405020304" pitchFamily="18" charset="0"/>
                <a:cs typeface="Calibri"/>
              </a:rPr>
              <a:t>• V1 draft completed; V2 expected late 2025</a:t>
            </a: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BAA"/>
                </a:solidFill>
                <a:latin typeface="Arial"/>
                <a:ea typeface="Times New Roman" panose="02020603050405020304" pitchFamily="18" charset="0"/>
                <a:cs typeface="Calibri"/>
              </a:rPr>
              <a:t>• Final delivery: July 2026 → WMO INFCOM-4 (Nov 2026)</a:t>
            </a: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005BAA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5BAA"/>
                </a:solidFill>
                <a:latin typeface="Arial"/>
                <a:ea typeface="Times New Roman" panose="02020603050405020304" pitchFamily="18" charset="0"/>
                <a:cs typeface="Calibri"/>
              </a:rPr>
              <a:t>Implication for CEOS: CEOS inputs critical for space-based observing components and future requirements.</a:t>
            </a: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005BAA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120015" fontAlgn="base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005BAA"/>
              </a:solidFill>
              <a:latin typeface="Arial"/>
              <a:ea typeface="Times New Roman" panose="02020603050405020304" pitchFamily="18" charset="0"/>
              <a:cs typeface="Calibri"/>
            </a:endParaRPr>
          </a:p>
          <a:p>
            <a:pPr marL="334328" indent="-214313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350" dirty="0">
              <a:latin typeface="Arial"/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0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962d134-526b-49fe-8fc7-dd80537250d0}" enabled="1" method="Standard" siteId="{eaa6be54-4687-40c4-9827-c044bd8e8d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380</Words>
  <Application>Microsoft Office PowerPoint</Application>
  <PresentationFormat>On-screen Show (16:9)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Aptos</vt:lpstr>
      <vt:lpstr>Wingdings</vt:lpstr>
      <vt:lpstr>Symbol</vt:lpstr>
      <vt:lpstr>Montserrat Medium</vt:lpstr>
      <vt:lpstr>Montserrat</vt:lpstr>
      <vt:lpstr>Arial</vt:lpstr>
      <vt:lpstr>Verdana</vt:lpstr>
      <vt:lpstr>Aptos Display</vt:lpstr>
      <vt:lpstr>EC Square Sans Pro Medium</vt:lpstr>
      <vt:lpstr>ceos</vt:lpstr>
      <vt:lpstr>2_Custom Design</vt:lpstr>
      <vt:lpstr>Custom Design</vt:lpstr>
      <vt:lpstr>1_Custom Design</vt:lpstr>
      <vt:lpstr>PowerPoint Presentation</vt:lpstr>
      <vt:lpstr>PowerPoint Presentation</vt:lpstr>
      <vt:lpstr>One WMO: Streamlined and Future-Ready</vt:lpstr>
      <vt:lpstr>Congress Extraordinary Session  (Geneva, Oct 2025): </vt:lpstr>
      <vt:lpstr>WIGOS Vision Update Effort: Overview and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Natalia Donoho</dc:creator>
  <cp:lastModifiedBy>Natalia Donoho</cp:lastModifiedBy>
  <cp:revision>3</cp:revision>
  <dcterms:modified xsi:type="dcterms:W3CDTF">2025-11-05T15:43:54Z</dcterms:modified>
</cp:coreProperties>
</file>