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4"/>
  </p:sldMasterIdLst>
  <p:notesMasterIdLst>
    <p:notesMasterId r:id="rId16"/>
  </p:notesMasterIdLst>
  <p:sldIdLst>
    <p:sldId id="256" r:id="rId5"/>
    <p:sldId id="263" r:id="rId6"/>
    <p:sldId id="267" r:id="rId7"/>
    <p:sldId id="262" r:id="rId8"/>
    <p:sldId id="270" r:id="rId9"/>
    <p:sldId id="272" r:id="rId10"/>
    <p:sldId id="273" r:id="rId11"/>
    <p:sldId id="268" r:id="rId12"/>
    <p:sldId id="271" r:id="rId13"/>
    <p:sldId id="275" r:id="rId14"/>
    <p:sldId id="274" r:id="rId15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7"/>
      <p:bold r:id="rId18"/>
      <p:italic r:id="rId19"/>
      <p:boldItalic r:id="rId20"/>
    </p:embeddedFont>
    <p:embeddedFont>
      <p:font typeface="Montserrat Medium" panose="00000600000000000000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44FEA05-A95A-103C-1FFC-DD673B1FC3FE}" name="Uenuma Satoshi" initials="SU" userId="S::uenuma_satoshi@restec.jp::dfc515f5-56cd-41b2-bad7-a3ffe030e1fb" providerId="AD"/>
  <p188:author id="{A925410A-0648-1772-4214-3EA7B9D3F3A2}" name="Kamei Masatoshi" initials="MK" userId="S::kamei@restec.jp::29761b14-3588-4456-815b-a4c1d6dcad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49D6CE-8BD6-49A5-AD4B-0174E19DD4FF}" v="9" dt="2025-10-27T08:59:38.530"/>
    <p1510:client id="{82155B18-8B06-453B-B89C-99F0329458BC}" v="94" dt="2025-10-27T03:44:30.926"/>
    <p1510:client id="{B1CA2E66-1AD9-4CC6-8DB2-C22CE9355A30}" v="103" dt="2025-10-27T06:31:13.1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27" autoAdjust="0"/>
    <p:restoredTop sz="94658"/>
  </p:normalViewPr>
  <p:slideViewPr>
    <p:cSldViewPr snapToGrid="0">
      <p:cViewPr varScale="1">
        <p:scale>
          <a:sx n="102" d="100"/>
          <a:sy n="102" d="100"/>
        </p:scale>
        <p:origin x="49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mei Masatoshi" userId="29761b14-3588-4456-815b-a4c1d6dcad36" providerId="ADAL" clId="{B75BFD6B-59BE-424E-9AC6-8FD4C77AB663}"/>
    <pc:docChg chg="undo custSel modSld">
      <pc:chgData name="Kamei Masatoshi" userId="29761b14-3588-4456-815b-a4c1d6dcad36" providerId="ADAL" clId="{B75BFD6B-59BE-424E-9AC6-8FD4C77AB663}" dt="2025-10-27T23:26:31.531" v="118" actId="1037"/>
      <pc:docMkLst>
        <pc:docMk/>
      </pc:docMkLst>
      <pc:sldChg chg="modSp mod">
        <pc:chgData name="Kamei Masatoshi" userId="29761b14-3588-4456-815b-a4c1d6dcad36" providerId="ADAL" clId="{B75BFD6B-59BE-424E-9AC6-8FD4C77AB663}" dt="2025-10-27T23:24:19.092" v="104" actId="20577"/>
        <pc:sldMkLst>
          <pc:docMk/>
          <pc:sldMk cId="2879926991" sldId="272"/>
        </pc:sldMkLst>
        <pc:spChg chg="mod">
          <ac:chgData name="Kamei Masatoshi" userId="29761b14-3588-4456-815b-a4c1d6dcad36" providerId="ADAL" clId="{B75BFD6B-59BE-424E-9AC6-8FD4C77AB663}" dt="2025-10-27T23:24:19.092" v="104" actId="20577"/>
          <ac:spMkLst>
            <pc:docMk/>
            <pc:sldMk cId="2879926991" sldId="272"/>
            <ac:spMk id="2" creationId="{4518DC06-A0AB-D221-B99B-4FB6555A21EA}"/>
          </ac:spMkLst>
        </pc:spChg>
        <pc:spChg chg="mod">
          <ac:chgData name="Kamei Masatoshi" userId="29761b14-3588-4456-815b-a4c1d6dcad36" providerId="ADAL" clId="{B75BFD6B-59BE-424E-9AC6-8FD4C77AB663}" dt="2025-10-27T23:21:39.492" v="68" actId="20577"/>
          <ac:spMkLst>
            <pc:docMk/>
            <pc:sldMk cId="2879926991" sldId="272"/>
            <ac:spMk id="7" creationId="{DC2F7226-E81B-462E-B61D-C1C0BB0C0E1E}"/>
          </ac:spMkLst>
        </pc:spChg>
        <pc:spChg chg="mod">
          <ac:chgData name="Kamei Masatoshi" userId="29761b14-3588-4456-815b-a4c1d6dcad36" providerId="ADAL" clId="{B75BFD6B-59BE-424E-9AC6-8FD4C77AB663}" dt="2025-10-27T23:21:15.031" v="64" actId="179"/>
          <ac:spMkLst>
            <pc:docMk/>
            <pc:sldMk cId="2879926991" sldId="272"/>
            <ac:spMk id="10" creationId="{16B3FF72-C7EC-A032-5F54-B087B995A96D}"/>
          </ac:spMkLst>
        </pc:spChg>
        <pc:spChg chg="mod">
          <ac:chgData name="Kamei Masatoshi" userId="29761b14-3588-4456-815b-a4c1d6dcad36" providerId="ADAL" clId="{B75BFD6B-59BE-424E-9AC6-8FD4C77AB663}" dt="2025-10-27T23:21:18.818" v="65" actId="179"/>
          <ac:spMkLst>
            <pc:docMk/>
            <pc:sldMk cId="2879926991" sldId="272"/>
            <ac:spMk id="11" creationId="{9AE0D40F-7D54-9C5F-33A9-3D4378BB6B17}"/>
          </ac:spMkLst>
        </pc:spChg>
        <pc:spChg chg="mod">
          <ac:chgData name="Kamei Masatoshi" userId="29761b14-3588-4456-815b-a4c1d6dcad36" providerId="ADAL" clId="{B75BFD6B-59BE-424E-9AC6-8FD4C77AB663}" dt="2025-10-27T23:23:52.719" v="90" actId="6549"/>
          <ac:spMkLst>
            <pc:docMk/>
            <pc:sldMk cId="2879926991" sldId="272"/>
            <ac:spMk id="12" creationId="{BD1A072C-6014-959C-8F68-32CBC20A1058}"/>
          </ac:spMkLst>
        </pc:spChg>
      </pc:sldChg>
      <pc:sldChg chg="modSp mod">
        <pc:chgData name="Kamei Masatoshi" userId="29761b14-3588-4456-815b-a4c1d6dcad36" providerId="ADAL" clId="{B75BFD6B-59BE-424E-9AC6-8FD4C77AB663}" dt="2025-10-27T23:26:31.531" v="118" actId="1037"/>
        <pc:sldMkLst>
          <pc:docMk/>
          <pc:sldMk cId="1189639943" sldId="273"/>
        </pc:sldMkLst>
        <pc:spChg chg="mod">
          <ac:chgData name="Kamei Masatoshi" userId="29761b14-3588-4456-815b-a4c1d6dcad36" providerId="ADAL" clId="{B75BFD6B-59BE-424E-9AC6-8FD4C77AB663}" dt="2025-10-27T23:26:31.531" v="118" actId="1037"/>
          <ac:spMkLst>
            <pc:docMk/>
            <pc:sldMk cId="1189639943" sldId="273"/>
            <ac:spMk id="6" creationId="{8E11E88D-AA8C-9154-3B48-85A8569BBABD}"/>
          </ac:spMkLst>
        </pc:spChg>
        <pc:cxnChg chg="mod">
          <ac:chgData name="Kamei Masatoshi" userId="29761b14-3588-4456-815b-a4c1d6dcad36" providerId="ADAL" clId="{B75BFD6B-59BE-424E-9AC6-8FD4C77AB663}" dt="2025-10-27T23:26:31.531" v="118" actId="1037"/>
          <ac:cxnSpMkLst>
            <pc:docMk/>
            <pc:sldMk cId="1189639943" sldId="273"/>
            <ac:cxnSpMk id="7" creationId="{4132097B-C5AB-A3D3-9BFF-C7D7AC7F6AA4}"/>
          </ac:cxnSpMkLst>
        </pc:cxnChg>
      </pc:sldChg>
    </pc:docChg>
  </pc:docChgLst>
  <pc:docChgLst>
    <pc:chgData name="Uenuma Satoshi" userId="dfc515f5-56cd-41b2-bad7-a3ffe030e1fb" providerId="ADAL" clId="{E7793EC0-E900-4816-9660-8FD0A0B236B9}"/>
    <pc:docChg chg="undo custSel delSld modSld">
      <pc:chgData name="Uenuma Satoshi" userId="dfc515f5-56cd-41b2-bad7-a3ffe030e1fb" providerId="ADAL" clId="{E7793EC0-E900-4816-9660-8FD0A0B236B9}" dt="2025-10-28T00:41:51.029" v="402" actId="478"/>
      <pc:docMkLst>
        <pc:docMk/>
      </pc:docMkLst>
      <pc:sldChg chg="modSp mod">
        <pc:chgData name="Uenuma Satoshi" userId="dfc515f5-56cd-41b2-bad7-a3ffe030e1fb" providerId="ADAL" clId="{E7793EC0-E900-4816-9660-8FD0A0B236B9}" dt="2025-10-27T09:03:03.792" v="399" actId="14100"/>
        <pc:sldMkLst>
          <pc:docMk/>
          <pc:sldMk cId="3331996084" sldId="263"/>
        </pc:sldMkLst>
        <pc:spChg chg="mod">
          <ac:chgData name="Uenuma Satoshi" userId="dfc515f5-56cd-41b2-bad7-a3ffe030e1fb" providerId="ADAL" clId="{E7793EC0-E900-4816-9660-8FD0A0B236B9}" dt="2025-10-27T09:02:57.562" v="398" actId="14100"/>
          <ac:spMkLst>
            <pc:docMk/>
            <pc:sldMk cId="3331996084" sldId="263"/>
            <ac:spMk id="4" creationId="{A1A849F4-4D8D-97AD-62F4-BFDF8CC10D02}"/>
          </ac:spMkLst>
        </pc:spChg>
        <pc:spChg chg="mod">
          <ac:chgData name="Uenuma Satoshi" userId="dfc515f5-56cd-41b2-bad7-a3ffe030e1fb" providerId="ADAL" clId="{E7793EC0-E900-4816-9660-8FD0A0B236B9}" dt="2025-10-27T09:02:43.921" v="394" actId="1076"/>
          <ac:spMkLst>
            <pc:docMk/>
            <pc:sldMk cId="3331996084" sldId="263"/>
            <ac:spMk id="5" creationId="{879F0E1B-F470-4752-909E-4FBD4020FF9E}"/>
          </ac:spMkLst>
        </pc:spChg>
        <pc:picChg chg="mod">
          <ac:chgData name="Uenuma Satoshi" userId="dfc515f5-56cd-41b2-bad7-a3ffe030e1fb" providerId="ADAL" clId="{E7793EC0-E900-4816-9660-8FD0A0B236B9}" dt="2025-10-27T09:03:03.792" v="399" actId="14100"/>
          <ac:picMkLst>
            <pc:docMk/>
            <pc:sldMk cId="3331996084" sldId="263"/>
            <ac:picMk id="3" creationId="{6B88596D-B1F3-B941-41AD-96704561789F}"/>
          </ac:picMkLst>
        </pc:picChg>
        <pc:cxnChg chg="mod">
          <ac:chgData name="Uenuma Satoshi" userId="dfc515f5-56cd-41b2-bad7-a3ffe030e1fb" providerId="ADAL" clId="{E7793EC0-E900-4816-9660-8FD0A0B236B9}" dt="2025-10-27T09:02:54.366" v="397" actId="1076"/>
          <ac:cxnSpMkLst>
            <pc:docMk/>
            <pc:sldMk cId="3331996084" sldId="263"/>
            <ac:cxnSpMk id="7" creationId="{2E456B77-ABA5-AE72-F050-5965BB708F9C}"/>
          </ac:cxnSpMkLst>
        </pc:cxnChg>
      </pc:sldChg>
      <pc:sldChg chg="del">
        <pc:chgData name="Uenuma Satoshi" userId="dfc515f5-56cd-41b2-bad7-a3ffe030e1fb" providerId="ADAL" clId="{E7793EC0-E900-4816-9660-8FD0A0B236B9}" dt="2025-10-27T06:46:22.209" v="7" actId="47"/>
        <pc:sldMkLst>
          <pc:docMk/>
          <pc:sldMk cId="2543660120" sldId="265"/>
        </pc:sldMkLst>
      </pc:sldChg>
      <pc:sldChg chg="addSp delSp modSp mod">
        <pc:chgData name="Uenuma Satoshi" userId="dfc515f5-56cd-41b2-bad7-a3ffe030e1fb" providerId="ADAL" clId="{E7793EC0-E900-4816-9660-8FD0A0B236B9}" dt="2025-10-27T09:04:12.640" v="401" actId="207"/>
        <pc:sldMkLst>
          <pc:docMk/>
          <pc:sldMk cId="2614900463" sldId="267"/>
        </pc:sldMkLst>
        <pc:spChg chg="mod">
          <ac:chgData name="Uenuma Satoshi" userId="dfc515f5-56cd-41b2-bad7-a3ffe030e1fb" providerId="ADAL" clId="{E7793EC0-E900-4816-9660-8FD0A0B236B9}" dt="2025-10-27T09:04:12.640" v="401" actId="207"/>
          <ac:spMkLst>
            <pc:docMk/>
            <pc:sldMk cId="2614900463" sldId="267"/>
            <ac:spMk id="81" creationId="{00000000-0000-0000-0000-000000000000}"/>
          </ac:spMkLst>
        </pc:spChg>
        <pc:picChg chg="add mod">
          <ac:chgData name="Uenuma Satoshi" userId="dfc515f5-56cd-41b2-bad7-a3ffe030e1fb" providerId="ADAL" clId="{E7793EC0-E900-4816-9660-8FD0A0B236B9}" dt="2025-10-27T06:45:41.372" v="6" actId="14100"/>
          <ac:picMkLst>
            <pc:docMk/>
            <pc:sldMk cId="2614900463" sldId="267"/>
            <ac:picMk id="3" creationId="{00A8DF44-00A8-61B8-6931-E1C87F8D704B}"/>
          </ac:picMkLst>
        </pc:picChg>
        <pc:picChg chg="del">
          <ac:chgData name="Uenuma Satoshi" userId="dfc515f5-56cd-41b2-bad7-a3ffe030e1fb" providerId="ADAL" clId="{E7793EC0-E900-4816-9660-8FD0A0B236B9}" dt="2025-10-27T06:45:24.071" v="0" actId="478"/>
          <ac:picMkLst>
            <pc:docMk/>
            <pc:sldMk cId="2614900463" sldId="267"/>
            <ac:picMk id="6" creationId="{4FDB0CE2-1840-FC5E-705E-2271535BCFE0}"/>
          </ac:picMkLst>
        </pc:picChg>
      </pc:sldChg>
      <pc:sldChg chg="addSp delSp modSp mod">
        <pc:chgData name="Uenuma Satoshi" userId="dfc515f5-56cd-41b2-bad7-a3ffe030e1fb" providerId="ADAL" clId="{E7793EC0-E900-4816-9660-8FD0A0B236B9}" dt="2025-10-27T08:55:09.264" v="342" actId="14100"/>
        <pc:sldMkLst>
          <pc:docMk/>
          <pc:sldMk cId="2204955576" sldId="268"/>
        </pc:sldMkLst>
        <pc:picChg chg="add mod">
          <ac:chgData name="Uenuma Satoshi" userId="dfc515f5-56cd-41b2-bad7-a3ffe030e1fb" providerId="ADAL" clId="{E7793EC0-E900-4816-9660-8FD0A0B236B9}" dt="2025-10-27T08:55:09.264" v="342" actId="14100"/>
          <ac:picMkLst>
            <pc:docMk/>
            <pc:sldMk cId="2204955576" sldId="268"/>
            <ac:picMk id="3" creationId="{6F6CB945-BA38-0312-72EA-5055AB173451}"/>
          </ac:picMkLst>
        </pc:picChg>
        <pc:picChg chg="del">
          <ac:chgData name="Uenuma Satoshi" userId="dfc515f5-56cd-41b2-bad7-a3ffe030e1fb" providerId="ADAL" clId="{E7793EC0-E900-4816-9660-8FD0A0B236B9}" dt="2025-10-27T08:50:01.180" v="338" actId="478"/>
          <ac:picMkLst>
            <pc:docMk/>
            <pc:sldMk cId="2204955576" sldId="268"/>
            <ac:picMk id="12" creationId="{A4403217-90A3-7A90-7241-6E847B194600}"/>
          </ac:picMkLst>
        </pc:picChg>
      </pc:sldChg>
      <pc:sldChg chg="modSp mod modCm">
        <pc:chgData name="Uenuma Satoshi" userId="dfc515f5-56cd-41b2-bad7-a3ffe030e1fb" providerId="ADAL" clId="{E7793EC0-E900-4816-9660-8FD0A0B236B9}" dt="2025-10-27T06:48:03.665" v="18" actId="20577"/>
        <pc:sldMkLst>
          <pc:docMk/>
          <pc:sldMk cId="2328434628" sldId="270"/>
        </pc:sldMkLst>
        <pc:spChg chg="mod">
          <ac:chgData name="Uenuma Satoshi" userId="dfc515f5-56cd-41b2-bad7-a3ffe030e1fb" providerId="ADAL" clId="{E7793EC0-E900-4816-9660-8FD0A0B236B9}" dt="2025-10-27T06:48:03.665" v="18" actId="20577"/>
          <ac:spMkLst>
            <pc:docMk/>
            <pc:sldMk cId="2328434628" sldId="270"/>
            <ac:spMk id="81" creationId="{25ED4F8F-125A-7197-1E48-5A00AE755DC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Uenuma Satoshi" userId="dfc515f5-56cd-41b2-bad7-a3ffe030e1fb" providerId="ADAL" clId="{E7793EC0-E900-4816-9660-8FD0A0B236B9}" dt="2025-10-27T06:48:03.665" v="18" actId="20577"/>
              <pc2:cmMkLst xmlns:pc2="http://schemas.microsoft.com/office/powerpoint/2019/9/main/command">
                <pc:docMk/>
                <pc:sldMk cId="2328434628" sldId="270"/>
                <pc2:cmMk id="{608CABA0-6F3B-4E38-9556-2AFD7054F77D}"/>
              </pc2:cmMkLst>
            </pc226:cmChg>
          </p:ext>
        </pc:extLst>
      </pc:sldChg>
      <pc:sldChg chg="delSp mod">
        <pc:chgData name="Uenuma Satoshi" userId="dfc515f5-56cd-41b2-bad7-a3ffe030e1fb" providerId="ADAL" clId="{E7793EC0-E900-4816-9660-8FD0A0B236B9}" dt="2025-10-27T06:53:28.716" v="19" actId="478"/>
        <pc:sldMkLst>
          <pc:docMk/>
          <pc:sldMk cId="581901299" sldId="271"/>
        </pc:sldMkLst>
        <pc:spChg chg="del">
          <ac:chgData name="Uenuma Satoshi" userId="dfc515f5-56cd-41b2-bad7-a3ffe030e1fb" providerId="ADAL" clId="{E7793EC0-E900-4816-9660-8FD0A0B236B9}" dt="2025-10-27T06:53:28.716" v="19" actId="478"/>
          <ac:spMkLst>
            <pc:docMk/>
            <pc:sldMk cId="581901299" sldId="271"/>
            <ac:spMk id="4" creationId="{98FB0445-CE9E-FE38-4031-1C9E31EDAACC}"/>
          </ac:spMkLst>
        </pc:spChg>
      </pc:sldChg>
      <pc:sldChg chg="addSp delSp modSp mod">
        <pc:chgData name="Uenuma Satoshi" userId="dfc515f5-56cd-41b2-bad7-a3ffe030e1fb" providerId="ADAL" clId="{E7793EC0-E900-4816-9660-8FD0A0B236B9}" dt="2025-10-27T09:01:21.898" v="388" actId="14100"/>
        <pc:sldMkLst>
          <pc:docMk/>
          <pc:sldMk cId="2879926991" sldId="272"/>
        </pc:sldMkLst>
        <pc:spChg chg="mod">
          <ac:chgData name="Uenuma Satoshi" userId="dfc515f5-56cd-41b2-bad7-a3ffe030e1fb" providerId="ADAL" clId="{E7793EC0-E900-4816-9660-8FD0A0B236B9}" dt="2025-10-27T09:01:13.919" v="381" actId="6549"/>
          <ac:spMkLst>
            <pc:docMk/>
            <pc:sldMk cId="2879926991" sldId="272"/>
            <ac:spMk id="2" creationId="{4518DC06-A0AB-D221-B99B-4FB6555A21EA}"/>
          </ac:spMkLst>
        </pc:spChg>
        <pc:spChg chg="add mod">
          <ac:chgData name="Uenuma Satoshi" userId="dfc515f5-56cd-41b2-bad7-a3ffe030e1fb" providerId="ADAL" clId="{E7793EC0-E900-4816-9660-8FD0A0B236B9}" dt="2025-10-27T09:01:21.898" v="388" actId="14100"/>
          <ac:spMkLst>
            <pc:docMk/>
            <pc:sldMk cId="2879926991" sldId="272"/>
            <ac:spMk id="4" creationId="{5E5EE066-035C-65DD-99FA-EC31E01E92E4}"/>
          </ac:spMkLst>
        </pc:spChg>
        <pc:spChg chg="add mod">
          <ac:chgData name="Uenuma Satoshi" userId="dfc515f5-56cd-41b2-bad7-a3ffe030e1fb" providerId="ADAL" clId="{E7793EC0-E900-4816-9660-8FD0A0B236B9}" dt="2025-10-27T08:59:35.760" v="345" actId="14100"/>
          <ac:spMkLst>
            <pc:docMk/>
            <pc:sldMk cId="2879926991" sldId="272"/>
            <ac:spMk id="6" creationId="{DA387A80-C8B1-EF7C-D0B2-541F240FE926}"/>
          </ac:spMkLst>
        </pc:spChg>
        <pc:spChg chg="add del mod">
          <ac:chgData name="Uenuma Satoshi" userId="dfc515f5-56cd-41b2-bad7-a3ffe030e1fb" providerId="ADAL" clId="{E7793EC0-E900-4816-9660-8FD0A0B236B9}" dt="2025-10-27T07:56:06.039" v="320" actId="1076"/>
          <ac:spMkLst>
            <pc:docMk/>
            <pc:sldMk cId="2879926991" sldId="272"/>
            <ac:spMk id="7" creationId="{DC2F7226-E81B-462E-B61D-C1C0BB0C0E1E}"/>
          </ac:spMkLst>
        </pc:spChg>
        <pc:spChg chg="add mod">
          <ac:chgData name="Uenuma Satoshi" userId="dfc515f5-56cd-41b2-bad7-a3ffe030e1fb" providerId="ADAL" clId="{E7793EC0-E900-4816-9660-8FD0A0B236B9}" dt="2025-10-27T07:57:15.540" v="337" actId="1076"/>
          <ac:spMkLst>
            <pc:docMk/>
            <pc:sldMk cId="2879926991" sldId="272"/>
            <ac:spMk id="9" creationId="{E3C5BE2B-A204-C291-99C2-8AD5594D0752}"/>
          </ac:spMkLst>
        </pc:spChg>
        <pc:spChg chg="add del mod">
          <ac:chgData name="Uenuma Satoshi" userId="dfc515f5-56cd-41b2-bad7-a3ffe030e1fb" providerId="ADAL" clId="{E7793EC0-E900-4816-9660-8FD0A0B236B9}" dt="2025-10-27T07:56:06.039" v="320" actId="1076"/>
          <ac:spMkLst>
            <pc:docMk/>
            <pc:sldMk cId="2879926991" sldId="272"/>
            <ac:spMk id="10" creationId="{16B3FF72-C7EC-A032-5F54-B087B995A96D}"/>
          </ac:spMkLst>
        </pc:spChg>
        <pc:spChg chg="add del mod">
          <ac:chgData name="Uenuma Satoshi" userId="dfc515f5-56cd-41b2-bad7-a3ffe030e1fb" providerId="ADAL" clId="{E7793EC0-E900-4816-9660-8FD0A0B236B9}" dt="2025-10-27T07:56:06.039" v="320" actId="1076"/>
          <ac:spMkLst>
            <pc:docMk/>
            <pc:sldMk cId="2879926991" sldId="272"/>
            <ac:spMk id="11" creationId="{9AE0D40F-7D54-9C5F-33A9-3D4378BB6B17}"/>
          </ac:spMkLst>
        </pc:spChg>
        <pc:spChg chg="add del mod">
          <ac:chgData name="Uenuma Satoshi" userId="dfc515f5-56cd-41b2-bad7-a3ffe030e1fb" providerId="ADAL" clId="{E7793EC0-E900-4816-9660-8FD0A0B236B9}" dt="2025-10-27T07:56:06.039" v="320" actId="1076"/>
          <ac:spMkLst>
            <pc:docMk/>
            <pc:sldMk cId="2879926991" sldId="272"/>
            <ac:spMk id="12" creationId="{BD1A072C-6014-959C-8F68-32CBC20A1058}"/>
          </ac:spMkLst>
        </pc:spChg>
        <pc:spChg chg="add mod">
          <ac:chgData name="Uenuma Satoshi" userId="dfc515f5-56cd-41b2-bad7-a3ffe030e1fb" providerId="ADAL" clId="{E7793EC0-E900-4816-9660-8FD0A0B236B9}" dt="2025-10-27T07:56:06.039" v="320" actId="1076"/>
          <ac:spMkLst>
            <pc:docMk/>
            <pc:sldMk cId="2879926991" sldId="272"/>
            <ac:spMk id="17" creationId="{C997E172-03AE-214B-3CB7-12F2C2C49F8C}"/>
          </ac:spMkLst>
        </pc:spChg>
        <pc:spChg chg="add mod">
          <ac:chgData name="Uenuma Satoshi" userId="dfc515f5-56cd-41b2-bad7-a3ffe030e1fb" providerId="ADAL" clId="{E7793EC0-E900-4816-9660-8FD0A0B236B9}" dt="2025-10-27T07:56:06.039" v="320" actId="1076"/>
          <ac:spMkLst>
            <pc:docMk/>
            <pc:sldMk cId="2879926991" sldId="272"/>
            <ac:spMk id="18" creationId="{CD21AD11-ABBA-B519-DB74-4771097C279A}"/>
          </ac:spMkLst>
        </pc:spChg>
        <pc:spChg chg="add mod">
          <ac:chgData name="Uenuma Satoshi" userId="dfc515f5-56cd-41b2-bad7-a3ffe030e1fb" providerId="ADAL" clId="{E7793EC0-E900-4816-9660-8FD0A0B236B9}" dt="2025-10-27T07:56:06.039" v="320" actId="1076"/>
          <ac:spMkLst>
            <pc:docMk/>
            <pc:sldMk cId="2879926991" sldId="272"/>
            <ac:spMk id="19" creationId="{8EEC8EE6-F535-A505-B8CF-BD43EA62070B}"/>
          </ac:spMkLst>
        </pc:spChg>
        <pc:spChg chg="add mod">
          <ac:chgData name="Uenuma Satoshi" userId="dfc515f5-56cd-41b2-bad7-a3ffe030e1fb" providerId="ADAL" clId="{E7793EC0-E900-4816-9660-8FD0A0B236B9}" dt="2025-10-27T07:56:06.039" v="320" actId="1076"/>
          <ac:spMkLst>
            <pc:docMk/>
            <pc:sldMk cId="2879926991" sldId="272"/>
            <ac:spMk id="20" creationId="{90C675F3-A2A1-A1EF-F57D-533DA5F86058}"/>
          </ac:spMkLst>
        </pc:spChg>
        <pc:picChg chg="add mod">
          <ac:chgData name="Uenuma Satoshi" userId="dfc515f5-56cd-41b2-bad7-a3ffe030e1fb" providerId="ADAL" clId="{E7793EC0-E900-4816-9660-8FD0A0B236B9}" dt="2025-10-27T07:56:06.039" v="320" actId="1076"/>
          <ac:picMkLst>
            <pc:docMk/>
            <pc:sldMk cId="2879926991" sldId="272"/>
            <ac:picMk id="5" creationId="{E7A80CC0-A00E-1173-F600-DCDB656C27C8}"/>
          </ac:picMkLst>
        </pc:picChg>
        <pc:picChg chg="del mod">
          <ac:chgData name="Uenuma Satoshi" userId="dfc515f5-56cd-41b2-bad7-a3ffe030e1fb" providerId="ADAL" clId="{E7793EC0-E900-4816-9660-8FD0A0B236B9}" dt="2025-10-27T07:19:12.167" v="24" actId="478"/>
          <ac:picMkLst>
            <pc:docMk/>
            <pc:sldMk cId="2879926991" sldId="272"/>
            <ac:picMk id="8" creationId="{275B01E2-3F8A-F79E-7780-1806031D93CD}"/>
          </ac:picMkLst>
        </pc:picChg>
        <pc:cxnChg chg="add mod">
          <ac:chgData name="Uenuma Satoshi" userId="dfc515f5-56cd-41b2-bad7-a3ffe030e1fb" providerId="ADAL" clId="{E7793EC0-E900-4816-9660-8FD0A0B236B9}" dt="2025-10-27T07:55:49.358" v="319" actId="14100"/>
          <ac:cxnSpMkLst>
            <pc:docMk/>
            <pc:sldMk cId="2879926991" sldId="272"/>
            <ac:cxnSpMk id="14" creationId="{35A6AF77-A5C6-1345-1E3A-8C76D181CD3C}"/>
          </ac:cxnSpMkLst>
        </pc:cxnChg>
      </pc:sldChg>
      <pc:sldChg chg="delSp mod">
        <pc:chgData name="Uenuma Satoshi" userId="dfc515f5-56cd-41b2-bad7-a3ffe030e1fb" providerId="ADAL" clId="{E7793EC0-E900-4816-9660-8FD0A0B236B9}" dt="2025-10-28T00:41:51.029" v="402" actId="478"/>
        <pc:sldMkLst>
          <pc:docMk/>
          <pc:sldMk cId="2731997201" sldId="275"/>
        </pc:sldMkLst>
        <pc:spChg chg="del">
          <ac:chgData name="Uenuma Satoshi" userId="dfc515f5-56cd-41b2-bad7-a3ffe030e1fb" providerId="ADAL" clId="{E7793EC0-E900-4816-9660-8FD0A0B236B9}" dt="2025-10-28T00:41:51.029" v="402" actId="478"/>
          <ac:spMkLst>
            <pc:docMk/>
            <pc:sldMk cId="2731997201" sldId="275"/>
            <ac:spMk id="3" creationId="{AE47EE72-80C4-D5CE-AB91-6B8F1D00B27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384e8f040cc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384e8f040cc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>
          <a:extLst>
            <a:ext uri="{FF2B5EF4-FFF2-40B4-BE49-F238E27FC236}">
              <a16:creationId xmlns:a16="http://schemas.microsoft.com/office/drawing/2014/main" id="{30B70AAA-EB15-8E9F-6EB4-E0756BACA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384e8f040cc_0_57:notes">
            <a:extLst>
              <a:ext uri="{FF2B5EF4-FFF2-40B4-BE49-F238E27FC236}">
                <a16:creationId xmlns:a16="http://schemas.microsoft.com/office/drawing/2014/main" id="{F1F4D996-B85E-5EAC-2201-A464D9A745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g384e8f040cc_0_57:notes">
            <a:extLst>
              <a:ext uri="{FF2B5EF4-FFF2-40B4-BE49-F238E27FC236}">
                <a16:creationId xmlns:a16="http://schemas.microsoft.com/office/drawing/2014/main" id="{37EDDF19-558B-4C0B-4236-92ADA55A7E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951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5899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5861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>
          <a:extLst>
            <a:ext uri="{FF2B5EF4-FFF2-40B4-BE49-F238E27FC236}">
              <a16:creationId xmlns:a16="http://schemas.microsoft.com/office/drawing/2014/main" id="{5F633FFC-4F8A-12D3-AFB5-62CEF8C05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>
            <a:extLst>
              <a:ext uri="{FF2B5EF4-FFF2-40B4-BE49-F238E27FC236}">
                <a16:creationId xmlns:a16="http://schemas.microsoft.com/office/drawing/2014/main" id="{095E36C4-DA91-24B9-EC91-6F641A6676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4:notes">
            <a:extLst>
              <a:ext uri="{FF2B5EF4-FFF2-40B4-BE49-F238E27FC236}">
                <a16:creationId xmlns:a16="http://schemas.microsoft.com/office/drawing/2014/main" id="{7B999948-46E3-BA38-546A-139C0189A8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0963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B7044-2E80-1482-841A-BF3FAD1EF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C8A2764-CEAD-BC07-FBEE-607B35E21E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C1275E7-31AC-D2BE-4533-1EF76E9757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19601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7373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4092296" y="1476329"/>
            <a:ext cx="5063603" cy="367583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6599" y="-10906"/>
            <a:ext cx="9152384" cy="5161407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sz="60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3"/>
          <p:cNvSpPr txBox="1"/>
          <p:nvPr/>
        </p:nvSpPr>
        <p:spPr>
          <a:xfrm>
            <a:off x="-40725" y="4872750"/>
            <a:ext cx="34890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39th CEOS Plenary, 4-6 November 2025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-40725" y="4872750"/>
            <a:ext cx="34890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39th CEOS Plenary, 4-6 November 2025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5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arth.jaxa.jp/ceos-newslette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/>
          <p:nvPr/>
        </p:nvSpPr>
        <p:spPr>
          <a:xfrm>
            <a:off x="58774" y="67050"/>
            <a:ext cx="6853753" cy="39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CEOS </a:t>
            </a:r>
            <a:r>
              <a:rPr lang="en-US" altLang="ja-JP" sz="6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Newsletter</a:t>
            </a:r>
            <a:r>
              <a:rPr lang="en" sz="6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2025 Report</a:t>
            </a:r>
            <a:endParaRPr sz="6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4252225" y="3103950"/>
            <a:ext cx="4833000" cy="19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0" u="none" strike="noStrike" cap="none" dirty="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Satoshi Uenuma</a:t>
            </a: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0" u="none" strike="noStrike" cap="none" dirty="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SIT Chair Team</a:t>
            </a:r>
            <a:endParaRPr sz="9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0" u="none" strike="noStrike" cap="none" dirty="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Agenda Item 9.3</a:t>
            </a:r>
            <a:endParaRPr sz="9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39th CEOS Plenary</a:t>
            </a:r>
            <a:endParaRPr sz="1700" b="1" dirty="0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Bath, United Kingdom</a:t>
            </a:r>
            <a:endParaRPr sz="1700" b="1" dirty="0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4th - 6th November, 2025</a:t>
            </a:r>
            <a:endParaRPr sz="1700" b="1" i="0" u="none" strike="noStrike" cap="none" dirty="0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5FBC3-5D76-C9AD-461E-FC7317C58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70647C72-0D22-8085-CF93-F34B7C298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4879" y="1971250"/>
            <a:ext cx="3398782" cy="1397592"/>
          </a:xfrm>
        </p:spPr>
        <p:txBody>
          <a:bodyPr/>
          <a:lstStyle/>
          <a:p>
            <a:r>
              <a:rPr kumimoji="1" lang="en-US" altLang="ja-JP" sz="4800" b="1" dirty="0"/>
              <a:t>BACKUP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731997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5E678D8E-39D4-A02A-C7F5-0259E7A93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Published and Planned Articles in 2025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EF8C5D4-1739-D7E0-E876-5A17F0CBF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23" y="847091"/>
            <a:ext cx="7768954" cy="389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86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>
          <a:extLst>
            <a:ext uri="{FF2B5EF4-FFF2-40B4-BE49-F238E27FC236}">
              <a16:creationId xmlns:a16="http://schemas.microsoft.com/office/drawing/2014/main" id="{95315F87-3148-4B8B-B6DD-0432A5071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>
            <a:extLst>
              <a:ext uri="{FF2B5EF4-FFF2-40B4-BE49-F238E27FC236}">
                <a16:creationId xmlns:a16="http://schemas.microsoft.com/office/drawing/2014/main" id="{A72CABC6-6453-2489-33A0-B269B0458894}"/>
              </a:ext>
            </a:extLst>
          </p:cNvPr>
          <p:cNvSpPr txBox="1"/>
          <p:nvPr/>
        </p:nvSpPr>
        <p:spPr>
          <a:xfrm>
            <a:off x="162040" y="615573"/>
            <a:ext cx="6942933" cy="4198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57188" indent="-357188">
              <a:lnSpc>
                <a:spcPct val="150000"/>
              </a:lnSpc>
              <a:spcBef>
                <a:spcPts val="1400"/>
              </a:spcBef>
              <a:buClr>
                <a:schemeClr val="dk1"/>
              </a:buClr>
              <a:buSzPct val="120000"/>
              <a:buFont typeface="Montserrat"/>
              <a:buChar char="❖"/>
            </a:pPr>
            <a:r>
              <a:rPr lang="en-US" altLang="ja-JP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CEOS Newsletter is one of a key means of communicating CEOS activities and accomplishments </a:t>
            </a:r>
          </a:p>
          <a:p>
            <a:pPr marL="357188" indent="-357188">
              <a:lnSpc>
                <a:spcPct val="150000"/>
              </a:lnSpc>
              <a:spcBef>
                <a:spcPts val="1400"/>
              </a:spcBef>
              <a:buClr>
                <a:schemeClr val="dk1"/>
              </a:buClr>
              <a:buSzPct val="120000"/>
              <a:buFont typeface="Montserrat"/>
              <a:buChar char="❖"/>
            </a:pPr>
            <a:r>
              <a:rPr lang="en-US" altLang="ja-JP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The Newsletter</a:t>
            </a:r>
            <a:r>
              <a:rPr lang="en-US" altLang="ja-JP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is published and maintained by JAXA as a contribution as CEOS Regional Secretariat.</a:t>
            </a:r>
          </a:p>
          <a:p>
            <a:pPr marL="357188" indent="-357188">
              <a:lnSpc>
                <a:spcPct val="150000"/>
              </a:lnSpc>
              <a:spcBef>
                <a:spcPts val="1200"/>
              </a:spcBef>
              <a:buClr>
                <a:schemeClr val="dk1"/>
              </a:buClr>
              <a:buSzPct val="120000"/>
              <a:buFont typeface="Montserrat"/>
              <a:buChar char="❖"/>
            </a:pPr>
            <a:r>
              <a:rPr lang="en-US" altLang="ja-JP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The Newsletter</a:t>
            </a:r>
            <a:r>
              <a:rPr lang="en-US" altLang="ja-JP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provides regular updates on the activities of CEOS, Working Groups, Virtual Constellations, and Ad Hoc Teams, etc..</a:t>
            </a:r>
          </a:p>
          <a:p>
            <a:pPr marL="357188" indent="-357188">
              <a:lnSpc>
                <a:spcPct val="150000"/>
              </a:lnSpc>
              <a:spcBef>
                <a:spcPts val="1400"/>
              </a:spcBef>
              <a:buClr>
                <a:schemeClr val="dk1"/>
              </a:buClr>
              <a:buSzPct val="120000"/>
              <a:buFont typeface="Montserrat"/>
              <a:buChar char="❖"/>
            </a:pPr>
            <a:r>
              <a:rPr lang="en-US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Major CEOS activities such as the </a:t>
            </a:r>
            <a:r>
              <a:rPr lang="en-US" altLang="ja-JP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outcomes of key CEOS Meeting </a:t>
            </a:r>
            <a:br>
              <a:rPr lang="en-US" altLang="ja-JP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altLang="ja-JP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and other Event,</a:t>
            </a:r>
            <a:r>
              <a:rPr lang="en" altLang="ja-JP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are also featured in</a:t>
            </a:r>
            <a:r>
              <a:rPr lang="en-US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 the Newsletter.</a:t>
            </a:r>
          </a:p>
          <a:p>
            <a:pPr marL="357188" lvl="2" indent="-339725">
              <a:lnSpc>
                <a:spcPct val="150000"/>
              </a:lnSpc>
              <a:spcBef>
                <a:spcPts val="1400"/>
              </a:spcBef>
              <a:buClr>
                <a:schemeClr val="dk1"/>
              </a:buClr>
              <a:buSzPct val="120000"/>
              <a:buFont typeface="Montserrat"/>
              <a:buChar char="❖"/>
            </a:pPr>
            <a:r>
              <a:rPr lang="en-US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The Newsletter is accessible at </a:t>
            </a:r>
            <a:r>
              <a:rPr lang="en-US" altLang="ja-JP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CEOS Website.</a:t>
            </a:r>
            <a:br>
              <a:rPr lang="en-US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Or </a:t>
            </a:r>
            <a:r>
              <a:rPr lang="en-US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https://earth.jaxa.jp/ceos-newsletter/</a:t>
            </a:r>
            <a:endParaRPr lang="en-US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Google Shape;51;p6">
            <a:extLst>
              <a:ext uri="{FF2B5EF4-FFF2-40B4-BE49-F238E27FC236}">
                <a16:creationId xmlns:a16="http://schemas.microsoft.com/office/drawing/2014/main" id="{17D9ED6F-003E-D4CC-84D4-CBA0B2899C98}"/>
              </a:ext>
            </a:extLst>
          </p:cNvPr>
          <p:cNvSpPr txBox="1"/>
          <p:nvPr/>
        </p:nvSpPr>
        <p:spPr>
          <a:xfrm>
            <a:off x="70515" y="128669"/>
            <a:ext cx="65013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CEOS Newsletter </a:t>
            </a:r>
            <a:endParaRPr lang="en-US" sz="32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B88596D-B1F3-B941-41AD-967045617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4226" y="3565236"/>
            <a:ext cx="3829934" cy="1248891"/>
          </a:xfrm>
          <a:prstGeom prst="rect">
            <a:avLst/>
          </a:prstGeom>
        </p:spPr>
      </p:pic>
      <p:sp>
        <p:nvSpPr>
          <p:cNvPr id="4" name="楕円 3">
            <a:extLst>
              <a:ext uri="{FF2B5EF4-FFF2-40B4-BE49-F238E27FC236}">
                <a16:creationId xmlns:a16="http://schemas.microsoft.com/office/drawing/2014/main" id="{A1A849F4-4D8D-97AD-62F4-BFDF8CC10D02}"/>
              </a:ext>
            </a:extLst>
          </p:cNvPr>
          <p:cNvSpPr/>
          <p:nvPr/>
        </p:nvSpPr>
        <p:spPr>
          <a:xfrm>
            <a:off x="7756163" y="3851286"/>
            <a:ext cx="999905" cy="36049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5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79F0E1B-F470-4752-909E-4FBD4020FF9E}"/>
              </a:ext>
            </a:extLst>
          </p:cNvPr>
          <p:cNvSpPr txBox="1"/>
          <p:nvPr/>
        </p:nvSpPr>
        <p:spPr>
          <a:xfrm>
            <a:off x="7483446" y="2850969"/>
            <a:ext cx="1521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Accessible at</a:t>
            </a:r>
          </a:p>
          <a:p>
            <a:r>
              <a:rPr kumimoji="1" lang="en-US" altLang="ja-JP" b="1" dirty="0">
                <a:solidFill>
                  <a:srgbClr val="FF0000"/>
                </a:solidFill>
              </a:rPr>
              <a:t>CEOS website.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2E456B77-ABA5-AE72-F050-5965BB708F9C}"/>
              </a:ext>
            </a:extLst>
          </p:cNvPr>
          <p:cNvCxnSpPr>
            <a:cxnSpLocks/>
          </p:cNvCxnSpPr>
          <p:nvPr/>
        </p:nvCxnSpPr>
        <p:spPr>
          <a:xfrm>
            <a:off x="8339720" y="3311488"/>
            <a:ext cx="0" cy="5397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996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/>
        </p:nvSpPr>
        <p:spPr>
          <a:xfrm>
            <a:off x="70515" y="141444"/>
            <a:ext cx="6501384" cy="57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lvl="0"/>
            <a:r>
              <a:rPr lang="en-US" altLang="ja-JP" sz="32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Objectives and Audience</a:t>
            </a:r>
            <a:endParaRPr lang="en-US" altLang="ja-JP" sz="32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9"/>
          <p:cNvSpPr txBox="1"/>
          <p:nvPr/>
        </p:nvSpPr>
        <p:spPr>
          <a:xfrm>
            <a:off x="70515" y="831049"/>
            <a:ext cx="5483751" cy="390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324000" lvl="1" indent="-266700">
              <a:spcBef>
                <a:spcPts val="1200"/>
              </a:spcBef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US" altLang="ja-JP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Target audiences</a:t>
            </a:r>
          </a:p>
          <a:p>
            <a:pPr marL="625475" lvl="8" indent="-266700">
              <a:spcBef>
                <a:spcPts val="1200"/>
              </a:spcBef>
              <a:buClr>
                <a:schemeClr val="dk1"/>
              </a:buClr>
              <a:buSzPts val="1600"/>
              <a:buFont typeface="+mj-lt"/>
              <a:buAutoNum type="arabicPeriod"/>
            </a:pPr>
            <a:r>
              <a:rPr lang="en-US" altLang="ja-JP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Users and stakeholders outside CEOS</a:t>
            </a:r>
          </a:p>
          <a:p>
            <a:pPr marL="625475" lvl="8" indent="-266700">
              <a:spcBef>
                <a:spcPts val="1200"/>
              </a:spcBef>
              <a:buClr>
                <a:schemeClr val="dk1"/>
              </a:buClr>
              <a:buSzPts val="1600"/>
              <a:buFont typeface="+mj-lt"/>
              <a:buAutoNum type="arabicPeriod"/>
            </a:pPr>
            <a:r>
              <a:rPr lang="en-US" altLang="ja-JP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 community</a:t>
            </a:r>
          </a:p>
          <a:p>
            <a:pPr marL="324000" lvl="1" indent="-266700">
              <a:lnSpc>
                <a:spcPct val="150000"/>
              </a:lnSpc>
              <a:spcBef>
                <a:spcPts val="1200"/>
              </a:spcBef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US" altLang="ja-JP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CEOS Newsletter is intended not only for outreach to the EO community and other external audiences, but also for internal CEOS community, while </a:t>
            </a:r>
            <a:r>
              <a:rPr lang="en-US" altLang="ja-JP" u="sng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CEOS.org/news </a:t>
            </a:r>
            <a:r>
              <a:rPr lang="en-US" altLang="ja-JP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is more externally focused.</a:t>
            </a:r>
          </a:p>
          <a:p>
            <a:pPr marL="324000" lvl="1" indent="-266700">
              <a:lnSpc>
                <a:spcPct val="150000"/>
              </a:lnSpc>
              <a:spcBef>
                <a:spcPts val="1200"/>
              </a:spcBef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Topics are activities that are promoted through the multilateral cooperation of CEOS. </a:t>
            </a:r>
          </a:p>
          <a:p>
            <a:pPr marL="324000" lvl="1" indent="-266700">
              <a:lnSpc>
                <a:spcPct val="150000"/>
              </a:lnSpc>
              <a:spcBef>
                <a:spcPts val="1200"/>
              </a:spcBef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Articles are expected to be posted once a month.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0A8DF44-00A8-61B8-6931-E1C87F8D7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353" y="831048"/>
            <a:ext cx="3186948" cy="397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00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/>
        </p:nvSpPr>
        <p:spPr>
          <a:xfrm>
            <a:off x="70515" y="77436"/>
            <a:ext cx="6501384" cy="57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lvl="0"/>
            <a:r>
              <a:rPr lang="en-GB" altLang="ja-JP" sz="32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Annual Roundup</a:t>
            </a:r>
            <a:endParaRPr lang="en-GB" altLang="ja-JP" sz="32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9"/>
          <p:cNvSpPr txBox="1"/>
          <p:nvPr/>
        </p:nvSpPr>
        <p:spPr>
          <a:xfrm>
            <a:off x="188709" y="868711"/>
            <a:ext cx="5185283" cy="193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266700" lvl="1" indent="-266700">
              <a:lnSpc>
                <a:spcPct val="150000"/>
              </a:lnSpc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US" altLang="ja-JP" sz="13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Each year, approximately 12 articles published throughout the year are compiled into a single PDF file and posted on the website as an annual roundup article.</a:t>
            </a:r>
          </a:p>
          <a:p>
            <a:pPr marL="266700" lvl="1" indent="-266700">
              <a:lnSpc>
                <a:spcPct val="150000"/>
              </a:lnSpc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US" sz="13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past newsletters since 1993 are also available online.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1D11B72-0E8B-756A-E71D-C7D7D82F6E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171"/>
          <a:stretch/>
        </p:blipFill>
        <p:spPr>
          <a:xfrm>
            <a:off x="226735" y="3294165"/>
            <a:ext cx="3439133" cy="1319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楕円 3">
            <a:extLst>
              <a:ext uri="{FF2B5EF4-FFF2-40B4-BE49-F238E27FC236}">
                <a16:creationId xmlns:a16="http://schemas.microsoft.com/office/drawing/2014/main" id="{4736A348-D7CB-40C7-8DFE-634306D1D91C}"/>
              </a:ext>
            </a:extLst>
          </p:cNvPr>
          <p:cNvSpPr/>
          <p:nvPr/>
        </p:nvSpPr>
        <p:spPr>
          <a:xfrm>
            <a:off x="3064427" y="3811604"/>
            <a:ext cx="500960" cy="30362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1296CB6-AFDB-E536-761A-668AD4751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628" t="-23" r="628" b="7095"/>
          <a:stretch/>
        </p:blipFill>
        <p:spPr>
          <a:xfrm>
            <a:off x="6180433" y="1115518"/>
            <a:ext cx="2683007" cy="3512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C34B95B-0D46-F497-3C86-F84A268D06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1392" y="840181"/>
            <a:ext cx="2522353" cy="3514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83C56F8-76C0-2751-1ED5-37E2D6E63D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57423">
            <a:off x="4093628" y="2926792"/>
            <a:ext cx="1215945" cy="1714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4D72653-EB2A-A11F-37A1-15D09320C4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5926" y="2965590"/>
            <a:ext cx="1215946" cy="1668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8051CB12-8F6A-0742-01C2-4ACDF734F3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61359">
            <a:off x="4604100" y="3119344"/>
            <a:ext cx="1169412" cy="1668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4242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>
          <a:extLst>
            <a:ext uri="{FF2B5EF4-FFF2-40B4-BE49-F238E27FC236}">
              <a16:creationId xmlns:a16="http://schemas.microsoft.com/office/drawing/2014/main" id="{7DCC45DF-02AB-FF2C-1AA7-D0A4705F1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>
            <a:extLst>
              <a:ext uri="{FF2B5EF4-FFF2-40B4-BE49-F238E27FC236}">
                <a16:creationId xmlns:a16="http://schemas.microsoft.com/office/drawing/2014/main" id="{C72763ED-4578-5D41-5954-B76395DF7640}"/>
              </a:ext>
            </a:extLst>
          </p:cNvPr>
          <p:cNvSpPr txBox="1"/>
          <p:nvPr/>
        </p:nvSpPr>
        <p:spPr>
          <a:xfrm>
            <a:off x="160422" y="78446"/>
            <a:ext cx="6458301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lvl="0"/>
            <a:r>
              <a:rPr lang="en-GB" altLang="ja-JP" sz="36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2025 </a:t>
            </a:r>
            <a:r>
              <a:rPr lang="en-GB" altLang="ja-JP" sz="32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Activity</a:t>
            </a:r>
            <a:endParaRPr lang="en-GB" altLang="ja-JP" sz="32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9">
            <a:extLst>
              <a:ext uri="{FF2B5EF4-FFF2-40B4-BE49-F238E27FC236}">
                <a16:creationId xmlns:a16="http://schemas.microsoft.com/office/drawing/2014/main" id="{25ED4F8F-125A-7197-1E48-5A00AE755DC1}"/>
              </a:ext>
            </a:extLst>
          </p:cNvPr>
          <p:cNvSpPr txBox="1"/>
          <p:nvPr/>
        </p:nvSpPr>
        <p:spPr>
          <a:xfrm>
            <a:off x="160422" y="1203696"/>
            <a:ext cx="4965031" cy="376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266700" lvl="1" indent="-266700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US" altLang="ja-JP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10 articles were published in 2025 including SIT-40, LPS, VH-RODA WS, UKSA International Student Webinar etc. . </a:t>
            </a:r>
          </a:p>
          <a:p>
            <a:pPr marL="266700" lvl="1" indent="-266700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US" altLang="ja-JP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following arti</a:t>
            </a:r>
            <a:r>
              <a:rPr lang="en-US" altLang="ja-JP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cles will be published</a:t>
            </a:r>
            <a:r>
              <a:rPr lang="ja-JP" altLang="en-US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</a:t>
            </a:r>
            <a:r>
              <a:rPr lang="en-US" altLang="ja-JP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in</a:t>
            </a:r>
            <a:r>
              <a:rPr lang="ja-JP" altLang="en-US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</a:t>
            </a:r>
            <a:r>
              <a:rPr lang="en-US" altLang="ja-JP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2025.</a:t>
            </a:r>
          </a:p>
          <a:p>
            <a:pPr marL="558800" lvl="3" indent="-285750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ts val="1600"/>
              <a:buFont typeface="Wingdings" panose="05000000000000000000" pitchFamily="2" charset="2"/>
              <a:buChar char="l"/>
              <a:tabLst>
                <a:tab pos="539750" algn="l"/>
              </a:tabLst>
            </a:pPr>
            <a:r>
              <a:rPr lang="en-US" altLang="ja-JP" dirty="0">
                <a:solidFill>
                  <a:schemeClr val="dk1"/>
                </a:solidFill>
                <a:latin typeface="Montserrat" panose="00000500000000000000" pitchFamily="2" charset="0"/>
              </a:rPr>
              <a:t>SIT Technical Workshop (Sep ) </a:t>
            </a:r>
          </a:p>
          <a:p>
            <a:pPr marL="558800" lvl="3" indent="-285750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ts val="1600"/>
              <a:buFont typeface="Wingdings" panose="05000000000000000000" pitchFamily="2" charset="2"/>
              <a:buChar char="l"/>
              <a:tabLst>
                <a:tab pos="539750" algn="l"/>
              </a:tabLst>
            </a:pPr>
            <a:r>
              <a:rPr lang="en-US" altLang="ja-JP" dirty="0">
                <a:solidFill>
                  <a:schemeClr val="dk1"/>
                </a:solidFill>
                <a:latin typeface="Montserrat" panose="00000500000000000000" pitchFamily="2" charset="0"/>
              </a:rPr>
              <a:t>3</a:t>
            </a:r>
            <a:r>
              <a:rPr lang="en-US" altLang="ja-JP" dirty="0">
                <a:latin typeface="Montserrat" panose="00000500000000000000" pitchFamily="2" charset="0"/>
              </a:rPr>
              <a:t>9</a:t>
            </a:r>
            <a:r>
              <a:rPr lang="en-US" altLang="ja-JP" baseline="30000" dirty="0">
                <a:solidFill>
                  <a:schemeClr val="dk1"/>
                </a:solidFill>
                <a:latin typeface="Montserrat" panose="00000500000000000000" pitchFamily="2" charset="0"/>
              </a:rPr>
              <a:t>th</a:t>
            </a:r>
            <a:r>
              <a:rPr lang="en-US" altLang="ja-JP" dirty="0">
                <a:solidFill>
                  <a:schemeClr val="dk1"/>
                </a:solidFill>
                <a:latin typeface="Montserrat" panose="00000500000000000000" pitchFamily="2" charset="0"/>
              </a:rPr>
              <a:t> CEOS Plenary including CEOS Youth Event (Nov)</a:t>
            </a:r>
          </a:p>
          <a:p>
            <a:pPr marL="266700" lvl="1" indent="-266700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US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2025 Annu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 Round-up will be issued in late </a:t>
            </a:r>
            <a:r>
              <a:rPr lang="en-US" altLang="ja-JP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January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2026.</a:t>
            </a:r>
          </a:p>
          <a:p>
            <a:pPr marL="266700" lvl="1" indent="-266700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ts val="1600"/>
              <a:buFont typeface="Montserrat"/>
              <a:buChar char="❖"/>
            </a:pPr>
            <a:endParaRPr lang="en-US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4894E4B-43D1-5DC0-948F-535129951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8756" y="802089"/>
            <a:ext cx="3588189" cy="408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34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6E077-EB2C-F119-5CAC-4228BF0B3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4518DC06-A0AB-D221-B99B-4FB6555A2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8694" y="1237226"/>
            <a:ext cx="3400925" cy="2918214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US" altLang="ja-JP" sz="1350" dirty="0">
                <a:latin typeface="Montserrat" panose="00000500000000000000" pitchFamily="2" charset="0"/>
                <a:ea typeface="游ゴシック" panose="020B0400000000000000" pitchFamily="50" charset="-128"/>
                <a:cs typeface="ＭＳ Ｐゴシック" panose="020B0600070205080204" pitchFamily="50" charset="-128"/>
              </a:rPr>
              <a:t>The number of pageviews has steadily increased every year.</a:t>
            </a:r>
          </a:p>
          <a:p>
            <a:pPr>
              <a:spcAft>
                <a:spcPts val="900"/>
              </a:spcAft>
            </a:pPr>
            <a:r>
              <a:rPr lang="en-US" altLang="ja-JP" sz="1350" dirty="0">
                <a:latin typeface="Montserrat" panose="00000500000000000000" pitchFamily="2" charset="0"/>
                <a:ea typeface="游ゴシック" panose="020B0400000000000000" pitchFamily="50" charset="-128"/>
                <a:cs typeface="ＭＳ Ｐゴシック" panose="020B0600070205080204" pitchFamily="50" charset="-128"/>
              </a:rPr>
              <a:t>The total number of pageviews in 2025 (until October) has already exceeded last year's total.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BE60B044-D431-FFF2-D64C-513349BE7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>
                <a:latin typeface="Montserrat" panose="00000500000000000000" pitchFamily="2" charset="0"/>
              </a:rPr>
              <a:t>Growth in Website Visits</a:t>
            </a:r>
            <a:endParaRPr kumimoji="1" lang="ja-JP" altLang="en-US" sz="3200" dirty="0">
              <a:latin typeface="Montserrat" panose="00000500000000000000" pitchFamily="2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7A80CC0-A00E-1173-F600-DCDB656C2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49" y="1578536"/>
            <a:ext cx="4350514" cy="2534874"/>
          </a:xfrm>
          <a:prstGeom prst="rect">
            <a:avLst/>
          </a:prstGeom>
        </p:spPr>
      </p:pic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DA387A80-C8B1-EF7C-D0B2-541F240FE926}"/>
              </a:ext>
            </a:extLst>
          </p:cNvPr>
          <p:cNvSpPr txBox="1">
            <a:spLocks/>
          </p:cNvSpPr>
          <p:nvPr/>
        </p:nvSpPr>
        <p:spPr>
          <a:xfrm>
            <a:off x="132036" y="1413377"/>
            <a:ext cx="1079799" cy="274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95250" indent="0">
              <a:spcAft>
                <a:spcPts val="900"/>
              </a:spcAft>
              <a:buNone/>
            </a:pPr>
            <a:r>
              <a:rPr lang="en-US" altLang="ja-JP" sz="1100" dirty="0">
                <a:latin typeface="Montserrat" panose="00000500000000000000" pitchFamily="2" charset="0"/>
                <a:ea typeface="游ゴシック" panose="020B0400000000000000" pitchFamily="50" charset="-128"/>
                <a:cs typeface="ＭＳ Ｐゴシック" panose="020B0600070205080204" pitchFamily="50" charset="-128"/>
              </a:rPr>
              <a:t>25,000</a:t>
            </a:r>
          </a:p>
          <a:p>
            <a:pPr marL="95250" indent="0">
              <a:spcAft>
                <a:spcPts val="900"/>
              </a:spcAft>
              <a:buNone/>
            </a:pPr>
            <a:r>
              <a:rPr lang="en-US" altLang="ja-JP" sz="1100" dirty="0">
                <a:latin typeface="Montserrat" panose="00000500000000000000" pitchFamily="2" charset="0"/>
                <a:ea typeface="游ゴシック" panose="020B0400000000000000" pitchFamily="50" charset="-128"/>
                <a:cs typeface="ＭＳ Ｐゴシック" panose="020B0600070205080204" pitchFamily="50" charset="-128"/>
              </a:rPr>
              <a:t>20,000</a:t>
            </a:r>
          </a:p>
          <a:p>
            <a:pPr marL="95250" indent="0">
              <a:spcAft>
                <a:spcPts val="900"/>
              </a:spcAft>
              <a:buNone/>
            </a:pPr>
            <a:r>
              <a:rPr lang="en-US" altLang="ja-JP" sz="1100" dirty="0">
                <a:latin typeface="Montserrat" panose="00000500000000000000" pitchFamily="2" charset="0"/>
                <a:ea typeface="游ゴシック" panose="020B0400000000000000" pitchFamily="50" charset="-128"/>
                <a:cs typeface="ＭＳ Ｐゴシック" panose="020B0600070205080204" pitchFamily="50" charset="-128"/>
              </a:rPr>
              <a:t>15,000</a:t>
            </a:r>
          </a:p>
          <a:p>
            <a:pPr marL="95250" indent="0">
              <a:spcAft>
                <a:spcPts val="900"/>
              </a:spcAft>
              <a:buNone/>
            </a:pPr>
            <a:r>
              <a:rPr lang="en-US" altLang="ja-JP" sz="1100" dirty="0">
                <a:latin typeface="Montserrat" panose="00000500000000000000" pitchFamily="2" charset="0"/>
                <a:ea typeface="游ゴシック" panose="020B0400000000000000" pitchFamily="50" charset="-128"/>
                <a:cs typeface="ＭＳ Ｐゴシック" panose="020B0600070205080204" pitchFamily="50" charset="-128"/>
              </a:rPr>
              <a:t>10,000</a:t>
            </a:r>
          </a:p>
          <a:p>
            <a:pPr marL="95250" indent="0">
              <a:spcAft>
                <a:spcPts val="900"/>
              </a:spcAft>
              <a:buNone/>
            </a:pPr>
            <a:r>
              <a:rPr lang="en-US" altLang="ja-JP" sz="1100" dirty="0">
                <a:latin typeface="Montserrat" panose="00000500000000000000" pitchFamily="2" charset="0"/>
                <a:ea typeface="游ゴシック" panose="020B0400000000000000" pitchFamily="50" charset="-128"/>
                <a:cs typeface="ＭＳ Ｐゴシック" panose="020B0600070205080204" pitchFamily="50" charset="-128"/>
              </a:rPr>
              <a:t>5,000</a:t>
            </a:r>
          </a:p>
          <a:p>
            <a:pPr marL="95250" indent="0">
              <a:spcAft>
                <a:spcPts val="900"/>
              </a:spcAft>
              <a:buNone/>
            </a:pPr>
            <a:r>
              <a:rPr lang="en-US" altLang="ja-JP" sz="1100" dirty="0">
                <a:latin typeface="Montserrat" panose="00000500000000000000" pitchFamily="2" charset="0"/>
                <a:ea typeface="游ゴシック" panose="020B0400000000000000" pitchFamily="50" charset="-128"/>
                <a:cs typeface="ＭＳ Ｐゴシック" panose="020B0600070205080204" pitchFamily="50" charset="-128"/>
              </a:rPr>
              <a:t>0</a:t>
            </a:r>
          </a:p>
        </p:txBody>
      </p:sp>
      <p:sp>
        <p:nvSpPr>
          <p:cNvPr id="7" name="テキスト プレースホルダー 1">
            <a:extLst>
              <a:ext uri="{FF2B5EF4-FFF2-40B4-BE49-F238E27FC236}">
                <a16:creationId xmlns:a16="http://schemas.microsoft.com/office/drawing/2014/main" id="{DC2F7226-E81B-462E-B61D-C1C0BB0C0E1E}"/>
              </a:ext>
            </a:extLst>
          </p:cNvPr>
          <p:cNvSpPr txBox="1">
            <a:spLocks/>
          </p:cNvSpPr>
          <p:nvPr/>
        </p:nvSpPr>
        <p:spPr>
          <a:xfrm>
            <a:off x="702307" y="4148563"/>
            <a:ext cx="1410865" cy="497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100" dirty="0">
                <a:latin typeface="Montserrat" panose="00000500000000000000" pitchFamily="2" charset="0"/>
                <a:ea typeface="游ゴシック" panose="020B0400000000000000" pitchFamily="50" charset="-128"/>
                <a:cs typeface="ＭＳ Ｐゴシック" panose="020B0600070205080204" pitchFamily="50" charset="-128"/>
              </a:rPr>
              <a:t>2022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100" dirty="0">
                <a:latin typeface="Montserrat" panose="00000500000000000000" pitchFamily="2" charset="0"/>
                <a:ea typeface="游ゴシック" panose="020B0400000000000000" pitchFamily="50" charset="-128"/>
                <a:cs typeface="ＭＳ Ｐゴシック" panose="020B0600070205080204" pitchFamily="50" charset="-128"/>
              </a:rPr>
              <a:t>(from Mar)</a:t>
            </a:r>
          </a:p>
        </p:txBody>
      </p:sp>
      <p:sp>
        <p:nvSpPr>
          <p:cNvPr id="9" name="テキスト プレースホルダー 1">
            <a:extLst>
              <a:ext uri="{FF2B5EF4-FFF2-40B4-BE49-F238E27FC236}">
                <a16:creationId xmlns:a16="http://schemas.microsoft.com/office/drawing/2014/main" id="{E3C5BE2B-A204-C291-99C2-8AD5594D0752}"/>
              </a:ext>
            </a:extLst>
          </p:cNvPr>
          <p:cNvSpPr txBox="1">
            <a:spLocks/>
          </p:cNvSpPr>
          <p:nvPr/>
        </p:nvSpPr>
        <p:spPr>
          <a:xfrm>
            <a:off x="-102671" y="805768"/>
            <a:ext cx="5341750" cy="51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95250" indent="0" algn="ctr">
              <a:spcAft>
                <a:spcPts val="900"/>
              </a:spcAft>
              <a:buNone/>
            </a:pPr>
            <a:r>
              <a:rPr lang="en-US" altLang="ja-JP" sz="1600" b="1" dirty="0">
                <a:latin typeface="Montserrat" panose="00000500000000000000" pitchFamily="2" charset="0"/>
                <a:ea typeface="游ゴシック" panose="020B0400000000000000" pitchFamily="50" charset="-128"/>
                <a:cs typeface="ＭＳ Ｐゴシック" panose="020B0600070205080204" pitchFamily="50" charset="-128"/>
              </a:rPr>
              <a:t>Trends  in CEOS Newsletter website pageview</a:t>
            </a:r>
          </a:p>
        </p:txBody>
      </p:sp>
      <p:sp>
        <p:nvSpPr>
          <p:cNvPr id="10" name="テキスト プレースホルダー 1">
            <a:extLst>
              <a:ext uri="{FF2B5EF4-FFF2-40B4-BE49-F238E27FC236}">
                <a16:creationId xmlns:a16="http://schemas.microsoft.com/office/drawing/2014/main" id="{16B3FF72-C7EC-A032-5F54-B087B995A96D}"/>
              </a:ext>
            </a:extLst>
          </p:cNvPr>
          <p:cNvSpPr txBox="1">
            <a:spLocks/>
          </p:cNvSpPr>
          <p:nvPr/>
        </p:nvSpPr>
        <p:spPr>
          <a:xfrm>
            <a:off x="2064655" y="4144036"/>
            <a:ext cx="800522" cy="497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100" dirty="0">
                <a:latin typeface="Montserrat" panose="00000500000000000000" pitchFamily="2" charset="0"/>
                <a:ea typeface="游ゴシック" panose="020B0400000000000000" pitchFamily="50" charset="-128"/>
                <a:cs typeface="ＭＳ Ｐゴシック" panose="020B0600070205080204" pitchFamily="50" charset="-128"/>
              </a:rPr>
              <a:t>2023</a:t>
            </a:r>
          </a:p>
        </p:txBody>
      </p:sp>
      <p:sp>
        <p:nvSpPr>
          <p:cNvPr id="11" name="テキスト プレースホルダー 1">
            <a:extLst>
              <a:ext uri="{FF2B5EF4-FFF2-40B4-BE49-F238E27FC236}">
                <a16:creationId xmlns:a16="http://schemas.microsoft.com/office/drawing/2014/main" id="{9AE0D40F-7D54-9C5F-33A9-3D4378BB6B17}"/>
              </a:ext>
            </a:extLst>
          </p:cNvPr>
          <p:cNvSpPr txBox="1">
            <a:spLocks/>
          </p:cNvSpPr>
          <p:nvPr/>
        </p:nvSpPr>
        <p:spPr>
          <a:xfrm>
            <a:off x="3101582" y="4140601"/>
            <a:ext cx="841861" cy="497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100" dirty="0">
                <a:latin typeface="Montserrat" panose="00000500000000000000" pitchFamily="2" charset="0"/>
                <a:ea typeface="游ゴシック" panose="020B0400000000000000" pitchFamily="50" charset="-128"/>
                <a:cs typeface="ＭＳ Ｐゴシック" panose="020B0600070205080204" pitchFamily="50" charset="-128"/>
              </a:rPr>
              <a:t>2024</a:t>
            </a:r>
          </a:p>
        </p:txBody>
      </p:sp>
      <p:sp>
        <p:nvSpPr>
          <p:cNvPr id="12" name="テキスト プレースホルダー 1">
            <a:extLst>
              <a:ext uri="{FF2B5EF4-FFF2-40B4-BE49-F238E27FC236}">
                <a16:creationId xmlns:a16="http://schemas.microsoft.com/office/drawing/2014/main" id="{BD1A072C-6014-959C-8F68-32CBC20A1058}"/>
              </a:ext>
            </a:extLst>
          </p:cNvPr>
          <p:cNvSpPr txBox="1">
            <a:spLocks/>
          </p:cNvSpPr>
          <p:nvPr/>
        </p:nvSpPr>
        <p:spPr>
          <a:xfrm>
            <a:off x="3854643" y="4140602"/>
            <a:ext cx="1410865" cy="497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100" dirty="0">
                <a:latin typeface="Montserrat" panose="00000500000000000000" pitchFamily="2" charset="0"/>
                <a:ea typeface="游ゴシック" panose="020B0400000000000000" pitchFamily="50" charset="-128"/>
                <a:cs typeface="ＭＳ Ｐゴシック" panose="020B0600070205080204" pitchFamily="50" charset="-128"/>
              </a:rPr>
              <a:t>2025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100" dirty="0">
                <a:latin typeface="Montserrat" panose="00000500000000000000" pitchFamily="2" charset="0"/>
                <a:ea typeface="游ゴシック" panose="020B0400000000000000" pitchFamily="50" charset="-128"/>
                <a:cs typeface="ＭＳ Ｐゴシック" panose="020B0600070205080204" pitchFamily="50" charset="-128"/>
              </a:rPr>
              <a:t>(until Oct)</a:t>
            </a: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35A6AF77-A5C6-1345-1E3A-8C76D181CD3C}"/>
              </a:ext>
            </a:extLst>
          </p:cNvPr>
          <p:cNvCxnSpPr>
            <a:cxnSpLocks/>
          </p:cNvCxnSpPr>
          <p:nvPr/>
        </p:nvCxnSpPr>
        <p:spPr>
          <a:xfrm flipV="1">
            <a:off x="1211835" y="1496588"/>
            <a:ext cx="3360165" cy="16501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プレースホルダー 1">
            <a:extLst>
              <a:ext uri="{FF2B5EF4-FFF2-40B4-BE49-F238E27FC236}">
                <a16:creationId xmlns:a16="http://schemas.microsoft.com/office/drawing/2014/main" id="{C997E172-03AE-214B-3CB7-12F2C2C49F8C}"/>
              </a:ext>
            </a:extLst>
          </p:cNvPr>
          <p:cNvSpPr txBox="1">
            <a:spLocks/>
          </p:cNvSpPr>
          <p:nvPr/>
        </p:nvSpPr>
        <p:spPr>
          <a:xfrm>
            <a:off x="1072381" y="3124829"/>
            <a:ext cx="864000" cy="334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95250" indent="0">
              <a:lnSpc>
                <a:spcPct val="100000"/>
              </a:lnSpc>
              <a:spcAft>
                <a:spcPts val="900"/>
              </a:spcAft>
              <a:buNone/>
            </a:pPr>
            <a:r>
              <a:rPr lang="en-US" altLang="ja-JP" sz="1100" dirty="0">
                <a:latin typeface="Montserrat" panose="00000500000000000000" pitchFamily="2" charset="0"/>
                <a:ea typeface="游ゴシック" panose="020B0400000000000000" pitchFamily="50" charset="-128"/>
                <a:cs typeface="ＭＳ Ｐゴシック" panose="020B0600070205080204" pitchFamily="50" charset="-128"/>
              </a:rPr>
              <a:t>5,689</a:t>
            </a:r>
          </a:p>
        </p:txBody>
      </p:sp>
      <p:sp>
        <p:nvSpPr>
          <p:cNvPr id="18" name="テキスト プレースホルダー 1">
            <a:extLst>
              <a:ext uri="{FF2B5EF4-FFF2-40B4-BE49-F238E27FC236}">
                <a16:creationId xmlns:a16="http://schemas.microsoft.com/office/drawing/2014/main" id="{CD21AD11-ABBA-B519-DB74-4771097C279A}"/>
              </a:ext>
            </a:extLst>
          </p:cNvPr>
          <p:cNvSpPr txBox="1">
            <a:spLocks/>
          </p:cNvSpPr>
          <p:nvPr/>
        </p:nvSpPr>
        <p:spPr>
          <a:xfrm>
            <a:off x="2110206" y="2697457"/>
            <a:ext cx="864000" cy="334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95250" indent="0">
              <a:lnSpc>
                <a:spcPct val="100000"/>
              </a:lnSpc>
              <a:spcAft>
                <a:spcPts val="900"/>
              </a:spcAft>
              <a:buNone/>
            </a:pPr>
            <a:r>
              <a:rPr lang="en-US" altLang="ja-JP" sz="1100" dirty="0">
                <a:latin typeface="Montserrat" panose="00000500000000000000" pitchFamily="2" charset="0"/>
                <a:ea typeface="游ゴシック" panose="020B0400000000000000" pitchFamily="50" charset="-128"/>
                <a:cs typeface="ＭＳ Ｐゴシック" panose="020B0600070205080204" pitchFamily="50" charset="-128"/>
              </a:rPr>
              <a:t>10,667</a:t>
            </a:r>
          </a:p>
        </p:txBody>
      </p:sp>
      <p:sp>
        <p:nvSpPr>
          <p:cNvPr id="19" name="テキスト プレースホルダー 1">
            <a:extLst>
              <a:ext uri="{FF2B5EF4-FFF2-40B4-BE49-F238E27FC236}">
                <a16:creationId xmlns:a16="http://schemas.microsoft.com/office/drawing/2014/main" id="{8EEC8EE6-F535-A505-B8CF-BD43EA62070B}"/>
              </a:ext>
            </a:extLst>
          </p:cNvPr>
          <p:cNvSpPr txBox="1">
            <a:spLocks/>
          </p:cNvSpPr>
          <p:nvPr/>
        </p:nvSpPr>
        <p:spPr>
          <a:xfrm>
            <a:off x="3116613" y="2136797"/>
            <a:ext cx="864000" cy="334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95250" indent="0">
              <a:lnSpc>
                <a:spcPct val="100000"/>
              </a:lnSpc>
              <a:spcAft>
                <a:spcPts val="900"/>
              </a:spcAft>
              <a:buNone/>
            </a:pPr>
            <a:r>
              <a:rPr lang="en-US" altLang="ja-JP" sz="1100" dirty="0">
                <a:latin typeface="Montserrat" panose="00000500000000000000" pitchFamily="2" charset="0"/>
                <a:ea typeface="游ゴシック" panose="020B0400000000000000" pitchFamily="50" charset="-128"/>
                <a:cs typeface="ＭＳ Ｐゴシック" panose="020B0600070205080204" pitchFamily="50" charset="-128"/>
              </a:rPr>
              <a:t>16,489</a:t>
            </a:r>
          </a:p>
        </p:txBody>
      </p:sp>
      <p:sp>
        <p:nvSpPr>
          <p:cNvPr id="20" name="テキスト プレースホルダー 1">
            <a:extLst>
              <a:ext uri="{FF2B5EF4-FFF2-40B4-BE49-F238E27FC236}">
                <a16:creationId xmlns:a16="http://schemas.microsoft.com/office/drawing/2014/main" id="{90C675F3-A2A1-A1EF-F57D-533DA5F86058}"/>
              </a:ext>
            </a:extLst>
          </p:cNvPr>
          <p:cNvSpPr txBox="1">
            <a:spLocks/>
          </p:cNvSpPr>
          <p:nvPr/>
        </p:nvSpPr>
        <p:spPr>
          <a:xfrm>
            <a:off x="4209889" y="1652752"/>
            <a:ext cx="864000" cy="334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95250" indent="0">
              <a:lnSpc>
                <a:spcPct val="100000"/>
              </a:lnSpc>
              <a:spcAft>
                <a:spcPts val="900"/>
              </a:spcAft>
              <a:buNone/>
            </a:pPr>
            <a:r>
              <a:rPr lang="en-US" altLang="ja-JP" sz="1100" dirty="0">
                <a:latin typeface="Montserrat" panose="00000500000000000000" pitchFamily="2" charset="0"/>
                <a:ea typeface="游ゴシック" panose="020B0400000000000000" pitchFamily="50" charset="-128"/>
                <a:cs typeface="ＭＳ Ｐゴシック" panose="020B0600070205080204" pitchFamily="50" charset="-128"/>
              </a:rPr>
              <a:t>21,692</a:t>
            </a:r>
          </a:p>
        </p:txBody>
      </p:sp>
      <p:sp>
        <p:nvSpPr>
          <p:cNvPr id="4" name="テキスト プレースホルダー 1">
            <a:extLst>
              <a:ext uri="{FF2B5EF4-FFF2-40B4-BE49-F238E27FC236}">
                <a16:creationId xmlns:a16="http://schemas.microsoft.com/office/drawing/2014/main" id="{5E5EE066-035C-65DD-99FA-EC31E01E92E4}"/>
              </a:ext>
            </a:extLst>
          </p:cNvPr>
          <p:cNvSpPr txBox="1">
            <a:spLocks/>
          </p:cNvSpPr>
          <p:nvPr/>
        </p:nvSpPr>
        <p:spPr>
          <a:xfrm>
            <a:off x="107119" y="1195304"/>
            <a:ext cx="2228457" cy="497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95250" indent="0">
              <a:spcAft>
                <a:spcPts val="900"/>
              </a:spcAft>
              <a:buNone/>
            </a:pPr>
            <a:r>
              <a:rPr lang="en-US" altLang="ja-JP" sz="1100" dirty="0">
                <a:latin typeface="Montserrat" panose="00000500000000000000" pitchFamily="2" charset="0"/>
                <a:ea typeface="游ゴシック" panose="020B0400000000000000" pitchFamily="50" charset="-128"/>
                <a:cs typeface="ＭＳ Ｐゴシック" panose="020B0600070205080204" pitchFamily="50" charset="-128"/>
              </a:rPr>
              <a:t>The Number of Pageview</a:t>
            </a:r>
            <a:r>
              <a:rPr lang="ja-JP" altLang="en-US" sz="1100" dirty="0">
                <a:latin typeface="Montserrat" panose="00000500000000000000" pitchFamily="2" charset="0"/>
                <a:ea typeface="游ゴシック" panose="020B0400000000000000" pitchFamily="50" charset="-128"/>
                <a:cs typeface="ＭＳ Ｐゴシック" panose="020B0600070205080204" pitchFamily="50" charset="-128"/>
              </a:rPr>
              <a:t>　</a:t>
            </a:r>
            <a:endParaRPr lang="en-US" altLang="ja-JP" sz="1100" dirty="0">
              <a:latin typeface="Montserrat" panose="00000500000000000000" pitchFamily="2" charset="0"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9926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B13CD-0321-CBF7-F711-3ED567856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DBEA479-1A20-6878-46EE-C84D34674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88453" y="985023"/>
            <a:ext cx="5159087" cy="2414604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US" altLang="ja-JP" sz="1400" dirty="0">
                <a:latin typeface="Montserrat" panose="00000500000000000000" pitchFamily="2" charset="0"/>
                <a:ea typeface="游ゴシック" panose="020B0400000000000000" pitchFamily="50" charset="-128"/>
                <a:cs typeface="ＭＳ Ｐゴシック" panose="020B0600070205080204" pitchFamily="50" charset="-128"/>
              </a:rPr>
              <a:t>We notify the subscribers of new posts by e-mail. </a:t>
            </a:r>
          </a:p>
          <a:p>
            <a:pPr>
              <a:lnSpc>
                <a:spcPct val="100000"/>
              </a:lnSpc>
            </a:pPr>
            <a:r>
              <a:rPr lang="en-US" altLang="ja-JP" sz="1400" dirty="0">
                <a:latin typeface="Montserrat" panose="00000500000000000000" pitchFamily="2" charset="0"/>
                <a:ea typeface="游ゴシック" panose="020B0400000000000000" pitchFamily="50" charset="-128"/>
                <a:cs typeface="ＭＳ Ｐゴシック" panose="020B0600070205080204" pitchFamily="50" charset="-128"/>
              </a:rPr>
              <a:t>We received subscription requests</a:t>
            </a:r>
            <a:r>
              <a:rPr lang="ja-JP" altLang="en-US" sz="1400" dirty="0">
                <a:latin typeface="Montserrat" panose="00000500000000000000" pitchFamily="2" charset="0"/>
                <a:ea typeface="游ゴシック" panose="020B0400000000000000" pitchFamily="50" charset="-128"/>
                <a:cs typeface="ＭＳ Ｐゴシック" panose="020B0600070205080204" pitchFamily="50" charset="-128"/>
              </a:rPr>
              <a:t> </a:t>
            </a:r>
            <a:r>
              <a:rPr lang="en-US" altLang="ja-JP" sz="1400" dirty="0">
                <a:latin typeface="Montserrat" panose="00000500000000000000" pitchFamily="2" charset="0"/>
                <a:ea typeface="游ゴシック" panose="020B0400000000000000" pitchFamily="50" charset="-128"/>
                <a:cs typeface="ＭＳ Ｐゴシック" panose="020B0600070205080204" pitchFamily="50" charset="-128"/>
              </a:rPr>
              <a:t>each year.</a:t>
            </a:r>
          </a:p>
          <a:p>
            <a:pPr lvl="1">
              <a:lnSpc>
                <a:spcPct val="100000"/>
              </a:lnSpc>
            </a:pPr>
            <a:r>
              <a:rPr lang="en-US" altLang="ja-JP" sz="1400" dirty="0">
                <a:latin typeface="Montserrat" panose="00000500000000000000" pitchFamily="2" charset="0"/>
                <a:ea typeface="游ゴシック" panose="020B0400000000000000" pitchFamily="50" charset="-128"/>
                <a:cs typeface="ＭＳ Ｐゴシック" panose="020B0600070205080204" pitchFamily="50" charset="-128"/>
              </a:rPr>
              <a:t>2022 :	3</a:t>
            </a:r>
          </a:p>
          <a:p>
            <a:pPr lvl="1">
              <a:lnSpc>
                <a:spcPct val="100000"/>
              </a:lnSpc>
            </a:pPr>
            <a:r>
              <a:rPr lang="en-US" altLang="ja-JP" sz="1400" dirty="0">
                <a:latin typeface="Montserrat" panose="00000500000000000000" pitchFamily="2" charset="0"/>
                <a:ea typeface="游ゴシック" panose="020B0400000000000000" pitchFamily="50" charset="-128"/>
                <a:cs typeface="ＭＳ Ｐゴシック" panose="020B0600070205080204" pitchFamily="50" charset="-128"/>
              </a:rPr>
              <a:t>2023 :	19</a:t>
            </a:r>
          </a:p>
          <a:p>
            <a:pPr lvl="1">
              <a:lnSpc>
                <a:spcPct val="100000"/>
              </a:lnSpc>
            </a:pPr>
            <a:r>
              <a:rPr lang="en-US" altLang="ja-JP" sz="1400" dirty="0">
                <a:latin typeface="Montserrat" panose="00000500000000000000" pitchFamily="2" charset="0"/>
                <a:ea typeface="游ゴシック" panose="020B0400000000000000" pitchFamily="50" charset="-128"/>
                <a:cs typeface="ＭＳ Ｐゴシック" panose="020B0600070205080204" pitchFamily="50" charset="-128"/>
              </a:rPr>
              <a:t>2024 :	13</a:t>
            </a:r>
          </a:p>
          <a:p>
            <a:pPr>
              <a:spcBef>
                <a:spcPts val="1350"/>
              </a:spcBef>
            </a:pPr>
            <a:r>
              <a:rPr lang="en-US" altLang="ja-JP" sz="1400" dirty="0">
                <a:latin typeface="Montserrat" panose="00000500000000000000" pitchFamily="2" charset="0"/>
                <a:ea typeface="游ゴシック" panose="020B0400000000000000" pitchFamily="50" charset="-128"/>
                <a:cs typeface="ＭＳ Ｐゴシック" panose="020B0600070205080204" pitchFamily="50" charset="-128"/>
              </a:rPr>
              <a:t>Currently, we have 170 subscribers.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8834044-8D26-92C2-BE25-C93119203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dirty="0">
                <a:latin typeface="Montserrat" panose="00000500000000000000" pitchFamily="2" charset="0"/>
              </a:rPr>
              <a:t>Subscription</a:t>
            </a:r>
            <a:endParaRPr kumimoji="1" lang="ja-JP" altLang="en-US" sz="3200" dirty="0">
              <a:latin typeface="Montserrat" panose="00000500000000000000" pitchFamily="2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B25EE60-69BD-AAA4-F057-F832F41629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731"/>
          <a:stretch/>
        </p:blipFill>
        <p:spPr>
          <a:xfrm>
            <a:off x="209968" y="992816"/>
            <a:ext cx="3234619" cy="3802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8E11E88D-AA8C-9154-3B48-85A8569BBABD}"/>
              </a:ext>
            </a:extLst>
          </p:cNvPr>
          <p:cNvSpPr/>
          <p:nvPr/>
        </p:nvSpPr>
        <p:spPr>
          <a:xfrm>
            <a:off x="94561" y="4362137"/>
            <a:ext cx="3488089" cy="4627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E004B5F-82A3-5877-952C-8F56367EA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254" y="3399627"/>
            <a:ext cx="7131554" cy="697070"/>
          </a:xfrm>
          <a:prstGeom prst="rect">
            <a:avLst/>
          </a:prstGeom>
        </p:spPr>
      </p:pic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4132097B-C5AB-A3D3-9BFF-C7D7AC7F6AA4}"/>
              </a:ext>
            </a:extLst>
          </p:cNvPr>
          <p:cNvCxnSpPr>
            <a:cxnSpLocks/>
            <a:stCxn id="6" idx="7"/>
          </p:cNvCxnSpPr>
          <p:nvPr/>
        </p:nvCxnSpPr>
        <p:spPr>
          <a:xfrm flipV="1">
            <a:off x="3071831" y="4069203"/>
            <a:ext cx="653326" cy="3607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639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/>
        </p:nvSpPr>
        <p:spPr>
          <a:xfrm>
            <a:off x="201168" y="109445"/>
            <a:ext cx="5824728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GB" sz="32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Planned Articles in 2026</a:t>
            </a:r>
            <a:endParaRPr sz="32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60C930A-DAD3-25EE-678B-0F86EAE49150}"/>
              </a:ext>
            </a:extLst>
          </p:cNvPr>
          <p:cNvSpPr txBox="1"/>
          <p:nvPr/>
        </p:nvSpPr>
        <p:spPr>
          <a:xfrm>
            <a:off x="5635082" y="883242"/>
            <a:ext cx="3434577" cy="2315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lvl="1" indent="-266700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US" altLang="ja-JP" sz="1350">
                <a:latin typeface="Montserrat" panose="00000500000000000000" pitchFamily="2" charset="0"/>
                <a:ea typeface="游ゴシック" panose="020B0400000000000000" pitchFamily="50" charset="-128"/>
                <a:cs typeface="Arial" panose="020B0604020202020204" pitchFamily="34" charset="0"/>
              </a:rPr>
              <a:t>In 2026, JAXA</a:t>
            </a:r>
            <a:r>
              <a:rPr lang="en-US" altLang="ja-JP" sz="1350" dirty="0">
                <a:latin typeface="Montserrat" panose="00000500000000000000" pitchFamily="2" charset="0"/>
                <a:ea typeface="游ゴシック" panose="020B0400000000000000" pitchFamily="50" charset="-128"/>
                <a:cs typeface="Arial" panose="020B0604020202020204" pitchFamily="34" charset="0"/>
              </a:rPr>
              <a:t> will continue to publish articles on various topics and key events in </a:t>
            </a:r>
            <a:r>
              <a:rPr lang="en-US" altLang="ja-JP" sz="1350">
                <a:latin typeface="Montserrat" panose="00000500000000000000" pitchFamily="2" charset="0"/>
                <a:ea typeface="游ゴシック" panose="020B0400000000000000" pitchFamily="50" charset="-128"/>
                <a:cs typeface="Arial" panose="020B0604020202020204" pitchFamily="34" charset="0"/>
              </a:rPr>
              <a:t>coordination with CEOS community contributors.</a:t>
            </a:r>
          </a:p>
          <a:p>
            <a:pPr marL="266700" lvl="1" indent="-266700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US" altLang="ja-JP" sz="1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Many thanks to all who have contributed and will contribute.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F6CB945-BA38-0312-72EA-5055AB173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68" y="795179"/>
            <a:ext cx="5388344" cy="406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55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7AB32004-00D1-8780-11DB-54EC45BD1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458" y="927921"/>
            <a:ext cx="7529083" cy="1200330"/>
          </a:xfrm>
        </p:spPr>
        <p:txBody>
          <a:bodyPr/>
          <a:lstStyle/>
          <a:p>
            <a:pPr marL="95250" indent="0" algn="ctr">
              <a:buNone/>
            </a:pPr>
            <a:r>
              <a:rPr kumimoji="1" lang="en-US" altLang="ja-JP" sz="4400" b="1"/>
              <a:t>Thank</a:t>
            </a:r>
            <a:r>
              <a:rPr kumimoji="1" lang="en-US" altLang="ja-JP" sz="3600" b="1"/>
              <a:t> you for Attention</a:t>
            </a:r>
            <a:endParaRPr kumimoji="1" lang="ja-JP" altLang="en-US" sz="3600" b="1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342C306-BA09-27DC-6172-84CA8A9B05AC}"/>
              </a:ext>
            </a:extLst>
          </p:cNvPr>
          <p:cNvSpPr txBox="1"/>
          <p:nvPr/>
        </p:nvSpPr>
        <p:spPr>
          <a:xfrm>
            <a:off x="216568" y="2493972"/>
            <a:ext cx="87108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>
                <a:latin typeface="Montserrat" panose="00000500000000000000" pitchFamily="2" charset="0"/>
              </a:rPr>
              <a:t>Ideas/Suggestions and Contribution for articles are welcome!</a:t>
            </a:r>
            <a:endParaRPr lang="ja-JP" altLang="en-US" sz="2800" b="1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901299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70559ae-56fb-46d4-9202-e8acd9a1c39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D35FF353D829842A0C6DD4DD34FA9CA" ma:contentTypeVersion="15" ma:contentTypeDescription="新しいドキュメントを作成します。" ma:contentTypeScope="" ma:versionID="46a9f2fb5d1902e93d6eeff6e39c6033">
  <xsd:schema xmlns:xsd="http://www.w3.org/2001/XMLSchema" xmlns:xs="http://www.w3.org/2001/XMLSchema" xmlns:p="http://schemas.microsoft.com/office/2006/metadata/properties" xmlns:ns2="770559ae-56fb-46d4-9202-e8acd9a1c396" xmlns:ns3="ef192303-32c4-40da-af12-11834d07ebde" targetNamespace="http://schemas.microsoft.com/office/2006/metadata/properties" ma:root="true" ma:fieldsID="685ec7410724cbe12ecae4a316af2744" ns2:_="" ns3:_="">
    <xsd:import namespace="770559ae-56fb-46d4-9202-e8acd9a1c396"/>
    <xsd:import namespace="ef192303-32c4-40da-af12-11834d07eb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lcf76f155ced4ddcb4097134ff3c332f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0559ae-56fb-46d4-9202-e8acd9a1c3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画像タグ" ma:readOnly="false" ma:fieldId="{5cf76f15-5ced-4ddc-b409-7134ff3c332f}" ma:taxonomyMulti="true" ma:sspId="eb43dfe3-5f64-4a2d-9fae-5c695a144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192303-32c4-40da-af12-11834d07ebd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D24D9D-9ED9-4672-94CB-7E6F4C6B6F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71ABB5-FA93-472F-BB0C-C31030FD3A59}">
  <ds:schemaRefs>
    <ds:schemaRef ds:uri="http://schemas.microsoft.com/office/2006/metadata/properties"/>
    <ds:schemaRef ds:uri="http://schemas.microsoft.com/office/infopath/2007/PartnerControls"/>
    <ds:schemaRef ds:uri="770559ae-56fb-46d4-9202-e8acd9a1c396"/>
  </ds:schemaRefs>
</ds:datastoreItem>
</file>

<file path=customXml/itemProps3.xml><?xml version="1.0" encoding="utf-8"?>
<ds:datastoreItem xmlns:ds="http://schemas.openxmlformats.org/officeDocument/2006/customXml" ds:itemID="{35D8E776-0325-4F3B-BA09-B5F7DAF267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0559ae-56fb-46d4-9202-e8acd9a1c396"/>
    <ds:schemaRef ds:uri="ef192303-32c4-40da-af12-11834d07eb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1644</TotalTime>
  <Words>459</Words>
  <Application>Microsoft Office PowerPoint</Application>
  <PresentationFormat>画面に合わせる (16:9)</PresentationFormat>
  <Paragraphs>66</Paragraphs>
  <Slides>11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7" baseType="lpstr">
      <vt:lpstr>Wingdings</vt:lpstr>
      <vt:lpstr>Montserrat Medium</vt:lpstr>
      <vt:lpstr>Arial</vt:lpstr>
      <vt:lpstr>Montserrat</vt:lpstr>
      <vt:lpstr>Calibri</vt:lpstr>
      <vt:lpstr>ceos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Growth in Website Visits</vt:lpstr>
      <vt:lpstr>Subscription</vt:lpstr>
      <vt:lpstr>PowerPoint プレゼンテーション</vt:lpstr>
      <vt:lpstr>PowerPoint プレゼンテーション</vt:lpstr>
      <vt:lpstr>PowerPoint プレゼンテーション</vt:lpstr>
      <vt:lpstr>Published and Planned Articles in 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Uenuma Satoshi</dc:creator>
  <cp:lastModifiedBy>Uenuma Satoshi</cp:lastModifiedBy>
  <cp:revision>2</cp:revision>
  <dcterms:modified xsi:type="dcterms:W3CDTF">2025-10-28T00:41:54Z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0x0101000D35FF353D829842A0C6DD4DD34FA9CA</vt:lpwstr>
  </property>
  <property fmtid="{D5CDD505-2E9C-101B-9397-08002B2CF9AE}" pid="3" name="MediaServiceImageTags">
    <vt:lpwstr/>
  </property>
</Properties>
</file>