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0" r:id="rId2"/>
    <p:sldId id="261" r:id="rId3"/>
    <p:sldId id="268" r:id="rId4"/>
    <p:sldId id="266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96" autoAdjust="0"/>
  </p:normalViewPr>
  <p:slideViewPr>
    <p:cSldViewPr snapToGrid="0" snapToObjects="1">
      <p:cViewPr varScale="1">
        <p:scale>
          <a:sx n="61" d="100"/>
          <a:sy n="61" d="100"/>
        </p:scale>
        <p:origin x="-8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494551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158549" y="6494551"/>
            <a:ext cx="784509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400" b="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CEOS </a:t>
            </a:r>
            <a:r>
              <a:rPr lang="de-DE" sz="1400" b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SIT</a:t>
            </a:r>
            <a:r>
              <a:rPr lang="de-DE" sz="1400" b="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Technical Workshop</a:t>
            </a:r>
            <a:r>
              <a:rPr lang="de-DE" sz="1400" b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|Caltech,</a:t>
            </a:r>
            <a:r>
              <a:rPr lang="de-DE" sz="1400" b="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Pasadena, California, </a:t>
            </a:r>
            <a:r>
              <a:rPr lang="de-DE" sz="1400" b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USA| 11-12 </a:t>
            </a:r>
            <a:r>
              <a:rPr lang="de-DE" sz="1400" b="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September </a:t>
            </a:r>
            <a:r>
              <a:rPr lang="de-DE" sz="1400" b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2013</a:t>
            </a:r>
            <a:endParaRPr lang="de-DE" sz="1400" b="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A4A0-E513-42EA-B292-B21C1B51B6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46307" y="1464775"/>
            <a:ext cx="8662987" cy="5065712"/>
          </a:xfrm>
        </p:spPr>
        <p:txBody>
          <a:bodyPr/>
          <a:lstStyle>
            <a:lvl1pPr>
              <a:spcBef>
                <a:spcPts val="1200"/>
              </a:spcBef>
              <a:defRPr sz="2200"/>
            </a:lvl1pPr>
            <a:lvl2pPr>
              <a:spcBef>
                <a:spcPts val="1200"/>
              </a:spcBef>
              <a:defRPr sz="2000"/>
            </a:lvl2pPr>
            <a:lvl3pPr>
              <a:spcBef>
                <a:spcPts val="1200"/>
              </a:spcBef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559374"/>
            <a:ext cx="1867819" cy="5770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SIT Technical Workshop</a:t>
            </a: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Pasadena, California, </a:t>
            </a: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USA</a:t>
            </a:r>
            <a:b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Sept </a:t>
            </a: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11-12</a:t>
            </a: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, </a:t>
            </a: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2013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xmlns:p14="http://schemas.microsoft.com/office/powerpoint/2010/main"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Luc Brûlé, CEOS Chair</a:t>
            </a:r>
          </a:p>
        </p:txBody>
      </p:sp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961323" y="666750"/>
            <a:ext cx="6939424" cy="1874838"/>
          </a:xfrm>
        </p:spPr>
        <p:txBody>
          <a:bodyPr/>
          <a:lstStyle/>
          <a:p>
            <a:r>
              <a:rPr lang="en-US" dirty="0" smtClean="0"/>
              <a:t>SIT Technical Workshop</a:t>
            </a:r>
            <a:br>
              <a:rPr lang="en-US" dirty="0" smtClean="0"/>
            </a:br>
            <a:r>
              <a:rPr lang="en-US" dirty="0" smtClean="0"/>
              <a:t> – 2013 Plenary Meeting Objectives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Governance and Processes Document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2000" dirty="0" smtClean="0"/>
              <a:t>The Plenary meeting shall focus on major matters that either require a decision or that, by their importance, need to be brought to the attention of the CEOS Principals (e.g., activities that require the commitment of CEOS Agency resources).</a:t>
            </a:r>
          </a:p>
          <a:p>
            <a:pPr lvl="0"/>
            <a:r>
              <a:rPr lang="en-US" sz="2000" dirty="0" smtClean="0"/>
              <a:t>The Plenary meeting shall not be used for technical reporting purposes; rather, it should focus on issues requiring decisions or guidance from CEOS Agencies, and the agenda should guarantee sufficient time for discussion. </a:t>
            </a:r>
          </a:p>
          <a:p>
            <a:pPr lvl="0"/>
            <a:r>
              <a:rPr lang="en-US" sz="2000" dirty="0" smtClean="0"/>
              <a:t>Technical topics might still be discussed in the presence of interested CEOS Principals during side meetings. In particular, Plenary meetings may be preceded by a day of technical side meetings dedicated to the CEOS Working Groups, Virtual Constellations, and other key CEOS initiatives.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A4A0-E513-42EA-B292-B21C1B51B6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Preliminary Objectives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sz="2000" dirty="0" smtClean="0"/>
              <a:t>Preliminary objectives are published on the CEOS Plenary website ceosplenary.org</a:t>
            </a:r>
          </a:p>
          <a:p>
            <a:pPr lvl="0"/>
            <a:r>
              <a:rPr lang="en-US" sz="2000" dirty="0" smtClean="0"/>
              <a:t>Objectives are presented in three categories:</a:t>
            </a:r>
          </a:p>
          <a:p>
            <a:pPr lvl="1"/>
            <a:r>
              <a:rPr lang="en-US" sz="1800" dirty="0" smtClean="0"/>
              <a:t>Governance-related</a:t>
            </a:r>
          </a:p>
          <a:p>
            <a:pPr lvl="1"/>
            <a:r>
              <a:rPr lang="en-US" sz="1800" dirty="0" smtClean="0"/>
              <a:t>Stakeholders-related deliverables</a:t>
            </a:r>
          </a:p>
          <a:p>
            <a:pPr lvl="1"/>
            <a:r>
              <a:rPr lang="en-US" sz="1800" dirty="0" smtClean="0"/>
              <a:t>CEOS priorities and activities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A4A0-E513-42EA-B292-B21C1B51B6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Preparation for CEOS Plenary - Agenda overview Key Outcomes and Decisions Sought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Plenary Objectives: </a:t>
            </a:r>
            <a:r>
              <a:rPr lang="en-US" i="1" dirty="0" smtClean="0"/>
              <a:t>Governance-related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To decide on applications submitted for CEOS Member or Associate status. (Currently </a:t>
            </a:r>
            <a:r>
              <a:rPr lang="en-US" b="0" dirty="0" err="1" smtClean="0"/>
              <a:t>Geoscience</a:t>
            </a:r>
            <a:r>
              <a:rPr lang="en-US" b="0" dirty="0" smtClean="0"/>
              <a:t> Australia for an associate membership, and Vietnam Academy of Science and Technology (VAST) for a membership type TBD.)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To conclude the CEOS Self Study Implementation, adopting the CEOS Strategic Guidance document and the CEOS Governance and Processes document. (As agreed at the 2012 Plenary, the three-year CEOS Work Plan document will be developed in early 2014.)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To review and reaffirm the ad hoc Teams.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To endorse the updated Process Paper and Terms of Reference for the Virtual Constellations.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A4A0-E513-42EA-B292-B21C1B51B6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Preparation for CEOS Plenary - Agenda overview Key Outcomes and Decisions Sought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Plenary Objectives: </a:t>
            </a:r>
            <a:r>
              <a:rPr lang="en-US" i="1" dirty="0" smtClean="0"/>
              <a:t>Governance-related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b="0" dirty="0" smtClean="0"/>
              <a:t>To discuss the proposal for a joint CEOS-CGMS </a:t>
            </a:r>
            <a:r>
              <a:rPr lang="en-US" b="0" dirty="0" err="1" smtClean="0"/>
              <a:t>WGClimate</a:t>
            </a:r>
            <a:r>
              <a:rPr lang="en-US" b="0" dirty="0" smtClean="0"/>
              <a:t> and endorse the creation of a joint CEOS-CGMS </a:t>
            </a:r>
            <a:r>
              <a:rPr lang="en-US" b="0" dirty="0" err="1" smtClean="0"/>
              <a:t>WGClimate</a:t>
            </a:r>
            <a:r>
              <a:rPr lang="en-US" b="0" dirty="0" smtClean="0"/>
              <a:t> and approve the revised Terms of Reference</a:t>
            </a:r>
            <a:endParaRPr lang="en-US" b="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b="0" dirty="0" smtClean="0"/>
              <a:t>To review the conclusions of the Land Surface Study Group and determine the best way forward organizationally for CEOS.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b="0" dirty="0" smtClean="0"/>
              <a:t>To review the conclusions and recommendations of the Disaster Study Group and determine the best way forward organizationally for CEOS.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b="0" dirty="0" smtClean="0"/>
              <a:t>To come to a decision on the proposal for a Biodiversity Working Group.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A4A0-E513-42EA-B292-B21C1B51B6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Preparation for CEOS Plenary - Agenda overview Key Outcomes and Decisions Sought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Plenary Objectives: </a:t>
            </a:r>
            <a:r>
              <a:rPr lang="en-US" i="1" dirty="0" smtClean="0"/>
              <a:t>Stakeholders-related deliverables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 smtClean="0"/>
              <a:t>To review and comment on the CEOS inputs into the 2014 GEO Ministerial ensuring that CEOS interests in post-2015 deliberations are represented.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 smtClean="0"/>
              <a:t>To endorse the harmonized statement of contributions to the 2015 </a:t>
            </a:r>
            <a:r>
              <a:rPr lang="en-US" b="0" dirty="0" err="1" smtClean="0"/>
              <a:t>GEOSS</a:t>
            </a:r>
            <a:r>
              <a:rPr lang="en-US" b="0" dirty="0" smtClean="0"/>
              <a:t> from the CEOS VCs and </a:t>
            </a:r>
            <a:r>
              <a:rPr lang="en-US" b="0" dirty="0" err="1" smtClean="0"/>
              <a:t>WGs</a:t>
            </a:r>
            <a:r>
              <a:rPr lang="en-US" b="0" dirty="0" smtClean="0"/>
              <a:t>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 smtClean="0"/>
              <a:t>To discuss and decide the way forward with regard to the management and implementation of the CEOS Carbon Strategy Report, including in relation to our biennial report to </a:t>
            </a:r>
            <a:r>
              <a:rPr lang="en-US" b="0" dirty="0" err="1" smtClean="0"/>
              <a:t>UNFCCC</a:t>
            </a:r>
            <a:r>
              <a:rPr lang="en-US" b="0" dirty="0" smtClean="0"/>
              <a:t>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 smtClean="0"/>
              <a:t>To endorse the </a:t>
            </a:r>
            <a:r>
              <a:rPr lang="en-US" b="0" dirty="0" err="1" smtClean="0"/>
              <a:t>GEOGLAM</a:t>
            </a:r>
            <a:r>
              <a:rPr lang="en-US" b="0" dirty="0" smtClean="0"/>
              <a:t> Phase 1 Space Data Acquisition Strategy.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A4A0-E513-42EA-B292-B21C1B51B6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Preparation for CEOS Plenary - Agenda overview Key Outcomes and Decisions Sought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Plenary Objectives: </a:t>
            </a:r>
            <a:r>
              <a:rPr lang="en-US" i="1" dirty="0" smtClean="0"/>
              <a:t>CEOS Priorities and Activities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b="0" dirty="0" smtClean="0"/>
              <a:t>To review latest developments in existing CEOS priorities and provide guidance as requested, including: </a:t>
            </a:r>
            <a:r>
              <a:rPr lang="en-US" b="0" dirty="0" err="1" smtClean="0"/>
              <a:t>GFOI</a:t>
            </a:r>
            <a:r>
              <a:rPr lang="en-US" b="0" dirty="0" smtClean="0"/>
              <a:t> and Supersites.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b="0" dirty="0" smtClean="0"/>
              <a:t>To endorse the CEOS Disaster Risk Management Global Observation Strategy and approve a way forward.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b="0" dirty="0" smtClean="0"/>
              <a:t>To address any issues arising or decisions required from the CEOS Working Groups. This includes progress on the CEOS </a:t>
            </a:r>
            <a:r>
              <a:rPr lang="en-US" b="0" dirty="0" err="1" smtClean="0"/>
              <a:t>OpenSearch</a:t>
            </a:r>
            <a:r>
              <a:rPr lang="en-US" b="0" dirty="0" smtClean="0"/>
              <a:t> initiative.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A4A0-E513-42EA-B292-B21C1B51B6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Preparation for CEOS Plenary - Agenda overview Key Outcomes and Decisions Sought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Plenary Objectives: </a:t>
            </a:r>
            <a:r>
              <a:rPr lang="en-US" i="1" dirty="0" smtClean="0"/>
              <a:t>CEOS Priorities and Activities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b="0" dirty="0" smtClean="0"/>
              <a:t>To agree on the coordination and outreach activities, including reports of the CEO, </a:t>
            </a:r>
            <a:r>
              <a:rPr lang="en-US" b="0" dirty="0" err="1" smtClean="0"/>
              <a:t>SEO</a:t>
            </a:r>
            <a:r>
              <a:rPr lang="en-US" b="0" dirty="0" smtClean="0"/>
              <a:t> and </a:t>
            </a:r>
            <a:r>
              <a:rPr lang="en-US" b="0" dirty="0" err="1" smtClean="0"/>
              <a:t>MIM</a:t>
            </a:r>
            <a:r>
              <a:rPr lang="en-US" b="0" dirty="0" smtClean="0"/>
              <a:t> team, and plans for participation in key GEO and </a:t>
            </a:r>
            <a:r>
              <a:rPr lang="en-US" b="0" dirty="0" err="1" smtClean="0"/>
              <a:t>UNFCCC</a:t>
            </a:r>
            <a:r>
              <a:rPr lang="en-US" b="0" dirty="0" smtClean="0"/>
              <a:t> meetings.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b="0" dirty="0" smtClean="0"/>
              <a:t>To develop and adopt a CEOS Montreal Statement.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b="0" dirty="0" smtClean="0"/>
              <a:t>If time allows, to review latest developments in key CEOS &amp; GEO initiatives, including GEO Water Cycle Report; GEO Blue Planet.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A4A0-E513-42EA-B292-B21C1B51B6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On the Road to Montreal Plenary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0EA4A0-E513-42EA-B292-B21C1B51B6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46307" y="1464775"/>
            <a:ext cx="8478593" cy="5065712"/>
          </a:xfrm>
        </p:spPr>
        <p:txBody>
          <a:bodyPr/>
          <a:lstStyle/>
          <a:p>
            <a:r>
              <a:rPr lang="en-CA" dirty="0" smtClean="0"/>
              <a:t>Attaining the appropriate level of maturity for plenary requires an iterative process.</a:t>
            </a:r>
          </a:p>
          <a:p>
            <a:r>
              <a:rPr lang="en-CA" dirty="0" smtClean="0"/>
              <a:t>Major Proposed Steps are:</a:t>
            </a:r>
          </a:p>
          <a:p>
            <a:pPr lvl="1"/>
            <a:r>
              <a:rPr lang="en-CA" b="0" dirty="0" smtClean="0"/>
              <a:t>Because no formal process yet exists (but will as a result of the CSSII), will work with CEOS entities to package proposals for plenary endorsement. </a:t>
            </a:r>
          </a:p>
          <a:p>
            <a:pPr lvl="1"/>
            <a:r>
              <a:rPr lang="en-CA" b="0" dirty="0" smtClean="0"/>
              <a:t>SEC approval of preliminary program and publication on website(Oct 3)</a:t>
            </a:r>
          </a:p>
          <a:p>
            <a:pPr lvl="1"/>
            <a:r>
              <a:rPr lang="en-CA" b="0" dirty="0" smtClean="0"/>
              <a:t>Early delivery of plenary material for information (Oct 11)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753</Words>
  <Application>Microsoft Macintosh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4_EUM_template_v03</vt:lpstr>
      <vt:lpstr>SIT Technical Workshop  – 2013 Plenary Meeting Objectives</vt:lpstr>
      <vt:lpstr>Governance and Processes Document</vt:lpstr>
      <vt:lpstr>Preliminary Objectives</vt:lpstr>
      <vt:lpstr>Preparation for CEOS Plenary - Agenda overview Key Outcomes and Decisions Sought</vt:lpstr>
      <vt:lpstr>Preparation for CEOS Plenary - Agenda overview Key Outcomes and Decisions Sought</vt:lpstr>
      <vt:lpstr>Preparation for CEOS Plenary - Agenda overview Key Outcomes and Decisions Sought</vt:lpstr>
      <vt:lpstr>Preparation for CEOS Plenary - Agenda overview Key Outcomes and Decisions Sought</vt:lpstr>
      <vt:lpstr>Preparation for CEOS Plenary - Agenda overview Key Outcomes and Decisions Sought</vt:lpstr>
      <vt:lpstr>On the Road to Montreal 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CEOS Chair</dc:title>
  <dc:creator>Luc Brûlé</dc:creator>
  <cp:lastModifiedBy>Admin</cp:lastModifiedBy>
  <cp:revision>97</cp:revision>
  <cp:lastPrinted>2013-07-23T19:08:48Z</cp:lastPrinted>
  <dcterms:created xsi:type="dcterms:W3CDTF">2011-11-16T09:23:13Z</dcterms:created>
  <dcterms:modified xsi:type="dcterms:W3CDTF">2013-09-12T18:17:36Z</dcterms:modified>
</cp:coreProperties>
</file>