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/>
    <p:restoredTop sz="94634"/>
  </p:normalViewPr>
  <p:slideViewPr>
    <p:cSldViewPr>
      <p:cViewPr varScale="1">
        <p:scale>
          <a:sx n="111" d="100"/>
          <a:sy n="11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2130871" y="190714"/>
            <a:ext cx="2822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 Tech. Workshop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17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-18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Opening</a:t>
            </a:r>
            <a:r>
              <a:rPr lang="fr-FR" sz="4200" b="1" dirty="0" smtClean="0">
                <a:solidFill>
                  <a:srgbClr val="FFFFFF"/>
                </a:solidFill>
              </a:rPr>
              <a:t> and Introduction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b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Pascale </a:t>
            </a:r>
            <a:r>
              <a:rPr lang="fr-FR" b="1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Ultré-Guérard</a:t>
            </a:r>
            <a:endParaRPr lang="fr-FR" b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VC/WG Day</a:t>
            </a:r>
            <a:endParaRPr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16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6"/>
          <p:cNvSpPr txBox="1"/>
          <p:nvPr/>
        </p:nvSpPr>
        <p:spPr>
          <a:xfrm>
            <a:off x="208167" y="1499718"/>
            <a:ext cx="87106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Following the first VC/WG Day successfully held in Montpellier on September 16, 2014, it was agreed to organize a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VC/WG Day on September 16, 2015 in Darmstadt.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The format and topics for this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VC/WG Day were discussed at SIT-30, then during the June 2015 tag up teleconferences, and finally agreed at a Conference Call on September 9.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The first topic (CGMS coordination with the VCs for Ocean) will be introduced by Mikael Rattenborg from EUMETSAT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Like in 2014, each topic will be allocated one hour and will be moderated by (sometimes </a:t>
            </a:r>
            <a:r>
              <a:rPr lang="en-US" i="1" dirty="0" smtClean="0"/>
              <a:t>volunteered) </a:t>
            </a:r>
            <a:r>
              <a:rPr lang="en-US" dirty="0" smtClean="0"/>
              <a:t>volunteers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Note that a Water Strategy session will follow at 4pm, chaired by Chu Ishida, which you are all invited to attend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We are extremely grateful to the moderators for their agreeing to lead the discussions during the VC/WG Day to significant outcomes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Moderators will report to the Technical Workshop </a:t>
            </a:r>
            <a:r>
              <a:rPr lang="en-US" sz="2000" dirty="0" smtClean="0"/>
              <a:t>on</a:t>
            </a:r>
            <a:r>
              <a:rPr lang="en-US" sz="2000" b="1" dirty="0" smtClean="0"/>
              <a:t> </a:t>
            </a:r>
            <a:r>
              <a:rPr lang="en-US" sz="2000" dirty="0" smtClean="0"/>
              <a:t>the outcomes of the discussion for their respective topics.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76600" y="109710"/>
            <a:ext cx="5518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VC/WG Day Organization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47409"/>
              </p:ext>
            </p:extLst>
          </p:nvPr>
        </p:nvGraphicFramePr>
        <p:xfrm>
          <a:off x="296863" y="1457325"/>
          <a:ext cx="8640000" cy="5022800"/>
        </p:xfrm>
        <a:graphic>
          <a:graphicData uri="http://schemas.openxmlformats.org/drawingml/2006/table">
            <a:tbl>
              <a:tblPr/>
              <a:tblGrid>
                <a:gridCol w="994068"/>
                <a:gridCol w="5197550"/>
                <a:gridCol w="2448382"/>
              </a:tblGrid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08:30-08:45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Opening, introduction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SIT Chair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08:45-09:00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CGMS </a:t>
                      </a:r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coordination with CEOS Virtual Constellations for Ocean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Mikael Rattenborg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09:00-09:30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Recent relevant missions: objectives, early results, relationship with VC roadmap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VCs – 3-5 min each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09:30-10:00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Mechanism for collaboration between VCs and WGs. Training strategy, etc.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led by Eric </a:t>
                      </a: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Wood and Steven Neeck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10:00-10:30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Coffee break – Poster session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10:30-11:30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WGDisasters, VCs and hydrometeorological hazards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</a:t>
                      </a: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led by Ivan </a:t>
                      </a: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Petiteville and Juliette</a:t>
                      </a:r>
                      <a:r>
                        <a:rPr lang="en-AU" sz="1300" baseline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Lambin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11:30-12:30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Integrated products (e.g. ocean surface data)</a:t>
                      </a: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led by Julia </a:t>
                      </a:r>
                      <a:r>
                        <a:rPr lang="en-AU" sz="130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Figa</a:t>
                      </a: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and Hans </a:t>
                      </a:r>
                      <a:r>
                        <a:rPr lang="en-AU" sz="130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Bonekamp</a:t>
                      </a: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12:30-12:40</a:t>
                      </a:r>
                      <a:endParaRPr lang="en-US" sz="1300" noProof="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Overview of Blue Planet</a:t>
                      </a:r>
                      <a:endParaRPr lang="en-US" sz="1300" noProof="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Paul </a:t>
                      </a:r>
                      <a:r>
                        <a:rPr lang="en-US" sz="1300" noProof="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DiGiacomo</a:t>
                      </a: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and Kerry Sawyer</a:t>
                      </a:r>
                      <a:endParaRPr lang="en-US" sz="1300" noProof="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12:40-14:00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Lunch – Poster session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14:10-15:10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CEOS Strategy for Carbon Observation: VCs and WGs contributions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led by Stephen Briggs and Paul </a:t>
                      </a:r>
                      <a:r>
                        <a:rPr lang="en-AU" sz="130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DiGiacomo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15:10-15:30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Wrap-up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SIT Chair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15:30-16:00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Coffee break – Poster session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16:00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b="1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End of meeting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886200" y="111600"/>
            <a:ext cx="49096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VC/WG Day Content</a:t>
            </a:r>
          </a:p>
        </p:txBody>
      </p:sp>
    </p:spTree>
    <p:extLst>
      <p:ext uri="{BB962C8B-B14F-4D97-AF65-F5344CB8AC3E}">
        <p14:creationId xmlns:p14="http://schemas.microsoft.com/office/powerpoint/2010/main" val="399321077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4</a:t>
            </a:fld>
            <a:endParaRPr lang="fr-FR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657600" y="109710"/>
            <a:ext cx="5137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VC/WG Day Objectives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208167" y="1499718"/>
            <a:ext cx="87106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The primary objective of this VC/WG Day is to contribute to a better knowledge and understanding between VCs and WGs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+mn-lt"/>
                <a:cs typeface="Times New Roman" panose="02020603050405020304" pitchFamily="18" charset="0"/>
              </a:rPr>
              <a:t>This will be covered through the first discussion topic moderated by Eric Wood and Steven Neeck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+mn-lt"/>
                <a:cs typeface="Times New Roman" panose="02020603050405020304" pitchFamily="18" charset="0"/>
              </a:rPr>
              <a:t>It will be achieved through the conduct of the whole day in the “workshop style”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+mn-lt"/>
                <a:cs typeface="Times New Roman" panose="02020603050405020304" pitchFamily="18" charset="0"/>
              </a:rPr>
              <a:t>It will also be achieved through direct interaction and networking during the Poster sessions at coffee and lunch breaks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The primary expected outcome is in the formulation of clear recommendations and action items that require SIT and/or CEOS Plenary decision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+mn-lt"/>
                <a:cs typeface="Times New Roman" panose="02020603050405020304" pitchFamily="18" charset="0"/>
              </a:rPr>
              <a:t>I invite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the moderators, in their report to the SIT Workshop tomorrow, to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focus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on what is needed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SIT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+mn-lt"/>
                <a:cs typeface="Times New Roman" panose="02020603050405020304" pitchFamily="18" charset="0"/>
              </a:rPr>
              <a:t>In other words, if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you want something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from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the SIT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CEOS Principals,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then it is in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your own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best interests to make it clear and focus on what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you 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want</a:t>
            </a:r>
            <a:endParaRPr lang="en-US" dirty="0" smtClean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271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8762</TotalTime>
  <Words>505</Words>
  <Application>Microsoft Office PowerPoint</Application>
  <PresentationFormat>Affichage à l'écran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Default</vt:lpstr>
      <vt:lpstr>Opening and Introduction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Fellous Jean Louis (COSPAR)</cp:lastModifiedBy>
  <cp:revision>19</cp:revision>
  <dcterms:modified xsi:type="dcterms:W3CDTF">2015-09-10T15:58:44Z</dcterms:modified>
</cp:coreProperties>
</file>