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4" r:id="rId4"/>
    <p:sldId id="267" r:id="rId5"/>
    <p:sldId id="265" r:id="rId6"/>
    <p:sldId id="266" r:id="rId7"/>
    <p:sldId id="268" r:id="rId8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14"/>
    <p:restoredTop sz="93317"/>
  </p:normalViewPr>
  <p:slideViewPr>
    <p:cSldViewPr>
      <p:cViewPr varScale="1">
        <p:scale>
          <a:sx n="101" d="100"/>
          <a:sy n="101" d="100"/>
        </p:scale>
        <p:origin x="188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 TWS ‘17, 13-14 Sept 2017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CEOS Water Coordination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 Briggs, ESA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Tech Workshop 2017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10</a:t>
            </a: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i="1" dirty="0">
                <a:solidFill>
                  <a:srgbClr val="FFFFFF"/>
                </a:solidFill>
                <a:latin typeface="+mj-lt"/>
                <a:ea typeface="Arial Bold"/>
                <a:cs typeface="Arial Bold"/>
              </a:rPr>
              <a:t>CEOS-WP: Section 3.5, </a:t>
            </a:r>
            <a:r>
              <a:rPr lang="en-US" i="1" dirty="0" err="1">
                <a:solidFill>
                  <a:srgbClr val="FFFFFF"/>
                </a:solidFill>
                <a:latin typeface="+mj-lt"/>
                <a:ea typeface="Arial Bold"/>
                <a:cs typeface="Arial Bold"/>
              </a:rPr>
              <a:t>Obj</a:t>
            </a:r>
            <a:r>
              <a:rPr lang="en-US" i="1" dirty="0">
                <a:solidFill>
                  <a:srgbClr val="FFFFFF"/>
                </a:solidFill>
                <a:latin typeface="+mj-lt"/>
                <a:ea typeface="Arial Bold"/>
                <a:cs typeface="Arial Bold"/>
              </a:rPr>
              <a:t>/Dev WAT-4, WAT-6; Section 3.9, </a:t>
            </a:r>
            <a:r>
              <a:rPr lang="en-US" i="1" dirty="0" err="1">
                <a:solidFill>
                  <a:srgbClr val="FFFFFF"/>
                </a:solidFill>
                <a:latin typeface="+mj-lt"/>
                <a:ea typeface="Arial Bold"/>
                <a:cs typeface="Arial Bold"/>
              </a:rPr>
              <a:t>Obj</a:t>
            </a:r>
            <a:r>
              <a:rPr lang="en-US" i="1" dirty="0">
                <a:solidFill>
                  <a:srgbClr val="FFFFFF"/>
                </a:solidFill>
                <a:latin typeface="+mj-lt"/>
                <a:ea typeface="Arial Bold"/>
                <a:cs typeface="Arial Bold"/>
              </a:rPr>
              <a:t>/Dev BP-1 thru BP-4 </a:t>
            </a:r>
            <a:endParaRPr lang="en-AU" i="1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Tech Workshop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ESA/ESRIN, 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Frascati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Italy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13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-14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September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Overview of current CEOS Work Plan Water </a:t>
            </a:r>
            <a:r>
              <a:rPr lang="en-US" dirty="0" smtClean="0"/>
              <a:t>support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ummary </a:t>
            </a:r>
            <a:r>
              <a:rPr lang="en-US" dirty="0"/>
              <a:t>of water discussion during VC/WG </a:t>
            </a:r>
            <a:r>
              <a:rPr lang="en-US" dirty="0" smtClean="0"/>
              <a:t>day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GEOGLOWS development and expectations [</a:t>
            </a:r>
            <a:r>
              <a:rPr lang="en-US" dirty="0"/>
              <a:t>S </a:t>
            </a:r>
            <a:r>
              <a:rPr lang="en-US" dirty="0" err="1" smtClean="0"/>
              <a:t>Cherchali</a:t>
            </a:r>
            <a:r>
              <a:rPr lang="en-US" dirty="0" smtClean="0"/>
              <a:t>]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Discussion: relation </a:t>
            </a:r>
            <a:r>
              <a:rPr lang="en-US" dirty="0"/>
              <a:t>to current GEO Water </a:t>
            </a:r>
            <a:r>
              <a:rPr lang="en-US" dirty="0" smtClean="0"/>
              <a:t>actions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Item 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0494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Section 3.5 focused on the </a:t>
            </a:r>
            <a:r>
              <a:rPr lang="en-US" i="1" dirty="0"/>
              <a:t>CEOS Strategy for Water Observations from </a:t>
            </a:r>
            <a:r>
              <a:rPr lang="en-US" i="1" dirty="0" smtClean="0"/>
              <a:t>Space</a:t>
            </a:r>
            <a:r>
              <a:rPr lang="en-US" dirty="0"/>
              <a:t> </a:t>
            </a:r>
            <a:r>
              <a:rPr lang="en-US" dirty="0" smtClean="0"/>
              <a:t>which was a response to the </a:t>
            </a:r>
            <a:r>
              <a:rPr lang="en-US" i="1" dirty="0" smtClean="0"/>
              <a:t>GEO Water Strategy</a:t>
            </a:r>
            <a:endParaRPr lang="en-US" dirty="0" smtClean="0"/>
          </a:p>
          <a:p>
            <a:pPr>
              <a:buFont typeface="Arial" charset="0"/>
              <a:buChar char="•"/>
            </a:pPr>
            <a:endParaRPr lang="en-US" sz="1400" i="1" dirty="0"/>
          </a:p>
          <a:p>
            <a:pPr>
              <a:buFont typeface="Arial" charset="0"/>
              <a:buChar char="•"/>
            </a:pPr>
            <a:r>
              <a:rPr lang="en-US" dirty="0" smtClean="0"/>
              <a:t>CEOS has completed actions in support (lead by Chu Ishida)</a:t>
            </a:r>
          </a:p>
          <a:p>
            <a:pPr>
              <a:buFont typeface="Arial" charset="0"/>
              <a:buChar char="•"/>
            </a:pPr>
            <a:endParaRPr lang="en-US" sz="1400" dirty="0"/>
          </a:p>
          <a:p>
            <a:pPr>
              <a:buFont typeface="Arial" charset="0"/>
              <a:buChar char="•"/>
            </a:pPr>
            <a:r>
              <a:rPr lang="en-US" dirty="0" smtClean="0"/>
              <a:t>Current Work Plan contents need to be updated to reflect new activities</a:t>
            </a:r>
          </a:p>
          <a:p>
            <a:pPr>
              <a:buFont typeface="Arial" charset="0"/>
              <a:buChar char="•"/>
            </a:pPr>
            <a:endParaRPr lang="en-US" sz="1400" dirty="0"/>
          </a:p>
          <a:p>
            <a:pPr>
              <a:buFont typeface="Arial" charset="0"/>
              <a:buChar char="•"/>
            </a:pPr>
            <a:r>
              <a:rPr lang="en-US" dirty="0" smtClean="0"/>
              <a:t>Not comprehensive, user community connection needs strengthening</a:t>
            </a:r>
          </a:p>
          <a:p>
            <a:pPr>
              <a:buFont typeface="Arial" charset="0"/>
              <a:buChar char="•"/>
            </a:pPr>
            <a:endParaRPr lang="en-US" sz="1400" dirty="0"/>
          </a:p>
          <a:p>
            <a:pPr>
              <a:buFont typeface="Arial" charset="0"/>
              <a:buChar char="•"/>
            </a:pPr>
            <a:r>
              <a:rPr lang="en-US" dirty="0" smtClean="0"/>
              <a:t>Need to avoid confusion on scope of various activities (oceans, freshwater, coastal)</a:t>
            </a:r>
          </a:p>
          <a:p>
            <a:pPr>
              <a:buFont typeface="Arial" charset="0"/>
              <a:buChar char="•"/>
            </a:pPr>
            <a:endParaRPr lang="en-US" sz="1400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WP actions: </a:t>
            </a:r>
            <a:r>
              <a:rPr lang="en-US" b="1" dirty="0" smtClean="0"/>
              <a:t>WAT-3 </a:t>
            </a:r>
            <a:r>
              <a:rPr lang="en-US" dirty="0" smtClean="0"/>
              <a:t>water </a:t>
            </a:r>
            <a:r>
              <a:rPr lang="en-US" dirty="0"/>
              <a:t>quality </a:t>
            </a:r>
            <a:r>
              <a:rPr lang="en-US" dirty="0" smtClean="0"/>
              <a:t>measurements; </a:t>
            </a:r>
            <a:r>
              <a:rPr lang="en-US" b="1" dirty="0" smtClean="0"/>
              <a:t>WAT-4 </a:t>
            </a:r>
            <a:r>
              <a:rPr lang="en-US" dirty="0" smtClean="0"/>
              <a:t>implementation </a:t>
            </a:r>
            <a:r>
              <a:rPr lang="en-US" dirty="0"/>
              <a:t>of </a:t>
            </a:r>
            <a:r>
              <a:rPr lang="en-US" dirty="0" smtClean="0"/>
              <a:t>CEOS Strategy, consideration </a:t>
            </a:r>
            <a:r>
              <a:rPr lang="en-US" dirty="0"/>
              <a:t>of required adjustments based on activity in </a:t>
            </a:r>
            <a:r>
              <a:rPr lang="en-US" dirty="0" smtClean="0"/>
              <a:t>GEO; </a:t>
            </a:r>
            <a:r>
              <a:rPr lang="en-US" b="1" dirty="0" smtClean="0"/>
              <a:t>WAT-6 </a:t>
            </a:r>
            <a:r>
              <a:rPr lang="en-US" dirty="0" smtClean="0"/>
              <a:t>satellite aspects </a:t>
            </a:r>
            <a:r>
              <a:rPr lang="en-US" dirty="0"/>
              <a:t>of </a:t>
            </a:r>
            <a:r>
              <a:rPr lang="en-US" dirty="0" smtClean="0"/>
              <a:t>GEO </a:t>
            </a:r>
            <a:r>
              <a:rPr lang="en-US" dirty="0" err="1" smtClean="0"/>
              <a:t>AquaWatch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Work Plan and Water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627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219200"/>
            <a:ext cx="8686800" cy="4724400"/>
          </a:xfrm>
        </p:spPr>
        <p:txBody>
          <a:bodyPr/>
          <a:lstStyle/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US" b="1" dirty="0" smtClean="0"/>
              <a:t>GEO Water Strategy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CEOS Strategy in response; too research focused? [WAT-3, WAT-4]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US" b="1" dirty="0" err="1" smtClean="0"/>
              <a:t>AquaWatch</a:t>
            </a:r>
            <a:r>
              <a:rPr lang="en-US" dirty="0" smtClean="0"/>
              <a:t> - </a:t>
            </a:r>
            <a:r>
              <a:rPr lang="en-US" dirty="0"/>
              <a:t>improve water quality in coastal and inland </a:t>
            </a:r>
            <a:r>
              <a:rPr lang="en-US" dirty="0" smtClean="0"/>
              <a:t>waters [WAT-5]. </a:t>
            </a:r>
            <a:r>
              <a:rPr lang="en-US" dirty="0" err="1" smtClean="0"/>
              <a:t>AquaWatch</a:t>
            </a:r>
            <a:r>
              <a:rPr lang="en-US" dirty="0" smtClean="0"/>
              <a:t> </a:t>
            </a:r>
            <a:r>
              <a:rPr lang="en-US" dirty="0" smtClean="0"/>
              <a:t>presented revised </a:t>
            </a:r>
            <a:r>
              <a:rPr lang="en-US" dirty="0" smtClean="0"/>
              <a:t>Project </a:t>
            </a:r>
            <a:r>
              <a:rPr lang="en-US" dirty="0" smtClean="0"/>
              <a:t>Plan to GEO PB 30/31 Aug 2017 including water quality aspects of GEOGLOWS(?)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US" b="1" dirty="0" smtClean="0"/>
              <a:t>GEOGLOWS</a:t>
            </a:r>
            <a:r>
              <a:rPr lang="en-US" dirty="0" smtClean="0"/>
              <a:t> - </a:t>
            </a:r>
            <a:r>
              <a:rPr lang="en-US" dirty="0"/>
              <a:t>provides a framework for </a:t>
            </a:r>
            <a:r>
              <a:rPr lang="en-US" dirty="0" smtClean="0"/>
              <a:t>EO to </a:t>
            </a:r>
            <a:r>
              <a:rPr lang="en-US" dirty="0"/>
              <a:t>contribute to mitigating water </a:t>
            </a:r>
            <a:r>
              <a:rPr lang="en-US" dirty="0" smtClean="0"/>
              <a:t>challenges; fresh water focused per GEO SBA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endParaRPr lang="en-US" dirty="0" smtClean="0"/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US" b="1" dirty="0" smtClean="0"/>
              <a:t>GEO </a:t>
            </a:r>
            <a:r>
              <a:rPr lang="en-US" b="1" dirty="0"/>
              <a:t>Oceans and Society: Blue </a:t>
            </a:r>
            <a:r>
              <a:rPr lang="en-US" b="1" dirty="0" smtClean="0"/>
              <a:t>Planet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/>
              <a:t>observational </a:t>
            </a:r>
            <a:r>
              <a:rPr lang="en-US" dirty="0" err="1"/>
              <a:t>programmes</a:t>
            </a:r>
            <a:r>
              <a:rPr lang="en-US" dirty="0"/>
              <a:t> devoted to ocean and coastal </a:t>
            </a:r>
            <a:r>
              <a:rPr lang="en-US" dirty="0" smtClean="0"/>
              <a:t>waters [WP section 3.9]</a:t>
            </a:r>
            <a:endParaRPr lang="en-US" dirty="0"/>
          </a:p>
          <a:p>
            <a:pPr>
              <a:spcBef>
                <a:spcPts val="0"/>
              </a:spcBef>
              <a:buFont typeface="Arial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US" b="1" dirty="0" smtClean="0"/>
              <a:t>COVERAGE</a:t>
            </a:r>
            <a:r>
              <a:rPr lang="en-US" dirty="0" smtClean="0"/>
              <a:t> - </a:t>
            </a:r>
            <a:r>
              <a:rPr lang="en-US" dirty="0"/>
              <a:t>coherent set of data products from the four oceans </a:t>
            </a:r>
            <a:r>
              <a:rPr lang="en-US" dirty="0" smtClean="0"/>
              <a:t>VCs</a:t>
            </a:r>
            <a:endParaRPr lang="en-US" b="1" dirty="0" smtClean="0"/>
          </a:p>
          <a:p>
            <a:pPr>
              <a:spcBef>
                <a:spcPts val="0"/>
              </a:spcBef>
              <a:buFont typeface="Arial" charset="0"/>
              <a:buChar char="•"/>
            </a:pPr>
            <a:endParaRPr lang="en-US" b="1" dirty="0" smtClean="0"/>
          </a:p>
          <a:p>
            <a:pPr>
              <a:spcBef>
                <a:spcPts val="0"/>
              </a:spcBef>
              <a:buFont typeface="Arial" charset="0"/>
              <a:buChar char="•"/>
            </a:pPr>
            <a:r>
              <a:rPr lang="en-US" b="1" dirty="0" smtClean="0"/>
              <a:t>UN GOOS and SDGs </a:t>
            </a:r>
            <a:r>
              <a:rPr lang="mr-IN" dirty="0" smtClean="0"/>
              <a:t>–</a:t>
            </a:r>
            <a:r>
              <a:rPr lang="en-US" dirty="0" smtClean="0"/>
              <a:t> SDG-6 and SDG-14</a:t>
            </a:r>
          </a:p>
          <a:p>
            <a:pPr>
              <a:spcBef>
                <a:spcPts val="0"/>
              </a:spcBef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334000" cy="533400"/>
          </a:xfrm>
        </p:spPr>
        <p:txBody>
          <a:bodyPr/>
          <a:lstStyle/>
          <a:p>
            <a:r>
              <a:rPr lang="en-GB" dirty="0" smtClean="0"/>
              <a:t>Water Activities - 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6672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i="1" dirty="0" smtClean="0"/>
              <a:t>Summary </a:t>
            </a:r>
            <a:r>
              <a:rPr lang="en-US" i="1" dirty="0"/>
              <a:t>of water discussion during VC/WG </a:t>
            </a:r>
            <a:r>
              <a:rPr lang="en-US" i="1" dirty="0" smtClean="0"/>
              <a:t>day TBA with Jean-Louis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Summary of Water Discussion on VC/WG 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9756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i="1" dirty="0" smtClean="0"/>
              <a:t>Selma to present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GEOGLOWS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1995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8686800" cy="4724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Including relation </a:t>
            </a:r>
            <a:r>
              <a:rPr lang="en-US" dirty="0"/>
              <a:t>to current GEO Water actions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6303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8859</TotalTime>
  <Words>335</Words>
  <Application>Microsoft Macintosh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CEOS Water Coordination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George Dyke</cp:lastModifiedBy>
  <cp:revision>176</cp:revision>
  <dcterms:modified xsi:type="dcterms:W3CDTF">2017-09-05T16:34:04Z</dcterms:modified>
</cp:coreProperties>
</file>