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2" r:id="rId4"/>
    <p:sldId id="263" r:id="rId5"/>
    <p:sldId id="267" r:id="rId6"/>
    <p:sldId id="268" r:id="rId7"/>
    <p:sldId id="266" r:id="rId8"/>
  </p:sldIdLst>
  <p:sldSz cx="9144000" cy="6858000" type="screen4x3"/>
  <p:notesSz cx="7010400" cy="92964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716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453EF-484D-48FA-8F21-8E1C78B245F1}" type="datetimeFigureOut">
              <a:rPr lang="en-CA" smtClean="0"/>
              <a:t>12/09/2017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4B2E8-B134-499F-A808-73873A6253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100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3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 TWS ‘17, 13-14 Sept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4450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CA" sz="4200" b="1" dirty="0" smtClean="0">
                <a:solidFill>
                  <a:srgbClr val="FFFFFF"/>
                </a:solidFill>
                <a:latin typeface="+mj-lt"/>
              </a:rPr>
              <a:t>Leadership Changes and Issues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CA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Stéphane Chalifoux, WG Disasters </a:t>
            </a:r>
            <a:r>
              <a:rPr lang="en-CA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 Tech Workshop 2017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CA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</a:t>
            </a:r>
            <a:r>
              <a:rPr lang="en-CA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21</a:t>
            </a:r>
            <a:endParaRPr lang="en-AU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CA" i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DIS: Observations for Disasters</a:t>
            </a:r>
            <a:endParaRPr i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trategic Implementation Team Tech Workshop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ESA/ESRIN, </a:t>
            </a: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Frascati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Italy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13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-14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September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876800"/>
          </a:xfrm>
        </p:spPr>
        <p:txBody>
          <a:bodyPr>
            <a:noAutofit/>
          </a:bodyPr>
          <a:lstStyle/>
          <a:p>
            <a:r>
              <a:rPr lang="en-CA" b="1" dirty="0">
                <a:solidFill>
                  <a:schemeClr val="tx1"/>
                </a:solidFill>
              </a:rPr>
              <a:t>Three thematic pilots completed</a:t>
            </a:r>
          </a:p>
          <a:p>
            <a:endParaRPr lang="en-CA" sz="900" b="1" dirty="0">
              <a:solidFill>
                <a:schemeClr val="tx1"/>
              </a:solidFill>
            </a:endParaRPr>
          </a:p>
          <a:p>
            <a:r>
              <a:rPr lang="en-CA" b="1" dirty="0">
                <a:solidFill>
                  <a:schemeClr val="tx1"/>
                </a:solidFill>
              </a:rPr>
              <a:t>RO was triggered for Hurricane Matthew in Haiti and demonstrator to showcase/validate applications are completed; RO Operational Plan developed.</a:t>
            </a:r>
          </a:p>
          <a:p>
            <a:endParaRPr lang="en-CA" sz="900" b="1" dirty="0">
              <a:solidFill>
                <a:schemeClr val="tx1"/>
              </a:solidFill>
            </a:endParaRPr>
          </a:p>
          <a:p>
            <a:r>
              <a:rPr lang="en-CA" b="1" dirty="0">
                <a:solidFill>
                  <a:schemeClr val="tx1"/>
                </a:solidFill>
              </a:rPr>
              <a:t>Landslide Pilot started and data starting to be collected.</a:t>
            </a:r>
          </a:p>
          <a:p>
            <a:endParaRPr lang="en-CA" sz="900" b="1" dirty="0">
              <a:solidFill>
                <a:schemeClr val="tx1"/>
              </a:solidFill>
            </a:endParaRPr>
          </a:p>
          <a:p>
            <a:r>
              <a:rPr lang="en-CA" b="1" dirty="0">
                <a:solidFill>
                  <a:schemeClr val="tx1"/>
                </a:solidFill>
              </a:rPr>
              <a:t>Data flowing well for all existing pilots and supersites (including from the International Charter)</a:t>
            </a:r>
          </a:p>
          <a:p>
            <a:endParaRPr lang="en-CA" sz="900" b="1" dirty="0">
              <a:solidFill>
                <a:schemeClr val="tx1"/>
              </a:solidFill>
            </a:endParaRPr>
          </a:p>
          <a:p>
            <a:r>
              <a:rPr lang="en-CA" b="1" dirty="0" smtClean="0">
                <a:solidFill>
                  <a:schemeClr val="tx1"/>
                </a:solidFill>
              </a:rPr>
              <a:t>GSNL (new and reporting)</a:t>
            </a:r>
            <a:endParaRPr lang="en-CA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900" b="1" dirty="0">
              <a:solidFill>
                <a:schemeClr val="tx1"/>
              </a:solidFill>
            </a:endParaRPr>
          </a:p>
          <a:p>
            <a:r>
              <a:rPr lang="en-CA" b="1" dirty="0">
                <a:solidFill>
                  <a:schemeClr val="tx1"/>
                </a:solidFill>
              </a:rPr>
              <a:t>Awareness and Communications regarding </a:t>
            </a:r>
            <a:r>
              <a:rPr lang="en-CA" b="1" dirty="0" smtClean="0">
                <a:solidFill>
                  <a:schemeClr val="tx1"/>
                </a:solidFill>
              </a:rPr>
              <a:t>pilots, </a:t>
            </a:r>
            <a:r>
              <a:rPr lang="en-CA" b="1" dirty="0">
                <a:solidFill>
                  <a:schemeClr val="tx1"/>
                </a:solidFill>
              </a:rPr>
              <a:t>including up-to-date website information and glossy </a:t>
            </a:r>
            <a:r>
              <a:rPr lang="en-CA" b="1" dirty="0" smtClean="0">
                <a:solidFill>
                  <a:schemeClr val="tx1"/>
                </a:solidFill>
              </a:rPr>
              <a:t>report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/>
              <a:t>Accomplishments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CA" sz="2400" b="1" u="sng" dirty="0">
                <a:solidFill>
                  <a:srgbClr val="000000"/>
                </a:solidFill>
                <a:ea typeface="Calibri"/>
                <a:cs typeface="Times New Roman"/>
              </a:rPr>
              <a:t>Items for decision</a:t>
            </a:r>
          </a:p>
          <a:p>
            <a:pPr marL="0" indent="0">
              <a:spcAft>
                <a:spcPts val="0"/>
              </a:spcAft>
              <a:buNone/>
            </a:pPr>
            <a:endParaRPr lang="en-CA" dirty="0">
              <a:ea typeface="Calibri"/>
              <a:cs typeface="Times New Roman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CA" b="1" dirty="0">
                <a:solidFill>
                  <a:srgbClr val="000000"/>
                </a:solidFill>
                <a:ea typeface="Times New Roman"/>
                <a:cs typeface="Times New Roman"/>
              </a:rPr>
              <a:t>DIS-10</a:t>
            </a:r>
            <a:r>
              <a:rPr lang="en-CA" dirty="0">
                <a:solidFill>
                  <a:srgbClr val="000000"/>
                </a:solidFill>
                <a:ea typeface="Times New Roman"/>
                <a:cs typeface="Times New Roman"/>
              </a:rPr>
              <a:t> - GEO GSNL Proposal (</a:t>
            </a:r>
            <a:r>
              <a:rPr lang="en-CA" dirty="0">
                <a:solidFill>
                  <a:srgbClr val="FF0000"/>
                </a:solidFill>
                <a:ea typeface="Times New Roman"/>
                <a:cs typeface="Times New Roman"/>
              </a:rPr>
              <a:t>Southern Andes Supersite) and Biennial Reports (Ecuador and New-Zealand Supersites</a:t>
            </a:r>
            <a:r>
              <a:rPr lang="en-CA" dirty="0">
                <a:solidFill>
                  <a:srgbClr val="1F497D"/>
                </a:solidFill>
                <a:ea typeface="Times New Roman"/>
                <a:cs typeface="Times New Roman"/>
              </a:rPr>
              <a:t>)</a:t>
            </a:r>
            <a:r>
              <a:rPr lang="en-CA" dirty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en-CA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CA" b="1" dirty="0">
                <a:solidFill>
                  <a:srgbClr val="000000"/>
                </a:solidFill>
                <a:ea typeface="Times New Roman"/>
                <a:cs typeface="Times New Roman"/>
              </a:rPr>
              <a:t>DIS-12</a:t>
            </a:r>
            <a:r>
              <a:rPr lang="en-CA" dirty="0">
                <a:solidFill>
                  <a:srgbClr val="000000"/>
                </a:solidFill>
                <a:ea typeface="Times New Roman"/>
                <a:cs typeface="Times New Roman"/>
              </a:rPr>
              <a:t> - Recovery Observatory Operational Plan.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en-CA" b="1" dirty="0">
                <a:solidFill>
                  <a:srgbClr val="000000"/>
                </a:solidFill>
                <a:ea typeface="Times New Roman"/>
                <a:cs typeface="Times New Roman"/>
              </a:rPr>
              <a:t>DIS-13</a:t>
            </a:r>
            <a:r>
              <a:rPr lang="en-CA" dirty="0">
                <a:solidFill>
                  <a:srgbClr val="000000"/>
                </a:solidFill>
                <a:ea typeface="Times New Roman"/>
                <a:cs typeface="Times New Roman"/>
              </a:rPr>
              <a:t> - Disaster Risk Management pilot initiative final reports.</a:t>
            </a:r>
            <a:r>
              <a:rPr lang="en-CA" dirty="0">
                <a:solidFill>
                  <a:srgbClr val="1F497D"/>
                </a:solidFill>
                <a:ea typeface="Times New Roman"/>
                <a:cs typeface="Times New Roman"/>
              </a:rPr>
              <a:t> </a:t>
            </a:r>
            <a:endParaRPr lang="en-CA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n-CA" b="1" dirty="0">
                <a:solidFill>
                  <a:srgbClr val="000000"/>
                </a:solidFill>
                <a:ea typeface="Times New Roman"/>
                <a:cs typeface="Times New Roman"/>
              </a:rPr>
              <a:t>DIS-13</a:t>
            </a:r>
            <a:r>
              <a:rPr lang="en-CA" dirty="0">
                <a:solidFill>
                  <a:srgbClr val="000000"/>
                </a:solidFill>
                <a:ea typeface="Times New Roman"/>
                <a:cs typeface="Times New Roman"/>
              </a:rPr>
              <a:t> - Report on follow-on actions to DRM Pilots</a:t>
            </a:r>
            <a:r>
              <a:rPr lang="en-CA" dirty="0">
                <a:solidFill>
                  <a:srgbClr val="1F497D"/>
                </a:solidFill>
                <a:ea typeface="Times New Roman"/>
                <a:cs typeface="Times New Roman"/>
              </a:rPr>
              <a:t> </a:t>
            </a:r>
            <a:r>
              <a:rPr lang="en-CA" dirty="0">
                <a:solidFill>
                  <a:srgbClr val="FF0000"/>
                </a:solidFill>
                <a:ea typeface="Times New Roman"/>
                <a:cs typeface="Times New Roman"/>
              </a:rPr>
              <a:t>Volcano and Seismic (Flood could be part of GEO-DARMA).</a:t>
            </a:r>
            <a:endParaRPr lang="en-CA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n-CA" b="1" dirty="0">
                <a:solidFill>
                  <a:srgbClr val="000000"/>
                </a:solidFill>
                <a:ea typeface="Times New Roman"/>
                <a:cs typeface="Times New Roman"/>
              </a:rPr>
              <a:t>DIS-13</a:t>
            </a:r>
            <a:r>
              <a:rPr lang="en-CA" dirty="0">
                <a:solidFill>
                  <a:srgbClr val="000000"/>
                </a:solidFill>
                <a:ea typeface="Times New Roman"/>
                <a:cs typeface="Times New Roman"/>
              </a:rPr>
              <a:t> - </a:t>
            </a:r>
            <a:r>
              <a:rPr lang="en-CA" dirty="0" err="1">
                <a:solidFill>
                  <a:srgbClr val="000000"/>
                </a:solidFill>
                <a:ea typeface="Times New Roman"/>
                <a:cs typeface="Times New Roman"/>
              </a:rPr>
              <a:t>Geohazards</a:t>
            </a:r>
            <a:r>
              <a:rPr lang="en-CA" dirty="0">
                <a:solidFill>
                  <a:srgbClr val="000000"/>
                </a:solidFill>
                <a:ea typeface="Times New Roman"/>
                <a:cs typeface="Times New Roman"/>
              </a:rPr>
              <a:t> Lab Implementation Plan. </a:t>
            </a:r>
            <a:endParaRPr lang="en-CA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n-CA" b="1" dirty="0">
                <a:solidFill>
                  <a:srgbClr val="000000"/>
                </a:solidFill>
                <a:ea typeface="Times New Roman"/>
                <a:cs typeface="Times New Roman"/>
              </a:rPr>
              <a:t>New Vice-Chair/Chair</a:t>
            </a:r>
            <a:r>
              <a:rPr lang="en-CA" dirty="0">
                <a:solidFill>
                  <a:srgbClr val="000000"/>
                </a:solidFill>
                <a:ea typeface="Times New Roman"/>
                <a:cs typeface="Times New Roman"/>
              </a:rPr>
              <a:t>:</a:t>
            </a:r>
            <a:r>
              <a:rPr lang="en-CA" dirty="0">
                <a:solidFill>
                  <a:srgbClr val="FF0000"/>
                </a:solidFill>
                <a:ea typeface="Times New Roman"/>
                <a:cs typeface="Times New Roman"/>
              </a:rPr>
              <a:t> NASA.</a:t>
            </a:r>
            <a:endParaRPr lang="en-CA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Decision @ Plenary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85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CA" sz="2400" b="1" u="sng" dirty="0">
                <a:solidFill>
                  <a:srgbClr val="000000"/>
                </a:solidFill>
                <a:ea typeface="Calibri"/>
                <a:cs typeface="Times New Roman"/>
              </a:rPr>
              <a:t>Items for reference</a:t>
            </a:r>
          </a:p>
          <a:p>
            <a:pPr marL="0" indent="0">
              <a:spcAft>
                <a:spcPts val="0"/>
              </a:spcAft>
              <a:buNone/>
            </a:pPr>
            <a:endParaRPr lang="en-CA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CA" b="1" dirty="0">
                <a:solidFill>
                  <a:srgbClr val="000000"/>
                </a:solidFill>
                <a:ea typeface="Calibri"/>
                <a:cs typeface="Times New Roman"/>
              </a:rPr>
              <a:t>DIS-12</a:t>
            </a:r>
            <a:r>
              <a:rPr lang="en-CA" dirty="0">
                <a:solidFill>
                  <a:srgbClr val="000000"/>
                </a:solidFill>
                <a:ea typeface="Calibri"/>
                <a:cs typeface="Times New Roman"/>
              </a:rPr>
              <a:t> - Recovery Observatory Malawi and Nepal demonstrators final reports.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CA" b="1" dirty="0">
                <a:solidFill>
                  <a:srgbClr val="000000"/>
                </a:solidFill>
                <a:ea typeface="Calibri"/>
                <a:cs typeface="Times New Roman"/>
              </a:rPr>
              <a:t>DIS-12</a:t>
            </a:r>
            <a:r>
              <a:rPr lang="en-CA" dirty="0">
                <a:solidFill>
                  <a:srgbClr val="000000"/>
                </a:solidFill>
                <a:ea typeface="Calibri"/>
                <a:cs typeface="Times New Roman"/>
              </a:rPr>
              <a:t> - Recovery Observatory status update.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CA" b="1" dirty="0">
                <a:solidFill>
                  <a:srgbClr val="000000"/>
                </a:solidFill>
                <a:ea typeface="Calibri"/>
                <a:cs typeface="Times New Roman"/>
              </a:rPr>
              <a:t>DIS-13</a:t>
            </a:r>
            <a:r>
              <a:rPr lang="en-CA" dirty="0">
                <a:solidFill>
                  <a:srgbClr val="000000"/>
                </a:solidFill>
                <a:ea typeface="Calibri"/>
                <a:cs typeface="Times New Roman"/>
              </a:rPr>
              <a:t> - Landslide Pilot status update.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CA" b="1" dirty="0">
                <a:solidFill>
                  <a:srgbClr val="000000"/>
                </a:solidFill>
                <a:ea typeface="Calibri"/>
                <a:cs typeface="Times New Roman"/>
              </a:rPr>
              <a:t>DIS-15</a:t>
            </a:r>
            <a:r>
              <a:rPr lang="en-CA" dirty="0">
                <a:solidFill>
                  <a:srgbClr val="000000"/>
                </a:solidFill>
                <a:ea typeface="Calibri"/>
                <a:cs typeface="Times New Roman"/>
              </a:rPr>
              <a:t> - GEO-DARMA concept phase summary.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Reporting @ Plenary 2017</a:t>
            </a:r>
          </a:p>
        </p:txBody>
      </p:sp>
    </p:spTree>
    <p:extLst>
      <p:ext uri="{BB962C8B-B14F-4D97-AF65-F5344CB8AC3E}">
        <p14:creationId xmlns:p14="http://schemas.microsoft.com/office/powerpoint/2010/main" val="1864351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107950"/>
            <a:ext cx="5791200" cy="50165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GB" sz="2800" smtClean="0"/>
              <a:t>CEOS Work Plan 2017-2019</a:t>
            </a:r>
            <a:br>
              <a:rPr lang="en-GB" sz="2800" smtClean="0"/>
            </a:br>
            <a:r>
              <a:rPr lang="en-GB" sz="2800" smtClean="0"/>
              <a:t>Disasters Objectives</a:t>
            </a:r>
            <a:endParaRPr lang="en-GB" sz="2800" dirty="0"/>
          </a:p>
        </p:txBody>
      </p:sp>
      <p:pic>
        <p:nvPicPr>
          <p:cNvPr id="8" name="Picture 3" descr="C:\Users\schalifoux\Desktop\FY16_17 CEOS\WGDisasters Metting 7 March 2017\Presentation Chalifoux\wp p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722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28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6</a:t>
            </a:fld>
            <a:endParaRPr lang="uk-U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107950"/>
            <a:ext cx="5791200" cy="50165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GB" sz="2800" dirty="0" smtClean="0"/>
              <a:t>CEOS Work Plan 2017-2019</a:t>
            </a:r>
            <a:br>
              <a:rPr lang="en-GB" sz="2800" dirty="0" smtClean="0"/>
            </a:br>
            <a:r>
              <a:rPr lang="en-GB" sz="2800" dirty="0" smtClean="0"/>
              <a:t>Disasters Objectives</a:t>
            </a:r>
            <a:endParaRPr lang="en-GB" sz="2800" dirty="0"/>
          </a:p>
        </p:txBody>
      </p:sp>
      <p:pic>
        <p:nvPicPr>
          <p:cNvPr id="5" name="Picture 3" descr="C:\Users\schalifoux\Desktop\FY16_17 CEOS\WGDisasters Metting 7 March 2017\Presentation Chalifoux\wp par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817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67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CA" b="1" u="sng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CEOS Work Plan Milestones and </a:t>
            </a:r>
            <a:r>
              <a:rPr lang="en-CA" b="1" u="sng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Deliverables</a:t>
            </a:r>
            <a:r>
              <a:rPr lang="en-CA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en-CA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CA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en-CA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DIS-10:</a:t>
            </a:r>
            <a:r>
              <a:rPr lang="en-CA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Implementation of Data Acquisition Plan in support to DRM pilots and data coordination for GSNL supersites</a:t>
            </a:r>
            <a:r>
              <a:rPr lang="en-CA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CA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Will be amended in next round of CEOS WP Updates</a:t>
            </a:r>
            <a:endParaRPr lang="en-CA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DIS-12:</a:t>
            </a:r>
            <a:r>
              <a:rPr lang="en-CA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Report on survey of donors for post-2017 operation of a Recovery Observatory </a:t>
            </a:r>
            <a:r>
              <a:rPr lang="en-CA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(commences 9 months after Recovery Observatory triggering?</a:t>
            </a:r>
            <a:r>
              <a:rPr lang="en-CA" b="1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CA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Delayed: This will start in Spring 2018</a:t>
            </a:r>
            <a:endParaRPr lang="en-CA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DIS-13:</a:t>
            </a:r>
            <a:r>
              <a:rPr lang="en-CA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Report on follow-on actions to DRM Pilots </a:t>
            </a:r>
            <a:r>
              <a:rPr lang="en-CA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(already listed above)</a:t>
            </a:r>
            <a:r>
              <a:rPr lang="en-CA" b="1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</a:t>
            </a:r>
            <a:endParaRPr lang="en-CA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DIS-15:</a:t>
            </a:r>
            <a:r>
              <a:rPr lang="en-CA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Support for GEO-DARMA identification of major hazards and DRR issues for each selected region</a:t>
            </a:r>
            <a:r>
              <a:rPr lang="en-CA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CA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Update</a:t>
            </a:r>
            <a:endParaRPr lang="en-CA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n-CA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R</a:t>
            </a:r>
            <a:r>
              <a:rPr lang="en-US" dirty="0" smtClean="0"/>
              <a:t>eporting @ Plenary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20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8849</TotalTime>
  <Words>218</Words>
  <Application>Microsoft Office PowerPoint</Application>
  <PresentationFormat>On-screen Show (4:3)</PresentationFormat>
  <Paragraphs>51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</vt:lpstr>
      <vt:lpstr>Leadership Changes and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Chalifoux, Stéphane (ASC/CSA)</cp:lastModifiedBy>
  <cp:revision>121</cp:revision>
  <cp:lastPrinted>2017-08-31T13:53:31Z</cp:lastPrinted>
  <dcterms:modified xsi:type="dcterms:W3CDTF">2017-09-12T10:23:56Z</dcterms:modified>
</cp:coreProperties>
</file>