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1"/>
  </p:normalViewPr>
  <p:slideViewPr>
    <p:cSldViewPr>
      <p:cViewPr varScale="1">
        <p:scale>
          <a:sx n="108" d="100"/>
          <a:sy n="108" d="100"/>
        </p:scale>
        <p:origin x="176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 TWS ‘17, 13-14 Sept 2017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85212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  <a:latin typeface="+mj-lt"/>
              </a:rPr>
              <a:t>CEOS </a:t>
            </a:r>
            <a:r>
              <a:rPr lang="en-US" sz="4200" b="1" dirty="0" err="1" smtClean="0">
                <a:solidFill>
                  <a:srgbClr val="FFFFFF"/>
                </a:solidFill>
                <a:latin typeface="+mj-lt"/>
              </a:rPr>
              <a:t>Organisational</a:t>
            </a:r>
            <a:r>
              <a:rPr lang="en-US" sz="4200" b="1" dirty="0" smtClean="0">
                <a:solidFill>
                  <a:srgbClr val="FFFFFF"/>
                </a:solidFill>
                <a:latin typeface="+mj-lt"/>
              </a:rPr>
              <a:t> Matters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Dr. Frank Kelly, USGS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 Tech Workshop 2017 –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27</a:t>
            </a:r>
            <a:endParaRPr lang="en-AU" dirty="0" smtClean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en-AU" dirty="0" smtClean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ESA/ESRIN, Frascati, Italy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13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-14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September 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2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638800" cy="533400"/>
          </a:xfrm>
        </p:spPr>
        <p:txBody>
          <a:bodyPr/>
          <a:lstStyle/>
          <a:p>
            <a:pPr lvl="0">
              <a:spcBef>
                <a:spcPts val="0"/>
              </a:spcBef>
              <a:buSzTx/>
              <a:defRPr/>
            </a:pPr>
            <a:r>
              <a:rPr lang="en-US" b="1" dirty="0"/>
              <a:t>Status of CEOS Leadership Positions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819270"/>
              </p:ext>
            </p:extLst>
          </p:nvPr>
        </p:nvGraphicFramePr>
        <p:xfrm>
          <a:off x="76199" y="1676399"/>
          <a:ext cx="8991600" cy="3962402"/>
        </p:xfrm>
        <a:graphic>
          <a:graphicData uri="http://schemas.openxmlformats.org/drawingml/2006/table">
            <a:tbl>
              <a:tblPr firstRow="1" firstCol="1" bandRow="1"/>
              <a:tblGrid>
                <a:gridCol w="2104634">
                  <a:extLst>
                    <a:ext uri="{9D8B030D-6E8A-4147-A177-3AD203B41FA5}">
                      <a16:colId xmlns:a16="http://schemas.microsoft.com/office/drawing/2014/main" xmlns="" val="1926929609"/>
                    </a:ext>
                  </a:extLst>
                </a:gridCol>
                <a:gridCol w="1766098">
                  <a:extLst>
                    <a:ext uri="{9D8B030D-6E8A-4147-A177-3AD203B41FA5}">
                      <a16:colId xmlns:a16="http://schemas.microsoft.com/office/drawing/2014/main" xmlns="" val="672411768"/>
                    </a:ext>
                  </a:extLst>
                </a:gridCol>
                <a:gridCol w="1782413">
                  <a:extLst>
                    <a:ext uri="{9D8B030D-6E8A-4147-A177-3AD203B41FA5}">
                      <a16:colId xmlns:a16="http://schemas.microsoft.com/office/drawing/2014/main" xmlns="" val="1831055056"/>
                    </a:ext>
                  </a:extLst>
                </a:gridCol>
                <a:gridCol w="1782413">
                  <a:extLst>
                    <a:ext uri="{9D8B030D-6E8A-4147-A177-3AD203B41FA5}">
                      <a16:colId xmlns:a16="http://schemas.microsoft.com/office/drawing/2014/main" xmlns="" val="3853353571"/>
                    </a:ext>
                  </a:extLst>
                </a:gridCol>
                <a:gridCol w="1556042">
                  <a:extLst>
                    <a:ext uri="{9D8B030D-6E8A-4147-A177-3AD203B41FA5}">
                      <a16:colId xmlns:a16="http://schemas.microsoft.com/office/drawing/2014/main" xmlns="" val="3618847984"/>
                    </a:ext>
                  </a:extLst>
                </a:gridCol>
              </a:tblGrid>
              <a:tr h="2476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Position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2017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2018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2019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2020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3765131"/>
                  </a:ext>
                </a:extLst>
              </a:tr>
              <a:tr h="2476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CEOS Chair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USGS (Frank K.)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COM (Philippe B.)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VAST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Americas TBD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95881771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SIT Chair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SIT Vice-Chair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ESA (Stephen B.)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NOAA (Steve V.)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NOAA (Steve V.)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CSIRO (</a:t>
                      </a: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TBC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NOAA (Steve V.)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CSIRO (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TBC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CSIRO (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TBC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)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86572011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CEO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DCEO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GA (Jono R.)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–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CNES (Steven H.)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CNES (Steven H.)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4901613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WGCapD Chair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WGCapD Vice-Chair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SANSA (Phila S.)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ISRO (Senthil K.)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ISRO (Senthil K.)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ISRO (Senthil K.)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91470798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WGCV Chair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WGCV Vice-Chair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NASA (Kurtis T.)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CSIRO (Cindy O.)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NASA (Kurtis T.)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CSIRO (Cindy O.)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CSIRO (Cindy O.)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CSIRO (Cindy O.)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30340169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WGClimate Chair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WGClimate Vice-Chair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ESA (Pascal L.)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EUMETSAT (Jörg S.)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EUMETSAT (Jörg S.)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USGS (John D.)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EUMETSAT (Jörg S.)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USGS (John D.)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USGS (John D.)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6135703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WGDisasters Chair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WGDisasters Vice-Chair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CSA (Stéphane C.)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ASI (Simona Z.)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ASI (Simona Z.)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NASA (David G.)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ASI (Simona Z.)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NASA (David G.)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NASA (David G.)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95554705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WGISS Chair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WGISS Vice-Chair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NASA (Andy M.)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ESA (Mirko A.)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ESA (Mirko A.)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CSIRO (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TBC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ESA (Mirko A.)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CSIRO (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TBC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CSIRO (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TBC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)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TBD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2940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8852</TotalTime>
  <Words>297</Words>
  <Application>Microsoft Macintosh PowerPoint</Application>
  <PresentationFormat>On-screen Show (4:3)</PresentationFormat>
  <Paragraphs>89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4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MS Mincho</vt:lpstr>
      <vt:lpstr>Proxima Nova Regular</vt:lpstr>
      <vt:lpstr>Times New Roman</vt:lpstr>
      <vt:lpstr>Wingdings</vt:lpstr>
      <vt:lpstr>Default</vt:lpstr>
      <vt:lpstr>CEOS Organisational Matters</vt:lpstr>
      <vt:lpstr>PowerPoint Presentation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119</cp:revision>
  <dcterms:modified xsi:type="dcterms:W3CDTF">2017-09-12T10:36:57Z</dcterms:modified>
</cp:coreProperties>
</file>