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616211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2 Introduction</a:t>
            </a:r>
            <a:br>
              <a:rPr lang="en-US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2800" i="1" dirty="0" smtClean="0">
                <a:solidFill>
                  <a:srgbClr val="92D05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Climate and Carbon Observations</a:t>
            </a:r>
            <a:endParaRPr sz="2800" b="1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70742" y="4316411"/>
            <a:ext cx="48108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b="1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2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2286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Session 2 – Climate and Carbon Observations Agenda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E9D4B6-C023-D446-9E81-CB0927026E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.1</a:t>
            </a:r>
            <a:r>
              <a:rPr lang="en-US" b="1" dirty="0"/>
              <a:t>, 1</a:t>
            </a:r>
            <a:r>
              <a:rPr lang="en-US" b="1" dirty="0" smtClean="0"/>
              <a:t>0 </a:t>
            </a:r>
            <a:r>
              <a:rPr lang="en-US" b="1" dirty="0"/>
              <a:t>min:	</a:t>
            </a:r>
            <a:r>
              <a:rPr lang="en-US" dirty="0"/>
              <a:t>Session Introduction (Steve </a:t>
            </a:r>
            <a:r>
              <a:rPr lang="en-US" b="1" dirty="0"/>
              <a:t>Volz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smtClean="0"/>
              <a:t>2.2</a:t>
            </a:r>
            <a:r>
              <a:rPr lang="en-US" b="1" dirty="0"/>
              <a:t>, </a:t>
            </a:r>
            <a:r>
              <a:rPr lang="en-US" b="1" dirty="0" smtClean="0"/>
              <a:t>15 </a:t>
            </a:r>
            <a:r>
              <a:rPr lang="en-US" b="1" dirty="0"/>
              <a:t>min:	</a:t>
            </a:r>
            <a:r>
              <a:rPr lang="en-US" dirty="0" err="1" smtClean="0"/>
              <a:t>WGClimate</a:t>
            </a:r>
            <a:r>
              <a:rPr lang="en-US" dirty="0" smtClean="0"/>
              <a:t> (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b="1" dirty="0" smtClean="0"/>
              <a:t>Schulz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.3</a:t>
            </a:r>
            <a:r>
              <a:rPr lang="en-US" b="1" dirty="0"/>
              <a:t>, 10 min:</a:t>
            </a:r>
            <a:r>
              <a:rPr lang="en-US" dirty="0"/>
              <a:t>	</a:t>
            </a:r>
            <a:r>
              <a:rPr lang="en-US" dirty="0" smtClean="0"/>
              <a:t>CEOS Chair Greenhouse Gas (GHG) Workshop            			(Mark </a:t>
            </a:r>
            <a:r>
              <a:rPr lang="en-US" b="1" dirty="0" smtClean="0"/>
              <a:t>Dowell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2.4</a:t>
            </a:r>
            <a:r>
              <a:rPr lang="en-US" b="1" dirty="0"/>
              <a:t>, </a:t>
            </a:r>
            <a:r>
              <a:rPr lang="en-US" b="1" dirty="0" smtClean="0"/>
              <a:t>20 </a:t>
            </a:r>
            <a:r>
              <a:rPr lang="en-US" b="1" dirty="0"/>
              <a:t>min:	</a:t>
            </a:r>
            <a:r>
              <a:rPr lang="en-US" dirty="0" smtClean="0"/>
              <a:t>CEOS Carbon Strategy (Mark </a:t>
            </a:r>
            <a:r>
              <a:rPr lang="en-US" b="1" dirty="0" smtClean="0"/>
              <a:t>Dowell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2.5</a:t>
            </a:r>
            <a:r>
              <a:rPr lang="en-US" b="1" dirty="0"/>
              <a:t>, </a:t>
            </a:r>
            <a:r>
              <a:rPr lang="en-US" b="1" dirty="0" smtClean="0"/>
              <a:t>15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    VC </a:t>
            </a:r>
            <a:r>
              <a:rPr lang="en-US" dirty="0" smtClean="0"/>
              <a:t>(Ben </a:t>
            </a:r>
            <a:r>
              <a:rPr lang="en-US" b="1" dirty="0" err="1" smtClean="0"/>
              <a:t>Veihelmann</a:t>
            </a:r>
            <a:r>
              <a:rPr lang="en-US" dirty="0" smtClean="0"/>
              <a:t> and David </a:t>
            </a:r>
            <a:r>
              <a:rPr lang="en-US" b="1" dirty="0" smtClean="0"/>
              <a:t>Crisp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2.6</a:t>
            </a:r>
            <a:r>
              <a:rPr lang="en-US" b="1" dirty="0"/>
              <a:t>, 10 min:</a:t>
            </a:r>
            <a:r>
              <a:rPr lang="en-US" dirty="0"/>
              <a:t>	</a:t>
            </a:r>
            <a:r>
              <a:rPr lang="en-US" dirty="0" smtClean="0"/>
              <a:t>IPCC Guidelines and Way Forward (Osamu </a:t>
            </a:r>
            <a:r>
              <a:rPr lang="en-US" b="1" dirty="0" err="1" smtClean="0"/>
              <a:t>Ochiai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2.7, 25 </a:t>
            </a:r>
            <a:r>
              <a:rPr lang="en-US" b="1" dirty="0"/>
              <a:t>min:</a:t>
            </a:r>
            <a:r>
              <a:rPr lang="en-US" dirty="0"/>
              <a:t>	Discussion </a:t>
            </a:r>
            <a:r>
              <a:rPr lang="en-US" dirty="0" smtClean="0"/>
              <a:t>(</a:t>
            </a:r>
            <a:r>
              <a:rPr lang="en-US" b="1" dirty="0" smtClean="0"/>
              <a:t>All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Lightning Bolt 2"/>
          <p:cNvSpPr/>
          <p:nvPr/>
        </p:nvSpPr>
        <p:spPr>
          <a:xfrm rot="3378034">
            <a:off x="2372157" y="3051220"/>
            <a:ext cx="432117" cy="450760"/>
          </a:xfrm>
          <a:prstGeom prst="lightningBolt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C000"/>
              </a:solidFill>
              <a:effectLst/>
              <a:uFillTx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91630"/>
            <a:ext cx="1447800" cy="203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3746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9117</TotalTime>
  <Words>51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2 Introduction Climate and Carbon Observations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178</cp:revision>
  <dcterms:modified xsi:type="dcterms:W3CDTF">2018-09-12T22:19:59Z</dcterms:modified>
</cp:coreProperties>
</file>