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62" r:id="rId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/>
    <p:restoredTop sz="94756"/>
  </p:normalViewPr>
  <p:slideViewPr>
    <p:cSldViewPr>
      <p:cViewPr varScale="1">
        <p:scale>
          <a:sx n="65" d="100"/>
          <a:sy n="65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61621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Session 4 Introduction</a:t>
            </a:r>
            <a:br>
              <a:rPr lang="en-US" sz="4200" b="1" dirty="0" smtClean="0">
                <a:solidFill>
                  <a:srgbClr val="FFFFFF"/>
                </a:solidFill>
                <a:latin typeface="+mj-lt"/>
              </a:rPr>
            </a:br>
            <a:r>
              <a:rPr lang="en-US" sz="2800" i="1" dirty="0" smtClean="0">
                <a:solidFill>
                  <a:srgbClr val="92D05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User Engagement Activities</a:t>
            </a:r>
            <a:endParaRPr sz="2800" b="1" i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sp>
        <p:nvSpPr>
          <p:cNvPr id="6" name="Shape 11"/>
          <p:cNvSpPr/>
          <p:nvPr/>
        </p:nvSpPr>
        <p:spPr>
          <a:xfrm>
            <a:off x="370742" y="4316411"/>
            <a:ext cx="4810858" cy="2160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b="1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Steve </a:t>
            </a:r>
            <a:r>
              <a:rPr lang="en-US" b="1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Volz</a:t>
            </a:r>
            <a:r>
              <a:rPr lang="en-US" b="1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</a:t>
            </a:r>
            <a:r>
              <a:rPr lang="en-US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NOAA, CEOS SIT Chair</a:t>
            </a:r>
            <a:endParaRPr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2018 SIT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Technical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Workshop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4,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4.1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EUMETSAT, Darmstadt, Germany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13 – 14 September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5334000" cy="914400"/>
          </a:xfrm>
        </p:spPr>
        <p:txBody>
          <a:bodyPr/>
          <a:lstStyle/>
          <a:p>
            <a:r>
              <a:rPr lang="en-US" sz="28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Session 4 – User Engagement Activities Agenda</a:t>
            </a:r>
            <a:endParaRPr lang="en-US" sz="2800" b="1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E9D4B6-C023-D446-9E81-CB0927026E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915400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4.1</a:t>
            </a:r>
            <a:r>
              <a:rPr lang="en-US" b="1" dirty="0"/>
              <a:t>, 1</a:t>
            </a:r>
            <a:r>
              <a:rPr lang="en-US" b="1" dirty="0" smtClean="0"/>
              <a:t>0 </a:t>
            </a:r>
            <a:r>
              <a:rPr lang="en-US" b="1" dirty="0"/>
              <a:t>min:	</a:t>
            </a:r>
            <a:r>
              <a:rPr lang="en-US" dirty="0"/>
              <a:t>Session Introduction (Steve </a:t>
            </a:r>
            <a:r>
              <a:rPr lang="en-US" b="1" dirty="0"/>
              <a:t>Volz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4</a:t>
            </a:r>
            <a:r>
              <a:rPr lang="en-US" b="1" dirty="0" smtClean="0"/>
              <a:t>.2</a:t>
            </a:r>
            <a:r>
              <a:rPr lang="en-US" b="1" dirty="0"/>
              <a:t>, </a:t>
            </a:r>
            <a:r>
              <a:rPr lang="en-US" b="1" dirty="0" smtClean="0"/>
              <a:t>15 </a:t>
            </a:r>
            <a:r>
              <a:rPr lang="en-US" b="1" dirty="0"/>
              <a:t>min:	</a:t>
            </a:r>
            <a:r>
              <a:rPr lang="en-US" dirty="0" smtClean="0"/>
              <a:t>Support to SDGs (Marc </a:t>
            </a:r>
            <a:r>
              <a:rPr lang="en-US" b="1" dirty="0" smtClean="0"/>
              <a:t>Paganini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4.3, 15 </a:t>
            </a:r>
            <a:r>
              <a:rPr lang="en-US" b="1" dirty="0"/>
              <a:t>min:</a:t>
            </a:r>
            <a:r>
              <a:rPr lang="en-US" dirty="0"/>
              <a:t>	</a:t>
            </a:r>
            <a:r>
              <a:rPr lang="en-US" dirty="0" smtClean="0"/>
              <a:t>Observations for Disasters (Simona </a:t>
            </a:r>
            <a:r>
              <a:rPr lang="en-US" b="1" dirty="0" err="1" smtClean="0"/>
              <a:t>Zoffoli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smtClean="0"/>
              <a:t>4.4</a:t>
            </a:r>
            <a:r>
              <a:rPr lang="en-US" b="1" dirty="0"/>
              <a:t>, </a:t>
            </a:r>
            <a:r>
              <a:rPr lang="en-US" b="1" dirty="0" smtClean="0"/>
              <a:t>15 </a:t>
            </a:r>
            <a:r>
              <a:rPr lang="en-US" b="1" dirty="0"/>
              <a:t>min:	</a:t>
            </a:r>
            <a:r>
              <a:rPr lang="en-US" dirty="0" smtClean="0"/>
              <a:t>Observations for Forests (Osamu </a:t>
            </a:r>
            <a:r>
              <a:rPr lang="en-US" b="1" dirty="0" err="1" smtClean="0"/>
              <a:t>Ochiai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4.5</a:t>
            </a:r>
            <a:r>
              <a:rPr lang="en-US" b="1" dirty="0"/>
              <a:t>, </a:t>
            </a:r>
            <a:r>
              <a:rPr lang="en-US" b="1" dirty="0" smtClean="0"/>
              <a:t>15 </a:t>
            </a:r>
            <a:r>
              <a:rPr lang="en-US" b="1" dirty="0"/>
              <a:t>min:</a:t>
            </a:r>
            <a:r>
              <a:rPr lang="en-US" dirty="0"/>
              <a:t>	</a:t>
            </a:r>
            <a:r>
              <a:rPr lang="en-US" dirty="0" smtClean="0"/>
              <a:t>Observations for Agriculture (Brad </a:t>
            </a:r>
            <a:r>
              <a:rPr lang="en-US" b="1" dirty="0" err="1" smtClean="0"/>
              <a:t>Doorn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4.6, 25 </a:t>
            </a:r>
            <a:r>
              <a:rPr lang="en-US" b="1" dirty="0"/>
              <a:t>min:</a:t>
            </a:r>
            <a:r>
              <a:rPr lang="en-US" dirty="0"/>
              <a:t>	Discussion </a:t>
            </a:r>
            <a:r>
              <a:rPr lang="en-US" dirty="0" smtClean="0"/>
              <a:t>(</a:t>
            </a:r>
            <a:r>
              <a:rPr lang="en-US" b="1" dirty="0" smtClean="0"/>
              <a:t>All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920" y="4600102"/>
            <a:ext cx="1402982" cy="172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12"/>
          <p:cNvSpPr/>
          <p:nvPr/>
        </p:nvSpPr>
        <p:spPr>
          <a:xfrm rot="21445059">
            <a:off x="7323253" y="6307584"/>
            <a:ext cx="15852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/>
              <a:t>Bardarbunga </a:t>
            </a:r>
            <a:r>
              <a:rPr lang="en-GB" sz="900" dirty="0"/>
              <a:t>erupting in </a:t>
            </a:r>
            <a:r>
              <a:rPr lang="en-GB" sz="900" dirty="0" smtClean="0"/>
              <a:t>2014. </a:t>
            </a:r>
          </a:p>
          <a:p>
            <a:r>
              <a:rPr lang="en-GB" sz="900" dirty="0" smtClean="0"/>
              <a:t>Photo </a:t>
            </a:r>
            <a:r>
              <a:rPr lang="en-GB" sz="900" dirty="0"/>
              <a:t>credit: M </a:t>
            </a:r>
            <a:r>
              <a:rPr lang="en-GB" sz="900" dirty="0" smtClean="0"/>
              <a:t>Parks</a:t>
            </a:r>
            <a:endParaRPr lang="en-GB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49347"/>
            <a:ext cx="1520084" cy="1627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4" y="4675239"/>
            <a:ext cx="3048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54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" y="1143000"/>
            <a:ext cx="7210698" cy="35052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87" y="4114800"/>
            <a:ext cx="3149600" cy="2362200"/>
          </a:xfrm>
        </p:spPr>
      </p:pic>
      <p:sp>
        <p:nvSpPr>
          <p:cNvPr id="7" name="TextBox 6"/>
          <p:cNvSpPr txBox="1"/>
          <p:nvPr/>
        </p:nvSpPr>
        <p:spPr>
          <a:xfrm>
            <a:off x="533400" y="4648200"/>
            <a:ext cx="43434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 Executive Officer 2050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Martin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1466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9263</TotalTime>
  <Words>66</Words>
  <Application>Microsoft Office PowerPoint</Application>
  <PresentationFormat>On-screen Show (4:3)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Session 4 Introduction User Engagement Activities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Kerry Sawyer</cp:lastModifiedBy>
  <cp:revision>180</cp:revision>
  <dcterms:modified xsi:type="dcterms:W3CDTF">2018-09-13T10:43:52Z</dcterms:modified>
</cp:coreProperties>
</file>