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65" d="100"/>
          <a:sy n="65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616211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6 Introduction</a:t>
            </a:r>
            <a:br>
              <a:rPr lang="en-US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2800" i="1" dirty="0" smtClean="0">
                <a:solidFill>
                  <a:srgbClr val="92D05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VC, WG, and AHT Sustainability</a:t>
            </a:r>
            <a:endParaRPr sz="2800" b="1" i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370742" y="4316411"/>
            <a:ext cx="4810858" cy="216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b="1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US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NOAA, CEOS SIT Chair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2286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Session 6 – VC, WG, and AHT Sustainability Agenda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E9D4B6-C023-D446-9E81-CB0927026E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6.1</a:t>
            </a:r>
            <a:r>
              <a:rPr lang="en-US" b="1" dirty="0"/>
              <a:t>, 1</a:t>
            </a:r>
            <a:r>
              <a:rPr lang="en-US" b="1" dirty="0" smtClean="0"/>
              <a:t>0 </a:t>
            </a:r>
            <a:r>
              <a:rPr lang="en-US" b="1" dirty="0"/>
              <a:t>min:	</a:t>
            </a:r>
            <a:r>
              <a:rPr lang="en-US" dirty="0"/>
              <a:t>Session Introduction (Steve </a:t>
            </a:r>
            <a:r>
              <a:rPr lang="en-US" b="1" dirty="0"/>
              <a:t>Volz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smtClean="0"/>
              <a:t>6.2</a:t>
            </a:r>
            <a:r>
              <a:rPr lang="en-US" b="1" dirty="0"/>
              <a:t>, 2</a:t>
            </a:r>
            <a:r>
              <a:rPr lang="en-US" b="1" dirty="0" smtClean="0"/>
              <a:t>0 </a:t>
            </a:r>
            <a:r>
              <a:rPr lang="en-US" b="1" dirty="0"/>
              <a:t>min:	</a:t>
            </a:r>
            <a:r>
              <a:rPr lang="en-US" dirty="0" smtClean="0"/>
              <a:t>CEOS Resources Utilization (Steve </a:t>
            </a:r>
            <a:r>
              <a:rPr lang="en-US" b="1" dirty="0" err="1" smtClean="0"/>
              <a:t>Volz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6</a:t>
            </a:r>
            <a:r>
              <a:rPr lang="en-US" b="1" dirty="0" smtClean="0"/>
              <a:t>.3, 20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Ad </a:t>
            </a:r>
            <a:r>
              <a:rPr lang="en-US" dirty="0" smtClean="0"/>
              <a:t>hoc </a:t>
            </a:r>
            <a:r>
              <a:rPr lang="en-US" dirty="0" smtClean="0"/>
              <a:t>Team (AHT) Lifecycles (Stephen </a:t>
            </a:r>
            <a:r>
              <a:rPr lang="en-US" b="1" dirty="0" smtClean="0"/>
              <a:t>Ward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6.4, 25 </a:t>
            </a:r>
            <a:r>
              <a:rPr lang="en-US" b="1" dirty="0"/>
              <a:t>min:</a:t>
            </a:r>
            <a:r>
              <a:rPr lang="en-US" dirty="0"/>
              <a:t>	Discussion </a:t>
            </a:r>
            <a:r>
              <a:rPr lang="en-US" dirty="0" smtClean="0"/>
              <a:t>(</a:t>
            </a:r>
            <a:r>
              <a:rPr lang="en-US" b="1" dirty="0" smtClean="0"/>
              <a:t>All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7.4</a:t>
            </a:r>
            <a:r>
              <a:rPr lang="en-US" b="1" dirty="0"/>
              <a:t>, </a:t>
            </a:r>
            <a:r>
              <a:rPr lang="en-US" b="1" dirty="0" smtClean="0"/>
              <a:t>10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err="1" smtClean="0"/>
              <a:t>WGCapD</a:t>
            </a:r>
            <a:r>
              <a:rPr lang="en-US" dirty="0" smtClean="0"/>
              <a:t> (Nancy </a:t>
            </a:r>
            <a:r>
              <a:rPr lang="en-US" b="1" dirty="0" err="1" smtClean="0"/>
              <a:t>Searby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489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9097</TotalTime>
  <Words>54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6 Introduction VC, WG, and AHT Sustainability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178</cp:revision>
  <dcterms:modified xsi:type="dcterms:W3CDTF">2018-09-12T21:33:44Z</dcterms:modified>
</cp:coreProperties>
</file>