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110" d="100"/>
          <a:sy n="110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4996243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216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SIT Chair Closing Remarks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419600"/>
            <a:ext cx="4810858" cy="216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b="1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US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NOAA, CEOS SIT Chair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2018 SIT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Technical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8,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8.8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228600"/>
            <a:ext cx="5334000" cy="914400"/>
          </a:xfrm>
        </p:spPr>
        <p:txBody>
          <a:bodyPr/>
          <a:lstStyle/>
          <a:p>
            <a:r>
              <a:rPr lang="en-US" sz="3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SIT-34</a:t>
            </a:r>
            <a:endParaRPr lang="en-US" sz="36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1447800"/>
            <a:ext cx="2857500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175" y="1609724"/>
            <a:ext cx="3209925" cy="1419225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075" y="2819399"/>
            <a:ext cx="4286250" cy="1066800"/>
          </a:xfrm>
        </p:spPr>
      </p:pic>
      <p:sp>
        <p:nvSpPr>
          <p:cNvPr id="9" name="TextBox 8"/>
          <p:cNvSpPr txBox="1"/>
          <p:nvPr/>
        </p:nvSpPr>
        <p:spPr>
          <a:xfrm>
            <a:off x="1366837" y="4380954"/>
            <a:ext cx="6562725" cy="1569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Host:</a:t>
            </a: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NOAA, SIT Chair Team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Location: University of Miami, Miami Florida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Norman Alumni Center </a:t>
            </a:r>
            <a:endParaRPr kumimoji="0" lang="en-US" sz="2400" b="1" i="0" u="none" strike="noStrike" cap="none" spc="0" normalizeH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baseline="0" dirty="0" smtClean="0"/>
              <a:t>Dates:</a:t>
            </a:r>
            <a:r>
              <a:rPr lang="en-US" sz="2400" b="1" dirty="0" smtClean="0"/>
              <a:t> Week of April 1-5, 2019  </a:t>
            </a:r>
            <a:endParaRPr kumimoji="0" lang="en-GB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5722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SIT Chair Closing Remarks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MeetingRoom VisitorUser</cp:lastModifiedBy>
  <cp:revision>174</cp:revision>
  <dcterms:modified xsi:type="dcterms:W3CDTF">2018-09-14T10:59:01Z</dcterms:modified>
</cp:coreProperties>
</file>