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308" r:id="rId3"/>
    <p:sldId id="323" r:id="rId4"/>
    <p:sldId id="321" r:id="rId5"/>
    <p:sldId id="322" r:id="rId6"/>
    <p:sldId id="319" r:id="rId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CEOS AC-VC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‹N°›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‹N°›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‹N°›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9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Technical Workshop September 9-12,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2789" y="4642196"/>
            <a:ext cx="6415240" cy="221260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Steven Hosford, ESA/CNES, </a:t>
            </a:r>
            <a:r>
              <a:rPr lang="en-US" dirty="0">
                <a:latin typeface="+mj-lt"/>
              </a:rPr>
              <a:t>CEOS </a:t>
            </a:r>
            <a:r>
              <a:rPr lang="en-US" dirty="0" smtClean="0">
                <a:latin typeface="+mj-lt"/>
              </a:rPr>
              <a:t>Executive Officer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CEOS 2019 SIT Technical Workshop</a:t>
            </a:r>
          </a:p>
          <a:p>
            <a:r>
              <a:rPr lang="en-US" dirty="0" smtClean="0">
                <a:latin typeface="+mj-lt"/>
              </a:rPr>
              <a:t>Agenda </a:t>
            </a:r>
            <a:r>
              <a:rPr lang="en-US" dirty="0">
                <a:latin typeface="+mj-lt"/>
              </a:rPr>
              <a:t>Item </a:t>
            </a:r>
            <a:r>
              <a:rPr lang="en-US" dirty="0" smtClean="0">
                <a:latin typeface="+mj-lt"/>
              </a:rPr>
              <a:t># 7.4 &amp; 7.5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Fairbanks, Alaska, USA</a:t>
            </a:r>
          </a:p>
          <a:p>
            <a:r>
              <a:rPr lang="en-US" dirty="0">
                <a:latin typeface="+mj-lt"/>
              </a:rPr>
              <a:t>11 – 12 September 2019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400" kern="0" dirty="0" smtClean="0">
                <a:solidFill>
                  <a:schemeClr val="bg1"/>
                </a:solidFill>
                <a:latin typeface="+mj-lt"/>
              </a:rPr>
              <a:t>GEO Preparations</a:t>
            </a: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66255" y="1720822"/>
            <a:ext cx="11845636" cy="2225013"/>
          </a:xfrm>
        </p:spPr>
        <p:txBody>
          <a:bodyPr/>
          <a:lstStyle/>
          <a:p>
            <a:r>
              <a:rPr lang="en-US" sz="2800" dirty="0" smtClean="0"/>
              <a:t>GEO Plenary preparations</a:t>
            </a:r>
          </a:p>
          <a:p>
            <a:endParaRPr lang="en-US" sz="2800" dirty="0"/>
          </a:p>
          <a:p>
            <a:r>
              <a:rPr lang="en-US" sz="2800" dirty="0" smtClean="0"/>
              <a:t>Changes to CEOS representation to GEO </a:t>
            </a:r>
            <a:endParaRPr lang="en-US" sz="2800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fr-FR" sz="4000" dirty="0" err="1" smtClean="0"/>
              <a:t>Summary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79576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CEOS delegation submitted in June and update for the last time on 23/08</a:t>
            </a:r>
          </a:p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CEOS Delegation consists of</a:t>
            </a:r>
          </a:p>
          <a:p>
            <a:r>
              <a:rPr lang="en-IE" dirty="0" smtClean="0"/>
              <a:t>Head of Delegation: Rajeev Jaiswal, CEOS Chair team</a:t>
            </a:r>
          </a:p>
          <a:p>
            <a:r>
              <a:rPr lang="en-IE" dirty="0" smtClean="0"/>
              <a:t>Alternate Head of Delegation: Adam Lewis, CEOS SIT Chair</a:t>
            </a:r>
          </a:p>
          <a:p>
            <a:r>
              <a:rPr lang="en-IE" dirty="0" smtClean="0"/>
              <a:t>Delegate: Alex Held, CEOS SIT Chair</a:t>
            </a:r>
          </a:p>
          <a:p>
            <a:r>
              <a:rPr lang="en-IE" dirty="0" smtClean="0"/>
              <a:t>Delegate: Brian Killough, CEOS SEO</a:t>
            </a:r>
          </a:p>
          <a:p>
            <a:r>
              <a:rPr lang="en-IE" dirty="0" smtClean="0"/>
              <a:t>Delegate: David Green, CEOS WG Disasters Chair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A CEOS booth will be arranged </a:t>
            </a:r>
            <a:r>
              <a:rPr lang="en-IE" smtClean="0"/>
              <a:t>by SEO.</a:t>
            </a:r>
            <a:endParaRPr lang="en-I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GEO </a:t>
            </a:r>
            <a:r>
              <a:rPr lang="fr-FR" dirty="0" err="1" smtClean="0"/>
              <a:t>Plenary</a:t>
            </a:r>
            <a:r>
              <a:rPr lang="fr-FR" dirty="0" smtClean="0"/>
              <a:t> </a:t>
            </a:r>
            <a:r>
              <a:rPr lang="fr-FR" dirty="0" err="1" smtClean="0"/>
              <a:t>Preparations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2101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CEOS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participates</a:t>
            </a:r>
            <a:r>
              <a:rPr lang="fr-FR" dirty="0" smtClean="0"/>
              <a:t> in</a:t>
            </a:r>
          </a:p>
          <a:p>
            <a:r>
              <a:rPr lang="fr-FR" dirty="0" smtClean="0"/>
              <a:t>GEO Programme Board:</a:t>
            </a:r>
          </a:p>
          <a:p>
            <a:pPr lvl="1"/>
            <a:r>
              <a:rPr lang="fr-FR" dirty="0" smtClean="0"/>
              <a:t>CEOS </a:t>
            </a:r>
            <a:r>
              <a:rPr lang="fr-FR" dirty="0" err="1" smtClean="0"/>
              <a:t>Rep</a:t>
            </a:r>
            <a:r>
              <a:rPr lang="fr-FR" dirty="0" smtClean="0"/>
              <a:t>: SIT Chair (Kerry Sawyer)</a:t>
            </a:r>
          </a:p>
          <a:p>
            <a:pPr lvl="1"/>
            <a:r>
              <a:rPr lang="fr-FR" dirty="0" smtClean="0"/>
              <a:t>CEOS </a:t>
            </a:r>
            <a:r>
              <a:rPr lang="fr-FR" dirty="0" err="1" smtClean="0"/>
              <a:t>Alternate</a:t>
            </a:r>
            <a:r>
              <a:rPr lang="fr-FR" dirty="0" smtClean="0"/>
              <a:t>: CEOS </a:t>
            </a:r>
            <a:r>
              <a:rPr lang="fr-FR" dirty="0" err="1" smtClean="0"/>
              <a:t>Executive</a:t>
            </a:r>
            <a:r>
              <a:rPr lang="fr-FR" dirty="0" smtClean="0"/>
              <a:t> </a:t>
            </a:r>
            <a:r>
              <a:rPr lang="fr-FR" dirty="0" err="1" smtClean="0"/>
              <a:t>Officer</a:t>
            </a:r>
            <a:r>
              <a:rPr lang="fr-FR" dirty="0" smtClean="0"/>
              <a:t> (Steven Hosford)</a:t>
            </a:r>
          </a:p>
          <a:p>
            <a:r>
              <a:rPr lang="fr-FR" dirty="0" err="1" smtClean="0"/>
              <a:t>Participating</a:t>
            </a:r>
            <a:r>
              <a:rPr lang="fr-FR" dirty="0" smtClean="0"/>
              <a:t> Organisation Observer to GEO </a:t>
            </a:r>
            <a:r>
              <a:rPr lang="fr-FR" dirty="0" err="1" smtClean="0"/>
              <a:t>ExCOM</a:t>
            </a:r>
            <a:endParaRPr lang="fr-FR" dirty="0" smtClean="0"/>
          </a:p>
          <a:p>
            <a:pPr lvl="1"/>
            <a:r>
              <a:rPr lang="fr-FR" dirty="0" smtClean="0"/>
              <a:t>CEOS </a:t>
            </a:r>
            <a:r>
              <a:rPr lang="fr-FR" dirty="0" err="1" smtClean="0"/>
              <a:t>Rep</a:t>
            </a:r>
            <a:r>
              <a:rPr lang="fr-FR" dirty="0" smtClean="0"/>
              <a:t>: SIT Vice Chair (Alex Held)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CEOS </a:t>
            </a:r>
            <a:r>
              <a:rPr lang="fr-FR" dirty="0" err="1" smtClean="0"/>
              <a:t>reps</a:t>
            </a:r>
            <a:r>
              <a:rPr lang="fr-FR" dirty="0" smtClean="0"/>
              <a:t> to GEO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030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For GEO </a:t>
            </a:r>
            <a:r>
              <a:rPr lang="fr-FR" dirty="0" smtClean="0"/>
              <a:t>Programme Board:</a:t>
            </a:r>
          </a:p>
          <a:p>
            <a:pPr lvl="1"/>
            <a:r>
              <a:rPr lang="fr-FR" dirty="0" smtClean="0"/>
              <a:t>CEOS </a:t>
            </a:r>
            <a:r>
              <a:rPr lang="fr-FR" dirty="0" err="1" smtClean="0"/>
              <a:t>Rep</a:t>
            </a:r>
            <a:r>
              <a:rPr lang="fr-FR" dirty="0" smtClean="0"/>
              <a:t>: SIT Chair (</a:t>
            </a:r>
            <a:r>
              <a:rPr lang="fr-FR" dirty="0" err="1" smtClean="0"/>
              <a:t>Andreia</a:t>
            </a:r>
            <a:r>
              <a:rPr lang="fr-FR" dirty="0" smtClean="0"/>
              <a:t> </a:t>
            </a:r>
            <a:r>
              <a:rPr lang="fr-FR" dirty="0" err="1" smtClean="0"/>
              <a:t>Siquiera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CEOS </a:t>
            </a:r>
            <a:r>
              <a:rPr lang="fr-FR" dirty="0" err="1" smtClean="0"/>
              <a:t>Alternate</a:t>
            </a:r>
            <a:r>
              <a:rPr lang="fr-FR" dirty="0" smtClean="0"/>
              <a:t>: SIT Chair </a:t>
            </a:r>
            <a:r>
              <a:rPr lang="fr-FR" dirty="0" smtClean="0"/>
              <a:t>(CSIRO TBD)</a:t>
            </a:r>
            <a:endParaRPr lang="fr-FR" dirty="0" smtClean="0"/>
          </a:p>
          <a:p>
            <a:pPr lvl="1"/>
            <a:r>
              <a:rPr lang="fr-FR" dirty="0" smtClean="0"/>
              <a:t>CEOS </a:t>
            </a:r>
            <a:r>
              <a:rPr lang="fr-FR" dirty="0" err="1" smtClean="0"/>
              <a:t>Alternate</a:t>
            </a:r>
            <a:r>
              <a:rPr lang="fr-FR" dirty="0" smtClean="0"/>
              <a:t>:  Open to nominations </a:t>
            </a:r>
            <a:r>
              <a:rPr lang="fr-FR" dirty="0" err="1" smtClean="0"/>
              <a:t>until</a:t>
            </a:r>
            <a:r>
              <a:rPr lang="fr-FR" dirty="0" smtClean="0"/>
              <a:t> 24th </a:t>
            </a:r>
            <a:r>
              <a:rPr lang="fr-FR" dirty="0" err="1" smtClean="0"/>
              <a:t>September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For one of 3 observer positions to GEO </a:t>
            </a:r>
            <a:r>
              <a:rPr lang="fr-FR" dirty="0" err="1" smtClean="0"/>
              <a:t>ExCOM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Programme Board </a:t>
            </a:r>
            <a:r>
              <a:rPr lang="fr-FR" dirty="0" err="1" smtClean="0"/>
              <a:t>POs</a:t>
            </a:r>
            <a:r>
              <a:rPr lang="fr-FR" dirty="0" smtClean="0"/>
              <a:t> </a:t>
            </a:r>
            <a:endParaRPr lang="fr-FR" dirty="0" smtClean="0"/>
          </a:p>
          <a:p>
            <a:pPr lvl="1"/>
            <a:r>
              <a:rPr lang="fr-FR" dirty="0" smtClean="0"/>
              <a:t>Self-</a:t>
            </a:r>
            <a:r>
              <a:rPr lang="fr-FR" dirty="0" err="1" smtClean="0"/>
              <a:t>nominate</a:t>
            </a:r>
            <a:r>
              <a:rPr lang="fr-FR" dirty="0" smtClean="0"/>
              <a:t> to continue as a </a:t>
            </a:r>
            <a:r>
              <a:rPr lang="fr-FR" dirty="0"/>
              <a:t>PO </a:t>
            </a:r>
            <a:r>
              <a:rPr lang="fr-FR" dirty="0" smtClean="0"/>
              <a:t>observer </a:t>
            </a:r>
            <a:r>
              <a:rPr lang="fr-FR" dirty="0"/>
              <a:t>to GEO </a:t>
            </a:r>
            <a:r>
              <a:rPr lang="fr-FR" dirty="0" err="1"/>
              <a:t>ExCOM</a:t>
            </a:r>
            <a:endParaRPr lang="fr-FR" dirty="0" smtClean="0"/>
          </a:p>
          <a:p>
            <a:pPr lvl="1"/>
            <a:r>
              <a:rPr lang="fr-FR" dirty="0" smtClean="0"/>
              <a:t>Encourage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POs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fill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smtClean="0"/>
              <a:t>observer </a:t>
            </a:r>
            <a:r>
              <a:rPr lang="fr-FR" dirty="0" err="1" smtClean="0"/>
              <a:t>role</a:t>
            </a:r>
            <a:endParaRPr lang="fr-FR" dirty="0" smtClean="0"/>
          </a:p>
          <a:p>
            <a:pPr lvl="1"/>
            <a:r>
              <a:rPr lang="fr-FR" dirty="0" err="1"/>
              <a:t>Participate</a:t>
            </a:r>
            <a:r>
              <a:rPr lang="fr-FR" dirty="0"/>
              <a:t> in PB </a:t>
            </a:r>
            <a:r>
              <a:rPr lang="fr-FR" dirty="0" smtClean="0"/>
              <a:t>discussion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Proposal</a:t>
            </a:r>
            <a:r>
              <a:rPr lang="fr-FR" dirty="0" smtClean="0"/>
              <a:t> on CEOS </a:t>
            </a:r>
            <a:r>
              <a:rPr lang="fr-FR" dirty="0" err="1" smtClean="0"/>
              <a:t>reps</a:t>
            </a:r>
            <a:r>
              <a:rPr lang="fr-FR" dirty="0" smtClean="0"/>
              <a:t> to GEO (</a:t>
            </a:r>
            <a:r>
              <a:rPr lang="fr-FR" dirty="0" err="1" smtClean="0"/>
              <a:t>after</a:t>
            </a:r>
            <a:r>
              <a:rPr lang="fr-FR" dirty="0" smtClean="0"/>
              <a:t> 33rd </a:t>
            </a:r>
            <a:r>
              <a:rPr lang="fr-FR" dirty="0" err="1" smtClean="0"/>
              <a:t>Plenary</a:t>
            </a:r>
            <a:r>
              <a:rPr lang="fr-FR" dirty="0" smtClean="0"/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7250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25386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57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6358</TotalTime>
  <Words>248</Words>
  <Application>Microsoft Office PowerPoint</Application>
  <PresentationFormat>Grand écran</PresentationFormat>
  <Paragraphs>47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Hosford Steven</cp:lastModifiedBy>
  <cp:revision>164</cp:revision>
  <cp:lastPrinted>2017-08-23T16:50:31Z</cp:lastPrinted>
  <dcterms:created xsi:type="dcterms:W3CDTF">2017-04-07T17:29:45Z</dcterms:created>
  <dcterms:modified xsi:type="dcterms:W3CDTF">2019-09-12T21:10:26Z</dcterms:modified>
</cp:coreProperties>
</file>