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/>
    <p:restoredTop sz="94762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410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TW2019, 11-12 Sept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5486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140211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2 Discussion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392611"/>
            <a:ext cx="4810858" cy="2236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sz="2000" b="1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2019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2,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Fairbanks, Alaska,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11 – 12 September 2019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Essential “X”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1" dirty="0" smtClean="0"/>
              <a:t>ECVs – Essential Climate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EOVs – Essential Ocean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EWVs – Essential Water Variables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EBVs </a:t>
            </a:r>
            <a:r>
              <a:rPr lang="en-US" sz="1800" b="1" dirty="0" smtClean="0"/>
              <a:t>– Essential Biodiversity </a:t>
            </a:r>
            <a:r>
              <a:rPr lang="en-US" sz="1800" b="1" dirty="0" smtClean="0"/>
              <a:t>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Essential Ecosystem Services Variables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EAVs – Essential Agricultural </a:t>
            </a:r>
            <a:r>
              <a:rPr lang="en-US" sz="1800" b="1" dirty="0" smtClean="0"/>
              <a:t>Variables</a:t>
            </a:r>
          </a:p>
          <a:p>
            <a:pPr lvl="1"/>
            <a:r>
              <a:rPr lang="en-US" sz="1600" dirty="0" smtClean="0"/>
              <a:t>“…to address data requirements including ARD and ARD+”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EMVs – Essential Mountain </a:t>
            </a:r>
            <a:r>
              <a:rPr lang="en-US" sz="1800" dirty="0" smtClean="0"/>
              <a:t>Variables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EUVs – Essential Urban Variables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RE-EVs – Renewable Energy Essential </a:t>
            </a:r>
            <a:r>
              <a:rPr lang="en-US" sz="1800" dirty="0" smtClean="0"/>
              <a:t>Variables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EVs for Managing </a:t>
            </a:r>
            <a:r>
              <a:rPr lang="en-US" sz="1800" dirty="0"/>
              <a:t>Mineral and Non-Renewable Energy </a:t>
            </a:r>
            <a:r>
              <a:rPr lang="en-US" sz="1800" dirty="0" smtClean="0"/>
              <a:t>Resources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ESDGVs – Essential SDG Variables</a:t>
            </a:r>
          </a:p>
          <a:p>
            <a:pPr marL="0" indent="0">
              <a:buNone/>
            </a:pPr>
            <a:r>
              <a:rPr lang="en-US" sz="1800" dirty="0" smtClean="0"/>
              <a:t>GEO Essential Variables Initiative</a:t>
            </a:r>
          </a:p>
          <a:p>
            <a:r>
              <a:rPr lang="en-US" sz="1600" dirty="0" smtClean="0"/>
              <a:t>“Concept </a:t>
            </a:r>
            <a:r>
              <a:rPr lang="en-US" sz="1600" dirty="0"/>
              <a:t>of “essential variables” (EVs) is increasingly used in Earth observation communities to identify those variables that have a high impact, high feasibility and relative low cost of implementation</a:t>
            </a:r>
            <a:r>
              <a:rPr lang="en-US" sz="1600" dirty="0" smtClean="0"/>
              <a:t>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13163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9187</TotalTime>
  <Words>143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2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186</cp:revision>
  <dcterms:modified xsi:type="dcterms:W3CDTF">2019-09-11T14:51:46Z</dcterms:modified>
</cp:coreProperties>
</file>