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1" r:id="rId2"/>
  </p:sldMasterIdLst>
  <p:notesMasterIdLst>
    <p:notesMasterId r:id="rId6"/>
  </p:notesMasterIdLst>
  <p:sldIdLst>
    <p:sldId id="256" r:id="rId3"/>
    <p:sldId id="260" r:id="rId4"/>
    <p:sldId id="261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/>
    <p:restoredTop sz="94762"/>
  </p:normalViewPr>
  <p:slideViewPr>
    <p:cSldViewPr>
      <p:cViewPr varScale="1">
        <p:scale>
          <a:sx n="69" d="100"/>
          <a:sy n="69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5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7" indent="0">
              <a:buNone/>
              <a:defRPr sz="900"/>
            </a:lvl2pPr>
            <a:lvl3pPr marL="685793" indent="0">
              <a:buNone/>
              <a:defRPr sz="750"/>
            </a:lvl3pPr>
            <a:lvl4pPr marL="1028690" indent="0">
              <a:buNone/>
              <a:defRPr sz="675"/>
            </a:lvl4pPr>
            <a:lvl5pPr marL="1371587" indent="0">
              <a:buNone/>
              <a:defRPr sz="675"/>
            </a:lvl5pPr>
            <a:lvl6pPr marL="1714484" indent="0">
              <a:buNone/>
              <a:defRPr sz="675"/>
            </a:lvl6pPr>
            <a:lvl7pPr marL="2057380" indent="0">
              <a:buNone/>
              <a:defRPr sz="675"/>
            </a:lvl7pPr>
            <a:lvl8pPr marL="2400276" indent="0">
              <a:buNone/>
              <a:defRPr sz="675"/>
            </a:lvl8pPr>
            <a:lvl9pPr marL="274317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897086-848F-9040-A3AC-56877C28EF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81148F-0EBE-1F43-ACAB-F838D697C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803AFC-BA1E-6C46-999D-34BD560A9B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18AF7-E1E2-0C49-A726-668BFBE53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08914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7" indent="0">
              <a:buNone/>
              <a:defRPr sz="2100"/>
            </a:lvl2pPr>
            <a:lvl3pPr marL="685793" indent="0">
              <a:buNone/>
              <a:defRPr sz="1800"/>
            </a:lvl3pPr>
            <a:lvl4pPr marL="1028690" indent="0">
              <a:buNone/>
              <a:defRPr sz="1500"/>
            </a:lvl4pPr>
            <a:lvl5pPr marL="1371587" indent="0">
              <a:buNone/>
              <a:defRPr sz="1500"/>
            </a:lvl5pPr>
            <a:lvl6pPr marL="1714484" indent="0">
              <a:buNone/>
              <a:defRPr sz="1500"/>
            </a:lvl6pPr>
            <a:lvl7pPr marL="2057380" indent="0">
              <a:buNone/>
              <a:defRPr sz="1500"/>
            </a:lvl7pPr>
            <a:lvl8pPr marL="2400276" indent="0">
              <a:buNone/>
              <a:defRPr sz="1500"/>
            </a:lvl8pPr>
            <a:lvl9pPr marL="274317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97" indent="0">
              <a:buNone/>
              <a:defRPr sz="900"/>
            </a:lvl2pPr>
            <a:lvl3pPr marL="685793" indent="0">
              <a:buNone/>
              <a:defRPr sz="750"/>
            </a:lvl3pPr>
            <a:lvl4pPr marL="1028690" indent="0">
              <a:buNone/>
              <a:defRPr sz="675"/>
            </a:lvl4pPr>
            <a:lvl5pPr marL="1371587" indent="0">
              <a:buNone/>
              <a:defRPr sz="675"/>
            </a:lvl5pPr>
            <a:lvl6pPr marL="1714484" indent="0">
              <a:buNone/>
              <a:defRPr sz="675"/>
            </a:lvl6pPr>
            <a:lvl7pPr marL="2057380" indent="0">
              <a:buNone/>
              <a:defRPr sz="675"/>
            </a:lvl7pPr>
            <a:lvl8pPr marL="2400276" indent="0">
              <a:buNone/>
              <a:defRPr sz="675"/>
            </a:lvl8pPr>
            <a:lvl9pPr marL="274317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746943-FF27-774C-98D3-3B0AC85E60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31D424-4026-2847-B2F7-A5C23F7163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07F04B-9E10-824E-9161-9D48BDAFFA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F6E0A-9EBA-AD48-952E-134D09C1C2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7070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A4F21A-3173-744B-B7D1-A439C366EB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C7B263-6920-7546-A650-065E91756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A35928-3501-8041-9EC8-D0EFE13D1C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CFBA9-E1F7-7E4D-8462-B3FE961D2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51455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1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304801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830EC9-B965-DB40-AD3C-7DB949E94D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BFBE2B-9784-2043-A9C0-153044DD38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6533DC-6C0B-9947-87AA-6D21842C01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5906A-80FE-104F-AF59-310651309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51339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219200"/>
            <a:ext cx="8991600" cy="54102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TW2019, 11-12 Sept 2019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54864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897" indent="0" algn="ctr">
              <a:buNone/>
              <a:defRPr/>
            </a:lvl2pPr>
            <a:lvl3pPr marL="685793" indent="0" algn="ctr">
              <a:buNone/>
              <a:defRPr/>
            </a:lvl3pPr>
            <a:lvl4pPr marL="1028690" indent="0" algn="ctr">
              <a:buNone/>
              <a:defRPr/>
            </a:lvl4pPr>
            <a:lvl5pPr marL="1371587" indent="0" algn="ctr">
              <a:buNone/>
              <a:defRPr/>
            </a:lvl5pPr>
            <a:lvl6pPr marL="1714484" indent="0" algn="ctr">
              <a:buNone/>
              <a:defRPr/>
            </a:lvl6pPr>
            <a:lvl7pPr marL="2057380" indent="0" algn="ctr">
              <a:buNone/>
              <a:defRPr/>
            </a:lvl7pPr>
            <a:lvl8pPr marL="2400276" indent="0" algn="ctr">
              <a:buNone/>
              <a:defRPr/>
            </a:lvl8pPr>
            <a:lvl9pPr marL="274317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4F9A9E-E0C0-6748-B7C5-DF995ED23A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ECD85A-54AD-DE4E-8D48-1A842C03A5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B4E173-0E4F-3647-9572-B6046C7010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52CF6-D5AB-DF4C-B095-492B2918CC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34850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1614E4-9AA2-0C47-9B19-C19C79F3F3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D587EE-F74D-5645-AF6F-CC8BCDC282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282A6F-BF43-A843-BA47-7DF0F13C59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557B6-149F-3643-AB42-8B42922F65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17723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7" indent="0">
              <a:buNone/>
              <a:defRPr sz="1350"/>
            </a:lvl2pPr>
            <a:lvl3pPr marL="685793" indent="0">
              <a:buNone/>
              <a:defRPr sz="1200"/>
            </a:lvl3pPr>
            <a:lvl4pPr marL="1028690" indent="0">
              <a:buNone/>
              <a:defRPr sz="1050"/>
            </a:lvl4pPr>
            <a:lvl5pPr marL="1371587" indent="0">
              <a:buNone/>
              <a:defRPr sz="1050"/>
            </a:lvl5pPr>
            <a:lvl6pPr marL="1714484" indent="0">
              <a:buNone/>
              <a:defRPr sz="1050"/>
            </a:lvl6pPr>
            <a:lvl7pPr marL="2057380" indent="0">
              <a:buNone/>
              <a:defRPr sz="1050"/>
            </a:lvl7pPr>
            <a:lvl8pPr marL="2400276" indent="0">
              <a:buNone/>
              <a:defRPr sz="1050"/>
            </a:lvl8pPr>
            <a:lvl9pPr marL="274317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6B2A8D-0404-C742-8F3A-5AD8D845D7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A0DA42-F50A-ED44-8C54-5666E38146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FCE390-C314-BD4B-8014-ABB9553E4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A426F-9ECE-0440-A083-B37498AD5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31499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1"/>
            <a:ext cx="3810000" cy="4495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76401"/>
            <a:ext cx="3810000" cy="4495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B43FC2-793B-1941-962C-B127C5AD64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076A87-F66A-894C-B3FE-C382841D86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1887E9-A066-3644-81BE-00F42118D2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0B94-CFD5-144D-91BC-DD3F1FCE84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01952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7" indent="0">
              <a:buNone/>
              <a:defRPr sz="1500" b="1"/>
            </a:lvl2pPr>
            <a:lvl3pPr marL="685793" indent="0">
              <a:buNone/>
              <a:defRPr sz="1350" b="1"/>
            </a:lvl3pPr>
            <a:lvl4pPr marL="1028690" indent="0">
              <a:buNone/>
              <a:defRPr sz="1200" b="1"/>
            </a:lvl4pPr>
            <a:lvl5pPr marL="1371587" indent="0">
              <a:buNone/>
              <a:defRPr sz="1200" b="1"/>
            </a:lvl5pPr>
            <a:lvl6pPr marL="1714484" indent="0">
              <a:buNone/>
              <a:defRPr sz="1200" b="1"/>
            </a:lvl6pPr>
            <a:lvl7pPr marL="2057380" indent="0">
              <a:buNone/>
              <a:defRPr sz="1200" b="1"/>
            </a:lvl7pPr>
            <a:lvl8pPr marL="2400276" indent="0">
              <a:buNone/>
              <a:defRPr sz="1200" b="1"/>
            </a:lvl8pPr>
            <a:lvl9pPr marL="274317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7" indent="0">
              <a:buNone/>
              <a:defRPr sz="1500" b="1"/>
            </a:lvl2pPr>
            <a:lvl3pPr marL="685793" indent="0">
              <a:buNone/>
              <a:defRPr sz="1350" b="1"/>
            </a:lvl3pPr>
            <a:lvl4pPr marL="1028690" indent="0">
              <a:buNone/>
              <a:defRPr sz="1200" b="1"/>
            </a:lvl4pPr>
            <a:lvl5pPr marL="1371587" indent="0">
              <a:buNone/>
              <a:defRPr sz="1200" b="1"/>
            </a:lvl5pPr>
            <a:lvl6pPr marL="1714484" indent="0">
              <a:buNone/>
              <a:defRPr sz="1200" b="1"/>
            </a:lvl6pPr>
            <a:lvl7pPr marL="2057380" indent="0">
              <a:buNone/>
              <a:defRPr sz="1200" b="1"/>
            </a:lvl7pPr>
            <a:lvl8pPr marL="2400276" indent="0">
              <a:buNone/>
              <a:defRPr sz="1200" b="1"/>
            </a:lvl8pPr>
            <a:lvl9pPr marL="274317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464624-E0DF-9244-BED0-C1F3923EA0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F097511-16B3-DB42-B170-841C6C455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F3CD741-3026-B549-8302-2BB6F75A6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0383C-91F5-4B47-91D7-D41633582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629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614DE28-78CD-6A40-ACC1-1D408FBFE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FC1D7E-343D-3442-ADC4-30FFBBF50A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B9F480-F0FA-8A4C-A9D7-6DF8BE72E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FC9C2-AD03-5241-AF08-EAD0B0A139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12690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AB874B-D1AE-D549-8B69-9DF109B65F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0096CC-B70A-BA41-8424-287D9B8B8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849C6FF-57CC-CC49-A60D-80DE56D2A7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D12C0-620D-064E-90F4-48F166483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45715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B18ED7-C726-7B49-A3C3-1F5155DA4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D8EC2D0-8CBA-604E-A85A-15C14E4F62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43B891-ACAC-0A41-A02D-9760ACECDA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>
              <a:defRPr sz="105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0436D1D-E25B-6942-97B7-62B6462280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64D3D5D-FB53-384B-A4FB-AEF93E3792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512464E-5796-4D40-B091-66833CA63B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0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5pPr>
      <a:lvl6pPr marL="342897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6pPr>
      <a:lvl7pPr marL="685793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7pPr>
      <a:lvl8pPr marL="102869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8pPr>
      <a:lvl9pPr marL="1371587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255985" indent="-255985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556022" indent="-213122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ＭＳ Ｐゴシック" pitchFamily="34" charset="-128"/>
        </a:defRPr>
      </a:lvl2pPr>
      <a:lvl3pPr marL="856060" indent="-17026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198960" indent="-17026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ＭＳ Ｐゴシック" pitchFamily="34" charset="-128"/>
        </a:defRPr>
      </a:lvl4pPr>
      <a:lvl5pPr marL="1541860" indent="-17026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34" charset="-128"/>
        </a:defRPr>
      </a:lvl5pPr>
      <a:lvl6pPr marL="1885931" indent="-171448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228828" indent="-171448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2571725" indent="-171448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2914621" indent="-171448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428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7" algn="l" defTabSz="3428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3" algn="l" defTabSz="3428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0" algn="l" defTabSz="3428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87" algn="l" defTabSz="3428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84" algn="l" defTabSz="3428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80" algn="l" defTabSz="3428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76" algn="l" defTabSz="3428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72" algn="l" defTabSz="3428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oosocean.org/eov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140211" cy="137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Session 2 Discussion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" y="4392611"/>
            <a:ext cx="4810858" cy="2236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2000" b="1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2019 SIT Technical Workshop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2,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2.7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Fairbanks, Alaska,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11 – 12 September 2019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228600"/>
            <a:ext cx="54102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Essential “X” Variables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800" b="1" dirty="0" smtClean="0"/>
              <a:t>ECVs – Essential Climate Variables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EOVs – Essential Ocean Variables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EWVs – Essential Water Variables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EBVs – Essential Biodiversity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Essential Ecosystem Services Variables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EAVs – Essential Agricultural Variables</a:t>
            </a:r>
          </a:p>
          <a:p>
            <a:pPr lvl="1"/>
            <a:r>
              <a:rPr lang="en-US" sz="1600" dirty="0" smtClean="0"/>
              <a:t>“…to address data requirements including ARD and ARD+”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EMVs – Essential Mountain Variables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EUVs – Essential Urban Variables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RE-EVs – Renewable Energy Essential Variables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EVs for Managing </a:t>
            </a:r>
            <a:r>
              <a:rPr lang="en-US" sz="1800" dirty="0"/>
              <a:t>Mineral and Non-Renewable Energy </a:t>
            </a:r>
            <a:r>
              <a:rPr lang="en-US" sz="1800" dirty="0" smtClean="0"/>
              <a:t>Resources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ESDGVs – Essential SDG Variables</a:t>
            </a:r>
          </a:p>
          <a:p>
            <a:pPr marL="0" indent="0">
              <a:buNone/>
            </a:pPr>
            <a:r>
              <a:rPr lang="en-US" sz="1800" dirty="0" smtClean="0"/>
              <a:t>GEO Essential Variables Initiative</a:t>
            </a:r>
          </a:p>
          <a:p>
            <a:r>
              <a:rPr lang="en-US" sz="1600" dirty="0" smtClean="0"/>
              <a:t>“Concept </a:t>
            </a:r>
            <a:r>
              <a:rPr lang="en-US" sz="1600" dirty="0"/>
              <a:t>of “essential variables” (EVs) is increasingly used in Earth observation communities to identify those variables that have a high impact, high feasibility and relative low cost of implementation</a:t>
            </a:r>
            <a:r>
              <a:rPr lang="en-US" sz="1600" dirty="0" smtClean="0"/>
              <a:t>.”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0131635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B5466-4FC0-B640-B78C-49B132130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EOVs</a:t>
            </a:r>
            <a:r>
              <a:rPr lang="en-US" dirty="0"/>
              <a:t> (and ECVs)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2233F1-6A2A-AF43-9AF4-6D883DA65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50811"/>
            <a:ext cx="8458200" cy="38715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9646E9-B59D-254A-B6F4-B45882A8AF2B}"/>
              </a:ext>
            </a:extLst>
          </p:cNvPr>
          <p:cNvSpPr txBox="1"/>
          <p:nvPr/>
        </p:nvSpPr>
        <p:spPr>
          <a:xfrm>
            <a:off x="6786247" y="1168226"/>
            <a:ext cx="165622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50" kern="12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goosocean.org</a:t>
            </a:r>
            <a:r>
              <a:rPr lang="en-US" sz="1350" kern="12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/</a:t>
            </a:r>
            <a:r>
              <a:rPr lang="en-US" sz="1350" kern="12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eov</a:t>
            </a:r>
            <a:endParaRPr lang="en-US" sz="1350" kern="12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C0D6D3F-A0C2-994C-96E6-602AAC8C4F2F}"/>
              </a:ext>
            </a:extLst>
          </p:cNvPr>
          <p:cNvSpPr/>
          <p:nvPr/>
        </p:nvSpPr>
        <p:spPr bwMode="auto">
          <a:xfrm>
            <a:off x="1061610" y="2672916"/>
            <a:ext cx="1134126" cy="216024"/>
          </a:xfrm>
          <a:prstGeom prst="roundRect">
            <a:avLst/>
          </a:prstGeom>
          <a:noFill/>
          <a:ln w="635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l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643B7F2-7DC3-4543-A6C2-FB3BC5D8CFFA}"/>
              </a:ext>
            </a:extLst>
          </p:cNvPr>
          <p:cNvSpPr/>
          <p:nvPr/>
        </p:nvSpPr>
        <p:spPr bwMode="auto">
          <a:xfrm>
            <a:off x="1061610" y="3429000"/>
            <a:ext cx="1242138" cy="216024"/>
          </a:xfrm>
          <a:prstGeom prst="roundRect">
            <a:avLst/>
          </a:prstGeom>
          <a:noFill/>
          <a:ln w="635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l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2DB42E8-BE32-A244-9C75-7B16ACC0C7FF}"/>
              </a:ext>
            </a:extLst>
          </p:cNvPr>
          <p:cNvSpPr/>
          <p:nvPr/>
        </p:nvSpPr>
        <p:spPr bwMode="auto">
          <a:xfrm>
            <a:off x="1061610" y="5373216"/>
            <a:ext cx="756084" cy="216024"/>
          </a:xfrm>
          <a:prstGeom prst="roundRect">
            <a:avLst/>
          </a:prstGeom>
          <a:noFill/>
          <a:ln w="635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l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31547AE-6D5E-E342-9104-7C683A4815FA}"/>
              </a:ext>
            </a:extLst>
          </p:cNvPr>
          <p:cNvSpPr/>
          <p:nvPr/>
        </p:nvSpPr>
        <p:spPr bwMode="auto">
          <a:xfrm>
            <a:off x="1087176" y="3933808"/>
            <a:ext cx="871334" cy="216024"/>
          </a:xfrm>
          <a:prstGeom prst="round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l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7A782B3-DECC-BD44-A9B0-9D0CAFA32D19}"/>
              </a:ext>
            </a:extLst>
          </p:cNvPr>
          <p:cNvSpPr/>
          <p:nvPr/>
        </p:nvSpPr>
        <p:spPr bwMode="auto">
          <a:xfrm>
            <a:off x="1064973" y="3177724"/>
            <a:ext cx="968746" cy="216024"/>
          </a:xfrm>
          <a:prstGeom prst="roundRect">
            <a:avLst/>
          </a:prstGeom>
          <a:noFill/>
          <a:ln w="635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l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A045E002-794E-7C48-A0F2-03F79064B366}"/>
              </a:ext>
            </a:extLst>
          </p:cNvPr>
          <p:cNvSpPr/>
          <p:nvPr/>
        </p:nvSpPr>
        <p:spPr bwMode="auto">
          <a:xfrm>
            <a:off x="1087176" y="4923053"/>
            <a:ext cx="1216573" cy="216024"/>
          </a:xfrm>
          <a:prstGeom prst="round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l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9AE3A3AF-FF9E-AB4D-8750-C3177C79A6EB}"/>
              </a:ext>
            </a:extLst>
          </p:cNvPr>
          <p:cNvSpPr/>
          <p:nvPr/>
        </p:nvSpPr>
        <p:spPr bwMode="auto">
          <a:xfrm>
            <a:off x="4004937" y="1298451"/>
            <a:ext cx="243027" cy="216024"/>
          </a:xfrm>
          <a:prstGeom prst="roundRect">
            <a:avLst/>
          </a:prstGeom>
          <a:noFill/>
          <a:ln w="635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l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26EAF6-B4F5-3041-BE28-BFE4D90702CD}"/>
              </a:ext>
            </a:extLst>
          </p:cNvPr>
          <p:cNvSpPr txBox="1"/>
          <p:nvPr/>
        </p:nvSpPr>
        <p:spPr>
          <a:xfrm>
            <a:off x="4247964" y="1295909"/>
            <a:ext cx="22365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kern="12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CEOS VCs and satellite Science Teams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0B474323-2D83-8147-B90A-318C53A85C15}"/>
              </a:ext>
            </a:extLst>
          </p:cNvPr>
          <p:cNvSpPr/>
          <p:nvPr/>
        </p:nvSpPr>
        <p:spPr bwMode="auto">
          <a:xfrm>
            <a:off x="4004937" y="1600874"/>
            <a:ext cx="243027" cy="216024"/>
          </a:xfrm>
          <a:prstGeom prst="round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l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D08A83-0E77-984F-98E1-B16C3D186266}"/>
              </a:ext>
            </a:extLst>
          </p:cNvPr>
          <p:cNvSpPr txBox="1"/>
          <p:nvPr/>
        </p:nvSpPr>
        <p:spPr>
          <a:xfrm>
            <a:off x="4247964" y="1601071"/>
            <a:ext cx="39677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kern="12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other EOVs that use satellite observations, for direct measure or inference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31C611AF-2A65-D64B-91C9-0980CE546F09}"/>
              </a:ext>
            </a:extLst>
          </p:cNvPr>
          <p:cNvSpPr/>
          <p:nvPr/>
        </p:nvSpPr>
        <p:spPr bwMode="auto">
          <a:xfrm>
            <a:off x="1087176" y="4428430"/>
            <a:ext cx="1000549" cy="216024"/>
          </a:xfrm>
          <a:prstGeom prst="round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l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2844F9CC-B0CA-644B-8139-9423C51545F9}"/>
              </a:ext>
            </a:extLst>
          </p:cNvPr>
          <p:cNvSpPr/>
          <p:nvPr/>
        </p:nvSpPr>
        <p:spPr bwMode="auto">
          <a:xfrm>
            <a:off x="5058054" y="2402886"/>
            <a:ext cx="1728192" cy="216024"/>
          </a:xfrm>
          <a:prstGeom prst="round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l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B1FC69DD-1C9C-6543-8694-331330332C75}"/>
              </a:ext>
            </a:extLst>
          </p:cNvPr>
          <p:cNvSpPr/>
          <p:nvPr/>
        </p:nvSpPr>
        <p:spPr bwMode="auto">
          <a:xfrm>
            <a:off x="5058054" y="2672916"/>
            <a:ext cx="1728192" cy="216024"/>
          </a:xfrm>
          <a:prstGeom prst="round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l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C20EAA80-991C-3945-887C-15EDCCA22715}"/>
              </a:ext>
            </a:extLst>
          </p:cNvPr>
          <p:cNvSpPr/>
          <p:nvPr/>
        </p:nvSpPr>
        <p:spPr bwMode="auto">
          <a:xfrm>
            <a:off x="5020680" y="3429000"/>
            <a:ext cx="1657554" cy="216024"/>
          </a:xfrm>
          <a:prstGeom prst="roundRect">
            <a:avLst/>
          </a:prstGeom>
          <a:noFill/>
          <a:ln w="38100" cap="flat" cmpd="sng" algn="ctr">
            <a:solidFill>
              <a:srgbClr val="92D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l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64D18539-8409-A24B-ACA1-7A19DF9B291C}"/>
              </a:ext>
            </a:extLst>
          </p:cNvPr>
          <p:cNvSpPr/>
          <p:nvPr/>
        </p:nvSpPr>
        <p:spPr bwMode="auto">
          <a:xfrm>
            <a:off x="3005826" y="2942946"/>
            <a:ext cx="918102" cy="216024"/>
          </a:xfrm>
          <a:prstGeom prst="roundRect">
            <a:avLst/>
          </a:prstGeom>
          <a:noFill/>
          <a:ln w="38100" cap="flat" cmpd="sng" algn="ctr">
            <a:solidFill>
              <a:srgbClr val="92D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l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1B95BA07-6BBD-4348-BB3C-A1926E9271C1}"/>
              </a:ext>
            </a:extLst>
          </p:cNvPr>
          <p:cNvSpPr/>
          <p:nvPr/>
        </p:nvSpPr>
        <p:spPr bwMode="auto">
          <a:xfrm>
            <a:off x="1061611" y="2929343"/>
            <a:ext cx="486054" cy="216024"/>
          </a:xfrm>
          <a:prstGeom prst="round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l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833974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9187</TotalTime>
  <Words>167</Words>
  <Application>Microsoft Office PowerPoint</Application>
  <PresentationFormat>On-screen Show 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ＭＳ Ｐゴシック</vt:lpstr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Blank Presentation</vt:lpstr>
      <vt:lpstr>Session 2 Discussion</vt:lpstr>
      <vt:lpstr>PowerPoint Presentation</vt:lpstr>
      <vt:lpstr>EOVs (and ECVs)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187</cp:revision>
  <dcterms:modified xsi:type="dcterms:W3CDTF">2019-09-11T19:35:31Z</dcterms:modified>
</cp:coreProperties>
</file>