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1" r:id="rId1"/>
  </p:sldMasterIdLst>
  <p:notesMasterIdLst>
    <p:notesMasterId r:id="rId13"/>
  </p:notesMasterIdLst>
  <p:sldIdLst>
    <p:sldId id="256" r:id="rId2"/>
    <p:sldId id="258" r:id="rId3"/>
    <p:sldId id="264" r:id="rId4"/>
    <p:sldId id="265" r:id="rId5"/>
    <p:sldId id="259" r:id="rId6"/>
    <p:sldId id="260" r:id="rId7"/>
    <p:sldId id="261" r:id="rId8"/>
    <p:sldId id="266" r:id="rId9"/>
    <p:sldId id="267" r:id="rId10"/>
    <p:sldId id="262" r:id="rId11"/>
    <p:sldId id="263" r:id="rId12"/>
  </p:sldIdLst>
  <p:sldSz cx="12192000" cy="6858000"/>
  <p:notesSz cx="6985000" cy="9283700"/>
  <p:embeddedFontLst>
    <p:embeddedFont>
      <p:font typeface="Calibri" panose="020F0502020204030204" pitchFamily="34" charset="0"/>
      <p:regular r:id="rId14"/>
      <p:bold r:id="rId15"/>
      <p:italic r:id="rId16"/>
      <p:boldItalic r:id="rId17"/>
    </p:embeddedFont>
    <p:embeddedFont>
      <p:font typeface="Helvetica Neue" panose="020B060007020508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3"/>
  </p:normalViewPr>
  <p:slideViewPr>
    <p:cSldViewPr snapToGrid="0">
      <p:cViewPr varScale="1">
        <p:scale>
          <a:sx n="75" d="100"/>
          <a:sy n="75" d="100"/>
        </p:scale>
        <p:origin x="300"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6833" cy="465797"/>
          </a:xfrm>
          <a:prstGeom prst="rect">
            <a:avLst/>
          </a:prstGeom>
          <a:noFill/>
          <a:ln>
            <a:noFill/>
          </a:ln>
        </p:spPr>
        <p:txBody>
          <a:bodyPr spcFirstLastPara="1" wrap="square" lIns="92950" tIns="46475" rIns="92950" bIns="464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56550" y="0"/>
            <a:ext cx="3026833" cy="465797"/>
          </a:xfrm>
          <a:prstGeom prst="rect">
            <a:avLst/>
          </a:prstGeom>
          <a:noFill/>
          <a:ln>
            <a:noFill/>
          </a:ln>
        </p:spPr>
        <p:txBody>
          <a:bodyPr spcFirstLastPara="1" wrap="square" lIns="92950" tIns="46475" rIns="92950" bIns="464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67781"/>
            <a:ext cx="5588000" cy="3655457"/>
          </a:xfrm>
          <a:prstGeom prst="rect">
            <a:avLst/>
          </a:prstGeom>
          <a:noFill/>
          <a:ln>
            <a:noFill/>
          </a:ln>
        </p:spPr>
        <p:txBody>
          <a:bodyPr spcFirstLastPara="1" wrap="square" lIns="92950" tIns="46475" rIns="92950" bIns="464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7904"/>
            <a:ext cx="3026833" cy="465796"/>
          </a:xfrm>
          <a:prstGeom prst="rect">
            <a:avLst/>
          </a:prstGeom>
          <a:noFill/>
          <a:ln>
            <a:noFill/>
          </a:ln>
        </p:spPr>
        <p:txBody>
          <a:bodyPr spcFirstLastPara="1" wrap="square" lIns="92950" tIns="46475" rIns="92950" bIns="464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56550" y="8817904"/>
            <a:ext cx="3026833" cy="465796"/>
          </a:xfrm>
          <a:prstGeom prst="rect">
            <a:avLst/>
          </a:prstGeom>
          <a:noFill/>
          <a:ln>
            <a:noFill/>
          </a:ln>
        </p:spPr>
        <p:txBody>
          <a:bodyPr spcFirstLastPara="1" wrap="square" lIns="92950" tIns="46475" rIns="92950" bIns="464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37" name="Google Shape;37;p1: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50" name="Google Shape;50;p3: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4: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57" name="Google Shape;57;p4: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5: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64" name="Google Shape;64;p5: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6: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71" name="Google Shape;71;p6: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5fb779707e_17_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g5fb779707e_17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7: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78" name="Google Shape;78;p7: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830385" y="2492915"/>
            <a:ext cx="10363200" cy="72276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600" b="0" i="0" u="none" strike="noStrike" cap="none">
                <a:solidFill>
                  <a:schemeClr val="lt1"/>
                </a:solidFill>
                <a:latin typeface="Arial"/>
                <a:ea typeface="Arial"/>
                <a:cs typeface="Arial"/>
                <a:sym typeface="Arial"/>
              </a:defRPr>
            </a:lvl1pPr>
            <a:lvl2pPr marR="0" lvl="1" algn="r" rtl="0">
              <a:spcBef>
                <a:spcPts val="0"/>
              </a:spcBef>
              <a:spcAft>
                <a:spcPts val="0"/>
              </a:spcAft>
              <a:buSzPts val="1400"/>
              <a:buNone/>
              <a:defRPr sz="3200" b="0" i="0" u="none" strike="noStrike" cap="none">
                <a:solidFill>
                  <a:srgbClr val="FFFFFF"/>
                </a:solidFill>
                <a:latin typeface="Arial"/>
                <a:ea typeface="Arial"/>
                <a:cs typeface="Arial"/>
                <a:sym typeface="Arial"/>
              </a:defRPr>
            </a:lvl2pPr>
            <a:lvl3pPr marR="0" lvl="2" algn="r" rtl="0">
              <a:spcBef>
                <a:spcPts val="0"/>
              </a:spcBef>
              <a:spcAft>
                <a:spcPts val="0"/>
              </a:spcAft>
              <a:buSzPts val="1400"/>
              <a:buNone/>
              <a:defRPr sz="3200" b="0" i="0" u="none" strike="noStrike" cap="none">
                <a:solidFill>
                  <a:srgbClr val="FFFFFF"/>
                </a:solidFill>
                <a:latin typeface="Arial"/>
                <a:ea typeface="Arial"/>
                <a:cs typeface="Arial"/>
                <a:sym typeface="Arial"/>
              </a:defRPr>
            </a:lvl3pPr>
            <a:lvl4pPr marR="0" lvl="3" algn="r" rtl="0">
              <a:spcBef>
                <a:spcPts val="0"/>
              </a:spcBef>
              <a:spcAft>
                <a:spcPts val="0"/>
              </a:spcAft>
              <a:buSzPts val="1400"/>
              <a:buNone/>
              <a:defRPr sz="3200" b="0" i="0" u="none" strike="noStrike" cap="none">
                <a:solidFill>
                  <a:srgbClr val="FFFFFF"/>
                </a:solidFill>
                <a:latin typeface="Arial"/>
                <a:ea typeface="Arial"/>
                <a:cs typeface="Arial"/>
                <a:sym typeface="Arial"/>
              </a:defRPr>
            </a:lvl4pPr>
            <a:lvl5pPr marR="0" lvl="4" algn="r" rtl="0">
              <a:spcBef>
                <a:spcPts val="0"/>
              </a:spcBef>
              <a:spcAft>
                <a:spcPts val="0"/>
              </a:spcAft>
              <a:buSzPts val="1400"/>
              <a:buNone/>
              <a:defRPr sz="3200" b="0" i="0" u="none" strike="noStrike" cap="none">
                <a:solidFill>
                  <a:srgbClr val="FFFFFF"/>
                </a:solidFill>
                <a:latin typeface="Arial"/>
                <a:ea typeface="Arial"/>
                <a:cs typeface="Arial"/>
                <a:sym typeface="Arial"/>
              </a:defRPr>
            </a:lvl5pPr>
            <a:lvl6pPr marR="0" lvl="5" algn="r" rtl="0">
              <a:spcBef>
                <a:spcPts val="0"/>
              </a:spcBef>
              <a:spcAft>
                <a:spcPts val="0"/>
              </a:spcAft>
              <a:buSzPts val="1400"/>
              <a:buNone/>
              <a:defRPr sz="3200" b="0" i="0" u="none" strike="noStrike" cap="none">
                <a:solidFill>
                  <a:srgbClr val="FFFFFF"/>
                </a:solidFill>
                <a:latin typeface="Arial"/>
                <a:ea typeface="Arial"/>
                <a:cs typeface="Arial"/>
                <a:sym typeface="Arial"/>
              </a:defRPr>
            </a:lvl6pPr>
            <a:lvl7pPr marR="0" lvl="6" algn="r" rtl="0">
              <a:spcBef>
                <a:spcPts val="0"/>
              </a:spcBef>
              <a:spcAft>
                <a:spcPts val="0"/>
              </a:spcAft>
              <a:buSzPts val="1400"/>
              <a:buNone/>
              <a:defRPr sz="3200" b="0" i="0" u="none" strike="noStrike" cap="none">
                <a:solidFill>
                  <a:srgbClr val="FFFFFF"/>
                </a:solidFill>
                <a:latin typeface="Arial"/>
                <a:ea typeface="Arial"/>
                <a:cs typeface="Arial"/>
                <a:sym typeface="Arial"/>
              </a:defRPr>
            </a:lvl7pPr>
            <a:lvl8pPr marR="0" lvl="7" algn="r" rtl="0">
              <a:spcBef>
                <a:spcPts val="0"/>
              </a:spcBef>
              <a:spcAft>
                <a:spcPts val="0"/>
              </a:spcAft>
              <a:buSzPts val="1400"/>
              <a:buNone/>
              <a:defRPr sz="3200" b="0" i="0" u="none" strike="noStrike" cap="none">
                <a:solidFill>
                  <a:srgbClr val="FFFFFF"/>
                </a:solidFill>
                <a:latin typeface="Arial"/>
                <a:ea typeface="Arial"/>
                <a:cs typeface="Arial"/>
                <a:sym typeface="Arial"/>
              </a:defRPr>
            </a:lvl8pPr>
            <a:lvl9pPr marR="0" lvl="8" algn="r" rtl="0">
              <a:spcBef>
                <a:spcPts val="0"/>
              </a:spcBef>
              <a:spcAft>
                <a:spcPts val="0"/>
              </a:spcAft>
              <a:buSzPts val="1400"/>
              <a:buNone/>
              <a:defRPr sz="3200" b="0" i="0" u="none" strike="noStrike" cap="none">
                <a:solidFill>
                  <a:srgbClr val="FFFFFF"/>
                </a:solidFill>
                <a:latin typeface="Arial"/>
                <a:ea typeface="Arial"/>
                <a:cs typeface="Arial"/>
                <a:sym typeface="Arial"/>
              </a:defRPr>
            </a:lvl9pPr>
          </a:lstStyle>
          <a:p>
            <a:endParaRPr/>
          </a:p>
        </p:txBody>
      </p:sp>
      <p:sp>
        <p:nvSpPr>
          <p:cNvPr id="17" name="Google Shape;17;p2"/>
          <p:cNvSpPr txBox="1">
            <a:spLocks noGrp="1"/>
          </p:cNvSpPr>
          <p:nvPr>
            <p:ph type="subTitle" idx="1"/>
          </p:nvPr>
        </p:nvSpPr>
        <p:spPr>
          <a:xfrm>
            <a:off x="830386" y="3847065"/>
            <a:ext cx="5961633" cy="2212604"/>
          </a:xfrm>
          <a:prstGeom prst="rect">
            <a:avLst/>
          </a:prstGeom>
          <a:noFill/>
          <a:ln>
            <a:noFill/>
          </a:ln>
        </p:spPr>
        <p:txBody>
          <a:bodyPr spcFirstLastPara="1" wrap="square" lIns="91425" tIns="45700" rIns="91425" bIns="45700" anchor="t" anchorCtr="0">
            <a:noAutofit/>
          </a:bodyPr>
          <a:lstStyle>
            <a:lvl1pPr marR="0" lvl="0" algn="l" rtl="0">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R="0" lvl="1" algn="ctr" rtl="0">
              <a:spcBef>
                <a:spcPts val="500"/>
              </a:spcBef>
              <a:spcAft>
                <a:spcPts val="0"/>
              </a:spcAft>
              <a:buClr>
                <a:srgbClr val="002569"/>
              </a:buClr>
              <a:buSzPts val="2000"/>
              <a:buFont typeface="Arial"/>
              <a:buNone/>
              <a:defRPr sz="2000" b="0" i="0" u="none" strike="noStrike" cap="none">
                <a:solidFill>
                  <a:srgbClr val="002569"/>
                </a:solidFill>
                <a:latin typeface="Arial"/>
                <a:ea typeface="Arial"/>
                <a:cs typeface="Arial"/>
                <a:sym typeface="Arial"/>
              </a:defRPr>
            </a:lvl2pPr>
            <a:lvl3pPr marR="0" lvl="2" algn="ctr" rtl="0">
              <a:spcBef>
                <a:spcPts val="500"/>
              </a:spcBef>
              <a:spcAft>
                <a:spcPts val="0"/>
              </a:spcAft>
              <a:buClr>
                <a:srgbClr val="002569"/>
              </a:buClr>
              <a:buSzPts val="1800"/>
              <a:buFont typeface="Arial"/>
              <a:buNone/>
              <a:defRPr sz="1800" b="0" i="0" u="none" strike="noStrike" cap="none">
                <a:solidFill>
                  <a:srgbClr val="002569"/>
                </a:solidFill>
                <a:latin typeface="Arial"/>
                <a:ea typeface="Arial"/>
                <a:cs typeface="Arial"/>
                <a:sym typeface="Arial"/>
              </a:defRPr>
            </a:lvl3pPr>
            <a:lvl4pPr marR="0" lvl="3"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4pPr>
            <a:lvl5pPr marR="0" lvl="4"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5pPr>
            <a:lvl6pPr marR="0" lvl="5"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6pPr>
            <a:lvl7pPr marR="0" lvl="6"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7pPr>
            <a:lvl8pPr marR="0" lvl="7"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8pPr>
            <a:lvl9pPr marR="0" lvl="8"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9pPr>
          </a:lstStyle>
          <a:p>
            <a:endParaRPr/>
          </a:p>
        </p:txBody>
      </p:sp>
      <p:sp>
        <p:nvSpPr>
          <p:cNvPr id="18" name="Google Shape;18;p2"/>
          <p:cNvSpPr txBox="1">
            <a:spLocks noGrp="1"/>
          </p:cNvSpPr>
          <p:nvPr>
            <p:ph type="dt" idx="10"/>
          </p:nvPr>
        </p:nvSpPr>
        <p:spPr>
          <a:xfrm>
            <a:off x="838200" y="6474336"/>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19" name="Google Shape;19;p2"/>
          <p:cNvSpPr txBox="1">
            <a:spLocks noGrp="1"/>
          </p:cNvSpPr>
          <p:nvPr>
            <p:ph type="ftr" idx="11"/>
          </p:nvPr>
        </p:nvSpPr>
        <p:spPr>
          <a:xfrm>
            <a:off x="4038600" y="6474336"/>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20" name="Google Shape;20;p2"/>
          <p:cNvSpPr txBox="1">
            <a:spLocks noGrp="1"/>
          </p:cNvSpPr>
          <p:nvPr>
            <p:ph type="sldNum" idx="12"/>
          </p:nvPr>
        </p:nvSpPr>
        <p:spPr>
          <a:xfrm>
            <a:off x="9652000" y="6546852"/>
            <a:ext cx="2540000" cy="369332"/>
          </a:xfrm>
          <a:prstGeom prst="rect">
            <a:avLst/>
          </a:prstGeom>
          <a:noFill/>
          <a:ln>
            <a:noFill/>
          </a:ln>
        </p:spPr>
        <p:txBody>
          <a:bodyPr spcFirstLastPara="1" wrap="square" lIns="45700" tIns="45700" rIns="45700"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2"/>
          <p:cNvPicPr preferRelativeResize="0"/>
          <p:nvPr/>
        </p:nvPicPr>
        <p:blipFill rotWithShape="1">
          <a:blip r:embed="rId2">
            <a:alphaModFix/>
          </a:blip>
          <a:srcRect/>
          <a:stretch/>
        </p:blipFill>
        <p:spPr>
          <a:xfrm>
            <a:off x="830385" y="1217405"/>
            <a:ext cx="3343875" cy="993132"/>
          </a:xfrm>
          <a:prstGeom prst="rect">
            <a:avLst/>
          </a:prstGeom>
          <a:noFill/>
          <a:ln>
            <a:noFill/>
          </a:ln>
        </p:spPr>
      </p:pic>
      <p:sp>
        <p:nvSpPr>
          <p:cNvPr id="22" name="Google Shape;22;p2"/>
          <p:cNvSpPr txBox="1"/>
          <p:nvPr/>
        </p:nvSpPr>
        <p:spPr>
          <a:xfrm>
            <a:off x="830386" y="2246635"/>
            <a:ext cx="3741615" cy="2101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b="1" i="0" u="none" strike="noStrike" cap="none">
                <a:solidFill>
                  <a:schemeClr val="lt1"/>
                </a:solidFill>
                <a:latin typeface="Helvetica Neue"/>
                <a:ea typeface="Helvetica Neue"/>
                <a:cs typeface="Helvetica Neue"/>
                <a:sym typeface="Helvetica Neue"/>
              </a:rPr>
              <a:t>Committee on Earth Observation Satellites</a:t>
            </a:r>
            <a:endParaRPr/>
          </a:p>
        </p:txBody>
      </p:sp>
      <p:pic>
        <p:nvPicPr>
          <p:cNvPr id="23" name="Google Shape;23;p2"/>
          <p:cNvPicPr preferRelativeResize="0"/>
          <p:nvPr/>
        </p:nvPicPr>
        <p:blipFill rotWithShape="1">
          <a:blip r:embed="rId3">
            <a:alphaModFix/>
          </a:blip>
          <a:srcRect t="24395"/>
          <a:stretch/>
        </p:blipFill>
        <p:spPr>
          <a:xfrm>
            <a:off x="0" y="-68240"/>
            <a:ext cx="12192000" cy="6926239"/>
          </a:xfrm>
          <a:prstGeom prst="rect">
            <a:avLst/>
          </a:prstGeom>
          <a:noFill/>
          <a:ln>
            <a:noFill/>
          </a:ln>
        </p:spPr>
      </p:pic>
      <p:pic>
        <p:nvPicPr>
          <p:cNvPr id="24" name="Google Shape;24;p2"/>
          <p:cNvPicPr preferRelativeResize="0"/>
          <p:nvPr/>
        </p:nvPicPr>
        <p:blipFill rotWithShape="1">
          <a:blip r:embed="rId2">
            <a:alphaModFix/>
          </a:blip>
          <a:srcRect/>
          <a:stretch/>
        </p:blipFill>
        <p:spPr>
          <a:xfrm>
            <a:off x="622789" y="1217405"/>
            <a:ext cx="2507906" cy="993132"/>
          </a:xfrm>
          <a:prstGeom prst="rect">
            <a:avLst/>
          </a:prstGeom>
          <a:noFill/>
          <a:ln>
            <a:noFill/>
          </a:ln>
        </p:spPr>
      </p:pic>
      <p:sp>
        <p:nvSpPr>
          <p:cNvPr id="25" name="Google Shape;25;p2"/>
          <p:cNvSpPr txBox="1"/>
          <p:nvPr/>
        </p:nvSpPr>
        <p:spPr>
          <a:xfrm>
            <a:off x="622789" y="2246634"/>
            <a:ext cx="2806211" cy="2101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b="1" i="0" u="none" strike="noStrike" cap="none">
                <a:solidFill>
                  <a:schemeClr val="lt1"/>
                </a:solidFill>
                <a:latin typeface="Helvetica Neue"/>
                <a:ea typeface="Helvetica Neue"/>
                <a:cs typeface="Helvetica Neue"/>
                <a:sym typeface="Helvetica Neue"/>
              </a:rPr>
              <a:t>Committee on Earth Observation Satellites</a:t>
            </a:r>
            <a:endParaRPr/>
          </a:p>
        </p:txBody>
      </p:sp>
      <p:sp>
        <p:nvSpPr>
          <p:cNvPr id="26" name="Google Shape;26;p2"/>
          <p:cNvSpPr txBox="1"/>
          <p:nvPr/>
        </p:nvSpPr>
        <p:spPr>
          <a:xfrm>
            <a:off x="622789" y="2514600"/>
            <a:ext cx="5746243" cy="99313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4400" b="1" i="0" u="none" strike="noStrike" cap="none">
              <a:solidFill>
                <a:schemeClr val="lt1"/>
              </a:solidFill>
              <a:latin typeface="Helvetica Neue"/>
              <a:ea typeface="Helvetica Neue"/>
              <a:cs typeface="Helvetica Neue"/>
              <a:sym typeface="Helvetica Neue"/>
            </a:endParaRPr>
          </a:p>
        </p:txBody>
      </p:sp>
      <p:sp>
        <p:nvSpPr>
          <p:cNvPr id="27" name="Google Shape;27;p2"/>
          <p:cNvSpPr/>
          <p:nvPr/>
        </p:nvSpPr>
        <p:spPr>
          <a:xfrm>
            <a:off x="622789" y="3759200"/>
            <a:ext cx="4810858" cy="2541589"/>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endParaRPr sz="1800" b="0" i="0" u="none" strike="noStrike" cap="none">
              <a:solidFill>
                <a:srgbClr val="FFFFFF"/>
              </a:solidFill>
              <a:latin typeface="Helvetica Neue"/>
              <a:ea typeface="Helvetica Neue"/>
              <a:cs typeface="Helvetica Neue"/>
              <a:sym typeface="Helvetica Neu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8"/>
        <p:cNvGrpSpPr/>
        <p:nvPr/>
      </p:nvGrpSpPr>
      <p:grpSpPr>
        <a:xfrm>
          <a:off x="0" y="0"/>
          <a:ext cx="0" cy="0"/>
          <a:chOff x="0" y="0"/>
          <a:chExt cx="0" cy="0"/>
        </a:xfrm>
      </p:grpSpPr>
      <p:sp>
        <p:nvSpPr>
          <p:cNvPr id="29" name="Google Shape;29;p3"/>
          <p:cNvSpPr>
            <a:spLocks noGrp="1"/>
          </p:cNvSpPr>
          <p:nvPr>
            <p:ph type="sldNum" idx="12"/>
          </p:nvPr>
        </p:nvSpPr>
        <p:spPr>
          <a:xfrm>
            <a:off x="11684000" y="6629403"/>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a:spcBef>
                <a:spcPts val="0"/>
              </a:spcBef>
              <a:buNone/>
              <a:defRPr sz="1100" b="0" i="1" u="none" strike="noStrike" cap="none">
                <a:solidFill>
                  <a:srgbClr val="1F497D"/>
                </a:solidFill>
                <a:latin typeface="Helvetica Neue"/>
                <a:ea typeface="Helvetica Neue"/>
                <a:cs typeface="Helvetica Neue"/>
                <a:sym typeface="Helvetica Neue"/>
              </a:defRPr>
            </a:lvl1pPr>
            <a:lvl2pPr marL="0" marR="0" lvl="1" indent="0" algn="ctr">
              <a:spcBef>
                <a:spcPts val="0"/>
              </a:spcBef>
              <a:buNone/>
              <a:defRPr sz="1100" b="0" i="1" u="none" strike="noStrike" cap="none">
                <a:solidFill>
                  <a:srgbClr val="1F497D"/>
                </a:solidFill>
                <a:latin typeface="Helvetica Neue"/>
                <a:ea typeface="Helvetica Neue"/>
                <a:cs typeface="Helvetica Neue"/>
                <a:sym typeface="Helvetica Neue"/>
              </a:defRPr>
            </a:lvl2pPr>
            <a:lvl3pPr marL="0" marR="0" lvl="2" indent="0" algn="ctr">
              <a:spcBef>
                <a:spcPts val="0"/>
              </a:spcBef>
              <a:buNone/>
              <a:defRPr sz="1100" b="0" i="1" u="none" strike="noStrike" cap="none">
                <a:solidFill>
                  <a:srgbClr val="1F497D"/>
                </a:solidFill>
                <a:latin typeface="Helvetica Neue"/>
                <a:ea typeface="Helvetica Neue"/>
                <a:cs typeface="Helvetica Neue"/>
                <a:sym typeface="Helvetica Neue"/>
              </a:defRPr>
            </a:lvl3pPr>
            <a:lvl4pPr marL="0" marR="0" lvl="3" indent="0" algn="ctr">
              <a:spcBef>
                <a:spcPts val="0"/>
              </a:spcBef>
              <a:buNone/>
              <a:defRPr sz="1100" b="0" i="1" u="none" strike="noStrike" cap="none">
                <a:solidFill>
                  <a:srgbClr val="1F497D"/>
                </a:solidFill>
                <a:latin typeface="Helvetica Neue"/>
                <a:ea typeface="Helvetica Neue"/>
                <a:cs typeface="Helvetica Neue"/>
                <a:sym typeface="Helvetica Neue"/>
              </a:defRPr>
            </a:lvl4pPr>
            <a:lvl5pPr marL="0" marR="0" lvl="4" indent="0" algn="ctr">
              <a:spcBef>
                <a:spcPts val="0"/>
              </a:spcBef>
              <a:buNone/>
              <a:defRPr sz="1100" b="0" i="1" u="none" strike="noStrike" cap="none">
                <a:solidFill>
                  <a:srgbClr val="1F497D"/>
                </a:solidFill>
                <a:latin typeface="Helvetica Neue"/>
                <a:ea typeface="Helvetica Neue"/>
                <a:cs typeface="Helvetica Neue"/>
                <a:sym typeface="Helvetica Neue"/>
              </a:defRPr>
            </a:lvl5pPr>
            <a:lvl6pPr marL="0" marR="0" lvl="5" indent="0" algn="ctr">
              <a:spcBef>
                <a:spcPts val="0"/>
              </a:spcBef>
              <a:buNone/>
              <a:defRPr sz="1100" b="0" i="1" u="none" strike="noStrike" cap="none">
                <a:solidFill>
                  <a:srgbClr val="1F497D"/>
                </a:solidFill>
                <a:latin typeface="Helvetica Neue"/>
                <a:ea typeface="Helvetica Neue"/>
                <a:cs typeface="Helvetica Neue"/>
                <a:sym typeface="Helvetica Neue"/>
              </a:defRPr>
            </a:lvl6pPr>
            <a:lvl7pPr marL="0" marR="0" lvl="6" indent="0" algn="ctr">
              <a:spcBef>
                <a:spcPts val="0"/>
              </a:spcBef>
              <a:buNone/>
              <a:defRPr sz="1100" b="0" i="1" u="none" strike="noStrike" cap="none">
                <a:solidFill>
                  <a:srgbClr val="1F497D"/>
                </a:solidFill>
                <a:latin typeface="Helvetica Neue"/>
                <a:ea typeface="Helvetica Neue"/>
                <a:cs typeface="Helvetica Neue"/>
                <a:sym typeface="Helvetica Neue"/>
              </a:defRPr>
            </a:lvl7pPr>
            <a:lvl8pPr marL="0" marR="0" lvl="7" indent="0" algn="ctr">
              <a:spcBef>
                <a:spcPts val="0"/>
              </a:spcBef>
              <a:buNone/>
              <a:defRPr sz="1100" b="0" i="1" u="none" strike="noStrike" cap="none">
                <a:solidFill>
                  <a:srgbClr val="1F497D"/>
                </a:solidFill>
                <a:latin typeface="Helvetica Neue"/>
                <a:ea typeface="Helvetica Neue"/>
                <a:cs typeface="Helvetica Neue"/>
                <a:sym typeface="Helvetica Neue"/>
              </a:defRPr>
            </a:lvl8pPr>
            <a:lvl9pPr marL="0" marR="0" lvl="8" indent="0" algn="ctr">
              <a:spcBef>
                <a:spcPts val="0"/>
              </a:spcBef>
              <a:buNone/>
              <a:defRPr sz="1100" b="0" i="1" u="none" strike="noStrike" cap="none">
                <a:solidFill>
                  <a:srgbClr val="1F497D"/>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
        <p:nvSpPr>
          <p:cNvPr id="30" name="Google Shape;30;p3"/>
          <p:cNvSpPr txBox="1">
            <a:spLocks noGrp="1"/>
          </p:cNvSpPr>
          <p:nvPr>
            <p:ph type="body" idx="1"/>
          </p:nvPr>
        </p:nvSpPr>
        <p:spPr>
          <a:xfrm>
            <a:off x="166255" y="1402773"/>
            <a:ext cx="11845636" cy="5101935"/>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1pPr>
            <a:lvl2pPr marL="914400" marR="0" lvl="1" indent="-355600" algn="l" rtl="0">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
        <p:nvSpPr>
          <p:cNvPr id="31" name="Google Shape;31;p3"/>
          <p:cNvSpPr txBox="1">
            <a:spLocks noGrp="1"/>
          </p:cNvSpPr>
          <p:nvPr>
            <p:ph type="body" idx="2"/>
          </p:nvPr>
        </p:nvSpPr>
        <p:spPr>
          <a:xfrm>
            <a:off x="2743200" y="304800"/>
            <a:ext cx="6604000" cy="5334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00"/>
              </a:spcBef>
              <a:spcAft>
                <a:spcPts val="0"/>
              </a:spcAft>
              <a:buClr>
                <a:schemeClr val="lt1"/>
              </a:buClr>
              <a:buSzPts val="2400"/>
              <a:buFont typeface="Arial"/>
              <a:buNone/>
              <a:defRPr sz="2400" b="0" i="0" u="none" strike="noStrike" cap="none">
                <a:solidFill>
                  <a:schemeClr val="lt1"/>
                </a:solidFill>
                <a:latin typeface="Helvetica Neue"/>
                <a:ea typeface="Helvetica Neue"/>
                <a:cs typeface="Helvetica Neue"/>
                <a:sym typeface="Helvetica Neue"/>
              </a:defRPr>
            </a:lvl1pPr>
            <a:lvl2pPr marL="914400" marR="0" lvl="1"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2"/>
        <p:cNvGrpSpPr/>
        <p:nvPr/>
      </p:nvGrpSpPr>
      <p:grpSpPr>
        <a:xfrm>
          <a:off x="0" y="0"/>
          <a:ext cx="0" cy="0"/>
          <a:chOff x="0" y="0"/>
          <a:chExt cx="0" cy="0"/>
        </a:xfrm>
      </p:grpSpPr>
      <p:sp>
        <p:nvSpPr>
          <p:cNvPr id="33" name="Google Shape;33;p4"/>
          <p:cNvSpPr txBox="1">
            <a:spLocks noGrp="1"/>
          </p:cNvSpPr>
          <p:nvPr>
            <p:ph type="sldNum" idx="12"/>
          </p:nvPr>
        </p:nvSpPr>
        <p:spPr>
          <a:xfrm>
            <a:off x="9652000" y="6546852"/>
            <a:ext cx="2540000" cy="369332"/>
          </a:xfrm>
          <a:prstGeom prst="rect">
            <a:avLst/>
          </a:prstGeom>
          <a:noFill/>
          <a:ln>
            <a:noFill/>
          </a:ln>
        </p:spPr>
        <p:txBody>
          <a:bodyPr spcFirstLastPara="1" wrap="square" lIns="45700" tIns="45700" rIns="45700" bIns="45700" anchor="t" anchorCtr="0">
            <a:noAutofit/>
          </a:bodyPr>
          <a:lstStyle>
            <a:lvl1pPr marL="0" lvl="0" indent="0" algn="r">
              <a:spcBef>
                <a:spcPts val="0"/>
              </a:spcBef>
              <a:buNone/>
              <a:defRPr>
                <a:solidFill>
                  <a:srgbClr val="002569"/>
                </a:solidFill>
              </a:defRPr>
            </a:lvl1pPr>
            <a:lvl2pPr marL="0" lvl="1" indent="0" algn="r">
              <a:spcBef>
                <a:spcPts val="0"/>
              </a:spcBef>
              <a:buNone/>
              <a:defRPr>
                <a:solidFill>
                  <a:srgbClr val="002569"/>
                </a:solidFill>
              </a:defRPr>
            </a:lvl2pPr>
            <a:lvl3pPr marL="0" lvl="2" indent="0" algn="r">
              <a:spcBef>
                <a:spcPts val="0"/>
              </a:spcBef>
              <a:buNone/>
              <a:defRPr>
                <a:solidFill>
                  <a:srgbClr val="002569"/>
                </a:solidFill>
              </a:defRPr>
            </a:lvl3pPr>
            <a:lvl4pPr marL="0" lvl="3" indent="0" algn="r">
              <a:spcBef>
                <a:spcPts val="0"/>
              </a:spcBef>
              <a:buNone/>
              <a:defRPr>
                <a:solidFill>
                  <a:srgbClr val="002569"/>
                </a:solidFill>
              </a:defRPr>
            </a:lvl4pPr>
            <a:lvl5pPr marL="0" lvl="4" indent="0" algn="r">
              <a:spcBef>
                <a:spcPts val="0"/>
              </a:spcBef>
              <a:buNone/>
              <a:defRPr>
                <a:solidFill>
                  <a:srgbClr val="002569"/>
                </a:solidFill>
              </a:defRPr>
            </a:lvl5pPr>
            <a:lvl6pPr marL="0" lvl="5" indent="0" algn="r">
              <a:spcBef>
                <a:spcPts val="0"/>
              </a:spcBef>
              <a:buNone/>
              <a:defRPr>
                <a:solidFill>
                  <a:srgbClr val="002569"/>
                </a:solidFill>
              </a:defRPr>
            </a:lvl6pPr>
            <a:lvl7pPr marL="0" lvl="6" indent="0" algn="r">
              <a:spcBef>
                <a:spcPts val="0"/>
              </a:spcBef>
              <a:buNone/>
              <a:defRPr>
                <a:solidFill>
                  <a:srgbClr val="002569"/>
                </a:solidFill>
              </a:defRPr>
            </a:lvl7pPr>
            <a:lvl8pPr marL="0" lvl="7" indent="0" algn="r">
              <a:spcBef>
                <a:spcPts val="0"/>
              </a:spcBef>
              <a:buNone/>
              <a:defRPr>
                <a:solidFill>
                  <a:srgbClr val="002569"/>
                </a:solidFill>
              </a:defRPr>
            </a:lvl8pPr>
            <a:lvl9pPr marL="0" lvl="8" indent="0" algn="r">
              <a:spcBef>
                <a:spcPts val="0"/>
              </a:spcBef>
              <a:buNone/>
              <a:defRPr>
                <a:solidFill>
                  <a:srgbClr val="002569"/>
                </a:solidFill>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p4"/>
          <p:cNvSpPr txBox="1">
            <a:spLocks noGrp="1"/>
          </p:cNvSpPr>
          <p:nvPr>
            <p:ph type="title"/>
          </p:nvPr>
        </p:nvSpPr>
        <p:spPr>
          <a:xfrm>
            <a:off x="2403566" y="152400"/>
            <a:ext cx="7733211" cy="990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800" b="0" i="0" u="none" strike="noStrike" cap="none">
                <a:solidFill>
                  <a:srgbClr val="FFFFFF"/>
                </a:solidFill>
                <a:latin typeface="Helvetica Neue"/>
                <a:ea typeface="Helvetica Neue"/>
                <a:cs typeface="Helvetica Neue"/>
                <a:sym typeface="Helvetica Neue"/>
              </a:defRPr>
            </a:lvl1pPr>
            <a:lvl2pPr marR="0" lvl="1" algn="r" rtl="0">
              <a:spcBef>
                <a:spcPts val="0"/>
              </a:spcBef>
              <a:spcAft>
                <a:spcPts val="0"/>
              </a:spcAft>
              <a:buSzPts val="1400"/>
              <a:buNone/>
              <a:defRPr sz="3200" b="0" i="0" u="none" strike="noStrike" cap="none">
                <a:solidFill>
                  <a:srgbClr val="FFFFFF"/>
                </a:solidFill>
                <a:latin typeface="Arial"/>
                <a:ea typeface="Arial"/>
                <a:cs typeface="Arial"/>
                <a:sym typeface="Arial"/>
              </a:defRPr>
            </a:lvl2pPr>
            <a:lvl3pPr marR="0" lvl="2" algn="r" rtl="0">
              <a:spcBef>
                <a:spcPts val="0"/>
              </a:spcBef>
              <a:spcAft>
                <a:spcPts val="0"/>
              </a:spcAft>
              <a:buSzPts val="1400"/>
              <a:buNone/>
              <a:defRPr sz="3200" b="0" i="0" u="none" strike="noStrike" cap="none">
                <a:solidFill>
                  <a:srgbClr val="FFFFFF"/>
                </a:solidFill>
                <a:latin typeface="Arial"/>
                <a:ea typeface="Arial"/>
                <a:cs typeface="Arial"/>
                <a:sym typeface="Arial"/>
              </a:defRPr>
            </a:lvl3pPr>
            <a:lvl4pPr marR="0" lvl="3" algn="r" rtl="0">
              <a:spcBef>
                <a:spcPts val="0"/>
              </a:spcBef>
              <a:spcAft>
                <a:spcPts val="0"/>
              </a:spcAft>
              <a:buSzPts val="1400"/>
              <a:buNone/>
              <a:defRPr sz="3200" b="0" i="0" u="none" strike="noStrike" cap="none">
                <a:solidFill>
                  <a:srgbClr val="FFFFFF"/>
                </a:solidFill>
                <a:latin typeface="Arial"/>
                <a:ea typeface="Arial"/>
                <a:cs typeface="Arial"/>
                <a:sym typeface="Arial"/>
              </a:defRPr>
            </a:lvl4pPr>
            <a:lvl5pPr marR="0" lvl="4" algn="r" rtl="0">
              <a:spcBef>
                <a:spcPts val="0"/>
              </a:spcBef>
              <a:spcAft>
                <a:spcPts val="0"/>
              </a:spcAft>
              <a:buSzPts val="1400"/>
              <a:buNone/>
              <a:defRPr sz="3200" b="0" i="0" u="none" strike="noStrike" cap="none">
                <a:solidFill>
                  <a:srgbClr val="FFFFFF"/>
                </a:solidFill>
                <a:latin typeface="Arial"/>
                <a:ea typeface="Arial"/>
                <a:cs typeface="Arial"/>
                <a:sym typeface="Arial"/>
              </a:defRPr>
            </a:lvl5pPr>
            <a:lvl6pPr marR="0" lvl="5" algn="r" rtl="0">
              <a:spcBef>
                <a:spcPts val="0"/>
              </a:spcBef>
              <a:spcAft>
                <a:spcPts val="0"/>
              </a:spcAft>
              <a:buSzPts val="1400"/>
              <a:buNone/>
              <a:defRPr sz="3200" b="0" i="0" u="none" strike="noStrike" cap="none">
                <a:solidFill>
                  <a:srgbClr val="FFFFFF"/>
                </a:solidFill>
                <a:latin typeface="Arial"/>
                <a:ea typeface="Arial"/>
                <a:cs typeface="Arial"/>
                <a:sym typeface="Arial"/>
              </a:defRPr>
            </a:lvl6pPr>
            <a:lvl7pPr marR="0" lvl="6" algn="r" rtl="0">
              <a:spcBef>
                <a:spcPts val="0"/>
              </a:spcBef>
              <a:spcAft>
                <a:spcPts val="0"/>
              </a:spcAft>
              <a:buSzPts val="1400"/>
              <a:buNone/>
              <a:defRPr sz="3200" b="0" i="0" u="none" strike="noStrike" cap="none">
                <a:solidFill>
                  <a:srgbClr val="FFFFFF"/>
                </a:solidFill>
                <a:latin typeface="Arial"/>
                <a:ea typeface="Arial"/>
                <a:cs typeface="Arial"/>
                <a:sym typeface="Arial"/>
              </a:defRPr>
            </a:lvl7pPr>
            <a:lvl8pPr marR="0" lvl="7" algn="r" rtl="0">
              <a:spcBef>
                <a:spcPts val="0"/>
              </a:spcBef>
              <a:spcAft>
                <a:spcPts val="0"/>
              </a:spcAft>
              <a:buSzPts val="1400"/>
              <a:buNone/>
              <a:defRPr sz="3200" b="0" i="0" u="none" strike="noStrike" cap="none">
                <a:solidFill>
                  <a:srgbClr val="FFFFFF"/>
                </a:solidFill>
                <a:latin typeface="Arial"/>
                <a:ea typeface="Arial"/>
                <a:cs typeface="Arial"/>
                <a:sym typeface="Arial"/>
              </a:defRPr>
            </a:lvl8pPr>
            <a:lvl9pPr marR="0" lvl="8" algn="r" rtl="0">
              <a:spcBef>
                <a:spcPts val="0"/>
              </a:spcBef>
              <a:spcAft>
                <a:spcPts val="0"/>
              </a:spcAft>
              <a:buSzPts val="1400"/>
              <a:buNone/>
              <a:defRPr sz="3200" b="0" i="0" u="none" strike="noStrike" cap="none">
                <a:solidFill>
                  <a:srgbClr val="FFFFFF"/>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sldNum" idx="12"/>
          </p:nvPr>
        </p:nvSpPr>
        <p:spPr>
          <a:xfrm>
            <a:off x="9652000" y="6546852"/>
            <a:ext cx="2540000" cy="369332"/>
          </a:xfrm>
          <a:prstGeom prst="rect">
            <a:avLst/>
          </a:prstGeom>
          <a:noFill/>
          <a:ln>
            <a:noFill/>
          </a:ln>
        </p:spPr>
        <p:txBody>
          <a:bodyPr spcFirstLastPara="1" wrap="square" lIns="45700" tIns="45700" rIns="45700" bIns="45700" anchor="t" anchorCtr="0">
            <a:noAutofit/>
          </a:bodyPr>
          <a:lstStyle>
            <a:lvl1pPr marL="0" marR="0" lvl="0" indent="0" algn="r" rtl="0">
              <a:spcBef>
                <a:spcPts val="0"/>
              </a:spcBef>
              <a:buNone/>
              <a:defRPr sz="1800" b="0" i="0" u="none" strike="noStrike" cap="none">
                <a:solidFill>
                  <a:srgbClr val="002569"/>
                </a:solidFill>
                <a:latin typeface="Calibri"/>
                <a:ea typeface="Calibri"/>
                <a:cs typeface="Calibri"/>
                <a:sym typeface="Calibri"/>
              </a:defRPr>
            </a:lvl1pPr>
            <a:lvl2pPr marL="0" marR="0" lvl="1" indent="0" algn="r" rtl="0">
              <a:spcBef>
                <a:spcPts val="0"/>
              </a:spcBef>
              <a:buNone/>
              <a:defRPr sz="1800" b="0" i="0" u="none" strike="noStrike" cap="none">
                <a:solidFill>
                  <a:srgbClr val="002569"/>
                </a:solidFill>
                <a:latin typeface="Calibri"/>
                <a:ea typeface="Calibri"/>
                <a:cs typeface="Calibri"/>
                <a:sym typeface="Calibri"/>
              </a:defRPr>
            </a:lvl2pPr>
            <a:lvl3pPr marL="0" marR="0" lvl="2" indent="0" algn="r" rtl="0">
              <a:spcBef>
                <a:spcPts val="0"/>
              </a:spcBef>
              <a:buNone/>
              <a:defRPr sz="1800" b="0" i="0" u="none" strike="noStrike" cap="none">
                <a:solidFill>
                  <a:srgbClr val="002569"/>
                </a:solidFill>
                <a:latin typeface="Calibri"/>
                <a:ea typeface="Calibri"/>
                <a:cs typeface="Calibri"/>
                <a:sym typeface="Calibri"/>
              </a:defRPr>
            </a:lvl3pPr>
            <a:lvl4pPr marL="0" marR="0" lvl="3" indent="0" algn="r" rtl="0">
              <a:spcBef>
                <a:spcPts val="0"/>
              </a:spcBef>
              <a:buNone/>
              <a:defRPr sz="1800" b="0" i="0" u="none" strike="noStrike" cap="none">
                <a:solidFill>
                  <a:srgbClr val="002569"/>
                </a:solidFill>
                <a:latin typeface="Calibri"/>
                <a:ea typeface="Calibri"/>
                <a:cs typeface="Calibri"/>
                <a:sym typeface="Calibri"/>
              </a:defRPr>
            </a:lvl4pPr>
            <a:lvl5pPr marL="0" marR="0" lvl="4" indent="0" algn="r" rtl="0">
              <a:spcBef>
                <a:spcPts val="0"/>
              </a:spcBef>
              <a:buNone/>
              <a:defRPr sz="1800" b="0" i="0" u="none" strike="noStrike" cap="none">
                <a:solidFill>
                  <a:srgbClr val="002569"/>
                </a:solidFill>
                <a:latin typeface="Calibri"/>
                <a:ea typeface="Calibri"/>
                <a:cs typeface="Calibri"/>
                <a:sym typeface="Calibri"/>
              </a:defRPr>
            </a:lvl5pPr>
            <a:lvl6pPr marL="0" marR="0" lvl="5" indent="0" algn="r" rtl="0">
              <a:spcBef>
                <a:spcPts val="0"/>
              </a:spcBef>
              <a:buNone/>
              <a:defRPr sz="1800" b="0" i="0" u="none" strike="noStrike" cap="none">
                <a:solidFill>
                  <a:srgbClr val="002569"/>
                </a:solidFill>
                <a:latin typeface="Calibri"/>
                <a:ea typeface="Calibri"/>
                <a:cs typeface="Calibri"/>
                <a:sym typeface="Calibri"/>
              </a:defRPr>
            </a:lvl6pPr>
            <a:lvl7pPr marL="0" marR="0" lvl="6" indent="0" algn="r" rtl="0">
              <a:spcBef>
                <a:spcPts val="0"/>
              </a:spcBef>
              <a:buNone/>
              <a:defRPr sz="1800" b="0" i="0" u="none" strike="noStrike" cap="none">
                <a:solidFill>
                  <a:srgbClr val="002569"/>
                </a:solidFill>
                <a:latin typeface="Calibri"/>
                <a:ea typeface="Calibri"/>
                <a:cs typeface="Calibri"/>
                <a:sym typeface="Calibri"/>
              </a:defRPr>
            </a:lvl7pPr>
            <a:lvl8pPr marL="0" marR="0" lvl="7" indent="0" algn="r" rtl="0">
              <a:spcBef>
                <a:spcPts val="0"/>
              </a:spcBef>
              <a:buNone/>
              <a:defRPr sz="1800" b="0" i="0" u="none" strike="noStrike" cap="none">
                <a:solidFill>
                  <a:srgbClr val="002569"/>
                </a:solidFill>
                <a:latin typeface="Calibri"/>
                <a:ea typeface="Calibri"/>
                <a:cs typeface="Calibri"/>
                <a:sym typeface="Calibri"/>
              </a:defRPr>
            </a:lvl8pPr>
            <a:lvl9pPr marL="0" marR="0" lvl="8" indent="0" algn="r" rtl="0">
              <a:spcBef>
                <a:spcPts val="0"/>
              </a:spcBef>
              <a:buNone/>
              <a:defRPr sz="1800" b="0" i="0" u="none" strike="noStrike" cap="none">
                <a:solidFill>
                  <a:srgbClr val="00256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11" name="Google Shape;11;p1"/>
          <p:cNvGrpSpPr/>
          <p:nvPr/>
        </p:nvGrpSpPr>
        <p:grpSpPr>
          <a:xfrm>
            <a:off x="0" y="0"/>
            <a:ext cx="12192000" cy="1266667"/>
            <a:chOff x="0" y="1156447"/>
            <a:chExt cx="12192000" cy="1266667"/>
          </a:xfrm>
        </p:grpSpPr>
        <p:pic>
          <p:nvPicPr>
            <p:cNvPr id="12" name="Google Shape;12;p1"/>
            <p:cNvPicPr preferRelativeResize="0"/>
            <p:nvPr/>
          </p:nvPicPr>
          <p:blipFill rotWithShape="1">
            <a:blip r:embed="rId6">
              <a:alphaModFix/>
            </a:blip>
            <a:srcRect r="17922"/>
            <a:stretch/>
          </p:blipFill>
          <p:spPr>
            <a:xfrm>
              <a:off x="0" y="1156447"/>
              <a:ext cx="8364071" cy="1266667"/>
            </a:xfrm>
            <a:prstGeom prst="rect">
              <a:avLst/>
            </a:prstGeom>
            <a:noFill/>
            <a:ln>
              <a:noFill/>
            </a:ln>
          </p:spPr>
        </p:pic>
        <p:pic>
          <p:nvPicPr>
            <p:cNvPr id="13" name="Google Shape;13;p1"/>
            <p:cNvPicPr preferRelativeResize="0"/>
            <p:nvPr/>
          </p:nvPicPr>
          <p:blipFill rotWithShape="1">
            <a:blip r:embed="rId6">
              <a:alphaModFix/>
            </a:blip>
            <a:srcRect l="58457"/>
            <a:stretch/>
          </p:blipFill>
          <p:spPr>
            <a:xfrm>
              <a:off x="7958571" y="1156447"/>
              <a:ext cx="4233429" cy="1266667"/>
            </a:xfrm>
            <a:prstGeom prst="rect">
              <a:avLst/>
            </a:prstGeom>
            <a:noFill/>
            <a:ln>
              <a:noFill/>
            </a:ln>
          </p:spPr>
        </p:pic>
      </p:grpSp>
      <p:sp>
        <p:nvSpPr>
          <p:cNvPr id="14" name="Google Shape;14;p1"/>
          <p:cNvSpPr/>
          <p:nvPr/>
        </p:nvSpPr>
        <p:spPr>
          <a:xfrm>
            <a:off x="101600" y="6629401"/>
            <a:ext cx="31496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en-US" sz="1100" b="0" i="1" u="none" strike="noStrike" cap="none">
                <a:solidFill>
                  <a:schemeClr val="dk2"/>
                </a:solidFill>
                <a:latin typeface="Helvetica Neue"/>
                <a:ea typeface="Helvetica Neue"/>
                <a:cs typeface="Helvetica Neue"/>
                <a:sym typeface="Helvetica Neue"/>
              </a:rPr>
              <a:t>SIT Technical Workshop September 9-12, 2019</a:t>
            </a:r>
            <a:endParaRPr sz="1100" b="0" i="1" u="none" strike="noStrike" cap="none">
              <a:solidFill>
                <a:schemeClr val="dk2"/>
              </a:solidFill>
              <a:latin typeface="Helvetica Neue"/>
              <a:ea typeface="Helvetica Neue"/>
              <a:cs typeface="Helvetica Neue"/>
              <a:sym typeface="Helvetica Neu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5"/>
          <p:cNvSpPr txBox="1">
            <a:spLocks noGrp="1"/>
          </p:cNvSpPr>
          <p:nvPr>
            <p:ph type="subTitle" idx="1"/>
          </p:nvPr>
        </p:nvSpPr>
        <p:spPr>
          <a:xfrm>
            <a:off x="407399" y="3830737"/>
            <a:ext cx="6491422" cy="221260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000"/>
              <a:buNone/>
            </a:pPr>
            <a:r>
              <a:rPr lang="en-US">
                <a:latin typeface="Helvetica Neue"/>
                <a:ea typeface="Helvetica Neue"/>
                <a:cs typeface="Helvetica Neue"/>
                <a:sym typeface="Helvetica Neue"/>
              </a:rPr>
              <a:t>Osamu Ochiai &amp; Stephen Ward: CEOS lead &amp; alternate</a:t>
            </a:r>
            <a:endParaRPr/>
          </a:p>
          <a:p>
            <a:pPr marL="0" lvl="0" indent="0" algn="l" rtl="0">
              <a:spcBef>
                <a:spcPts val="500"/>
              </a:spcBef>
              <a:spcAft>
                <a:spcPts val="0"/>
              </a:spcAft>
              <a:buClr>
                <a:schemeClr val="lt1"/>
              </a:buClr>
              <a:buSzPts val="2000"/>
              <a:buNone/>
            </a:pPr>
            <a:r>
              <a:rPr lang="en-US">
                <a:latin typeface="Helvetica Neue"/>
                <a:ea typeface="Helvetica Neue"/>
                <a:cs typeface="Helvetica Neue"/>
                <a:sym typeface="Helvetica Neue"/>
              </a:rPr>
              <a:t>CEOS 2019 SIT Technical Workshop</a:t>
            </a:r>
            <a:endParaRPr/>
          </a:p>
          <a:p>
            <a:pPr marL="0" lvl="0" indent="0" algn="l" rtl="0">
              <a:spcBef>
                <a:spcPts val="500"/>
              </a:spcBef>
              <a:spcAft>
                <a:spcPts val="0"/>
              </a:spcAft>
              <a:buClr>
                <a:schemeClr val="lt1"/>
              </a:buClr>
              <a:buSzPts val="2000"/>
              <a:buNone/>
            </a:pPr>
            <a:r>
              <a:rPr lang="en-US">
                <a:latin typeface="Helvetica Neue"/>
                <a:ea typeface="Helvetica Neue"/>
                <a:cs typeface="Helvetica Neue"/>
                <a:sym typeface="Helvetica Neue"/>
              </a:rPr>
              <a:t>Session and Agenda Item 6.1</a:t>
            </a:r>
            <a:endParaRPr/>
          </a:p>
          <a:p>
            <a:pPr marL="0" lvl="0" indent="0" algn="l" rtl="0">
              <a:spcBef>
                <a:spcPts val="500"/>
              </a:spcBef>
              <a:spcAft>
                <a:spcPts val="0"/>
              </a:spcAft>
              <a:buClr>
                <a:schemeClr val="lt1"/>
              </a:buClr>
              <a:buSzPts val="2000"/>
              <a:buNone/>
            </a:pPr>
            <a:r>
              <a:rPr lang="en-US">
                <a:latin typeface="Helvetica Neue"/>
                <a:ea typeface="Helvetica Neue"/>
                <a:cs typeface="Helvetica Neue"/>
                <a:sym typeface="Helvetica Neue"/>
              </a:rPr>
              <a:t>Fairbanks, Alaska, USA</a:t>
            </a:r>
            <a:endParaRPr/>
          </a:p>
          <a:p>
            <a:pPr marL="0" lvl="0" indent="0" algn="l" rtl="0">
              <a:spcBef>
                <a:spcPts val="500"/>
              </a:spcBef>
              <a:spcAft>
                <a:spcPts val="0"/>
              </a:spcAft>
              <a:buClr>
                <a:schemeClr val="lt1"/>
              </a:buClr>
              <a:buSzPts val="2000"/>
              <a:buNone/>
            </a:pPr>
            <a:r>
              <a:rPr lang="en-US">
                <a:latin typeface="Helvetica Neue"/>
                <a:ea typeface="Helvetica Neue"/>
                <a:cs typeface="Helvetica Neue"/>
                <a:sym typeface="Helvetica Neue"/>
              </a:rPr>
              <a:t>11 – 12 September 2019</a:t>
            </a:r>
            <a:endParaRPr/>
          </a:p>
          <a:p>
            <a:pPr marL="0" lvl="0" indent="0" algn="l" rtl="0">
              <a:spcBef>
                <a:spcPts val="500"/>
              </a:spcBef>
              <a:spcAft>
                <a:spcPts val="0"/>
              </a:spcAft>
              <a:buClr>
                <a:schemeClr val="lt1"/>
              </a:buClr>
              <a:buSzPts val="2000"/>
              <a:buNone/>
            </a:pPr>
            <a:endParaRPr>
              <a:latin typeface="Helvetica Neue"/>
              <a:ea typeface="Helvetica Neue"/>
              <a:cs typeface="Helvetica Neue"/>
              <a:sym typeface="Helvetica Neue"/>
            </a:endParaRPr>
          </a:p>
        </p:txBody>
      </p:sp>
      <p:sp>
        <p:nvSpPr>
          <p:cNvPr id="40" name="Google Shape;40;p5"/>
          <p:cNvSpPr txBox="1"/>
          <p:nvPr/>
        </p:nvSpPr>
        <p:spPr>
          <a:xfrm>
            <a:off x="622789" y="2514600"/>
            <a:ext cx="5746243" cy="99313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4400" b="1" i="0" u="none" strike="noStrike" cap="none">
                <a:solidFill>
                  <a:schemeClr val="lt1"/>
                </a:solidFill>
                <a:latin typeface="Helvetica Neue"/>
                <a:ea typeface="Helvetica Neue"/>
                <a:cs typeface="Helvetica Neue"/>
                <a:sym typeface="Helvetica Neue"/>
              </a:rPr>
              <a:t>GFOI-SDCG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1"/>
          <p:cNvSpPr txBox="1">
            <a:spLocks noGrp="1"/>
          </p:cNvSpPr>
          <p:nvPr>
            <p:ph type="body" idx="1"/>
          </p:nvPr>
        </p:nvSpPr>
        <p:spPr>
          <a:xfrm>
            <a:off x="173182" y="1444915"/>
            <a:ext cx="11845636" cy="510193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2569"/>
              </a:buClr>
              <a:buSzPts val="2000"/>
              <a:buChar char="•"/>
            </a:pPr>
            <a:r>
              <a:rPr lang="en-US" dirty="0"/>
              <a:t>Anchorage meeting revisited and reaffirmed conclusions of 2018 joint LSI/SDCG/GEOGLAM meeting in </a:t>
            </a:r>
            <a:r>
              <a:rPr lang="en-US" dirty="0" err="1"/>
              <a:t>Ispra</a:t>
            </a:r>
            <a:r>
              <a:rPr lang="en-US" dirty="0"/>
              <a:t> – </a:t>
            </a:r>
            <a:r>
              <a:rPr lang="en-US" b="1" dirty="0"/>
              <a:t>SDCG AHT proposes to become thematic subgroup within LSI-VC</a:t>
            </a:r>
            <a:endParaRPr b="1" dirty="0"/>
          </a:p>
          <a:p>
            <a:pPr marL="342900" lvl="0" indent="-215900" algn="l" rtl="0">
              <a:spcBef>
                <a:spcPts val="500"/>
              </a:spcBef>
              <a:spcAft>
                <a:spcPts val="0"/>
              </a:spcAft>
              <a:buClr>
                <a:srgbClr val="002569"/>
              </a:buClr>
              <a:buSzPts val="2000"/>
              <a:buNone/>
            </a:pPr>
            <a:endParaRPr dirty="0"/>
          </a:p>
          <a:p>
            <a:pPr marL="342900" lvl="0" indent="-342900"/>
            <a:r>
              <a:rPr lang="en-US" dirty="0"/>
              <a:t>Biomass, will potentially become an increasingly important topic for CEOS to address from multiple points-of-view in the forthcoming years.</a:t>
            </a:r>
          </a:p>
          <a:p>
            <a:pPr marL="800100" lvl="1" indent="-342900"/>
            <a:r>
              <a:rPr lang="en-US" altLang="ja-JP" dirty="0"/>
              <a:t>No formal and home in CEOS structure. Within WGCV/LPV there is a CEOS Biomass Protocol team. There is an informal multi-mission group on Biomass mission validation (mainly NASA &amp; ESA). </a:t>
            </a:r>
          </a:p>
          <a:p>
            <a:pPr marL="800100" lvl="1" indent="-342900"/>
            <a:r>
              <a:rPr lang="en-US" altLang="ja-JP" dirty="0"/>
              <a:t>Worth discussing whether those agencies see value in more formal CEOS engagement. </a:t>
            </a:r>
            <a:r>
              <a:rPr lang="en-US" altLang="ja-JP" b="1" dirty="0"/>
              <a:t>Biomass links to GHG Roadmap and Global </a:t>
            </a:r>
            <a:r>
              <a:rPr lang="en-US" altLang="ja-JP" b="1" dirty="0" err="1"/>
              <a:t>Stocktakes</a:t>
            </a:r>
            <a:r>
              <a:rPr lang="en-US" altLang="ja-JP" b="1" dirty="0"/>
              <a:t> a high-level and worthy goal. </a:t>
            </a:r>
          </a:p>
          <a:p>
            <a:pPr marL="800100" lvl="1" indent="-342900"/>
            <a:r>
              <a:rPr lang="en-US" b="1" dirty="0"/>
              <a:t>Encourage CEOS agencies to consider how to form the best and comprehensive structure in CEOS and send specialists.</a:t>
            </a:r>
          </a:p>
          <a:p>
            <a:pPr marL="800100" lvl="1" indent="-342900"/>
            <a:r>
              <a:rPr lang="en-US" dirty="0"/>
              <a:t>Meanwhile, seeking action for NASA and ESA to nominate a working contact to engage with forthcoming SIT Chair team (and SDCG) on their proposed Carbon and Biomass Thread</a:t>
            </a:r>
          </a:p>
          <a:p>
            <a:pPr marL="800100" lvl="1" indent="-342900"/>
            <a:r>
              <a:rPr lang="en-US" dirty="0"/>
              <a:t>To be continue to discuss at Plenary and also Biomass validation workshop –likely 4-5 March 2020, </a:t>
            </a:r>
            <a:r>
              <a:rPr lang="en-US" altLang="ja-JP" dirty="0"/>
              <a:t>Brisbane</a:t>
            </a:r>
            <a:endParaRPr dirty="0"/>
          </a:p>
          <a:p>
            <a:pPr marL="768927" lvl="1" indent="-184727" algn="l" rtl="0">
              <a:spcBef>
                <a:spcPts val="500"/>
              </a:spcBef>
              <a:spcAft>
                <a:spcPts val="0"/>
              </a:spcAft>
              <a:buClr>
                <a:srgbClr val="002569"/>
              </a:buClr>
              <a:buSzPts val="2000"/>
              <a:buFont typeface="NTR"/>
              <a:buNone/>
            </a:pPr>
            <a:endParaRPr dirty="0"/>
          </a:p>
          <a:p>
            <a:pPr marL="342900" lvl="0" indent="-215900" algn="l" rtl="0">
              <a:spcBef>
                <a:spcPts val="500"/>
              </a:spcBef>
              <a:spcAft>
                <a:spcPts val="0"/>
              </a:spcAft>
              <a:buClr>
                <a:srgbClr val="002569"/>
              </a:buClr>
              <a:buSzPts val="2000"/>
              <a:buNone/>
            </a:pPr>
            <a:endParaRPr dirty="0"/>
          </a:p>
          <a:p>
            <a:pPr marL="342900" lvl="0" indent="-215900" algn="l" rtl="0">
              <a:spcBef>
                <a:spcPts val="500"/>
              </a:spcBef>
              <a:spcAft>
                <a:spcPts val="0"/>
              </a:spcAft>
              <a:buClr>
                <a:srgbClr val="002569"/>
              </a:buClr>
              <a:buSzPts val="2000"/>
              <a:buNone/>
            </a:pPr>
            <a:endParaRPr dirty="0"/>
          </a:p>
        </p:txBody>
      </p:sp>
      <p:sp>
        <p:nvSpPr>
          <p:cNvPr id="81" name="Google Shape;81;p11"/>
          <p:cNvSpPr txBox="1">
            <a:spLocks noGrp="1"/>
          </p:cNvSpPr>
          <p:nvPr>
            <p:ph type="body" idx="2"/>
          </p:nvPr>
        </p:nvSpPr>
        <p:spPr>
          <a:xfrm>
            <a:off x="2743200" y="304800"/>
            <a:ext cx="6604000"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400"/>
              <a:buNone/>
            </a:pPr>
            <a:r>
              <a:rPr lang="en-US" altLang="ja-JP" dirty="0"/>
              <a:t>Discussions</a:t>
            </a:r>
            <a:r>
              <a:rPr lang="ja-JP" altLang="en-US" dirty="0"/>
              <a:t> </a:t>
            </a:r>
            <a:r>
              <a:rPr lang="en-US" altLang="ja-JP" dirty="0"/>
              <a:t>in</a:t>
            </a:r>
            <a:r>
              <a:rPr lang="ja-JP" altLang="en-US" dirty="0"/>
              <a:t> </a:t>
            </a:r>
            <a:r>
              <a:rPr lang="en-US" dirty="0"/>
              <a:t>CEOS </a:t>
            </a:r>
            <a:endParaRPr dirty="0"/>
          </a:p>
          <a:p>
            <a:pPr marL="0" lvl="0" indent="0" algn="l" rtl="0">
              <a:spcBef>
                <a:spcPts val="500"/>
              </a:spcBef>
              <a:spcAft>
                <a:spcPts val="0"/>
              </a:spcAft>
              <a:buClr>
                <a:schemeClr val="lt1"/>
              </a:buClr>
              <a:buSzPts val="2400"/>
              <a:buNone/>
            </a:pPr>
            <a:endParaRPr dirty="0"/>
          </a:p>
        </p:txBody>
      </p:sp>
      <p:sp>
        <p:nvSpPr>
          <p:cNvPr id="82" name="Google Shape;82;p11"/>
          <p:cNvSpPr txBox="1">
            <a:spLocks noGrp="1"/>
          </p:cNvSpPr>
          <p:nvPr>
            <p:ph type="sldNum" idx="4294967295"/>
          </p:nvPr>
        </p:nvSpPr>
        <p:spPr>
          <a:xfrm>
            <a:off x="9652000" y="6546850"/>
            <a:ext cx="2540000" cy="369888"/>
          </a:xfrm>
          <a:prstGeom prst="rect">
            <a:avLst/>
          </a:prstGeom>
          <a:noFill/>
          <a:ln>
            <a:noFill/>
          </a:ln>
        </p:spPr>
        <p:txBody>
          <a:bodyPr spcFirstLastPara="1" wrap="square" lIns="45700" tIns="45700" rIns="45700" bIns="45700" anchor="t" anchorCtr="0">
            <a:noAutofit/>
          </a:bodyPr>
          <a:lstStyle/>
          <a:p>
            <a:pPr marL="0" lvl="0" indent="0" algn="r" rtl="0">
              <a:spcBef>
                <a:spcPts val="0"/>
              </a:spcBef>
              <a:spcAft>
                <a:spcPts val="0"/>
              </a:spcAft>
              <a:buNone/>
            </a:pPr>
            <a:fld id="{00000000-1234-1234-1234-123412341234}" type="slidenum">
              <a:rPr lang="en-US">
                <a:solidFill>
                  <a:srgbClr val="002569"/>
                </a:solidFill>
              </a:rPr>
              <a:t>10</a:t>
            </a:fld>
            <a:endParaRPr>
              <a:solidFill>
                <a:srgbClr val="00256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2"/>
          <p:cNvSpPr txBox="1">
            <a:spLocks noGrp="1"/>
          </p:cNvSpPr>
          <p:nvPr>
            <p:ph type="sldNum" idx="4294967295"/>
          </p:nvPr>
        </p:nvSpPr>
        <p:spPr>
          <a:xfrm>
            <a:off x="11785600" y="6629400"/>
            <a:ext cx="406400" cy="187325"/>
          </a:xfrm>
          <a:prstGeom prst="rect">
            <a:avLst/>
          </a:prstGeom>
          <a:noFill/>
          <a:ln>
            <a:noFill/>
          </a:ln>
        </p:spPr>
        <p:txBody>
          <a:bodyPr spcFirstLastPara="1" wrap="square" lIns="45700" tIns="45700" rIns="45700" bIns="45700" anchor="t" anchorCtr="0">
            <a:noAutofit/>
          </a:bodyPr>
          <a:lstStyle/>
          <a:p>
            <a:pPr marL="0" lvl="0" indent="0" algn="r" rtl="0">
              <a:spcBef>
                <a:spcPts val="0"/>
              </a:spcBef>
              <a:spcAft>
                <a:spcPts val="0"/>
              </a:spcAft>
              <a:buNone/>
            </a:pPr>
            <a:fld id="{00000000-1234-1234-1234-123412341234}" type="slidenum">
              <a:rPr lang="en-US">
                <a:solidFill>
                  <a:srgbClr val="1F497D"/>
                </a:solidFill>
              </a:rPr>
              <a:t>11</a:t>
            </a:fld>
            <a:endParaRPr>
              <a:solidFill>
                <a:srgbClr val="1F497D"/>
              </a:solidFill>
            </a:endParaRPr>
          </a:p>
        </p:txBody>
      </p:sp>
      <p:pic>
        <p:nvPicPr>
          <p:cNvPr id="88" name="Google Shape;88;p12"/>
          <p:cNvPicPr preferRelativeResize="0"/>
          <p:nvPr/>
        </p:nvPicPr>
        <p:blipFill rotWithShape="1">
          <a:blip r:embed="rId3">
            <a:alphaModFix/>
          </a:blip>
          <a:srcRect t="4555" b="25385"/>
          <a:stretch/>
        </p:blipFill>
        <p:spPr>
          <a:xfrm>
            <a:off x="0" y="1257301"/>
            <a:ext cx="12192000" cy="5673436"/>
          </a:xfrm>
          <a:prstGeom prst="rect">
            <a:avLst/>
          </a:prstGeom>
          <a:noFill/>
          <a:ln>
            <a:noFill/>
          </a:ln>
        </p:spPr>
      </p:pic>
      <p:sp>
        <p:nvSpPr>
          <p:cNvPr id="89" name="Google Shape;89;p12"/>
          <p:cNvSpPr txBox="1"/>
          <p:nvPr/>
        </p:nvSpPr>
        <p:spPr>
          <a:xfrm>
            <a:off x="3086100" y="1769919"/>
            <a:ext cx="8001000" cy="4648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rgbClr val="DAE5F1"/>
              </a:buClr>
              <a:buSzPts val="3200"/>
              <a:buFont typeface="Arial"/>
              <a:buNone/>
            </a:pPr>
            <a:r>
              <a:rPr lang="en-US" sz="3200" b="0" i="1" u="none" strike="noStrike" cap="none">
                <a:solidFill>
                  <a:srgbClr val="DAE5F1"/>
                </a:solidFill>
                <a:latin typeface="Helvetica Neue"/>
                <a:ea typeface="Helvetica Neue"/>
                <a:cs typeface="Helvetica Neue"/>
                <a:sym typeface="Helvetica Neue"/>
              </a:rPr>
              <a:t>Questions?</a:t>
            </a:r>
            <a:endParaRPr sz="3200" b="0" i="1" u="none" strike="noStrike" cap="none">
              <a:solidFill>
                <a:srgbClr val="DAE5F1"/>
              </a:solidFill>
              <a:latin typeface="Helvetica Neue"/>
              <a:ea typeface="Helvetica Neue"/>
              <a:cs typeface="Helvetica Neue"/>
              <a:sym typeface="Helvetica Neue"/>
            </a:endParaRPr>
          </a:p>
        </p:txBody>
      </p:sp>
      <p:pic>
        <p:nvPicPr>
          <p:cNvPr id="90" name="Google Shape;90;p12"/>
          <p:cNvPicPr preferRelativeResize="0"/>
          <p:nvPr/>
        </p:nvPicPr>
        <p:blipFill>
          <a:blip r:embed="rId4">
            <a:alphaModFix/>
          </a:blip>
          <a:stretch>
            <a:fillRect/>
          </a:stretch>
        </p:blipFill>
        <p:spPr>
          <a:xfrm>
            <a:off x="7209609" y="72725"/>
            <a:ext cx="4851583" cy="68580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7"/>
          <p:cNvSpPr txBox="1">
            <a:spLocks noGrp="1"/>
          </p:cNvSpPr>
          <p:nvPr>
            <p:ph type="body" idx="1"/>
          </p:nvPr>
        </p:nvSpPr>
        <p:spPr>
          <a:xfrm>
            <a:off x="173182" y="1282725"/>
            <a:ext cx="11845636" cy="5101935"/>
          </a:xfrm>
          <a:prstGeom prst="rect">
            <a:avLst/>
          </a:prstGeom>
          <a:noFill/>
          <a:ln>
            <a:noFill/>
          </a:ln>
        </p:spPr>
        <p:txBody>
          <a:bodyPr spcFirstLastPara="1" wrap="square" lIns="91425" tIns="45700" rIns="91425" bIns="45700" anchor="t" anchorCtr="0">
            <a:noAutofit/>
          </a:bodyPr>
          <a:lstStyle/>
          <a:p>
            <a:pPr marL="342900" lvl="0" indent="-342900">
              <a:spcBef>
                <a:spcPts val="0"/>
              </a:spcBef>
            </a:pPr>
            <a:r>
              <a:rPr lang="en-US" sz="2400" dirty="0"/>
              <a:t>The Global Forest Observations Initiative (GFOI) is an informal partnership to help coordinate international support to developing countries on forest monitoring and greenhouse gas (GHG) accounting for REDD+ and related activities. </a:t>
            </a:r>
          </a:p>
          <a:p>
            <a:pPr marL="342900" indent="-342900">
              <a:spcBef>
                <a:spcPts val="0"/>
              </a:spcBef>
            </a:pPr>
            <a:endParaRPr lang="en-US" altLang="ja-JP" sz="2400" dirty="0"/>
          </a:p>
          <a:p>
            <a:pPr marL="342900" indent="-342900">
              <a:spcBef>
                <a:spcPts val="0"/>
              </a:spcBef>
            </a:pPr>
            <a:r>
              <a:rPr lang="en-US" altLang="ja-JP" sz="2400" dirty="0"/>
              <a:t>One of GEO Flagships since 2011</a:t>
            </a:r>
          </a:p>
          <a:p>
            <a:pPr marL="342900" indent="-342900">
              <a:spcBef>
                <a:spcPts val="0"/>
              </a:spcBef>
            </a:pPr>
            <a:endParaRPr lang="en-US" sz="2400" dirty="0"/>
          </a:p>
          <a:p>
            <a:pPr marL="342900" indent="-342900">
              <a:spcBef>
                <a:spcPts val="0"/>
              </a:spcBef>
            </a:pPr>
            <a:r>
              <a:rPr lang="en-US" sz="2400" dirty="0"/>
              <a:t>Phase 2 has continued emphasis on Capacity Building aspects &amp; country engagement</a:t>
            </a:r>
            <a:r>
              <a:rPr lang="ja-JP" altLang="en-US" sz="2400"/>
              <a:t> </a:t>
            </a:r>
            <a:r>
              <a:rPr lang="en-US" altLang="ja-JP" sz="2400" dirty="0"/>
              <a:t>to develop NFMS and MRV</a:t>
            </a:r>
          </a:p>
          <a:p>
            <a:pPr marL="0" lvl="0" indent="0" algn="l" rtl="0">
              <a:spcBef>
                <a:spcPts val="500"/>
              </a:spcBef>
              <a:spcAft>
                <a:spcPts val="0"/>
              </a:spcAft>
              <a:buClr>
                <a:srgbClr val="002569"/>
              </a:buClr>
              <a:buSzPts val="2000"/>
              <a:buNone/>
            </a:pPr>
            <a:endParaRPr sz="2400" dirty="0"/>
          </a:p>
          <a:p>
            <a:pPr marL="342900" lvl="0" indent="-342900" algn="l" rtl="0">
              <a:spcBef>
                <a:spcPts val="500"/>
              </a:spcBef>
              <a:spcAft>
                <a:spcPts val="0"/>
              </a:spcAft>
              <a:buClr>
                <a:srgbClr val="002569"/>
              </a:buClr>
              <a:buSzPts val="2000"/>
              <a:buChar char="•"/>
            </a:pPr>
            <a:r>
              <a:rPr lang="en-US" sz="2400" dirty="0"/>
              <a:t>GFOI-UNFCCC meeting in Bonn September 24-25 for discussing “Policy Mandate” associated with Paris Agreement (i.e. NDC, Global </a:t>
            </a:r>
            <a:r>
              <a:rPr lang="en-US" sz="2400" dirty="0" err="1"/>
              <a:t>Stocktake</a:t>
            </a:r>
            <a:r>
              <a:rPr lang="en-US" sz="2400" dirty="0"/>
              <a:t>) </a:t>
            </a:r>
          </a:p>
          <a:p>
            <a:pPr marL="342900" lvl="0" indent="-342900" algn="l" rtl="0">
              <a:spcBef>
                <a:spcPts val="500"/>
              </a:spcBef>
              <a:spcAft>
                <a:spcPts val="0"/>
              </a:spcAft>
              <a:buClr>
                <a:srgbClr val="002569"/>
              </a:buClr>
              <a:buSzPts val="2000"/>
              <a:buChar char="•"/>
            </a:pPr>
            <a:endParaRPr lang="en-US" sz="2400" dirty="0"/>
          </a:p>
          <a:p>
            <a:pPr marL="342900" lvl="0" indent="-342900"/>
            <a:r>
              <a:rPr lang="en-US" sz="2400" dirty="0"/>
              <a:t>GFOI Plenary will be at FAO in Rome, 9-13 March 2020, CEOS is one of Organizing members</a:t>
            </a:r>
          </a:p>
          <a:p>
            <a:pPr marL="342900" lvl="0" indent="-215900" algn="l" rtl="0">
              <a:spcBef>
                <a:spcPts val="500"/>
              </a:spcBef>
              <a:spcAft>
                <a:spcPts val="0"/>
              </a:spcAft>
              <a:buClr>
                <a:srgbClr val="002569"/>
              </a:buClr>
              <a:buSzPts val="2000"/>
              <a:buNone/>
            </a:pPr>
            <a:endParaRPr sz="2400" dirty="0"/>
          </a:p>
        </p:txBody>
      </p:sp>
      <p:sp>
        <p:nvSpPr>
          <p:cNvPr id="53" name="Google Shape;53;p7"/>
          <p:cNvSpPr txBox="1">
            <a:spLocks noGrp="1"/>
          </p:cNvSpPr>
          <p:nvPr>
            <p:ph type="body" idx="2"/>
          </p:nvPr>
        </p:nvSpPr>
        <p:spPr>
          <a:xfrm>
            <a:off x="2743200" y="304800"/>
            <a:ext cx="6604000"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400"/>
              <a:buNone/>
            </a:pPr>
            <a:r>
              <a:rPr lang="en-US" dirty="0"/>
              <a:t>GFOI</a:t>
            </a:r>
            <a:endParaRPr dirty="0"/>
          </a:p>
          <a:p>
            <a:pPr marL="0" lvl="0" indent="0" algn="l" rtl="0">
              <a:spcBef>
                <a:spcPts val="500"/>
              </a:spcBef>
              <a:spcAft>
                <a:spcPts val="0"/>
              </a:spcAft>
              <a:buClr>
                <a:schemeClr val="lt1"/>
              </a:buClr>
              <a:buSzPts val="2400"/>
              <a:buNone/>
            </a:pPr>
            <a:endParaRPr dirty="0"/>
          </a:p>
        </p:txBody>
      </p:sp>
      <p:sp>
        <p:nvSpPr>
          <p:cNvPr id="54" name="Google Shape;54;p7"/>
          <p:cNvSpPr txBox="1">
            <a:spLocks noGrp="1"/>
          </p:cNvSpPr>
          <p:nvPr>
            <p:ph type="sldNum" idx="4294967295"/>
          </p:nvPr>
        </p:nvSpPr>
        <p:spPr>
          <a:xfrm>
            <a:off x="9652000" y="6546850"/>
            <a:ext cx="2540000" cy="369888"/>
          </a:xfrm>
          <a:prstGeom prst="rect">
            <a:avLst/>
          </a:prstGeom>
          <a:noFill/>
          <a:ln>
            <a:noFill/>
          </a:ln>
        </p:spPr>
        <p:txBody>
          <a:bodyPr spcFirstLastPara="1" wrap="square" lIns="45700" tIns="45700" rIns="45700" bIns="45700" anchor="t" anchorCtr="0">
            <a:noAutofit/>
          </a:bodyPr>
          <a:lstStyle/>
          <a:p>
            <a:pPr marL="0" lvl="0" indent="0" algn="r" rtl="0">
              <a:spcBef>
                <a:spcPts val="0"/>
              </a:spcBef>
              <a:spcAft>
                <a:spcPts val="0"/>
              </a:spcAft>
              <a:buNone/>
            </a:pPr>
            <a:fld id="{00000000-1234-1234-1234-123412341234}" type="slidenum">
              <a:rPr lang="en-US">
                <a:solidFill>
                  <a:srgbClr val="002569"/>
                </a:solidFill>
              </a:rPr>
              <a:t>2</a:t>
            </a:fld>
            <a:endParaRPr>
              <a:solidFill>
                <a:srgbClr val="00256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913C5D5-149C-4DB6-97A4-9DBAED11B3D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a:t>
            </a:fld>
            <a:endParaRPr lang="en-US"/>
          </a:p>
        </p:txBody>
      </p:sp>
      <p:sp>
        <p:nvSpPr>
          <p:cNvPr id="3" name="テキスト プレースホルダー 2">
            <a:extLst>
              <a:ext uri="{FF2B5EF4-FFF2-40B4-BE49-F238E27FC236}">
                <a16:creationId xmlns:a16="http://schemas.microsoft.com/office/drawing/2014/main" id="{E3AAB3AF-3353-4059-AEB4-2EA0B0BB20D3}"/>
              </a:ext>
            </a:extLst>
          </p:cNvPr>
          <p:cNvSpPr>
            <a:spLocks noGrp="1"/>
          </p:cNvSpPr>
          <p:nvPr>
            <p:ph type="body" idx="1"/>
          </p:nvPr>
        </p:nvSpPr>
        <p:spPr>
          <a:xfrm>
            <a:off x="0" y="1275773"/>
            <a:ext cx="5317067" cy="5101935"/>
          </a:xfrm>
        </p:spPr>
        <p:txBody>
          <a:bodyPr/>
          <a:lstStyle/>
          <a:p>
            <a:r>
              <a:rPr kumimoji="1" lang="en-US" altLang="ja-JP" dirty="0"/>
              <a:t>GFOI Lead Team</a:t>
            </a:r>
          </a:p>
          <a:p>
            <a:pPr lvl="1"/>
            <a:r>
              <a:rPr kumimoji="1" lang="en-US" altLang="ja-JP" dirty="0"/>
              <a:t>Australia, CEOS, ESA, FAO, Germany, Norway, UK, US and the World Bank</a:t>
            </a:r>
          </a:p>
          <a:p>
            <a:r>
              <a:rPr kumimoji="1" lang="en-US" altLang="ja-JP" dirty="0"/>
              <a:t>GFOI Office (FAO)</a:t>
            </a:r>
          </a:p>
          <a:p>
            <a:r>
              <a:rPr kumimoji="1" lang="en-US" altLang="ja-JP" dirty="0"/>
              <a:t>4 Components</a:t>
            </a:r>
          </a:p>
          <a:p>
            <a:pPr lvl="1"/>
            <a:r>
              <a:rPr kumimoji="1" lang="en-US" altLang="ja-JP" dirty="0"/>
              <a:t>Capacity Building (FAO and </a:t>
            </a:r>
            <a:r>
              <a:rPr kumimoji="1" lang="en-US" altLang="ja-JP" dirty="0" err="1"/>
              <a:t>SilvaCarbon</a:t>
            </a:r>
            <a:r>
              <a:rPr kumimoji="1" lang="en-US" altLang="ja-JP" dirty="0"/>
              <a:t>)</a:t>
            </a:r>
          </a:p>
          <a:p>
            <a:pPr lvl="1"/>
            <a:r>
              <a:rPr kumimoji="1" lang="en-US" altLang="ja-JP" dirty="0"/>
              <a:t>MGD (Australia)</a:t>
            </a:r>
          </a:p>
          <a:p>
            <a:pPr lvl="1"/>
            <a:r>
              <a:rPr kumimoji="1" lang="en-US" altLang="ja-JP" dirty="0"/>
              <a:t>R&amp;D (ESA)</a:t>
            </a:r>
          </a:p>
          <a:p>
            <a:pPr lvl="1"/>
            <a:r>
              <a:rPr kumimoji="1" lang="en-US" altLang="ja-JP" dirty="0"/>
              <a:t>Data (CEOS, FAO and the World Bank)</a:t>
            </a:r>
          </a:p>
          <a:p>
            <a:r>
              <a:rPr kumimoji="1" lang="en-US" altLang="ja-JP" dirty="0" err="1"/>
              <a:t>SilvaCarbon</a:t>
            </a:r>
            <a:r>
              <a:rPr kumimoji="1" lang="en-US" altLang="ja-JP" dirty="0"/>
              <a:t>/USGS/</a:t>
            </a:r>
            <a:r>
              <a:rPr kumimoji="1" lang="en-US" altLang="ja-JP" dirty="0" err="1"/>
              <a:t>USAid</a:t>
            </a:r>
            <a:r>
              <a:rPr kumimoji="1" lang="en-US" altLang="ja-JP" dirty="0"/>
              <a:t> volunteered new Data Component Manager(s)</a:t>
            </a:r>
          </a:p>
          <a:p>
            <a:pPr lvl="1"/>
            <a:r>
              <a:rPr kumimoji="1" lang="en-US" altLang="ja-JP" dirty="0"/>
              <a:t>Chris Barber (space - USGS/EDC), Sara </a:t>
            </a:r>
            <a:r>
              <a:rPr kumimoji="1" lang="en-US" altLang="ja-JP" dirty="0" err="1"/>
              <a:t>Geoking</a:t>
            </a:r>
            <a:r>
              <a:rPr kumimoji="1" lang="en-US" altLang="ja-JP" dirty="0"/>
              <a:t> (</a:t>
            </a:r>
            <a:r>
              <a:rPr kumimoji="1" lang="en-US" altLang="ja-JP" dirty="0" err="1"/>
              <a:t>insitu</a:t>
            </a:r>
            <a:r>
              <a:rPr kumimoji="1" lang="en-US" altLang="ja-JP" dirty="0"/>
              <a:t> - USFS)</a:t>
            </a:r>
          </a:p>
        </p:txBody>
      </p:sp>
      <p:sp>
        <p:nvSpPr>
          <p:cNvPr id="4" name="テキスト プレースホルダー 3">
            <a:extLst>
              <a:ext uri="{FF2B5EF4-FFF2-40B4-BE49-F238E27FC236}">
                <a16:creationId xmlns:a16="http://schemas.microsoft.com/office/drawing/2014/main" id="{6FA0E347-F457-430B-A755-4449E42A08D8}"/>
              </a:ext>
            </a:extLst>
          </p:cNvPr>
          <p:cNvSpPr>
            <a:spLocks noGrp="1"/>
          </p:cNvSpPr>
          <p:nvPr>
            <p:ph type="body" idx="2"/>
          </p:nvPr>
        </p:nvSpPr>
        <p:spPr/>
        <p:txBody>
          <a:bodyPr/>
          <a:lstStyle/>
          <a:p>
            <a:r>
              <a:rPr kumimoji="1" lang="en-US" altLang="ja-JP" dirty="0"/>
              <a:t>GFOI</a:t>
            </a:r>
            <a:endParaRPr kumimoji="1" lang="ja-JP" altLang="en-US" dirty="0"/>
          </a:p>
        </p:txBody>
      </p:sp>
      <p:pic>
        <p:nvPicPr>
          <p:cNvPr id="5" name="Picture 3">
            <a:extLst>
              <a:ext uri="{FF2B5EF4-FFF2-40B4-BE49-F238E27FC236}">
                <a16:creationId xmlns:a16="http://schemas.microsoft.com/office/drawing/2014/main" id="{0493C914-3D32-4BD6-BE5E-5311A520076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317067" y="1818746"/>
            <a:ext cx="6773333" cy="4421188"/>
          </a:xfrm>
          <a:prstGeom prst="rect">
            <a:avLst/>
          </a:prstGeom>
          <a:noFill/>
          <a:ln>
            <a:noFill/>
          </a:ln>
        </p:spPr>
      </p:pic>
    </p:spTree>
    <p:extLst>
      <p:ext uri="{BB962C8B-B14F-4D97-AF65-F5344CB8AC3E}">
        <p14:creationId xmlns:p14="http://schemas.microsoft.com/office/powerpoint/2010/main" val="190852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FB8080F-5DE4-455D-B8C0-BC1D0AF8FB2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a:t>
            </a:fld>
            <a:endParaRPr lang="en-US"/>
          </a:p>
        </p:txBody>
      </p:sp>
      <p:sp>
        <p:nvSpPr>
          <p:cNvPr id="3" name="テキスト プレースホルダー 2">
            <a:extLst>
              <a:ext uri="{FF2B5EF4-FFF2-40B4-BE49-F238E27FC236}">
                <a16:creationId xmlns:a16="http://schemas.microsoft.com/office/drawing/2014/main" id="{973B8A7E-B59B-48FA-AE64-5141173B3ADF}"/>
              </a:ext>
            </a:extLst>
          </p:cNvPr>
          <p:cNvSpPr>
            <a:spLocks noGrp="1"/>
          </p:cNvSpPr>
          <p:nvPr>
            <p:ph type="body" idx="1"/>
          </p:nvPr>
        </p:nvSpPr>
        <p:spPr/>
        <p:txBody>
          <a:bodyPr/>
          <a:lstStyle/>
          <a:p>
            <a:r>
              <a:rPr kumimoji="1" lang="en-US" altLang="ja-JP" sz="2400" dirty="0"/>
              <a:t>Data Component – current activities</a:t>
            </a:r>
          </a:p>
          <a:p>
            <a:pPr lvl="1"/>
            <a:r>
              <a:rPr kumimoji="1" lang="en-US" altLang="ja-JP" sz="2400" dirty="0"/>
              <a:t>Registry of Tools</a:t>
            </a:r>
          </a:p>
          <a:p>
            <a:pPr lvl="2"/>
            <a:r>
              <a:rPr kumimoji="1" lang="en-US" altLang="ja-JP" sz="2400" dirty="0"/>
              <a:t>34 tools registered – CALM level 6 (</a:t>
            </a:r>
            <a:r>
              <a:rPr lang="en-US" altLang="ja-JP" sz="2400" dirty="0"/>
              <a:t>INPE, EC/JRC and SEO (COVE, ODC)) </a:t>
            </a:r>
          </a:p>
          <a:p>
            <a:pPr lvl="2"/>
            <a:r>
              <a:rPr lang="en-US" altLang="ja-JP" sz="2400" dirty="0"/>
              <a:t>CEOS agencies and partners welcome to submit their preferred systems</a:t>
            </a:r>
            <a:endParaRPr kumimoji="1" lang="en-US" altLang="ja-JP" sz="2400" dirty="0"/>
          </a:p>
          <a:p>
            <a:pPr lvl="1"/>
            <a:r>
              <a:rPr kumimoji="1" lang="en-US" altLang="ja-JP" sz="2400" dirty="0"/>
              <a:t>EO data acquisition and availability (SDCG)</a:t>
            </a:r>
          </a:p>
          <a:p>
            <a:pPr lvl="2"/>
            <a:r>
              <a:rPr kumimoji="1" lang="en-US" altLang="ja-JP" sz="2400" dirty="0"/>
              <a:t>Baseline space data somewhat taken for granted but need to assure GFOI advocates for free and open &amp; CEOS data</a:t>
            </a:r>
          </a:p>
          <a:p>
            <a:pPr lvl="2"/>
            <a:r>
              <a:rPr kumimoji="1" lang="en-US" altLang="ja-JP" sz="2400" dirty="0"/>
              <a:t>SDCG still has plenty ideas of </a:t>
            </a:r>
            <a:r>
              <a:rPr kumimoji="1" lang="en-US" altLang="ja-JP" sz="2400"/>
              <a:t>mutual benefit</a:t>
            </a:r>
          </a:p>
          <a:p>
            <a:pPr lvl="1"/>
            <a:r>
              <a:rPr kumimoji="1" lang="en-US" altLang="ja-JP" sz="2400"/>
              <a:t>Ground </a:t>
            </a:r>
            <a:r>
              <a:rPr kumimoji="1" lang="en-US" altLang="ja-JP" sz="2400" dirty="0"/>
              <a:t>data review</a:t>
            </a:r>
          </a:p>
          <a:p>
            <a:pPr lvl="2"/>
            <a:r>
              <a:rPr kumimoji="1" lang="en-US" altLang="ja-JP" sz="2400" dirty="0"/>
              <a:t>To be Planned</a:t>
            </a:r>
          </a:p>
          <a:p>
            <a:pPr lvl="1"/>
            <a:r>
              <a:rPr kumimoji="1" lang="en-US" altLang="ja-JP" sz="2400" dirty="0"/>
              <a:t>Action panel integration</a:t>
            </a:r>
          </a:p>
          <a:p>
            <a:pPr lvl="2"/>
            <a:r>
              <a:rPr kumimoji="1" lang="en-US" altLang="ja-JP" sz="2400" dirty="0"/>
              <a:t>To be Planned</a:t>
            </a:r>
          </a:p>
          <a:p>
            <a:pPr lvl="1"/>
            <a:endParaRPr kumimoji="1" lang="en-US" altLang="ja-JP" sz="2400" dirty="0"/>
          </a:p>
        </p:txBody>
      </p:sp>
      <p:sp>
        <p:nvSpPr>
          <p:cNvPr id="4" name="テキスト プレースホルダー 3">
            <a:extLst>
              <a:ext uri="{FF2B5EF4-FFF2-40B4-BE49-F238E27FC236}">
                <a16:creationId xmlns:a16="http://schemas.microsoft.com/office/drawing/2014/main" id="{265C5017-59F2-4F1B-ADEA-80CAE05F5817}"/>
              </a:ext>
            </a:extLst>
          </p:cNvPr>
          <p:cNvSpPr>
            <a:spLocks noGrp="1"/>
          </p:cNvSpPr>
          <p:nvPr>
            <p:ph type="body" idx="2"/>
          </p:nvPr>
        </p:nvSpPr>
        <p:spPr/>
        <p:txBody>
          <a:bodyPr/>
          <a:lstStyle/>
          <a:p>
            <a:r>
              <a:rPr kumimoji="1" lang="en-US" altLang="ja-JP" dirty="0"/>
              <a:t>GFOI</a:t>
            </a:r>
            <a:endParaRPr kumimoji="1" lang="ja-JP" altLang="en-US" dirty="0"/>
          </a:p>
        </p:txBody>
      </p:sp>
    </p:spTree>
    <p:extLst>
      <p:ext uri="{BB962C8B-B14F-4D97-AF65-F5344CB8AC3E}">
        <p14:creationId xmlns:p14="http://schemas.microsoft.com/office/powerpoint/2010/main" val="974669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8"/>
          <p:cNvSpPr txBox="1">
            <a:spLocks noGrp="1"/>
          </p:cNvSpPr>
          <p:nvPr>
            <p:ph type="body" idx="1"/>
          </p:nvPr>
        </p:nvSpPr>
        <p:spPr>
          <a:xfrm>
            <a:off x="182583" y="1629859"/>
            <a:ext cx="11845636" cy="510193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2569"/>
              </a:buClr>
              <a:buSzPts val="2000"/>
              <a:buChar char="•"/>
            </a:pPr>
            <a:r>
              <a:rPr lang="en-US"/>
              <a:t>Reduced agency attendance through personnel changes, budgets, natural evolution</a:t>
            </a:r>
            <a:endParaRPr/>
          </a:p>
          <a:p>
            <a:pPr marL="342900" lvl="0" indent="-215900" algn="l" rtl="0">
              <a:spcBef>
                <a:spcPts val="500"/>
              </a:spcBef>
              <a:spcAft>
                <a:spcPts val="0"/>
              </a:spcAft>
              <a:buClr>
                <a:srgbClr val="002569"/>
              </a:buClr>
              <a:buSzPts val="2000"/>
              <a:buNone/>
            </a:pPr>
            <a:endParaRPr/>
          </a:p>
          <a:p>
            <a:pPr marL="342900" lvl="0" indent="-342900" algn="l" rtl="0">
              <a:spcBef>
                <a:spcPts val="500"/>
              </a:spcBef>
              <a:spcAft>
                <a:spcPts val="0"/>
              </a:spcAft>
              <a:buClr>
                <a:srgbClr val="002569"/>
              </a:buClr>
              <a:buSzPts val="2000"/>
              <a:buChar char="•"/>
            </a:pPr>
            <a:r>
              <a:rPr lang="en-US"/>
              <a:t>Work Plan updated to reflect slimmer profile</a:t>
            </a:r>
            <a:endParaRPr/>
          </a:p>
          <a:p>
            <a:pPr marL="342900" lvl="0" indent="-215900" algn="l" rtl="0">
              <a:spcBef>
                <a:spcPts val="500"/>
              </a:spcBef>
              <a:spcAft>
                <a:spcPts val="0"/>
              </a:spcAft>
              <a:buClr>
                <a:srgbClr val="002569"/>
              </a:buClr>
              <a:buSzPts val="2000"/>
              <a:buNone/>
            </a:pPr>
            <a:endParaRPr/>
          </a:p>
          <a:p>
            <a:pPr marL="342900" lvl="0" indent="-342900" algn="l" rtl="0">
              <a:spcBef>
                <a:spcPts val="500"/>
              </a:spcBef>
              <a:spcAft>
                <a:spcPts val="0"/>
              </a:spcAft>
              <a:buClr>
                <a:srgbClr val="002569"/>
              </a:buClr>
              <a:buSzPts val="2000"/>
              <a:buChar char="•"/>
            </a:pPr>
            <a:r>
              <a:rPr lang="en-US"/>
              <a:t>Continued focus on the core business of assurance of data suitable for annual NFMS reporting</a:t>
            </a:r>
            <a:endParaRPr/>
          </a:p>
          <a:p>
            <a:pPr marL="342900" lvl="0" indent="-215900" algn="l" rtl="0">
              <a:spcBef>
                <a:spcPts val="500"/>
              </a:spcBef>
              <a:spcAft>
                <a:spcPts val="0"/>
              </a:spcAft>
              <a:buClr>
                <a:srgbClr val="002569"/>
              </a:buClr>
              <a:buSzPts val="2000"/>
              <a:buNone/>
            </a:pPr>
            <a:endParaRPr/>
          </a:p>
          <a:p>
            <a:pPr marL="342900" lvl="0" indent="-342900" algn="l" rtl="0">
              <a:spcBef>
                <a:spcPts val="500"/>
              </a:spcBef>
              <a:spcAft>
                <a:spcPts val="0"/>
              </a:spcAft>
              <a:buClr>
                <a:srgbClr val="002569"/>
              </a:buClr>
              <a:buSzPts val="2000"/>
              <a:buChar char="•"/>
            </a:pPr>
            <a:r>
              <a:rPr lang="en-US"/>
              <a:t>Healthy supply allows time to focus on additional value</a:t>
            </a:r>
            <a:endParaRPr/>
          </a:p>
          <a:p>
            <a:pPr marL="768927" lvl="1" indent="-311727" algn="l" rtl="0">
              <a:spcBef>
                <a:spcPts val="500"/>
              </a:spcBef>
              <a:spcAft>
                <a:spcPts val="0"/>
              </a:spcAft>
              <a:buClr>
                <a:srgbClr val="002569"/>
              </a:buClr>
              <a:buSzPts val="2000"/>
              <a:buFont typeface="NTR"/>
              <a:buChar char="-"/>
            </a:pPr>
            <a:r>
              <a:rPr lang="en-US"/>
              <a:t>data access, formats, ARD</a:t>
            </a:r>
            <a:endParaRPr/>
          </a:p>
          <a:p>
            <a:pPr marL="768927" lvl="1" indent="-311727" algn="l" rtl="0">
              <a:spcBef>
                <a:spcPts val="500"/>
              </a:spcBef>
              <a:spcAft>
                <a:spcPts val="0"/>
              </a:spcAft>
              <a:buClr>
                <a:srgbClr val="002569"/>
              </a:buClr>
              <a:buSzPts val="2000"/>
              <a:buFont typeface="NTR"/>
              <a:buChar char="-"/>
            </a:pPr>
            <a:r>
              <a:rPr lang="en-US"/>
              <a:t>support to LSI-VC on ARD pilots with thematic communities</a:t>
            </a:r>
            <a:endParaRPr/>
          </a:p>
          <a:p>
            <a:pPr marL="768927" lvl="1" indent="-311727" algn="l" rtl="0">
              <a:spcBef>
                <a:spcPts val="500"/>
              </a:spcBef>
              <a:spcAft>
                <a:spcPts val="0"/>
              </a:spcAft>
              <a:buClr>
                <a:srgbClr val="002569"/>
              </a:buClr>
              <a:buSzPts val="2000"/>
              <a:buFont typeface="NTR"/>
              <a:buChar char="-"/>
            </a:pPr>
            <a:r>
              <a:rPr lang="en-US"/>
              <a:t>working with FAO to link their SEPAL with Open Data Cube (Digital Earth Africa)</a:t>
            </a:r>
            <a:endParaRPr/>
          </a:p>
          <a:p>
            <a:pPr marL="768927" lvl="1" indent="-311727" algn="l" rtl="0">
              <a:spcBef>
                <a:spcPts val="500"/>
              </a:spcBef>
              <a:spcAft>
                <a:spcPts val="0"/>
              </a:spcAft>
              <a:buClr>
                <a:srgbClr val="002569"/>
              </a:buClr>
              <a:buSzPts val="2000"/>
              <a:buFont typeface="NTR"/>
              <a:buChar char="-"/>
            </a:pPr>
            <a:r>
              <a:rPr lang="en-US"/>
              <a:t>working through new USGS Co-chair (Chris Barber) to SilvaCarbon (eg ARD feedback)</a:t>
            </a:r>
            <a:endParaRPr/>
          </a:p>
          <a:p>
            <a:pPr marL="457200" lvl="1" indent="0" algn="l" rtl="0">
              <a:spcBef>
                <a:spcPts val="500"/>
              </a:spcBef>
              <a:spcAft>
                <a:spcPts val="0"/>
              </a:spcAft>
              <a:buClr>
                <a:srgbClr val="002569"/>
              </a:buClr>
              <a:buSzPts val="2000"/>
              <a:buNone/>
            </a:pPr>
            <a:endParaRPr/>
          </a:p>
          <a:p>
            <a:pPr marL="768927" lvl="1" indent="-184727" algn="l" rtl="0">
              <a:spcBef>
                <a:spcPts val="500"/>
              </a:spcBef>
              <a:spcAft>
                <a:spcPts val="0"/>
              </a:spcAft>
              <a:buClr>
                <a:srgbClr val="002569"/>
              </a:buClr>
              <a:buSzPts val="2000"/>
              <a:buFont typeface="NTR"/>
              <a:buNone/>
            </a:pPr>
            <a:endParaRPr/>
          </a:p>
          <a:p>
            <a:pPr marL="768927" lvl="1" indent="-184727" algn="l" rtl="0">
              <a:spcBef>
                <a:spcPts val="500"/>
              </a:spcBef>
              <a:spcAft>
                <a:spcPts val="0"/>
              </a:spcAft>
              <a:buClr>
                <a:srgbClr val="002569"/>
              </a:buClr>
              <a:buSzPts val="2000"/>
              <a:buFont typeface="NTR"/>
              <a:buNone/>
            </a:pPr>
            <a:endParaRPr/>
          </a:p>
          <a:p>
            <a:pPr marL="342900" lvl="0" indent="-215900" algn="l" rtl="0">
              <a:spcBef>
                <a:spcPts val="500"/>
              </a:spcBef>
              <a:spcAft>
                <a:spcPts val="0"/>
              </a:spcAft>
              <a:buClr>
                <a:srgbClr val="002569"/>
              </a:buClr>
              <a:buSzPts val="2000"/>
              <a:buNone/>
            </a:pPr>
            <a:endParaRPr/>
          </a:p>
          <a:p>
            <a:pPr marL="342900" lvl="0" indent="-215900" algn="l" rtl="0">
              <a:spcBef>
                <a:spcPts val="500"/>
              </a:spcBef>
              <a:spcAft>
                <a:spcPts val="0"/>
              </a:spcAft>
              <a:buClr>
                <a:srgbClr val="002569"/>
              </a:buClr>
              <a:buSzPts val="2000"/>
              <a:buNone/>
            </a:pPr>
            <a:endParaRPr/>
          </a:p>
        </p:txBody>
      </p:sp>
      <p:sp>
        <p:nvSpPr>
          <p:cNvPr id="60" name="Google Shape;60;p8"/>
          <p:cNvSpPr txBox="1">
            <a:spLocks noGrp="1"/>
          </p:cNvSpPr>
          <p:nvPr>
            <p:ph type="body" idx="2"/>
          </p:nvPr>
        </p:nvSpPr>
        <p:spPr>
          <a:xfrm>
            <a:off x="2743200" y="304800"/>
            <a:ext cx="6604000"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400"/>
              <a:buNone/>
            </a:pPr>
            <a:r>
              <a:rPr lang="en-US"/>
              <a:t>SDCG</a:t>
            </a:r>
            <a:endParaRPr/>
          </a:p>
          <a:p>
            <a:pPr marL="0" lvl="0" indent="0" algn="l" rtl="0">
              <a:spcBef>
                <a:spcPts val="500"/>
              </a:spcBef>
              <a:spcAft>
                <a:spcPts val="0"/>
              </a:spcAft>
              <a:buClr>
                <a:schemeClr val="lt1"/>
              </a:buClr>
              <a:buSzPts val="2400"/>
              <a:buNone/>
            </a:pPr>
            <a:endParaRPr/>
          </a:p>
        </p:txBody>
      </p:sp>
      <p:sp>
        <p:nvSpPr>
          <p:cNvPr id="61" name="Google Shape;61;p8"/>
          <p:cNvSpPr txBox="1">
            <a:spLocks noGrp="1"/>
          </p:cNvSpPr>
          <p:nvPr>
            <p:ph type="sldNum" idx="4294967295"/>
          </p:nvPr>
        </p:nvSpPr>
        <p:spPr>
          <a:xfrm>
            <a:off x="9652000" y="6546850"/>
            <a:ext cx="2540000" cy="369888"/>
          </a:xfrm>
          <a:prstGeom prst="rect">
            <a:avLst/>
          </a:prstGeom>
          <a:noFill/>
          <a:ln>
            <a:noFill/>
          </a:ln>
        </p:spPr>
        <p:txBody>
          <a:bodyPr spcFirstLastPara="1" wrap="square" lIns="45700" tIns="45700" rIns="45700" bIns="45700" anchor="t" anchorCtr="0">
            <a:noAutofit/>
          </a:bodyPr>
          <a:lstStyle/>
          <a:p>
            <a:pPr marL="0" lvl="0" indent="0" algn="r" rtl="0">
              <a:spcBef>
                <a:spcPts val="0"/>
              </a:spcBef>
              <a:spcAft>
                <a:spcPts val="0"/>
              </a:spcAft>
              <a:buNone/>
            </a:pPr>
            <a:fld id="{00000000-1234-1234-1234-123412341234}" type="slidenum">
              <a:rPr lang="en-US">
                <a:solidFill>
                  <a:srgbClr val="002569"/>
                </a:solidFill>
              </a:rPr>
              <a:t>5</a:t>
            </a:fld>
            <a:endParaRPr>
              <a:solidFill>
                <a:srgbClr val="00256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9"/>
          <p:cNvSpPr txBox="1">
            <a:spLocks noGrp="1"/>
          </p:cNvSpPr>
          <p:nvPr>
            <p:ph type="body" idx="2"/>
          </p:nvPr>
        </p:nvSpPr>
        <p:spPr>
          <a:xfrm>
            <a:off x="2743200" y="304800"/>
            <a:ext cx="6604000"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400"/>
              <a:buNone/>
            </a:pPr>
            <a:r>
              <a:rPr lang="en-US"/>
              <a:t>SDCG WP</a:t>
            </a:r>
            <a:endParaRPr/>
          </a:p>
          <a:p>
            <a:pPr marL="0" lvl="0" indent="0" algn="l" rtl="0">
              <a:spcBef>
                <a:spcPts val="500"/>
              </a:spcBef>
              <a:spcAft>
                <a:spcPts val="0"/>
              </a:spcAft>
              <a:buClr>
                <a:schemeClr val="lt1"/>
              </a:buClr>
              <a:buSzPts val="2400"/>
              <a:buNone/>
            </a:pPr>
            <a:endParaRPr/>
          </a:p>
        </p:txBody>
      </p:sp>
      <p:sp>
        <p:nvSpPr>
          <p:cNvPr id="67" name="Google Shape;67;p9"/>
          <p:cNvSpPr txBox="1">
            <a:spLocks noGrp="1"/>
          </p:cNvSpPr>
          <p:nvPr>
            <p:ph type="sldNum" idx="4294967295"/>
          </p:nvPr>
        </p:nvSpPr>
        <p:spPr>
          <a:xfrm>
            <a:off x="9652000" y="6546850"/>
            <a:ext cx="2540000" cy="369888"/>
          </a:xfrm>
          <a:prstGeom prst="rect">
            <a:avLst/>
          </a:prstGeom>
          <a:noFill/>
          <a:ln>
            <a:noFill/>
          </a:ln>
        </p:spPr>
        <p:txBody>
          <a:bodyPr spcFirstLastPara="1" wrap="square" lIns="45700" tIns="45700" rIns="45700" bIns="45700" anchor="t" anchorCtr="0">
            <a:noAutofit/>
          </a:bodyPr>
          <a:lstStyle/>
          <a:p>
            <a:pPr marL="0" lvl="0" indent="0" algn="r" rtl="0">
              <a:spcBef>
                <a:spcPts val="0"/>
              </a:spcBef>
              <a:spcAft>
                <a:spcPts val="0"/>
              </a:spcAft>
              <a:buNone/>
            </a:pPr>
            <a:fld id="{00000000-1234-1234-1234-123412341234}" type="slidenum">
              <a:rPr lang="en-US">
                <a:solidFill>
                  <a:srgbClr val="002569"/>
                </a:solidFill>
              </a:rPr>
              <a:t>6</a:t>
            </a:fld>
            <a:endParaRPr>
              <a:solidFill>
                <a:srgbClr val="002569"/>
              </a:solidFill>
            </a:endParaRPr>
          </a:p>
        </p:txBody>
      </p:sp>
      <p:pic>
        <p:nvPicPr>
          <p:cNvPr id="68" name="Google Shape;68;p9"/>
          <p:cNvPicPr preferRelativeResize="0"/>
          <p:nvPr/>
        </p:nvPicPr>
        <p:blipFill rotWithShape="1">
          <a:blip r:embed="rId3">
            <a:alphaModFix/>
          </a:blip>
          <a:srcRect/>
          <a:stretch/>
        </p:blipFill>
        <p:spPr>
          <a:xfrm>
            <a:off x="0" y="1603976"/>
            <a:ext cx="12192000" cy="365004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0"/>
          <p:cNvSpPr txBox="1">
            <a:spLocks noGrp="1"/>
          </p:cNvSpPr>
          <p:nvPr>
            <p:ph type="body" idx="2"/>
          </p:nvPr>
        </p:nvSpPr>
        <p:spPr>
          <a:xfrm>
            <a:off x="2743200" y="304800"/>
            <a:ext cx="6604000"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400"/>
              <a:buNone/>
            </a:pPr>
            <a:r>
              <a:rPr lang="en-US"/>
              <a:t>SDCG WP</a:t>
            </a:r>
            <a:endParaRPr/>
          </a:p>
          <a:p>
            <a:pPr marL="0" lvl="0" indent="0" algn="l" rtl="0">
              <a:spcBef>
                <a:spcPts val="500"/>
              </a:spcBef>
              <a:spcAft>
                <a:spcPts val="0"/>
              </a:spcAft>
              <a:buClr>
                <a:schemeClr val="lt1"/>
              </a:buClr>
              <a:buSzPts val="2400"/>
              <a:buNone/>
            </a:pPr>
            <a:endParaRPr/>
          </a:p>
        </p:txBody>
      </p:sp>
      <p:sp>
        <p:nvSpPr>
          <p:cNvPr id="74" name="Google Shape;74;p10"/>
          <p:cNvSpPr txBox="1">
            <a:spLocks noGrp="1"/>
          </p:cNvSpPr>
          <p:nvPr>
            <p:ph type="sldNum" idx="4294967295"/>
          </p:nvPr>
        </p:nvSpPr>
        <p:spPr>
          <a:xfrm>
            <a:off x="9652000" y="6546850"/>
            <a:ext cx="2540000" cy="369888"/>
          </a:xfrm>
          <a:prstGeom prst="rect">
            <a:avLst/>
          </a:prstGeom>
          <a:noFill/>
          <a:ln>
            <a:noFill/>
          </a:ln>
        </p:spPr>
        <p:txBody>
          <a:bodyPr spcFirstLastPara="1" wrap="square" lIns="45700" tIns="45700" rIns="45700" bIns="45700" anchor="t" anchorCtr="0">
            <a:noAutofit/>
          </a:bodyPr>
          <a:lstStyle/>
          <a:p>
            <a:pPr marL="0" lvl="0" indent="0" algn="r" rtl="0">
              <a:spcBef>
                <a:spcPts val="0"/>
              </a:spcBef>
              <a:spcAft>
                <a:spcPts val="0"/>
              </a:spcAft>
              <a:buNone/>
            </a:pPr>
            <a:fld id="{00000000-1234-1234-1234-123412341234}" type="slidenum">
              <a:rPr lang="en-US">
                <a:solidFill>
                  <a:srgbClr val="002569"/>
                </a:solidFill>
              </a:rPr>
              <a:t>7</a:t>
            </a:fld>
            <a:endParaRPr>
              <a:solidFill>
                <a:srgbClr val="002569"/>
              </a:solidFill>
            </a:endParaRPr>
          </a:p>
        </p:txBody>
      </p:sp>
      <p:pic>
        <p:nvPicPr>
          <p:cNvPr id="75" name="Google Shape;75;p10"/>
          <p:cNvPicPr preferRelativeResize="0"/>
          <p:nvPr/>
        </p:nvPicPr>
        <p:blipFill rotWithShape="1">
          <a:blip r:embed="rId3">
            <a:alphaModFix/>
          </a:blip>
          <a:srcRect/>
          <a:stretch/>
        </p:blipFill>
        <p:spPr>
          <a:xfrm>
            <a:off x="0" y="1608602"/>
            <a:ext cx="12192000" cy="364079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a:spLocks noGrp="1"/>
          </p:cNvSpPr>
          <p:nvPr>
            <p:ph type="sldNum" idx="12"/>
          </p:nvPr>
        </p:nvSpPr>
        <p:spPr>
          <a:xfrm>
            <a:off x="10287000" y="6629401"/>
            <a:ext cx="3048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fld id="{00000000-1234-1234-1234-123412341234}" type="slidenum">
              <a:rPr lang="en-US"/>
              <a:pPr/>
              <a:t>8</a:t>
            </a:fld>
            <a:endParaRPr/>
          </a:p>
        </p:txBody>
      </p:sp>
      <p:sp>
        <p:nvSpPr>
          <p:cNvPr id="125" name="Google Shape;125;p22"/>
          <p:cNvSpPr txBox="1">
            <a:spLocks noGrp="1"/>
          </p:cNvSpPr>
          <p:nvPr>
            <p:ph type="body" idx="2"/>
          </p:nvPr>
        </p:nvSpPr>
        <p:spPr>
          <a:xfrm>
            <a:off x="3581400" y="304800"/>
            <a:ext cx="4953000" cy="533400"/>
          </a:xfrm>
          <a:prstGeom prst="rect">
            <a:avLst/>
          </a:prstGeom>
          <a:noFill/>
          <a:ln>
            <a:noFill/>
          </a:ln>
        </p:spPr>
        <p:txBody>
          <a:bodyPr spcFirstLastPara="1" wrap="square" lIns="91425" tIns="45700" rIns="91425" bIns="45700" anchor="t" anchorCtr="0">
            <a:noAutofit/>
          </a:bodyPr>
          <a:lstStyle/>
          <a:p>
            <a:pPr marL="0" indent="0" algn="ctr">
              <a:spcBef>
                <a:spcPts val="0"/>
              </a:spcBef>
              <a:buSzPts val="2800"/>
            </a:pPr>
            <a:r>
              <a:rPr lang="en-US"/>
              <a:t>Biomass data</a:t>
            </a:r>
            <a:endParaRPr/>
          </a:p>
        </p:txBody>
      </p:sp>
      <p:pic>
        <p:nvPicPr>
          <p:cNvPr id="126" name="Google Shape;126;p22"/>
          <p:cNvPicPr preferRelativeResize="0"/>
          <p:nvPr/>
        </p:nvPicPr>
        <p:blipFill rotWithShape="1">
          <a:blip r:embed="rId3">
            <a:alphaModFix/>
          </a:blip>
          <a:srcRect/>
          <a:stretch/>
        </p:blipFill>
        <p:spPr>
          <a:xfrm>
            <a:off x="770467" y="1397000"/>
            <a:ext cx="10761133" cy="51561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AC03C93-7024-4651-9B3F-C015B31D047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9</a:t>
            </a:fld>
            <a:endParaRPr lang="en-US"/>
          </a:p>
        </p:txBody>
      </p:sp>
      <p:sp>
        <p:nvSpPr>
          <p:cNvPr id="3" name="テキスト プレースホルダー 2">
            <a:extLst>
              <a:ext uri="{FF2B5EF4-FFF2-40B4-BE49-F238E27FC236}">
                <a16:creationId xmlns:a16="http://schemas.microsoft.com/office/drawing/2014/main" id="{F4DECF10-3994-4833-AB06-E0CB97DFDB2E}"/>
              </a:ext>
            </a:extLst>
          </p:cNvPr>
          <p:cNvSpPr>
            <a:spLocks noGrp="1"/>
          </p:cNvSpPr>
          <p:nvPr>
            <p:ph type="body" idx="1"/>
          </p:nvPr>
        </p:nvSpPr>
        <p:spPr>
          <a:xfrm>
            <a:off x="173182" y="1451265"/>
            <a:ext cx="11845636" cy="5101935"/>
          </a:xfrm>
        </p:spPr>
        <p:txBody>
          <a:bodyPr/>
          <a:lstStyle/>
          <a:p>
            <a:r>
              <a:rPr kumimoji="1" lang="en-US" altLang="ja-JP" dirty="0"/>
              <a:t>Chapter 2, Volume 4 (AFOLU), Page 2.20</a:t>
            </a:r>
          </a:p>
          <a:p>
            <a:r>
              <a:rPr kumimoji="1" lang="en-US" altLang="ja-JP" dirty="0"/>
              <a:t>BOX 2.0D (NEW) REMOTE SENSING TECHNOLOGIES</a:t>
            </a:r>
          </a:p>
          <a:p>
            <a:r>
              <a:rPr kumimoji="1" lang="en-US" altLang="ja-JP" sz="1800" b="1" dirty="0"/>
              <a:t>Optical, Synthetic Aperture Radar (SAR) and Light Detection and Ranging (Lidar) sensors are available currently as remote sensing data sources for producing biomass density maps. </a:t>
            </a:r>
            <a:r>
              <a:rPr kumimoji="1" lang="en-US" altLang="ja-JP" sz="1600" dirty="0"/>
              <a:t>Data from optical satellite sensors are classified into three types on the basis of their spatial resolution; coarse resolution data with a pixel size greater than about 250 m (e.g., MODIS), medium resolution data with a pixel size of 10-80 m (e.g., </a:t>
            </a:r>
            <a:r>
              <a:rPr kumimoji="1" lang="en-US" altLang="ja-JP" sz="1600" u="sng" dirty="0"/>
              <a:t>Landsat and Sentinel 1 and 2</a:t>
            </a:r>
            <a:r>
              <a:rPr kumimoji="1" lang="en-US" altLang="ja-JP" sz="1600" dirty="0"/>
              <a:t>), and fine resolution data with a pixel size smaller than 10 m (e.g., </a:t>
            </a:r>
            <a:r>
              <a:rPr kumimoji="1" lang="en-US" altLang="ja-JP" sz="1600" u="sng" dirty="0" err="1"/>
              <a:t>Rapideye</a:t>
            </a:r>
            <a:r>
              <a:rPr kumimoji="1" lang="en-US" altLang="ja-JP" sz="1600" u="sng" dirty="0"/>
              <a:t> or SPOT and ALOS 2</a:t>
            </a:r>
            <a:r>
              <a:rPr kumimoji="1" lang="en-US" altLang="ja-JP" sz="1600" dirty="0"/>
              <a:t>). </a:t>
            </a:r>
            <a:r>
              <a:rPr kumimoji="1" lang="en-US" altLang="ja-JP" sz="1800" b="1" dirty="0"/>
              <a:t>SAR and LiDAR are active sensors available as air borne and space borne instruments whose derived metrics are used to predict height, volume or biomass of woody plants and trees. </a:t>
            </a:r>
            <a:r>
              <a:rPr kumimoji="1" lang="en-US" altLang="ja-JP" sz="1600" dirty="0"/>
              <a:t>SAR emits microwave pulses obliquely and measures attributes of the pulses that are reflected back from the Earth’s surface towards the sensor. In forest land, emitted pulses reflect from the ground, or canopy or trunk of woody plants and trees. Using the strength of the signal of the reflected pulses, volume or biomass of woody plants and trees can be predicted as demonstrated for satellite data from </a:t>
            </a:r>
            <a:r>
              <a:rPr kumimoji="1" lang="en-US" altLang="ja-JP" sz="1600" u="sng" dirty="0"/>
              <a:t>ALOS-PALSAR and Sentinel 1 </a:t>
            </a:r>
            <a:r>
              <a:rPr kumimoji="1" lang="en-US" altLang="ja-JP" sz="1600" dirty="0"/>
              <a:t>(Santoro and Cartus, 2018). LiDAR emits laser pulses and measures the traveling time from the sensor to the target which can be converted to distance. When the LiDAR emitter is aimed at woody plants and trees, these laser pulses can be reflected by the woody components, the leaves within the canopy, or the ground surface. Using the difference of a laser pulse reflected from canopy and ground surface, the height, volume or biomass of woody plants and trees can be predicted (</a:t>
            </a:r>
            <a:r>
              <a:rPr kumimoji="1" lang="en-US" altLang="ja-JP" sz="1600" dirty="0" err="1"/>
              <a:t>Næsset</a:t>
            </a:r>
            <a:r>
              <a:rPr kumimoji="1" lang="en-US" altLang="ja-JP" sz="1600" dirty="0"/>
              <a:t> 1997a,b, Lim et al 2003). Starting in 2019, a series of targeted space-based missions will improve the capabilities for forest biomass predictions from </a:t>
            </a:r>
            <a:r>
              <a:rPr kumimoji="1" lang="en-US" altLang="ja-JP" sz="1600" u="sng" dirty="0"/>
              <a:t>LiDAR (e.g. GEDI, ICESAT-2) and SAR (e.g. BIOMASS, NISAR)</a:t>
            </a:r>
            <a:r>
              <a:rPr kumimoji="1" lang="en-US" altLang="ja-JP" sz="1600" dirty="0"/>
              <a:t>, that might be found useful for national purposes (Herold et al. 2019).</a:t>
            </a:r>
            <a:endParaRPr kumimoji="1" lang="ja-JP" altLang="en-US" sz="1600" dirty="0"/>
          </a:p>
        </p:txBody>
      </p:sp>
      <p:sp>
        <p:nvSpPr>
          <p:cNvPr id="4" name="テキスト プレースホルダー 3">
            <a:extLst>
              <a:ext uri="{FF2B5EF4-FFF2-40B4-BE49-F238E27FC236}">
                <a16:creationId xmlns:a16="http://schemas.microsoft.com/office/drawing/2014/main" id="{ABCA26BE-BEAE-4BCF-AD1E-FEA21730827B}"/>
              </a:ext>
            </a:extLst>
          </p:cNvPr>
          <p:cNvSpPr>
            <a:spLocks noGrp="1"/>
          </p:cNvSpPr>
          <p:nvPr>
            <p:ph type="body" idx="2"/>
          </p:nvPr>
        </p:nvSpPr>
        <p:spPr/>
        <p:txBody>
          <a:bodyPr/>
          <a:lstStyle/>
          <a:p>
            <a:r>
              <a:rPr kumimoji="1" lang="en-US" altLang="ja-JP" dirty="0"/>
              <a:t>IPCC</a:t>
            </a:r>
            <a:r>
              <a:rPr kumimoji="1" lang="ja-JP" altLang="en-US" dirty="0"/>
              <a:t> </a:t>
            </a:r>
            <a:r>
              <a:rPr kumimoji="1" lang="en-US" altLang="ja-JP" dirty="0"/>
              <a:t>GPG</a:t>
            </a:r>
            <a:r>
              <a:rPr kumimoji="1" lang="ja-JP" altLang="en-US" dirty="0"/>
              <a:t> </a:t>
            </a:r>
            <a:r>
              <a:rPr kumimoji="1" lang="en-US" altLang="ja-JP" dirty="0"/>
              <a:t>(AFOLU)</a:t>
            </a:r>
            <a:endParaRPr kumimoji="1" lang="ja-JP" altLang="en-US" dirty="0"/>
          </a:p>
        </p:txBody>
      </p:sp>
    </p:spTree>
    <p:extLst>
      <p:ext uri="{BB962C8B-B14F-4D97-AF65-F5344CB8AC3E}">
        <p14:creationId xmlns:p14="http://schemas.microsoft.com/office/powerpoint/2010/main" val="2296387438"/>
      </p:ext>
    </p:extLst>
  </p:cSld>
  <p:clrMapOvr>
    <a:masterClrMapping/>
  </p:clrMapOvr>
</p:sld>
</file>

<file path=ppt/theme/theme1.xml><?xml version="1.0" encoding="utf-8"?>
<a:theme xmlns:a="http://schemas.openxmlformats.org/drawingml/2006/main" name="Defaul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1003</Words>
  <Application>Microsoft Office PowerPoint</Application>
  <PresentationFormat>ワイド画面</PresentationFormat>
  <Paragraphs>82</Paragraphs>
  <Slides>11</Slides>
  <Notes>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11</vt:i4>
      </vt:variant>
    </vt:vector>
  </HeadingPairs>
  <TitlesOfParts>
    <vt:vector size="19" baseType="lpstr">
      <vt:lpstr>Helvetica Neue</vt:lpstr>
      <vt:lpstr>Noto Sans Symbols</vt:lpstr>
      <vt:lpstr>Arial</vt:lpstr>
      <vt:lpstr>Avenir</vt:lpstr>
      <vt:lpstr>Calibri</vt:lpstr>
      <vt:lpstr>Courier New</vt:lpstr>
      <vt:lpstr>NTR</vt:lpstr>
      <vt:lpstr>Default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落合　治</dc:creator>
  <cp:lastModifiedBy>落合　治</cp:lastModifiedBy>
  <cp:revision>20</cp:revision>
  <dcterms:modified xsi:type="dcterms:W3CDTF">2019-09-12T16:40:31Z</dcterms:modified>
</cp:coreProperties>
</file>