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1" r:id="rId5"/>
    <p:sldMasterId id="2147483663" r:id="rId6"/>
    <p:sldMasterId id="2147483668" r:id="rId7"/>
  </p:sldMasterIdLst>
  <p:notesMasterIdLst>
    <p:notesMasterId r:id="rId18"/>
  </p:notesMasterIdLst>
  <p:sldIdLst>
    <p:sldId id="256" r:id="rId8"/>
    <p:sldId id="355" r:id="rId9"/>
    <p:sldId id="354" r:id="rId10"/>
    <p:sldId id="366" r:id="rId11"/>
    <p:sldId id="365" r:id="rId12"/>
    <p:sldId id="362" r:id="rId13"/>
    <p:sldId id="276" r:id="rId14"/>
    <p:sldId id="279" r:id="rId15"/>
    <p:sldId id="277" r:id="rId16"/>
    <p:sldId id="278"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C0934C-E849-4EA6-880A-E3BD9E0AEAC2}" v="2" dt="2019-07-30T17:34:43.6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5" autoAdjust="0"/>
    <p:restoredTop sz="92455" autoAdjust="0"/>
  </p:normalViewPr>
  <p:slideViewPr>
    <p:cSldViewPr snapToGrid="0" snapToObjects="1" showGuides="1">
      <p:cViewPr varScale="1">
        <p:scale>
          <a:sx n="108" d="100"/>
          <a:sy n="108" d="100"/>
        </p:scale>
        <p:origin x="102" y="46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07256F-CE19-B045-966B-849EA7F16953}" type="datetimeFigureOut">
              <a:rPr lang="en-US" smtClean="0"/>
              <a:t>9/3/2020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211BCD-6F5B-C84D-8005-0C8CF2D2BA52}" type="slidenum">
              <a:rPr lang="en-GB" smtClean="0"/>
              <a:t>‹#›</a:t>
            </a:fld>
            <a:endParaRPr lang="en-GB"/>
          </a:p>
        </p:txBody>
      </p:sp>
    </p:spTree>
    <p:extLst>
      <p:ext uri="{BB962C8B-B14F-4D97-AF65-F5344CB8AC3E}">
        <p14:creationId xmlns:p14="http://schemas.microsoft.com/office/powerpoint/2010/main" val="13345415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211BCD-6F5B-C84D-8005-0C8CF2D2BA52}" type="slidenum">
              <a:rPr lang="en-GB" smtClean="0"/>
              <a:t>1</a:t>
            </a:fld>
            <a:endParaRPr lang="en-GB"/>
          </a:p>
        </p:txBody>
      </p:sp>
    </p:spTree>
    <p:extLst>
      <p:ext uri="{BB962C8B-B14F-4D97-AF65-F5344CB8AC3E}">
        <p14:creationId xmlns:p14="http://schemas.microsoft.com/office/powerpoint/2010/main" val="321044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graphic here and flow chart show</a:t>
            </a:r>
            <a:r>
              <a:rPr lang="en-AU" baseline="0" dirty="0"/>
              <a:t> the procedure for the CARD4L peer-review and WGCV’s role in completing the review</a:t>
            </a:r>
            <a:endParaRPr lang="en-AU" dirty="0"/>
          </a:p>
        </p:txBody>
      </p:sp>
      <p:sp>
        <p:nvSpPr>
          <p:cNvPr id="4" name="Slide Number Placeholder 3"/>
          <p:cNvSpPr>
            <a:spLocks noGrp="1"/>
          </p:cNvSpPr>
          <p:nvPr>
            <p:ph type="sldNum" sz="quarter" idx="10"/>
          </p:nvPr>
        </p:nvSpPr>
        <p:spPr/>
        <p:txBody>
          <a:bodyPr/>
          <a:lstStyle/>
          <a:p>
            <a:pPr>
              <a:defRPr/>
            </a:pPr>
            <a:fld id="{D77EA92B-7938-47E0-950F-FCE32B215AE0}" type="slidenum">
              <a:rPr lang="en-AU" smtClean="0"/>
              <a:pPr>
                <a:defRPr/>
              </a:pPr>
              <a:t>7</a:t>
            </a:fld>
            <a:endParaRPr lang="en-AU"/>
          </a:p>
        </p:txBody>
      </p:sp>
    </p:spTree>
    <p:extLst>
      <p:ext uri="{BB962C8B-B14F-4D97-AF65-F5344CB8AC3E}">
        <p14:creationId xmlns:p14="http://schemas.microsoft.com/office/powerpoint/2010/main" val="4017268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Out of</a:t>
            </a:r>
            <a:r>
              <a:rPr lang="en-AU" baseline="0" dirty="0"/>
              <a:t> a total of five CARD4L peer-review submissions to the WGCV so far, reviews for two </a:t>
            </a:r>
            <a:r>
              <a:rPr lang="en-AU" baseline="0"/>
              <a:t>products have </a:t>
            </a:r>
            <a:r>
              <a:rPr lang="en-AU" baseline="0" dirty="0"/>
              <a:t>been completed</a:t>
            </a:r>
            <a:endParaRPr lang="en-AU" dirty="0"/>
          </a:p>
        </p:txBody>
      </p:sp>
      <p:sp>
        <p:nvSpPr>
          <p:cNvPr id="4" name="Slide Number Placeholder 3"/>
          <p:cNvSpPr>
            <a:spLocks noGrp="1"/>
          </p:cNvSpPr>
          <p:nvPr>
            <p:ph type="sldNum" sz="quarter" idx="10"/>
          </p:nvPr>
        </p:nvSpPr>
        <p:spPr/>
        <p:txBody>
          <a:bodyPr/>
          <a:lstStyle/>
          <a:p>
            <a:fld id="{0D211BCD-6F5B-C84D-8005-0C8CF2D2BA52}" type="slidenum">
              <a:rPr lang="en-GB" smtClean="0"/>
              <a:t>8</a:t>
            </a:fld>
            <a:endParaRPr lang="en-GB"/>
          </a:p>
        </p:txBody>
      </p:sp>
    </p:spTree>
    <p:extLst>
      <p:ext uri="{BB962C8B-B14F-4D97-AF65-F5344CB8AC3E}">
        <p14:creationId xmlns:p14="http://schemas.microsoft.com/office/powerpoint/2010/main" val="4234207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two Landsat Collection 2 products – Surface Reflectance and Surface Temperature submitted by the USGS were verified by the WGCV Peer Review Panel to be compliant at the Threshold level, due to recent changes in the PFS requirements documents, USGS have also resubmitted</a:t>
            </a:r>
            <a:r>
              <a:rPr lang="en-AU" baseline="0" dirty="0"/>
              <a:t> the two products for a peer-review in line with the changes to the PFS documents.</a:t>
            </a:r>
            <a:endParaRPr lang="en-AU" dirty="0"/>
          </a:p>
        </p:txBody>
      </p:sp>
      <p:sp>
        <p:nvSpPr>
          <p:cNvPr id="4" name="Slide Number Placeholder 3"/>
          <p:cNvSpPr>
            <a:spLocks noGrp="1"/>
          </p:cNvSpPr>
          <p:nvPr>
            <p:ph type="sldNum" sz="quarter" idx="10"/>
          </p:nvPr>
        </p:nvSpPr>
        <p:spPr/>
        <p:txBody>
          <a:bodyPr/>
          <a:lstStyle/>
          <a:p>
            <a:fld id="{0D211BCD-6F5B-C84D-8005-0C8CF2D2BA52}" type="slidenum">
              <a:rPr lang="en-GB" smtClean="0"/>
              <a:t>9</a:t>
            </a:fld>
            <a:endParaRPr lang="en-GB"/>
          </a:p>
        </p:txBody>
      </p:sp>
    </p:spTree>
    <p:extLst>
      <p:ext uri="{BB962C8B-B14F-4D97-AF65-F5344CB8AC3E}">
        <p14:creationId xmlns:p14="http://schemas.microsoft.com/office/powerpoint/2010/main" val="2168267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a:t>
            </a:r>
            <a:r>
              <a:rPr lang="en-AU" baseline="0" dirty="0"/>
              <a:t> CARD4L peer-review for the ESA sentinel-2 surface reflectance product is currently in progress for compliance verification of the self-assessment at the Threshold level only. The USGS has re-submitted the Landsat Collection two surface reflectance and surface temperature products for peer-review on recently updated PFS documents after the initial review of the same two products which were verified to be CARD4L compliant at the Threshold level. There are indications that WGCV is expected to get more requests for CARD4L peer-review</a:t>
            </a:r>
            <a:endParaRPr lang="en-AU" dirty="0"/>
          </a:p>
        </p:txBody>
      </p:sp>
      <p:sp>
        <p:nvSpPr>
          <p:cNvPr id="4" name="Slide Number Placeholder 3"/>
          <p:cNvSpPr>
            <a:spLocks noGrp="1"/>
          </p:cNvSpPr>
          <p:nvPr>
            <p:ph type="sldNum" sz="quarter" idx="10"/>
          </p:nvPr>
        </p:nvSpPr>
        <p:spPr/>
        <p:txBody>
          <a:bodyPr/>
          <a:lstStyle/>
          <a:p>
            <a:fld id="{0D211BCD-6F5B-C84D-8005-0C8CF2D2BA52}" type="slidenum">
              <a:rPr lang="en-GB" smtClean="0"/>
              <a:t>10</a:t>
            </a:fld>
            <a:endParaRPr lang="en-GB"/>
          </a:p>
        </p:txBody>
      </p:sp>
    </p:spTree>
    <p:extLst>
      <p:ext uri="{BB962C8B-B14F-4D97-AF65-F5344CB8AC3E}">
        <p14:creationId xmlns:p14="http://schemas.microsoft.com/office/powerpoint/2010/main" val="5506642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579057" y="693"/>
            <a:ext cx="2011743" cy="5143500"/>
          </a:xfrm>
          <a:prstGeom prst="rect">
            <a:avLst/>
          </a:prstGeom>
        </p:spPr>
      </p:pic>
      <p:pic>
        <p:nvPicPr>
          <p:cNvPr id="9" name="Picture 8"/>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2011743" cy="51435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299716" y="0"/>
            <a:ext cx="6858000" cy="5143500"/>
          </a:xfrm>
          <a:prstGeom prst="rect">
            <a:avLst/>
          </a:prstGeom>
        </p:spPr>
      </p:pic>
      <p:sp>
        <p:nvSpPr>
          <p:cNvPr id="2" name="Title 1"/>
          <p:cNvSpPr>
            <a:spLocks noGrp="1"/>
          </p:cNvSpPr>
          <p:nvPr>
            <p:ph type="ctrTitle"/>
          </p:nvPr>
        </p:nvSpPr>
        <p:spPr>
          <a:xfrm>
            <a:off x="493009" y="1601258"/>
            <a:ext cx="8499737" cy="845932"/>
          </a:xfrm>
          <a:ln>
            <a:noFill/>
          </a:ln>
        </p:spPr>
        <p:txBody>
          <a:bodyPr>
            <a:noAutofit/>
          </a:bodyPr>
          <a:lstStyle>
            <a:lvl1pPr algn="l">
              <a:defRPr sz="3600">
                <a:solidFill>
                  <a:schemeClr val="bg1"/>
                </a:solidFill>
                <a:latin typeface="Helvetica"/>
                <a:cs typeface="Helvetica"/>
              </a:defRPr>
            </a:lvl1pPr>
          </a:lstStyle>
          <a:p>
            <a:r>
              <a:rPr lang="en-GB" dirty="0"/>
              <a:t>Click to edit Master title style</a:t>
            </a:r>
          </a:p>
        </p:txBody>
      </p:sp>
      <p:sp>
        <p:nvSpPr>
          <p:cNvPr id="3" name="Subtitle 2"/>
          <p:cNvSpPr>
            <a:spLocks noGrp="1"/>
          </p:cNvSpPr>
          <p:nvPr>
            <p:ph type="subTitle" idx="1"/>
          </p:nvPr>
        </p:nvSpPr>
        <p:spPr>
          <a:xfrm>
            <a:off x="493009" y="2729257"/>
            <a:ext cx="6086546" cy="2241504"/>
          </a:xfrm>
          <a:ln>
            <a:noFill/>
          </a:ln>
        </p:spPr>
        <p:txBody>
          <a:bodyPr>
            <a:normAutofit/>
          </a:bodyPr>
          <a:lstStyle>
            <a:lvl1pPr marL="0" indent="0" algn="l">
              <a:buNone/>
              <a:defRPr sz="2400">
                <a:solidFill>
                  <a:srgbClr val="FFFFFF"/>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pic>
        <p:nvPicPr>
          <p:cNvPr id="13" name="ceos_logo.png"/>
          <p:cNvPicPr/>
          <p:nvPr userDrawn="1"/>
        </p:nvPicPr>
        <p:blipFill>
          <a:blip r:embed="rId4">
            <a:extLst>
              <a:ext uri="{28A0092B-C50C-407E-A947-70E740481C1C}">
                <a14:useLocalDpi xmlns:a14="http://schemas.microsoft.com/office/drawing/2010/main"/>
              </a:ext>
            </a:extLst>
          </a:blip>
          <a:stretch>
            <a:fillRect/>
          </a:stretch>
        </p:blipFill>
        <p:spPr>
          <a:xfrm>
            <a:off x="493009" y="234785"/>
            <a:ext cx="2507906" cy="993132"/>
          </a:xfrm>
          <a:prstGeom prst="rect">
            <a:avLst/>
          </a:prstGeom>
          <a:ln w="12700">
            <a:miter lim="400000"/>
          </a:ln>
        </p:spPr>
      </p:pic>
      <p:sp>
        <p:nvSpPr>
          <p:cNvPr id="14" name="Shape 10"/>
          <p:cNvSpPr txBox="1">
            <a:spLocks/>
          </p:cNvSpPr>
          <p:nvPr userDrawn="1"/>
        </p:nvSpPr>
        <p:spPr>
          <a:xfrm>
            <a:off x="493009" y="126401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extLst>
      <p:ext uri="{BB962C8B-B14F-4D97-AF65-F5344CB8AC3E}">
        <p14:creationId xmlns:p14="http://schemas.microsoft.com/office/powerpoint/2010/main" val="470899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anchor="b"/>
          <a:lstStyle>
            <a:lvl1pPr algn="l">
              <a:defRPr sz="1500" b="1"/>
            </a:lvl1pPr>
          </a:lstStyle>
          <a:p>
            <a:r>
              <a:rPr lang="fr-FR"/>
              <a:t>Modifiez le style du titre</a:t>
            </a:r>
          </a:p>
        </p:txBody>
      </p:sp>
      <p:sp>
        <p:nvSpPr>
          <p:cNvPr id="3" name="Espace réservé du contenu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Modifiez les styles du texte du masque</a:t>
            </a:r>
          </a:p>
        </p:txBody>
      </p:sp>
      <p:sp>
        <p:nvSpPr>
          <p:cNvPr id="5" name="Rectangle 19"/>
          <p:cNvSpPr>
            <a:spLocks noGrp="1" noChangeArrowheads="1"/>
          </p:cNvSpPr>
          <p:nvPr>
            <p:ph type="ftr" sz="quarter" idx="10"/>
          </p:nvPr>
        </p:nvSpPr>
        <p:spPr>
          <a:ln/>
        </p:spPr>
        <p:txBody>
          <a:bodyPr/>
          <a:lstStyle>
            <a:lvl1pPr>
              <a:defRPr/>
            </a:lvl1pPr>
          </a:lstStyle>
          <a:p>
            <a:pPr>
              <a:defRPr/>
            </a:pPr>
            <a:r>
              <a:rPr lang="fr-FR"/>
              <a:t>ACTION-PPT-045-MAG</a:t>
            </a:r>
          </a:p>
        </p:txBody>
      </p:sp>
      <p:sp>
        <p:nvSpPr>
          <p:cNvPr id="6" name="Rectangle 20"/>
          <p:cNvSpPr>
            <a:spLocks noGrp="1" noChangeArrowheads="1"/>
          </p:cNvSpPr>
          <p:nvPr>
            <p:ph type="sldNum" sz="quarter" idx="11"/>
          </p:nvPr>
        </p:nvSpPr>
        <p:spPr>
          <a:ln/>
        </p:spPr>
        <p:txBody>
          <a:bodyPr/>
          <a:lstStyle>
            <a:lvl1pPr>
              <a:defRPr/>
            </a:lvl1pPr>
          </a:lstStyle>
          <a:p>
            <a:pPr>
              <a:defRPr/>
            </a:pPr>
            <a:fld id="{0A8A644E-235F-4314-A35B-809502009470}" type="slidenum">
              <a:rPr lang="fr-FR" altLang="en-US"/>
              <a:pPr>
                <a:defRPr/>
              </a:pPr>
              <a:t>‹#›</a:t>
            </a:fld>
            <a:endParaRPr lang="fr-FR" altLang="en-US"/>
          </a:p>
        </p:txBody>
      </p:sp>
      <p:sp>
        <p:nvSpPr>
          <p:cNvPr id="7" name="Rectangle 23"/>
          <p:cNvSpPr>
            <a:spLocks noGrp="1" noChangeArrowheads="1"/>
          </p:cNvSpPr>
          <p:nvPr>
            <p:ph type="dt" sz="half" idx="12"/>
          </p:nvPr>
        </p:nvSpPr>
        <p:spPr>
          <a:ln/>
        </p:spPr>
        <p:txBody>
          <a:bodyPr/>
          <a:lstStyle>
            <a:lvl1pPr>
              <a:defRPr/>
            </a:lvl1pPr>
          </a:lstStyle>
          <a:p>
            <a:pPr>
              <a:defRPr/>
            </a:pPr>
            <a:r>
              <a:rPr lang="fr-FR"/>
              <a:t>08/10/2019</a:t>
            </a:r>
          </a:p>
        </p:txBody>
      </p:sp>
    </p:spTree>
    <p:extLst>
      <p:ext uri="{BB962C8B-B14F-4D97-AF65-F5344CB8AC3E}">
        <p14:creationId xmlns:p14="http://schemas.microsoft.com/office/powerpoint/2010/main" val="4032976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1500" b="1"/>
            </a:lvl1pPr>
          </a:lstStyle>
          <a:p>
            <a:r>
              <a:rPr lang="fr-FR"/>
              <a:t>Modifiez le style du titre</a:t>
            </a: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fr-FR" noProof="0"/>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Modifiez les styles du texte du masque</a:t>
            </a:r>
          </a:p>
        </p:txBody>
      </p:sp>
      <p:sp>
        <p:nvSpPr>
          <p:cNvPr id="5" name="Rectangle 19"/>
          <p:cNvSpPr>
            <a:spLocks noGrp="1" noChangeArrowheads="1"/>
          </p:cNvSpPr>
          <p:nvPr>
            <p:ph type="ftr" sz="quarter" idx="10"/>
          </p:nvPr>
        </p:nvSpPr>
        <p:spPr>
          <a:ln/>
        </p:spPr>
        <p:txBody>
          <a:bodyPr/>
          <a:lstStyle>
            <a:lvl1pPr>
              <a:defRPr/>
            </a:lvl1pPr>
          </a:lstStyle>
          <a:p>
            <a:pPr>
              <a:defRPr/>
            </a:pPr>
            <a:r>
              <a:rPr lang="fr-FR"/>
              <a:t>ACTION-PPT-045-MAG</a:t>
            </a:r>
          </a:p>
        </p:txBody>
      </p:sp>
      <p:sp>
        <p:nvSpPr>
          <p:cNvPr id="6" name="Rectangle 20"/>
          <p:cNvSpPr>
            <a:spLocks noGrp="1" noChangeArrowheads="1"/>
          </p:cNvSpPr>
          <p:nvPr>
            <p:ph type="sldNum" sz="quarter" idx="11"/>
          </p:nvPr>
        </p:nvSpPr>
        <p:spPr>
          <a:ln/>
        </p:spPr>
        <p:txBody>
          <a:bodyPr/>
          <a:lstStyle>
            <a:lvl1pPr>
              <a:defRPr/>
            </a:lvl1pPr>
          </a:lstStyle>
          <a:p>
            <a:pPr>
              <a:defRPr/>
            </a:pPr>
            <a:fld id="{BF3921A5-BD7C-4AE0-AD17-E90752B95AB2}" type="slidenum">
              <a:rPr lang="fr-FR" altLang="en-US"/>
              <a:pPr>
                <a:defRPr/>
              </a:pPr>
              <a:t>‹#›</a:t>
            </a:fld>
            <a:endParaRPr lang="fr-FR" altLang="en-US"/>
          </a:p>
        </p:txBody>
      </p:sp>
      <p:sp>
        <p:nvSpPr>
          <p:cNvPr id="7" name="Rectangle 23"/>
          <p:cNvSpPr>
            <a:spLocks noGrp="1" noChangeArrowheads="1"/>
          </p:cNvSpPr>
          <p:nvPr>
            <p:ph type="dt" sz="half" idx="12"/>
          </p:nvPr>
        </p:nvSpPr>
        <p:spPr>
          <a:ln/>
        </p:spPr>
        <p:txBody>
          <a:bodyPr/>
          <a:lstStyle>
            <a:lvl1pPr>
              <a:defRPr/>
            </a:lvl1pPr>
          </a:lstStyle>
          <a:p>
            <a:pPr>
              <a:defRPr/>
            </a:pPr>
            <a:r>
              <a:rPr lang="fr-FR"/>
              <a:t>08/10/2019</a:t>
            </a:r>
          </a:p>
        </p:txBody>
      </p:sp>
    </p:spTree>
    <p:extLst>
      <p:ext uri="{BB962C8B-B14F-4D97-AF65-F5344CB8AC3E}">
        <p14:creationId xmlns:p14="http://schemas.microsoft.com/office/powerpoint/2010/main" val="3596259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19"/>
          <p:cNvSpPr>
            <a:spLocks noGrp="1" noChangeArrowheads="1"/>
          </p:cNvSpPr>
          <p:nvPr>
            <p:ph type="ftr" sz="quarter" idx="10"/>
          </p:nvPr>
        </p:nvSpPr>
        <p:spPr>
          <a:ln/>
        </p:spPr>
        <p:txBody>
          <a:bodyPr/>
          <a:lstStyle>
            <a:lvl1pPr>
              <a:defRPr/>
            </a:lvl1pPr>
          </a:lstStyle>
          <a:p>
            <a:pPr>
              <a:defRPr/>
            </a:pPr>
            <a:r>
              <a:rPr lang="fr-FR"/>
              <a:t>ACTION-PPT-045-MAG</a:t>
            </a:r>
          </a:p>
        </p:txBody>
      </p:sp>
      <p:sp>
        <p:nvSpPr>
          <p:cNvPr id="5" name="Rectangle 20"/>
          <p:cNvSpPr>
            <a:spLocks noGrp="1" noChangeArrowheads="1"/>
          </p:cNvSpPr>
          <p:nvPr>
            <p:ph type="sldNum" sz="quarter" idx="11"/>
          </p:nvPr>
        </p:nvSpPr>
        <p:spPr>
          <a:ln/>
        </p:spPr>
        <p:txBody>
          <a:bodyPr/>
          <a:lstStyle>
            <a:lvl1pPr>
              <a:defRPr/>
            </a:lvl1pPr>
          </a:lstStyle>
          <a:p>
            <a:pPr>
              <a:defRPr/>
            </a:pPr>
            <a:fld id="{8A7F795F-F023-42B6-B739-474057888A0E}" type="slidenum">
              <a:rPr lang="fr-FR" altLang="en-US"/>
              <a:pPr>
                <a:defRPr/>
              </a:pPr>
              <a:t>‹#›</a:t>
            </a:fld>
            <a:endParaRPr lang="fr-FR" altLang="en-US"/>
          </a:p>
        </p:txBody>
      </p:sp>
      <p:sp>
        <p:nvSpPr>
          <p:cNvPr id="6" name="Rectangle 23"/>
          <p:cNvSpPr>
            <a:spLocks noGrp="1" noChangeArrowheads="1"/>
          </p:cNvSpPr>
          <p:nvPr>
            <p:ph type="dt" sz="half" idx="12"/>
          </p:nvPr>
        </p:nvSpPr>
        <p:spPr>
          <a:ln/>
        </p:spPr>
        <p:txBody>
          <a:bodyPr/>
          <a:lstStyle>
            <a:lvl1pPr>
              <a:defRPr/>
            </a:lvl1pPr>
          </a:lstStyle>
          <a:p>
            <a:pPr>
              <a:defRPr/>
            </a:pPr>
            <a:r>
              <a:rPr lang="fr-FR"/>
              <a:t>08/10/2019</a:t>
            </a:r>
          </a:p>
        </p:txBody>
      </p:sp>
    </p:spTree>
    <p:extLst>
      <p:ext uri="{BB962C8B-B14F-4D97-AF65-F5344CB8AC3E}">
        <p14:creationId xmlns:p14="http://schemas.microsoft.com/office/powerpoint/2010/main" val="1268723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46926" y="0"/>
            <a:ext cx="1889125" cy="4839891"/>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1476375" y="0"/>
            <a:ext cx="5518150" cy="4839891"/>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19"/>
          <p:cNvSpPr>
            <a:spLocks noGrp="1" noChangeArrowheads="1"/>
          </p:cNvSpPr>
          <p:nvPr>
            <p:ph type="ftr" sz="quarter" idx="10"/>
          </p:nvPr>
        </p:nvSpPr>
        <p:spPr>
          <a:ln/>
        </p:spPr>
        <p:txBody>
          <a:bodyPr/>
          <a:lstStyle>
            <a:lvl1pPr>
              <a:defRPr/>
            </a:lvl1pPr>
          </a:lstStyle>
          <a:p>
            <a:pPr>
              <a:defRPr/>
            </a:pPr>
            <a:r>
              <a:rPr lang="fr-FR"/>
              <a:t>ACTION-PPT-045-MAG</a:t>
            </a:r>
          </a:p>
        </p:txBody>
      </p:sp>
      <p:sp>
        <p:nvSpPr>
          <p:cNvPr id="5" name="Rectangle 20"/>
          <p:cNvSpPr>
            <a:spLocks noGrp="1" noChangeArrowheads="1"/>
          </p:cNvSpPr>
          <p:nvPr>
            <p:ph type="sldNum" sz="quarter" idx="11"/>
          </p:nvPr>
        </p:nvSpPr>
        <p:spPr>
          <a:ln/>
        </p:spPr>
        <p:txBody>
          <a:bodyPr/>
          <a:lstStyle>
            <a:lvl1pPr>
              <a:defRPr/>
            </a:lvl1pPr>
          </a:lstStyle>
          <a:p>
            <a:pPr>
              <a:defRPr/>
            </a:pPr>
            <a:fld id="{9FC415C1-EDF7-420C-8B07-A6DFC3ACC041}" type="slidenum">
              <a:rPr lang="fr-FR" altLang="en-US"/>
              <a:pPr>
                <a:defRPr/>
              </a:pPr>
              <a:t>‹#›</a:t>
            </a:fld>
            <a:endParaRPr lang="fr-FR" altLang="en-US"/>
          </a:p>
        </p:txBody>
      </p:sp>
      <p:sp>
        <p:nvSpPr>
          <p:cNvPr id="6" name="Rectangle 23"/>
          <p:cNvSpPr>
            <a:spLocks noGrp="1" noChangeArrowheads="1"/>
          </p:cNvSpPr>
          <p:nvPr>
            <p:ph type="dt" sz="half" idx="12"/>
          </p:nvPr>
        </p:nvSpPr>
        <p:spPr>
          <a:ln/>
        </p:spPr>
        <p:txBody>
          <a:bodyPr/>
          <a:lstStyle>
            <a:lvl1pPr>
              <a:defRPr/>
            </a:lvl1pPr>
          </a:lstStyle>
          <a:p>
            <a:pPr>
              <a:defRPr/>
            </a:pPr>
            <a:r>
              <a:rPr lang="fr-FR"/>
              <a:t>08/10/2019</a:t>
            </a:r>
          </a:p>
        </p:txBody>
      </p:sp>
    </p:spTree>
    <p:extLst>
      <p:ext uri="{BB962C8B-B14F-4D97-AF65-F5344CB8AC3E}">
        <p14:creationId xmlns:p14="http://schemas.microsoft.com/office/powerpoint/2010/main" val="1740135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636135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85800" y="1485900"/>
            <a:ext cx="7772400" cy="30861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xfrm>
            <a:off x="685800" y="4686300"/>
            <a:ext cx="1905000" cy="342900"/>
          </a:xfrm>
          <a:prstGeom prst="rect">
            <a:avLst/>
          </a:prstGeom>
          <a:ln/>
        </p:spPr>
        <p:txBody>
          <a:bodyPr/>
          <a:lstStyle>
            <a:lvl1pPr>
              <a:defRPr/>
            </a:lvl1pPr>
          </a:lstStyle>
          <a:p>
            <a:pPr>
              <a:defRPr/>
            </a:pPr>
            <a:endParaRPr lang="en-GB"/>
          </a:p>
        </p:txBody>
      </p:sp>
      <p:sp>
        <p:nvSpPr>
          <p:cNvPr id="5" name="Rectangle 5"/>
          <p:cNvSpPr>
            <a:spLocks noGrp="1" noChangeArrowheads="1"/>
          </p:cNvSpPr>
          <p:nvPr>
            <p:ph type="ftr" sz="quarter" idx="11"/>
          </p:nvPr>
        </p:nvSpPr>
        <p:spPr>
          <a:xfrm>
            <a:off x="3124200" y="4686300"/>
            <a:ext cx="2895600" cy="342900"/>
          </a:xfrm>
          <a:prstGeom prst="rect">
            <a:avLst/>
          </a:prstGeom>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7CC2CC4-417C-4EBB-88DD-BA6A2B0F77B7}" type="slidenum">
              <a:rPr lang="en-GB"/>
              <a:pPr>
                <a:defRPr/>
              </a:pPr>
              <a:t>‹#›</a:t>
            </a:fld>
            <a:endParaRPr lang="en-GB"/>
          </a:p>
        </p:txBody>
      </p:sp>
    </p:spTree>
    <p:extLst>
      <p:ext uri="{BB962C8B-B14F-4D97-AF65-F5344CB8AC3E}">
        <p14:creationId xmlns:p14="http://schemas.microsoft.com/office/powerpoint/2010/main" val="162289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noProof="0"/>
              <a:t>Click to edit Master title style</a:t>
            </a:r>
            <a:endParaRPr lang="en-GB" noProof="0"/>
          </a:p>
        </p:txBody>
      </p:sp>
      <p:sp>
        <p:nvSpPr>
          <p:cNvPr id="3" name="Content Placeholder 2"/>
          <p:cNvSpPr>
            <a:spLocks noGrp="1"/>
          </p:cNvSpPr>
          <p:nvPr>
            <p:ph sz="half" idx="1"/>
          </p:nvPr>
        </p:nvSpPr>
        <p:spPr>
          <a:xfrm>
            <a:off x="615950" y="1254919"/>
            <a:ext cx="3889376" cy="3238500"/>
          </a:xfrm>
        </p:spPr>
        <p:txBody>
          <a:bodyPr/>
          <a:lstStyle>
            <a:lvl1pPr>
              <a:defRPr sz="900"/>
            </a:lvl1pPr>
            <a:lvl2pPr>
              <a:defRPr sz="900"/>
            </a:lvl2pPr>
            <a:lvl3pPr>
              <a:defRPr sz="900"/>
            </a:lvl3pPr>
            <a:lvl4pPr>
              <a:defRPr sz="900"/>
            </a:lvl4pPr>
            <a:lvl5pPr>
              <a:defRPr sz="900"/>
            </a:lvl5pPr>
            <a:lvl6pPr>
              <a:defRPr sz="1350"/>
            </a:lvl6pPr>
            <a:lvl7pPr>
              <a:defRPr sz="1350"/>
            </a:lvl7pPr>
            <a:lvl8pPr>
              <a:defRPr sz="1350"/>
            </a:lvl8pPr>
            <a:lvl9pPr>
              <a:defRPr sz="1350"/>
            </a:lvl9pPr>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900"/>
            </a:lvl1pPr>
            <a:lvl2pPr>
              <a:defRPr sz="900"/>
            </a:lvl2pPr>
            <a:lvl3pPr>
              <a:defRPr sz="900"/>
            </a:lvl3pPr>
            <a:lvl4pPr>
              <a:defRPr sz="900"/>
            </a:lvl4pPr>
            <a:lvl5pPr>
              <a:defRPr sz="900"/>
            </a:lvl5pPr>
            <a:lvl6pPr>
              <a:defRPr sz="1350"/>
            </a:lvl6pPr>
            <a:lvl7pPr>
              <a:defRPr sz="1350"/>
            </a:lvl7pPr>
            <a:lvl8pPr>
              <a:defRPr sz="1350"/>
            </a:lvl8pPr>
            <a:lvl9pPr>
              <a:defRPr sz="1350"/>
            </a:lvl9pPr>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GB" noProof="0"/>
          </a:p>
        </p:txBody>
      </p:sp>
    </p:spTree>
    <p:extLst>
      <p:ext uri="{BB962C8B-B14F-4D97-AF65-F5344CB8AC3E}">
        <p14:creationId xmlns:p14="http://schemas.microsoft.com/office/powerpoint/2010/main" val="1896246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noProof="0"/>
              <a:t>Click to edit Master title style</a:t>
            </a:r>
            <a:endParaRPr lang="en-GB" noProof="0"/>
          </a:p>
        </p:txBody>
      </p:sp>
    </p:spTree>
    <p:extLst>
      <p:ext uri="{BB962C8B-B14F-4D97-AF65-F5344CB8AC3E}">
        <p14:creationId xmlns:p14="http://schemas.microsoft.com/office/powerpoint/2010/main" val="1887579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50"/>
            <a:ext cx="7948800" cy="314325"/>
          </a:xfrm>
        </p:spPr>
        <p:txBody>
          <a:bodyPr wrap="square">
            <a:spAutoFit/>
          </a:bodyPr>
          <a:lstStyle>
            <a:lvl1pPr marL="0" indent="0">
              <a:buFont typeface="Verdana" pitchFamily="34" charset="0"/>
              <a:buNone/>
              <a:defRPr sz="1350"/>
            </a:lvl1pPr>
          </a:lstStyle>
          <a:p>
            <a:pPr lvl="0"/>
            <a:r>
              <a:rPr lang="x-none" noProof="0"/>
              <a:t>Click to edit Master subtitle style</a:t>
            </a:r>
            <a:endParaRPr lang="en-GB" noProof="0" dirty="0"/>
          </a:p>
        </p:txBody>
      </p:sp>
      <p:sp>
        <p:nvSpPr>
          <p:cNvPr id="56325" name="Rectangle 6"/>
          <p:cNvSpPr>
            <a:spLocks noGrp="1" noChangeArrowheads="1"/>
          </p:cNvSpPr>
          <p:nvPr>
            <p:ph type="ctrTitle"/>
          </p:nvPr>
        </p:nvSpPr>
        <p:spPr>
          <a:xfrm>
            <a:off x="587375" y="1917651"/>
            <a:ext cx="7947025" cy="461665"/>
          </a:xfrm>
        </p:spPr>
        <p:txBody>
          <a:bodyPr/>
          <a:lstStyle>
            <a:lvl1pPr>
              <a:defRPr sz="2400">
                <a:solidFill>
                  <a:schemeClr val="accent1"/>
                </a:solidFill>
              </a:defRPr>
            </a:lvl1pPr>
          </a:lstStyle>
          <a:p>
            <a:pPr lvl="0"/>
            <a:r>
              <a:rPr lang="x-none" noProof="0"/>
              <a:t>Click to edit Master title style</a:t>
            </a:r>
            <a:endParaRPr lang="en-GB" noProof="0" dirty="0"/>
          </a:p>
        </p:txBody>
      </p:sp>
      <p:pic>
        <p:nvPicPr>
          <p:cNvPr id="56341" name="Picture 22" descr="signature"/>
          <p:cNvPicPr>
            <a:picLocks noChangeAspect="1" noChangeArrowheads="1"/>
          </p:cNvPicPr>
          <p:nvPr userDrawn="1"/>
        </p:nvPicPr>
        <p:blipFill>
          <a:blip r:embed="rId2">
            <a:extLst>
              <a:ext uri="{28A0092B-C50C-407E-A947-70E740481C1C}">
                <a14:useLocalDpi xmlns:a14="http://schemas.microsoft.com/office/drawing/2010/main" val="0"/>
              </a:ext>
            </a:extLst>
          </a:blip>
          <a:srcRect l="84271" t="-8163"/>
          <a:stretch>
            <a:fillRect/>
          </a:stretch>
        </p:blipFill>
        <p:spPr bwMode="auto">
          <a:xfrm>
            <a:off x="7705726" y="4651772"/>
            <a:ext cx="1438275" cy="1893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6344" name="Picture 24" descr="PPT_Header0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903685"/>
          </a:xfrm>
          <a:prstGeom prst="rect">
            <a:avLst/>
          </a:prstGeom>
          <a:noFill/>
          <a:extLst>
            <a:ext uri="{909E8E84-426E-40dd-AFC4-6F175D3DCCD1}">
              <a14:hiddenFill xmlns="" xmlns:a14="http://schemas.microsoft.com/office/drawing/2010/main">
                <a:solidFill>
                  <a:srgbClr val="FFFFFF"/>
                </a:solidFill>
              </a14:hiddenFill>
            </a:ext>
          </a:extLst>
        </p:spPr>
      </p:pic>
      <p:pic>
        <p:nvPicPr>
          <p:cNvPr id="56345" name="Picture 25" descr="PPT_Header0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903685"/>
          </a:xfrm>
          <a:prstGeom prst="rect">
            <a:avLst/>
          </a:prstGeom>
          <a:noFill/>
          <a:extLst>
            <a:ext uri="{909E8E84-426E-40dd-AFC4-6F175D3DCCD1}">
              <a14:hiddenFill xmlns=""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631825" y="4822031"/>
            <a:ext cx="5016500"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600" noProof="0" dirty="0"/>
          </a:p>
        </p:txBody>
      </p:sp>
      <p:sp>
        <p:nvSpPr>
          <p:cNvPr id="2" name="hc"/>
          <p:cNvSpPr txBox="1"/>
          <p:nvPr userDrawn="1"/>
        </p:nvSpPr>
        <p:spPr>
          <a:xfrm>
            <a:off x="0" y="0"/>
            <a:ext cx="9144000" cy="207749"/>
          </a:xfrm>
          <a:prstGeom prst="rect">
            <a:avLst/>
          </a:prstGeom>
          <a:noFill/>
        </p:spPr>
        <p:txBody>
          <a:bodyPr vert="horz" wrap="square" rtlCol="0">
            <a:spAutoFit/>
          </a:bodyPr>
          <a:lstStyle/>
          <a:p>
            <a:pPr algn="ctr"/>
            <a:endParaRPr kumimoji="0" lang="en-GB" sz="750" b="0" i="0" u="none" baseline="0">
              <a:solidFill>
                <a:srgbClr val="7F7F7F"/>
              </a:solidFill>
              <a:latin typeface="Arial" panose="020B0604020202020204" pitchFamily="34" charset="0"/>
            </a:endParaRPr>
          </a:p>
        </p:txBody>
      </p:sp>
      <p:sp>
        <p:nvSpPr>
          <p:cNvPr id="3" name="fc"/>
          <p:cNvSpPr txBox="1"/>
          <p:nvPr userDrawn="1"/>
        </p:nvSpPr>
        <p:spPr>
          <a:xfrm>
            <a:off x="0" y="4868466"/>
            <a:ext cx="9144000" cy="207749"/>
          </a:xfrm>
          <a:prstGeom prst="rect">
            <a:avLst/>
          </a:prstGeom>
          <a:noFill/>
        </p:spPr>
        <p:txBody>
          <a:bodyPr vert="horz" wrap="square" rtlCol="0">
            <a:spAutoFit/>
          </a:bodyPr>
          <a:lstStyle/>
          <a:p>
            <a:pPr algn="ctr"/>
            <a:endParaRPr kumimoji="0" lang="en-GB" sz="750" b="0" i="0" u="none" baseline="0">
              <a:solidFill>
                <a:srgbClr val="7F7F7F"/>
              </a:solidFill>
              <a:latin typeface="Arial" panose="020B0604020202020204" pitchFamily="34" charset="0"/>
            </a:endParaRPr>
          </a:p>
        </p:txBody>
      </p:sp>
    </p:spTree>
    <p:extLst>
      <p:ext uri="{BB962C8B-B14F-4D97-AF65-F5344CB8AC3E}">
        <p14:creationId xmlns:p14="http://schemas.microsoft.com/office/powerpoint/2010/main" val="2650693120"/>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noProof="0"/>
              <a:t>Click to edit Master title style</a:t>
            </a:r>
            <a:endParaRPr lang="en-GB" noProof="0"/>
          </a:p>
        </p:txBody>
      </p:sp>
      <p:sp>
        <p:nvSpPr>
          <p:cNvPr id="3" name="Content Placeholder 2"/>
          <p:cNvSpPr>
            <a:spLocks noGrp="1"/>
          </p:cNvSpPr>
          <p:nvPr>
            <p:ph idx="1"/>
          </p:nvPr>
        </p:nvSpPr>
        <p:spPr/>
        <p:txBody>
          <a:bodyPr/>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GB" noProof="0"/>
          </a:p>
        </p:txBody>
      </p:sp>
    </p:spTree>
    <p:extLst>
      <p:ext uri="{BB962C8B-B14F-4D97-AF65-F5344CB8AC3E}">
        <p14:creationId xmlns:p14="http://schemas.microsoft.com/office/powerpoint/2010/main" val="2183805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itle 3"/>
          <p:cNvSpPr>
            <a:spLocks noGrp="1"/>
          </p:cNvSpPr>
          <p:nvPr>
            <p:ph type="title"/>
          </p:nvPr>
        </p:nvSpPr>
        <p:spPr/>
        <p:txBody>
          <a:bodyPr/>
          <a:lstStyle/>
          <a:p>
            <a:r>
              <a:rPr lang="en-US" dirty="0"/>
              <a:t>Click to edit Master title style</a:t>
            </a:r>
            <a:endParaRPr lang="en-AU" dirty="0"/>
          </a:p>
        </p:txBody>
      </p:sp>
    </p:spTree>
    <p:extLst>
      <p:ext uri="{BB962C8B-B14F-4D97-AF65-F5344CB8AC3E}">
        <p14:creationId xmlns:p14="http://schemas.microsoft.com/office/powerpoint/2010/main" val="1206528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3305174"/>
            <a:ext cx="7789050" cy="1015663"/>
          </a:xfrm>
        </p:spPr>
        <p:txBody>
          <a:bodyPr anchor="t"/>
          <a:lstStyle>
            <a:lvl1pPr algn="l">
              <a:defRPr sz="3000" b="1" cap="all">
                <a:solidFill>
                  <a:srgbClr val="0098DB"/>
                </a:solidFill>
              </a:defRPr>
            </a:lvl1pPr>
          </a:lstStyle>
          <a:p>
            <a:r>
              <a:rPr lang="x-none" noProof="0"/>
              <a:t>Click to edit Master title style</a:t>
            </a:r>
            <a:endParaRPr lang="en-GB" noProof="0" dirty="0"/>
          </a:p>
        </p:txBody>
      </p:sp>
      <p:sp>
        <p:nvSpPr>
          <p:cNvPr id="3" name="Text Placeholder 2"/>
          <p:cNvSpPr>
            <a:spLocks noGrp="1"/>
          </p:cNvSpPr>
          <p:nvPr>
            <p:ph type="body" idx="1"/>
          </p:nvPr>
        </p:nvSpPr>
        <p:spPr>
          <a:xfrm>
            <a:off x="612000" y="2180035"/>
            <a:ext cx="778905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x-none" noProof="0"/>
              <a:t>Click to edit Master text styles</a:t>
            </a:r>
          </a:p>
        </p:txBody>
      </p:sp>
    </p:spTree>
    <p:extLst>
      <p:ext uri="{BB962C8B-B14F-4D97-AF65-F5344CB8AC3E}">
        <p14:creationId xmlns:p14="http://schemas.microsoft.com/office/powerpoint/2010/main" val="1035443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noProof="0"/>
              <a:t>Click to edit Master title style</a:t>
            </a:r>
            <a:endParaRPr lang="en-GB" noProof="0"/>
          </a:p>
        </p:txBody>
      </p:sp>
      <p:sp>
        <p:nvSpPr>
          <p:cNvPr id="3" name="Content Placeholder 2"/>
          <p:cNvSpPr>
            <a:spLocks noGrp="1"/>
          </p:cNvSpPr>
          <p:nvPr>
            <p:ph sz="half" idx="1"/>
          </p:nvPr>
        </p:nvSpPr>
        <p:spPr>
          <a:xfrm>
            <a:off x="615950" y="1254919"/>
            <a:ext cx="3889376" cy="3238500"/>
          </a:xfrm>
        </p:spPr>
        <p:txBody>
          <a:bodyPr/>
          <a:lstStyle>
            <a:lvl1pPr>
              <a:defRPr sz="900"/>
            </a:lvl1pPr>
            <a:lvl2pPr>
              <a:defRPr sz="900"/>
            </a:lvl2pPr>
            <a:lvl3pPr>
              <a:defRPr sz="900"/>
            </a:lvl3pPr>
            <a:lvl4pPr>
              <a:defRPr sz="900"/>
            </a:lvl4pPr>
            <a:lvl5pPr>
              <a:defRPr sz="900"/>
            </a:lvl5pPr>
            <a:lvl6pPr>
              <a:defRPr sz="1350"/>
            </a:lvl6pPr>
            <a:lvl7pPr>
              <a:defRPr sz="1350"/>
            </a:lvl7pPr>
            <a:lvl8pPr>
              <a:defRPr sz="1350"/>
            </a:lvl8pPr>
            <a:lvl9pPr>
              <a:defRPr sz="1350"/>
            </a:lvl9pPr>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900"/>
            </a:lvl1pPr>
            <a:lvl2pPr>
              <a:defRPr sz="900"/>
            </a:lvl2pPr>
            <a:lvl3pPr>
              <a:defRPr sz="900"/>
            </a:lvl3pPr>
            <a:lvl4pPr>
              <a:defRPr sz="900"/>
            </a:lvl4pPr>
            <a:lvl5pPr>
              <a:defRPr sz="900"/>
            </a:lvl5pPr>
            <a:lvl6pPr>
              <a:defRPr sz="1350"/>
            </a:lvl6pPr>
            <a:lvl7pPr>
              <a:defRPr sz="1350"/>
            </a:lvl7pPr>
            <a:lvl8pPr>
              <a:defRPr sz="1350"/>
            </a:lvl8pPr>
            <a:lvl9pPr>
              <a:defRPr sz="1350"/>
            </a:lvl9pPr>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GB" noProof="0"/>
          </a:p>
        </p:txBody>
      </p:sp>
    </p:spTree>
    <p:extLst>
      <p:ext uri="{BB962C8B-B14F-4D97-AF65-F5344CB8AC3E}">
        <p14:creationId xmlns:p14="http://schemas.microsoft.com/office/powerpoint/2010/main" val="1043524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6400" y="273726"/>
            <a:ext cx="6105600" cy="346249"/>
          </a:xfrm>
        </p:spPr>
        <p:txBody>
          <a:bodyPr/>
          <a:lstStyle>
            <a:lvl1pPr>
              <a:defRPr/>
            </a:lvl1pPr>
          </a:lstStyle>
          <a:p>
            <a:r>
              <a:rPr lang="x-none" noProof="0"/>
              <a:t>Click to edit Master title style</a:t>
            </a:r>
            <a:endParaRPr lang="en-GB" noProof="0" dirty="0"/>
          </a:p>
        </p:txBody>
      </p:sp>
      <p:sp>
        <p:nvSpPr>
          <p:cNvPr id="3" name="Text Placeholder 2"/>
          <p:cNvSpPr>
            <a:spLocks noGrp="1"/>
          </p:cNvSpPr>
          <p:nvPr>
            <p:ph type="body" idx="1"/>
          </p:nvPr>
        </p:nvSpPr>
        <p:spPr>
          <a:xfrm>
            <a:off x="619123" y="1250100"/>
            <a:ext cx="3895200" cy="372600"/>
          </a:xfrm>
        </p:spPr>
        <p:txBody>
          <a:bodyPr anchor="b"/>
          <a:lstStyle>
            <a:lvl1pPr marL="0" indent="0">
              <a:buNone/>
              <a:defRPr sz="12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x-none" noProof="0"/>
              <a:t>Click to edit Master text styles</a:t>
            </a:r>
          </a:p>
        </p:txBody>
      </p:sp>
      <p:sp>
        <p:nvSpPr>
          <p:cNvPr id="5" name="Text Placeholder 4"/>
          <p:cNvSpPr>
            <a:spLocks noGrp="1"/>
          </p:cNvSpPr>
          <p:nvPr>
            <p:ph type="body" sz="quarter" idx="3"/>
          </p:nvPr>
        </p:nvSpPr>
        <p:spPr>
          <a:xfrm>
            <a:off x="4645025" y="1250156"/>
            <a:ext cx="3896416" cy="371493"/>
          </a:xfrm>
        </p:spPr>
        <p:txBody>
          <a:bodyPr anchor="b"/>
          <a:lstStyle>
            <a:lvl1pPr marL="0" indent="0">
              <a:buNone/>
              <a:defRPr sz="12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x-none" noProof="0"/>
              <a:t>Click to edit Master text styles</a:t>
            </a:r>
          </a:p>
        </p:txBody>
      </p:sp>
      <p:sp>
        <p:nvSpPr>
          <p:cNvPr id="6" name="Content Placeholder 5"/>
          <p:cNvSpPr>
            <a:spLocks noGrp="1"/>
          </p:cNvSpPr>
          <p:nvPr>
            <p:ph sz="quarter" idx="4"/>
          </p:nvPr>
        </p:nvSpPr>
        <p:spPr>
          <a:xfrm>
            <a:off x="4645026" y="1631156"/>
            <a:ext cx="3898900" cy="2862263"/>
          </a:xfrm>
        </p:spPr>
        <p:txBody>
          <a:bodyPr/>
          <a:lstStyle>
            <a:lvl1pPr>
              <a:defRPr sz="900"/>
            </a:lvl1pPr>
            <a:lvl2pPr>
              <a:defRPr sz="900"/>
            </a:lvl2pPr>
            <a:lvl3pPr>
              <a:defRPr sz="900"/>
            </a:lvl3pPr>
            <a:lvl4pPr>
              <a:defRPr sz="900"/>
            </a:lvl4pPr>
            <a:lvl5pPr>
              <a:defRPr sz="900"/>
            </a:lvl5pPr>
            <a:lvl6pPr>
              <a:defRPr sz="1200"/>
            </a:lvl6pPr>
            <a:lvl7pPr>
              <a:defRPr sz="1200"/>
            </a:lvl7pPr>
            <a:lvl8pPr>
              <a:defRPr sz="1200"/>
            </a:lvl8pPr>
            <a:lvl9pPr>
              <a:defRPr sz="1200"/>
            </a:lvl9pPr>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GB" noProof="0" dirty="0"/>
          </a:p>
        </p:txBody>
      </p:sp>
      <p:sp>
        <p:nvSpPr>
          <p:cNvPr id="7" name="Content Placeholder 5"/>
          <p:cNvSpPr>
            <a:spLocks noGrp="1"/>
          </p:cNvSpPr>
          <p:nvPr>
            <p:ph sz="quarter" idx="10"/>
          </p:nvPr>
        </p:nvSpPr>
        <p:spPr>
          <a:xfrm>
            <a:off x="619200" y="1630800"/>
            <a:ext cx="3898900" cy="2862263"/>
          </a:xfrm>
        </p:spPr>
        <p:txBody>
          <a:bodyPr/>
          <a:lstStyle>
            <a:lvl1pPr>
              <a:defRPr sz="900"/>
            </a:lvl1pPr>
            <a:lvl2pPr>
              <a:defRPr sz="900"/>
            </a:lvl2pPr>
            <a:lvl3pPr>
              <a:defRPr sz="900"/>
            </a:lvl3pPr>
            <a:lvl4pPr>
              <a:defRPr sz="900"/>
            </a:lvl4pPr>
            <a:lvl5pPr>
              <a:defRPr sz="900"/>
            </a:lvl5pPr>
            <a:lvl6pPr>
              <a:defRPr sz="1200"/>
            </a:lvl6pPr>
            <a:lvl7pPr>
              <a:defRPr sz="1200"/>
            </a:lvl7pPr>
            <a:lvl8pPr>
              <a:defRPr sz="1200"/>
            </a:lvl8pPr>
            <a:lvl9pPr>
              <a:defRPr sz="1200"/>
            </a:lvl9pPr>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GB" noProof="0" dirty="0"/>
          </a:p>
        </p:txBody>
      </p:sp>
    </p:spTree>
    <p:extLst>
      <p:ext uri="{BB962C8B-B14F-4D97-AF65-F5344CB8AC3E}">
        <p14:creationId xmlns:p14="http://schemas.microsoft.com/office/powerpoint/2010/main" val="968494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noProof="0"/>
              <a:t>Click to edit Master title style</a:t>
            </a:r>
            <a:endParaRPr lang="en-GB" noProof="0"/>
          </a:p>
        </p:txBody>
      </p:sp>
    </p:spTree>
    <p:extLst>
      <p:ext uri="{BB962C8B-B14F-4D97-AF65-F5344CB8AC3E}">
        <p14:creationId xmlns:p14="http://schemas.microsoft.com/office/powerpoint/2010/main" val="33788092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4181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6400" y="284335"/>
            <a:ext cx="6105600" cy="323165"/>
          </a:xfrm>
        </p:spPr>
        <p:txBody>
          <a:bodyPr anchor="b"/>
          <a:lstStyle>
            <a:lvl1pPr algn="l">
              <a:defRPr sz="1500" b="1"/>
            </a:lvl1pPr>
          </a:lstStyle>
          <a:p>
            <a:r>
              <a:rPr lang="x-none" noProof="0"/>
              <a:t>Click to edit Master title style</a:t>
            </a:r>
            <a:endParaRPr lang="en-GB" noProof="0"/>
          </a:p>
        </p:txBody>
      </p:sp>
      <p:sp>
        <p:nvSpPr>
          <p:cNvPr id="3" name="Content Placeholder 2"/>
          <p:cNvSpPr>
            <a:spLocks noGrp="1"/>
          </p:cNvSpPr>
          <p:nvPr>
            <p:ph idx="1"/>
          </p:nvPr>
        </p:nvSpPr>
        <p:spPr>
          <a:xfrm>
            <a:off x="3575051" y="1250156"/>
            <a:ext cx="4968875" cy="3243263"/>
          </a:xfrm>
        </p:spPr>
        <p:txBody>
          <a:bodyPr/>
          <a:lstStyle>
            <a:lvl1pPr>
              <a:defRPr sz="1050"/>
            </a:lvl1pPr>
            <a:lvl2pPr>
              <a:defRPr sz="1050"/>
            </a:lvl2pPr>
            <a:lvl3pPr>
              <a:defRPr sz="1050"/>
            </a:lvl3pPr>
            <a:lvl4pPr>
              <a:defRPr sz="1050"/>
            </a:lvl4pPr>
            <a:lvl5pPr>
              <a:defRPr sz="1050"/>
            </a:lvl5pPr>
            <a:lvl6pPr>
              <a:defRPr sz="1500"/>
            </a:lvl6pPr>
            <a:lvl7pPr>
              <a:defRPr sz="1500"/>
            </a:lvl7pPr>
            <a:lvl8pPr>
              <a:defRPr sz="1500"/>
            </a:lvl8pPr>
            <a:lvl9pPr>
              <a:defRPr sz="1500"/>
            </a:lvl9pPr>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GB" noProof="0" dirty="0"/>
          </a:p>
        </p:txBody>
      </p:sp>
      <p:sp>
        <p:nvSpPr>
          <p:cNvPr id="4" name="Text Placeholder 3"/>
          <p:cNvSpPr>
            <a:spLocks noGrp="1"/>
          </p:cNvSpPr>
          <p:nvPr>
            <p:ph type="body" sz="half" idx="2"/>
          </p:nvPr>
        </p:nvSpPr>
        <p:spPr>
          <a:xfrm>
            <a:off x="619125" y="1250100"/>
            <a:ext cx="2846388" cy="32432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x-none" noProof="0"/>
              <a:t>Click to edit Master text styles</a:t>
            </a:r>
          </a:p>
        </p:txBody>
      </p:sp>
    </p:spTree>
    <p:extLst>
      <p:ext uri="{BB962C8B-B14F-4D97-AF65-F5344CB8AC3E}">
        <p14:creationId xmlns:p14="http://schemas.microsoft.com/office/powerpoint/2010/main" val="41476978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78732"/>
            <a:ext cx="5932800" cy="253916"/>
          </a:xfrm>
        </p:spPr>
        <p:txBody>
          <a:bodyPr anchor="b"/>
          <a:lstStyle>
            <a:lvl1pPr algn="l">
              <a:defRPr sz="1050" b="1"/>
            </a:lvl1pPr>
          </a:lstStyle>
          <a:p>
            <a:r>
              <a:rPr lang="x-none" noProof="0"/>
              <a:t>Click to edit Master title style</a:t>
            </a:r>
            <a:endParaRPr lang="en-GB" noProof="0"/>
          </a:p>
        </p:txBody>
      </p:sp>
      <p:sp>
        <p:nvSpPr>
          <p:cNvPr id="3" name="Picture Placeholder 2"/>
          <p:cNvSpPr>
            <a:spLocks noGrp="1"/>
          </p:cNvSpPr>
          <p:nvPr>
            <p:ph type="pic" idx="1"/>
          </p:nvPr>
        </p:nvSpPr>
        <p:spPr>
          <a:xfrm>
            <a:off x="1601787" y="1250155"/>
            <a:ext cx="5932488" cy="2543176"/>
          </a:xfrm>
        </p:spPr>
        <p:txBody>
          <a:bodyPr/>
          <a:lstStyle>
            <a:lvl1pPr marL="0" indent="0">
              <a:buNone/>
              <a:defRPr sz="10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x-none"/>
              <a:t>Drag picture to placeholder or click icon to add</a:t>
            </a:r>
            <a:endParaRPr lang="en-GB" dirty="0"/>
          </a:p>
        </p:txBody>
      </p:sp>
      <p:sp>
        <p:nvSpPr>
          <p:cNvPr id="4" name="Text Placeholder 3"/>
          <p:cNvSpPr>
            <a:spLocks noGrp="1"/>
          </p:cNvSpPr>
          <p:nvPr>
            <p:ph type="body" sz="half" idx="2"/>
          </p:nvPr>
        </p:nvSpPr>
        <p:spPr>
          <a:xfrm>
            <a:off x="1602000" y="4029075"/>
            <a:ext cx="5932800" cy="46434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x-none" noProof="0"/>
              <a:t>Click to edit Master text styles</a:t>
            </a:r>
          </a:p>
        </p:txBody>
      </p:sp>
    </p:spTree>
    <p:extLst>
      <p:ext uri="{BB962C8B-B14F-4D97-AF65-F5344CB8AC3E}">
        <p14:creationId xmlns:p14="http://schemas.microsoft.com/office/powerpoint/2010/main" val="4189176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925" y="4955382"/>
            <a:ext cx="1157288" cy="208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ctrTitle"/>
          </p:nvPr>
        </p:nvSpPr>
        <p:spPr>
          <a:xfrm>
            <a:off x="685800" y="1597819"/>
            <a:ext cx="7772400" cy="1102519"/>
          </a:xfrm>
        </p:spPr>
        <p:txBody>
          <a:bodyPr/>
          <a:lstStyle/>
          <a:p>
            <a:r>
              <a:rPr lang="fr-FR"/>
              <a:t>Modifiez le style du titre</a:t>
            </a:r>
            <a:endParaRPr lang="fr-FR" dirty="0"/>
          </a:p>
        </p:txBody>
      </p:sp>
      <p:sp>
        <p:nvSpPr>
          <p:cNvPr id="3" name="Sous-titr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fr-FR" dirty="0"/>
              <a:t>Modifiez le style des sous-titres du masque</a:t>
            </a:r>
          </a:p>
        </p:txBody>
      </p:sp>
      <p:sp>
        <p:nvSpPr>
          <p:cNvPr id="5" name="Rectangle 19"/>
          <p:cNvSpPr>
            <a:spLocks noGrp="1" noChangeArrowheads="1"/>
          </p:cNvSpPr>
          <p:nvPr>
            <p:ph type="ftr" sz="quarter" idx="10"/>
          </p:nvPr>
        </p:nvSpPr>
        <p:spPr/>
        <p:txBody>
          <a:bodyPr/>
          <a:lstStyle>
            <a:lvl1pPr>
              <a:defRPr/>
            </a:lvl1pPr>
          </a:lstStyle>
          <a:p>
            <a:pPr>
              <a:defRPr/>
            </a:pPr>
            <a:r>
              <a:rPr lang="fr-FR"/>
              <a:t>ACTION-PPT-045-MAG</a:t>
            </a:r>
          </a:p>
        </p:txBody>
      </p:sp>
      <p:sp>
        <p:nvSpPr>
          <p:cNvPr id="6" name="Rectangle 20"/>
          <p:cNvSpPr>
            <a:spLocks noGrp="1" noChangeArrowheads="1"/>
          </p:cNvSpPr>
          <p:nvPr>
            <p:ph type="sldNum" sz="quarter" idx="11"/>
          </p:nvPr>
        </p:nvSpPr>
        <p:spPr/>
        <p:txBody>
          <a:bodyPr/>
          <a:lstStyle>
            <a:lvl1pPr>
              <a:defRPr/>
            </a:lvl1pPr>
          </a:lstStyle>
          <a:p>
            <a:pPr>
              <a:defRPr/>
            </a:pPr>
            <a:fld id="{DACB8915-402B-4027-8277-0B99D2D24FB1}" type="slidenum">
              <a:rPr lang="fr-FR" altLang="en-US"/>
              <a:pPr>
                <a:defRPr/>
              </a:pPr>
              <a:t>‹#›</a:t>
            </a:fld>
            <a:endParaRPr lang="fr-FR" altLang="en-US"/>
          </a:p>
        </p:txBody>
      </p:sp>
      <p:sp>
        <p:nvSpPr>
          <p:cNvPr id="7" name="Rectangle 23"/>
          <p:cNvSpPr>
            <a:spLocks noGrp="1" noChangeArrowheads="1"/>
          </p:cNvSpPr>
          <p:nvPr>
            <p:ph type="dt" sz="half" idx="12"/>
          </p:nvPr>
        </p:nvSpPr>
        <p:spPr/>
        <p:txBody>
          <a:bodyPr/>
          <a:lstStyle>
            <a:lvl1pPr>
              <a:defRPr/>
            </a:lvl1pPr>
          </a:lstStyle>
          <a:p>
            <a:pPr>
              <a:defRPr/>
            </a:pPr>
            <a:r>
              <a:rPr lang="fr-FR"/>
              <a:t>08/10/2019</a:t>
            </a:r>
          </a:p>
        </p:txBody>
      </p:sp>
    </p:spTree>
    <p:extLst>
      <p:ext uri="{BB962C8B-B14F-4D97-AF65-F5344CB8AC3E}">
        <p14:creationId xmlns:p14="http://schemas.microsoft.com/office/powerpoint/2010/main" val="36459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925" y="4955382"/>
            <a:ext cx="1157288" cy="208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Rectangle 19"/>
          <p:cNvSpPr>
            <a:spLocks noGrp="1" noChangeArrowheads="1"/>
          </p:cNvSpPr>
          <p:nvPr>
            <p:ph type="ftr" sz="quarter" idx="10"/>
          </p:nvPr>
        </p:nvSpPr>
        <p:spPr/>
        <p:txBody>
          <a:bodyPr/>
          <a:lstStyle>
            <a:lvl1pPr>
              <a:defRPr b="0"/>
            </a:lvl1pPr>
          </a:lstStyle>
          <a:p>
            <a:pPr>
              <a:defRPr/>
            </a:pPr>
            <a:r>
              <a:rPr lang="fr-FR"/>
              <a:t>ACTION-PPT-045-MAG</a:t>
            </a:r>
          </a:p>
        </p:txBody>
      </p:sp>
      <p:sp>
        <p:nvSpPr>
          <p:cNvPr id="6" name="Rectangle 20"/>
          <p:cNvSpPr>
            <a:spLocks noGrp="1" noChangeArrowheads="1"/>
          </p:cNvSpPr>
          <p:nvPr>
            <p:ph type="sldNum" sz="quarter" idx="11"/>
          </p:nvPr>
        </p:nvSpPr>
        <p:spPr/>
        <p:txBody>
          <a:bodyPr/>
          <a:lstStyle>
            <a:lvl1pPr>
              <a:defRPr/>
            </a:lvl1pPr>
          </a:lstStyle>
          <a:p>
            <a:pPr>
              <a:defRPr/>
            </a:pPr>
            <a:fld id="{8C0E223F-07FD-4328-BFEE-4AF6377C14C7}" type="slidenum">
              <a:rPr lang="fr-FR" altLang="en-US"/>
              <a:pPr>
                <a:defRPr/>
              </a:pPr>
              <a:t>‹#›</a:t>
            </a:fld>
            <a:endParaRPr lang="fr-FR" altLang="en-US"/>
          </a:p>
        </p:txBody>
      </p:sp>
      <p:sp>
        <p:nvSpPr>
          <p:cNvPr id="7" name="Rectangle 23"/>
          <p:cNvSpPr>
            <a:spLocks noGrp="1" noChangeArrowheads="1"/>
          </p:cNvSpPr>
          <p:nvPr>
            <p:ph type="dt" sz="half" idx="12"/>
          </p:nvPr>
        </p:nvSpPr>
        <p:spPr/>
        <p:txBody>
          <a:bodyPr/>
          <a:lstStyle>
            <a:lvl1pPr>
              <a:defRPr/>
            </a:lvl1pPr>
          </a:lstStyle>
          <a:p>
            <a:pPr>
              <a:defRPr/>
            </a:pPr>
            <a:r>
              <a:rPr lang="fr-FR"/>
              <a:t>08/10/2019</a:t>
            </a:r>
          </a:p>
        </p:txBody>
      </p:sp>
    </p:spTree>
    <p:extLst>
      <p:ext uri="{BB962C8B-B14F-4D97-AF65-F5344CB8AC3E}">
        <p14:creationId xmlns:p14="http://schemas.microsoft.com/office/powerpoint/2010/main" val="159705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3000" b="1" cap="all"/>
            </a:lvl1pPr>
          </a:lstStyle>
          <a:p>
            <a:r>
              <a:rPr lang="fr-FR"/>
              <a:t>Modifiez le style du titre</a:t>
            </a: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fr-FR"/>
              <a:t>Modifiez les styles du texte du masque</a:t>
            </a:r>
          </a:p>
        </p:txBody>
      </p:sp>
      <p:sp>
        <p:nvSpPr>
          <p:cNvPr id="4" name="Rectangle 19"/>
          <p:cNvSpPr>
            <a:spLocks noGrp="1" noChangeArrowheads="1"/>
          </p:cNvSpPr>
          <p:nvPr>
            <p:ph type="ftr" sz="quarter" idx="10"/>
          </p:nvPr>
        </p:nvSpPr>
        <p:spPr>
          <a:ln/>
        </p:spPr>
        <p:txBody>
          <a:bodyPr/>
          <a:lstStyle>
            <a:lvl1pPr>
              <a:defRPr/>
            </a:lvl1pPr>
          </a:lstStyle>
          <a:p>
            <a:pPr>
              <a:defRPr/>
            </a:pPr>
            <a:r>
              <a:rPr lang="fr-FR"/>
              <a:t>ACTION-PPT-045-MAG</a:t>
            </a:r>
          </a:p>
        </p:txBody>
      </p:sp>
      <p:sp>
        <p:nvSpPr>
          <p:cNvPr id="5" name="Rectangle 20"/>
          <p:cNvSpPr>
            <a:spLocks noGrp="1" noChangeArrowheads="1"/>
          </p:cNvSpPr>
          <p:nvPr>
            <p:ph type="sldNum" sz="quarter" idx="11"/>
          </p:nvPr>
        </p:nvSpPr>
        <p:spPr>
          <a:ln/>
        </p:spPr>
        <p:txBody>
          <a:bodyPr/>
          <a:lstStyle>
            <a:lvl1pPr>
              <a:defRPr/>
            </a:lvl1pPr>
          </a:lstStyle>
          <a:p>
            <a:pPr>
              <a:defRPr/>
            </a:pPr>
            <a:fld id="{E1AC9393-1783-4A51-B982-1EF580F33EED}" type="slidenum">
              <a:rPr lang="fr-FR" altLang="en-US"/>
              <a:pPr>
                <a:defRPr/>
              </a:pPr>
              <a:t>‹#›</a:t>
            </a:fld>
            <a:endParaRPr lang="fr-FR" altLang="en-US"/>
          </a:p>
        </p:txBody>
      </p:sp>
      <p:sp>
        <p:nvSpPr>
          <p:cNvPr id="6" name="Rectangle 23"/>
          <p:cNvSpPr>
            <a:spLocks noGrp="1" noChangeArrowheads="1"/>
          </p:cNvSpPr>
          <p:nvPr>
            <p:ph type="dt" sz="half" idx="12"/>
          </p:nvPr>
        </p:nvSpPr>
        <p:spPr>
          <a:ln/>
        </p:spPr>
        <p:txBody>
          <a:bodyPr/>
          <a:lstStyle>
            <a:lvl1pPr>
              <a:defRPr/>
            </a:lvl1pPr>
          </a:lstStyle>
          <a:p>
            <a:pPr>
              <a:defRPr/>
            </a:pPr>
            <a:r>
              <a:rPr lang="fr-FR"/>
              <a:t>08/10/2019</a:t>
            </a:r>
          </a:p>
        </p:txBody>
      </p:sp>
    </p:spTree>
    <p:extLst>
      <p:ext uri="{BB962C8B-B14F-4D97-AF65-F5344CB8AC3E}">
        <p14:creationId xmlns:p14="http://schemas.microsoft.com/office/powerpoint/2010/main" val="3594797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1476375" y="627460"/>
            <a:ext cx="3703638" cy="421243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332414" y="627460"/>
            <a:ext cx="3703637" cy="421243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19"/>
          <p:cNvSpPr>
            <a:spLocks noGrp="1" noChangeArrowheads="1"/>
          </p:cNvSpPr>
          <p:nvPr>
            <p:ph type="ftr" sz="quarter" idx="10"/>
          </p:nvPr>
        </p:nvSpPr>
        <p:spPr>
          <a:ln/>
        </p:spPr>
        <p:txBody>
          <a:bodyPr/>
          <a:lstStyle>
            <a:lvl1pPr>
              <a:defRPr/>
            </a:lvl1pPr>
          </a:lstStyle>
          <a:p>
            <a:pPr>
              <a:defRPr/>
            </a:pPr>
            <a:r>
              <a:rPr lang="fr-FR"/>
              <a:t>ACTION-PPT-045-MAG</a:t>
            </a:r>
          </a:p>
        </p:txBody>
      </p:sp>
      <p:sp>
        <p:nvSpPr>
          <p:cNvPr id="6" name="Rectangle 20"/>
          <p:cNvSpPr>
            <a:spLocks noGrp="1" noChangeArrowheads="1"/>
          </p:cNvSpPr>
          <p:nvPr>
            <p:ph type="sldNum" sz="quarter" idx="11"/>
          </p:nvPr>
        </p:nvSpPr>
        <p:spPr>
          <a:ln/>
        </p:spPr>
        <p:txBody>
          <a:bodyPr/>
          <a:lstStyle>
            <a:lvl1pPr>
              <a:defRPr/>
            </a:lvl1pPr>
          </a:lstStyle>
          <a:p>
            <a:pPr>
              <a:defRPr/>
            </a:pPr>
            <a:fld id="{84A34844-2D8F-4B35-8D9B-96C6283A58F9}" type="slidenum">
              <a:rPr lang="fr-FR" altLang="en-US"/>
              <a:pPr>
                <a:defRPr/>
              </a:pPr>
              <a:t>‹#›</a:t>
            </a:fld>
            <a:endParaRPr lang="fr-FR" altLang="en-US"/>
          </a:p>
        </p:txBody>
      </p:sp>
      <p:sp>
        <p:nvSpPr>
          <p:cNvPr id="7" name="Rectangle 23"/>
          <p:cNvSpPr>
            <a:spLocks noGrp="1" noChangeArrowheads="1"/>
          </p:cNvSpPr>
          <p:nvPr>
            <p:ph type="dt" sz="half" idx="12"/>
          </p:nvPr>
        </p:nvSpPr>
        <p:spPr>
          <a:ln/>
        </p:spPr>
        <p:txBody>
          <a:bodyPr/>
          <a:lstStyle>
            <a:lvl1pPr>
              <a:defRPr/>
            </a:lvl1pPr>
          </a:lstStyle>
          <a:p>
            <a:pPr>
              <a:defRPr/>
            </a:pPr>
            <a:r>
              <a:rPr lang="fr-FR"/>
              <a:t>08/10/2019</a:t>
            </a:r>
          </a:p>
        </p:txBody>
      </p:sp>
    </p:spTree>
    <p:extLst>
      <p:ext uri="{BB962C8B-B14F-4D97-AF65-F5344CB8AC3E}">
        <p14:creationId xmlns:p14="http://schemas.microsoft.com/office/powerpoint/2010/main" val="3173979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19"/>
          <p:cNvSpPr>
            <a:spLocks noGrp="1" noChangeArrowheads="1"/>
          </p:cNvSpPr>
          <p:nvPr>
            <p:ph type="ftr" sz="quarter" idx="10"/>
          </p:nvPr>
        </p:nvSpPr>
        <p:spPr>
          <a:ln/>
        </p:spPr>
        <p:txBody>
          <a:bodyPr/>
          <a:lstStyle>
            <a:lvl1pPr>
              <a:defRPr/>
            </a:lvl1pPr>
          </a:lstStyle>
          <a:p>
            <a:pPr>
              <a:defRPr/>
            </a:pPr>
            <a:r>
              <a:rPr lang="fr-FR"/>
              <a:t>ACTION-PPT-045-MAG</a:t>
            </a:r>
          </a:p>
        </p:txBody>
      </p:sp>
      <p:sp>
        <p:nvSpPr>
          <p:cNvPr id="8" name="Rectangle 20"/>
          <p:cNvSpPr>
            <a:spLocks noGrp="1" noChangeArrowheads="1"/>
          </p:cNvSpPr>
          <p:nvPr>
            <p:ph type="sldNum" sz="quarter" idx="11"/>
          </p:nvPr>
        </p:nvSpPr>
        <p:spPr>
          <a:ln/>
        </p:spPr>
        <p:txBody>
          <a:bodyPr/>
          <a:lstStyle>
            <a:lvl1pPr>
              <a:defRPr/>
            </a:lvl1pPr>
          </a:lstStyle>
          <a:p>
            <a:pPr>
              <a:defRPr/>
            </a:pPr>
            <a:fld id="{E6789BDA-C22F-4440-BCF9-703887126A2D}" type="slidenum">
              <a:rPr lang="fr-FR" altLang="en-US"/>
              <a:pPr>
                <a:defRPr/>
              </a:pPr>
              <a:t>‹#›</a:t>
            </a:fld>
            <a:endParaRPr lang="fr-FR" altLang="en-US"/>
          </a:p>
        </p:txBody>
      </p:sp>
      <p:sp>
        <p:nvSpPr>
          <p:cNvPr id="9" name="Rectangle 23"/>
          <p:cNvSpPr>
            <a:spLocks noGrp="1" noChangeArrowheads="1"/>
          </p:cNvSpPr>
          <p:nvPr>
            <p:ph type="dt" sz="half" idx="12"/>
          </p:nvPr>
        </p:nvSpPr>
        <p:spPr>
          <a:ln/>
        </p:spPr>
        <p:txBody>
          <a:bodyPr/>
          <a:lstStyle>
            <a:lvl1pPr>
              <a:defRPr/>
            </a:lvl1pPr>
          </a:lstStyle>
          <a:p>
            <a:pPr>
              <a:defRPr/>
            </a:pPr>
            <a:r>
              <a:rPr lang="fr-FR"/>
              <a:t>08/10/2019</a:t>
            </a:r>
          </a:p>
        </p:txBody>
      </p:sp>
    </p:spTree>
    <p:extLst>
      <p:ext uri="{BB962C8B-B14F-4D97-AF65-F5344CB8AC3E}">
        <p14:creationId xmlns:p14="http://schemas.microsoft.com/office/powerpoint/2010/main" val="213846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19"/>
          <p:cNvSpPr>
            <a:spLocks noGrp="1" noChangeArrowheads="1"/>
          </p:cNvSpPr>
          <p:nvPr>
            <p:ph type="ftr" sz="quarter" idx="10"/>
          </p:nvPr>
        </p:nvSpPr>
        <p:spPr>
          <a:ln/>
        </p:spPr>
        <p:txBody>
          <a:bodyPr/>
          <a:lstStyle>
            <a:lvl1pPr>
              <a:defRPr/>
            </a:lvl1pPr>
          </a:lstStyle>
          <a:p>
            <a:pPr>
              <a:defRPr/>
            </a:pPr>
            <a:r>
              <a:rPr lang="fr-FR"/>
              <a:t>ACTION-PPT-045-MAG</a:t>
            </a:r>
          </a:p>
        </p:txBody>
      </p:sp>
      <p:sp>
        <p:nvSpPr>
          <p:cNvPr id="4" name="Rectangle 20"/>
          <p:cNvSpPr>
            <a:spLocks noGrp="1" noChangeArrowheads="1"/>
          </p:cNvSpPr>
          <p:nvPr>
            <p:ph type="sldNum" sz="quarter" idx="11"/>
          </p:nvPr>
        </p:nvSpPr>
        <p:spPr>
          <a:ln/>
        </p:spPr>
        <p:txBody>
          <a:bodyPr/>
          <a:lstStyle>
            <a:lvl1pPr>
              <a:defRPr/>
            </a:lvl1pPr>
          </a:lstStyle>
          <a:p>
            <a:pPr>
              <a:defRPr/>
            </a:pPr>
            <a:fld id="{F5813934-AD7B-48CE-B3A7-977502A76E6D}" type="slidenum">
              <a:rPr lang="fr-FR" altLang="en-US"/>
              <a:pPr>
                <a:defRPr/>
              </a:pPr>
              <a:t>‹#›</a:t>
            </a:fld>
            <a:endParaRPr lang="fr-FR" altLang="en-US"/>
          </a:p>
        </p:txBody>
      </p:sp>
      <p:sp>
        <p:nvSpPr>
          <p:cNvPr id="5" name="Rectangle 23"/>
          <p:cNvSpPr>
            <a:spLocks noGrp="1" noChangeArrowheads="1"/>
          </p:cNvSpPr>
          <p:nvPr>
            <p:ph type="dt" sz="half" idx="12"/>
          </p:nvPr>
        </p:nvSpPr>
        <p:spPr>
          <a:ln/>
        </p:spPr>
        <p:txBody>
          <a:bodyPr/>
          <a:lstStyle>
            <a:lvl1pPr>
              <a:defRPr/>
            </a:lvl1pPr>
          </a:lstStyle>
          <a:p>
            <a:pPr>
              <a:defRPr/>
            </a:pPr>
            <a:r>
              <a:rPr lang="fr-FR"/>
              <a:t>08/10/2019</a:t>
            </a:r>
          </a:p>
        </p:txBody>
      </p:sp>
    </p:spTree>
    <p:extLst>
      <p:ext uri="{BB962C8B-B14F-4D97-AF65-F5344CB8AC3E}">
        <p14:creationId xmlns:p14="http://schemas.microsoft.com/office/powerpoint/2010/main" val="1264433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9"/>
          <p:cNvSpPr>
            <a:spLocks noGrp="1" noChangeArrowheads="1"/>
          </p:cNvSpPr>
          <p:nvPr>
            <p:ph type="ftr" sz="quarter" idx="10"/>
          </p:nvPr>
        </p:nvSpPr>
        <p:spPr>
          <a:ln/>
        </p:spPr>
        <p:txBody>
          <a:bodyPr/>
          <a:lstStyle>
            <a:lvl1pPr>
              <a:defRPr/>
            </a:lvl1pPr>
          </a:lstStyle>
          <a:p>
            <a:pPr>
              <a:defRPr/>
            </a:pPr>
            <a:r>
              <a:rPr lang="fr-FR"/>
              <a:t>ACTION-PPT-045-MAG</a:t>
            </a:r>
          </a:p>
        </p:txBody>
      </p:sp>
      <p:sp>
        <p:nvSpPr>
          <p:cNvPr id="3" name="Rectangle 20"/>
          <p:cNvSpPr>
            <a:spLocks noGrp="1" noChangeArrowheads="1"/>
          </p:cNvSpPr>
          <p:nvPr>
            <p:ph type="sldNum" sz="quarter" idx="11"/>
          </p:nvPr>
        </p:nvSpPr>
        <p:spPr>
          <a:ln/>
        </p:spPr>
        <p:txBody>
          <a:bodyPr/>
          <a:lstStyle>
            <a:lvl1pPr>
              <a:defRPr/>
            </a:lvl1pPr>
          </a:lstStyle>
          <a:p>
            <a:pPr>
              <a:defRPr/>
            </a:pPr>
            <a:fld id="{F3E961E9-B776-4CA9-B9AF-0669FB57E31E}" type="slidenum">
              <a:rPr lang="fr-FR" altLang="en-US"/>
              <a:pPr>
                <a:defRPr/>
              </a:pPr>
              <a:t>‹#›</a:t>
            </a:fld>
            <a:endParaRPr lang="fr-FR" altLang="en-US"/>
          </a:p>
        </p:txBody>
      </p:sp>
      <p:sp>
        <p:nvSpPr>
          <p:cNvPr id="4" name="Rectangle 23"/>
          <p:cNvSpPr>
            <a:spLocks noGrp="1" noChangeArrowheads="1"/>
          </p:cNvSpPr>
          <p:nvPr>
            <p:ph type="dt" sz="half" idx="12"/>
          </p:nvPr>
        </p:nvSpPr>
        <p:spPr>
          <a:ln/>
        </p:spPr>
        <p:txBody>
          <a:bodyPr/>
          <a:lstStyle>
            <a:lvl1pPr>
              <a:defRPr/>
            </a:lvl1pPr>
          </a:lstStyle>
          <a:p>
            <a:pPr>
              <a:defRPr/>
            </a:pPr>
            <a:r>
              <a:rPr lang="fr-FR"/>
              <a:t>08/10/2019</a:t>
            </a:r>
          </a:p>
        </p:txBody>
      </p:sp>
    </p:spTree>
    <p:extLst>
      <p:ext uri="{BB962C8B-B14F-4D97-AF65-F5344CB8AC3E}">
        <p14:creationId xmlns:p14="http://schemas.microsoft.com/office/powerpoint/2010/main" val="13611604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6.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8.jpe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2.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11.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10.png"/><Relationship Id="rId5" Type="http://schemas.openxmlformats.org/officeDocument/2006/relationships/slideLayout" Target="../slideLayouts/slideLayout22.xml"/><Relationship Id="rId10" Type="http://schemas.openxmlformats.org/officeDocument/2006/relationships/theme" Target="../theme/theme4.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988521" y="1"/>
            <a:ext cx="6155478" cy="1097089"/>
          </a:xfrm>
          <a:prstGeom prst="rect">
            <a:avLst/>
          </a:prstGeom>
        </p:spPr>
      </p:pic>
      <p:pic>
        <p:nvPicPr>
          <p:cNvPr id="8" name="Picture 7"/>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 y="1"/>
            <a:ext cx="6155483" cy="1097089"/>
          </a:xfrm>
          <a:prstGeom prst="rect">
            <a:avLst/>
          </a:prstGeom>
        </p:spPr>
      </p:pic>
      <p:sp>
        <p:nvSpPr>
          <p:cNvPr id="2" name="Title Placeholder 1"/>
          <p:cNvSpPr>
            <a:spLocks noGrp="1"/>
          </p:cNvSpPr>
          <p:nvPr>
            <p:ph type="title"/>
          </p:nvPr>
        </p:nvSpPr>
        <p:spPr>
          <a:xfrm>
            <a:off x="1780674" y="122549"/>
            <a:ext cx="5864535" cy="857250"/>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96253" y="1200151"/>
            <a:ext cx="8958370" cy="365373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83968788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2400" b="1" kern="1200">
          <a:solidFill>
            <a:srgbClr val="FFFFFF"/>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2400" b="1" kern="1200">
          <a:solidFill>
            <a:srgbClr val="002569"/>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2569"/>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02569"/>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002569"/>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00256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5"/>
          <p:cNvSpPr>
            <a:spLocks noChangeArrowheads="1"/>
          </p:cNvSpPr>
          <p:nvPr/>
        </p:nvSpPr>
        <p:spPr bwMode="auto">
          <a:xfrm>
            <a:off x="1476376" y="681038"/>
            <a:ext cx="7559675" cy="4212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7800" indent="-177800" eaLnBrk="0" hangingPunct="0">
              <a:defRPr sz="1200">
                <a:solidFill>
                  <a:schemeClr val="tx1"/>
                </a:solidFill>
                <a:latin typeface="Verdana" pitchFamily="34" charset="0"/>
              </a:defRPr>
            </a:lvl1pPr>
            <a:lvl2pPr marL="742950" indent="-285750" eaLnBrk="0" hangingPunct="0">
              <a:defRPr sz="1200">
                <a:solidFill>
                  <a:schemeClr val="tx1"/>
                </a:solidFill>
                <a:latin typeface="Verdana" pitchFamily="34" charset="0"/>
              </a:defRPr>
            </a:lvl2pPr>
            <a:lvl3pPr marL="1143000" indent="-228600" eaLnBrk="0" hangingPunct="0">
              <a:defRPr sz="1200">
                <a:solidFill>
                  <a:schemeClr val="tx1"/>
                </a:solidFill>
                <a:latin typeface="Verdana" pitchFamily="34" charset="0"/>
              </a:defRPr>
            </a:lvl3pPr>
            <a:lvl4pPr marL="1600200" indent="-228600" eaLnBrk="0" hangingPunct="0">
              <a:defRPr sz="1200">
                <a:solidFill>
                  <a:schemeClr val="tx1"/>
                </a:solidFill>
                <a:latin typeface="Verdana" pitchFamily="34" charset="0"/>
              </a:defRPr>
            </a:lvl4pPr>
            <a:lvl5pPr marL="2057400" indent="-228600" eaLnBrk="0" hangingPunct="0">
              <a:defRPr sz="1200">
                <a:solidFill>
                  <a:schemeClr val="tx1"/>
                </a:solidFill>
                <a:latin typeface="Verdana" pitchFamily="34" charset="0"/>
              </a:defRPr>
            </a:lvl5pPr>
            <a:lvl6pPr marL="2514600" indent="-228600" eaLnBrk="0" fontAlgn="base" hangingPunct="0">
              <a:spcBef>
                <a:spcPct val="0"/>
              </a:spcBef>
              <a:spcAft>
                <a:spcPct val="0"/>
              </a:spcAft>
              <a:defRPr sz="1200">
                <a:solidFill>
                  <a:schemeClr val="tx1"/>
                </a:solidFill>
                <a:latin typeface="Verdana" pitchFamily="34" charset="0"/>
              </a:defRPr>
            </a:lvl6pPr>
            <a:lvl7pPr marL="2971800" indent="-228600" eaLnBrk="0" fontAlgn="base" hangingPunct="0">
              <a:spcBef>
                <a:spcPct val="0"/>
              </a:spcBef>
              <a:spcAft>
                <a:spcPct val="0"/>
              </a:spcAft>
              <a:defRPr sz="1200">
                <a:solidFill>
                  <a:schemeClr val="tx1"/>
                </a:solidFill>
                <a:latin typeface="Verdana" pitchFamily="34" charset="0"/>
              </a:defRPr>
            </a:lvl7pPr>
            <a:lvl8pPr marL="3429000" indent="-228600" eaLnBrk="0" fontAlgn="base" hangingPunct="0">
              <a:spcBef>
                <a:spcPct val="0"/>
              </a:spcBef>
              <a:spcAft>
                <a:spcPct val="0"/>
              </a:spcAft>
              <a:defRPr sz="1200">
                <a:solidFill>
                  <a:schemeClr val="tx1"/>
                </a:solidFill>
                <a:latin typeface="Verdana" pitchFamily="34" charset="0"/>
              </a:defRPr>
            </a:lvl8pPr>
            <a:lvl9pPr marL="3886200" indent="-228600" eaLnBrk="0" fontAlgn="base" hangingPunct="0">
              <a:spcBef>
                <a:spcPct val="0"/>
              </a:spcBef>
              <a:spcAft>
                <a:spcPct val="0"/>
              </a:spcAft>
              <a:defRPr sz="1200">
                <a:solidFill>
                  <a:schemeClr val="tx1"/>
                </a:solidFill>
                <a:latin typeface="Verdana" pitchFamily="34" charset="0"/>
              </a:defRPr>
            </a:lvl9pPr>
          </a:lstStyle>
          <a:p>
            <a:pPr eaLnBrk="1" hangingPunct="1">
              <a:spcBef>
                <a:spcPct val="20000"/>
              </a:spcBef>
              <a:buClr>
                <a:srgbClr val="5090C8"/>
              </a:buClr>
              <a:buSzPct val="50000"/>
              <a:buFont typeface="Wingdings" pitchFamily="2" charset="2"/>
              <a:buChar char="v"/>
              <a:defRPr/>
            </a:pPr>
            <a:r>
              <a:rPr lang="fr-FR" altLang="fr-FR" sz="1350">
                <a:solidFill>
                  <a:srgbClr val="003366"/>
                </a:solidFill>
                <a:cs typeface="+mn-cs"/>
              </a:rPr>
              <a:t>Cliquez pour modifier les styles du texte du masque</a:t>
            </a:r>
          </a:p>
          <a:p>
            <a:pPr eaLnBrk="1" hangingPunct="1">
              <a:spcBef>
                <a:spcPct val="20000"/>
              </a:spcBef>
              <a:buClr>
                <a:srgbClr val="5090C8"/>
              </a:buClr>
              <a:buSzPct val="50000"/>
              <a:buFont typeface="Wingdings" pitchFamily="2" charset="2"/>
              <a:buChar char="v"/>
              <a:defRPr/>
            </a:pPr>
            <a:r>
              <a:rPr lang="fr-FR" altLang="fr-FR" sz="1350">
                <a:solidFill>
                  <a:srgbClr val="003366"/>
                </a:solidFill>
                <a:cs typeface="+mn-cs"/>
              </a:rPr>
              <a:t>Deuxième niveau</a:t>
            </a:r>
          </a:p>
          <a:p>
            <a:pPr eaLnBrk="1" hangingPunct="1">
              <a:spcBef>
                <a:spcPct val="20000"/>
              </a:spcBef>
              <a:buClr>
                <a:srgbClr val="5090C8"/>
              </a:buClr>
              <a:buSzPct val="50000"/>
              <a:buFont typeface="Wingdings" pitchFamily="2" charset="2"/>
              <a:buChar char="v"/>
              <a:defRPr/>
            </a:pPr>
            <a:r>
              <a:rPr lang="fr-FR" altLang="fr-FR" sz="1350">
                <a:solidFill>
                  <a:srgbClr val="003366"/>
                </a:solidFill>
                <a:cs typeface="+mn-cs"/>
              </a:rPr>
              <a:t>Troisième niveau</a:t>
            </a:r>
          </a:p>
          <a:p>
            <a:pPr eaLnBrk="1" hangingPunct="1">
              <a:spcBef>
                <a:spcPct val="20000"/>
              </a:spcBef>
              <a:buClr>
                <a:srgbClr val="5090C8"/>
              </a:buClr>
              <a:buSzPct val="50000"/>
              <a:buFont typeface="Wingdings" pitchFamily="2" charset="2"/>
              <a:buChar char="v"/>
              <a:defRPr/>
            </a:pPr>
            <a:r>
              <a:rPr lang="fr-FR" altLang="fr-FR" sz="1350">
                <a:solidFill>
                  <a:srgbClr val="003366"/>
                </a:solidFill>
                <a:cs typeface="+mn-cs"/>
              </a:rPr>
              <a:t>Quatrième niveau</a:t>
            </a:r>
          </a:p>
          <a:p>
            <a:pPr eaLnBrk="1" hangingPunct="1">
              <a:spcBef>
                <a:spcPct val="20000"/>
              </a:spcBef>
              <a:buClr>
                <a:srgbClr val="5090C8"/>
              </a:buClr>
              <a:buSzPct val="50000"/>
              <a:buFont typeface="Wingdings" pitchFamily="2" charset="2"/>
              <a:buChar char="v"/>
              <a:defRPr/>
            </a:pPr>
            <a:r>
              <a:rPr lang="fr-FR" altLang="fr-FR" sz="1350">
                <a:solidFill>
                  <a:srgbClr val="003366"/>
                </a:solidFill>
                <a:cs typeface="+mn-cs"/>
              </a:rPr>
              <a:t>Cinquième niveau</a:t>
            </a:r>
          </a:p>
        </p:txBody>
      </p:sp>
      <p:pic>
        <p:nvPicPr>
          <p:cNvPr id="1027" name="Picture 24" descr="Image3 tes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513" y="-20241"/>
            <a:ext cx="9180513"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2"/>
          <p:cNvSpPr>
            <a:spLocks noGrp="1" noChangeArrowheads="1"/>
          </p:cNvSpPr>
          <p:nvPr>
            <p:ph type="title"/>
          </p:nvPr>
        </p:nvSpPr>
        <p:spPr bwMode="auto">
          <a:xfrm>
            <a:off x="1476376" y="0"/>
            <a:ext cx="75596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30067" name="Rectangle 19"/>
          <p:cNvSpPr>
            <a:spLocks noGrp="1" noChangeArrowheads="1"/>
          </p:cNvSpPr>
          <p:nvPr>
            <p:ph type="ftr" sz="quarter" idx="3"/>
          </p:nvPr>
        </p:nvSpPr>
        <p:spPr bwMode="auto">
          <a:xfrm>
            <a:off x="3124200" y="4976813"/>
            <a:ext cx="2895600" cy="155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525" b="1">
                <a:solidFill>
                  <a:schemeClr val="bg1"/>
                </a:solidFill>
                <a:cs typeface="+mn-cs"/>
              </a:defRPr>
            </a:lvl1pPr>
          </a:lstStyle>
          <a:p>
            <a:pPr>
              <a:defRPr/>
            </a:pPr>
            <a:r>
              <a:rPr lang="fr-FR"/>
              <a:t>ACTION-PPT-045-MAG</a:t>
            </a:r>
          </a:p>
        </p:txBody>
      </p:sp>
      <p:sp>
        <p:nvSpPr>
          <p:cNvPr id="130068" name="Rectangle 20"/>
          <p:cNvSpPr>
            <a:spLocks noGrp="1" noChangeArrowheads="1"/>
          </p:cNvSpPr>
          <p:nvPr>
            <p:ph type="sldNum" sz="quarter" idx="4"/>
          </p:nvPr>
        </p:nvSpPr>
        <p:spPr bwMode="auto">
          <a:xfrm>
            <a:off x="6948488" y="4976813"/>
            <a:ext cx="2133600" cy="155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525" b="1">
                <a:solidFill>
                  <a:schemeClr val="bg1"/>
                </a:solidFill>
              </a:defRPr>
            </a:lvl1pPr>
          </a:lstStyle>
          <a:p>
            <a:pPr>
              <a:defRPr/>
            </a:pPr>
            <a:fld id="{F96DD0F3-0C50-4EFB-B7AA-B73E781FD11E}" type="slidenum">
              <a:rPr lang="fr-FR" altLang="en-US"/>
              <a:pPr>
                <a:defRPr/>
              </a:pPr>
              <a:t>‹#›</a:t>
            </a:fld>
            <a:endParaRPr lang="fr-FR" altLang="en-US"/>
          </a:p>
        </p:txBody>
      </p:sp>
      <p:sp>
        <p:nvSpPr>
          <p:cNvPr id="130071" name="Rectangle 23"/>
          <p:cNvSpPr>
            <a:spLocks noGrp="1" noChangeArrowheads="1"/>
          </p:cNvSpPr>
          <p:nvPr>
            <p:ph type="dt" sz="half" idx="2"/>
          </p:nvPr>
        </p:nvSpPr>
        <p:spPr bwMode="auto">
          <a:xfrm>
            <a:off x="0" y="4762500"/>
            <a:ext cx="1403350"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525" b="1">
                <a:solidFill>
                  <a:schemeClr val="bg1"/>
                </a:solidFill>
                <a:cs typeface="+mn-cs"/>
              </a:defRPr>
            </a:lvl1pPr>
          </a:lstStyle>
          <a:p>
            <a:pPr>
              <a:defRPr/>
            </a:pPr>
            <a:r>
              <a:rPr lang="fr-FR"/>
              <a:t>08/10/2019</a:t>
            </a:r>
          </a:p>
        </p:txBody>
      </p:sp>
      <p:sp>
        <p:nvSpPr>
          <p:cNvPr id="1032" name="Rectangle 26"/>
          <p:cNvSpPr>
            <a:spLocks noGrp="1" noChangeArrowheads="1"/>
          </p:cNvSpPr>
          <p:nvPr>
            <p:ph type="body" idx="1"/>
          </p:nvPr>
        </p:nvSpPr>
        <p:spPr bwMode="auto">
          <a:xfrm>
            <a:off x="1476376" y="627460"/>
            <a:ext cx="7559675" cy="4212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Tree>
    <p:extLst>
      <p:ext uri="{BB962C8B-B14F-4D97-AF65-F5344CB8AC3E}">
        <p14:creationId xmlns:p14="http://schemas.microsoft.com/office/powerpoint/2010/main" val="71247719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p:txStyles>
    <p:titleStyle>
      <a:lvl1pPr algn="r" rtl="0" eaLnBrk="0" fontAlgn="base" hangingPunct="0">
        <a:spcBef>
          <a:spcPct val="0"/>
        </a:spcBef>
        <a:spcAft>
          <a:spcPct val="0"/>
        </a:spcAft>
        <a:defRPr sz="2100">
          <a:solidFill>
            <a:srgbClr val="3399FF"/>
          </a:solidFill>
          <a:latin typeface="+mj-lt"/>
          <a:ea typeface="+mj-ea"/>
          <a:cs typeface="+mj-cs"/>
        </a:defRPr>
      </a:lvl1pPr>
      <a:lvl2pPr algn="r" rtl="0" eaLnBrk="0" fontAlgn="base" hangingPunct="0">
        <a:spcBef>
          <a:spcPct val="0"/>
        </a:spcBef>
        <a:spcAft>
          <a:spcPct val="0"/>
        </a:spcAft>
        <a:defRPr sz="2100">
          <a:solidFill>
            <a:srgbClr val="3399FF"/>
          </a:solidFill>
          <a:latin typeface="Butter" pitchFamily="2" charset="0"/>
        </a:defRPr>
      </a:lvl2pPr>
      <a:lvl3pPr algn="r" rtl="0" eaLnBrk="0" fontAlgn="base" hangingPunct="0">
        <a:spcBef>
          <a:spcPct val="0"/>
        </a:spcBef>
        <a:spcAft>
          <a:spcPct val="0"/>
        </a:spcAft>
        <a:defRPr sz="2100">
          <a:solidFill>
            <a:srgbClr val="3399FF"/>
          </a:solidFill>
          <a:latin typeface="Butter" pitchFamily="2" charset="0"/>
        </a:defRPr>
      </a:lvl3pPr>
      <a:lvl4pPr algn="r" rtl="0" eaLnBrk="0" fontAlgn="base" hangingPunct="0">
        <a:spcBef>
          <a:spcPct val="0"/>
        </a:spcBef>
        <a:spcAft>
          <a:spcPct val="0"/>
        </a:spcAft>
        <a:defRPr sz="2100">
          <a:solidFill>
            <a:srgbClr val="3399FF"/>
          </a:solidFill>
          <a:latin typeface="Butter" pitchFamily="2" charset="0"/>
        </a:defRPr>
      </a:lvl4pPr>
      <a:lvl5pPr algn="r" rtl="0" eaLnBrk="0" fontAlgn="base" hangingPunct="0">
        <a:spcBef>
          <a:spcPct val="0"/>
        </a:spcBef>
        <a:spcAft>
          <a:spcPct val="0"/>
        </a:spcAft>
        <a:defRPr sz="2100">
          <a:solidFill>
            <a:srgbClr val="3399FF"/>
          </a:solidFill>
          <a:latin typeface="Butter" pitchFamily="2" charset="0"/>
        </a:defRPr>
      </a:lvl5pPr>
      <a:lvl6pPr marL="342900" algn="r" rtl="0" fontAlgn="base">
        <a:spcBef>
          <a:spcPct val="0"/>
        </a:spcBef>
        <a:spcAft>
          <a:spcPct val="0"/>
        </a:spcAft>
        <a:defRPr sz="2100">
          <a:solidFill>
            <a:srgbClr val="3399FF"/>
          </a:solidFill>
          <a:latin typeface="Butter" pitchFamily="2" charset="0"/>
        </a:defRPr>
      </a:lvl6pPr>
      <a:lvl7pPr marL="685800" algn="r" rtl="0" fontAlgn="base">
        <a:spcBef>
          <a:spcPct val="0"/>
        </a:spcBef>
        <a:spcAft>
          <a:spcPct val="0"/>
        </a:spcAft>
        <a:defRPr sz="2100">
          <a:solidFill>
            <a:srgbClr val="3399FF"/>
          </a:solidFill>
          <a:latin typeface="Butter" pitchFamily="2" charset="0"/>
        </a:defRPr>
      </a:lvl7pPr>
      <a:lvl8pPr marL="1028700" algn="r" rtl="0" fontAlgn="base">
        <a:spcBef>
          <a:spcPct val="0"/>
        </a:spcBef>
        <a:spcAft>
          <a:spcPct val="0"/>
        </a:spcAft>
        <a:defRPr sz="2100">
          <a:solidFill>
            <a:srgbClr val="3399FF"/>
          </a:solidFill>
          <a:latin typeface="Butter" pitchFamily="2" charset="0"/>
        </a:defRPr>
      </a:lvl8pPr>
      <a:lvl9pPr marL="1371600" algn="r" rtl="0" fontAlgn="base">
        <a:spcBef>
          <a:spcPct val="0"/>
        </a:spcBef>
        <a:spcAft>
          <a:spcPct val="0"/>
        </a:spcAft>
        <a:defRPr sz="2100">
          <a:solidFill>
            <a:srgbClr val="3399FF"/>
          </a:solidFill>
          <a:latin typeface="Butter" pitchFamily="2" charset="0"/>
        </a:defRPr>
      </a:lvl9pPr>
    </p:titleStyle>
    <p:bodyStyle>
      <a:lvl1pPr marL="133350" indent="-133350" algn="l" rtl="0" eaLnBrk="0" fontAlgn="base" hangingPunct="0">
        <a:spcBef>
          <a:spcPct val="20000"/>
        </a:spcBef>
        <a:spcAft>
          <a:spcPct val="0"/>
        </a:spcAft>
        <a:buClr>
          <a:srgbClr val="5090C8"/>
        </a:buClr>
        <a:buSzPct val="50000"/>
        <a:buFont typeface="Wingdings" panose="05000000000000000000" pitchFamily="2" charset="2"/>
        <a:buChar char="v"/>
        <a:defRPr>
          <a:solidFill>
            <a:srgbClr val="003366"/>
          </a:solidFill>
          <a:latin typeface="+mn-lt"/>
          <a:ea typeface="+mn-ea"/>
          <a:cs typeface="+mn-cs"/>
        </a:defRPr>
      </a:lvl1pPr>
      <a:lvl2pPr marL="495300" indent="-152400" algn="l" rtl="0" eaLnBrk="0" fontAlgn="base" hangingPunct="0">
        <a:spcBef>
          <a:spcPct val="30000"/>
        </a:spcBef>
        <a:spcAft>
          <a:spcPct val="0"/>
        </a:spcAft>
        <a:buClr>
          <a:srgbClr val="5090C8"/>
        </a:buClr>
        <a:buSzPct val="75000"/>
        <a:buFont typeface="Wingdings" panose="05000000000000000000" pitchFamily="2" charset="2"/>
        <a:buChar char="Ø"/>
        <a:defRPr sz="1200">
          <a:solidFill>
            <a:srgbClr val="003366"/>
          </a:solidFill>
          <a:latin typeface="+mn-lt"/>
        </a:defRPr>
      </a:lvl2pPr>
      <a:lvl3pPr marL="838200" indent="-152400" algn="l" rtl="0" eaLnBrk="0" fontAlgn="base" hangingPunct="0">
        <a:spcBef>
          <a:spcPct val="30000"/>
        </a:spcBef>
        <a:spcAft>
          <a:spcPct val="0"/>
        </a:spcAft>
        <a:buClr>
          <a:srgbClr val="5090C8"/>
        </a:buClr>
        <a:buSzPct val="75000"/>
        <a:buFont typeface="Wingdings 2" panose="05020102010507070707" pitchFamily="18" charset="2"/>
        <a:buChar char="ò"/>
        <a:defRPr sz="1200">
          <a:solidFill>
            <a:srgbClr val="003366"/>
          </a:solidFill>
          <a:latin typeface="+mn-lt"/>
        </a:defRPr>
      </a:lvl3pPr>
      <a:lvl4pPr marL="1171575" indent="-142875" algn="l" rtl="0" eaLnBrk="0" fontAlgn="base" hangingPunct="0">
        <a:spcBef>
          <a:spcPct val="30000"/>
        </a:spcBef>
        <a:spcAft>
          <a:spcPct val="0"/>
        </a:spcAft>
        <a:buClr>
          <a:srgbClr val="5090C8"/>
        </a:buClr>
        <a:buSzPct val="75000"/>
        <a:buFont typeface="Wingdings 2" panose="05020102010507070707" pitchFamily="18" charset="2"/>
        <a:buChar char="å"/>
        <a:defRPr sz="1050">
          <a:solidFill>
            <a:srgbClr val="003366"/>
          </a:solidFill>
          <a:latin typeface="+mn-lt"/>
        </a:defRPr>
      </a:lvl4pPr>
      <a:lvl5pPr marL="1495425" indent="-123825" algn="l" rtl="0" eaLnBrk="0" fontAlgn="base" hangingPunct="0">
        <a:spcBef>
          <a:spcPct val="30000"/>
        </a:spcBef>
        <a:spcAft>
          <a:spcPct val="0"/>
        </a:spcAft>
        <a:buClr>
          <a:srgbClr val="5090C8"/>
        </a:buClr>
        <a:buSzPct val="75000"/>
        <a:buFont typeface="Wingdings" panose="05000000000000000000" pitchFamily="2" charset="2"/>
        <a:buChar char="§"/>
        <a:defRPr sz="1050">
          <a:solidFill>
            <a:srgbClr val="003366"/>
          </a:solidFill>
          <a:latin typeface="+mn-lt"/>
        </a:defRPr>
      </a:lvl5pPr>
      <a:lvl6pPr marL="1838325" indent="-123825" algn="l" rtl="0" fontAlgn="base">
        <a:spcBef>
          <a:spcPct val="30000"/>
        </a:spcBef>
        <a:spcAft>
          <a:spcPct val="0"/>
        </a:spcAft>
        <a:buClr>
          <a:srgbClr val="5090C8"/>
        </a:buClr>
        <a:buSzPct val="75000"/>
        <a:buFont typeface="Wingdings" pitchFamily="2" charset="2"/>
        <a:buChar char="§"/>
        <a:defRPr sz="1050">
          <a:solidFill>
            <a:srgbClr val="003366"/>
          </a:solidFill>
          <a:latin typeface="+mn-lt"/>
        </a:defRPr>
      </a:lvl6pPr>
      <a:lvl7pPr marL="2181225" indent="-123825" algn="l" rtl="0" fontAlgn="base">
        <a:spcBef>
          <a:spcPct val="30000"/>
        </a:spcBef>
        <a:spcAft>
          <a:spcPct val="0"/>
        </a:spcAft>
        <a:buClr>
          <a:srgbClr val="5090C8"/>
        </a:buClr>
        <a:buSzPct val="75000"/>
        <a:buFont typeface="Wingdings" pitchFamily="2" charset="2"/>
        <a:buChar char="§"/>
        <a:defRPr sz="1050">
          <a:solidFill>
            <a:srgbClr val="003366"/>
          </a:solidFill>
          <a:latin typeface="+mn-lt"/>
        </a:defRPr>
      </a:lvl7pPr>
      <a:lvl8pPr marL="2524125" indent="-123825" algn="l" rtl="0" fontAlgn="base">
        <a:spcBef>
          <a:spcPct val="30000"/>
        </a:spcBef>
        <a:spcAft>
          <a:spcPct val="0"/>
        </a:spcAft>
        <a:buClr>
          <a:srgbClr val="5090C8"/>
        </a:buClr>
        <a:buSzPct val="75000"/>
        <a:buFont typeface="Wingdings" pitchFamily="2" charset="2"/>
        <a:buChar char="§"/>
        <a:defRPr sz="1050">
          <a:solidFill>
            <a:srgbClr val="003366"/>
          </a:solidFill>
          <a:latin typeface="+mn-lt"/>
        </a:defRPr>
      </a:lvl8pPr>
      <a:lvl9pPr marL="2867025" indent="-123825" algn="l" rtl="0" fontAlgn="base">
        <a:spcBef>
          <a:spcPct val="30000"/>
        </a:spcBef>
        <a:spcAft>
          <a:spcPct val="0"/>
        </a:spcAft>
        <a:buClr>
          <a:srgbClr val="5090C8"/>
        </a:buClr>
        <a:buSzPct val="75000"/>
        <a:buFont typeface="Wingdings" pitchFamily="2" charset="2"/>
        <a:buChar char="§"/>
        <a:defRPr sz="1050">
          <a:solidFill>
            <a:srgbClr val="003366"/>
          </a:solidFill>
          <a:latin typeface="+mn-lt"/>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4910138"/>
            <a:ext cx="1905000" cy="207749"/>
          </a:xfrm>
          <a:prstGeom prst="rect">
            <a:avLst/>
          </a:prstGeom>
          <a:ln w="12700">
            <a:miter lim="400000"/>
          </a:ln>
        </p:spPr>
        <p:txBody>
          <a:bodyPr lIns="45719" rIns="45719">
            <a:spAutoFit/>
          </a:bodyPr>
          <a:lstStyle>
            <a:lvl1pPr algn="r">
              <a:spcBef>
                <a:spcPts val="450"/>
              </a:spcBef>
              <a:defRPr sz="750">
                <a:latin typeface="Calibri"/>
                <a:ea typeface="Calibri"/>
                <a:cs typeface="Calibri"/>
                <a:sym typeface="Calibri"/>
              </a:defRPr>
            </a:lvl1pPr>
          </a:lstStyle>
          <a:p>
            <a:pPr lvl="0"/>
            <a:fld id="{86CB4B4D-7CA3-9044-876B-883B54F8677D}" type="slidenum">
              <a:t>‹#›</a:t>
            </a:fld>
            <a:endParaRPr/>
          </a:p>
        </p:txBody>
      </p:sp>
      <p:sp>
        <p:nvSpPr>
          <p:cNvPr id="3" name="hc">
            <a:extLst>
              <a:ext uri="{FF2B5EF4-FFF2-40B4-BE49-F238E27FC236}">
                <a16:creationId xmlns:a16="http://schemas.microsoft.com/office/drawing/2014/main" id="{7EA4C45C-FB9F-4FFC-8ED0-2BE068B127B6}"/>
              </a:ext>
            </a:extLst>
          </p:cNvPr>
          <p:cNvSpPr txBox="1"/>
          <p:nvPr userDrawn="1"/>
        </p:nvSpPr>
        <p:spPr>
          <a:xfrm>
            <a:off x="0" y="1"/>
            <a:ext cx="9144000" cy="18466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marL="0" marR="0" indent="0" algn="ctr" defTabSz="342900" rtl="0" fontAlgn="auto" latinLnBrk="1" hangingPunct="0">
              <a:lnSpc>
                <a:spcPct val="100000"/>
              </a:lnSpc>
              <a:spcBef>
                <a:spcPts val="0"/>
              </a:spcBef>
              <a:spcAft>
                <a:spcPts val="0"/>
              </a:spcAft>
              <a:buClrTx/>
              <a:buSzTx/>
              <a:buFontTx/>
              <a:buNone/>
              <a:tabLst/>
            </a:pPr>
            <a:endParaRPr kumimoji="0" lang="en-GB" sz="750" b="0" i="0" u="none" baseline="0">
              <a:solidFill>
                <a:srgbClr val="7F7F7F"/>
              </a:solidFill>
              <a:latin typeface="Arial" panose="020B0604020202020204" pitchFamily="34" charset="0"/>
            </a:endParaRPr>
          </a:p>
        </p:txBody>
      </p:sp>
      <p:sp>
        <p:nvSpPr>
          <p:cNvPr id="4" name="fc">
            <a:extLst>
              <a:ext uri="{FF2B5EF4-FFF2-40B4-BE49-F238E27FC236}">
                <a16:creationId xmlns:a16="http://schemas.microsoft.com/office/drawing/2014/main" id="{0DFA34CB-1382-47B6-AFE4-A3B4E51359C6}"/>
              </a:ext>
            </a:extLst>
          </p:cNvPr>
          <p:cNvSpPr txBox="1"/>
          <p:nvPr userDrawn="1"/>
        </p:nvSpPr>
        <p:spPr>
          <a:xfrm>
            <a:off x="0" y="4868467"/>
            <a:ext cx="9144000" cy="18466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marL="0" marR="0" indent="0" algn="ctr" defTabSz="342900" rtl="0" fontAlgn="auto" latinLnBrk="1" hangingPunct="0">
              <a:lnSpc>
                <a:spcPct val="100000"/>
              </a:lnSpc>
              <a:spcBef>
                <a:spcPts val="0"/>
              </a:spcBef>
              <a:spcAft>
                <a:spcPts val="0"/>
              </a:spcAft>
              <a:buClrTx/>
              <a:buSzTx/>
              <a:buFontTx/>
              <a:buNone/>
              <a:tabLst/>
            </a:pPr>
            <a:endParaRPr kumimoji="0" lang="en-GB" sz="750" b="0" i="0" u="none" baseline="0">
              <a:solidFill>
                <a:srgbClr val="7F7F7F"/>
              </a:solidFill>
              <a:latin typeface="Arial" panose="020B0604020202020204" pitchFamily="34" charset="0"/>
            </a:endParaRPr>
          </a:p>
        </p:txBody>
      </p:sp>
    </p:spTree>
    <p:extLst>
      <p:ext uri="{BB962C8B-B14F-4D97-AF65-F5344CB8AC3E}">
        <p14:creationId xmlns:p14="http://schemas.microsoft.com/office/powerpoint/2010/main" val="278848208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p:transition spd="med"/>
  <p:hf hdr="0" ftr="0" dt="0"/>
  <p:txStyles>
    <p:titleStyle>
      <a:lvl1pPr algn="r">
        <a:defRPr sz="2400">
          <a:solidFill>
            <a:srgbClr val="FFFFFF"/>
          </a:solidFill>
          <a:latin typeface="Arial Bold"/>
          <a:ea typeface="Arial Bold"/>
          <a:cs typeface="Arial Bold"/>
          <a:sym typeface="Arial Bold"/>
        </a:defRPr>
      </a:lvl1pPr>
      <a:lvl2pPr algn="r">
        <a:defRPr sz="2400">
          <a:solidFill>
            <a:srgbClr val="FFFFFF"/>
          </a:solidFill>
          <a:latin typeface="Arial Bold"/>
          <a:ea typeface="Arial Bold"/>
          <a:cs typeface="Arial Bold"/>
          <a:sym typeface="Arial Bold"/>
        </a:defRPr>
      </a:lvl2pPr>
      <a:lvl3pPr algn="r">
        <a:defRPr sz="2400">
          <a:solidFill>
            <a:srgbClr val="FFFFFF"/>
          </a:solidFill>
          <a:latin typeface="Arial Bold"/>
          <a:ea typeface="Arial Bold"/>
          <a:cs typeface="Arial Bold"/>
          <a:sym typeface="Arial Bold"/>
        </a:defRPr>
      </a:lvl3pPr>
      <a:lvl4pPr algn="r">
        <a:defRPr sz="2400">
          <a:solidFill>
            <a:srgbClr val="FFFFFF"/>
          </a:solidFill>
          <a:latin typeface="Arial Bold"/>
          <a:ea typeface="Arial Bold"/>
          <a:cs typeface="Arial Bold"/>
          <a:sym typeface="Arial Bold"/>
        </a:defRPr>
      </a:lvl4pPr>
      <a:lvl5pPr algn="r">
        <a:defRPr sz="2400">
          <a:solidFill>
            <a:srgbClr val="FFFFFF"/>
          </a:solidFill>
          <a:latin typeface="Arial Bold"/>
          <a:ea typeface="Arial Bold"/>
          <a:cs typeface="Arial Bold"/>
          <a:sym typeface="Arial Bold"/>
        </a:defRPr>
      </a:lvl5pPr>
      <a:lvl6pPr indent="342900" algn="r">
        <a:defRPr sz="2400">
          <a:solidFill>
            <a:srgbClr val="FFFFFF"/>
          </a:solidFill>
          <a:latin typeface="Arial Bold"/>
          <a:ea typeface="Arial Bold"/>
          <a:cs typeface="Arial Bold"/>
          <a:sym typeface="Arial Bold"/>
        </a:defRPr>
      </a:lvl6pPr>
      <a:lvl7pPr indent="685800" algn="r">
        <a:defRPr sz="2400">
          <a:solidFill>
            <a:srgbClr val="FFFFFF"/>
          </a:solidFill>
          <a:latin typeface="Arial Bold"/>
          <a:ea typeface="Arial Bold"/>
          <a:cs typeface="Arial Bold"/>
          <a:sym typeface="Arial Bold"/>
        </a:defRPr>
      </a:lvl7pPr>
      <a:lvl8pPr indent="1028700" algn="r">
        <a:defRPr sz="2400">
          <a:solidFill>
            <a:srgbClr val="FFFFFF"/>
          </a:solidFill>
          <a:latin typeface="Arial Bold"/>
          <a:ea typeface="Arial Bold"/>
          <a:cs typeface="Arial Bold"/>
          <a:sym typeface="Arial Bold"/>
        </a:defRPr>
      </a:lvl8pPr>
      <a:lvl9pPr indent="1371600" algn="r">
        <a:defRPr sz="2400">
          <a:solidFill>
            <a:srgbClr val="FFFFFF"/>
          </a:solidFill>
          <a:latin typeface="Arial Bold"/>
          <a:ea typeface="Arial Bold"/>
          <a:cs typeface="Arial Bold"/>
          <a:sym typeface="Arial Bold"/>
        </a:defRPr>
      </a:lvl9pPr>
    </p:titleStyle>
    <p:bodyStyle>
      <a:lvl1pPr marL="257175" indent="-257175">
        <a:spcBef>
          <a:spcPts val="375"/>
        </a:spcBef>
        <a:buSzPct val="100000"/>
        <a:buFont typeface="Arial"/>
        <a:buChar char="•"/>
        <a:defRPr sz="1800">
          <a:solidFill>
            <a:srgbClr val="002569"/>
          </a:solidFill>
          <a:latin typeface="Arial Bold"/>
          <a:ea typeface="Arial Bold"/>
          <a:cs typeface="Arial Bold"/>
          <a:sym typeface="Arial Bold"/>
        </a:defRPr>
      </a:lvl1pPr>
      <a:lvl2pPr marL="576695" indent="-233795">
        <a:spcBef>
          <a:spcPts val="375"/>
        </a:spcBef>
        <a:buSzPct val="100000"/>
        <a:buFont typeface="Arial"/>
        <a:buChar char="•"/>
        <a:defRPr sz="1800">
          <a:solidFill>
            <a:srgbClr val="002569"/>
          </a:solidFill>
          <a:latin typeface="Arial Bold"/>
          <a:ea typeface="Arial Bold"/>
          <a:cs typeface="Arial Bold"/>
          <a:sym typeface="Arial Bold"/>
        </a:defRPr>
      </a:lvl2pPr>
      <a:lvl3pPr marL="891539" indent="-205739">
        <a:spcBef>
          <a:spcPts val="375"/>
        </a:spcBef>
        <a:buSzPct val="100000"/>
        <a:buFont typeface="Arial"/>
        <a:buChar char="o"/>
        <a:defRPr sz="1800">
          <a:solidFill>
            <a:srgbClr val="002569"/>
          </a:solidFill>
          <a:latin typeface="Arial Bold"/>
          <a:ea typeface="Arial Bold"/>
          <a:cs typeface="Arial Bold"/>
          <a:sym typeface="Arial Bold"/>
        </a:defRPr>
      </a:lvl3pPr>
      <a:lvl4pPr marL="1257300" indent="-228600">
        <a:spcBef>
          <a:spcPts val="375"/>
        </a:spcBef>
        <a:buSzPct val="100000"/>
        <a:buFont typeface="Arial"/>
        <a:buChar char="▪"/>
        <a:defRPr sz="1800">
          <a:solidFill>
            <a:srgbClr val="002569"/>
          </a:solidFill>
          <a:latin typeface="Arial Bold"/>
          <a:ea typeface="Arial Bold"/>
          <a:cs typeface="Arial Bold"/>
          <a:sym typeface="Arial Bold"/>
        </a:defRPr>
      </a:lvl4pPr>
      <a:lvl5pPr marL="1628775" indent="-257175">
        <a:spcBef>
          <a:spcPts val="375"/>
        </a:spcBef>
        <a:buSzPct val="100000"/>
        <a:buFont typeface="Arial"/>
        <a:buChar char="•"/>
        <a:defRPr sz="1800">
          <a:solidFill>
            <a:srgbClr val="002569"/>
          </a:solidFill>
          <a:latin typeface="Arial Bold"/>
          <a:ea typeface="Arial Bold"/>
          <a:cs typeface="Arial Bold"/>
          <a:sym typeface="Arial Bold"/>
        </a:defRPr>
      </a:lvl5pPr>
      <a:lvl6pPr indent="1714500">
        <a:spcBef>
          <a:spcPts val="375"/>
        </a:spcBef>
        <a:buFont typeface="Arial"/>
        <a:defRPr sz="1800">
          <a:solidFill>
            <a:srgbClr val="002569"/>
          </a:solidFill>
          <a:latin typeface="Arial Bold"/>
          <a:ea typeface="Arial Bold"/>
          <a:cs typeface="Arial Bold"/>
          <a:sym typeface="Arial Bold"/>
        </a:defRPr>
      </a:lvl6pPr>
      <a:lvl7pPr indent="2057400">
        <a:spcBef>
          <a:spcPts val="375"/>
        </a:spcBef>
        <a:buFont typeface="Arial"/>
        <a:defRPr sz="1800">
          <a:solidFill>
            <a:srgbClr val="002569"/>
          </a:solidFill>
          <a:latin typeface="Arial Bold"/>
          <a:ea typeface="Arial Bold"/>
          <a:cs typeface="Arial Bold"/>
          <a:sym typeface="Arial Bold"/>
        </a:defRPr>
      </a:lvl7pPr>
      <a:lvl8pPr indent="2400300">
        <a:spcBef>
          <a:spcPts val="375"/>
        </a:spcBef>
        <a:buFont typeface="Arial"/>
        <a:defRPr sz="1800">
          <a:solidFill>
            <a:srgbClr val="002569"/>
          </a:solidFill>
          <a:latin typeface="Arial Bold"/>
          <a:ea typeface="Arial Bold"/>
          <a:cs typeface="Arial Bold"/>
          <a:sym typeface="Arial Bold"/>
        </a:defRPr>
      </a:lvl8pPr>
      <a:lvl9pPr indent="2743200">
        <a:spcBef>
          <a:spcPts val="375"/>
        </a:spcBef>
        <a:buFont typeface="Arial"/>
        <a:defRPr sz="1800">
          <a:solidFill>
            <a:srgbClr val="002569"/>
          </a:solidFill>
          <a:latin typeface="Arial Bold"/>
          <a:ea typeface="Arial Bold"/>
          <a:cs typeface="Arial Bold"/>
          <a:sym typeface="Arial Bold"/>
        </a:defRPr>
      </a:lvl9pPr>
    </p:bodyStyle>
    <p:otherStyle>
      <a:lvl1pPr algn="r" defTabSz="342900">
        <a:spcBef>
          <a:spcPts val="450"/>
        </a:spcBef>
        <a:defRPr sz="750">
          <a:solidFill>
            <a:schemeClr val="tx1"/>
          </a:solidFill>
          <a:latin typeface="+mn-lt"/>
          <a:ea typeface="+mn-ea"/>
          <a:cs typeface="+mn-cs"/>
          <a:sym typeface="Calibri"/>
        </a:defRPr>
      </a:lvl1pPr>
      <a:lvl2pPr indent="342900" algn="r" defTabSz="342900">
        <a:spcBef>
          <a:spcPts val="450"/>
        </a:spcBef>
        <a:defRPr sz="750">
          <a:solidFill>
            <a:schemeClr val="tx1"/>
          </a:solidFill>
          <a:latin typeface="+mn-lt"/>
          <a:ea typeface="+mn-ea"/>
          <a:cs typeface="+mn-cs"/>
          <a:sym typeface="Calibri"/>
        </a:defRPr>
      </a:lvl2pPr>
      <a:lvl3pPr indent="685800" algn="r" defTabSz="342900">
        <a:spcBef>
          <a:spcPts val="450"/>
        </a:spcBef>
        <a:defRPr sz="750">
          <a:solidFill>
            <a:schemeClr val="tx1"/>
          </a:solidFill>
          <a:latin typeface="+mn-lt"/>
          <a:ea typeface="+mn-ea"/>
          <a:cs typeface="+mn-cs"/>
          <a:sym typeface="Calibri"/>
        </a:defRPr>
      </a:lvl3pPr>
      <a:lvl4pPr indent="1028700" algn="r" defTabSz="342900">
        <a:spcBef>
          <a:spcPts val="450"/>
        </a:spcBef>
        <a:defRPr sz="750">
          <a:solidFill>
            <a:schemeClr val="tx1"/>
          </a:solidFill>
          <a:latin typeface="+mn-lt"/>
          <a:ea typeface="+mn-ea"/>
          <a:cs typeface="+mn-cs"/>
          <a:sym typeface="Calibri"/>
        </a:defRPr>
      </a:lvl4pPr>
      <a:lvl5pPr indent="1371600" algn="r" defTabSz="342900">
        <a:spcBef>
          <a:spcPts val="450"/>
        </a:spcBef>
        <a:defRPr sz="750">
          <a:solidFill>
            <a:schemeClr val="tx1"/>
          </a:solidFill>
          <a:latin typeface="+mn-lt"/>
          <a:ea typeface="+mn-ea"/>
          <a:cs typeface="+mn-cs"/>
          <a:sym typeface="Calibri"/>
        </a:defRPr>
      </a:lvl5pPr>
      <a:lvl6pPr indent="1714500" algn="r" defTabSz="342900">
        <a:spcBef>
          <a:spcPts val="450"/>
        </a:spcBef>
        <a:defRPr sz="750">
          <a:solidFill>
            <a:schemeClr val="tx1"/>
          </a:solidFill>
          <a:latin typeface="+mn-lt"/>
          <a:ea typeface="+mn-ea"/>
          <a:cs typeface="+mn-cs"/>
          <a:sym typeface="Calibri"/>
        </a:defRPr>
      </a:lvl6pPr>
      <a:lvl7pPr indent="2057400" algn="r" defTabSz="342900">
        <a:spcBef>
          <a:spcPts val="450"/>
        </a:spcBef>
        <a:defRPr sz="750">
          <a:solidFill>
            <a:schemeClr val="tx1"/>
          </a:solidFill>
          <a:latin typeface="+mn-lt"/>
          <a:ea typeface="+mn-ea"/>
          <a:cs typeface="+mn-cs"/>
          <a:sym typeface="Calibri"/>
        </a:defRPr>
      </a:lvl7pPr>
      <a:lvl8pPr indent="2400300" algn="r" defTabSz="342900">
        <a:spcBef>
          <a:spcPts val="450"/>
        </a:spcBef>
        <a:defRPr sz="750">
          <a:solidFill>
            <a:schemeClr val="tx1"/>
          </a:solidFill>
          <a:latin typeface="+mn-lt"/>
          <a:ea typeface="+mn-ea"/>
          <a:cs typeface="+mn-cs"/>
          <a:sym typeface="Calibri"/>
        </a:defRPr>
      </a:lvl8pPr>
      <a:lvl9pPr indent="2743200" algn="r" defTabSz="342900">
        <a:spcBef>
          <a:spcPts val="450"/>
        </a:spcBef>
        <a:defRPr sz="750">
          <a:solidFill>
            <a:schemeClr val="tx1"/>
          </a:solidFill>
          <a:latin typeface="+mn-lt"/>
          <a:ea typeface="+mn-ea"/>
          <a:cs typeface="+mn-cs"/>
          <a:sym typeface="Calibri"/>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331" name="Picture 35" descr="PPT_Header0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903685"/>
          </a:xfrm>
          <a:prstGeom prst="rect">
            <a:avLst/>
          </a:prstGeom>
          <a:noFill/>
          <a:extLst>
            <a:ext uri="{909E8E84-426E-40dd-AFC4-6F175D3DCCD1}">
              <a14:hiddenFill xmlns="" xmlns:a14="http://schemas.microsoft.com/office/drawing/2010/main">
                <a:solidFill>
                  <a:srgbClr val="FFFFFF"/>
                </a:solidFill>
              </a14:hiddenFill>
            </a:ext>
          </a:extLst>
        </p:spPr>
      </p:pic>
      <p:pic>
        <p:nvPicPr>
          <p:cNvPr id="55332" name="Picture 36" descr="PPT_Header0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903685"/>
          </a:xfrm>
          <a:prstGeom prst="rect">
            <a:avLst/>
          </a:prstGeom>
          <a:noFill/>
          <a:extLst>
            <a:ext uri="{909E8E84-426E-40dd-AFC4-6F175D3DCCD1}">
              <a14:hiddenFill xmlns="" xmlns:a14="http://schemas.microsoft.com/office/drawing/2010/main">
                <a:solidFill>
                  <a:srgbClr val="FFFFFF"/>
                </a:solidFill>
              </a14:hiddenFill>
            </a:ext>
          </a:extLst>
        </p:spPr>
      </p:pic>
      <p:sp>
        <p:nvSpPr>
          <p:cNvPr id="55299" name="Rectangle 2"/>
          <p:cNvSpPr>
            <a:spLocks noGrp="1" noChangeArrowheads="1"/>
          </p:cNvSpPr>
          <p:nvPr>
            <p:ph type="body" idx="1"/>
          </p:nvPr>
        </p:nvSpPr>
        <p:spPr bwMode="auto">
          <a:xfrm>
            <a:off x="615950" y="1254919"/>
            <a:ext cx="7905750" cy="323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GB" dirty="0"/>
          </a:p>
        </p:txBody>
      </p:sp>
      <p:sp>
        <p:nvSpPr>
          <p:cNvPr id="55301" name="Rectangle 6"/>
          <p:cNvSpPr>
            <a:spLocks noGrp="1" noChangeArrowheads="1"/>
          </p:cNvSpPr>
          <p:nvPr>
            <p:ph type="title"/>
          </p:nvPr>
        </p:nvSpPr>
        <p:spPr bwMode="auto">
          <a:xfrm>
            <a:off x="625476" y="272765"/>
            <a:ext cx="6105525" cy="346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x-none" dirty="0"/>
              <a:t>Click to edit Master title style</a:t>
            </a:r>
            <a:endParaRPr lang="en-GB" dirty="0"/>
          </a:p>
        </p:txBody>
      </p:sp>
      <p:sp>
        <p:nvSpPr>
          <p:cNvPr id="55330" name="Text Box 34"/>
          <p:cNvSpPr txBox="1">
            <a:spLocks noChangeAspect="1" noChangeArrowheads="1"/>
          </p:cNvSpPr>
          <p:nvPr/>
        </p:nvSpPr>
        <p:spPr bwMode="auto">
          <a:xfrm>
            <a:off x="630238" y="4648200"/>
            <a:ext cx="6977062" cy="11072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pPr>
              <a:spcBef>
                <a:spcPct val="50000"/>
              </a:spcBef>
            </a:pPr>
            <a:endParaRPr lang="en-GB" sz="600" noProof="1">
              <a:solidFill>
                <a:schemeClr val="bg2"/>
              </a:solidFill>
            </a:endParaRPr>
          </a:p>
        </p:txBody>
      </p:sp>
      <p:sp>
        <p:nvSpPr>
          <p:cNvPr id="55334" name="Text Box 38"/>
          <p:cNvSpPr txBox="1">
            <a:spLocks noChangeArrowheads="1"/>
          </p:cNvSpPr>
          <p:nvPr/>
        </p:nvSpPr>
        <p:spPr bwMode="auto">
          <a:xfrm>
            <a:off x="631825" y="4822031"/>
            <a:ext cx="5016500"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600" noProof="0" dirty="0"/>
          </a:p>
        </p:txBody>
      </p:sp>
      <p:pic>
        <p:nvPicPr>
          <p:cNvPr id="11" name="Picture 36" descr="PPT_Header01"/>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r="73889"/>
          <a:stretch/>
        </p:blipFill>
        <p:spPr bwMode="auto">
          <a:xfrm>
            <a:off x="6756400" y="0"/>
            <a:ext cx="2387600" cy="903685"/>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8" descr="RADCALNET-LOGO-COMPLET.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592576" y="200025"/>
            <a:ext cx="2424425" cy="436245"/>
          </a:xfrm>
          <a:prstGeom prst="rect">
            <a:avLst/>
          </a:prstGeom>
        </p:spPr>
      </p:pic>
      <p:pic>
        <p:nvPicPr>
          <p:cNvPr id="10" name="Picture 9"/>
          <p:cNvPicPr>
            <a:picLocks noChangeAspect="1"/>
          </p:cNvPicPr>
          <p:nvPr userDrawn="1"/>
        </p:nvPicPr>
        <p:blipFill>
          <a:blip r:embed="rId14"/>
          <a:stretch>
            <a:fillRect/>
          </a:stretch>
        </p:blipFill>
        <p:spPr>
          <a:xfrm>
            <a:off x="8131720" y="19050"/>
            <a:ext cx="897980" cy="266700"/>
          </a:xfrm>
          <a:prstGeom prst="rect">
            <a:avLst/>
          </a:prstGeom>
        </p:spPr>
      </p:pic>
      <p:sp>
        <p:nvSpPr>
          <p:cNvPr id="2" name="hc"/>
          <p:cNvSpPr txBox="1"/>
          <p:nvPr userDrawn="1"/>
        </p:nvSpPr>
        <p:spPr>
          <a:xfrm>
            <a:off x="0" y="0"/>
            <a:ext cx="9144000" cy="207749"/>
          </a:xfrm>
          <a:prstGeom prst="rect">
            <a:avLst/>
          </a:prstGeom>
          <a:noFill/>
        </p:spPr>
        <p:txBody>
          <a:bodyPr vert="horz" wrap="square" rtlCol="0">
            <a:spAutoFit/>
          </a:bodyPr>
          <a:lstStyle/>
          <a:p>
            <a:pPr algn="ctr"/>
            <a:endParaRPr kumimoji="0" lang="en-GB" sz="750" b="0" i="0" u="none" baseline="0">
              <a:solidFill>
                <a:srgbClr val="7F7F7F"/>
              </a:solidFill>
              <a:latin typeface="Arial" panose="020B0604020202020204" pitchFamily="34" charset="0"/>
            </a:endParaRPr>
          </a:p>
        </p:txBody>
      </p:sp>
      <p:sp>
        <p:nvSpPr>
          <p:cNvPr id="3" name="fc"/>
          <p:cNvSpPr txBox="1"/>
          <p:nvPr userDrawn="1"/>
        </p:nvSpPr>
        <p:spPr>
          <a:xfrm>
            <a:off x="0" y="4868466"/>
            <a:ext cx="9144000" cy="207749"/>
          </a:xfrm>
          <a:prstGeom prst="rect">
            <a:avLst/>
          </a:prstGeom>
          <a:noFill/>
        </p:spPr>
        <p:txBody>
          <a:bodyPr vert="horz" wrap="square" rtlCol="0">
            <a:spAutoFit/>
          </a:bodyPr>
          <a:lstStyle/>
          <a:p>
            <a:pPr algn="ctr"/>
            <a:endParaRPr kumimoji="0" lang="en-GB" sz="750" b="0" i="0" u="none" baseline="0">
              <a:solidFill>
                <a:srgbClr val="7F7F7F"/>
              </a:solidFill>
              <a:latin typeface="Arial" panose="020B0604020202020204" pitchFamily="34" charset="0"/>
            </a:endParaRPr>
          </a:p>
        </p:txBody>
      </p:sp>
    </p:spTree>
    <p:extLst>
      <p:ext uri="{BB962C8B-B14F-4D97-AF65-F5344CB8AC3E}">
        <p14:creationId xmlns:p14="http://schemas.microsoft.com/office/powerpoint/2010/main" val="246767360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hf sldNum="0" hdr="0" dt="0"/>
  <p:txStyles>
    <p:titleStyle>
      <a:lvl1pPr algn="l" rtl="0" eaLnBrk="1" fontAlgn="base" hangingPunct="1">
        <a:spcBef>
          <a:spcPct val="0"/>
        </a:spcBef>
        <a:spcAft>
          <a:spcPct val="0"/>
        </a:spcAft>
        <a:defRPr sz="1650" b="1">
          <a:solidFill>
            <a:schemeClr val="bg1"/>
          </a:solidFill>
          <a:latin typeface="+mj-lt"/>
          <a:ea typeface="+mj-ea"/>
          <a:cs typeface="+mj-cs"/>
        </a:defRPr>
      </a:lvl1pPr>
      <a:lvl2pPr algn="l" rtl="0" eaLnBrk="1" fontAlgn="base" hangingPunct="1">
        <a:spcBef>
          <a:spcPct val="0"/>
        </a:spcBef>
        <a:spcAft>
          <a:spcPct val="0"/>
        </a:spcAft>
        <a:defRPr sz="1650" b="1">
          <a:solidFill>
            <a:schemeClr val="bg1"/>
          </a:solidFill>
          <a:latin typeface="Verdana" pitchFamily="34" charset="0"/>
        </a:defRPr>
      </a:lvl2pPr>
      <a:lvl3pPr algn="l" rtl="0" eaLnBrk="1" fontAlgn="base" hangingPunct="1">
        <a:spcBef>
          <a:spcPct val="0"/>
        </a:spcBef>
        <a:spcAft>
          <a:spcPct val="0"/>
        </a:spcAft>
        <a:defRPr sz="1650" b="1">
          <a:solidFill>
            <a:schemeClr val="bg1"/>
          </a:solidFill>
          <a:latin typeface="Verdana" pitchFamily="34" charset="0"/>
        </a:defRPr>
      </a:lvl3pPr>
      <a:lvl4pPr algn="l" rtl="0" eaLnBrk="1" fontAlgn="base" hangingPunct="1">
        <a:spcBef>
          <a:spcPct val="0"/>
        </a:spcBef>
        <a:spcAft>
          <a:spcPct val="0"/>
        </a:spcAft>
        <a:defRPr sz="1650" b="1">
          <a:solidFill>
            <a:schemeClr val="bg1"/>
          </a:solidFill>
          <a:latin typeface="Verdana" pitchFamily="34" charset="0"/>
        </a:defRPr>
      </a:lvl4pPr>
      <a:lvl5pPr algn="l" rtl="0" eaLnBrk="1" fontAlgn="base" hangingPunct="1">
        <a:spcBef>
          <a:spcPct val="0"/>
        </a:spcBef>
        <a:spcAft>
          <a:spcPct val="0"/>
        </a:spcAft>
        <a:defRPr sz="1650" b="1">
          <a:solidFill>
            <a:schemeClr val="bg1"/>
          </a:solidFill>
          <a:latin typeface="Verdana" pitchFamily="34" charset="0"/>
        </a:defRPr>
      </a:lvl5pPr>
      <a:lvl6pPr marL="342900" algn="l" rtl="0" eaLnBrk="1" fontAlgn="base" hangingPunct="1">
        <a:spcBef>
          <a:spcPct val="0"/>
        </a:spcBef>
        <a:spcAft>
          <a:spcPct val="0"/>
        </a:spcAft>
        <a:defRPr sz="1650" b="1">
          <a:solidFill>
            <a:schemeClr val="bg1"/>
          </a:solidFill>
          <a:latin typeface="Verdana" pitchFamily="34" charset="0"/>
        </a:defRPr>
      </a:lvl6pPr>
      <a:lvl7pPr marL="685800" algn="l" rtl="0" eaLnBrk="1" fontAlgn="base" hangingPunct="1">
        <a:spcBef>
          <a:spcPct val="0"/>
        </a:spcBef>
        <a:spcAft>
          <a:spcPct val="0"/>
        </a:spcAft>
        <a:defRPr sz="1650" b="1">
          <a:solidFill>
            <a:schemeClr val="bg1"/>
          </a:solidFill>
          <a:latin typeface="Verdana" pitchFamily="34" charset="0"/>
        </a:defRPr>
      </a:lvl7pPr>
      <a:lvl8pPr marL="1028700" algn="l" rtl="0" eaLnBrk="1" fontAlgn="base" hangingPunct="1">
        <a:spcBef>
          <a:spcPct val="0"/>
        </a:spcBef>
        <a:spcAft>
          <a:spcPct val="0"/>
        </a:spcAft>
        <a:defRPr sz="1650" b="1">
          <a:solidFill>
            <a:schemeClr val="bg1"/>
          </a:solidFill>
          <a:latin typeface="Verdana" pitchFamily="34" charset="0"/>
        </a:defRPr>
      </a:lvl8pPr>
      <a:lvl9pPr marL="1371600" algn="l" rtl="0" eaLnBrk="1" fontAlgn="base" hangingPunct="1">
        <a:spcBef>
          <a:spcPct val="0"/>
        </a:spcBef>
        <a:spcAft>
          <a:spcPct val="0"/>
        </a:spcAft>
        <a:defRPr sz="1650" b="1">
          <a:solidFill>
            <a:schemeClr val="bg1"/>
          </a:solidFill>
          <a:latin typeface="Verdana" pitchFamily="34" charset="0"/>
        </a:defRPr>
      </a:lvl9pPr>
    </p:titleStyle>
    <p:bodyStyle>
      <a:lvl1pPr marL="257175" indent="-257175" algn="l" rtl="0" eaLnBrk="1" fontAlgn="base" hangingPunct="1">
        <a:lnSpc>
          <a:spcPct val="119000"/>
        </a:lnSpc>
        <a:spcBef>
          <a:spcPct val="20000"/>
        </a:spcBef>
        <a:spcAft>
          <a:spcPct val="0"/>
        </a:spcAft>
        <a:buClr>
          <a:schemeClr val="accent1"/>
        </a:buClr>
        <a:buFont typeface="Verdana" pitchFamily="34" charset="0"/>
        <a:buAutoNum type="arabicPeriod"/>
        <a:defRPr sz="1200">
          <a:solidFill>
            <a:schemeClr val="bg2"/>
          </a:solidFill>
          <a:latin typeface="+mn-lt"/>
          <a:ea typeface="+mn-ea"/>
          <a:cs typeface="+mn-cs"/>
        </a:defRPr>
      </a:lvl1pPr>
      <a:lvl2pPr marL="920354" indent="-314325" algn="l" rtl="0" eaLnBrk="1" fontAlgn="base" hangingPunct="1">
        <a:lnSpc>
          <a:spcPct val="119000"/>
        </a:lnSpc>
        <a:spcBef>
          <a:spcPct val="20000"/>
        </a:spcBef>
        <a:spcAft>
          <a:spcPct val="0"/>
        </a:spcAft>
        <a:buClr>
          <a:schemeClr val="accent1"/>
        </a:buClr>
        <a:buFont typeface="Verdana" pitchFamily="34" charset="0"/>
        <a:buAutoNum type="alphaLcPeriod"/>
        <a:defRPr sz="1200">
          <a:solidFill>
            <a:schemeClr val="bg2"/>
          </a:solidFill>
          <a:latin typeface="+mn-lt"/>
        </a:defRPr>
      </a:lvl2pPr>
      <a:lvl3pPr marL="1369219" indent="-314325" algn="l" rtl="0" eaLnBrk="1" fontAlgn="base" hangingPunct="1">
        <a:lnSpc>
          <a:spcPct val="119000"/>
        </a:lnSpc>
        <a:spcBef>
          <a:spcPct val="20000"/>
        </a:spcBef>
        <a:spcAft>
          <a:spcPct val="0"/>
        </a:spcAft>
        <a:buClr>
          <a:schemeClr val="accent1"/>
        </a:buClr>
        <a:buFont typeface="Verdana" pitchFamily="34" charset="0"/>
        <a:buChar char="–"/>
        <a:defRPr sz="1200">
          <a:solidFill>
            <a:schemeClr val="bg2"/>
          </a:solidFill>
          <a:latin typeface="+mn-lt"/>
        </a:defRPr>
      </a:lvl3pPr>
      <a:lvl4pPr marL="1818085" indent="-314325" algn="l" rtl="0" eaLnBrk="1" fontAlgn="base" hangingPunct="1">
        <a:lnSpc>
          <a:spcPct val="119000"/>
        </a:lnSpc>
        <a:spcBef>
          <a:spcPct val="20000"/>
        </a:spcBef>
        <a:spcAft>
          <a:spcPct val="0"/>
        </a:spcAft>
        <a:buClr>
          <a:schemeClr val="accent1"/>
        </a:buClr>
        <a:buFont typeface="Verdana" pitchFamily="34" charset="0"/>
        <a:buChar char="–"/>
        <a:defRPr sz="1200">
          <a:solidFill>
            <a:schemeClr val="bg2"/>
          </a:solidFill>
          <a:latin typeface="+mn-lt"/>
        </a:defRPr>
      </a:lvl4pPr>
      <a:lvl5pPr marL="2266950" indent="-314325" algn="l" rtl="0" eaLnBrk="1" fontAlgn="base" hangingPunct="1">
        <a:lnSpc>
          <a:spcPct val="119000"/>
        </a:lnSpc>
        <a:spcBef>
          <a:spcPct val="20000"/>
        </a:spcBef>
        <a:spcAft>
          <a:spcPct val="0"/>
        </a:spcAft>
        <a:buClr>
          <a:schemeClr val="accent1"/>
        </a:buClr>
        <a:buFont typeface="Verdana" pitchFamily="34" charset="0"/>
        <a:buChar char="–"/>
        <a:defRPr sz="1200">
          <a:solidFill>
            <a:schemeClr val="bg2"/>
          </a:solidFill>
          <a:latin typeface="+mn-lt"/>
        </a:defRPr>
      </a:lvl5pPr>
      <a:lvl6pPr marL="2609850" indent="-314325" algn="l" rtl="0" eaLnBrk="1" fontAlgn="base" hangingPunct="1">
        <a:lnSpc>
          <a:spcPct val="119000"/>
        </a:lnSpc>
        <a:spcBef>
          <a:spcPct val="20000"/>
        </a:spcBef>
        <a:spcAft>
          <a:spcPct val="0"/>
        </a:spcAft>
        <a:buClr>
          <a:schemeClr val="accent1"/>
        </a:buClr>
        <a:buFont typeface="Verdana" pitchFamily="34" charset="0"/>
        <a:buChar char="–"/>
        <a:defRPr sz="1200">
          <a:solidFill>
            <a:schemeClr val="bg2"/>
          </a:solidFill>
          <a:latin typeface="+mn-lt"/>
        </a:defRPr>
      </a:lvl6pPr>
      <a:lvl7pPr marL="2952750" indent="-314325" algn="l" rtl="0" eaLnBrk="1" fontAlgn="base" hangingPunct="1">
        <a:lnSpc>
          <a:spcPct val="119000"/>
        </a:lnSpc>
        <a:spcBef>
          <a:spcPct val="20000"/>
        </a:spcBef>
        <a:spcAft>
          <a:spcPct val="0"/>
        </a:spcAft>
        <a:buClr>
          <a:schemeClr val="accent1"/>
        </a:buClr>
        <a:buFont typeface="Verdana" pitchFamily="34" charset="0"/>
        <a:buChar char="–"/>
        <a:defRPr sz="1200">
          <a:solidFill>
            <a:schemeClr val="bg2"/>
          </a:solidFill>
          <a:latin typeface="+mn-lt"/>
        </a:defRPr>
      </a:lvl7pPr>
      <a:lvl8pPr marL="3295650" indent="-314325" algn="l" rtl="0" eaLnBrk="1" fontAlgn="base" hangingPunct="1">
        <a:lnSpc>
          <a:spcPct val="119000"/>
        </a:lnSpc>
        <a:spcBef>
          <a:spcPct val="20000"/>
        </a:spcBef>
        <a:spcAft>
          <a:spcPct val="0"/>
        </a:spcAft>
        <a:buClr>
          <a:schemeClr val="accent1"/>
        </a:buClr>
        <a:buFont typeface="Verdana" pitchFamily="34" charset="0"/>
        <a:buChar char="–"/>
        <a:defRPr sz="1200">
          <a:solidFill>
            <a:schemeClr val="bg2"/>
          </a:solidFill>
          <a:latin typeface="+mn-lt"/>
        </a:defRPr>
      </a:lvl8pPr>
      <a:lvl9pPr marL="3638550" indent="-314325" algn="l" rtl="0" eaLnBrk="1" fontAlgn="base" hangingPunct="1">
        <a:lnSpc>
          <a:spcPct val="119000"/>
        </a:lnSpc>
        <a:spcBef>
          <a:spcPct val="20000"/>
        </a:spcBef>
        <a:spcAft>
          <a:spcPct val="0"/>
        </a:spcAft>
        <a:buClr>
          <a:schemeClr val="accent1"/>
        </a:buClr>
        <a:buFont typeface="Verdana" pitchFamily="34" charset="0"/>
        <a:buChar char="–"/>
        <a:defRPr sz="1200">
          <a:solidFill>
            <a:schemeClr val="bg2"/>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emf"/></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p4">
            <a:extLst>
              <a:ext uri="{FF2B5EF4-FFF2-40B4-BE49-F238E27FC236}">
                <a16:creationId xmlns:a16="http://schemas.microsoft.com/office/drawing/2014/main" id="{FFCAE0AA-5854-42AC-B60E-C076C47DE443}"/>
              </a:ext>
            </a:extLst>
          </p:cNvPr>
          <p:cNvSpPr txBox="1">
            <a:spLocks noGrp="1"/>
          </p:cNvSpPr>
          <p:nvPr>
            <p:ph type="ctrTitle"/>
          </p:nvPr>
        </p:nvSpPr>
        <p:spPr>
          <a:xfrm>
            <a:off x="506582" y="1829491"/>
            <a:ext cx="7037217" cy="695779"/>
          </a:xfrm>
          <a:prstGeom prst="rect">
            <a:avLst/>
          </a:prstGeom>
          <a:noFill/>
          <a:ln>
            <a:noFill/>
          </a:ln>
        </p:spPr>
        <p:txBody>
          <a:bodyPr spcFirstLastPara="1" wrap="square" lIns="0" tIns="0" rIns="0" bIns="0" anchor="t" anchorCtr="0">
            <a:noAutofit/>
          </a:bodyPr>
          <a:lstStyle/>
          <a:p>
            <a:r>
              <a:rPr lang="en-US" b="1" dirty="0">
                <a:solidFill>
                  <a:srgbClr val="FFFFFF"/>
                </a:solidFill>
                <a:latin typeface="Helvetica" panose="020B0604020202020204" pitchFamily="34" charset="0"/>
                <a:ea typeface="Helvetica Neue"/>
                <a:cs typeface="Helvetica" panose="020B0604020202020204" pitchFamily="34" charset="0"/>
                <a:sym typeface="Helvetica Neue"/>
              </a:rPr>
              <a:t>WGCV </a:t>
            </a:r>
            <a:br>
              <a:rPr lang="en-US" b="1" dirty="0">
                <a:solidFill>
                  <a:srgbClr val="FFFFFF"/>
                </a:solidFill>
                <a:latin typeface="Helvetica" panose="020B0604020202020204" pitchFamily="34" charset="0"/>
                <a:ea typeface="Helvetica Neue"/>
                <a:cs typeface="Helvetica" panose="020B0604020202020204" pitchFamily="34" charset="0"/>
                <a:sym typeface="Helvetica Neue"/>
              </a:rPr>
            </a:br>
            <a:r>
              <a:rPr lang="en-US" b="1" dirty="0" err="1">
                <a:solidFill>
                  <a:srgbClr val="FFFFFF"/>
                </a:solidFill>
                <a:latin typeface="Helvetica" panose="020B0604020202020204" pitchFamily="34" charset="0"/>
                <a:ea typeface="Helvetica Neue"/>
                <a:cs typeface="Helvetica" panose="020B0604020202020204" pitchFamily="34" charset="0"/>
                <a:sym typeface="Helvetica Neue"/>
              </a:rPr>
              <a:t>RadCal</a:t>
            </a:r>
            <a:r>
              <a:rPr lang="en-US" dirty="0" err="1">
                <a:solidFill>
                  <a:srgbClr val="FFFFFF"/>
                </a:solidFill>
                <a:latin typeface="Helvetica" panose="020B0604020202020204" pitchFamily="34" charset="0"/>
                <a:ea typeface="Helvetica Neue"/>
                <a:cs typeface="Helvetica" panose="020B0604020202020204" pitchFamily="34" charset="0"/>
                <a:sym typeface="Helvetica Neue"/>
              </a:rPr>
              <a:t>Net</a:t>
            </a:r>
            <a:r>
              <a:rPr lang="en-US" dirty="0">
                <a:solidFill>
                  <a:srgbClr val="FFFFFF"/>
                </a:solidFill>
                <a:latin typeface="Helvetica" panose="020B0604020202020204" pitchFamily="34" charset="0"/>
                <a:ea typeface="Helvetica Neue"/>
                <a:cs typeface="Helvetica" panose="020B0604020202020204" pitchFamily="34" charset="0"/>
                <a:sym typeface="Helvetica Neue"/>
              </a:rPr>
              <a:t> Uptake</a:t>
            </a:r>
            <a:br>
              <a:rPr lang="en-US" b="1" dirty="0">
                <a:solidFill>
                  <a:srgbClr val="FFFFFF"/>
                </a:solidFill>
                <a:latin typeface="Helvetica" panose="020B0604020202020204" pitchFamily="34" charset="0"/>
                <a:ea typeface="Helvetica Neue"/>
                <a:cs typeface="Helvetica" panose="020B0604020202020204" pitchFamily="34" charset="0"/>
                <a:sym typeface="Helvetica Neue"/>
              </a:rPr>
            </a:br>
            <a:r>
              <a:rPr lang="en-US" b="1" dirty="0">
                <a:solidFill>
                  <a:srgbClr val="FFFFFF"/>
                </a:solidFill>
                <a:latin typeface="Helvetica" panose="020B0604020202020204" pitchFamily="34" charset="0"/>
                <a:ea typeface="Helvetica Neue"/>
                <a:cs typeface="Helvetica" panose="020B0604020202020204" pitchFamily="34" charset="0"/>
                <a:sym typeface="Helvetica Neue"/>
              </a:rPr>
              <a:t>CARD4L Review Process</a:t>
            </a:r>
            <a:endParaRPr sz="2800" dirty="0">
              <a:latin typeface="Helvetica" panose="020B0604020202020204" pitchFamily="34" charset="0"/>
              <a:cs typeface="Helvetica" panose="020B0604020202020204" pitchFamily="34" charset="0"/>
            </a:endParaRPr>
          </a:p>
        </p:txBody>
      </p:sp>
      <p:sp>
        <p:nvSpPr>
          <p:cNvPr id="2" name="Rectangle 1">
            <a:extLst>
              <a:ext uri="{FF2B5EF4-FFF2-40B4-BE49-F238E27FC236}">
                <a16:creationId xmlns:a16="http://schemas.microsoft.com/office/drawing/2014/main" id="{FB2E731A-46DE-47DC-A2B5-248285BD1966}"/>
              </a:ext>
            </a:extLst>
          </p:cNvPr>
          <p:cNvSpPr/>
          <p:nvPr/>
        </p:nvSpPr>
        <p:spPr>
          <a:xfrm>
            <a:off x="430567" y="3562728"/>
            <a:ext cx="4572000" cy="1477328"/>
          </a:xfrm>
          <a:prstGeom prst="rect">
            <a:avLst/>
          </a:prstGeom>
        </p:spPr>
        <p:txBody>
          <a:bodyPr wrap="square">
            <a:spAutoFit/>
          </a:bodyPr>
          <a:lstStyle/>
          <a:p>
            <a:r>
              <a:rPr lang="en-AU" dirty="0">
                <a:solidFill>
                  <a:srgbClr val="FFFFFF"/>
                </a:solidFill>
                <a:latin typeface="Arial" panose="020B0604020202020204" pitchFamily="34" charset="0"/>
              </a:rPr>
              <a:t>Cindy Ong, CSIRO, WGCV</a:t>
            </a:r>
            <a:endParaRPr lang="en-AU" dirty="0"/>
          </a:p>
          <a:p>
            <a:r>
              <a:rPr lang="en-AU" dirty="0">
                <a:solidFill>
                  <a:srgbClr val="FFFFFF"/>
                </a:solidFill>
                <a:latin typeface="Arial" panose="020B0604020202020204" pitchFamily="34" charset="0"/>
              </a:rPr>
              <a:t>CEOS SIT Technical Workshop 2020</a:t>
            </a:r>
            <a:endParaRPr lang="en-AU" dirty="0"/>
          </a:p>
          <a:p>
            <a:r>
              <a:rPr lang="en-AU" dirty="0">
                <a:solidFill>
                  <a:srgbClr val="FFFFFF"/>
                </a:solidFill>
                <a:latin typeface="Arial" panose="020B0604020202020204" pitchFamily="34" charset="0"/>
              </a:rPr>
              <a:t>3.2 and Agenda Item #5</a:t>
            </a:r>
            <a:endParaRPr lang="en-AU" dirty="0"/>
          </a:p>
          <a:p>
            <a:r>
              <a:rPr lang="en-AU" dirty="0">
                <a:solidFill>
                  <a:srgbClr val="FFFFFF"/>
                </a:solidFill>
                <a:latin typeface="Arial" panose="020B0604020202020204" pitchFamily="34" charset="0"/>
              </a:rPr>
              <a:t>Virtual Meeting</a:t>
            </a:r>
            <a:endParaRPr lang="en-AU" dirty="0"/>
          </a:p>
          <a:p>
            <a:r>
              <a:rPr lang="en-AU" dirty="0">
                <a:solidFill>
                  <a:srgbClr val="FFFFFF"/>
                </a:solidFill>
                <a:latin typeface="Arial" panose="020B0604020202020204" pitchFamily="34" charset="0"/>
              </a:rPr>
              <a:t>7-11 and 14-18 September 2020</a:t>
            </a:r>
            <a:endParaRPr lang="en-AU" dirty="0">
              <a:effectLst/>
            </a:endParaRPr>
          </a:p>
        </p:txBody>
      </p:sp>
    </p:spTree>
    <p:extLst>
      <p:ext uri="{BB962C8B-B14F-4D97-AF65-F5344CB8AC3E}">
        <p14:creationId xmlns:p14="http://schemas.microsoft.com/office/powerpoint/2010/main" val="1161938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8142" y="1248769"/>
            <a:ext cx="2836134" cy="3653732"/>
          </a:xfrm>
        </p:spPr>
        <p:txBody>
          <a:bodyPr>
            <a:normAutofit fontScale="92500"/>
          </a:bodyPr>
          <a:lstStyle/>
          <a:p>
            <a:r>
              <a:rPr lang="en-AU" dirty="0"/>
              <a:t>ESA Sentinel-2 surface reflectance (Threshold only)</a:t>
            </a:r>
          </a:p>
          <a:p>
            <a:r>
              <a:rPr lang="en-AU" dirty="0"/>
              <a:t>USGS Landsat Collection 2 (updated PFS)</a:t>
            </a:r>
          </a:p>
          <a:p>
            <a:pPr lvl="1"/>
            <a:r>
              <a:rPr lang="en-AU" dirty="0"/>
              <a:t>Surface reflectance</a:t>
            </a:r>
          </a:p>
          <a:p>
            <a:pPr lvl="1"/>
            <a:r>
              <a:rPr lang="en-AU" dirty="0"/>
              <a:t>Surface temperature</a:t>
            </a:r>
          </a:p>
        </p:txBody>
      </p:sp>
      <p:sp>
        <p:nvSpPr>
          <p:cNvPr id="3" name="Title 2"/>
          <p:cNvSpPr>
            <a:spLocks noGrp="1"/>
          </p:cNvSpPr>
          <p:nvPr>
            <p:ph type="title"/>
          </p:nvPr>
        </p:nvSpPr>
        <p:spPr/>
        <p:txBody>
          <a:bodyPr/>
          <a:lstStyle/>
          <a:p>
            <a:r>
              <a:rPr lang="en-AU" dirty="0"/>
              <a:t>CARD4L peer-reviews in progress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0879" y="1248769"/>
            <a:ext cx="1994338" cy="3622851"/>
          </a:xfrm>
          <a:prstGeom prst="rect">
            <a:avLst/>
          </a:prstGeom>
        </p:spPr>
      </p:pic>
      <p:sp>
        <p:nvSpPr>
          <p:cNvPr id="5" name="Rectangle 4"/>
          <p:cNvSpPr/>
          <p:nvPr/>
        </p:nvSpPr>
        <p:spPr>
          <a:xfrm>
            <a:off x="3151242" y="4783470"/>
            <a:ext cx="1816908" cy="369332"/>
          </a:xfrm>
          <a:prstGeom prst="rect">
            <a:avLst/>
          </a:prstGeom>
        </p:spPr>
        <p:txBody>
          <a:bodyPr wrap="none">
            <a:spAutoFit/>
          </a:bodyPr>
          <a:lstStyle/>
          <a:p>
            <a:r>
              <a:rPr lang="en-AU" dirty="0"/>
              <a:t>ESA Sentinel-2 SR</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6058" y="1844854"/>
            <a:ext cx="1923020" cy="251163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5217" y="1555615"/>
            <a:ext cx="1974697" cy="3090111"/>
          </a:xfrm>
          <a:prstGeom prst="rect">
            <a:avLst/>
          </a:prstGeom>
        </p:spPr>
      </p:pic>
      <p:sp>
        <p:nvSpPr>
          <p:cNvPr id="8" name="Rectangle 7"/>
          <p:cNvSpPr/>
          <p:nvPr/>
        </p:nvSpPr>
        <p:spPr>
          <a:xfrm>
            <a:off x="5122183" y="4565633"/>
            <a:ext cx="2046842" cy="369332"/>
          </a:xfrm>
          <a:prstGeom prst="rect">
            <a:avLst/>
          </a:prstGeom>
        </p:spPr>
        <p:txBody>
          <a:bodyPr wrap="none">
            <a:spAutoFit/>
          </a:bodyPr>
          <a:lstStyle/>
          <a:p>
            <a:r>
              <a:rPr lang="en-AU" dirty="0"/>
              <a:t>USGS Landsat C2 SR</a:t>
            </a:r>
          </a:p>
        </p:txBody>
      </p:sp>
      <p:sp>
        <p:nvSpPr>
          <p:cNvPr id="9" name="Rectangle 8"/>
          <p:cNvSpPr/>
          <p:nvPr/>
        </p:nvSpPr>
        <p:spPr>
          <a:xfrm>
            <a:off x="7096880" y="4292518"/>
            <a:ext cx="2032416" cy="369332"/>
          </a:xfrm>
          <a:prstGeom prst="rect">
            <a:avLst/>
          </a:prstGeom>
        </p:spPr>
        <p:txBody>
          <a:bodyPr wrap="none">
            <a:spAutoFit/>
          </a:bodyPr>
          <a:lstStyle/>
          <a:p>
            <a:r>
              <a:rPr lang="en-AU" dirty="0"/>
              <a:t>USGS Landsat C2 ST</a:t>
            </a:r>
          </a:p>
        </p:txBody>
      </p:sp>
    </p:spTree>
    <p:extLst>
      <p:ext uri="{BB962C8B-B14F-4D97-AF65-F5344CB8AC3E}">
        <p14:creationId xmlns:p14="http://schemas.microsoft.com/office/powerpoint/2010/main" val="1843756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Espace réservé du contenu 2"/>
          <p:cNvSpPr>
            <a:spLocks noGrp="1" noChangeArrowheads="1"/>
          </p:cNvSpPr>
          <p:nvPr>
            <p:ph idx="1"/>
          </p:nvPr>
        </p:nvSpPr>
        <p:spPr/>
        <p:txBody>
          <a:bodyPr/>
          <a:lstStyle/>
          <a:p>
            <a:endParaRPr lang="fr-FR" altLang="fr-FR" dirty="0"/>
          </a:p>
          <a:p>
            <a:endParaRPr lang="fr-FR" altLang="fr-FR" dirty="0"/>
          </a:p>
          <a:p>
            <a:endParaRPr lang="fr-FR" altLang="fr-FR" dirty="0"/>
          </a:p>
          <a:p>
            <a:endParaRPr lang="fr-FR" altLang="fr-FR" dirty="0"/>
          </a:p>
          <a:p>
            <a:endParaRPr lang="fr-FR" altLang="fr-FR" dirty="0"/>
          </a:p>
          <a:p>
            <a:pPr marL="0" indent="0">
              <a:buNone/>
            </a:pPr>
            <a:endParaRPr lang="fr-FR" altLang="fr-FR" dirty="0"/>
          </a:p>
        </p:txBody>
      </p:sp>
      <p:sp>
        <p:nvSpPr>
          <p:cNvPr id="5" name="Title 4">
            <a:extLst>
              <a:ext uri="{FF2B5EF4-FFF2-40B4-BE49-F238E27FC236}">
                <a16:creationId xmlns:a16="http://schemas.microsoft.com/office/drawing/2014/main" id="{3ABAB24A-0F07-43AC-9CC8-A998C2E1C95F}"/>
              </a:ext>
            </a:extLst>
          </p:cNvPr>
          <p:cNvSpPr>
            <a:spLocks noGrp="1"/>
          </p:cNvSpPr>
          <p:nvPr>
            <p:ph type="title"/>
          </p:nvPr>
        </p:nvSpPr>
        <p:spPr/>
        <p:txBody>
          <a:bodyPr>
            <a:normAutofit fontScale="90000"/>
          </a:bodyPr>
          <a:lstStyle/>
          <a:p>
            <a:r>
              <a:rPr lang="fr-FR" altLang="fr-FR" dirty="0" err="1"/>
              <a:t>Uptake</a:t>
            </a:r>
            <a:r>
              <a:rPr lang="fr-FR" altLang="fr-FR" dirty="0"/>
              <a:t> of </a:t>
            </a:r>
            <a:r>
              <a:rPr lang="fr-FR" altLang="fr-FR" dirty="0" err="1"/>
              <a:t>RadCalNet</a:t>
            </a:r>
            <a:r>
              <a:rPr lang="fr-FR" altLang="fr-FR" dirty="0"/>
              <a:t> </a:t>
            </a:r>
            <a:r>
              <a:rPr lang="fr-FR" altLang="fr-FR" dirty="0" err="1"/>
              <a:t>since</a:t>
            </a:r>
            <a:r>
              <a:rPr lang="fr-FR" altLang="fr-FR" dirty="0"/>
              <a:t> </a:t>
            </a:r>
            <a:r>
              <a:rPr lang="fr-FR" altLang="fr-FR" dirty="0" err="1"/>
              <a:t>going</a:t>
            </a:r>
            <a:r>
              <a:rPr lang="fr-FR" altLang="fr-FR" dirty="0"/>
              <a:t> public</a:t>
            </a:r>
            <a:br>
              <a:rPr lang="fr-FR" altLang="fr-FR" dirty="0"/>
            </a:br>
            <a:endParaRPr lang="en-AU" dirty="0"/>
          </a:p>
        </p:txBody>
      </p:sp>
      <p:sp>
        <p:nvSpPr>
          <p:cNvPr id="4" name="Espace réservé du pied de page 3"/>
          <p:cNvSpPr>
            <a:spLocks noGrp="1"/>
          </p:cNvSpPr>
          <p:nvPr>
            <p:ph type="ftr" sz="quarter" idx="4294967295"/>
          </p:nvPr>
        </p:nvSpPr>
        <p:spPr>
          <a:xfrm>
            <a:off x="0" y="4976813"/>
            <a:ext cx="2895600" cy="155575"/>
          </a:xfrm>
          <a:prstGeom prst="rect">
            <a:avLst/>
          </a:prstGeom>
        </p:spPr>
        <p:txBody>
          <a:bodyPr/>
          <a:lstStyle/>
          <a:p>
            <a:pPr defTabSz="685800" fontAlgn="base">
              <a:spcBef>
                <a:spcPct val="0"/>
              </a:spcBef>
              <a:spcAft>
                <a:spcPct val="0"/>
              </a:spcAft>
              <a:defRPr/>
            </a:pPr>
            <a:r>
              <a:rPr lang="fr-FR" dirty="0">
                <a:solidFill>
                  <a:srgbClr val="FFFFFF"/>
                </a:solidFill>
                <a:latin typeface="Verdana" panose="020B0604030504040204" pitchFamily="34" charset="0"/>
              </a:rPr>
              <a:t>ACTION-PPT-056-MAG</a:t>
            </a:r>
          </a:p>
        </p:txBody>
      </p:sp>
      <p:sp>
        <p:nvSpPr>
          <p:cNvPr id="5125" name="Espace réservé du numéro de diapositive 4"/>
          <p:cNvSpPr>
            <a:spLocks noGrp="1"/>
          </p:cNvSpPr>
          <p:nvPr>
            <p:ph type="sldNum" sz="quarter" idx="4294967295"/>
          </p:nvPr>
        </p:nvSpPr>
        <p:spPr>
          <a:xfrm>
            <a:off x="7010400" y="4976813"/>
            <a:ext cx="2133600" cy="155575"/>
          </a:xfrm>
          <a:prstGeom prst="rect">
            <a:avLst/>
          </a:prstGeom>
          <a:noFill/>
        </p:spPr>
        <p:txBody>
          <a:bodyPr/>
          <a:lstStyle>
            <a:lvl1pPr>
              <a:spcBef>
                <a:spcPct val="20000"/>
              </a:spcBef>
              <a:buClr>
                <a:srgbClr val="5090C8"/>
              </a:buClr>
              <a:buSzPct val="50000"/>
              <a:buFont typeface="Wingdings" panose="05000000000000000000" pitchFamily="2" charset="2"/>
              <a:buChar char="v"/>
              <a:defRPr>
                <a:solidFill>
                  <a:srgbClr val="003366"/>
                </a:solidFill>
                <a:latin typeface="Verdana" panose="020B0604030504040204" pitchFamily="34" charset="0"/>
              </a:defRPr>
            </a:lvl1pPr>
            <a:lvl2pPr marL="557213" indent="-214313">
              <a:spcBef>
                <a:spcPct val="30000"/>
              </a:spcBef>
              <a:buClr>
                <a:srgbClr val="5090C8"/>
              </a:buClr>
              <a:buSzPct val="75000"/>
              <a:buFont typeface="Wingdings" panose="05000000000000000000" pitchFamily="2" charset="2"/>
              <a:buChar char="Ø"/>
              <a:defRPr sz="1200">
                <a:solidFill>
                  <a:srgbClr val="003366"/>
                </a:solidFill>
                <a:latin typeface="Verdana" panose="020B0604030504040204" pitchFamily="34" charset="0"/>
              </a:defRPr>
            </a:lvl2pPr>
            <a:lvl3pPr marL="857250" indent="-171450">
              <a:spcBef>
                <a:spcPct val="30000"/>
              </a:spcBef>
              <a:buClr>
                <a:srgbClr val="5090C8"/>
              </a:buClr>
              <a:buSzPct val="75000"/>
              <a:buFont typeface="Wingdings 2" panose="05020102010507070707" pitchFamily="18" charset="2"/>
              <a:buChar char="ò"/>
              <a:defRPr sz="1200">
                <a:solidFill>
                  <a:srgbClr val="003366"/>
                </a:solidFill>
                <a:latin typeface="Verdana" panose="020B0604030504040204" pitchFamily="34" charset="0"/>
              </a:defRPr>
            </a:lvl3pPr>
            <a:lvl4pPr marL="1200150" indent="-171450">
              <a:spcBef>
                <a:spcPct val="30000"/>
              </a:spcBef>
              <a:buClr>
                <a:srgbClr val="5090C8"/>
              </a:buClr>
              <a:buSzPct val="75000"/>
              <a:buFont typeface="Wingdings 2" panose="05020102010507070707" pitchFamily="18" charset="2"/>
              <a:buChar char="å"/>
              <a:defRPr sz="1050">
                <a:solidFill>
                  <a:srgbClr val="003366"/>
                </a:solidFill>
                <a:latin typeface="Verdana" panose="020B0604030504040204" pitchFamily="34" charset="0"/>
              </a:defRPr>
            </a:lvl4pPr>
            <a:lvl5pPr marL="1543050" indent="-171450">
              <a:spcBef>
                <a:spcPct val="30000"/>
              </a:spcBef>
              <a:buClr>
                <a:srgbClr val="5090C8"/>
              </a:buClr>
              <a:buSzPct val="75000"/>
              <a:buFont typeface="Wingdings" panose="05000000000000000000" pitchFamily="2" charset="2"/>
              <a:buChar char="§"/>
              <a:defRPr sz="1050">
                <a:solidFill>
                  <a:srgbClr val="003366"/>
                </a:solidFill>
                <a:latin typeface="Verdana" panose="020B0604030504040204" pitchFamily="34" charset="0"/>
              </a:defRPr>
            </a:lvl5pPr>
            <a:lvl6pPr marL="1885950" indent="-171450" eaLnBrk="0" fontAlgn="base" hangingPunct="0">
              <a:spcBef>
                <a:spcPct val="30000"/>
              </a:spcBef>
              <a:spcAft>
                <a:spcPct val="0"/>
              </a:spcAft>
              <a:buClr>
                <a:srgbClr val="5090C8"/>
              </a:buClr>
              <a:buSzPct val="75000"/>
              <a:buFont typeface="Wingdings" panose="05000000000000000000" pitchFamily="2" charset="2"/>
              <a:buChar char="§"/>
              <a:defRPr sz="1050">
                <a:solidFill>
                  <a:srgbClr val="003366"/>
                </a:solidFill>
                <a:latin typeface="Verdana" panose="020B0604030504040204" pitchFamily="34" charset="0"/>
              </a:defRPr>
            </a:lvl6pPr>
            <a:lvl7pPr marL="2228850" indent="-171450" eaLnBrk="0" fontAlgn="base" hangingPunct="0">
              <a:spcBef>
                <a:spcPct val="30000"/>
              </a:spcBef>
              <a:spcAft>
                <a:spcPct val="0"/>
              </a:spcAft>
              <a:buClr>
                <a:srgbClr val="5090C8"/>
              </a:buClr>
              <a:buSzPct val="75000"/>
              <a:buFont typeface="Wingdings" panose="05000000000000000000" pitchFamily="2" charset="2"/>
              <a:buChar char="§"/>
              <a:defRPr sz="1050">
                <a:solidFill>
                  <a:srgbClr val="003366"/>
                </a:solidFill>
                <a:latin typeface="Verdana" panose="020B0604030504040204" pitchFamily="34" charset="0"/>
              </a:defRPr>
            </a:lvl7pPr>
            <a:lvl8pPr marL="2571750" indent="-171450" eaLnBrk="0" fontAlgn="base" hangingPunct="0">
              <a:spcBef>
                <a:spcPct val="30000"/>
              </a:spcBef>
              <a:spcAft>
                <a:spcPct val="0"/>
              </a:spcAft>
              <a:buClr>
                <a:srgbClr val="5090C8"/>
              </a:buClr>
              <a:buSzPct val="75000"/>
              <a:buFont typeface="Wingdings" panose="05000000000000000000" pitchFamily="2" charset="2"/>
              <a:buChar char="§"/>
              <a:defRPr sz="1050">
                <a:solidFill>
                  <a:srgbClr val="003366"/>
                </a:solidFill>
                <a:latin typeface="Verdana" panose="020B0604030504040204" pitchFamily="34" charset="0"/>
              </a:defRPr>
            </a:lvl8pPr>
            <a:lvl9pPr marL="2914650" indent="-171450" eaLnBrk="0" fontAlgn="base" hangingPunct="0">
              <a:spcBef>
                <a:spcPct val="30000"/>
              </a:spcBef>
              <a:spcAft>
                <a:spcPct val="0"/>
              </a:spcAft>
              <a:buClr>
                <a:srgbClr val="5090C8"/>
              </a:buClr>
              <a:buSzPct val="75000"/>
              <a:buFont typeface="Wingdings" panose="05000000000000000000" pitchFamily="2" charset="2"/>
              <a:buChar char="§"/>
              <a:defRPr sz="1050">
                <a:solidFill>
                  <a:srgbClr val="003366"/>
                </a:solidFill>
                <a:latin typeface="Verdana" panose="020B0604030504040204" pitchFamily="34" charset="0"/>
              </a:defRPr>
            </a:lvl9pPr>
          </a:lstStyle>
          <a:p>
            <a:pPr defTabSz="685800" fontAlgn="base">
              <a:spcBef>
                <a:spcPct val="0"/>
              </a:spcBef>
              <a:spcAft>
                <a:spcPct val="0"/>
              </a:spcAft>
              <a:buClrTx/>
              <a:buSzTx/>
              <a:buNone/>
              <a:defRPr/>
            </a:pPr>
            <a:fld id="{C07AB674-8B87-4048-BC9E-FDDCAE864C30}" type="slidenum">
              <a:rPr lang="fr-FR" altLang="en-US">
                <a:solidFill>
                  <a:srgbClr val="FFFFFF"/>
                </a:solidFill>
                <a:cs typeface="Arial" panose="020B0604020202020204" pitchFamily="34" charset="0"/>
              </a:rPr>
              <a:pPr defTabSz="685800" fontAlgn="base">
                <a:spcBef>
                  <a:spcPct val="0"/>
                </a:spcBef>
                <a:spcAft>
                  <a:spcPct val="0"/>
                </a:spcAft>
                <a:buClrTx/>
                <a:buSzTx/>
                <a:buNone/>
                <a:defRPr/>
              </a:pPr>
              <a:t>2</a:t>
            </a:fld>
            <a:endParaRPr lang="fr-FR" altLang="en-US">
              <a:solidFill>
                <a:srgbClr val="FFFFFF"/>
              </a:solidFill>
              <a:cs typeface="Arial" panose="020B0604020202020204" pitchFamily="34" charset="0"/>
            </a:endParaRPr>
          </a:p>
        </p:txBody>
      </p:sp>
      <p:sp>
        <p:nvSpPr>
          <p:cNvPr id="6" name="Espace réservé de la date 5"/>
          <p:cNvSpPr>
            <a:spLocks noGrp="1"/>
          </p:cNvSpPr>
          <p:nvPr>
            <p:ph type="dt" sz="quarter" idx="4294967295"/>
          </p:nvPr>
        </p:nvSpPr>
        <p:spPr>
          <a:xfrm>
            <a:off x="0" y="4762500"/>
            <a:ext cx="1403350" cy="131763"/>
          </a:xfrm>
          <a:prstGeom prst="rect">
            <a:avLst/>
          </a:prstGeom>
        </p:spPr>
        <p:txBody>
          <a:bodyPr/>
          <a:lstStyle/>
          <a:p>
            <a:pPr defTabSz="685800" fontAlgn="base">
              <a:spcBef>
                <a:spcPct val="0"/>
              </a:spcBef>
              <a:spcAft>
                <a:spcPct val="0"/>
              </a:spcAft>
              <a:defRPr/>
            </a:pPr>
            <a:r>
              <a:rPr lang="fr-FR" dirty="0">
                <a:solidFill>
                  <a:srgbClr val="FFFFFF"/>
                </a:solidFill>
                <a:latin typeface="Verdana" panose="020B0604030504040204" pitchFamily="34" charset="0"/>
              </a:rPr>
              <a:t>24/08/2020</a:t>
            </a:r>
          </a:p>
        </p:txBody>
      </p:sp>
      <p:pic>
        <p:nvPicPr>
          <p:cNvPr id="5127" name="Imag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0369" y="2602018"/>
            <a:ext cx="3787378" cy="2444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90872"/>
            <a:ext cx="2488406" cy="194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Imag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13169" y="1127138"/>
            <a:ext cx="3141454" cy="1414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Imag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67764" y="2108993"/>
            <a:ext cx="2696352" cy="161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2326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FC7560D-8A68-44F8-AA3A-20A95B22E7B7}"/>
              </a:ext>
            </a:extLst>
          </p:cNvPr>
          <p:cNvSpPr>
            <a:spLocks noGrp="1" noChangeArrowheads="1"/>
          </p:cNvSpPr>
          <p:nvPr>
            <p:ph type="title"/>
          </p:nvPr>
        </p:nvSpPr>
        <p:spPr>
          <a:xfrm>
            <a:off x="1612107" y="284560"/>
            <a:ext cx="4579144" cy="322659"/>
          </a:xfrm>
        </p:spPr>
        <p:txBody>
          <a:bodyPr/>
          <a:lstStyle/>
          <a:p>
            <a:pPr eaLnBrk="1" hangingPunct="1"/>
            <a:r>
              <a:rPr lang="en-US" altLang="en-US" dirty="0"/>
              <a:t>New </a:t>
            </a:r>
            <a:r>
              <a:rPr lang="en-US" altLang="en-US" dirty="0" err="1"/>
              <a:t>RadCalNet</a:t>
            </a:r>
            <a:r>
              <a:rPr lang="en-US" altLang="en-US" dirty="0"/>
              <a:t> site</a:t>
            </a:r>
          </a:p>
        </p:txBody>
      </p:sp>
      <p:pic>
        <p:nvPicPr>
          <p:cNvPr id="10243" name="Picture 4" descr="Screenshot 2019-03-28 at 15.32.09 .png">
            <a:extLst>
              <a:ext uri="{FF2B5EF4-FFF2-40B4-BE49-F238E27FC236}">
                <a16:creationId xmlns:a16="http://schemas.microsoft.com/office/drawing/2014/main" id="{189A0AB1-670A-4188-B98F-D394526196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290"/>
          <a:stretch>
            <a:fillRect/>
          </a:stretch>
        </p:blipFill>
        <p:spPr bwMode="auto">
          <a:xfrm>
            <a:off x="1143000" y="879873"/>
            <a:ext cx="6858000" cy="315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3">
            <a:extLst>
              <a:ext uri="{FF2B5EF4-FFF2-40B4-BE49-F238E27FC236}">
                <a16:creationId xmlns:a16="http://schemas.microsoft.com/office/drawing/2014/main" id="{F68423E9-688C-4DC9-9FCE-44C26B15D5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814" y="2257556"/>
            <a:ext cx="1448990" cy="130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a:extLst>
              <a:ext uri="{FF2B5EF4-FFF2-40B4-BE49-F238E27FC236}">
                <a16:creationId xmlns:a16="http://schemas.microsoft.com/office/drawing/2014/main" id="{0B39A068-4A50-41E6-B42E-09EBB1B947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544" r="4874"/>
          <a:stretch>
            <a:fillRect/>
          </a:stretch>
        </p:blipFill>
        <p:spPr bwMode="auto">
          <a:xfrm>
            <a:off x="2210990" y="3848328"/>
            <a:ext cx="1320404"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图片 1">
            <a:extLst>
              <a:ext uri="{FF2B5EF4-FFF2-40B4-BE49-F238E27FC236}">
                <a16:creationId xmlns:a16="http://schemas.microsoft.com/office/drawing/2014/main" id="{7AD5757D-E56F-4F25-8D94-48CC72A0AD7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972" y="2907042"/>
            <a:ext cx="978694" cy="130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Espace réservé pour une image  3">
            <a:extLst>
              <a:ext uri="{FF2B5EF4-FFF2-40B4-BE49-F238E27FC236}">
                <a16:creationId xmlns:a16="http://schemas.microsoft.com/office/drawing/2014/main" id="{9833577C-89A6-475A-AFAD-07D620FF4EE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62362" y="3833218"/>
            <a:ext cx="1062038" cy="130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ZoneTexte 11">
            <a:extLst>
              <a:ext uri="{FF2B5EF4-FFF2-40B4-BE49-F238E27FC236}">
                <a16:creationId xmlns:a16="http://schemas.microsoft.com/office/drawing/2014/main" id="{C6DD74E4-5BE9-43E4-9128-0E4CCC055D94}"/>
              </a:ext>
            </a:extLst>
          </p:cNvPr>
          <p:cNvSpPr txBox="1">
            <a:spLocks noChangeArrowheads="1"/>
          </p:cNvSpPr>
          <p:nvPr/>
        </p:nvSpPr>
        <p:spPr bwMode="auto">
          <a:xfrm>
            <a:off x="5578078" y="1752600"/>
            <a:ext cx="757238" cy="300082"/>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defTabSz="342900"/>
            <a:r>
              <a:rPr lang="fr-FR" altLang="en-US" sz="1350" kern="0">
                <a:solidFill>
                  <a:srgbClr val="FF0000"/>
                </a:solidFill>
                <a:ea typeface="MS PGothic" panose="020B0600070205080204" pitchFamily="34" charset="-128"/>
              </a:rPr>
              <a:t>BTCN</a:t>
            </a:r>
          </a:p>
        </p:txBody>
      </p:sp>
      <p:sp>
        <p:nvSpPr>
          <p:cNvPr id="10249" name="ZoneTexte 1">
            <a:extLst>
              <a:ext uri="{FF2B5EF4-FFF2-40B4-BE49-F238E27FC236}">
                <a16:creationId xmlns:a16="http://schemas.microsoft.com/office/drawing/2014/main" id="{A7FC4F01-39EA-445A-863E-9A465199BC17}"/>
              </a:ext>
            </a:extLst>
          </p:cNvPr>
          <p:cNvSpPr txBox="1">
            <a:spLocks noChangeArrowheads="1"/>
          </p:cNvSpPr>
          <p:nvPr/>
        </p:nvSpPr>
        <p:spPr bwMode="auto">
          <a:xfrm>
            <a:off x="3814762" y="3077766"/>
            <a:ext cx="757238" cy="300082"/>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defTabSz="342900"/>
            <a:r>
              <a:rPr lang="fr-FR" altLang="en-US" sz="1350" kern="0">
                <a:solidFill>
                  <a:srgbClr val="FF0000"/>
                </a:solidFill>
                <a:ea typeface="MS PGothic" panose="020B0600070205080204" pitchFamily="34" charset="-128"/>
              </a:rPr>
              <a:t>GONA</a:t>
            </a:r>
          </a:p>
        </p:txBody>
      </p:sp>
      <p:sp>
        <p:nvSpPr>
          <p:cNvPr id="10250" name="ZoneTexte 12">
            <a:extLst>
              <a:ext uri="{FF2B5EF4-FFF2-40B4-BE49-F238E27FC236}">
                <a16:creationId xmlns:a16="http://schemas.microsoft.com/office/drawing/2014/main" id="{9955461F-0560-48F0-B505-6D85CEEA8959}"/>
              </a:ext>
            </a:extLst>
          </p:cNvPr>
          <p:cNvSpPr txBox="1">
            <a:spLocks noChangeArrowheads="1"/>
          </p:cNvSpPr>
          <p:nvPr/>
        </p:nvSpPr>
        <p:spPr bwMode="auto">
          <a:xfrm>
            <a:off x="1250156" y="1810941"/>
            <a:ext cx="758429" cy="300082"/>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defTabSz="342900"/>
            <a:r>
              <a:rPr lang="fr-FR" altLang="en-US" sz="1350" kern="0">
                <a:solidFill>
                  <a:srgbClr val="FF0000"/>
                </a:solidFill>
                <a:ea typeface="MS PGothic" panose="020B0600070205080204" pitchFamily="34" charset="-128"/>
              </a:rPr>
              <a:t>RVUS</a:t>
            </a:r>
          </a:p>
        </p:txBody>
      </p:sp>
      <p:sp>
        <p:nvSpPr>
          <p:cNvPr id="10251" name="ZoneTexte 13">
            <a:extLst>
              <a:ext uri="{FF2B5EF4-FFF2-40B4-BE49-F238E27FC236}">
                <a16:creationId xmlns:a16="http://schemas.microsoft.com/office/drawing/2014/main" id="{853018D1-C490-427D-A0EF-0F6566F024C6}"/>
              </a:ext>
            </a:extLst>
          </p:cNvPr>
          <p:cNvSpPr txBox="1">
            <a:spLocks noChangeArrowheads="1"/>
          </p:cNvSpPr>
          <p:nvPr/>
        </p:nvSpPr>
        <p:spPr bwMode="auto">
          <a:xfrm>
            <a:off x="3531394" y="1671637"/>
            <a:ext cx="759619" cy="300082"/>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defTabSz="342900"/>
            <a:r>
              <a:rPr lang="fr-FR" altLang="en-US" sz="1350" kern="0">
                <a:solidFill>
                  <a:srgbClr val="FF0000"/>
                </a:solidFill>
                <a:ea typeface="MS PGothic" panose="020B0600070205080204" pitchFamily="34" charset="-128"/>
              </a:rPr>
              <a:t>LCFR</a:t>
            </a:r>
          </a:p>
        </p:txBody>
      </p:sp>
      <p:pic>
        <p:nvPicPr>
          <p:cNvPr id="2" name="Picture 1">
            <a:extLst>
              <a:ext uri="{FF2B5EF4-FFF2-40B4-BE49-F238E27FC236}">
                <a16:creationId xmlns:a16="http://schemas.microsoft.com/office/drawing/2014/main" id="{8544622F-6CEF-43EA-AFC2-61DC2C3CF8CF}"/>
              </a:ext>
            </a:extLst>
          </p:cNvPr>
          <p:cNvPicPr>
            <a:picLocks noChangeAspect="1"/>
          </p:cNvPicPr>
          <p:nvPr/>
        </p:nvPicPr>
        <p:blipFill>
          <a:blip r:embed="rId7"/>
          <a:stretch>
            <a:fillRect/>
          </a:stretch>
        </p:blipFill>
        <p:spPr>
          <a:xfrm>
            <a:off x="6993496" y="879873"/>
            <a:ext cx="2140749" cy="2005842"/>
          </a:xfrm>
          <a:prstGeom prst="rect">
            <a:avLst/>
          </a:prstGeom>
        </p:spPr>
      </p:pic>
      <p:sp>
        <p:nvSpPr>
          <p:cNvPr id="4" name="Rectangle 3">
            <a:extLst>
              <a:ext uri="{FF2B5EF4-FFF2-40B4-BE49-F238E27FC236}">
                <a16:creationId xmlns:a16="http://schemas.microsoft.com/office/drawing/2014/main" id="{1FAC2319-3CC2-4C47-AD73-084FF0F6A63A}"/>
              </a:ext>
            </a:extLst>
          </p:cNvPr>
          <p:cNvSpPr/>
          <p:nvPr/>
        </p:nvSpPr>
        <p:spPr>
          <a:xfrm>
            <a:off x="6086010" y="1336566"/>
            <a:ext cx="750526" cy="369332"/>
          </a:xfrm>
          <a:prstGeom prst="rect">
            <a:avLst/>
          </a:prstGeom>
        </p:spPr>
        <p:txBody>
          <a:bodyPr wrap="none">
            <a:spAutoFit/>
          </a:bodyPr>
          <a:lstStyle/>
          <a:p>
            <a:r>
              <a:rPr lang="en-AU" i="1" dirty="0">
                <a:solidFill>
                  <a:schemeClr val="accent6"/>
                </a:solidFill>
              </a:rPr>
              <a:t>BSCN</a:t>
            </a:r>
            <a:r>
              <a:rPr lang="en-AU" dirty="0">
                <a:solidFill>
                  <a:srgbClr val="FF0000"/>
                </a:solidFill>
              </a:rPr>
              <a:t> </a:t>
            </a:r>
          </a:p>
        </p:txBody>
      </p:sp>
      <p:sp>
        <p:nvSpPr>
          <p:cNvPr id="5" name="Star: 5 Points 4">
            <a:extLst>
              <a:ext uri="{FF2B5EF4-FFF2-40B4-BE49-F238E27FC236}">
                <a16:creationId xmlns:a16="http://schemas.microsoft.com/office/drawing/2014/main" id="{86819334-021B-45FC-B31D-0FB611F17786}"/>
              </a:ext>
            </a:extLst>
          </p:cNvPr>
          <p:cNvSpPr/>
          <p:nvPr/>
        </p:nvSpPr>
        <p:spPr>
          <a:xfrm>
            <a:off x="5887801" y="1395929"/>
            <a:ext cx="256593" cy="275708"/>
          </a:xfrm>
          <a:prstGeom prst="star5">
            <a:avLst/>
          </a:prstGeom>
          <a:solidFill>
            <a:srgbClr val="FF0000"/>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AU" sz="1800" b="0" i="0" u="none" strike="noStrike" cap="none" spc="0" normalizeH="0" baseline="0">
              <a:ln>
                <a:noFill/>
              </a:ln>
              <a:solidFill>
                <a:srgbClr val="002569"/>
              </a:solidFill>
              <a:effectLst/>
              <a:uFillTx/>
            </a:endParaRPr>
          </a:p>
        </p:txBody>
      </p:sp>
      <p:sp>
        <p:nvSpPr>
          <p:cNvPr id="6" name="Rectangle 5">
            <a:extLst>
              <a:ext uri="{FF2B5EF4-FFF2-40B4-BE49-F238E27FC236}">
                <a16:creationId xmlns:a16="http://schemas.microsoft.com/office/drawing/2014/main" id="{596D582E-A0A1-4F6E-9C63-1447C0B0E305}"/>
              </a:ext>
            </a:extLst>
          </p:cNvPr>
          <p:cNvSpPr/>
          <p:nvPr/>
        </p:nvSpPr>
        <p:spPr>
          <a:xfrm>
            <a:off x="6161733" y="4189621"/>
            <a:ext cx="2849355" cy="954107"/>
          </a:xfrm>
          <a:prstGeom prst="rect">
            <a:avLst/>
          </a:prstGeom>
        </p:spPr>
        <p:txBody>
          <a:bodyPr wrap="square">
            <a:spAutoFit/>
          </a:bodyPr>
          <a:lstStyle/>
          <a:p>
            <a:r>
              <a:rPr lang="en-AU" sz="1400" dirty="0">
                <a:solidFill>
                  <a:srgbClr val="FF0000"/>
                </a:solidFill>
              </a:rPr>
              <a:t>BSCN is 50 km from Baotou city, Inner Mongolia, China; ~ 300 m</a:t>
            </a:r>
            <a:r>
              <a:rPr lang="en-AU" sz="1400" baseline="30000" dirty="0">
                <a:solidFill>
                  <a:srgbClr val="FF0000"/>
                </a:solidFill>
              </a:rPr>
              <a:t>2</a:t>
            </a:r>
            <a:r>
              <a:rPr lang="en-AU" sz="1400" dirty="0">
                <a:solidFill>
                  <a:srgbClr val="FF0000"/>
                </a:solidFill>
              </a:rPr>
              <a:t> in sandy desert; ~ 1.8 km NW of BTCN artificial site.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a:extLst>
              <a:ext uri="{FF2B5EF4-FFF2-40B4-BE49-F238E27FC236}">
                <a16:creationId xmlns:a16="http://schemas.microsoft.com/office/drawing/2014/main" id="{2F25DC34-218F-4708-887E-C0DB91E192D0}"/>
              </a:ext>
            </a:extLst>
          </p:cNvPr>
          <p:cNvSpPr>
            <a:spLocks noGrp="1" noChangeArrowheads="1"/>
          </p:cNvSpPr>
          <p:nvPr>
            <p:ph type="title"/>
          </p:nvPr>
        </p:nvSpPr>
        <p:spPr>
          <a:xfrm>
            <a:off x="1143001" y="176213"/>
            <a:ext cx="5669756" cy="438150"/>
          </a:xfrm>
        </p:spPr>
        <p:txBody>
          <a:bodyPr/>
          <a:lstStyle/>
          <a:p>
            <a:pPr eaLnBrk="1" hangingPunct="1"/>
            <a:r>
              <a:rPr lang="fr-FR" altLang="en-US" b="1">
                <a:latin typeface="Helvetica" panose="020B0604020202020204" pitchFamily="34" charset="0"/>
                <a:cs typeface="Helvetica" panose="020B0604020202020204" pitchFamily="34" charset="0"/>
              </a:rPr>
              <a:t>RadCalNet  Documentation</a:t>
            </a:r>
          </a:p>
        </p:txBody>
      </p:sp>
      <p:graphicFrame>
        <p:nvGraphicFramePr>
          <p:cNvPr id="10" name="Tableau 9">
            <a:extLst>
              <a:ext uri="{FF2B5EF4-FFF2-40B4-BE49-F238E27FC236}">
                <a16:creationId xmlns:a16="http://schemas.microsoft.com/office/drawing/2014/main" id="{87BDB4B7-0D38-5847-83F5-18C7648DED2C}"/>
              </a:ext>
            </a:extLst>
          </p:cNvPr>
          <p:cNvGraphicFramePr>
            <a:graphicFrameLocks noGrp="1"/>
          </p:cNvGraphicFramePr>
          <p:nvPr/>
        </p:nvGraphicFramePr>
        <p:xfrm>
          <a:off x="1143000" y="935832"/>
          <a:ext cx="6858000" cy="3608785"/>
        </p:xfrm>
        <a:graphic>
          <a:graphicData uri="http://schemas.openxmlformats.org/drawingml/2006/table">
            <a:tbl>
              <a:tblPr/>
              <a:tblGrid>
                <a:gridCol w="6858000">
                  <a:extLst>
                    <a:ext uri="{9D8B030D-6E8A-4147-A177-3AD203B41FA5}">
                      <a16:colId xmlns:a16="http://schemas.microsoft.com/office/drawing/2014/main" val="20000"/>
                    </a:ext>
                  </a:extLst>
                </a:gridCol>
              </a:tblGrid>
              <a:tr h="3608785">
                <a:tc>
                  <a:txBody>
                    <a:bodyPr/>
                    <a:lstStyle/>
                    <a:p>
                      <a:pPr marL="285750" marR="0" lvl="0" indent="-103188" algn="l" defTabSz="914400" rtl="0" eaLnBrk="1" fontAlgn="b" latinLnBrk="0" hangingPunct="1">
                        <a:lnSpc>
                          <a:spcPct val="100000"/>
                        </a:lnSpc>
                        <a:spcBef>
                          <a:spcPct val="0"/>
                        </a:spcBef>
                        <a:spcAft>
                          <a:spcPct val="0"/>
                        </a:spcAft>
                        <a:buClr>
                          <a:schemeClr val="tx1"/>
                        </a:buClr>
                        <a:buSzTx/>
                        <a:buFont typeface="Arial"/>
                        <a:buChar char="•"/>
                        <a:tabLst/>
                      </a:pPr>
                      <a:r>
                        <a:rPr kumimoji="0" lang="fr-FR" sz="1800" b="1" i="0" u="none" strike="noStrike" cap="none" normalizeH="0" baseline="0" dirty="0">
                          <a:ln>
                            <a:noFill/>
                          </a:ln>
                          <a:solidFill>
                            <a:srgbClr val="00B050"/>
                          </a:solidFill>
                          <a:effectLst/>
                          <a:latin typeface="Calibri" charset="0"/>
                          <a:ea typeface="ＭＳ Ｐゴシック" charset="0"/>
                          <a:cs typeface="Arial" charset="0"/>
                        </a:rPr>
                        <a:t>  </a:t>
                      </a:r>
                      <a:r>
                        <a:rPr kumimoji="0" lang="fr-FR" sz="1800" b="1" i="0" u="none" strike="noStrike" cap="none" normalizeH="0" baseline="0" dirty="0">
                          <a:ln>
                            <a:noFill/>
                          </a:ln>
                          <a:solidFill>
                            <a:srgbClr val="0070C0"/>
                          </a:solidFill>
                          <a:effectLst/>
                          <a:latin typeface="Calibri" charset="0"/>
                          <a:ea typeface="ＭＳ Ｐゴシック" charset="0"/>
                          <a:cs typeface="Arial" charset="0"/>
                        </a:rPr>
                        <a:t>G0</a:t>
                      </a:r>
                      <a:r>
                        <a:rPr kumimoji="0" lang="fr-FR" sz="1800" b="0" i="0" u="none" strike="noStrike" cap="none" normalizeH="0" baseline="0" dirty="0">
                          <a:ln>
                            <a:noFill/>
                          </a:ln>
                          <a:solidFill>
                            <a:srgbClr val="0070C0"/>
                          </a:solidFill>
                          <a:effectLst/>
                          <a:latin typeface="Calibri" charset="0"/>
                          <a:ea typeface="ＭＳ Ｐゴシック" charset="0"/>
                          <a:cs typeface="Arial" charset="0"/>
                        </a:rPr>
                        <a:t>-RadCalNet Guidance </a:t>
                      </a:r>
                      <a:r>
                        <a:rPr kumimoji="0" lang="mr-IN" sz="1800" b="0" i="0" u="none" strike="noStrike" cap="none" normalizeH="0" baseline="0" dirty="0">
                          <a:ln>
                            <a:noFill/>
                          </a:ln>
                          <a:solidFill>
                            <a:srgbClr val="0070C0"/>
                          </a:solidFill>
                          <a:effectLst/>
                          <a:latin typeface="Calibri" charset="0"/>
                          <a:ea typeface="ＭＳ Ｐゴシック" charset="0"/>
                          <a:cs typeface="Arial" charset="0"/>
                        </a:rPr>
                        <a:t>–</a:t>
                      </a:r>
                      <a:r>
                        <a:rPr kumimoji="0" lang="fr-FR" sz="1800" b="0" i="0" u="none" strike="noStrike" cap="none" normalizeH="0" baseline="0" dirty="0">
                          <a:ln>
                            <a:noFill/>
                          </a:ln>
                          <a:solidFill>
                            <a:srgbClr val="0070C0"/>
                          </a:solidFill>
                          <a:effectLst/>
                          <a:latin typeface="Calibri" charset="0"/>
                          <a:ea typeface="ＭＳ Ｐゴシック" charset="0"/>
                          <a:cs typeface="Arial" charset="0"/>
                        </a:rPr>
                        <a:t> </a:t>
                      </a:r>
                      <a:r>
                        <a:rPr kumimoji="0" lang="fr-FR" sz="1800" b="0" i="0" u="none" strike="noStrike" cap="none" normalizeH="0" baseline="0" dirty="0" err="1">
                          <a:ln>
                            <a:noFill/>
                          </a:ln>
                          <a:solidFill>
                            <a:srgbClr val="0070C0"/>
                          </a:solidFill>
                          <a:effectLst/>
                          <a:latin typeface="Calibri" charset="0"/>
                          <a:ea typeface="ＭＳ Ｐゴシック" charset="0"/>
                          <a:cs typeface="Arial" charset="0"/>
                        </a:rPr>
                        <a:t>Becoming</a:t>
                      </a:r>
                      <a:r>
                        <a:rPr kumimoji="0" lang="fr-FR" sz="1800" b="0" i="0" u="none" strike="noStrike" cap="none" normalizeH="0" baseline="0" dirty="0">
                          <a:ln>
                            <a:noFill/>
                          </a:ln>
                          <a:solidFill>
                            <a:srgbClr val="0070C0"/>
                          </a:solidFill>
                          <a:effectLst/>
                          <a:latin typeface="Calibri" charset="0"/>
                          <a:ea typeface="ＭＳ Ｐゴシック" charset="0"/>
                          <a:cs typeface="Arial" charset="0"/>
                        </a:rPr>
                        <a:t> A RadCalNet Site</a:t>
                      </a:r>
                    </a:p>
                    <a:p>
                      <a:pPr marL="285750" marR="0" lvl="0" indent="-103188" algn="l" defTabSz="914400" rtl="0" eaLnBrk="1" fontAlgn="b" latinLnBrk="0" hangingPunct="1">
                        <a:lnSpc>
                          <a:spcPct val="100000"/>
                        </a:lnSpc>
                        <a:spcBef>
                          <a:spcPct val="0"/>
                        </a:spcBef>
                        <a:spcAft>
                          <a:spcPct val="0"/>
                        </a:spcAft>
                        <a:buClr>
                          <a:schemeClr val="tx1"/>
                        </a:buClr>
                        <a:buSzTx/>
                        <a:buFont typeface="Arial"/>
                        <a:buChar char="•"/>
                        <a:tabLst/>
                      </a:pPr>
                      <a:r>
                        <a:rPr kumimoji="0" lang="fr-FR" sz="1800" b="1" i="0" u="none" strike="noStrike" cap="none" normalizeH="0" baseline="0" dirty="0">
                          <a:ln>
                            <a:noFill/>
                          </a:ln>
                          <a:solidFill>
                            <a:srgbClr val="0070C0"/>
                          </a:solidFill>
                          <a:effectLst/>
                          <a:latin typeface="Calibri" charset="0"/>
                          <a:ea typeface="ＭＳ Ｐゴシック" charset="0"/>
                          <a:cs typeface="Arial" charset="0"/>
                        </a:rPr>
                        <a:t>  G1</a:t>
                      </a:r>
                      <a:r>
                        <a:rPr kumimoji="0" lang="fr-FR" sz="1800" b="0" i="0" u="none" strike="noStrike" cap="none" normalizeH="0" baseline="0" dirty="0">
                          <a:ln>
                            <a:noFill/>
                          </a:ln>
                          <a:solidFill>
                            <a:srgbClr val="0070C0"/>
                          </a:solidFill>
                          <a:effectLst/>
                          <a:latin typeface="Calibri" charset="0"/>
                          <a:ea typeface="ＭＳ Ｐゴシック" charset="0"/>
                          <a:cs typeface="Arial" charset="0"/>
                        </a:rPr>
                        <a:t>-RadCalNet Guidance </a:t>
                      </a:r>
                      <a:r>
                        <a:rPr kumimoji="0" lang="mr-IN" sz="1800" b="0" i="0" u="none" strike="noStrike" cap="none" normalizeH="0" baseline="0" dirty="0">
                          <a:ln>
                            <a:noFill/>
                          </a:ln>
                          <a:solidFill>
                            <a:srgbClr val="0070C0"/>
                          </a:solidFill>
                          <a:effectLst/>
                          <a:latin typeface="Calibri" charset="0"/>
                          <a:ea typeface="ＭＳ Ｐゴシック" charset="0"/>
                          <a:cs typeface="Arial" charset="0"/>
                        </a:rPr>
                        <a:t>–</a:t>
                      </a:r>
                      <a:r>
                        <a:rPr kumimoji="0" lang="fr-FR" sz="1800" b="0" i="0" u="none" strike="noStrike" cap="none" normalizeH="0" baseline="0" dirty="0">
                          <a:ln>
                            <a:noFill/>
                          </a:ln>
                          <a:solidFill>
                            <a:srgbClr val="0070C0"/>
                          </a:solidFill>
                          <a:effectLst/>
                          <a:latin typeface="Calibri" charset="0"/>
                          <a:ea typeface="ＭＳ Ｐゴシック" charset="0"/>
                          <a:cs typeface="Arial" charset="0"/>
                        </a:rPr>
                        <a:t> Site </a:t>
                      </a:r>
                      <a:r>
                        <a:rPr kumimoji="0" lang="fr-FR" sz="1800" b="0" i="0" u="none" strike="noStrike" cap="none" normalizeH="0" baseline="0" dirty="0" err="1">
                          <a:ln>
                            <a:noFill/>
                          </a:ln>
                          <a:solidFill>
                            <a:srgbClr val="0070C0"/>
                          </a:solidFill>
                          <a:effectLst/>
                          <a:latin typeface="Calibri" charset="0"/>
                          <a:ea typeface="ＭＳ Ｐゴシック" charset="0"/>
                          <a:cs typeface="Arial" charset="0"/>
                        </a:rPr>
                        <a:t>Selection</a:t>
                      </a:r>
                      <a:endParaRPr kumimoji="0" lang="fr-FR" sz="1800" b="0" i="0" u="none" strike="noStrike" cap="none" normalizeH="0" baseline="0" dirty="0">
                        <a:ln>
                          <a:noFill/>
                        </a:ln>
                        <a:solidFill>
                          <a:srgbClr val="0070C0"/>
                        </a:solidFill>
                        <a:effectLst/>
                        <a:latin typeface="Calibri" charset="0"/>
                        <a:ea typeface="ＭＳ Ｐゴシック" charset="0"/>
                        <a:cs typeface="Arial" charset="0"/>
                      </a:endParaRPr>
                    </a:p>
                    <a:p>
                      <a:pPr marL="285750" marR="0" lvl="0" indent="-103188" algn="l" defTabSz="914400" rtl="0" eaLnBrk="1" fontAlgn="b" latinLnBrk="0" hangingPunct="1">
                        <a:lnSpc>
                          <a:spcPct val="100000"/>
                        </a:lnSpc>
                        <a:spcBef>
                          <a:spcPct val="0"/>
                        </a:spcBef>
                        <a:spcAft>
                          <a:spcPct val="0"/>
                        </a:spcAft>
                        <a:buClr>
                          <a:schemeClr val="tx1"/>
                        </a:buClr>
                        <a:buSzTx/>
                        <a:buFont typeface="Arial"/>
                        <a:buChar char="•"/>
                        <a:tabLst/>
                      </a:pPr>
                      <a:r>
                        <a:rPr kumimoji="0" lang="fr-FR" sz="1800" b="1" i="0" u="none" strike="noStrike" cap="none" normalizeH="0" baseline="0" dirty="0">
                          <a:ln>
                            <a:noFill/>
                          </a:ln>
                          <a:solidFill>
                            <a:srgbClr val="0070C0"/>
                          </a:solidFill>
                          <a:effectLst/>
                          <a:latin typeface="Calibri" charset="0"/>
                          <a:ea typeface="ＭＳ Ｐゴシック" charset="0"/>
                          <a:cs typeface="Arial" charset="0"/>
                        </a:rPr>
                        <a:t>  G2</a:t>
                      </a:r>
                      <a:r>
                        <a:rPr kumimoji="0" lang="fr-FR" sz="1800" b="0" i="0" u="none" strike="noStrike" cap="none" normalizeH="0" baseline="0" dirty="0">
                          <a:ln>
                            <a:noFill/>
                          </a:ln>
                          <a:solidFill>
                            <a:srgbClr val="0070C0"/>
                          </a:solidFill>
                          <a:effectLst/>
                          <a:latin typeface="Calibri" charset="0"/>
                          <a:ea typeface="ＭＳ Ｐゴシック" charset="0"/>
                          <a:cs typeface="Arial" charset="0"/>
                        </a:rPr>
                        <a:t>-RadCalNet Guidance </a:t>
                      </a:r>
                      <a:r>
                        <a:rPr kumimoji="0" lang="mr-IN" sz="1800" b="0" i="0" u="none" strike="noStrike" cap="none" normalizeH="0" baseline="0" dirty="0">
                          <a:ln>
                            <a:noFill/>
                          </a:ln>
                          <a:solidFill>
                            <a:srgbClr val="0070C0"/>
                          </a:solidFill>
                          <a:effectLst/>
                          <a:latin typeface="Calibri" charset="0"/>
                          <a:ea typeface="ＭＳ Ｐゴシック" charset="0"/>
                          <a:cs typeface="Arial" charset="0"/>
                        </a:rPr>
                        <a:t>–</a:t>
                      </a:r>
                      <a:r>
                        <a:rPr kumimoji="0" lang="fr-FR" sz="1800" b="0" i="0" u="none" strike="noStrike" cap="none" normalizeH="0" baseline="0" dirty="0">
                          <a:ln>
                            <a:noFill/>
                          </a:ln>
                          <a:solidFill>
                            <a:srgbClr val="0070C0"/>
                          </a:solidFill>
                          <a:effectLst/>
                          <a:latin typeface="Calibri" charset="0"/>
                          <a:ea typeface="ＭＳ Ｐゴシック" charset="0"/>
                          <a:cs typeface="Arial" charset="0"/>
                        </a:rPr>
                        <a:t> Site Characterisation</a:t>
                      </a:r>
                    </a:p>
                    <a:p>
                      <a:pPr marL="285750" marR="0" lvl="0" indent="-103188" algn="l" defTabSz="914400" rtl="0" eaLnBrk="1" fontAlgn="b" latinLnBrk="0" hangingPunct="1">
                        <a:lnSpc>
                          <a:spcPct val="100000"/>
                        </a:lnSpc>
                        <a:spcBef>
                          <a:spcPct val="0"/>
                        </a:spcBef>
                        <a:spcAft>
                          <a:spcPct val="0"/>
                        </a:spcAft>
                        <a:buClr>
                          <a:schemeClr val="tx1"/>
                        </a:buClr>
                        <a:buSzTx/>
                        <a:buFont typeface="Arial"/>
                        <a:buChar char="•"/>
                        <a:tabLst/>
                      </a:pPr>
                      <a:r>
                        <a:rPr kumimoji="0" lang="fr-FR" sz="1800" b="1" i="0" u="none" strike="noStrike" cap="none" normalizeH="0" baseline="0" dirty="0">
                          <a:ln>
                            <a:noFill/>
                          </a:ln>
                          <a:solidFill>
                            <a:srgbClr val="0070C0"/>
                          </a:solidFill>
                          <a:effectLst/>
                          <a:latin typeface="Calibri" charset="0"/>
                          <a:ea typeface="ＭＳ Ｐゴシック" charset="0"/>
                          <a:cs typeface="Arial" charset="0"/>
                        </a:rPr>
                        <a:t>  G3</a:t>
                      </a:r>
                      <a:r>
                        <a:rPr kumimoji="0" lang="fr-FR" sz="1800" b="0" i="0" u="none" strike="noStrike" cap="none" normalizeH="0" baseline="0" dirty="0">
                          <a:ln>
                            <a:noFill/>
                          </a:ln>
                          <a:solidFill>
                            <a:srgbClr val="0070C0"/>
                          </a:solidFill>
                          <a:effectLst/>
                          <a:latin typeface="Calibri" charset="0"/>
                          <a:ea typeface="ＭＳ Ｐゴシック" charset="0"/>
                          <a:cs typeface="Arial" charset="0"/>
                        </a:rPr>
                        <a:t>-RadCalNet Guidance - Instrumentation And Data </a:t>
                      </a:r>
                      <a:r>
                        <a:rPr kumimoji="0" lang="fr-FR" sz="1800" b="0" i="0" u="none" strike="noStrike" cap="none" normalizeH="0" baseline="0" dirty="0" err="1">
                          <a:ln>
                            <a:noFill/>
                          </a:ln>
                          <a:solidFill>
                            <a:srgbClr val="0070C0"/>
                          </a:solidFill>
                          <a:effectLst/>
                          <a:latin typeface="Calibri" charset="0"/>
                          <a:ea typeface="ＭＳ Ｐゴシック" charset="0"/>
                          <a:cs typeface="Arial" charset="0"/>
                        </a:rPr>
                        <a:t>Processing</a:t>
                      </a:r>
                      <a:endParaRPr kumimoji="0" lang="fr-FR" sz="1800" b="0" i="0" u="none" strike="noStrike" cap="none" normalizeH="0" baseline="0" dirty="0">
                        <a:ln>
                          <a:noFill/>
                        </a:ln>
                        <a:solidFill>
                          <a:srgbClr val="0070C0"/>
                        </a:solidFill>
                        <a:effectLst/>
                        <a:latin typeface="Calibri" charset="0"/>
                        <a:ea typeface="ＭＳ Ｐゴシック" charset="0"/>
                        <a:cs typeface="Arial" charset="0"/>
                      </a:endParaRPr>
                    </a:p>
                    <a:p>
                      <a:pPr marL="285750" marR="0" lvl="0" indent="-103188" algn="l" defTabSz="914400" rtl="0" eaLnBrk="1" fontAlgn="b" latinLnBrk="0" hangingPunct="1">
                        <a:lnSpc>
                          <a:spcPct val="100000"/>
                        </a:lnSpc>
                        <a:spcBef>
                          <a:spcPct val="0"/>
                        </a:spcBef>
                        <a:spcAft>
                          <a:spcPct val="0"/>
                        </a:spcAft>
                        <a:buClr>
                          <a:schemeClr val="tx1"/>
                        </a:buClr>
                        <a:buSzTx/>
                        <a:buFont typeface="Arial"/>
                        <a:buChar char="•"/>
                        <a:tabLst/>
                      </a:pPr>
                      <a:r>
                        <a:rPr kumimoji="0" lang="fr-FR" sz="1800" b="1" i="0" u="none" strike="noStrike" cap="none" normalizeH="0" baseline="0" dirty="0">
                          <a:ln>
                            <a:noFill/>
                          </a:ln>
                          <a:solidFill>
                            <a:srgbClr val="0070C0"/>
                          </a:solidFill>
                          <a:effectLst/>
                          <a:latin typeface="Calibri" charset="0"/>
                          <a:ea typeface="ＭＳ Ｐゴシック" charset="0"/>
                          <a:cs typeface="Arial" charset="0"/>
                        </a:rPr>
                        <a:t>  G4</a:t>
                      </a:r>
                      <a:r>
                        <a:rPr kumimoji="0" lang="fr-FR" sz="1800" b="0" i="0" u="none" strike="noStrike" cap="none" normalizeH="0" baseline="0" dirty="0">
                          <a:ln>
                            <a:noFill/>
                          </a:ln>
                          <a:solidFill>
                            <a:srgbClr val="0070C0"/>
                          </a:solidFill>
                          <a:effectLst/>
                          <a:latin typeface="Calibri" charset="0"/>
                          <a:ea typeface="ＭＳ Ｐゴシック" charset="0"/>
                          <a:cs typeface="Arial" charset="0"/>
                        </a:rPr>
                        <a:t>-RadCalNet Guidance </a:t>
                      </a:r>
                      <a:r>
                        <a:rPr kumimoji="0" lang="mr-IN" sz="1800" b="0" i="0" u="none" strike="noStrike" cap="none" normalizeH="0" baseline="0" dirty="0">
                          <a:ln>
                            <a:noFill/>
                          </a:ln>
                          <a:solidFill>
                            <a:srgbClr val="0070C0"/>
                          </a:solidFill>
                          <a:effectLst/>
                          <a:latin typeface="Calibri" charset="0"/>
                          <a:ea typeface="ＭＳ Ｐゴシック" charset="0"/>
                          <a:cs typeface="Arial" charset="0"/>
                        </a:rPr>
                        <a:t>–</a:t>
                      </a:r>
                      <a:r>
                        <a:rPr kumimoji="0" lang="fr-FR" sz="1800" b="0" i="0" u="none" strike="noStrike" cap="none" normalizeH="0" baseline="0" dirty="0">
                          <a:ln>
                            <a:noFill/>
                          </a:ln>
                          <a:solidFill>
                            <a:srgbClr val="0070C0"/>
                          </a:solidFill>
                          <a:effectLst/>
                          <a:latin typeface="Calibri" charset="0"/>
                          <a:ea typeface="ＭＳ Ｐゴシック" charset="0"/>
                          <a:cs typeface="Arial" charset="0"/>
                        </a:rPr>
                        <a:t> </a:t>
                      </a:r>
                      <a:r>
                        <a:rPr kumimoji="0" lang="fr-FR" sz="1800" b="0" i="0" u="none" strike="noStrike" cap="none" normalizeH="0" baseline="0" dirty="0" err="1">
                          <a:ln>
                            <a:noFill/>
                          </a:ln>
                          <a:solidFill>
                            <a:srgbClr val="0070C0"/>
                          </a:solidFill>
                          <a:effectLst/>
                          <a:latin typeface="Calibri" charset="0"/>
                          <a:ea typeface="ＭＳ Ｐゴシック" charset="0"/>
                          <a:cs typeface="Arial" charset="0"/>
                        </a:rPr>
                        <a:t>Uncertainty</a:t>
                      </a:r>
                      <a:r>
                        <a:rPr kumimoji="0" lang="fr-FR" sz="1800" b="0" i="0" u="none" strike="noStrike" cap="none" normalizeH="0" baseline="0" dirty="0">
                          <a:ln>
                            <a:noFill/>
                          </a:ln>
                          <a:solidFill>
                            <a:srgbClr val="0070C0"/>
                          </a:solidFill>
                          <a:effectLst/>
                          <a:latin typeface="Calibri" charset="0"/>
                          <a:ea typeface="ＭＳ Ｐゴシック" charset="0"/>
                          <a:cs typeface="Arial" charset="0"/>
                        </a:rPr>
                        <a:t> </a:t>
                      </a:r>
                      <a:r>
                        <a:rPr kumimoji="0" lang="fr-FR" sz="1800" b="0" i="0" u="none" strike="noStrike" cap="none" normalizeH="0" baseline="0" dirty="0" err="1">
                          <a:ln>
                            <a:noFill/>
                          </a:ln>
                          <a:solidFill>
                            <a:srgbClr val="0070C0"/>
                          </a:solidFill>
                          <a:effectLst/>
                          <a:latin typeface="Calibri" charset="0"/>
                          <a:ea typeface="ＭＳ Ｐゴシック" charset="0"/>
                          <a:cs typeface="Arial" charset="0"/>
                        </a:rPr>
                        <a:t>Analysis</a:t>
                      </a:r>
                      <a:endParaRPr kumimoji="0" lang="fr-FR" sz="1800" b="0" i="0" u="none" strike="noStrike" cap="none" normalizeH="0" baseline="0" dirty="0">
                        <a:ln>
                          <a:noFill/>
                        </a:ln>
                        <a:solidFill>
                          <a:srgbClr val="0070C0"/>
                        </a:solidFill>
                        <a:effectLst/>
                        <a:latin typeface="Calibri" charset="0"/>
                        <a:ea typeface="ＭＳ Ｐゴシック" charset="0"/>
                        <a:cs typeface="Arial" charset="0"/>
                      </a:endParaRPr>
                    </a:p>
                    <a:p>
                      <a:pPr marL="285750" marR="0" lvl="0" indent="-103188" algn="l" defTabSz="914400" rtl="0" eaLnBrk="1" fontAlgn="b" latinLnBrk="0" hangingPunct="1">
                        <a:lnSpc>
                          <a:spcPct val="100000"/>
                        </a:lnSpc>
                        <a:spcBef>
                          <a:spcPct val="0"/>
                        </a:spcBef>
                        <a:spcAft>
                          <a:spcPct val="0"/>
                        </a:spcAft>
                        <a:buClr>
                          <a:schemeClr val="tx1"/>
                        </a:buClr>
                        <a:buSzTx/>
                        <a:buFont typeface="Arial"/>
                        <a:buChar char="•"/>
                        <a:tabLst/>
                      </a:pPr>
                      <a:r>
                        <a:rPr kumimoji="0" lang="fr-FR" sz="1800" b="1" i="0" u="none" strike="noStrike" cap="none" normalizeH="0" baseline="0" dirty="0">
                          <a:ln>
                            <a:noFill/>
                          </a:ln>
                          <a:solidFill>
                            <a:srgbClr val="0070C0"/>
                          </a:solidFill>
                          <a:effectLst/>
                          <a:latin typeface="Calibri" charset="0"/>
                          <a:ea typeface="ＭＳ Ｐゴシック" charset="0"/>
                          <a:cs typeface="Arial" charset="0"/>
                        </a:rPr>
                        <a:t>  G5</a:t>
                      </a:r>
                      <a:r>
                        <a:rPr kumimoji="0" lang="fr-FR" sz="1800" b="0" i="0" u="none" strike="noStrike" cap="none" normalizeH="0" baseline="0" dirty="0">
                          <a:ln>
                            <a:noFill/>
                          </a:ln>
                          <a:solidFill>
                            <a:srgbClr val="0070C0"/>
                          </a:solidFill>
                          <a:effectLst/>
                          <a:latin typeface="Calibri" charset="0"/>
                          <a:ea typeface="ＭＳ Ｐゴシック" charset="0"/>
                          <a:cs typeface="Arial" charset="0"/>
                        </a:rPr>
                        <a:t>-RadCalNet Guidance - Peer-</a:t>
                      </a:r>
                      <a:r>
                        <a:rPr kumimoji="0" lang="fr-FR" sz="1800" b="0" i="0" u="none" strike="noStrike" cap="none" normalizeH="0" baseline="0" dirty="0" err="1">
                          <a:ln>
                            <a:noFill/>
                          </a:ln>
                          <a:solidFill>
                            <a:srgbClr val="0070C0"/>
                          </a:solidFill>
                          <a:effectLst/>
                          <a:latin typeface="Calibri" charset="0"/>
                          <a:ea typeface="ＭＳ Ｐゴシック" charset="0"/>
                          <a:cs typeface="Arial" charset="0"/>
                        </a:rPr>
                        <a:t>Review</a:t>
                      </a:r>
                      <a:r>
                        <a:rPr kumimoji="0" lang="fr-FR" sz="1800" b="0" i="0" u="none" strike="noStrike" cap="none" normalizeH="0" baseline="0" dirty="0">
                          <a:ln>
                            <a:noFill/>
                          </a:ln>
                          <a:solidFill>
                            <a:srgbClr val="0070C0"/>
                          </a:solidFill>
                          <a:effectLst/>
                          <a:latin typeface="Calibri" charset="0"/>
                          <a:ea typeface="ＭＳ Ｐゴシック" charset="0"/>
                          <a:cs typeface="Arial" charset="0"/>
                        </a:rPr>
                        <a:t> And </a:t>
                      </a:r>
                      <a:r>
                        <a:rPr kumimoji="0" lang="fr-FR" sz="1800" b="0" i="0" u="none" strike="noStrike" cap="none" normalizeH="0" baseline="0" dirty="0" err="1">
                          <a:ln>
                            <a:noFill/>
                          </a:ln>
                          <a:solidFill>
                            <a:srgbClr val="0070C0"/>
                          </a:solidFill>
                          <a:effectLst/>
                          <a:latin typeface="Calibri" charset="0"/>
                          <a:ea typeface="ＭＳ Ｐゴシック" charset="0"/>
                          <a:cs typeface="Arial" charset="0"/>
                        </a:rPr>
                        <a:t>Comparison</a:t>
                      </a:r>
                      <a:r>
                        <a:rPr kumimoji="0" lang="fr-FR" sz="1800" b="0" i="0" u="none" strike="noStrike" cap="none" normalizeH="0" baseline="0" dirty="0">
                          <a:ln>
                            <a:noFill/>
                          </a:ln>
                          <a:solidFill>
                            <a:srgbClr val="0070C0"/>
                          </a:solidFill>
                          <a:effectLst/>
                          <a:latin typeface="Calibri" charset="0"/>
                          <a:ea typeface="ＭＳ Ｐゴシック" charset="0"/>
                          <a:cs typeface="Arial" charset="0"/>
                        </a:rPr>
                        <a:t> update</a:t>
                      </a:r>
                    </a:p>
                    <a:p>
                      <a:pPr marL="285750" marR="0" lvl="0" indent="-103188" algn="l" defTabSz="914400" rtl="0" eaLnBrk="1" fontAlgn="b" latinLnBrk="0" hangingPunct="1">
                        <a:lnSpc>
                          <a:spcPct val="100000"/>
                        </a:lnSpc>
                        <a:spcBef>
                          <a:spcPct val="0"/>
                        </a:spcBef>
                        <a:spcAft>
                          <a:spcPct val="0"/>
                        </a:spcAft>
                        <a:buClr>
                          <a:schemeClr val="tx1"/>
                        </a:buClr>
                        <a:buSzTx/>
                        <a:buFont typeface="Arial"/>
                        <a:buChar char="•"/>
                        <a:tabLst/>
                      </a:pPr>
                      <a:r>
                        <a:rPr kumimoji="0" lang="fr-FR" sz="1800" b="1" i="0" u="none" strike="noStrike" cap="none" normalizeH="0" baseline="0" dirty="0">
                          <a:ln>
                            <a:noFill/>
                          </a:ln>
                          <a:solidFill>
                            <a:srgbClr val="0070C0"/>
                          </a:solidFill>
                          <a:effectLst/>
                          <a:latin typeface="Calibri" charset="0"/>
                          <a:ea typeface="ＭＳ Ｐゴシック" charset="0"/>
                          <a:cs typeface="Arial" charset="0"/>
                        </a:rPr>
                        <a:t>  R1</a:t>
                      </a:r>
                      <a:r>
                        <a:rPr kumimoji="0" lang="fr-FR" sz="1800" b="0" i="0" u="none" strike="noStrike" cap="none" normalizeH="0" baseline="0" dirty="0">
                          <a:ln>
                            <a:noFill/>
                          </a:ln>
                          <a:solidFill>
                            <a:srgbClr val="0070C0"/>
                          </a:solidFill>
                          <a:effectLst/>
                          <a:latin typeface="Calibri" charset="0"/>
                          <a:ea typeface="ＭＳ Ｐゴシック" charset="0"/>
                          <a:cs typeface="Arial" charset="0"/>
                        </a:rPr>
                        <a:t>-RadCalNet </a:t>
                      </a:r>
                      <a:r>
                        <a:rPr kumimoji="0" lang="fr-FR" sz="1800" b="0" i="0" u="none" strike="noStrike" cap="none" normalizeH="0" baseline="0" dirty="0" err="1">
                          <a:ln>
                            <a:noFill/>
                          </a:ln>
                          <a:solidFill>
                            <a:srgbClr val="0070C0"/>
                          </a:solidFill>
                          <a:effectLst/>
                          <a:latin typeface="Calibri" charset="0"/>
                          <a:ea typeface="ＭＳ Ｐゴシック" charset="0"/>
                          <a:cs typeface="Arial" charset="0"/>
                        </a:rPr>
                        <a:t>Requirements</a:t>
                      </a:r>
                      <a:r>
                        <a:rPr kumimoji="0" lang="fr-FR" sz="1800" b="0" i="0" u="none" strike="noStrike" cap="none" normalizeH="0" baseline="0" dirty="0">
                          <a:ln>
                            <a:noFill/>
                          </a:ln>
                          <a:solidFill>
                            <a:srgbClr val="0070C0"/>
                          </a:solidFill>
                          <a:effectLst/>
                          <a:latin typeface="Calibri" charset="0"/>
                          <a:ea typeface="ＭＳ Ｐゴシック" charset="0"/>
                          <a:cs typeface="Arial" charset="0"/>
                        </a:rPr>
                        <a:t>  - RadCalNet </a:t>
                      </a:r>
                      <a:r>
                        <a:rPr kumimoji="0" lang="fr-FR" sz="1800" b="0" i="0" u="none" strike="noStrike" cap="none" normalizeH="0" baseline="0" dirty="0" err="1">
                          <a:ln>
                            <a:noFill/>
                          </a:ln>
                          <a:solidFill>
                            <a:srgbClr val="0070C0"/>
                          </a:solidFill>
                          <a:effectLst/>
                          <a:latin typeface="Calibri" charset="0"/>
                          <a:ea typeface="ＭＳ Ｐゴシック" charset="0"/>
                          <a:cs typeface="Arial" charset="0"/>
                        </a:rPr>
                        <a:t>Membership</a:t>
                      </a:r>
                      <a:r>
                        <a:rPr kumimoji="0" lang="fr-FR" sz="1800" b="0" i="0" u="none" strike="noStrike" cap="none" normalizeH="0" baseline="0" dirty="0">
                          <a:ln>
                            <a:noFill/>
                          </a:ln>
                          <a:solidFill>
                            <a:srgbClr val="0070C0"/>
                          </a:solidFill>
                          <a:effectLst/>
                          <a:latin typeface="Calibri" charset="0"/>
                          <a:ea typeface="ＭＳ Ｐゴシック" charset="0"/>
                          <a:cs typeface="Arial" charset="0"/>
                        </a:rPr>
                        <a:t> </a:t>
                      </a:r>
                      <a:r>
                        <a:rPr kumimoji="0" lang="fr-FR" sz="1800" b="0" i="0" u="none" strike="noStrike" cap="none" normalizeH="0" baseline="0" dirty="0" err="1">
                          <a:ln>
                            <a:noFill/>
                          </a:ln>
                          <a:solidFill>
                            <a:srgbClr val="0070C0"/>
                          </a:solidFill>
                          <a:effectLst/>
                          <a:latin typeface="Calibri" charset="0"/>
                          <a:ea typeface="ＭＳ Ｐゴシック" charset="0"/>
                          <a:cs typeface="Arial" charset="0"/>
                        </a:rPr>
                        <a:t>Criteria</a:t>
                      </a:r>
                      <a:endParaRPr kumimoji="0" lang="fr-FR" sz="1800" b="0" i="0" u="none" strike="noStrike" cap="none" normalizeH="0" baseline="0" dirty="0">
                        <a:ln>
                          <a:noFill/>
                        </a:ln>
                        <a:solidFill>
                          <a:srgbClr val="0070C0"/>
                        </a:solidFill>
                        <a:effectLst/>
                        <a:latin typeface="Calibri" charset="0"/>
                        <a:ea typeface="ＭＳ Ｐゴシック" charset="0"/>
                        <a:cs typeface="Arial" charset="0"/>
                      </a:endParaRPr>
                    </a:p>
                    <a:p>
                      <a:pPr marL="285750" marR="0" lvl="0" indent="-103188" algn="l" defTabSz="914400" rtl="0" eaLnBrk="1" fontAlgn="b" latinLnBrk="0" hangingPunct="1">
                        <a:lnSpc>
                          <a:spcPct val="100000"/>
                        </a:lnSpc>
                        <a:spcBef>
                          <a:spcPct val="0"/>
                        </a:spcBef>
                        <a:spcAft>
                          <a:spcPct val="0"/>
                        </a:spcAft>
                        <a:buClr>
                          <a:schemeClr val="tx1"/>
                        </a:buClr>
                        <a:buSzTx/>
                        <a:buFont typeface="Arial"/>
                        <a:buChar char="•"/>
                        <a:tabLst/>
                      </a:pPr>
                      <a:r>
                        <a:rPr kumimoji="0" lang="fr-FR" sz="1800" b="1" i="0" u="none" strike="noStrike" cap="none" normalizeH="0" baseline="0" dirty="0">
                          <a:ln>
                            <a:noFill/>
                          </a:ln>
                          <a:solidFill>
                            <a:srgbClr val="0070C0"/>
                          </a:solidFill>
                          <a:effectLst/>
                          <a:latin typeface="Calibri" charset="0"/>
                          <a:ea typeface="ＭＳ Ｐゴシック" charset="0"/>
                          <a:cs typeface="Arial" charset="0"/>
                        </a:rPr>
                        <a:t>  R2</a:t>
                      </a:r>
                      <a:r>
                        <a:rPr kumimoji="0" lang="fr-FR" sz="1800" b="0" i="0" u="none" strike="noStrike" cap="none" normalizeH="0" baseline="0" dirty="0">
                          <a:ln>
                            <a:noFill/>
                          </a:ln>
                          <a:solidFill>
                            <a:srgbClr val="0070C0"/>
                          </a:solidFill>
                          <a:effectLst/>
                          <a:latin typeface="Calibri" charset="0"/>
                          <a:ea typeface="ＭＳ Ｐゴシック" charset="0"/>
                          <a:cs typeface="Arial" charset="0"/>
                        </a:rPr>
                        <a:t>-RadCalNet </a:t>
                      </a:r>
                      <a:r>
                        <a:rPr kumimoji="0" lang="fr-FR" sz="1800" b="0" i="0" u="none" strike="noStrike" cap="none" normalizeH="0" baseline="0" dirty="0" err="1">
                          <a:ln>
                            <a:noFill/>
                          </a:ln>
                          <a:solidFill>
                            <a:srgbClr val="0070C0"/>
                          </a:solidFill>
                          <a:effectLst/>
                          <a:latin typeface="Calibri" charset="0"/>
                          <a:ea typeface="ＭＳ Ｐゴシック" charset="0"/>
                          <a:cs typeface="Arial" charset="0"/>
                        </a:rPr>
                        <a:t>Requirements</a:t>
                      </a:r>
                      <a:r>
                        <a:rPr kumimoji="0" lang="fr-FR" sz="1800" b="0" i="0" u="none" strike="noStrike" cap="none" normalizeH="0" baseline="0" dirty="0">
                          <a:ln>
                            <a:noFill/>
                          </a:ln>
                          <a:solidFill>
                            <a:srgbClr val="0070C0"/>
                          </a:solidFill>
                          <a:effectLst/>
                          <a:latin typeface="Calibri" charset="0"/>
                          <a:ea typeface="ＭＳ Ｐゴシック" charset="0"/>
                          <a:cs typeface="Arial" charset="0"/>
                        </a:rPr>
                        <a:t> </a:t>
                      </a:r>
                      <a:r>
                        <a:rPr kumimoji="0" lang="mr-IN" sz="1800" b="0" i="0" u="none" strike="noStrike" cap="none" normalizeH="0" baseline="0" dirty="0">
                          <a:ln>
                            <a:noFill/>
                          </a:ln>
                          <a:solidFill>
                            <a:srgbClr val="0070C0"/>
                          </a:solidFill>
                          <a:effectLst/>
                          <a:latin typeface="Calibri" charset="0"/>
                          <a:ea typeface="ＭＳ Ｐゴシック" charset="0"/>
                          <a:cs typeface="Arial" charset="0"/>
                        </a:rPr>
                        <a:t>–</a:t>
                      </a:r>
                      <a:r>
                        <a:rPr kumimoji="0" lang="fr-FR" sz="1800" b="0" i="0" u="none" strike="noStrike" cap="none" normalizeH="0" baseline="0" dirty="0">
                          <a:ln>
                            <a:noFill/>
                          </a:ln>
                          <a:solidFill>
                            <a:srgbClr val="0070C0"/>
                          </a:solidFill>
                          <a:effectLst/>
                          <a:latin typeface="Calibri" charset="0"/>
                          <a:ea typeface="ＭＳ Ｐゴシック" charset="0"/>
                          <a:cs typeface="Arial" charset="0"/>
                        </a:rPr>
                        <a:t> Data Format </a:t>
                      </a:r>
                      <a:r>
                        <a:rPr kumimoji="0" lang="fr-FR" sz="1800" b="0" i="0" u="none" strike="noStrike" cap="none" normalizeH="0" baseline="0" dirty="0" err="1">
                          <a:ln>
                            <a:noFill/>
                          </a:ln>
                          <a:solidFill>
                            <a:srgbClr val="0070C0"/>
                          </a:solidFill>
                          <a:effectLst/>
                          <a:latin typeface="Calibri" charset="0"/>
                          <a:ea typeface="ＭＳ Ｐゴシック" charset="0"/>
                          <a:cs typeface="Arial" charset="0"/>
                        </a:rPr>
                        <a:t>Specification</a:t>
                      </a:r>
                      <a:endParaRPr kumimoji="0" lang="fr-FR" sz="1800" b="0" i="0" u="none" strike="noStrike" cap="none" normalizeH="0" baseline="0" dirty="0">
                        <a:ln>
                          <a:noFill/>
                        </a:ln>
                        <a:solidFill>
                          <a:srgbClr val="0070C0"/>
                        </a:solidFill>
                        <a:effectLst/>
                        <a:latin typeface="Calibri" charset="0"/>
                        <a:ea typeface="ＭＳ Ｐゴシック" charset="0"/>
                        <a:cs typeface="Arial" charset="0"/>
                      </a:endParaRPr>
                    </a:p>
                    <a:p>
                      <a:pPr marL="285750" marR="0" lvl="0" indent="-103188" algn="l" defTabSz="914400" rtl="0" eaLnBrk="1" fontAlgn="b" latinLnBrk="0" hangingPunct="1">
                        <a:lnSpc>
                          <a:spcPct val="100000"/>
                        </a:lnSpc>
                        <a:spcBef>
                          <a:spcPct val="0"/>
                        </a:spcBef>
                        <a:spcAft>
                          <a:spcPct val="0"/>
                        </a:spcAft>
                        <a:buClr>
                          <a:schemeClr val="tx1"/>
                        </a:buClr>
                        <a:buSzTx/>
                        <a:buFont typeface="Arial"/>
                        <a:buChar char="•"/>
                        <a:tabLst/>
                      </a:pPr>
                      <a:r>
                        <a:rPr kumimoji="0" lang="fr-FR" sz="1800" b="0" i="0" u="none" strike="noStrike" cap="none" normalizeH="0" baseline="0" dirty="0">
                          <a:ln>
                            <a:noFill/>
                          </a:ln>
                          <a:solidFill>
                            <a:srgbClr val="0070C0"/>
                          </a:solidFill>
                          <a:effectLst/>
                          <a:latin typeface="Calibri" charset="0"/>
                          <a:ea typeface="ＭＳ Ｐゴシック" charset="0"/>
                          <a:cs typeface="Arial" charset="0"/>
                        </a:rPr>
                        <a:t>   RadCalNet Data Policy</a:t>
                      </a:r>
                    </a:p>
                    <a:p>
                      <a:pPr marL="285750" marR="0" lvl="0" indent="-103188" algn="l" defTabSz="914400" rtl="0" eaLnBrk="1" fontAlgn="b" latinLnBrk="0" hangingPunct="1">
                        <a:lnSpc>
                          <a:spcPct val="100000"/>
                        </a:lnSpc>
                        <a:spcBef>
                          <a:spcPct val="0"/>
                        </a:spcBef>
                        <a:spcAft>
                          <a:spcPct val="0"/>
                        </a:spcAft>
                        <a:buClr>
                          <a:schemeClr val="tx1"/>
                        </a:buClr>
                        <a:buSzTx/>
                        <a:buFont typeface="Arial"/>
                        <a:buChar char="•"/>
                        <a:tabLst/>
                      </a:pPr>
                      <a:r>
                        <a:rPr kumimoji="0" lang="fr-FR" sz="1800" b="1" i="0" u="none" strike="noStrike" cap="none" normalizeH="0" baseline="0" dirty="0">
                          <a:ln>
                            <a:noFill/>
                          </a:ln>
                          <a:solidFill>
                            <a:srgbClr val="0070C0"/>
                          </a:solidFill>
                          <a:effectLst/>
                          <a:latin typeface="Calibri" charset="0"/>
                          <a:ea typeface="ＭＳ Ｐゴシック" charset="0"/>
                          <a:cs typeface="Arial" charset="0"/>
                        </a:rPr>
                        <a:t>  T1</a:t>
                      </a:r>
                      <a:r>
                        <a:rPr kumimoji="0" lang="fr-FR" sz="1800" b="0" i="0" u="none" strike="noStrike" cap="none" normalizeH="0" baseline="0" dirty="0">
                          <a:ln>
                            <a:noFill/>
                          </a:ln>
                          <a:solidFill>
                            <a:srgbClr val="0070C0"/>
                          </a:solidFill>
                          <a:effectLst/>
                          <a:latin typeface="Calibri" charset="0"/>
                          <a:ea typeface="ＭＳ Ｐゴシック" charset="0"/>
                          <a:cs typeface="Arial" charset="0"/>
                        </a:rPr>
                        <a:t>-RadCalNet </a:t>
                      </a:r>
                      <a:r>
                        <a:rPr kumimoji="0" lang="fr-FR" sz="1800" b="0" i="0" u="none" strike="noStrike" cap="none" normalizeH="0" baseline="0" dirty="0" err="1">
                          <a:ln>
                            <a:noFill/>
                          </a:ln>
                          <a:solidFill>
                            <a:srgbClr val="0070C0"/>
                          </a:solidFill>
                          <a:effectLst/>
                          <a:latin typeface="Calibri" charset="0"/>
                          <a:ea typeface="ＭＳ Ｐゴシック" charset="0"/>
                          <a:cs typeface="Arial" charset="0"/>
                        </a:rPr>
                        <a:t>Templates</a:t>
                      </a:r>
                      <a:r>
                        <a:rPr kumimoji="0" lang="fr-FR" sz="1800" b="0" i="0" u="none" strike="noStrike" cap="none" normalizeH="0" baseline="0" dirty="0">
                          <a:ln>
                            <a:noFill/>
                          </a:ln>
                          <a:solidFill>
                            <a:srgbClr val="0070C0"/>
                          </a:solidFill>
                          <a:effectLst/>
                          <a:latin typeface="Calibri" charset="0"/>
                          <a:ea typeface="ＭＳ Ｐゴシック" charset="0"/>
                          <a:cs typeface="Arial" charset="0"/>
                        </a:rPr>
                        <a:t> - Site Questionnaire</a:t>
                      </a:r>
                    </a:p>
                    <a:p>
                      <a:pPr marL="285750" marR="0" lvl="0" indent="-103188" algn="l" defTabSz="914400" rtl="0" eaLnBrk="1" fontAlgn="b" latinLnBrk="0" hangingPunct="1">
                        <a:lnSpc>
                          <a:spcPct val="100000"/>
                        </a:lnSpc>
                        <a:spcBef>
                          <a:spcPct val="0"/>
                        </a:spcBef>
                        <a:spcAft>
                          <a:spcPct val="0"/>
                        </a:spcAft>
                        <a:buClr>
                          <a:schemeClr val="tx1"/>
                        </a:buClr>
                        <a:buSzTx/>
                        <a:buFont typeface="Arial"/>
                        <a:buChar char="•"/>
                        <a:tabLst/>
                      </a:pPr>
                      <a:r>
                        <a:rPr kumimoji="0" lang="fr-FR" sz="1800" b="1" i="0" u="none" strike="noStrike" cap="none" normalizeH="0" baseline="0" dirty="0">
                          <a:ln>
                            <a:noFill/>
                          </a:ln>
                          <a:solidFill>
                            <a:srgbClr val="0070C0"/>
                          </a:solidFill>
                          <a:effectLst/>
                          <a:latin typeface="Calibri" charset="0"/>
                          <a:ea typeface="ＭＳ Ｐゴシック" charset="0"/>
                          <a:cs typeface="Arial" charset="0"/>
                        </a:rPr>
                        <a:t>  T2</a:t>
                      </a:r>
                      <a:r>
                        <a:rPr kumimoji="0" lang="fr-FR" sz="1800" b="0" i="0" u="none" strike="noStrike" cap="none" normalizeH="0" baseline="0" dirty="0">
                          <a:ln>
                            <a:noFill/>
                          </a:ln>
                          <a:solidFill>
                            <a:srgbClr val="0070C0"/>
                          </a:solidFill>
                          <a:effectLst/>
                          <a:latin typeface="Calibri" charset="0"/>
                          <a:ea typeface="ＭＳ Ｐゴシック" charset="0"/>
                          <a:cs typeface="Arial" charset="0"/>
                        </a:rPr>
                        <a:t>-Uncertainty </a:t>
                      </a:r>
                      <a:r>
                        <a:rPr kumimoji="0" lang="fr-FR" sz="1800" b="0" i="0" u="none" strike="noStrike" cap="none" normalizeH="0" baseline="0" dirty="0" err="1">
                          <a:ln>
                            <a:noFill/>
                          </a:ln>
                          <a:solidFill>
                            <a:srgbClr val="0070C0"/>
                          </a:solidFill>
                          <a:effectLst/>
                          <a:latin typeface="Calibri" charset="0"/>
                          <a:ea typeface="ＭＳ Ｐゴシック" charset="0"/>
                          <a:cs typeface="Arial" charset="0"/>
                        </a:rPr>
                        <a:t>Summary</a:t>
                      </a:r>
                      <a:r>
                        <a:rPr kumimoji="0" lang="fr-FR" sz="1800" b="0" i="0" u="none" strike="noStrike" cap="none" normalizeH="0" baseline="0" dirty="0">
                          <a:ln>
                            <a:noFill/>
                          </a:ln>
                          <a:solidFill>
                            <a:srgbClr val="0070C0"/>
                          </a:solidFill>
                          <a:effectLst/>
                          <a:latin typeface="Calibri" charset="0"/>
                          <a:ea typeface="ＭＳ Ｐゴシック" charset="0"/>
                          <a:cs typeface="Arial" charset="0"/>
                        </a:rPr>
                        <a:t> Report </a:t>
                      </a:r>
                      <a:r>
                        <a:rPr kumimoji="0" lang="mr-IN" sz="1800" b="0" i="0" u="none" strike="noStrike" cap="none" normalizeH="0" baseline="0" dirty="0">
                          <a:ln>
                            <a:noFill/>
                          </a:ln>
                          <a:solidFill>
                            <a:srgbClr val="0070C0"/>
                          </a:solidFill>
                          <a:effectLst/>
                          <a:latin typeface="Calibri" charset="0"/>
                          <a:ea typeface="ＭＳ Ｐゴシック" charset="0"/>
                          <a:cs typeface="Arial" charset="0"/>
                        </a:rPr>
                        <a:t>–</a:t>
                      </a:r>
                      <a:r>
                        <a:rPr kumimoji="0" lang="fr-FR" sz="1800" b="0" i="0" u="none" strike="noStrike" cap="none" normalizeH="0" baseline="0" dirty="0">
                          <a:ln>
                            <a:noFill/>
                          </a:ln>
                          <a:solidFill>
                            <a:srgbClr val="0070C0"/>
                          </a:solidFill>
                          <a:effectLst/>
                          <a:latin typeface="Calibri" charset="0"/>
                          <a:ea typeface="ＭＳ Ｐゴシック" charset="0"/>
                          <a:cs typeface="Arial" charset="0"/>
                        </a:rPr>
                        <a:t> Template</a:t>
                      </a:r>
                    </a:p>
                  </a:txBody>
                  <a:tcPr marL="1381" marR="1381" marT="1382" marB="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638" y="1017970"/>
            <a:ext cx="1536914" cy="1020786"/>
          </a:xfrm>
          <a:prstGeom prst="rect">
            <a:avLst/>
          </a:prstGeom>
        </p:spPr>
      </p:pic>
      <p:sp>
        <p:nvSpPr>
          <p:cNvPr id="2" name="Title 1"/>
          <p:cNvSpPr>
            <a:spLocks noGrp="1"/>
          </p:cNvSpPr>
          <p:nvPr>
            <p:ph type="title"/>
          </p:nvPr>
        </p:nvSpPr>
        <p:spPr/>
        <p:txBody>
          <a:bodyPr/>
          <a:lstStyle/>
          <a:p>
            <a:r>
              <a:rPr lang="en-US" dirty="0"/>
              <a:t>Systematic calibration, QC, processing &amp; delivery</a:t>
            </a:r>
          </a:p>
        </p:txBody>
      </p:sp>
      <p:pic>
        <p:nvPicPr>
          <p:cNvPr id="4" name="Picture 3"/>
          <p:cNvPicPr>
            <a:picLocks noChangeAspect="1"/>
          </p:cNvPicPr>
          <p:nvPr/>
        </p:nvPicPr>
        <p:blipFill>
          <a:blip r:embed="rId3"/>
          <a:stretch>
            <a:fillRect/>
          </a:stretch>
        </p:blipFill>
        <p:spPr>
          <a:xfrm>
            <a:off x="1598770" y="2027620"/>
            <a:ext cx="4720426" cy="2772837"/>
          </a:xfrm>
          <a:prstGeom prst="rect">
            <a:avLst/>
          </a:prstGeom>
        </p:spPr>
      </p:pic>
      <p:pic>
        <p:nvPicPr>
          <p:cNvPr id="6" name="Picture 5"/>
          <p:cNvPicPr>
            <a:picLocks noChangeAspect="1"/>
          </p:cNvPicPr>
          <p:nvPr/>
        </p:nvPicPr>
        <p:blipFill>
          <a:blip r:embed="rId4"/>
          <a:stretch>
            <a:fillRect/>
          </a:stretch>
        </p:blipFill>
        <p:spPr>
          <a:xfrm>
            <a:off x="37606" y="1824871"/>
            <a:ext cx="1504408" cy="1143686"/>
          </a:xfrm>
          <a:prstGeom prst="rect">
            <a:avLst/>
          </a:prstGeom>
        </p:spPr>
      </p:pic>
      <p:sp>
        <p:nvSpPr>
          <p:cNvPr id="9" name="Rectangle 8"/>
          <p:cNvSpPr/>
          <p:nvPr/>
        </p:nvSpPr>
        <p:spPr>
          <a:xfrm>
            <a:off x="2601462" y="1030820"/>
            <a:ext cx="6242626" cy="1042585"/>
          </a:xfrm>
          <a:prstGeom prst="rect">
            <a:avLst/>
          </a:prstGeom>
        </p:spPr>
        <p:txBody>
          <a:bodyPr wrap="square" lIns="57142" tIns="28571" rIns="57142" bIns="28571">
            <a:spAutoFit/>
          </a:bodyPr>
          <a:lstStyle/>
          <a:p>
            <a:r>
              <a:rPr lang="en-US" sz="1600" dirty="0">
                <a:solidFill>
                  <a:srgbClr val="1818FF"/>
                </a:solidFill>
              </a:rPr>
              <a:t>Architecture developed has three main parts</a:t>
            </a:r>
          </a:p>
          <a:p>
            <a:r>
              <a:rPr lang="en-US" sz="1600" dirty="0">
                <a:solidFill>
                  <a:srgbClr val="1818FF"/>
                </a:solidFill>
              </a:rPr>
              <a:t>   </a:t>
            </a:r>
            <a:r>
              <a:rPr lang="en-US" sz="1600" dirty="0">
                <a:solidFill>
                  <a:srgbClr val="C00000"/>
                </a:solidFill>
              </a:rPr>
              <a:t>1) Test sites provide data to </a:t>
            </a:r>
            <a:r>
              <a:rPr lang="en-US" sz="1600" dirty="0" err="1">
                <a:solidFill>
                  <a:srgbClr val="C00000"/>
                </a:solidFill>
              </a:rPr>
              <a:t>RadCalNet</a:t>
            </a:r>
            <a:endParaRPr lang="en-US" sz="1600" dirty="0">
              <a:solidFill>
                <a:srgbClr val="C00000"/>
              </a:solidFill>
            </a:endParaRPr>
          </a:p>
          <a:p>
            <a:r>
              <a:rPr lang="en-US" sz="1600" dirty="0">
                <a:solidFill>
                  <a:srgbClr val="1818FF"/>
                </a:solidFill>
              </a:rPr>
              <a:t>   </a:t>
            </a:r>
            <a:r>
              <a:rPr lang="en-US" sz="1600" dirty="0">
                <a:solidFill>
                  <a:srgbClr val="7030A0"/>
                </a:solidFill>
              </a:rPr>
              <a:t>2) Centralized processing of data</a:t>
            </a:r>
          </a:p>
          <a:p>
            <a:r>
              <a:rPr lang="en-US" sz="1600" dirty="0">
                <a:solidFill>
                  <a:srgbClr val="1818FF"/>
                </a:solidFill>
              </a:rPr>
              <a:t>   </a:t>
            </a:r>
            <a:r>
              <a:rPr lang="en-US" sz="1600" dirty="0">
                <a:solidFill>
                  <a:srgbClr val="FF9300"/>
                </a:solidFill>
              </a:rPr>
              <a:t>3) Distribution of top-of-atmosphere reflectance</a:t>
            </a:r>
          </a:p>
        </p:txBody>
      </p:sp>
      <p:pic>
        <p:nvPicPr>
          <p:cNvPr id="10" name="Picture 9" descr="LaCrau.png">
            <a:extLst>
              <a:ext uri="{FF2B5EF4-FFF2-40B4-BE49-F238E27FC236}">
                <a16:creationId xmlns:a16="http://schemas.microsoft.com/office/drawing/2014/main" id="{781FD5F6-F0CB-43EF-A579-4B76FB0C84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74" y="3159825"/>
            <a:ext cx="1745821" cy="740236"/>
          </a:xfrm>
          <a:prstGeom prst="rect">
            <a:avLst/>
          </a:prstGeom>
        </p:spPr>
      </p:pic>
      <p:pic>
        <p:nvPicPr>
          <p:cNvPr id="12" name="Picture 11">
            <a:extLst>
              <a:ext uri="{FF2B5EF4-FFF2-40B4-BE49-F238E27FC236}">
                <a16:creationId xmlns:a16="http://schemas.microsoft.com/office/drawing/2014/main" id="{D1930A59-1A86-419F-8F01-7BFB4435AC04}"/>
              </a:ext>
            </a:extLst>
          </p:cNvPr>
          <p:cNvPicPr>
            <a:picLocks noChangeAspect="1"/>
          </p:cNvPicPr>
          <p:nvPr/>
        </p:nvPicPr>
        <p:blipFill>
          <a:blip r:embed="rId6"/>
          <a:stretch>
            <a:fillRect/>
          </a:stretch>
        </p:blipFill>
        <p:spPr>
          <a:xfrm>
            <a:off x="220502" y="3795947"/>
            <a:ext cx="1230313" cy="1327763"/>
          </a:xfrm>
          <a:prstGeom prst="rect">
            <a:avLst/>
          </a:prstGeom>
        </p:spPr>
      </p:pic>
      <p:sp>
        <p:nvSpPr>
          <p:cNvPr id="11" name="Rectangle 10">
            <a:extLst>
              <a:ext uri="{FF2B5EF4-FFF2-40B4-BE49-F238E27FC236}">
                <a16:creationId xmlns:a16="http://schemas.microsoft.com/office/drawing/2014/main" id="{8E4103F7-3D75-4279-8469-5C0145BF41D7}"/>
              </a:ext>
            </a:extLst>
          </p:cNvPr>
          <p:cNvSpPr/>
          <p:nvPr/>
        </p:nvSpPr>
        <p:spPr>
          <a:xfrm>
            <a:off x="2051347" y="4918960"/>
            <a:ext cx="5864341" cy="230824"/>
          </a:xfrm>
          <a:prstGeom prst="rect">
            <a:avLst/>
          </a:prstGeom>
        </p:spPr>
        <p:txBody>
          <a:bodyPr wrap="square" lIns="57142" tIns="28571" rIns="57142" bIns="28571">
            <a:spAutoFit/>
          </a:bodyPr>
          <a:lstStyle/>
          <a:p>
            <a:r>
              <a:rPr lang="en-US" sz="1125" b="1" dirty="0" err="1">
                <a:solidFill>
                  <a:srgbClr val="C00000"/>
                </a:solidFill>
              </a:rPr>
              <a:t>RadCalNet</a:t>
            </a:r>
            <a:r>
              <a:rPr lang="en-US" sz="1125" b="1" dirty="0">
                <a:solidFill>
                  <a:srgbClr val="C00000"/>
                </a:solidFill>
              </a:rPr>
              <a:t> - Radiometric Calibration Network</a:t>
            </a:r>
          </a:p>
        </p:txBody>
      </p:sp>
      <p:pic>
        <p:nvPicPr>
          <p:cNvPr id="13" name="Picture 12" descr="Screen Shot 2015-11-17 at 22.26.09 .png">
            <a:extLst>
              <a:ext uri="{FF2B5EF4-FFF2-40B4-BE49-F238E27FC236}">
                <a16:creationId xmlns:a16="http://schemas.microsoft.com/office/drawing/2014/main" id="{4999BCB9-4575-CE43-AF2E-921578F4AA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48578" y="2578230"/>
            <a:ext cx="2645844" cy="1520986"/>
          </a:xfrm>
          <a:prstGeom prst="rect">
            <a:avLst/>
          </a:prstGeom>
        </p:spPr>
      </p:pic>
      <p:sp>
        <p:nvSpPr>
          <p:cNvPr id="3" name="Oval 2">
            <a:extLst>
              <a:ext uri="{FF2B5EF4-FFF2-40B4-BE49-F238E27FC236}">
                <a16:creationId xmlns:a16="http://schemas.microsoft.com/office/drawing/2014/main" id="{CF3DDCF1-06A1-B44E-B3AB-511E3E011A47}"/>
              </a:ext>
            </a:extLst>
          </p:cNvPr>
          <p:cNvSpPr/>
          <p:nvPr/>
        </p:nvSpPr>
        <p:spPr bwMode="auto">
          <a:xfrm>
            <a:off x="1539191" y="2711980"/>
            <a:ext cx="1021543" cy="571500"/>
          </a:xfrm>
          <a:prstGeom prst="ellipse">
            <a:avLst/>
          </a:prstGeom>
          <a:noFill/>
          <a:ln w="57150" cap="flat" cmpd="sng" algn="ctr">
            <a:solidFill>
              <a:srgbClr val="C00000"/>
            </a:solidFill>
            <a:prstDash val="solid"/>
            <a:round/>
            <a:headEnd type="none" w="med" len="med"/>
            <a:tailEnd type="none" w="med" len="med"/>
          </a:ln>
          <a:effectLst/>
        </p:spPr>
        <p:txBody>
          <a:bodyPr vert="horz" wrap="square" lIns="57150" tIns="28575" rIns="57150" bIns="28575" numCol="1" rtlCol="0" anchor="t" anchorCtr="0" compatLnSpc="1">
            <a:prstTxWarp prst="textNoShape">
              <a:avLst/>
            </a:prstTxWarp>
          </a:bodyPr>
          <a:lstStyle/>
          <a:p>
            <a:pPr defTabSz="571500" eaLnBrk="0" fontAlgn="base" hangingPunct="0">
              <a:spcBef>
                <a:spcPct val="0"/>
              </a:spcBef>
              <a:spcAft>
                <a:spcPct val="0"/>
              </a:spcAft>
            </a:pPr>
            <a:endParaRPr lang="en-US" sz="1250">
              <a:latin typeface="Arial" charset="0"/>
            </a:endParaRPr>
          </a:p>
        </p:txBody>
      </p:sp>
      <p:sp>
        <p:nvSpPr>
          <p:cNvPr id="15" name="Oval 14">
            <a:extLst>
              <a:ext uri="{FF2B5EF4-FFF2-40B4-BE49-F238E27FC236}">
                <a16:creationId xmlns:a16="http://schemas.microsoft.com/office/drawing/2014/main" id="{DB91B189-8A44-894E-8ED9-B72DA79117F1}"/>
              </a:ext>
            </a:extLst>
          </p:cNvPr>
          <p:cNvSpPr/>
          <p:nvPr/>
        </p:nvSpPr>
        <p:spPr bwMode="auto">
          <a:xfrm>
            <a:off x="3568576" y="2810035"/>
            <a:ext cx="1536913" cy="1038233"/>
          </a:xfrm>
          <a:prstGeom prst="ellipse">
            <a:avLst/>
          </a:prstGeom>
          <a:noFill/>
          <a:ln w="57150" cap="flat" cmpd="sng" algn="ctr">
            <a:solidFill>
              <a:srgbClr val="7030A0"/>
            </a:solidFill>
            <a:prstDash val="solid"/>
            <a:round/>
            <a:headEnd type="none" w="med" len="med"/>
            <a:tailEnd type="none" w="med" len="med"/>
          </a:ln>
          <a:effectLst/>
        </p:spPr>
        <p:txBody>
          <a:bodyPr vert="horz" wrap="square" lIns="57150" tIns="28575" rIns="57150" bIns="28575" numCol="1" rtlCol="0" anchor="t" anchorCtr="0" compatLnSpc="1">
            <a:prstTxWarp prst="textNoShape">
              <a:avLst/>
            </a:prstTxWarp>
          </a:bodyPr>
          <a:lstStyle/>
          <a:p>
            <a:pPr defTabSz="571500" eaLnBrk="0" fontAlgn="base" hangingPunct="0">
              <a:spcBef>
                <a:spcPct val="0"/>
              </a:spcBef>
              <a:spcAft>
                <a:spcPct val="0"/>
              </a:spcAft>
            </a:pPr>
            <a:endParaRPr lang="en-US" sz="1250">
              <a:solidFill>
                <a:srgbClr val="7030A0"/>
              </a:solidFill>
              <a:latin typeface="Arial" charset="0"/>
            </a:endParaRPr>
          </a:p>
        </p:txBody>
      </p:sp>
      <p:sp>
        <p:nvSpPr>
          <p:cNvPr id="16" name="Oval 15">
            <a:extLst>
              <a:ext uri="{FF2B5EF4-FFF2-40B4-BE49-F238E27FC236}">
                <a16:creationId xmlns:a16="http://schemas.microsoft.com/office/drawing/2014/main" id="{0837011E-2CE7-964D-A1EB-FB6D4C1F33AC}"/>
              </a:ext>
            </a:extLst>
          </p:cNvPr>
          <p:cNvSpPr/>
          <p:nvPr/>
        </p:nvSpPr>
        <p:spPr bwMode="auto">
          <a:xfrm>
            <a:off x="6378774" y="2371755"/>
            <a:ext cx="2768558" cy="2084368"/>
          </a:xfrm>
          <a:prstGeom prst="ellipse">
            <a:avLst/>
          </a:prstGeom>
          <a:noFill/>
          <a:ln w="57150" cap="flat" cmpd="sng" algn="ctr">
            <a:solidFill>
              <a:srgbClr val="FFC000"/>
            </a:solidFill>
            <a:prstDash val="solid"/>
            <a:round/>
            <a:headEnd type="none" w="med" len="med"/>
            <a:tailEnd type="none" w="med" len="med"/>
          </a:ln>
          <a:effectLst/>
        </p:spPr>
        <p:txBody>
          <a:bodyPr vert="horz" wrap="square" lIns="57150" tIns="28575" rIns="57150" bIns="28575" numCol="1" rtlCol="0" anchor="t" anchorCtr="0" compatLnSpc="1">
            <a:prstTxWarp prst="textNoShape">
              <a:avLst/>
            </a:prstTxWarp>
          </a:bodyPr>
          <a:lstStyle/>
          <a:p>
            <a:pPr defTabSz="571500" eaLnBrk="0" fontAlgn="base" hangingPunct="0">
              <a:spcBef>
                <a:spcPct val="0"/>
              </a:spcBef>
              <a:spcAft>
                <a:spcPct val="0"/>
              </a:spcAft>
            </a:pPr>
            <a:endParaRPr lang="en-US" sz="1250">
              <a:solidFill>
                <a:srgbClr val="7030A0"/>
              </a:solidFill>
              <a:latin typeface="Arial" charset="0"/>
            </a:endParaRPr>
          </a:p>
        </p:txBody>
      </p:sp>
      <p:sp>
        <p:nvSpPr>
          <p:cNvPr id="17" name="Oval 16">
            <a:extLst>
              <a:ext uri="{FF2B5EF4-FFF2-40B4-BE49-F238E27FC236}">
                <a16:creationId xmlns:a16="http://schemas.microsoft.com/office/drawing/2014/main" id="{EDD0A78D-BDAB-F246-9017-C621EFD3A73A}"/>
              </a:ext>
            </a:extLst>
          </p:cNvPr>
          <p:cNvSpPr/>
          <p:nvPr/>
        </p:nvSpPr>
        <p:spPr bwMode="auto">
          <a:xfrm>
            <a:off x="1545860" y="3336049"/>
            <a:ext cx="1021543" cy="571500"/>
          </a:xfrm>
          <a:prstGeom prst="ellipse">
            <a:avLst/>
          </a:prstGeom>
          <a:noFill/>
          <a:ln w="57150" cap="flat" cmpd="sng" algn="ctr">
            <a:solidFill>
              <a:srgbClr val="C00000"/>
            </a:solidFill>
            <a:prstDash val="solid"/>
            <a:round/>
            <a:headEnd type="none" w="med" len="med"/>
            <a:tailEnd type="none" w="med" len="med"/>
          </a:ln>
          <a:effectLst/>
        </p:spPr>
        <p:txBody>
          <a:bodyPr vert="horz" wrap="square" lIns="57150" tIns="28575" rIns="57150" bIns="28575" numCol="1" rtlCol="0" anchor="t" anchorCtr="0" compatLnSpc="1">
            <a:prstTxWarp prst="textNoShape">
              <a:avLst/>
            </a:prstTxWarp>
          </a:bodyPr>
          <a:lstStyle/>
          <a:p>
            <a:pPr defTabSz="571500" eaLnBrk="0" fontAlgn="base" hangingPunct="0">
              <a:spcBef>
                <a:spcPct val="0"/>
              </a:spcBef>
              <a:spcAft>
                <a:spcPct val="0"/>
              </a:spcAft>
            </a:pPr>
            <a:endParaRPr lang="en-US" sz="1250">
              <a:latin typeface="Arial" charset="0"/>
            </a:endParaRPr>
          </a:p>
        </p:txBody>
      </p:sp>
      <p:pic>
        <p:nvPicPr>
          <p:cNvPr id="18" name="Picture 17" descr="RADCALNET-LOGO-COMPLET.png">
            <a:extLst>
              <a:ext uri="{FF2B5EF4-FFF2-40B4-BE49-F238E27FC236}">
                <a16:creationId xmlns:a16="http://schemas.microsoft.com/office/drawing/2014/main" id="{67B10A2C-75C5-8F4A-99C0-6B47AEC307D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39444" y="4662598"/>
            <a:ext cx="1515266" cy="363538"/>
          </a:xfrm>
          <a:prstGeom prst="rect">
            <a:avLst/>
          </a:prstGeom>
        </p:spPr>
      </p:pic>
    </p:spTree>
    <p:extLst>
      <p:ext uri="{BB962C8B-B14F-4D97-AF65-F5344CB8AC3E}">
        <p14:creationId xmlns:p14="http://schemas.microsoft.com/office/powerpoint/2010/main" val="2389865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1F703BEE-5D2E-42E5-A70E-DBBE1CAEFBE7}"/>
              </a:ext>
            </a:extLst>
          </p:cNvPr>
          <p:cNvSpPr>
            <a:spLocks noGrp="1" noChangeArrowheads="1"/>
          </p:cNvSpPr>
          <p:nvPr>
            <p:ph type="title"/>
          </p:nvPr>
        </p:nvSpPr>
        <p:spPr>
          <a:xfrm>
            <a:off x="2157273" y="113420"/>
            <a:ext cx="5557421" cy="857250"/>
          </a:xfrm>
        </p:spPr>
        <p:txBody>
          <a:bodyPr/>
          <a:lstStyle/>
          <a:p>
            <a:pPr algn="l"/>
            <a:r>
              <a:rPr lang="en-GB" altLang="en-US" dirty="0"/>
              <a:t>Acceptance process for new sites</a:t>
            </a:r>
          </a:p>
        </p:txBody>
      </p:sp>
      <p:pic>
        <p:nvPicPr>
          <p:cNvPr id="9219" name="Picture 4">
            <a:extLst>
              <a:ext uri="{FF2B5EF4-FFF2-40B4-BE49-F238E27FC236}">
                <a16:creationId xmlns:a16="http://schemas.microsoft.com/office/drawing/2014/main" id="{0DF5D942-0CD7-4A82-AE36-5A4A092839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2736" y="873017"/>
            <a:ext cx="2864258" cy="4275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Box 5">
            <a:extLst>
              <a:ext uri="{FF2B5EF4-FFF2-40B4-BE49-F238E27FC236}">
                <a16:creationId xmlns:a16="http://schemas.microsoft.com/office/drawing/2014/main" id="{B0756FB7-6BFC-4721-BE54-502FFF4968E3}"/>
              </a:ext>
            </a:extLst>
          </p:cNvPr>
          <p:cNvSpPr txBox="1">
            <a:spLocks noChangeArrowheads="1"/>
          </p:cNvSpPr>
          <p:nvPr/>
        </p:nvSpPr>
        <p:spPr bwMode="auto">
          <a:xfrm>
            <a:off x="4288631" y="2126457"/>
            <a:ext cx="3534966" cy="138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214313" indent="-214313" defTabSz="342900">
              <a:spcBef>
                <a:spcPts val="450"/>
              </a:spcBef>
              <a:spcAft>
                <a:spcPts val="450"/>
              </a:spcAft>
              <a:buFont typeface="Arial" panose="020B0604020202020204" pitchFamily="34" charset="0"/>
              <a:buChar char="•"/>
            </a:pPr>
            <a:r>
              <a:rPr lang="en-GB" altLang="en-US" sz="1350" kern="0">
                <a:solidFill>
                  <a:prstClr val="black"/>
                </a:solidFill>
              </a:rPr>
              <a:t>RadCalNet members contribute to the review</a:t>
            </a:r>
          </a:p>
          <a:p>
            <a:pPr marL="214313" indent="-214313" defTabSz="342900">
              <a:spcBef>
                <a:spcPts val="450"/>
              </a:spcBef>
              <a:spcAft>
                <a:spcPts val="450"/>
              </a:spcAft>
              <a:buFont typeface="Arial" panose="020B0604020202020204" pitchFamily="34" charset="0"/>
              <a:buChar char="•"/>
            </a:pPr>
            <a:r>
              <a:rPr lang="en-GB" altLang="en-US" sz="1350" kern="0">
                <a:solidFill>
                  <a:prstClr val="black"/>
                </a:solidFill>
              </a:rPr>
              <a:t>Process overseen by WGCV </a:t>
            </a:r>
          </a:p>
          <a:p>
            <a:pPr marL="214313" indent="-214313" defTabSz="342900">
              <a:spcBef>
                <a:spcPts val="450"/>
              </a:spcBef>
              <a:spcAft>
                <a:spcPts val="450"/>
              </a:spcAft>
              <a:buFont typeface="Arial" panose="020B0604020202020204" pitchFamily="34" charset="0"/>
              <a:buChar char="•"/>
            </a:pPr>
            <a:r>
              <a:rPr lang="en-GB" altLang="en-US" sz="1350" kern="0">
                <a:solidFill>
                  <a:prstClr val="black"/>
                </a:solidFill>
              </a:rPr>
              <a:t>Through an acceptance panel reporting to WGCV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386" y="102256"/>
            <a:ext cx="5403290" cy="830997"/>
          </a:xfrm>
        </p:spPr>
        <p:txBody>
          <a:bodyPr/>
          <a:lstStyle/>
          <a:p>
            <a:r>
              <a:rPr lang="en-AU" dirty="0"/>
              <a:t>CARD4L peer reviews: WGCV role</a:t>
            </a:r>
          </a:p>
        </p:txBody>
      </p:sp>
      <p:sp>
        <p:nvSpPr>
          <p:cNvPr id="4" name="Footer Placeholder 3"/>
          <p:cNvSpPr>
            <a:spLocks noGrp="1"/>
          </p:cNvSpPr>
          <p:nvPr>
            <p:ph type="ftr" sz="quarter" idx="4294967295"/>
          </p:nvPr>
        </p:nvSpPr>
        <p:spPr/>
        <p:txBody>
          <a:bodyPr/>
          <a:lstStyle/>
          <a:p>
            <a:pPr>
              <a:defRPr/>
            </a:pPr>
            <a:endParaRPr lang="en-AU" dirty="0"/>
          </a:p>
        </p:txBody>
      </p:sp>
      <p:pic>
        <p:nvPicPr>
          <p:cNvPr id="5" name="Picture 4">
            <a:extLst>
              <a:ext uri="{FF2B5EF4-FFF2-40B4-BE49-F238E27FC236}">
                <a16:creationId xmlns:a16="http://schemas.microsoft.com/office/drawing/2014/main" id="{C1848FE9-F30E-4837-9A8E-FB12B2A8D628}"/>
              </a:ext>
            </a:extLst>
          </p:cNvPr>
          <p:cNvPicPr>
            <a:picLocks noChangeAspect="1"/>
          </p:cNvPicPr>
          <p:nvPr/>
        </p:nvPicPr>
        <p:blipFill>
          <a:blip r:embed="rId3"/>
          <a:stretch>
            <a:fillRect/>
          </a:stretch>
        </p:blipFill>
        <p:spPr>
          <a:xfrm>
            <a:off x="6187007" y="1298468"/>
            <a:ext cx="2907207" cy="3531150"/>
          </a:xfrm>
          <a:prstGeom prst="rect">
            <a:avLst/>
          </a:prstGeom>
        </p:spPr>
      </p:pic>
      <p:pic>
        <p:nvPicPr>
          <p:cNvPr id="7" name="Picture 6"/>
          <p:cNvPicPr>
            <a:picLocks noChangeAspect="1"/>
          </p:cNvPicPr>
          <p:nvPr/>
        </p:nvPicPr>
        <p:blipFill>
          <a:blip r:embed="rId4"/>
          <a:stretch>
            <a:fillRect/>
          </a:stretch>
        </p:blipFill>
        <p:spPr>
          <a:xfrm>
            <a:off x="100431" y="1582247"/>
            <a:ext cx="6027793" cy="2380460"/>
          </a:xfrm>
          <a:prstGeom prst="rect">
            <a:avLst/>
          </a:prstGeom>
        </p:spPr>
      </p:pic>
      <p:sp>
        <p:nvSpPr>
          <p:cNvPr id="3" name="Rectangle 2"/>
          <p:cNvSpPr/>
          <p:nvPr/>
        </p:nvSpPr>
        <p:spPr>
          <a:xfrm>
            <a:off x="273189" y="4542440"/>
            <a:ext cx="3394391" cy="369332"/>
          </a:xfrm>
          <a:prstGeom prst="rect">
            <a:avLst/>
          </a:prstGeom>
        </p:spPr>
        <p:txBody>
          <a:bodyPr wrap="none">
            <a:spAutoFit/>
          </a:bodyPr>
          <a:lstStyle/>
          <a:p>
            <a:r>
              <a:rPr lang="en-AU" i="1" dirty="0"/>
              <a:t>More information at ceos.org/</a:t>
            </a:r>
            <a:r>
              <a:rPr lang="en-AU" i="1" dirty="0" err="1"/>
              <a:t>ard</a:t>
            </a:r>
            <a:r>
              <a:rPr lang="en-AU" i="1" dirty="0"/>
              <a:t> </a:t>
            </a:r>
            <a:endParaRPr lang="en-AU" dirty="0"/>
          </a:p>
        </p:txBody>
      </p:sp>
    </p:spTree>
    <p:extLst>
      <p:ext uri="{BB962C8B-B14F-4D97-AF65-F5344CB8AC3E}">
        <p14:creationId xmlns:p14="http://schemas.microsoft.com/office/powerpoint/2010/main" val="3014040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AU" dirty="0"/>
              <a:t>USGS Landsat Surface Reflectance (Collection 2)</a:t>
            </a:r>
          </a:p>
          <a:p>
            <a:r>
              <a:rPr lang="en-AU" dirty="0"/>
              <a:t>USGS Landsat Surface Temperature (Collection 2)</a:t>
            </a:r>
          </a:p>
          <a:p>
            <a:r>
              <a:rPr lang="en-AU" dirty="0"/>
              <a:t>ESA Sentinel-2 Surface Reflectance (for Threshold only)</a:t>
            </a:r>
          </a:p>
          <a:p>
            <a:r>
              <a:rPr lang="en-AU" dirty="0"/>
              <a:t>USGS Landsat Surface Reflectance (Collection 2 – updated PFS)</a:t>
            </a:r>
          </a:p>
          <a:p>
            <a:r>
              <a:rPr lang="en-AU" dirty="0"/>
              <a:t>USGS Landsat Surface Temperature (Collection 2 – updated PFS)</a:t>
            </a:r>
          </a:p>
          <a:p>
            <a:pPr marL="0" indent="0">
              <a:buNone/>
            </a:pPr>
            <a:endParaRPr lang="en-AU" dirty="0"/>
          </a:p>
          <a:p>
            <a:pPr marL="0" indent="0">
              <a:buNone/>
            </a:pPr>
            <a:r>
              <a:rPr lang="en-AU" i="1" dirty="0"/>
              <a:t>Separate CARD4L Review Panels for Landsat and Sentinel-2 products</a:t>
            </a:r>
          </a:p>
          <a:p>
            <a:endParaRPr lang="en-AU" dirty="0"/>
          </a:p>
        </p:txBody>
      </p:sp>
      <p:sp>
        <p:nvSpPr>
          <p:cNvPr id="3" name="Title 2"/>
          <p:cNvSpPr>
            <a:spLocks noGrp="1"/>
          </p:cNvSpPr>
          <p:nvPr>
            <p:ph type="title"/>
          </p:nvPr>
        </p:nvSpPr>
        <p:spPr/>
        <p:txBody>
          <a:bodyPr/>
          <a:lstStyle/>
          <a:p>
            <a:r>
              <a:rPr lang="en-AU" dirty="0"/>
              <a:t>CARD4L submissions for peer-review </a:t>
            </a:r>
          </a:p>
        </p:txBody>
      </p:sp>
    </p:spTree>
    <p:extLst>
      <p:ext uri="{BB962C8B-B14F-4D97-AF65-F5344CB8AC3E}">
        <p14:creationId xmlns:p14="http://schemas.microsoft.com/office/powerpoint/2010/main" val="495813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1263" y="1365613"/>
            <a:ext cx="3860891" cy="3427104"/>
          </a:xfrm>
        </p:spPr>
        <p:txBody>
          <a:bodyPr/>
          <a:lstStyle/>
          <a:p>
            <a:r>
              <a:rPr lang="en-AU" dirty="0"/>
              <a:t>USGS Landsat Collection 2</a:t>
            </a:r>
          </a:p>
          <a:p>
            <a:pPr lvl="1"/>
            <a:r>
              <a:rPr lang="en-AU" dirty="0"/>
              <a:t>Surface Reflectance</a:t>
            </a:r>
          </a:p>
          <a:p>
            <a:pPr lvl="1"/>
            <a:r>
              <a:rPr lang="en-AU" dirty="0"/>
              <a:t>Surface Temperature</a:t>
            </a:r>
          </a:p>
          <a:p>
            <a:r>
              <a:rPr lang="en-AU" dirty="0"/>
              <a:t>Both products verified as CARD4L compliant at Threshold</a:t>
            </a:r>
          </a:p>
        </p:txBody>
      </p:sp>
      <p:sp>
        <p:nvSpPr>
          <p:cNvPr id="3" name="Title 2"/>
          <p:cNvSpPr>
            <a:spLocks noGrp="1"/>
          </p:cNvSpPr>
          <p:nvPr>
            <p:ph type="title"/>
          </p:nvPr>
        </p:nvSpPr>
        <p:spPr/>
        <p:txBody>
          <a:bodyPr/>
          <a:lstStyle/>
          <a:p>
            <a:r>
              <a:rPr lang="en-AU" dirty="0"/>
              <a:t>CARD4L peer-reviews completed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1872" y="1294744"/>
            <a:ext cx="2094333" cy="348745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5922" y="1294744"/>
            <a:ext cx="2414275" cy="3474325"/>
          </a:xfrm>
          <a:prstGeom prst="rect">
            <a:avLst/>
          </a:prstGeom>
        </p:spPr>
      </p:pic>
      <p:sp>
        <p:nvSpPr>
          <p:cNvPr id="6" name="Rectangle 5"/>
          <p:cNvSpPr/>
          <p:nvPr/>
        </p:nvSpPr>
        <p:spPr>
          <a:xfrm>
            <a:off x="4712941" y="4727815"/>
            <a:ext cx="1488997" cy="369332"/>
          </a:xfrm>
          <a:prstGeom prst="rect">
            <a:avLst/>
          </a:prstGeom>
        </p:spPr>
        <p:txBody>
          <a:bodyPr wrap="none">
            <a:spAutoFit/>
          </a:bodyPr>
          <a:lstStyle/>
          <a:p>
            <a:r>
              <a:rPr lang="en-AU" dirty="0"/>
              <a:t>Landsat C2 SR</a:t>
            </a:r>
          </a:p>
        </p:txBody>
      </p:sp>
      <p:sp>
        <p:nvSpPr>
          <p:cNvPr id="7" name="Rectangle 6"/>
          <p:cNvSpPr/>
          <p:nvPr/>
        </p:nvSpPr>
        <p:spPr>
          <a:xfrm>
            <a:off x="7088560" y="4723352"/>
            <a:ext cx="1474571" cy="369332"/>
          </a:xfrm>
          <a:prstGeom prst="rect">
            <a:avLst/>
          </a:prstGeom>
        </p:spPr>
        <p:txBody>
          <a:bodyPr wrap="none">
            <a:spAutoFit/>
          </a:bodyPr>
          <a:lstStyle/>
          <a:p>
            <a:r>
              <a:rPr lang="en-AU" dirty="0"/>
              <a:t>Landsat C2 ST</a:t>
            </a:r>
          </a:p>
        </p:txBody>
      </p:sp>
    </p:spTree>
    <p:extLst>
      <p:ext uri="{BB962C8B-B14F-4D97-AF65-F5344CB8AC3E}">
        <p14:creationId xmlns:p14="http://schemas.microsoft.com/office/powerpoint/2010/main" val="4231926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7_Conception personnalisée">
  <a:themeElements>
    <a:clrScheme name="27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Conception personnalisée">
      <a:majorFont>
        <a:latin typeface="Butter"/>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27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FA21667C929994E9BEB133DF720CF2C" ma:contentTypeVersion="13" ma:contentTypeDescription="Create a new document." ma:contentTypeScope="" ma:versionID="1f1020976f7c43c371d5da6ccb93c73d">
  <xsd:schema xmlns:xsd="http://www.w3.org/2001/XMLSchema" xmlns:xs="http://www.w3.org/2001/XMLSchema" xmlns:p="http://schemas.microsoft.com/office/2006/metadata/properties" xmlns:ns3="548fe1dd-5fee-477c-a68d-78f4b036e278" xmlns:ns4="8a1adab6-5ced-4108-89bb-057419a09146" targetNamespace="http://schemas.microsoft.com/office/2006/metadata/properties" ma:root="true" ma:fieldsID="c70f7d95e76898bad15dd15e351ecb4f" ns3:_="" ns4:_="">
    <xsd:import namespace="548fe1dd-5fee-477c-a68d-78f4b036e278"/>
    <xsd:import namespace="8a1adab6-5ced-4108-89bb-057419a0914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8fe1dd-5fee-477c-a68d-78f4b036e2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a1adab6-5ced-4108-89bb-057419a0914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A22E33-6F18-486F-9688-5CAA85F45F25}">
  <ds:schemaRefs>
    <ds:schemaRef ds:uri="http://purl.org/dc/elements/1.1/"/>
    <ds:schemaRef ds:uri="http://schemas.microsoft.com/office/2006/metadata/properties"/>
    <ds:schemaRef ds:uri="8a1adab6-5ced-4108-89bb-057419a09146"/>
    <ds:schemaRef ds:uri="548fe1dd-5fee-477c-a68d-78f4b036e27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42B54708-E582-4F82-9CEF-95E5637685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8fe1dd-5fee-477c-a68d-78f4b036e278"/>
    <ds:schemaRef ds:uri="8a1adab6-5ced-4108-89bb-057419a091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15C252-67B9-4F06-9663-BA32B3F48B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1298</TotalTime>
  <Words>542</Words>
  <Application>Microsoft Office PowerPoint</Application>
  <PresentationFormat>On-screen Show (16:9)</PresentationFormat>
  <Paragraphs>77</Paragraphs>
  <Slides>10</Slides>
  <Notes>5</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10</vt:i4>
      </vt:variant>
    </vt:vector>
  </HeadingPairs>
  <TitlesOfParts>
    <vt:vector size="23" baseType="lpstr">
      <vt:lpstr>Arial</vt:lpstr>
      <vt:lpstr>Arial Bold</vt:lpstr>
      <vt:lpstr>Avenir Roman</vt:lpstr>
      <vt:lpstr>Butter</vt:lpstr>
      <vt:lpstr>Calibri</vt:lpstr>
      <vt:lpstr>Helvetica</vt:lpstr>
      <vt:lpstr>Verdana</vt:lpstr>
      <vt:lpstr>Wingdings</vt:lpstr>
      <vt:lpstr>Wingdings 2</vt:lpstr>
      <vt:lpstr>Office Theme</vt:lpstr>
      <vt:lpstr>27_Conception personnalisée</vt:lpstr>
      <vt:lpstr>Default</vt:lpstr>
      <vt:lpstr>ESA Presentation</vt:lpstr>
      <vt:lpstr>WGCV  RadCalNet Uptake CARD4L Review Process</vt:lpstr>
      <vt:lpstr>Uptake of RadCalNet since going public </vt:lpstr>
      <vt:lpstr>New RadCalNet site</vt:lpstr>
      <vt:lpstr>RadCalNet  Documentation</vt:lpstr>
      <vt:lpstr>Systematic calibration, QC, processing &amp; delivery</vt:lpstr>
      <vt:lpstr>Acceptance process for new sites</vt:lpstr>
      <vt:lpstr>CARD4L peer reviews: WGCV role</vt:lpstr>
      <vt:lpstr>CARD4L submissions for peer-review </vt:lpstr>
      <vt:lpstr>CARD4L peer-reviews completed</vt:lpstr>
      <vt:lpstr>CARD4L peer-reviews in progress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CEOS Analysis Ready Data (ARD)</dc:title>
  <dc:creator>Labahn, Steven T</dc:creator>
  <cp:lastModifiedBy>Ong, Cindy (Energy, Kensington WA)</cp:lastModifiedBy>
  <cp:revision>44</cp:revision>
  <dcterms:created xsi:type="dcterms:W3CDTF">2019-07-29T15:40:22Z</dcterms:created>
  <dcterms:modified xsi:type="dcterms:W3CDTF">2020-09-03T04:51:07Z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0x010100EFA21667C929994E9BEB133DF720CF2C</vt:lpwstr>
  </property>
</Properties>
</file>