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29" r:id="rId13"/>
    <p:sldId id="268" r:id="rId14"/>
  </p:sldIdLst>
  <p:sldSz cx="12192000" cy="6858000"/>
  <p:notesSz cx="6858000" cy="9144000"/>
  <p:embeddedFontLst>
    <p:embeddedFont>
      <p:font typeface="Montserrat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5BF23-93C1-D345-828D-FC8F2257F412}" v="6" dt="2023-10-20T15:21:55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4694"/>
  </p:normalViewPr>
  <p:slideViewPr>
    <p:cSldViewPr snapToGrid="0">
      <p:cViewPr varScale="1">
        <p:scale>
          <a:sx n="117" d="100"/>
          <a:sy n="117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jka Meijer" userId="4c464e55-2aef-498b-a56d-12bebce7c03a" providerId="ADAL" clId="{EB50D82D-1172-8E4B-B6D2-91C5BDDEBB2F}"/>
    <pc:docChg chg="undo custSel delSld modSld">
      <pc:chgData name="Yasjka Meijer" userId="4c464e55-2aef-498b-a56d-12bebce7c03a" providerId="ADAL" clId="{EB50D82D-1172-8E4B-B6D2-91C5BDDEBB2F}" dt="2023-10-14T19:58:11.507" v="291" actId="2696"/>
      <pc:docMkLst>
        <pc:docMk/>
      </pc:docMkLst>
      <pc:sldChg chg="modSp mod">
        <pc:chgData name="Yasjka Meijer" userId="4c464e55-2aef-498b-a56d-12bebce7c03a" providerId="ADAL" clId="{EB50D82D-1172-8E4B-B6D2-91C5BDDEBB2F}" dt="2023-10-14T19:25:28.132" v="252" actId="20577"/>
        <pc:sldMkLst>
          <pc:docMk/>
          <pc:sldMk cId="0" sldId="256"/>
        </pc:sldMkLst>
        <pc:spChg chg="mod">
          <ac:chgData name="Yasjka Meijer" userId="4c464e55-2aef-498b-a56d-12bebce7c03a" providerId="ADAL" clId="{EB50D82D-1172-8E4B-B6D2-91C5BDDEBB2F}" dt="2023-10-14T19:25:28.132" v="252" actId="20577"/>
          <ac:spMkLst>
            <pc:docMk/>
            <pc:sldMk cId="0" sldId="256"/>
            <ac:spMk id="66" creationId="{00000000-0000-0000-0000-000000000000}"/>
          </ac:spMkLst>
        </pc:spChg>
      </pc:sldChg>
      <pc:sldChg chg="modSp mod">
        <pc:chgData name="Yasjka Meijer" userId="4c464e55-2aef-498b-a56d-12bebce7c03a" providerId="ADAL" clId="{EB50D82D-1172-8E4B-B6D2-91C5BDDEBB2F}" dt="2023-10-14T19:12:14.956" v="161" actId="20577"/>
        <pc:sldMkLst>
          <pc:docMk/>
          <pc:sldMk cId="0" sldId="257"/>
        </pc:sldMkLst>
        <pc:spChg chg="mod">
          <ac:chgData name="Yasjka Meijer" userId="4c464e55-2aef-498b-a56d-12bebce7c03a" providerId="ADAL" clId="{EB50D82D-1172-8E4B-B6D2-91C5BDDEBB2F}" dt="2023-10-14T19:12:14.956" v="161" actId="20577"/>
          <ac:spMkLst>
            <pc:docMk/>
            <pc:sldMk cId="0" sldId="257"/>
            <ac:spMk id="72" creationId="{00000000-0000-0000-0000-000000000000}"/>
          </ac:spMkLst>
        </pc:spChg>
      </pc:sldChg>
      <pc:sldChg chg="modSp del mod">
        <pc:chgData name="Yasjka Meijer" userId="4c464e55-2aef-498b-a56d-12bebce7c03a" providerId="ADAL" clId="{EB50D82D-1172-8E4B-B6D2-91C5BDDEBB2F}" dt="2023-10-14T19:58:11.507" v="291" actId="2696"/>
        <pc:sldMkLst>
          <pc:docMk/>
          <pc:sldMk cId="0" sldId="258"/>
        </pc:sldMkLst>
        <pc:spChg chg="mod">
          <ac:chgData name="Yasjka Meijer" userId="4c464e55-2aef-498b-a56d-12bebce7c03a" providerId="ADAL" clId="{EB50D82D-1172-8E4B-B6D2-91C5BDDEBB2F}" dt="2023-10-14T19:57:52.073" v="290" actId="20578"/>
          <ac:spMkLst>
            <pc:docMk/>
            <pc:sldMk cId="0" sldId="258"/>
            <ac:spMk id="78" creationId="{00000000-0000-0000-0000-000000000000}"/>
          </ac:spMkLst>
        </pc:spChg>
      </pc:sldChg>
      <pc:sldChg chg="addSp delSp modSp mod">
        <pc:chgData name="Yasjka Meijer" userId="4c464e55-2aef-498b-a56d-12bebce7c03a" providerId="ADAL" clId="{EB50D82D-1172-8E4B-B6D2-91C5BDDEBB2F}" dt="2023-10-14T19:57:30.750" v="289" actId="478"/>
        <pc:sldMkLst>
          <pc:docMk/>
          <pc:sldMk cId="0" sldId="259"/>
        </pc:sldMkLst>
        <pc:picChg chg="add del mod">
          <ac:chgData name="Yasjka Meijer" userId="4c464e55-2aef-498b-a56d-12bebce7c03a" providerId="ADAL" clId="{EB50D82D-1172-8E4B-B6D2-91C5BDDEBB2F}" dt="2023-10-14T19:30:50.587" v="255" actId="478"/>
          <ac:picMkLst>
            <pc:docMk/>
            <pc:sldMk cId="0" sldId="259"/>
            <ac:picMk id="2" creationId="{60920819-3014-CB81-6ED6-93AE66248368}"/>
          </ac:picMkLst>
        </pc:picChg>
        <pc:picChg chg="add mod modCrop">
          <ac:chgData name="Yasjka Meijer" userId="4c464e55-2aef-498b-a56d-12bebce7c03a" providerId="ADAL" clId="{EB50D82D-1172-8E4B-B6D2-91C5BDDEBB2F}" dt="2023-10-14T19:56:23.123" v="281" actId="732"/>
          <ac:picMkLst>
            <pc:docMk/>
            <pc:sldMk cId="0" sldId="259"/>
            <ac:picMk id="3" creationId="{AAD01E38-A7C1-36C1-A7EA-959965D99932}"/>
          </ac:picMkLst>
        </pc:picChg>
        <pc:picChg chg="add del mod">
          <ac:chgData name="Yasjka Meijer" userId="4c464e55-2aef-498b-a56d-12bebce7c03a" providerId="ADAL" clId="{EB50D82D-1172-8E4B-B6D2-91C5BDDEBB2F}" dt="2023-10-14T19:57:30.750" v="289" actId="478"/>
          <ac:picMkLst>
            <pc:docMk/>
            <pc:sldMk cId="0" sldId="259"/>
            <ac:picMk id="4" creationId="{B77D29DB-7023-CFD3-F38C-060D2403AD96}"/>
          </ac:picMkLst>
        </pc:picChg>
        <pc:picChg chg="del">
          <ac:chgData name="Yasjka Meijer" userId="4c464e55-2aef-498b-a56d-12bebce7c03a" providerId="ADAL" clId="{EB50D82D-1172-8E4B-B6D2-91C5BDDEBB2F}" dt="2023-10-14T19:29:41.377" v="253" actId="478"/>
          <ac:picMkLst>
            <pc:docMk/>
            <pc:sldMk cId="0" sldId="259"/>
            <ac:picMk id="85" creationId="{00000000-0000-0000-0000-000000000000}"/>
          </ac:picMkLst>
        </pc:picChg>
      </pc:sldChg>
      <pc:sldChg chg="addSp delSp modSp mod">
        <pc:chgData name="Yasjka Meijer" userId="4c464e55-2aef-498b-a56d-12bebce7c03a" providerId="ADAL" clId="{EB50D82D-1172-8E4B-B6D2-91C5BDDEBB2F}" dt="2023-10-14T19:57:19.807" v="288" actId="732"/>
        <pc:sldMkLst>
          <pc:docMk/>
          <pc:sldMk cId="0" sldId="260"/>
        </pc:sldMkLst>
        <pc:picChg chg="add del mod">
          <ac:chgData name="Yasjka Meijer" userId="4c464e55-2aef-498b-a56d-12bebce7c03a" providerId="ADAL" clId="{EB50D82D-1172-8E4B-B6D2-91C5BDDEBB2F}" dt="2023-10-14T19:52:38.041" v="264" actId="478"/>
          <ac:picMkLst>
            <pc:docMk/>
            <pc:sldMk cId="0" sldId="260"/>
            <ac:picMk id="2" creationId="{4FA104CC-6BA1-83B1-97FC-9BEEF63B9301}"/>
          </ac:picMkLst>
        </pc:picChg>
        <pc:picChg chg="add del mod">
          <ac:chgData name="Yasjka Meijer" userId="4c464e55-2aef-498b-a56d-12bebce7c03a" providerId="ADAL" clId="{EB50D82D-1172-8E4B-B6D2-91C5BDDEBB2F}" dt="2023-10-14T19:56:51.750" v="285" actId="478"/>
          <ac:picMkLst>
            <pc:docMk/>
            <pc:sldMk cId="0" sldId="260"/>
            <ac:picMk id="3" creationId="{DC7CD03B-88A5-ADC3-FA85-921BF410FCD5}"/>
          </ac:picMkLst>
        </pc:picChg>
        <pc:picChg chg="add mod modCrop">
          <ac:chgData name="Yasjka Meijer" userId="4c464e55-2aef-498b-a56d-12bebce7c03a" providerId="ADAL" clId="{EB50D82D-1172-8E4B-B6D2-91C5BDDEBB2F}" dt="2023-10-14T19:57:19.807" v="288" actId="732"/>
          <ac:picMkLst>
            <pc:docMk/>
            <pc:sldMk cId="0" sldId="260"/>
            <ac:picMk id="4" creationId="{8B46FB3F-20A6-4752-A7E8-26760F1747A5}"/>
          </ac:picMkLst>
        </pc:picChg>
        <pc:picChg chg="del">
          <ac:chgData name="Yasjka Meijer" userId="4c464e55-2aef-498b-a56d-12bebce7c03a" providerId="ADAL" clId="{EB50D82D-1172-8E4B-B6D2-91C5BDDEBB2F}" dt="2023-10-14T19:30:58.582" v="257" actId="478"/>
          <ac:picMkLst>
            <pc:docMk/>
            <pc:sldMk cId="0" sldId="260"/>
            <ac:picMk id="91" creationId="{00000000-0000-0000-0000-000000000000}"/>
          </ac:picMkLst>
        </pc:picChg>
      </pc:sldChg>
    </pc:docChg>
  </pc:docChgLst>
  <pc:docChgLst>
    <pc:chgData name="Yasjka Meijer" userId="4c464e55-2aef-498b-a56d-12bebce7c03a" providerId="ADAL" clId="{EC20ED7C-80BC-134E-8729-714811DC4D88}"/>
    <pc:docChg chg="undo custSel addSld modSld">
      <pc:chgData name="Yasjka Meijer" userId="4c464e55-2aef-498b-a56d-12bebce7c03a" providerId="ADAL" clId="{EC20ED7C-80BC-134E-8729-714811DC4D88}" dt="2023-10-17T09:33:23.807" v="315" actId="20577"/>
      <pc:docMkLst>
        <pc:docMk/>
      </pc:docMkLst>
      <pc:sldChg chg="modSp new mod">
        <pc:chgData name="Yasjka Meijer" userId="4c464e55-2aef-498b-a56d-12bebce7c03a" providerId="ADAL" clId="{EC20ED7C-80BC-134E-8729-714811DC4D88}" dt="2023-10-17T09:14:35.551" v="36" actId="20577"/>
        <pc:sldMkLst>
          <pc:docMk/>
          <pc:sldMk cId="1953327422" sldId="261"/>
        </pc:sldMkLst>
        <pc:spChg chg="mod">
          <ac:chgData name="Yasjka Meijer" userId="4c464e55-2aef-498b-a56d-12bebce7c03a" providerId="ADAL" clId="{EC20ED7C-80BC-134E-8729-714811DC4D88}" dt="2023-10-17T09:14:25.575" v="31" actId="1076"/>
          <ac:spMkLst>
            <pc:docMk/>
            <pc:sldMk cId="1953327422" sldId="261"/>
            <ac:spMk id="2" creationId="{6B77D7B8-3402-B843-4448-6F81C96EA85E}"/>
          </ac:spMkLst>
        </pc:spChg>
        <pc:spChg chg="mod">
          <ac:chgData name="Yasjka Meijer" userId="4c464e55-2aef-498b-a56d-12bebce7c03a" providerId="ADAL" clId="{EC20ED7C-80BC-134E-8729-714811DC4D88}" dt="2023-10-17T09:14:35.551" v="36" actId="20577"/>
          <ac:spMkLst>
            <pc:docMk/>
            <pc:sldMk cId="1953327422" sldId="261"/>
            <ac:spMk id="3" creationId="{F2F75816-AE08-4D15-A56B-1C9FD5D116E6}"/>
          </ac:spMkLst>
        </pc:spChg>
      </pc:sldChg>
      <pc:sldChg chg="modSp add mod">
        <pc:chgData name="Yasjka Meijer" userId="4c464e55-2aef-498b-a56d-12bebce7c03a" providerId="ADAL" clId="{EC20ED7C-80BC-134E-8729-714811DC4D88}" dt="2023-10-17T09:15:21.295" v="56" actId="20577"/>
        <pc:sldMkLst>
          <pc:docMk/>
          <pc:sldMk cId="1677293976" sldId="262"/>
        </pc:sldMkLst>
        <pc:spChg chg="mod">
          <ac:chgData name="Yasjka Meijer" userId="4c464e55-2aef-498b-a56d-12bebce7c03a" providerId="ADAL" clId="{EC20ED7C-80BC-134E-8729-714811DC4D88}" dt="2023-10-17T09:15:21.295" v="56" actId="20577"/>
          <ac:spMkLst>
            <pc:docMk/>
            <pc:sldMk cId="1677293976" sldId="262"/>
            <ac:spMk id="2" creationId="{6B77D7B8-3402-B843-4448-6F81C96EA85E}"/>
          </ac:spMkLst>
        </pc:spChg>
        <pc:spChg chg="mod">
          <ac:chgData name="Yasjka Meijer" userId="4c464e55-2aef-498b-a56d-12bebce7c03a" providerId="ADAL" clId="{EC20ED7C-80BC-134E-8729-714811DC4D88}" dt="2023-10-17T09:14:57.774" v="45" actId="20577"/>
          <ac:spMkLst>
            <pc:docMk/>
            <pc:sldMk cId="1677293976" sldId="262"/>
            <ac:spMk id="3" creationId="{F2F75816-AE08-4D15-A56B-1C9FD5D116E6}"/>
          </ac:spMkLst>
        </pc:spChg>
      </pc:sldChg>
      <pc:sldChg chg="modSp add mod">
        <pc:chgData name="Yasjka Meijer" userId="4c464e55-2aef-498b-a56d-12bebce7c03a" providerId="ADAL" clId="{EC20ED7C-80BC-134E-8729-714811DC4D88}" dt="2023-10-17T09:16:06.817" v="77" actId="20577"/>
        <pc:sldMkLst>
          <pc:docMk/>
          <pc:sldMk cId="3913506481" sldId="263"/>
        </pc:sldMkLst>
        <pc:spChg chg="mod">
          <ac:chgData name="Yasjka Meijer" userId="4c464e55-2aef-498b-a56d-12bebce7c03a" providerId="ADAL" clId="{EC20ED7C-80BC-134E-8729-714811DC4D88}" dt="2023-10-17T09:16:06.817" v="77" actId="20577"/>
          <ac:spMkLst>
            <pc:docMk/>
            <pc:sldMk cId="3913506481" sldId="263"/>
            <ac:spMk id="3" creationId="{F2F75816-AE08-4D15-A56B-1C9FD5D116E6}"/>
          </ac:spMkLst>
        </pc:spChg>
      </pc:sldChg>
      <pc:sldChg chg="modSp add mod">
        <pc:chgData name="Yasjka Meijer" userId="4c464e55-2aef-498b-a56d-12bebce7c03a" providerId="ADAL" clId="{EC20ED7C-80BC-134E-8729-714811DC4D88}" dt="2023-10-17T09:25:39.702" v="217" actId="20577"/>
        <pc:sldMkLst>
          <pc:docMk/>
          <pc:sldMk cId="3254828989" sldId="264"/>
        </pc:sldMkLst>
        <pc:spChg chg="mod">
          <ac:chgData name="Yasjka Meijer" userId="4c464e55-2aef-498b-a56d-12bebce7c03a" providerId="ADAL" clId="{EC20ED7C-80BC-134E-8729-714811DC4D88}" dt="2023-10-17T09:25:39.702" v="217" actId="20577"/>
          <ac:spMkLst>
            <pc:docMk/>
            <pc:sldMk cId="3254828989" sldId="264"/>
            <ac:spMk id="2" creationId="{6B77D7B8-3402-B843-4448-6F81C96EA85E}"/>
          </ac:spMkLst>
        </pc:spChg>
        <pc:spChg chg="mod">
          <ac:chgData name="Yasjka Meijer" userId="4c464e55-2aef-498b-a56d-12bebce7c03a" providerId="ADAL" clId="{EC20ED7C-80BC-134E-8729-714811DC4D88}" dt="2023-10-17T09:25:30.371" v="205" actId="20577"/>
          <ac:spMkLst>
            <pc:docMk/>
            <pc:sldMk cId="3254828989" sldId="264"/>
            <ac:spMk id="3" creationId="{F2F75816-AE08-4D15-A56B-1C9FD5D116E6}"/>
          </ac:spMkLst>
        </pc:spChg>
      </pc:sldChg>
      <pc:sldChg chg="addSp delSp modSp add mod modNotesTx">
        <pc:chgData name="Yasjka Meijer" userId="4c464e55-2aef-498b-a56d-12bebce7c03a" providerId="ADAL" clId="{EC20ED7C-80BC-134E-8729-714811DC4D88}" dt="2023-10-17T09:33:23.807" v="315" actId="20577"/>
        <pc:sldMkLst>
          <pc:docMk/>
          <pc:sldMk cId="2233200491" sldId="265"/>
        </pc:sldMkLst>
        <pc:spChg chg="del mod">
          <ac:chgData name="Yasjka Meijer" userId="4c464e55-2aef-498b-a56d-12bebce7c03a" providerId="ADAL" clId="{EC20ED7C-80BC-134E-8729-714811DC4D88}" dt="2023-10-17T09:17:59.490" v="104" actId="478"/>
          <ac:spMkLst>
            <pc:docMk/>
            <pc:sldMk cId="2233200491" sldId="265"/>
            <ac:spMk id="2" creationId="{6B77D7B8-3402-B843-4448-6F81C96EA85E}"/>
          </ac:spMkLst>
        </pc:spChg>
        <pc:spChg chg="mod">
          <ac:chgData name="Yasjka Meijer" userId="4c464e55-2aef-498b-a56d-12bebce7c03a" providerId="ADAL" clId="{EC20ED7C-80BC-134E-8729-714811DC4D88}" dt="2023-10-17T09:23:29.697" v="145" actId="21"/>
          <ac:spMkLst>
            <pc:docMk/>
            <pc:sldMk cId="2233200491" sldId="265"/>
            <ac:spMk id="3" creationId="{F2F75816-AE08-4D15-A56B-1C9FD5D116E6}"/>
          </ac:spMkLst>
        </pc:spChg>
        <pc:spChg chg="add mod">
          <ac:chgData name="Yasjka Meijer" userId="4c464e55-2aef-498b-a56d-12bebce7c03a" providerId="ADAL" clId="{EC20ED7C-80BC-134E-8729-714811DC4D88}" dt="2023-10-17T09:33:23.807" v="315" actId="20577"/>
          <ac:spMkLst>
            <pc:docMk/>
            <pc:sldMk cId="2233200491" sldId="265"/>
            <ac:spMk id="4" creationId="{B1FEC2FB-AECA-4DED-9145-7557B388C8DC}"/>
          </ac:spMkLst>
        </pc:spChg>
        <pc:spChg chg="add del mod">
          <ac:chgData name="Yasjka Meijer" userId="4c464e55-2aef-498b-a56d-12bebce7c03a" providerId="ADAL" clId="{EC20ED7C-80BC-134E-8729-714811DC4D88}" dt="2023-10-17T09:18:05.255" v="106" actId="478"/>
          <ac:spMkLst>
            <pc:docMk/>
            <pc:sldMk cId="2233200491" sldId="265"/>
            <ac:spMk id="5" creationId="{7A0537E6-EE5E-AFDF-6569-7129F275349B}"/>
          </ac:spMkLst>
        </pc:spChg>
        <pc:spChg chg="add mod">
          <ac:chgData name="Yasjka Meijer" userId="4c464e55-2aef-498b-a56d-12bebce7c03a" providerId="ADAL" clId="{EC20ED7C-80BC-134E-8729-714811DC4D88}" dt="2023-10-17T09:24:04.058" v="164" actId="1076"/>
          <ac:spMkLst>
            <pc:docMk/>
            <pc:sldMk cId="2233200491" sldId="265"/>
            <ac:spMk id="11" creationId="{5337E9A5-0472-0675-9FC0-8B59C4C65082}"/>
          </ac:spMkLst>
        </pc:spChg>
        <pc:spChg chg="add mod">
          <ac:chgData name="Yasjka Meijer" userId="4c464e55-2aef-498b-a56d-12bebce7c03a" providerId="ADAL" clId="{EC20ED7C-80BC-134E-8729-714811DC4D88}" dt="2023-10-17T09:24:32.438" v="181" actId="20577"/>
          <ac:spMkLst>
            <pc:docMk/>
            <pc:sldMk cId="2233200491" sldId="265"/>
            <ac:spMk id="12" creationId="{BA37F5DD-0ED6-C71E-F55D-BA22FB753BC9}"/>
          </ac:spMkLst>
        </pc:spChg>
        <pc:picChg chg="add mod">
          <ac:chgData name="Yasjka Meijer" userId="4c464e55-2aef-498b-a56d-12bebce7c03a" providerId="ADAL" clId="{EC20ED7C-80BC-134E-8729-714811DC4D88}" dt="2023-10-17T09:31:36.970" v="281" actId="1076"/>
          <ac:picMkLst>
            <pc:docMk/>
            <pc:sldMk cId="2233200491" sldId="265"/>
            <ac:picMk id="6" creationId="{524CD98B-0DE8-E267-EB90-1ADB43343C02}"/>
          </ac:picMkLst>
        </pc:picChg>
        <pc:picChg chg="add mod">
          <ac:chgData name="Yasjka Meijer" userId="4c464e55-2aef-498b-a56d-12bebce7c03a" providerId="ADAL" clId="{EC20ED7C-80BC-134E-8729-714811DC4D88}" dt="2023-10-17T09:31:36.970" v="281" actId="1076"/>
          <ac:picMkLst>
            <pc:docMk/>
            <pc:sldMk cId="2233200491" sldId="265"/>
            <ac:picMk id="7" creationId="{F6E57B60-60EF-6CAA-7CF7-EC7ED5D539C9}"/>
          </ac:picMkLst>
        </pc:picChg>
        <pc:picChg chg="add mod">
          <ac:chgData name="Yasjka Meijer" userId="4c464e55-2aef-498b-a56d-12bebce7c03a" providerId="ADAL" clId="{EC20ED7C-80BC-134E-8729-714811DC4D88}" dt="2023-10-17T09:31:36.970" v="281" actId="1076"/>
          <ac:picMkLst>
            <pc:docMk/>
            <pc:sldMk cId="2233200491" sldId="265"/>
            <ac:picMk id="8" creationId="{34E456C4-F2A0-FC47-439A-B5F004624CA0}"/>
          </ac:picMkLst>
        </pc:picChg>
        <pc:picChg chg="add mod">
          <ac:chgData name="Yasjka Meijer" userId="4c464e55-2aef-498b-a56d-12bebce7c03a" providerId="ADAL" clId="{EC20ED7C-80BC-134E-8729-714811DC4D88}" dt="2023-10-17T09:31:40.443" v="282" actId="1076"/>
          <ac:picMkLst>
            <pc:docMk/>
            <pc:sldMk cId="2233200491" sldId="265"/>
            <ac:picMk id="9" creationId="{6B26AF0E-69CB-5D50-54FA-BB5DA8CE5F2E}"/>
          </ac:picMkLst>
        </pc:picChg>
        <pc:picChg chg="add mod">
          <ac:chgData name="Yasjka Meijer" userId="4c464e55-2aef-498b-a56d-12bebce7c03a" providerId="ADAL" clId="{EC20ED7C-80BC-134E-8729-714811DC4D88}" dt="2023-10-17T09:24:06.959" v="165" actId="1076"/>
          <ac:picMkLst>
            <pc:docMk/>
            <pc:sldMk cId="2233200491" sldId="265"/>
            <ac:picMk id="1026" creationId="{049A5645-9997-1E8B-2A9F-DF8A6B718AA0}"/>
          </ac:picMkLst>
        </pc:picChg>
      </pc:sldChg>
      <pc:sldChg chg="modSp add mod">
        <pc:chgData name="Yasjka Meijer" userId="4c464e55-2aef-498b-a56d-12bebce7c03a" providerId="ADAL" clId="{EC20ED7C-80BC-134E-8729-714811DC4D88}" dt="2023-10-17T09:26:32.064" v="242" actId="20577"/>
        <pc:sldMkLst>
          <pc:docMk/>
          <pc:sldMk cId="1735314995" sldId="266"/>
        </pc:sldMkLst>
        <pc:spChg chg="mod">
          <ac:chgData name="Yasjka Meijer" userId="4c464e55-2aef-498b-a56d-12bebce7c03a" providerId="ADAL" clId="{EC20ED7C-80BC-134E-8729-714811DC4D88}" dt="2023-10-17T09:26:32.064" v="242" actId="20577"/>
          <ac:spMkLst>
            <pc:docMk/>
            <pc:sldMk cId="1735314995" sldId="266"/>
            <ac:spMk id="2" creationId="{6B77D7B8-3402-B843-4448-6F81C96EA85E}"/>
          </ac:spMkLst>
        </pc:spChg>
        <pc:spChg chg="mod">
          <ac:chgData name="Yasjka Meijer" userId="4c464e55-2aef-498b-a56d-12bebce7c03a" providerId="ADAL" clId="{EC20ED7C-80BC-134E-8729-714811DC4D88}" dt="2023-10-17T09:26:21.128" v="229" actId="20577"/>
          <ac:spMkLst>
            <pc:docMk/>
            <pc:sldMk cId="1735314995" sldId="266"/>
            <ac:spMk id="3" creationId="{F2F75816-AE08-4D15-A56B-1C9FD5D116E6}"/>
          </ac:spMkLst>
        </pc:spChg>
      </pc:sldChg>
      <pc:sldChg chg="modSp add mod">
        <pc:chgData name="Yasjka Meijer" userId="4c464e55-2aef-498b-a56d-12bebce7c03a" providerId="ADAL" clId="{EC20ED7C-80BC-134E-8729-714811DC4D88}" dt="2023-10-17T09:27:34.564" v="257"/>
        <pc:sldMkLst>
          <pc:docMk/>
          <pc:sldMk cId="3597894511" sldId="267"/>
        </pc:sldMkLst>
        <pc:spChg chg="mod">
          <ac:chgData name="Yasjka Meijer" userId="4c464e55-2aef-498b-a56d-12bebce7c03a" providerId="ADAL" clId="{EC20ED7C-80BC-134E-8729-714811DC4D88}" dt="2023-10-17T09:27:34.564" v="257"/>
          <ac:spMkLst>
            <pc:docMk/>
            <pc:sldMk cId="3597894511" sldId="267"/>
            <ac:spMk id="2" creationId="{6B77D7B8-3402-B843-4448-6F81C96EA85E}"/>
          </ac:spMkLst>
        </pc:spChg>
        <pc:spChg chg="mod">
          <ac:chgData name="Yasjka Meijer" userId="4c464e55-2aef-498b-a56d-12bebce7c03a" providerId="ADAL" clId="{EC20ED7C-80BC-134E-8729-714811DC4D88}" dt="2023-10-17T09:27:11.927" v="255" actId="20577"/>
          <ac:spMkLst>
            <pc:docMk/>
            <pc:sldMk cId="3597894511" sldId="267"/>
            <ac:spMk id="3" creationId="{F2F75816-AE08-4D15-A56B-1C9FD5D116E6}"/>
          </ac:spMkLst>
        </pc:spChg>
      </pc:sldChg>
      <pc:sldChg chg="addSp delSp modSp add mod">
        <pc:chgData name="Yasjka Meijer" userId="4c464e55-2aef-498b-a56d-12bebce7c03a" providerId="ADAL" clId="{EC20ED7C-80BC-134E-8729-714811DC4D88}" dt="2023-10-17T09:28:26.259" v="280" actId="478"/>
        <pc:sldMkLst>
          <pc:docMk/>
          <pc:sldMk cId="1434351330" sldId="268"/>
        </pc:sldMkLst>
        <pc:spChg chg="del">
          <ac:chgData name="Yasjka Meijer" userId="4c464e55-2aef-498b-a56d-12bebce7c03a" providerId="ADAL" clId="{EC20ED7C-80BC-134E-8729-714811DC4D88}" dt="2023-10-17T09:27:57.510" v="259" actId="478"/>
          <ac:spMkLst>
            <pc:docMk/>
            <pc:sldMk cId="1434351330" sldId="268"/>
            <ac:spMk id="2" creationId="{6B77D7B8-3402-B843-4448-6F81C96EA85E}"/>
          </ac:spMkLst>
        </pc:spChg>
        <pc:spChg chg="mod">
          <ac:chgData name="Yasjka Meijer" userId="4c464e55-2aef-498b-a56d-12bebce7c03a" providerId="ADAL" clId="{EC20ED7C-80BC-134E-8729-714811DC4D88}" dt="2023-10-17T09:28:20.964" v="279" actId="122"/>
          <ac:spMkLst>
            <pc:docMk/>
            <pc:sldMk cId="1434351330" sldId="268"/>
            <ac:spMk id="3" creationId="{F2F75816-AE08-4D15-A56B-1C9FD5D116E6}"/>
          </ac:spMkLst>
        </pc:spChg>
        <pc:spChg chg="add del mod">
          <ac:chgData name="Yasjka Meijer" userId="4c464e55-2aef-498b-a56d-12bebce7c03a" providerId="ADAL" clId="{EC20ED7C-80BC-134E-8729-714811DC4D88}" dt="2023-10-17T09:28:26.259" v="280" actId="478"/>
          <ac:spMkLst>
            <pc:docMk/>
            <pc:sldMk cId="1434351330" sldId="268"/>
            <ac:spMk id="5" creationId="{67348767-D310-B0B3-71C2-53B89D235E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dcd6ce2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7dcd6ce2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dcd6ce22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7dcd6ce22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038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5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63" y="1673225"/>
            <a:ext cx="5788844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747139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48;p5">
            <a:extLst>
              <a:ext uri="{FF2B5EF4-FFF2-40B4-BE49-F238E27FC236}">
                <a16:creationId xmlns:a16="http://schemas.microsoft.com/office/drawing/2014/main" id="{5FED14C2-1AED-5763-21B1-D5F2D31B6C31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0;p5">
            <a:extLst>
              <a:ext uri="{FF2B5EF4-FFF2-40B4-BE49-F238E27FC236}">
                <a16:creationId xmlns:a16="http://schemas.microsoft.com/office/drawing/2014/main" id="{D880B85A-F88A-204D-7AB7-4F4F82C14CCC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rd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GHG Task Team Meeting,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17 October 2023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354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2.5_Meijer_GHG_Task_Team_v2.ppt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2.6_Kavvada_US_GHG_Center_v2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2.1_Donoho_WMO_GGGW_v3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2.2_Worden_IMEO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2.3_Worden_reportingEmissions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2.4_Ward_GHGPortal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GHG Observation Coordination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/>
              <a:t>Session 2: Context &amp; Intro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34640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Yasjka Meijer</a:t>
            </a:r>
            <a:b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GHG TT Lead (ESA)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sz="2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ESA/ESRIN</a:t>
            </a:r>
            <a:endParaRPr sz="2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7D7B8-3402-B843-4448-6F81C96EA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47" y="1645619"/>
            <a:ext cx="4998881" cy="1173781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/>
          <a:p>
            <a:pPr marL="50800" indent="0" algn="ctr">
              <a:buNone/>
            </a:pPr>
            <a:r>
              <a:rPr lang="en-NL" b="1" dirty="0">
                <a:hlinkClick r:id="rId2"/>
              </a:rPr>
              <a:t>Yasjka Meijer</a:t>
            </a:r>
            <a:endParaRPr lang="en-NL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75816-AE08-4D15-A56B-1C9FD5D1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" pitchFamily="2" charset="0"/>
              </a:rPr>
              <a:t>2.5 GHG Task Team</a:t>
            </a:r>
            <a:br>
              <a:rPr lang="en-GB" dirty="0">
                <a:effectLst/>
                <a:latin typeface="Helvetica" pitchFamily="2" charset="0"/>
              </a:rPr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3531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7D7B8-3402-B843-4448-6F81C96EA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47" y="1645619"/>
            <a:ext cx="4998881" cy="1173781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/>
          <a:p>
            <a:pPr marL="50800" indent="0" algn="ctr">
              <a:buNone/>
            </a:pPr>
            <a:r>
              <a:rPr lang="en-GB" b="1" dirty="0">
                <a:hlinkClick r:id="rId2"/>
              </a:rPr>
              <a:t>Argyro </a:t>
            </a:r>
            <a:r>
              <a:rPr lang="en-GB" b="1" dirty="0" err="1">
                <a:hlinkClick r:id="rId2"/>
              </a:rPr>
              <a:t>Kavvada</a:t>
            </a:r>
            <a:endParaRPr lang="en-NL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75816-AE08-4D15-A56B-1C9FD5D1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" pitchFamily="2" charset="0"/>
              </a:rPr>
              <a:t>2.6 U.S. GHG </a:t>
            </a:r>
            <a:r>
              <a:rPr lang="en-GB" dirty="0" err="1">
                <a:effectLst/>
                <a:latin typeface="Helvetica" pitchFamily="2" charset="0"/>
              </a:rPr>
              <a:t>Center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9789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3;p8">
            <a:extLst>
              <a:ext uri="{FF2B5EF4-FFF2-40B4-BE49-F238E27FC236}">
                <a16:creationId xmlns:a16="http://schemas.microsoft.com/office/drawing/2014/main" id="{ADC19E1A-B90F-A1B6-95C7-281A05CAB2D0}"/>
              </a:ext>
            </a:extLst>
          </p:cNvPr>
          <p:cNvSpPr txBox="1"/>
          <p:nvPr/>
        </p:nvSpPr>
        <p:spPr>
          <a:xfrm>
            <a:off x="122710" y="186257"/>
            <a:ext cx="9741739" cy="70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6" tIns="45575" rIns="91176" bIns="45575" anchor="t" anchorCtr="0">
            <a:spAutoFit/>
          </a:bodyPr>
          <a:lstStyle/>
          <a:p>
            <a:r>
              <a:rPr lang="en-GB" sz="4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Challenges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793CCC-CDB3-87A9-99AF-B172CC272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506" y="1159145"/>
            <a:ext cx="11954494" cy="5158527"/>
          </a:xfrm>
        </p:spPr>
        <p:txBody>
          <a:bodyPr/>
          <a:lstStyle/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User engagement: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UNFCCC (GST) 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CO</a:t>
            </a:r>
            <a:r>
              <a:rPr lang="en-GB" sz="2000" baseline="-25000" dirty="0">
                <a:solidFill>
                  <a:schemeClr val="tx1"/>
                </a:solidFill>
                <a:latin typeface="Montserrat" pitchFamily="2" charset="77"/>
              </a:rPr>
              <a:t>2</a:t>
            </a: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: policymakers at smaller spatial &amp; temporal scales (covenant of mayors, finance)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CH</a:t>
            </a:r>
            <a:r>
              <a:rPr lang="en-GB" sz="2000" baseline="-25000" dirty="0">
                <a:solidFill>
                  <a:schemeClr val="tx1"/>
                </a:solidFill>
                <a:latin typeface="Montserrat" pitchFamily="2" charset="77"/>
              </a:rPr>
              <a:t>4</a:t>
            </a: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: (policymakers) on non-O&amp;G related emissions, e.g. landfills, wetlands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Mission delays or no follow-ups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False notion that New Space could do it all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Convey the message that measuring CO</a:t>
            </a:r>
            <a:r>
              <a:rPr lang="en-GB" sz="2000" baseline="-25000" dirty="0">
                <a:solidFill>
                  <a:schemeClr val="tx1"/>
                </a:solidFill>
                <a:latin typeface="Montserrat" pitchFamily="2" charset="77"/>
              </a:rPr>
              <a:t>2</a:t>
            </a: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 &amp; CH</a:t>
            </a:r>
            <a:r>
              <a:rPr lang="en-GB" sz="2000" baseline="-25000" dirty="0">
                <a:solidFill>
                  <a:schemeClr val="tx1"/>
                </a:solidFill>
                <a:latin typeface="Montserrat" pitchFamily="2" charset="77"/>
              </a:rPr>
              <a:t>4</a:t>
            </a: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GB" sz="2000" u="sng" dirty="0">
                <a:solidFill>
                  <a:schemeClr val="tx1"/>
                </a:solidFill>
                <a:latin typeface="Montserrat" pitchFamily="2" charset="77"/>
              </a:rPr>
              <a:t>do not</a:t>
            </a: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 directly result in </a:t>
            </a:r>
            <a:br>
              <a:rPr lang="en-GB" sz="2000" dirty="0">
                <a:solidFill>
                  <a:schemeClr val="tx1"/>
                </a:solidFill>
                <a:latin typeface="Montserrat" pitchFamily="2" charset="77"/>
              </a:rPr>
            </a:b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emission estimates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Tackle the aquatic (mainly coastal &amp; open ocean) aspect of the carbon cycle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Timely switch to missions capable to monitor the carbon cycle in a changing climate</a:t>
            </a:r>
          </a:p>
        </p:txBody>
      </p:sp>
    </p:spTree>
    <p:extLst>
      <p:ext uri="{BB962C8B-B14F-4D97-AF65-F5344CB8AC3E}">
        <p14:creationId xmlns:p14="http://schemas.microsoft.com/office/powerpoint/2010/main" val="393562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F75816-AE08-4D15-A56B-1C9FD5D1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effectLst/>
                <a:latin typeface="Helvetica" pitchFamily="2" charset="0"/>
              </a:rPr>
              <a:t>Any Other Business?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3435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0" y="1290950"/>
            <a:ext cx="116319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7188" marR="0" lvl="0" indent="-3635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Observations of crucial importance to Paris Agreement &amp; Global Stocktake</a:t>
            </a:r>
            <a:endParaRPr sz="180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188" marR="0" lvl="0" indent="-3635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efforts directed by the GHG Roadmap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188" marR="0" lvl="0" indent="-3635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actively engaging with International Methane Emissions Observatory (of UNEP)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188" marR="0" lvl="0" indent="-3635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actively engaging with WMO’s emerging with Global Greenhouse Gas Watch initiative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188" indent="-363538">
              <a:lnSpc>
                <a:spcPct val="150000"/>
              </a:lnSpc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Increasing commercial &amp; NGO activity on CH4 (and possibly CO</a:t>
            </a:r>
            <a:r>
              <a:rPr lang="en-GB" sz="1800" baseline="-25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observations from space</a:t>
            </a:r>
          </a:p>
          <a:p>
            <a:pPr marL="357188" marR="0" lvl="0" indent="-3635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Ever Increasing interest on GHG Observation across CEOS agencies and their governments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188" marR="0" lvl="0" indent="-3635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Observation Coordination identified by incoming SIT Chair (JAXA), as a headline </a:t>
            </a:r>
            <a:b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priority for 2024–2025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188" marR="0" lvl="0" indent="-3635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Context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01E38-A7C1-36C1-A7EA-959965D99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" b="711"/>
          <a:stretch/>
        </p:blipFill>
        <p:spPr>
          <a:xfrm>
            <a:off x="669097" y="1152395"/>
            <a:ext cx="10141305" cy="52358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6FB3F-20A6-4752-A7E8-26760F174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"/>
          <a:stretch/>
        </p:blipFill>
        <p:spPr>
          <a:xfrm>
            <a:off x="669097" y="1152395"/>
            <a:ext cx="10065706" cy="26429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7D7B8-3402-B843-4448-6F81C96EA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47" y="1645619"/>
            <a:ext cx="4998881" cy="1173781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/>
          <a:p>
            <a:pPr marL="50800" indent="0" algn="ctr">
              <a:buNone/>
            </a:pPr>
            <a:r>
              <a:rPr lang="en-NL" b="1" dirty="0">
                <a:hlinkClick r:id="rId2"/>
              </a:rPr>
              <a:t>Natalia Donoho</a:t>
            </a:r>
            <a:endParaRPr lang="en-NL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75816-AE08-4D15-A56B-1C9FD5D1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" pitchFamily="2" charset="0"/>
              </a:rPr>
              <a:t>2.1 WMO Engagement Update </a:t>
            </a:r>
            <a:br>
              <a:rPr lang="en-GB" dirty="0">
                <a:effectLst/>
                <a:latin typeface="Helvetica" pitchFamily="2" charset="0"/>
              </a:rPr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5332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7D7B8-3402-B843-4448-6F81C96EA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47" y="1645619"/>
            <a:ext cx="4998881" cy="1173781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/>
          <a:p>
            <a:pPr marL="50800" indent="0" algn="ctr">
              <a:buNone/>
            </a:pPr>
            <a:r>
              <a:rPr lang="en-NL" b="1" dirty="0">
                <a:hlinkClick r:id="rId2"/>
              </a:rPr>
              <a:t>John Worden</a:t>
            </a:r>
            <a:endParaRPr lang="en-NL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75816-AE08-4D15-A56B-1C9FD5D1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" pitchFamily="2" charset="0"/>
              </a:rPr>
              <a:t>2.2 IMEO Engagement Update </a:t>
            </a:r>
            <a:br>
              <a:rPr lang="en-GB" dirty="0">
                <a:effectLst/>
                <a:latin typeface="Helvetica" pitchFamily="2" charset="0"/>
              </a:rPr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7729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7D7B8-3402-B843-4448-6F81C96EA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47" y="1645619"/>
            <a:ext cx="4998881" cy="1173781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/>
          <a:p>
            <a:pPr marL="50800" indent="0" algn="ctr">
              <a:buNone/>
            </a:pPr>
            <a:r>
              <a:rPr lang="en-NL" b="1" dirty="0">
                <a:hlinkClick r:id="rId2"/>
              </a:rPr>
              <a:t>John Worden</a:t>
            </a:r>
            <a:endParaRPr lang="en-NL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75816-AE08-4D15-A56B-1C9FD5D1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" pitchFamily="2" charset="0"/>
              </a:rPr>
              <a:t>2.3 Reporting Emissions</a:t>
            </a:r>
            <a:br>
              <a:rPr lang="en-GB" dirty="0">
                <a:effectLst/>
                <a:latin typeface="Helvetica" pitchFamily="2" charset="0"/>
              </a:rPr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1350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7D7B8-3402-B843-4448-6F81C96EA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47" y="1645619"/>
            <a:ext cx="4998881" cy="1173781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/>
          <a:p>
            <a:pPr marL="50800" indent="0" algn="ctr">
              <a:buNone/>
            </a:pPr>
            <a:r>
              <a:rPr lang="en-NL" b="1" dirty="0">
                <a:hlinkClick r:id="rId2"/>
              </a:rPr>
              <a:t>Stephen Ward</a:t>
            </a:r>
            <a:endParaRPr lang="en-NL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75816-AE08-4D15-A56B-1C9FD5D1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" pitchFamily="2" charset="0"/>
              </a:rPr>
              <a:t>2.4 GHG Missions Portal</a:t>
            </a:r>
            <a:br>
              <a:rPr lang="en-GB" dirty="0">
                <a:effectLst/>
                <a:latin typeface="Helvetica" pitchFamily="2" charset="0"/>
              </a:rPr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5482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F75816-AE08-4D15-A56B-1C9FD5D1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Helvetica" pitchFamily="2" charset="0"/>
              </a:rPr>
              <a:t>PHOTO &amp; COFFEE BREAK</a:t>
            </a:r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CD98B-0DE8-E267-EB90-1ADB43343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r="12766"/>
          <a:stretch/>
        </p:blipFill>
        <p:spPr>
          <a:xfrm>
            <a:off x="4192308" y="4146668"/>
            <a:ext cx="3482289" cy="1790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E57B60-60EF-6CAA-7CF7-EC7ED5D53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33" y="3918765"/>
            <a:ext cx="2691219" cy="1790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E456C4-F2A0-FC47-439A-B5F004624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61" y="1353979"/>
            <a:ext cx="2685011" cy="1790696"/>
          </a:xfrm>
          <a:prstGeom prst="rect">
            <a:avLst/>
          </a:prstGeom>
        </p:spPr>
      </p:pic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6B26AF0E-69CB-5D50-54FA-BB5DA8CE5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>
          <a:xfrm>
            <a:off x="5261259" y="1143907"/>
            <a:ext cx="2779356" cy="281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0th Space Policy Workshop at ESRIN - ESSCA Knowledge">
            <a:extLst>
              <a:ext uri="{FF2B5EF4-FFF2-40B4-BE49-F238E27FC236}">
                <a16:creationId xmlns:a16="http://schemas.microsoft.com/office/drawing/2014/main" id="{049A5645-9997-1E8B-2A9F-DF8A6B71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9" y="1729031"/>
            <a:ext cx="3156250" cy="42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37E9A5-0472-0675-9FC0-8B59C4C65082}"/>
              </a:ext>
            </a:extLst>
          </p:cNvPr>
          <p:cNvSpPr txBox="1"/>
          <p:nvPr/>
        </p:nvSpPr>
        <p:spPr>
          <a:xfrm>
            <a:off x="0" y="928423"/>
            <a:ext cx="1475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dirty="0">
                <a:solidFill>
                  <a:srgbClr val="FF0000"/>
                </a:solidFill>
                <a:latin typeface="Helvetica" pitchFamily="2" charset="0"/>
              </a:rPr>
              <a:t>1</a:t>
            </a:r>
            <a:r>
              <a:rPr lang="en-GB" sz="7200" b="1" baseline="30000" dirty="0">
                <a:solidFill>
                  <a:srgbClr val="FF0000"/>
                </a:solidFill>
                <a:latin typeface="Helvetica" pitchFamily="2" charset="0"/>
              </a:rPr>
              <a:t>st</a:t>
            </a:r>
            <a:r>
              <a:rPr lang="en-GB" sz="7200" b="1" dirty="0">
                <a:solidFill>
                  <a:srgbClr val="FF0000"/>
                </a:solidFill>
                <a:latin typeface="Helvetica" pitchFamily="2" charset="0"/>
              </a:rPr>
              <a:t> </a:t>
            </a:r>
            <a:endParaRPr lang="en-NL" sz="7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7F5DD-0ED6-C71E-F55D-BA22FB753BC9}"/>
              </a:ext>
            </a:extLst>
          </p:cNvPr>
          <p:cNvSpPr txBox="1"/>
          <p:nvPr/>
        </p:nvSpPr>
        <p:spPr>
          <a:xfrm>
            <a:off x="4131876" y="1135951"/>
            <a:ext cx="1475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dirty="0">
                <a:solidFill>
                  <a:srgbClr val="FF0000"/>
                </a:solidFill>
                <a:latin typeface="Helvetica" pitchFamily="2" charset="0"/>
              </a:rPr>
              <a:t>2</a:t>
            </a:r>
            <a:r>
              <a:rPr lang="en-GB" sz="7200" b="1" baseline="30000" dirty="0">
                <a:solidFill>
                  <a:srgbClr val="FF0000"/>
                </a:solidFill>
                <a:latin typeface="Helvetica" pitchFamily="2" charset="0"/>
              </a:rPr>
              <a:t>nd</a:t>
            </a:r>
            <a:endParaRPr lang="en-NL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EC2FB-AECA-4DED-9145-7557B388C8DC}"/>
              </a:ext>
            </a:extLst>
          </p:cNvPr>
          <p:cNvSpPr txBox="1"/>
          <p:nvPr/>
        </p:nvSpPr>
        <p:spPr>
          <a:xfrm>
            <a:off x="4978400" y="5960331"/>
            <a:ext cx="6340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Reconvene at 11:15 CEST</a:t>
            </a:r>
            <a:endParaRPr lang="en-NL" sz="2800" b="1" dirty="0"/>
          </a:p>
        </p:txBody>
      </p:sp>
    </p:spTree>
    <p:extLst>
      <p:ext uri="{BB962C8B-B14F-4D97-AF65-F5344CB8AC3E}">
        <p14:creationId xmlns:p14="http://schemas.microsoft.com/office/powerpoint/2010/main" val="223320049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284</Words>
  <Application>Microsoft Macintosh PowerPoint</Application>
  <PresentationFormat>Widescreen</PresentationFormat>
  <Paragraphs>45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Wingdings</vt:lpstr>
      <vt:lpstr>Montserrat</vt:lpstr>
      <vt:lpstr>Arial</vt:lpstr>
      <vt:lpstr>Helvetica</vt:lpstr>
      <vt:lpstr>ceos</vt:lpstr>
      <vt:lpstr>GHG Observation Coordination Session 2: Context &amp; Intro</vt:lpstr>
      <vt:lpstr>PowerPoint Presentation</vt:lpstr>
      <vt:lpstr>PowerPoint Presentation</vt:lpstr>
      <vt:lpstr>PowerPoint Presentation</vt:lpstr>
      <vt:lpstr>2.1 WMO Engagement Update  </vt:lpstr>
      <vt:lpstr>2.2 IMEO Engagement Update  </vt:lpstr>
      <vt:lpstr>2.3 Reporting Emissions </vt:lpstr>
      <vt:lpstr>2.4 GHG Missions Portal </vt:lpstr>
      <vt:lpstr>PHOTO &amp; COFFEE BREAK</vt:lpstr>
      <vt:lpstr>2.5 GHG Task Team </vt:lpstr>
      <vt:lpstr>2.6 U.S. GHG Center</vt:lpstr>
      <vt:lpstr>PowerPoint Presentation</vt:lpstr>
      <vt:lpstr>Any Other Business?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GHG Observation Coordination Session 2: Context &amp; Intro</dc:title>
  <cp:lastModifiedBy>Yasjka Meijer</cp:lastModifiedBy>
  <cp:revision>3</cp:revision>
  <dcterms:modified xsi:type="dcterms:W3CDTF">2023-10-20T15:22:05Z</dcterms:modified>
</cp:coreProperties>
</file>