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Libby Ros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9-11T08:31:12.823">
    <p:pos x="224" y="813"/>
    <p:text>2 weeks prior</p:text>
  </p:cm>
  <p:cm authorId="0" idx="2" dt="2023-09-11T08:31:08.913">
    <p:pos x="224" y="913"/>
    <p:text>1 week prior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hyperlink" Target="https://drive.google.com/drive/folders/1RWXly3gxfH3WEUYlh4Qu6z8N-KFYkRlf?usp=drive_link" TargetMode="External"/><Relationship Id="rId5" Type="http://schemas.openxmlformats.org/officeDocument/2006/relationships/hyperlink" Target="mailto:matthew@symbioscomms.com" TargetMode="External"/><Relationship Id="rId6" Type="http://schemas.openxmlformats.org/officeDocument/2006/relationships/hyperlink" Target="mailto:eleni.Paliouras@esa.int" TargetMode="External"/><Relationship Id="rId7" Type="http://schemas.openxmlformats.org/officeDocument/2006/relationships/hyperlink" Target="https://ceos.org/meetings/2023-sit-technical-workshop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lang="en-GB" sz="7500"/>
              <a:t> Technical Workshop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1.1_Petiteville_Welcome_v1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Shared Presentation Folder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</a:t>
            </a:r>
            <a:r>
              <a:rPr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matthew@symbioscomms.com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and/or </a:t>
            </a:r>
            <a:r>
              <a:rPr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eleni.Paliouras@esa.int</a:t>
            </a:r>
            <a:endParaRPr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4th October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11th October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127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https://ceos.org/meetings/2023-sit-technical-workshop/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CEOS Plenary.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1127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Where relevant and possible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presenters are invited to highlight for the CEOS community, and especially for CEOS Principals and stakeholders, significant milestones and key accomplishments. Please reference the CEOS 2023-2025 Work Plan where relevant deliverables or other CEOS services and functions apply.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1127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