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Tahom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hsIeSFzRvCpF/88GrH7SK0+Vh8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Tahom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Tahom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8.jpg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4" name="Google Shape;34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8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eos.org/document_management/Ad_Hoc_Teams/SDG-AHT/CEOS_GEO_SDG_Interactions_v1.pdf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436040" y="304452"/>
            <a:ext cx="9658646" cy="642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i="0" lang="en-AU" sz="4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Sustainable Development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i="0" lang="en-AU" sz="4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Coordination Group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i="0" lang="en-AU" sz="4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GEO-CEOS Relationship</a:t>
            </a:r>
            <a:endParaRPr b="1" i="0" sz="4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br>
              <a:rPr b="1" i="0" lang="en-AU" sz="4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endParaRPr b="1" i="0" sz="4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439457" y="2578099"/>
            <a:ext cx="8304900" cy="1519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David Borges, NASA, SEO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Flora Kerblat, CSIRO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Marc Paganini, ESA, SIT Chair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AU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endParaRPr b="0" i="0" sz="2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7886700" y="4970105"/>
            <a:ext cx="4092513" cy="1887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GEO-CEOS Relationship</a:t>
            </a:r>
            <a:endParaRPr b="1" i="0" sz="22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Session 4.3</a:t>
            </a:r>
            <a:endParaRPr b="1" i="0" sz="22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2023 CEOS SIT TW</a:t>
            </a:r>
            <a:endParaRPr b="1" i="0" sz="22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Frascati, Italy</a:t>
            </a:r>
            <a:endParaRPr b="1" i="0" sz="22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18 October 2023</a:t>
            </a:r>
            <a:endParaRPr b="1" i="0" sz="2200" u="none" cap="none" strike="noStrik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45F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3344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/>
          <p:nvPr>
            <p:ph type="title"/>
          </p:nvPr>
        </p:nvSpPr>
        <p:spPr>
          <a:xfrm>
            <a:off x="292542" y="250367"/>
            <a:ext cx="93870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AU" sz="3600">
                <a:latin typeface="Tahoma"/>
                <a:ea typeface="Tahoma"/>
                <a:cs typeface="Tahoma"/>
                <a:sym typeface="Tahoma"/>
              </a:rPr>
              <a:t>Background</a:t>
            </a:r>
            <a:endParaRPr/>
          </a:p>
        </p:txBody>
      </p:sp>
      <p:sp>
        <p:nvSpPr>
          <p:cNvPr id="63" name="Google Shape;63;p2"/>
          <p:cNvSpPr txBox="1"/>
          <p:nvPr/>
        </p:nvSpPr>
        <p:spPr>
          <a:xfrm>
            <a:off x="187752" y="1573091"/>
            <a:ext cx="7962735" cy="34486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SDG AHT established at 30</a:t>
            </a:r>
            <a:r>
              <a:rPr b="0" baseline="3000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Plenary (2016)</a:t>
            </a:r>
            <a:endParaRPr/>
          </a:p>
          <a:p>
            <a:pPr indent="0" lvl="0" marL="127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Transition to SDG Coordination Group at 35</a:t>
            </a:r>
            <a:r>
              <a:rPr b="0" baseline="3000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Plenary (2021)</a:t>
            </a:r>
            <a:endParaRPr/>
          </a:p>
          <a:p>
            <a:pPr indent="0" lvl="0" marL="127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Coordinated approach led by SIT Chair and SEO</a:t>
            </a:r>
            <a:endParaRPr/>
          </a:p>
          <a:p>
            <a:pPr indent="0" lvl="0" marL="127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Ensure work is delivered by existing CEOS expertise</a:t>
            </a:r>
            <a:endParaRPr/>
          </a:p>
          <a:p>
            <a:pPr indent="0" lvl="0" marL="127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Provide strategic direction</a:t>
            </a:r>
            <a:endParaRPr/>
          </a:p>
          <a:p>
            <a:pPr indent="0" lvl="0" marL="127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Assess/coordinate future external requests</a:t>
            </a:r>
            <a:endParaRPr/>
          </a:p>
          <a:p>
            <a:pPr indent="0" lvl="0" marL="127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92542" y="5060231"/>
            <a:ext cx="116793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A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/ GEO Responsibilities </a:t>
            </a:r>
            <a:r>
              <a:rPr b="1" i="0" lang="en-AU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guidance document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65" name="Google Shape;6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3223" y="1948340"/>
            <a:ext cx="3858645" cy="2153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45F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3344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0"/>
          <p:cNvSpPr txBox="1"/>
          <p:nvPr>
            <p:ph type="title"/>
          </p:nvPr>
        </p:nvSpPr>
        <p:spPr>
          <a:xfrm>
            <a:off x="292542" y="250367"/>
            <a:ext cx="93870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AU" sz="3600">
                <a:latin typeface="Tahoma"/>
                <a:ea typeface="Tahoma"/>
                <a:cs typeface="Tahoma"/>
                <a:sym typeface="Tahoma"/>
              </a:rPr>
              <a:t>Lessons Learned</a:t>
            </a:r>
            <a:endParaRPr/>
          </a:p>
        </p:txBody>
      </p:sp>
      <p:sp>
        <p:nvSpPr>
          <p:cNvPr id="72" name="Google Shape;72;p20"/>
          <p:cNvSpPr txBox="1"/>
          <p:nvPr/>
        </p:nvSpPr>
        <p:spPr>
          <a:xfrm>
            <a:off x="151977" y="1250644"/>
            <a:ext cx="8406097" cy="47397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 Work Programme provides CEOS with one efficient way to work on specific SDG Targets / Indicators.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GEO Work Programme activity </a:t>
            </a: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 UN Custodian Agency engagement are current reality, and can demonstrate successful methodology (e.g., GEO LDN / UNCCD).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Maintaining awareness of all SDG activities across GEO without a dedicated Coordination function is a challenge.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SDG Coordination Group agreement at Side Meeting to review CEOS / GEO Responsibilities.</a:t>
            </a:r>
            <a:endParaRPr/>
          </a:p>
        </p:txBody>
      </p:sp>
      <p:pic>
        <p:nvPicPr>
          <p:cNvPr id="73" name="Google Shape;73;p20"/>
          <p:cNvPicPr preferRelativeResize="0"/>
          <p:nvPr/>
        </p:nvPicPr>
        <p:blipFill rotWithShape="1">
          <a:blip r:embed="rId3">
            <a:alphaModFix/>
          </a:blip>
          <a:srcRect b="0" l="46774" r="0" t="0"/>
          <a:stretch/>
        </p:blipFill>
        <p:spPr>
          <a:xfrm>
            <a:off x="9392653" y="1688252"/>
            <a:ext cx="1746019" cy="174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42192" y="3528150"/>
            <a:ext cx="3046943" cy="174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Kerblat, Flora (S&amp;A, Waite Campus)</dc:creator>
</cp:coreProperties>
</file>