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I7fPvJfa1UyuFipkfnm6I5Pbg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7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0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</a:t>
            </a:r>
            <a:r>
              <a:rPr lang="en-US" b="1">
                <a:solidFill>
                  <a:schemeClr val="accent1"/>
                </a:solidFill>
              </a:rPr>
              <a:t>SIT TW</a:t>
            </a: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b="1">
                <a:solidFill>
                  <a:schemeClr val="accent1"/>
                </a:solidFill>
              </a:rPr>
              <a:t>Octo</a:t>
            </a: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ber 2023</a:t>
            </a: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title"/>
          </p:nvPr>
        </p:nvSpPr>
        <p:spPr>
          <a:xfrm>
            <a:off x="292000" y="953604"/>
            <a:ext cx="6157200" cy="18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4400"/>
              <a:t>Proposal for a</a:t>
            </a:r>
            <a:r>
              <a:rPr lang="en-US" sz="4400">
                <a:latin typeface="Montserrat"/>
                <a:ea typeface="Montserrat"/>
                <a:cs typeface="Montserrat"/>
                <a:sym typeface="Montserrat"/>
              </a:rPr>
              <a:t>  COAST-VC</a:t>
            </a:r>
            <a:endParaRPr sz="4000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accent1"/>
                </a:solidFill>
              </a:rPr>
              <a:t>Merrie Beth Neely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accent1"/>
                </a:solidFill>
              </a:rPr>
              <a:t>Global Science and Technology (supporting NOAA)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Paul DiGiacomo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NOAA Center for Satellite Applications and Research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94020" y="103248"/>
            <a:ext cx="948178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COAST Ad-Hoc Team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Third year of being an Ad-Hoc Team. Term ends at CEOS Plenary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Major outcomes to date: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Release of Application Knowledge Hub and COAST Developed or Enhanced Products, including: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o"/>
            </a:pPr>
            <a:r>
              <a:rPr lang="en-US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Geoscience Australia shoreline mapping/NOAA Coastline Evolution</a:t>
            </a: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o"/>
            </a:pPr>
            <a:r>
              <a:rPr lang="en-US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ESA physical oceanography products for coastal regions</a:t>
            </a: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o"/>
            </a:pPr>
            <a:r>
              <a:rPr lang="en-US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NOAA &amp; ISRO Flooding products</a:t>
            </a: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 products in development: Habitat Suitability Index, shallow water bathymetry, hypoxia, coastal eutrophication, suspended particulate matter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Stakeholder Engagement Events and Co-Design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Successful use of CEOS Analytics Laboratory for Chesapeake Bay Pilot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Potential Activities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176050" y="1243425"/>
            <a:ext cx="115500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❖"/>
            </a:pPr>
            <a:r>
              <a:rPr lang="en-US" sz="2800">
                <a:solidFill>
                  <a:schemeClr val="dk2"/>
                </a:solidFill>
              </a:rPr>
              <a:t>Overall, would be complementary to existing activities in other VCs and WG activities and not overlap their work (discussions)</a:t>
            </a:r>
            <a:endParaRPr sz="2800">
              <a:solidFill>
                <a:schemeClr val="dk2"/>
              </a:solidFill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❖"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Future COAST Activities Could Include: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lang="en-US"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Finish products in development and advance new ones, including coastal blue carbon/habitat mapping, shoreline (e.g., UK, VNSC) and new polar pilot region</a:t>
            </a:r>
            <a:endParaRPr sz="2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lang="en-US"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Stakeholder Engagement Events and Co-Design in new pilot regions</a:t>
            </a:r>
            <a:endParaRPr sz="2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lang="en-US"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Utilize CEOS Analytics Lab to the extent enabled by SEO</a:t>
            </a:r>
            <a:endParaRPr sz="2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❖"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Both NOAA and ISRO have indicated interest in continuing to lead the VC through the transition and first round of leadership. We are finding a third co-chair.</a:t>
            </a:r>
            <a:endParaRPr sz="2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body" idx="1"/>
          </p:nvPr>
        </p:nvSpPr>
        <p:spPr>
          <a:xfrm>
            <a:off x="348308" y="90438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Heard broad support for continuation of COAST activities beyond the procedural end of the AHT term, and CEOS deliverables to the UN Ocean Decade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Precedent for this type of VC are LSI-VC and AC-VC (Multiple-property/domain-based with multiple measurement techniques)  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❖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 briefing in July was supportive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❖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Submitted White Paper supporting transition to a VC and draft Terms of Reference, and are on track to provide an Implementation Plan by SIT-39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200">
                <a:latin typeface="Montserrat"/>
                <a:ea typeface="Montserrat"/>
                <a:cs typeface="Montserrat"/>
                <a:sym typeface="Montserrat"/>
              </a:rPr>
              <a:t>COAST: 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Proposed Virtual Constellation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4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body" idx="1"/>
          </p:nvPr>
        </p:nvSpPr>
        <p:spPr>
          <a:xfrm>
            <a:off x="348308" y="12609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During SIT TW: Engage in discussion by CEOS members of the COAST VC White Paper and Draft Terms of Reference 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During the November Plenary we expect to request ACTION to pursue Approval from CEOS principles for the submitted White Paper and Draft Terms of Reference documents COAST-VC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approved at Plenary, and consistent with guidance in the CEOS VC Process Paper, COAST will draft and submit the VC-related Final Terms of Reference and Implementation Plan in time for decision at the CEOS SIT-39</a:t>
            </a:r>
            <a:endParaRPr/>
          </a:p>
          <a:p>
            <a:pPr marL="91440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Proposed ACTION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Widescreen</PresentationFormat>
  <Paragraphs>37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Noto Sans Symbols</vt:lpstr>
      <vt:lpstr>Arial</vt:lpstr>
      <vt:lpstr>Montserrat</vt:lpstr>
      <vt:lpstr>ceos</vt:lpstr>
      <vt:lpstr>Proposal for a  COAST-VC</vt:lpstr>
      <vt:lpstr>PowerPoint Presentation</vt:lpstr>
      <vt:lpstr>Potential Activities</vt:lpstr>
      <vt:lpstr>COAST: Proposed Virtual Constellation </vt:lpstr>
      <vt:lpstr>Proposed ACTION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a  COAST-VC</dc:title>
  <dc:creator>Katy Matthews</dc:creator>
  <cp:lastModifiedBy>Merrie Beth Neely</cp:lastModifiedBy>
  <cp:revision>1</cp:revision>
  <dcterms:modified xsi:type="dcterms:W3CDTF">2023-10-18T12:35:13Z</dcterms:modified>
</cp:coreProperties>
</file>