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7b2a9dc4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7b2a9dc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7b2a9dc4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7b2a9dc4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7b2a9dc48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7b2a9dc4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7b2a9dc48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7b2a9dc4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7b2a9dc48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7b2a9dc4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7b2a9dc48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7b2a9dc4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7500"/>
              <a:t> Technical Workshop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Summary &amp; Action Review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9.3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84948" y="6016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Session 2: Greenhouse Gas Observation Coordination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Yasjka Meijer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84948" y="6016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Session 3: </a:t>
            </a:r>
            <a:r>
              <a:rPr lang="en-GB" sz="3200"/>
              <a:t>Carbon Roadmaps and Policy Impact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Susanne Mecklenburg / Stephen Briggs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184948" y="14031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Session 4: CEOS-GEO Relationship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Marie-Claire Greening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176023" y="1670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Session 5: New Space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Eleni Paliouras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101" name="Google Shape;101;p12"/>
          <p:cNvSpPr txBox="1"/>
          <p:nvPr>
            <p:ph type="title"/>
          </p:nvPr>
        </p:nvSpPr>
        <p:spPr>
          <a:xfrm>
            <a:off x="176023" y="1670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Session 6: Biodiversity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Marc Paganini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176023" y="1670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Session 7: Oceans and Coasts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Marie-Helene Rio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115" name="Google Shape;115;p14"/>
          <p:cNvSpPr txBox="1"/>
          <p:nvPr>
            <p:ph type="title"/>
          </p:nvPr>
        </p:nvSpPr>
        <p:spPr>
          <a:xfrm>
            <a:off x="176023" y="1670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Session 7: Other Business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324225" y="1095500"/>
            <a:ext cx="51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Moderator: Marie-Claire Greening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