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dcd6ce2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7dcd6ce22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dcd6ce2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7dcd6ce22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dcd6ce22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7dcd6ce228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GHG Observation Coordination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Session Context &amp; Intro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34640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Yasjka Meijer</a:t>
            </a:r>
            <a:b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GHG TT Lead (ESA)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2023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ESA/ESRIN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0" y="1290950"/>
            <a:ext cx="116319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Observations from space of crucial importance to Paris Climate Agreement and Stocktake</a:t>
            </a:r>
            <a:endParaRPr i="1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i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efforts directed by the GHG Roadmap</a:t>
            </a:r>
            <a:endParaRPr b="1" i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i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Increasing activity in the commercial and NGO sectors for CO2 and CH4</a:t>
            </a:r>
            <a:endParaRPr b="1" i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i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</a:t>
            </a:r>
            <a:r>
              <a:rPr b="1" i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actively</a:t>
            </a:r>
            <a:r>
              <a:rPr b="1" i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engaging with International Methane Emissions Observatory (UNEP) for 2-3 years</a:t>
            </a:r>
            <a:endParaRPr b="1" i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i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WMO emerging with Global Greenhouse Gas Watch initiative</a:t>
            </a:r>
            <a:endParaRPr b="1" i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i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Considerable new investment across CEOS agencies and their governments</a:t>
            </a:r>
            <a:endParaRPr b="1" i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i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Observation Coordination identified by incoming SIT Chair (JAXA) as a headline priority for 2024-2025</a:t>
            </a:r>
            <a:endParaRPr b="1" i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Context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357100" y="1290950"/>
            <a:ext cx="11631900" cy="5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community on several key activities and relationships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 Roadmap 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IMEO 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WMO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GHG Mission portal from ESA MIM and JAXA SIT teams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National reports of interest - US GHG Center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 some new activities 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Best Practices for GHG Emissions from Space - supporting new space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Hear from JAXA as to their plans and priorities in this area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Session Objectives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75" y="1872023"/>
            <a:ext cx="1043940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1" name="Google Shape;9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300" y="2522898"/>
            <a:ext cx="104013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