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dcd6ce2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7dcd6ce22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dcd6ce2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7dcd6ce22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dcd6ce22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7dcd6ce228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1f35ac7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81f35ac7b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Carbon Roadmaps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&amp; Policy Impact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Session Context &amp; Intro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4546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Susanne Mecklenburg, ESA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367150"/>
            <a:ext cx="116319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 issues are a significant part of the CEOS coordination agenda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past year has highlighted the insecure nature of the observation community relationship with the UNFCCC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COP-28 preparations have been particularly problematic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Studies have demonstrated that space agency global datasets are not having intended impact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land carbon (AFOLU) Roadmap is in development and aquatic roadmap in definition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edition of the EO Handbook has been developed to showcase the capabilities of satellite EO in support of the Global Stocktake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357100" y="1290950"/>
            <a:ext cx="116319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community on the Roadmap status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AFOLU (heading for endorsement at Plenary)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Aquatic carbon (in definition stage by OCR-VC)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6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Hear the latest from the biomass harmonisation team and consider lessons to take forward on our approach to new datasets generally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Includes update on country engagement case study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6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Take stock of our preparation for COP-28 and brainstorm potential new approaches for observation sector engagement with the policy processes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6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Preview the EO Handbook and discuss promotion opportunities at COP-28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Session 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325" y="1012225"/>
            <a:ext cx="9980526" cy="510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175" y="1396675"/>
            <a:ext cx="6166749" cy="471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357100" y="1367150"/>
            <a:ext cx="11631900" cy="5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UNFCCC Research and Systematic Observation (RSO) interface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Insecure relationship with UNFCCC SEC highlighted through staff changes (esp Jo Post)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COP-28 preparations have been particularly problematic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 is taking a new tack with UNFCCC citing ‘too much noise’ in RSO - looking more at adaptation and other sectors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 Post now at GOOS but willing to support CEOS strategising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Studies (Melo et al) indicate limited uptake of our datasets for UNFCCC reporting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incoming SIT Chair has indicated the topic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be a priority for their term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Past and recent discussions have raised several new paradigms for improvement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UNFCCC Global Goal on Observations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groupings - Covenant of City Mayors (reporting, data needs)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IPCC TFI GPG Update - a 5 year EO optimisation campaign, starting now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3.4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