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13716000" cx="24384000"/>
  <p:notesSz cx="6858000" cy="9144000"/>
  <p:embeddedFontLst>
    <p:embeddedFont>
      <p:font typeface="Helvetica Neue"/>
      <p:regular r:id="rId18"/>
      <p:bold r:id="rId19"/>
      <p:italic r:id="rId20"/>
      <p:boldItalic r:id="rId21"/>
    </p:embeddedFont>
    <p:embeddedFont>
      <p:font typeface="Oswald SemiBold"/>
      <p:regular r:id="rId22"/>
      <p:bold r:id="rId23"/>
    </p:embeddedFont>
    <p:embeddedFont>
      <p:font typeface="Roboto"/>
      <p:regular r:id="rId24"/>
      <p:bold r:id="rId25"/>
      <p:italic r:id="rId26"/>
      <p:boldItalic r:id="rId27"/>
    </p:embeddedFont>
    <p:embeddedFont>
      <p:font typeface="Arimo"/>
      <p:regular r:id="rId28"/>
      <p:bold r:id="rId29"/>
      <p:italic r:id="rId30"/>
      <p:boldItalic r:id="rId31"/>
    </p:embeddedFont>
    <p:embeddedFont>
      <p:font typeface="Arimo SemiBold"/>
      <p:regular r:id="rId32"/>
      <p:bold r:id="rId33"/>
      <p:italic r:id="rId34"/>
      <p:boldItalic r:id="rId35"/>
    </p:embeddedFont>
    <p:embeddedFont>
      <p:font typeface="Montserrat"/>
      <p:regular r:id="rId36"/>
      <p:bold r:id="rId37"/>
      <p:italic r:id="rId38"/>
      <p:boldItalic r:id="rId39"/>
    </p:embeddedFont>
    <p:embeddedFont>
      <p:font typeface="Montserrat Medium"/>
      <p:regular r:id="rId40"/>
      <p:bold r:id="rId41"/>
      <p:italic r:id="rId42"/>
      <p:boldItalic r:id="rId43"/>
    </p:embeddedFont>
    <p:embeddedFont>
      <p:font typeface="Oswald Light"/>
      <p:regular r:id="rId44"/>
      <p:bold r:id="rId45"/>
    </p:embeddedFont>
    <p:embeddedFont>
      <p:font typeface="Candara"/>
      <p:regular r:id="rId46"/>
      <p:bold r:id="rId47"/>
      <p:italic r:id="rId48"/>
      <p:boldItalic r:id="rId49"/>
    </p:embeddedFont>
    <p:embeddedFont>
      <p:font typeface="Arimo Medium"/>
      <p:regular r:id="rId50"/>
      <p:bold r:id="rId51"/>
      <p:italic r:id="rId52"/>
      <p:boldItalic r:id="rId53"/>
    </p:embeddedFont>
    <p:embeddedFont>
      <p:font typeface="Oswald"/>
      <p:regular r:id="rId54"/>
      <p:bold r:id="rId55"/>
    </p:embeddedFont>
    <p:embeddedFont>
      <p:font typeface="Courier Prime"/>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0" roundtripDataSignature="AMtx7mg5EkLdqtocppYd+K8obRQ4jvsJ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Medium-regular.fntdata"/><Relationship Id="rId42" Type="http://schemas.openxmlformats.org/officeDocument/2006/relationships/font" Target="fonts/MontserratMedium-italic.fntdata"/><Relationship Id="rId41" Type="http://schemas.openxmlformats.org/officeDocument/2006/relationships/font" Target="fonts/MontserratMedium-bold.fntdata"/><Relationship Id="rId44" Type="http://schemas.openxmlformats.org/officeDocument/2006/relationships/font" Target="fonts/OswaldLight-regular.fntdata"/><Relationship Id="rId43" Type="http://schemas.openxmlformats.org/officeDocument/2006/relationships/font" Target="fonts/MontserratMedium-boldItalic.fntdata"/><Relationship Id="rId46" Type="http://schemas.openxmlformats.org/officeDocument/2006/relationships/font" Target="fonts/Candara-regular.fntdata"/><Relationship Id="rId45" Type="http://schemas.openxmlformats.org/officeDocument/2006/relationships/font" Target="fonts/OswaldLigh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Candara-italic.fntdata"/><Relationship Id="rId47" Type="http://schemas.openxmlformats.org/officeDocument/2006/relationships/font" Target="fonts/Candara-bold.fntdata"/><Relationship Id="rId49" Type="http://schemas.openxmlformats.org/officeDocument/2006/relationships/font" Target="fonts/Candara-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Arimo-boldItalic.fntdata"/><Relationship Id="rId30" Type="http://schemas.openxmlformats.org/officeDocument/2006/relationships/font" Target="fonts/Arimo-italic.fntdata"/><Relationship Id="rId33" Type="http://schemas.openxmlformats.org/officeDocument/2006/relationships/font" Target="fonts/ArimoSemiBold-bold.fntdata"/><Relationship Id="rId32" Type="http://schemas.openxmlformats.org/officeDocument/2006/relationships/font" Target="fonts/ArimoSemiBold-regular.fntdata"/><Relationship Id="rId35" Type="http://schemas.openxmlformats.org/officeDocument/2006/relationships/font" Target="fonts/ArimoSemiBold-boldItalic.fntdata"/><Relationship Id="rId34" Type="http://schemas.openxmlformats.org/officeDocument/2006/relationships/font" Target="fonts/ArimoSemiBold-italic.fntdata"/><Relationship Id="rId37" Type="http://schemas.openxmlformats.org/officeDocument/2006/relationships/font" Target="fonts/Montserrat-bold.fntdata"/><Relationship Id="rId36" Type="http://schemas.openxmlformats.org/officeDocument/2006/relationships/font" Target="fonts/Montserrat-regular.fntdata"/><Relationship Id="rId39" Type="http://schemas.openxmlformats.org/officeDocument/2006/relationships/font" Target="fonts/Montserrat-boldItalic.fntdata"/><Relationship Id="rId38" Type="http://schemas.openxmlformats.org/officeDocument/2006/relationships/font" Target="fonts/Montserrat-italic.fntdata"/><Relationship Id="rId20" Type="http://schemas.openxmlformats.org/officeDocument/2006/relationships/font" Target="fonts/HelveticaNeue-italic.fntdata"/><Relationship Id="rId22" Type="http://schemas.openxmlformats.org/officeDocument/2006/relationships/font" Target="fonts/OswaldSemiBold-regular.fntdata"/><Relationship Id="rId21" Type="http://schemas.openxmlformats.org/officeDocument/2006/relationships/font" Target="fonts/HelveticaNeue-boldItalic.fntdata"/><Relationship Id="rId24" Type="http://schemas.openxmlformats.org/officeDocument/2006/relationships/font" Target="fonts/Roboto-regular.fntdata"/><Relationship Id="rId23" Type="http://schemas.openxmlformats.org/officeDocument/2006/relationships/font" Target="fonts/OswaldSemiBold-bold.fntdata"/><Relationship Id="rId60" Type="http://customschemas.google.com/relationships/presentationmetadata" Target="metadata"/><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Arimo-regular.fntdata"/><Relationship Id="rId27" Type="http://schemas.openxmlformats.org/officeDocument/2006/relationships/font" Target="fonts/Roboto-boldItalic.fntdata"/><Relationship Id="rId29" Type="http://schemas.openxmlformats.org/officeDocument/2006/relationships/font" Target="fonts/Arimo-bold.fntdata"/><Relationship Id="rId51" Type="http://schemas.openxmlformats.org/officeDocument/2006/relationships/font" Target="fonts/ArimoMedium-bold.fntdata"/><Relationship Id="rId50" Type="http://schemas.openxmlformats.org/officeDocument/2006/relationships/font" Target="fonts/ArimoMedium-regular.fntdata"/><Relationship Id="rId53" Type="http://schemas.openxmlformats.org/officeDocument/2006/relationships/font" Target="fonts/ArimoMedium-boldItalic.fntdata"/><Relationship Id="rId52" Type="http://schemas.openxmlformats.org/officeDocument/2006/relationships/font" Target="fonts/ArimoMedium-italic.fntdata"/><Relationship Id="rId11" Type="http://schemas.openxmlformats.org/officeDocument/2006/relationships/slide" Target="slides/slide7.xml"/><Relationship Id="rId55" Type="http://schemas.openxmlformats.org/officeDocument/2006/relationships/font" Target="fonts/Oswald-bold.fntdata"/><Relationship Id="rId10" Type="http://schemas.openxmlformats.org/officeDocument/2006/relationships/slide" Target="slides/slide6.xml"/><Relationship Id="rId54" Type="http://schemas.openxmlformats.org/officeDocument/2006/relationships/font" Target="fonts/Oswald-regular.fntdata"/><Relationship Id="rId13" Type="http://schemas.openxmlformats.org/officeDocument/2006/relationships/slide" Target="slides/slide9.xml"/><Relationship Id="rId57" Type="http://schemas.openxmlformats.org/officeDocument/2006/relationships/font" Target="fonts/CourierPrime-bold.fntdata"/><Relationship Id="rId12" Type="http://schemas.openxmlformats.org/officeDocument/2006/relationships/slide" Target="slides/slide8.xml"/><Relationship Id="rId56" Type="http://schemas.openxmlformats.org/officeDocument/2006/relationships/font" Target="fonts/CourierPrime-regular.fntdata"/><Relationship Id="rId15" Type="http://schemas.openxmlformats.org/officeDocument/2006/relationships/slide" Target="slides/slide11.xml"/><Relationship Id="rId59" Type="http://schemas.openxmlformats.org/officeDocument/2006/relationships/font" Target="fonts/CourierPrime-boldItalic.fntdata"/><Relationship Id="rId14" Type="http://schemas.openxmlformats.org/officeDocument/2006/relationships/slide" Target="slides/slide10.xml"/><Relationship Id="rId58" Type="http://schemas.openxmlformats.org/officeDocument/2006/relationships/font" Target="fonts/CourierPrime-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HelveticaNeue-bold.fntdata"/><Relationship Id="rId18" Type="http://schemas.openxmlformats.org/officeDocument/2006/relationships/font" Target="fonts/HelveticaNeue-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1" name="Google Shape;7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f401ec5783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6" name="Google Shape;216;g2f401ec5783_0_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fcedd2b58d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5" name="Google Shape;255;g2fcedd2b58d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fdca0c8a2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9" name="Google Shape;269;g2fdca0c8a29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83" name="Google Shape;28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cad4b93749_2_4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83" name="Google Shape;83;g2cad4b93749_2_4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AU"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84" name="Google Shape;84;g2cad4b93749_2_42: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g2cad4b93749_2_42: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sz="1400">
                <a:latin typeface="Calibri"/>
                <a:ea typeface="Calibri"/>
                <a:cs typeface="Calibri"/>
                <a:sym typeface="Calibri"/>
              </a:rPr>
              <a:t>- Co-produce transformative programmes that deliver actionable information for users and stakeholders while incorporating multidisciplinary approaches to enable clear social and environmental decisions. </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AU" sz="1400">
                <a:latin typeface="Calibri"/>
                <a:ea typeface="Calibri"/>
                <a:cs typeface="Calibri"/>
                <a:sym typeface="Calibri"/>
              </a:rPr>
              <a:t>-- Focus in integrated solutions with clearly communicated goals and impact</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AU" sz="1400">
                <a:latin typeface="Calibri"/>
                <a:ea typeface="Calibri"/>
                <a:cs typeface="Calibri"/>
                <a:sym typeface="Calibri"/>
              </a:rPr>
              <a:t>- Increase equity through access to Earth Intelligence- focus on access, inclusion, transparency and co-developed solutions with communities </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AU" sz="1400">
                <a:latin typeface="Calibri"/>
                <a:ea typeface="Calibri"/>
                <a:cs typeface="Calibri"/>
                <a:sym typeface="Calibri"/>
              </a:rPr>
              <a:t>- Provide meaningful and participatory engagement for youth, Indigenous communities and marginalized groups</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AU" sz="1400">
                <a:latin typeface="Calibri"/>
                <a:ea typeface="Calibri"/>
                <a:cs typeface="Calibri"/>
                <a:sym typeface="Calibri"/>
              </a:rPr>
              <a:t>Leverage new technologies and innovation in provision of Earth Intelligence solutions: focus and promote open data and open knowledge</a:t>
            </a:r>
            <a:endParaRPr sz="1400">
              <a:latin typeface="Calibri"/>
              <a:ea typeface="Calibri"/>
              <a:cs typeface="Calibri"/>
              <a:sym typeface="Calibri"/>
            </a:endParaRPr>
          </a:p>
        </p:txBody>
      </p:sp>
      <p:sp>
        <p:nvSpPr>
          <p:cNvPr id="86" name="Google Shape;86;g2cad4b93749_2_42: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87" name="Google Shape;87;g2cad4b93749_2_42: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AU"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ad4b93749_2_9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1" name="Google Shape;101;g2cad4b93749_2_9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AU"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102" name="Google Shape;102;g2cad4b93749_2_99: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cad4b93749_2_99: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sz="1400">
                <a:latin typeface="Calibri"/>
                <a:ea typeface="Calibri"/>
                <a:cs typeface="Calibri"/>
                <a:sym typeface="Calibri"/>
              </a:rPr>
              <a:t>Each area would include relevant GEO activities, WGs, Nexus projects, and Regional GEOs; </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AU" sz="1400">
                <a:latin typeface="Calibri"/>
                <a:ea typeface="Calibri"/>
                <a:cs typeface="Calibri"/>
                <a:sym typeface="Calibri"/>
              </a:rPr>
              <a:t>Activities,WGs, Regional GEOs may be split between review areas</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AU" sz="1400">
                <a:latin typeface="Calibri"/>
                <a:ea typeface="Calibri"/>
                <a:cs typeface="Calibri"/>
                <a:sym typeface="Calibri"/>
              </a:rPr>
              <a:t>This would resemble the ET approach, but focus on a more representative breakdown of topic areas</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AU" sz="1400">
                <a:latin typeface="Calibri"/>
                <a:ea typeface="Calibri"/>
                <a:cs typeface="Calibri"/>
                <a:sym typeface="Calibri"/>
              </a:rPr>
              <a:t>Goal is to enable thematic or focal area mapping across activities and regions with a reference to engagement priorities, as relevant</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AU" sz="1400">
                <a:latin typeface="Calibri"/>
                <a:ea typeface="Calibri"/>
                <a:cs typeface="Calibri"/>
                <a:sym typeface="Calibri"/>
              </a:rPr>
              <a:t> this breakdown will also help to indicate the best organizational structure to use for the next GWP</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AU" sz="1400">
                <a:latin typeface="Calibri"/>
                <a:ea typeface="Calibri"/>
                <a:cs typeface="Calibri"/>
                <a:sym typeface="Calibri"/>
              </a:rPr>
              <a:t>Two cross-cutting areas would be included</a:t>
            </a:r>
            <a:endParaRPr sz="1400">
              <a:latin typeface="Calibri"/>
              <a:ea typeface="Calibri"/>
              <a:cs typeface="Calibri"/>
              <a:sym typeface="Calibri"/>
            </a:endParaRPr>
          </a:p>
        </p:txBody>
      </p:sp>
      <p:sp>
        <p:nvSpPr>
          <p:cNvPr id="104" name="Google Shape;104;g2cad4b93749_2_99: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5" name="Google Shape;105;g2cad4b93749_2_99: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AU"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cad4b93749_1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AU" sz="1400">
                <a:solidFill>
                  <a:schemeClr val="dk1"/>
                </a:solidFill>
                <a:latin typeface="Candara"/>
                <a:ea typeface="Candara"/>
                <a:cs typeface="Candara"/>
                <a:sym typeface="Candara"/>
              </a:rPr>
              <a:t>This structure proposes to organize activities and respective foundational tasks into thematic groups or focus areas. This approach will enhance the framework for collaboration across GEO, promote greater alignment with global priorities, and facilitate the development of innovative nexus resulting from cross-GEO collaboration and innovation. </a:t>
            </a:r>
            <a:endParaRPr sz="1400">
              <a:solidFill>
                <a:schemeClr val="dk1"/>
              </a:solidFill>
              <a:latin typeface="Candara"/>
              <a:ea typeface="Candara"/>
              <a:cs typeface="Candara"/>
              <a:sym typeface="Candara"/>
            </a:endParaRPr>
          </a:p>
          <a:p>
            <a:pPr indent="0" lvl="0" marL="0" rtl="0" algn="l">
              <a:lnSpc>
                <a:spcPct val="115000"/>
              </a:lnSpc>
              <a:spcBef>
                <a:spcPts val="0"/>
              </a:spcBef>
              <a:spcAft>
                <a:spcPts val="0"/>
              </a:spcAft>
              <a:buSzPts val="1100"/>
              <a:buNone/>
            </a:pPr>
            <a:r>
              <a:t/>
            </a:r>
            <a:endParaRPr sz="1400">
              <a:solidFill>
                <a:schemeClr val="dk1"/>
              </a:solidFill>
              <a:latin typeface="Candara"/>
              <a:ea typeface="Candara"/>
              <a:cs typeface="Candara"/>
              <a:sym typeface="Candara"/>
            </a:endParaRPr>
          </a:p>
          <a:p>
            <a:pPr indent="0" lvl="0" marL="0" rtl="0" algn="l">
              <a:lnSpc>
                <a:spcPct val="115000"/>
              </a:lnSpc>
              <a:spcBef>
                <a:spcPts val="0"/>
              </a:spcBef>
              <a:spcAft>
                <a:spcPts val="0"/>
              </a:spcAft>
              <a:buSzPts val="1100"/>
              <a:buNone/>
            </a:pPr>
            <a:r>
              <a:rPr lang="en-AU" sz="1400">
                <a:solidFill>
                  <a:schemeClr val="dk1"/>
                </a:solidFill>
                <a:latin typeface="Candara"/>
                <a:ea typeface="Candara"/>
                <a:cs typeface="Candara"/>
                <a:sym typeface="Candara"/>
              </a:rPr>
              <a:t>Based on current GWP mapping, links with global policy and international bodies/stakeholders</a:t>
            </a:r>
            <a:endParaRPr sz="1400">
              <a:solidFill>
                <a:schemeClr val="dk1"/>
              </a:solidFill>
              <a:latin typeface="Candara"/>
              <a:ea typeface="Candara"/>
              <a:cs typeface="Candara"/>
              <a:sym typeface="Candara"/>
            </a:endParaRPr>
          </a:p>
          <a:p>
            <a:pPr indent="0" lvl="0" marL="0" rtl="0" algn="l">
              <a:lnSpc>
                <a:spcPct val="115000"/>
              </a:lnSpc>
              <a:spcBef>
                <a:spcPts val="0"/>
              </a:spcBef>
              <a:spcAft>
                <a:spcPts val="0"/>
              </a:spcAft>
              <a:buSzPts val="1100"/>
              <a:buNone/>
            </a:pPr>
            <a:r>
              <a:t/>
            </a:r>
            <a:endParaRPr sz="1400">
              <a:solidFill>
                <a:schemeClr val="dk1"/>
              </a:solidFill>
              <a:latin typeface="Candara"/>
              <a:ea typeface="Candara"/>
              <a:cs typeface="Candara"/>
              <a:sym typeface="Candara"/>
            </a:endParaRPr>
          </a:p>
          <a:p>
            <a:pPr indent="0" lvl="0" marL="0" rtl="0" algn="l">
              <a:lnSpc>
                <a:spcPct val="100000"/>
              </a:lnSpc>
              <a:spcBef>
                <a:spcPts val="0"/>
              </a:spcBef>
              <a:spcAft>
                <a:spcPts val="0"/>
              </a:spcAft>
              <a:buSzPts val="1400"/>
              <a:buNone/>
            </a:pPr>
            <a:r>
              <a:rPr lang="en-AU" sz="1400">
                <a:solidFill>
                  <a:schemeClr val="dk1"/>
                </a:solidFill>
                <a:latin typeface="Candara"/>
                <a:ea typeface="Candara"/>
                <a:cs typeface="Candara"/>
                <a:sym typeface="Candara"/>
              </a:rPr>
              <a:t>The initial prioritization exercise resulted in six thematic focus areas: (1) Agriculture and Food Security, (2) Water and Land Sustainability,(3)  Ecosystem, Biodiversity and Carbon Management, (4) Weather and Disaster Resilience, (5) Climate, Energy and Urbanization, and (6) One Health. </a:t>
            </a:r>
            <a:endParaRPr sz="1400">
              <a:solidFill>
                <a:schemeClr val="dk1"/>
              </a:solidFill>
              <a:latin typeface="Candara"/>
              <a:ea typeface="Candara"/>
              <a:cs typeface="Candara"/>
              <a:sym typeface="Candara"/>
            </a:endParaRPr>
          </a:p>
          <a:p>
            <a:pPr indent="0" lvl="0" marL="0" rtl="0" algn="l">
              <a:lnSpc>
                <a:spcPct val="100000"/>
              </a:lnSpc>
              <a:spcBef>
                <a:spcPts val="0"/>
              </a:spcBef>
              <a:spcAft>
                <a:spcPts val="0"/>
              </a:spcAft>
              <a:buSzPts val="1400"/>
              <a:buNone/>
            </a:pPr>
            <a:r>
              <a:rPr lang="en-AU" sz="1400">
                <a:solidFill>
                  <a:schemeClr val="dk1"/>
                </a:solidFill>
                <a:latin typeface="Candara"/>
                <a:ea typeface="Candara"/>
                <a:cs typeface="Candara"/>
                <a:sym typeface="Candara"/>
              </a:rPr>
              <a:t>More detailed narrative summaries on each thematic area, connections across GEO, and  justification will be developed</a:t>
            </a:r>
            <a:endParaRPr sz="1400">
              <a:solidFill>
                <a:schemeClr val="dk1"/>
              </a:solidFill>
              <a:latin typeface="Candara"/>
              <a:ea typeface="Candara"/>
              <a:cs typeface="Candara"/>
              <a:sym typeface="Candara"/>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Candara"/>
              <a:ea typeface="Candara"/>
              <a:cs typeface="Candara"/>
              <a:sym typeface="Candara"/>
            </a:endParaRPr>
          </a:p>
        </p:txBody>
      </p:sp>
      <p:sp>
        <p:nvSpPr>
          <p:cNvPr id="137" name="Google Shape;137;g2cad4b93749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e7d7e93230_2_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507D80"/>
              </a:buClr>
              <a:buSzPts val="1100"/>
              <a:buFont typeface="Arimo"/>
              <a:buChar char="●"/>
            </a:pPr>
            <a:r>
              <a:rPr b="1" lang="en-AU" sz="1100">
                <a:solidFill>
                  <a:srgbClr val="507D80"/>
                </a:solidFill>
                <a:latin typeface="Arimo"/>
                <a:ea typeface="Arimo"/>
                <a:cs typeface="Arimo"/>
                <a:sym typeface="Arimo"/>
              </a:rPr>
              <a:t>Conveners: </a:t>
            </a:r>
            <a:r>
              <a:rPr lang="en-AU" sz="1100">
                <a:solidFill>
                  <a:srgbClr val="507D80"/>
                </a:solidFill>
                <a:latin typeface="Arimo"/>
                <a:ea typeface="Arimo"/>
                <a:cs typeface="Arimo"/>
                <a:sym typeface="Arimo"/>
              </a:rPr>
              <a:t>activities, outside of R2O process, that serve, implement, and promote the convening power of GEO; include WGs.</a:t>
            </a:r>
            <a:endParaRPr sz="1100">
              <a:solidFill>
                <a:srgbClr val="507D80"/>
              </a:solidFill>
              <a:latin typeface="Arimo"/>
              <a:ea typeface="Arimo"/>
              <a:cs typeface="Arimo"/>
              <a:sym typeface="Arimo"/>
            </a:endParaRPr>
          </a:p>
          <a:p>
            <a:pPr indent="-298450" lvl="0" marL="457200" rtl="0" algn="l">
              <a:lnSpc>
                <a:spcPct val="115000"/>
              </a:lnSpc>
              <a:spcBef>
                <a:spcPts val="0"/>
              </a:spcBef>
              <a:spcAft>
                <a:spcPts val="0"/>
              </a:spcAft>
              <a:buClr>
                <a:srgbClr val="507D80"/>
              </a:buClr>
              <a:buSzPts val="1100"/>
              <a:buFont typeface="Arimo"/>
              <a:buChar char="●"/>
            </a:pPr>
            <a:r>
              <a:rPr b="1" lang="en-AU" sz="1100">
                <a:solidFill>
                  <a:srgbClr val="507D80"/>
                </a:solidFill>
                <a:latin typeface="Arimo"/>
                <a:ea typeface="Arimo"/>
                <a:cs typeface="Arimo"/>
                <a:sym typeface="Arimo"/>
              </a:rPr>
              <a:t>Activities</a:t>
            </a:r>
            <a:r>
              <a:rPr lang="en-AU" sz="1100">
                <a:solidFill>
                  <a:srgbClr val="507D80"/>
                </a:solidFill>
                <a:latin typeface="Arimo"/>
                <a:ea typeface="Arimo"/>
                <a:cs typeface="Arimo"/>
                <a:sym typeface="Arimo"/>
              </a:rPr>
              <a:t>: Mature Flagships; Flagships Initiatives; Initiatives; Pilots </a:t>
            </a:r>
            <a:endParaRPr sz="1100">
              <a:solidFill>
                <a:srgbClr val="507D80"/>
              </a:solidFill>
              <a:latin typeface="Arimo"/>
              <a:ea typeface="Arimo"/>
              <a:cs typeface="Arimo"/>
              <a:sym typeface="Arimo"/>
            </a:endParaRPr>
          </a:p>
          <a:p>
            <a:pPr indent="-298450" lvl="0" marL="457200" rtl="0" algn="l">
              <a:lnSpc>
                <a:spcPct val="115000"/>
              </a:lnSpc>
              <a:spcBef>
                <a:spcPts val="0"/>
              </a:spcBef>
              <a:spcAft>
                <a:spcPts val="0"/>
              </a:spcAft>
              <a:buClr>
                <a:srgbClr val="507D80"/>
              </a:buClr>
              <a:buSzPts val="1100"/>
              <a:buFont typeface="Arimo"/>
              <a:buChar char="●"/>
            </a:pPr>
            <a:r>
              <a:rPr lang="en-AU" sz="1100">
                <a:solidFill>
                  <a:srgbClr val="507D80"/>
                </a:solidFill>
                <a:latin typeface="Arimo"/>
                <a:ea typeface="Arimo"/>
                <a:cs typeface="Arimo"/>
                <a:sym typeface="Arimo"/>
              </a:rPr>
              <a:t>Clear criteria and M&amp;E</a:t>
            </a:r>
            <a:endParaRPr sz="1100">
              <a:solidFill>
                <a:srgbClr val="507D80"/>
              </a:solidFill>
              <a:latin typeface="Arimo"/>
              <a:ea typeface="Arimo"/>
              <a:cs typeface="Arimo"/>
              <a:sym typeface="Arimo"/>
            </a:endParaRPr>
          </a:p>
          <a:p>
            <a:pPr indent="-298450" lvl="0" marL="457200" rtl="0" algn="l">
              <a:lnSpc>
                <a:spcPct val="115000"/>
              </a:lnSpc>
              <a:spcBef>
                <a:spcPts val="0"/>
              </a:spcBef>
              <a:spcAft>
                <a:spcPts val="0"/>
              </a:spcAft>
              <a:buClr>
                <a:srgbClr val="507D80"/>
              </a:buClr>
              <a:buSzPts val="1100"/>
              <a:buFont typeface="Arimo"/>
              <a:buChar char="●"/>
            </a:pPr>
            <a:r>
              <a:rPr lang="en-AU" sz="1100">
                <a:solidFill>
                  <a:srgbClr val="507D80"/>
                </a:solidFill>
                <a:latin typeface="Arimo"/>
                <a:ea typeface="Arimo"/>
                <a:cs typeface="Arimo"/>
                <a:sym typeface="Arimo"/>
              </a:rPr>
              <a:t>Clear R2O evolution process </a:t>
            </a:r>
            <a:endParaRPr sz="1100">
              <a:solidFill>
                <a:srgbClr val="507D80"/>
              </a:solidFill>
              <a:latin typeface="Arimo"/>
              <a:ea typeface="Arimo"/>
              <a:cs typeface="Arimo"/>
              <a:sym typeface="Arimo"/>
            </a:endParaRPr>
          </a:p>
          <a:p>
            <a:pPr indent="-298450" lvl="0" marL="457200" rtl="0" algn="l">
              <a:lnSpc>
                <a:spcPct val="115000"/>
              </a:lnSpc>
              <a:spcBef>
                <a:spcPts val="0"/>
              </a:spcBef>
              <a:spcAft>
                <a:spcPts val="0"/>
              </a:spcAft>
              <a:buClr>
                <a:srgbClr val="507D80"/>
              </a:buClr>
              <a:buSzPts val="1100"/>
              <a:buFont typeface="Arimo"/>
              <a:buChar char="●"/>
            </a:pPr>
            <a:r>
              <a:rPr b="1" lang="en-AU" sz="1100">
                <a:solidFill>
                  <a:srgbClr val="507D80"/>
                </a:solidFill>
                <a:latin typeface="Arimo"/>
                <a:ea typeface="Arimo"/>
                <a:cs typeface="Arimo"/>
                <a:sym typeface="Arimo"/>
              </a:rPr>
              <a:t>Accelerators:</a:t>
            </a:r>
            <a:r>
              <a:rPr lang="en-AU" sz="1100">
                <a:solidFill>
                  <a:srgbClr val="507D80"/>
                </a:solidFill>
                <a:latin typeface="Arimo"/>
                <a:ea typeface="Arimo"/>
                <a:cs typeface="Arimo"/>
                <a:sym typeface="Arimo"/>
              </a:rPr>
              <a:t> fast-track R2O activities; to replace Incubators​</a:t>
            </a:r>
            <a:endParaRPr sz="1100">
              <a:solidFill>
                <a:srgbClr val="507D80"/>
              </a:solidFill>
              <a:latin typeface="Arimo"/>
              <a:ea typeface="Arimo"/>
              <a:cs typeface="Arimo"/>
              <a:sym typeface="Arimo"/>
            </a:endParaRPr>
          </a:p>
          <a:p>
            <a:pPr indent="-298450" lvl="0" marL="457200" rtl="0" algn="l">
              <a:lnSpc>
                <a:spcPct val="115000"/>
              </a:lnSpc>
              <a:spcBef>
                <a:spcPts val="0"/>
              </a:spcBef>
              <a:spcAft>
                <a:spcPts val="0"/>
              </a:spcAft>
              <a:buClr>
                <a:srgbClr val="507D80"/>
              </a:buClr>
              <a:buSzPts val="1100"/>
              <a:buFont typeface="Arimo"/>
              <a:buChar char="●"/>
            </a:pPr>
            <a:r>
              <a:rPr b="1" lang="en-AU" sz="1100">
                <a:solidFill>
                  <a:srgbClr val="507D80"/>
                </a:solidFill>
                <a:latin typeface="Arimo"/>
                <a:ea typeface="Arimo"/>
                <a:cs typeface="Arimo"/>
                <a:sym typeface="Arimo"/>
              </a:rPr>
              <a:t>Enabling Mechanisms: </a:t>
            </a:r>
            <a:r>
              <a:rPr lang="en-AU" sz="1100">
                <a:solidFill>
                  <a:srgbClr val="507D80"/>
                </a:solidFill>
                <a:latin typeface="Arimo"/>
                <a:ea typeface="Arimo"/>
                <a:cs typeface="Arimo"/>
                <a:sym typeface="Arimo"/>
              </a:rPr>
              <a:t>to horizontally support Activities and Conveners and promote cross-cutting aspects of GEO’s implementation; include FTs</a:t>
            </a:r>
            <a:endParaRPr sz="1100">
              <a:solidFill>
                <a:srgbClr val="507D80"/>
              </a:solidFill>
              <a:latin typeface="Arimo"/>
              <a:ea typeface="Arimo"/>
              <a:cs typeface="Arimo"/>
              <a:sym typeface="Arimo"/>
            </a:endParaRPr>
          </a:p>
          <a:p>
            <a:pPr indent="-298450" lvl="0" marL="457200" rtl="0" algn="l">
              <a:lnSpc>
                <a:spcPct val="115000"/>
              </a:lnSpc>
              <a:spcBef>
                <a:spcPts val="0"/>
              </a:spcBef>
              <a:spcAft>
                <a:spcPts val="0"/>
              </a:spcAft>
              <a:buClr>
                <a:srgbClr val="507D80"/>
              </a:buClr>
              <a:buSzPts val="1100"/>
              <a:buFont typeface="Arimo"/>
              <a:buChar char="●"/>
            </a:pPr>
            <a:r>
              <a:rPr b="1" lang="en-AU" sz="1100">
                <a:solidFill>
                  <a:srgbClr val="507D80"/>
                </a:solidFill>
                <a:latin typeface="Arimo"/>
                <a:ea typeface="Arimo"/>
                <a:cs typeface="Arimo"/>
                <a:sym typeface="Arimo"/>
              </a:rPr>
              <a:t>“Ever green” programme cycle​</a:t>
            </a:r>
            <a:r>
              <a:rPr lang="en-AU" sz="1100">
                <a:solidFill>
                  <a:srgbClr val="507D80"/>
                </a:solidFill>
                <a:latin typeface="Arimo"/>
                <a:ea typeface="Arimo"/>
                <a:cs typeface="Arimo"/>
                <a:sym typeface="Arimo"/>
              </a:rPr>
              <a:t> to replace the 3-year cycle</a:t>
            </a:r>
            <a:endParaRPr sz="1100">
              <a:solidFill>
                <a:srgbClr val="5E5E5E"/>
              </a:solidFill>
              <a:latin typeface="Arimo"/>
              <a:ea typeface="Arimo"/>
              <a:cs typeface="Arimo"/>
              <a:sym typeface="Arimo"/>
            </a:endParaRPr>
          </a:p>
          <a:p>
            <a:pPr indent="-298450" lvl="0" marL="457200" rtl="0" algn="l">
              <a:lnSpc>
                <a:spcPct val="115000"/>
              </a:lnSpc>
              <a:spcBef>
                <a:spcPts val="0"/>
              </a:spcBef>
              <a:spcAft>
                <a:spcPts val="0"/>
              </a:spcAft>
              <a:buSzPts val="1100"/>
              <a:buFont typeface="Arimo"/>
              <a:buChar char="●"/>
            </a:pPr>
            <a:r>
              <a:rPr lang="en-AU" sz="1100">
                <a:solidFill>
                  <a:srgbClr val="507D80"/>
                </a:solidFill>
                <a:latin typeface="Arimo"/>
                <a:ea typeface="Arimo"/>
                <a:cs typeface="Arimo"/>
                <a:sym typeface="Arimo"/>
              </a:rPr>
              <a:t>A transparent yet flexible </a:t>
            </a:r>
            <a:r>
              <a:rPr b="1" lang="en-AU" sz="1100">
                <a:solidFill>
                  <a:srgbClr val="507D80"/>
                </a:solidFill>
                <a:latin typeface="Arimo"/>
                <a:ea typeface="Arimo"/>
                <a:cs typeface="Arimo"/>
                <a:sym typeface="Arimo"/>
              </a:rPr>
              <a:t>prioritization approach</a:t>
            </a:r>
            <a:r>
              <a:rPr lang="en-AU" sz="1100">
                <a:solidFill>
                  <a:srgbClr val="507D80"/>
                </a:solidFill>
                <a:latin typeface="Arimo"/>
                <a:ea typeface="Arimo"/>
                <a:cs typeface="Arimo"/>
                <a:sym typeface="Arimo"/>
              </a:rPr>
              <a:t>, enabled through various entry points and advancement stages</a:t>
            </a:r>
            <a:r>
              <a:rPr lang="en-AU" sz="1100">
                <a:solidFill>
                  <a:srgbClr val="5E5E5E"/>
                </a:solidFill>
                <a:latin typeface="Arimo"/>
                <a:ea typeface="Arimo"/>
                <a:cs typeface="Arimo"/>
                <a:sym typeface="Arimo"/>
              </a:rPr>
              <a:t>​</a:t>
            </a:r>
            <a:endParaRPr sz="1100">
              <a:solidFill>
                <a:srgbClr val="5E5E5E"/>
              </a:solidFill>
              <a:latin typeface="Arimo"/>
              <a:ea typeface="Arimo"/>
              <a:cs typeface="Arimo"/>
              <a:sym typeface="Arimo"/>
            </a:endParaRPr>
          </a:p>
          <a:p>
            <a:pPr indent="-298450" lvl="0" marL="457200" rtl="0" algn="l">
              <a:lnSpc>
                <a:spcPct val="115000"/>
              </a:lnSpc>
              <a:spcBef>
                <a:spcPts val="0"/>
              </a:spcBef>
              <a:spcAft>
                <a:spcPts val="0"/>
              </a:spcAft>
              <a:buClr>
                <a:srgbClr val="507D80"/>
              </a:buClr>
              <a:buSzPts val="1100"/>
              <a:buFont typeface="Arimo"/>
              <a:buChar char="●"/>
            </a:pPr>
            <a:r>
              <a:rPr b="1" lang="en-AU" sz="1100">
                <a:solidFill>
                  <a:srgbClr val="507D80"/>
                </a:solidFill>
                <a:latin typeface="Arimo"/>
                <a:ea typeface="Arimo"/>
                <a:cs typeface="Arimo"/>
                <a:sym typeface="Arimo"/>
              </a:rPr>
              <a:t>Focus Areas </a:t>
            </a:r>
            <a:r>
              <a:rPr lang="en-AU" sz="1100">
                <a:solidFill>
                  <a:srgbClr val="507D80"/>
                </a:solidFill>
                <a:latin typeface="Arimo"/>
                <a:ea typeface="Arimo"/>
                <a:cs typeface="Arimo"/>
                <a:sym typeface="Arimo"/>
              </a:rPr>
              <a:t>as an integral GWP component, to facilitate coordination to help achieve GEO’s strategic goals, identify priorities and opportunities,  and maximize user impact</a:t>
            </a:r>
            <a:endParaRPr sz="1100">
              <a:solidFill>
                <a:srgbClr val="507D80"/>
              </a:solidFill>
              <a:latin typeface="Arimo"/>
              <a:ea typeface="Arimo"/>
              <a:cs typeface="Arimo"/>
              <a:sym typeface="Arimo"/>
            </a:endParaRPr>
          </a:p>
          <a:p>
            <a:pPr indent="-298450" lvl="0" marL="457200" rtl="0" algn="l">
              <a:lnSpc>
                <a:spcPct val="115000"/>
              </a:lnSpc>
              <a:spcBef>
                <a:spcPts val="0"/>
              </a:spcBef>
              <a:spcAft>
                <a:spcPts val="0"/>
              </a:spcAft>
              <a:buClr>
                <a:srgbClr val="507D80"/>
              </a:buClr>
              <a:buSzPts val="1100"/>
              <a:buFont typeface="Arimo"/>
              <a:buChar char="●"/>
            </a:pPr>
            <a:r>
              <a:rPr b="1" lang="en-AU" sz="1100">
                <a:solidFill>
                  <a:srgbClr val="507D80"/>
                </a:solidFill>
                <a:latin typeface="Arimo"/>
                <a:ea typeface="Arimo"/>
                <a:cs typeface="Arimo"/>
                <a:sym typeface="Arimo"/>
              </a:rPr>
              <a:t>Regional GEOs to be embedded in the GWP as implementation drivers </a:t>
            </a:r>
            <a:r>
              <a:rPr lang="en-AU" sz="1100">
                <a:solidFill>
                  <a:srgbClr val="507D80"/>
                </a:solidFill>
                <a:latin typeface="Arimo"/>
                <a:ea typeface="Arimo"/>
                <a:cs typeface="Arimo"/>
                <a:sym typeface="Arimo"/>
              </a:rPr>
              <a:t>within Activities​ to reflect regional priorities and connect with local users; to remain in the governance structure</a:t>
            </a:r>
            <a:endParaRPr sz="1100">
              <a:solidFill>
                <a:srgbClr val="507D80"/>
              </a:solidFill>
              <a:latin typeface="Arimo"/>
              <a:ea typeface="Arimo"/>
              <a:cs typeface="Arimo"/>
              <a:sym typeface="Arimo"/>
            </a:endParaRPr>
          </a:p>
          <a:p>
            <a:pPr indent="0" lvl="0" marL="0" rtl="0" algn="l">
              <a:lnSpc>
                <a:spcPct val="115000"/>
              </a:lnSpc>
              <a:spcBef>
                <a:spcPts val="0"/>
              </a:spcBef>
              <a:spcAft>
                <a:spcPts val="0"/>
              </a:spcAft>
              <a:buClr>
                <a:schemeClr val="dk1"/>
              </a:buClr>
              <a:buSzPts val="1100"/>
              <a:buFont typeface="Arial"/>
              <a:buNone/>
            </a:pPr>
            <a:r>
              <a:t/>
            </a:r>
            <a:endParaRPr sz="1100">
              <a:solidFill>
                <a:srgbClr val="507D80"/>
              </a:solidFill>
              <a:latin typeface="Arimo"/>
              <a:ea typeface="Arimo"/>
              <a:cs typeface="Arimo"/>
              <a:sym typeface="Arimo"/>
            </a:endParaRPr>
          </a:p>
          <a:p>
            <a:pPr indent="0" lvl="0" marL="0" rtl="0" algn="l">
              <a:lnSpc>
                <a:spcPct val="117999"/>
              </a:lnSpc>
              <a:spcBef>
                <a:spcPts val="0"/>
              </a:spcBef>
              <a:spcAft>
                <a:spcPts val="0"/>
              </a:spcAft>
              <a:buSzPts val="1400"/>
              <a:buNone/>
            </a:pPr>
            <a:r>
              <a:t/>
            </a:r>
            <a:endParaRPr sz="1100"/>
          </a:p>
        </p:txBody>
      </p:sp>
      <p:sp>
        <p:nvSpPr>
          <p:cNvPr id="143" name="Google Shape;143;g2e7d7e93230_2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eb15f96457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9" name="Google Shape;179;g2eb15f96457_0_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7d7e93230_2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 name="Google Shape;185;g2e7d7e93230_2_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AU"/>
              <a:t>Initial focus areas- meant to foster integration and innovation across the GWP, demonstrate where GEO delivers impact (with 2 cross cutting themes and enabling mechanisms as a supportive function)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f401ec5783_0_1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91" name="Google Shape;191;g2f401ec5783_0_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f401ec5783_0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04" name="Google Shape;204;g2f401ec5783_0_1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x">
  <p:cSld name="TITLE_AND_BODY">
    <p:spTree>
      <p:nvGrpSpPr>
        <p:cNvPr id="10" name="Shape 10"/>
        <p:cNvGrpSpPr/>
        <p:nvPr/>
      </p:nvGrpSpPr>
      <p:grpSpPr>
        <a:xfrm>
          <a:off x="0" y="0"/>
          <a:ext cx="0" cy="0"/>
          <a:chOff x="0" y="0"/>
          <a:chExt cx="0" cy="0"/>
        </a:xfrm>
      </p:grpSpPr>
      <p:sp>
        <p:nvSpPr>
          <p:cNvPr id="11" name="Google Shape;11;p8"/>
          <p:cNvSpPr txBox="1"/>
          <p:nvPr>
            <p:ph idx="1" type="body"/>
          </p:nvPr>
        </p:nvSpPr>
        <p:spPr>
          <a:xfrm>
            <a:off x="1201340" y="11859862"/>
            <a:ext cx="21971004" cy="6369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507D80"/>
              </a:buClr>
              <a:buSzPts val="3600"/>
              <a:buFont typeface="Helvetica Neue"/>
              <a:buNone/>
              <a:defRPr b="1" sz="3600"/>
            </a:lvl1pPr>
            <a:lvl2pPr indent="-509778" lvl="1" marL="914400" algn="l">
              <a:lnSpc>
                <a:spcPct val="100000"/>
              </a:lnSpc>
              <a:spcBef>
                <a:spcPts val="0"/>
              </a:spcBef>
              <a:spcAft>
                <a:spcPts val="0"/>
              </a:spcAft>
              <a:buClr>
                <a:srgbClr val="000000"/>
              </a:buClr>
              <a:buSzPts val="4428"/>
              <a:buFont typeface="Helvetica Neue"/>
              <a:buChar char="•"/>
              <a:defRPr b="1" sz="3600"/>
            </a:lvl2pPr>
            <a:lvl3pPr indent="-509778" lvl="2" marL="1371600" algn="l">
              <a:lnSpc>
                <a:spcPct val="100000"/>
              </a:lnSpc>
              <a:spcBef>
                <a:spcPts val="0"/>
              </a:spcBef>
              <a:spcAft>
                <a:spcPts val="0"/>
              </a:spcAft>
              <a:buClr>
                <a:srgbClr val="000000"/>
              </a:buClr>
              <a:buSzPts val="4428"/>
              <a:buFont typeface="Helvetica Neue"/>
              <a:buChar char="•"/>
              <a:defRPr b="1" sz="3600"/>
            </a:lvl3pPr>
            <a:lvl4pPr indent="-509778" lvl="3" marL="1828800" algn="l">
              <a:lnSpc>
                <a:spcPct val="100000"/>
              </a:lnSpc>
              <a:spcBef>
                <a:spcPts val="0"/>
              </a:spcBef>
              <a:spcAft>
                <a:spcPts val="0"/>
              </a:spcAft>
              <a:buClr>
                <a:srgbClr val="000000"/>
              </a:buClr>
              <a:buSzPts val="4428"/>
              <a:buFont typeface="Helvetica Neue"/>
              <a:buChar char="•"/>
              <a:defRPr b="1" sz="3600"/>
            </a:lvl4pPr>
            <a:lvl5pPr indent="-509778" lvl="4" marL="2286000" algn="l">
              <a:lnSpc>
                <a:spcPct val="100000"/>
              </a:lnSpc>
              <a:spcBef>
                <a:spcPts val="0"/>
              </a:spcBef>
              <a:spcAft>
                <a:spcPts val="0"/>
              </a:spcAft>
              <a:buClr>
                <a:srgbClr val="000000"/>
              </a:buClr>
              <a:buSzPts val="4428"/>
              <a:buFont typeface="Helvetica Neue"/>
              <a:buChar char="•"/>
              <a:defRPr b="1" sz="36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2" name="Google Shape;12;p8"/>
          <p:cNvSpPr txBox="1"/>
          <p:nvPr>
            <p:ph type="title"/>
          </p:nvPr>
        </p:nvSpPr>
        <p:spPr>
          <a:xfrm>
            <a:off x="1206496" y="2574991"/>
            <a:ext cx="21971005" cy="4648202"/>
          </a:xfrm>
          <a:prstGeom prst="rect">
            <a:avLst/>
          </a:prstGeom>
          <a:noFill/>
          <a:ln>
            <a:noFill/>
          </a:ln>
        </p:spPr>
        <p:txBody>
          <a:bodyPr anchorCtr="0" anchor="b" bIns="50800" lIns="50800" spcFirstLastPara="1" rIns="50800" wrap="square" tIns="50800">
            <a:no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3" name="Google Shape;13;p8"/>
          <p:cNvSpPr txBox="1"/>
          <p:nvPr>
            <p:ph idx="2" type="body"/>
          </p:nvPr>
        </p:nvSpPr>
        <p:spPr>
          <a:xfrm>
            <a:off x="1201342" y="7223190"/>
            <a:ext cx="21971002" cy="190500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507D8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4" name="Google Shape;14;p8"/>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48" name="Shape 48"/>
        <p:cNvGrpSpPr/>
        <p:nvPr/>
      </p:nvGrpSpPr>
      <p:grpSpPr>
        <a:xfrm>
          <a:off x="0" y="0"/>
          <a:ext cx="0" cy="0"/>
          <a:chOff x="0" y="0"/>
          <a:chExt cx="0" cy="0"/>
        </a:xfrm>
      </p:grpSpPr>
      <p:sp>
        <p:nvSpPr>
          <p:cNvPr id="49" name="Google Shape;49;p16"/>
          <p:cNvSpPr txBox="1"/>
          <p:nvPr>
            <p:ph idx="1" type="body"/>
          </p:nvPr>
        </p:nvSpPr>
        <p:spPr>
          <a:xfrm>
            <a:off x="1206500" y="4920843"/>
            <a:ext cx="21971000" cy="3874314"/>
          </a:xfrm>
          <a:prstGeom prst="rect">
            <a:avLst/>
          </a:prstGeom>
          <a:noFill/>
          <a:ln>
            <a:noFill/>
          </a:ln>
        </p:spPr>
        <p:txBody>
          <a:bodyPr anchorCtr="0" anchor="ctr" bIns="50800" lIns="50800" spcFirstLastPara="1" rIns="50800" wrap="square" tIns="50800">
            <a:normAutofit/>
          </a:bodyPr>
          <a:lstStyle>
            <a:lvl1pPr indent="-228600" lvl="0" marL="457200" algn="ctr">
              <a:lnSpc>
                <a:spcPct val="80000"/>
              </a:lnSpc>
              <a:spcBef>
                <a:spcPts val="0"/>
              </a:spcBef>
              <a:spcAft>
                <a:spcPts val="0"/>
              </a:spcAft>
              <a:buClr>
                <a:srgbClr val="507D80"/>
              </a:buClr>
              <a:buSzPts val="11600"/>
              <a:buFont typeface="Helvetica Neue"/>
              <a:buNone/>
              <a:defRPr sz="11600">
                <a:latin typeface="Helvetica Neue"/>
                <a:ea typeface="Helvetica Neue"/>
                <a:cs typeface="Helvetica Neue"/>
                <a:sym typeface="Helvetica Neue"/>
              </a:defRPr>
            </a:lvl1pPr>
            <a:lvl2pPr indent="-228600" lvl="1" marL="9144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indent="-228600" lvl="2" marL="1371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indent="-228600" lvl="3" marL="18288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indent="-228600" lvl="4" marL="22860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0" name="Google Shape;50;p16"/>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51" name="Shape 51"/>
        <p:cNvGrpSpPr/>
        <p:nvPr/>
      </p:nvGrpSpPr>
      <p:grpSpPr>
        <a:xfrm>
          <a:off x="0" y="0"/>
          <a:ext cx="0" cy="0"/>
          <a:chOff x="0" y="0"/>
          <a:chExt cx="0" cy="0"/>
        </a:xfrm>
      </p:grpSpPr>
      <p:sp>
        <p:nvSpPr>
          <p:cNvPr id="52" name="Google Shape;52;p17"/>
          <p:cNvSpPr txBox="1"/>
          <p:nvPr>
            <p:ph idx="1" type="body"/>
          </p:nvPr>
        </p:nvSpPr>
        <p:spPr>
          <a:xfrm>
            <a:off x="1206500" y="1075926"/>
            <a:ext cx="21971000" cy="7241586"/>
          </a:xfrm>
          <a:prstGeom prst="rect">
            <a:avLst/>
          </a:prstGeom>
          <a:noFill/>
          <a:ln>
            <a:noFill/>
          </a:ln>
        </p:spPr>
        <p:txBody>
          <a:bodyPr anchorCtr="0" anchor="b" bIns="50800" lIns="50800" spcFirstLastPara="1" rIns="50800" wrap="square" tIns="50800">
            <a:normAutofit/>
          </a:bodyPr>
          <a:lstStyle>
            <a:lvl1pPr indent="-228600" lvl="0" marL="457200" algn="ctr">
              <a:lnSpc>
                <a:spcPct val="80000"/>
              </a:lnSpc>
              <a:spcBef>
                <a:spcPts val="0"/>
              </a:spcBef>
              <a:spcAft>
                <a:spcPts val="0"/>
              </a:spcAft>
              <a:buClr>
                <a:srgbClr val="507D80"/>
              </a:buClr>
              <a:buSzPts val="25000"/>
              <a:buFont typeface="Helvetica Neue"/>
              <a:buNone/>
              <a:defRPr b="1" sz="25000"/>
            </a:lvl1pPr>
            <a:lvl2pPr indent="-228600" lvl="1" marL="914400" algn="ctr">
              <a:lnSpc>
                <a:spcPct val="80000"/>
              </a:lnSpc>
              <a:spcBef>
                <a:spcPts val="0"/>
              </a:spcBef>
              <a:spcAft>
                <a:spcPts val="0"/>
              </a:spcAft>
              <a:buClr>
                <a:srgbClr val="000000"/>
              </a:buClr>
              <a:buSzPts val="25000"/>
              <a:buFont typeface="Helvetica Neue"/>
              <a:buNone/>
              <a:defRPr b="1" sz="25000"/>
            </a:lvl2pPr>
            <a:lvl3pPr indent="-228600" lvl="2" marL="1371600" algn="ctr">
              <a:lnSpc>
                <a:spcPct val="80000"/>
              </a:lnSpc>
              <a:spcBef>
                <a:spcPts val="0"/>
              </a:spcBef>
              <a:spcAft>
                <a:spcPts val="0"/>
              </a:spcAft>
              <a:buClr>
                <a:srgbClr val="000000"/>
              </a:buClr>
              <a:buSzPts val="25000"/>
              <a:buFont typeface="Helvetica Neue"/>
              <a:buNone/>
              <a:defRPr b="1" sz="25000"/>
            </a:lvl3pPr>
            <a:lvl4pPr indent="-228600" lvl="3" marL="1828800" algn="ctr">
              <a:lnSpc>
                <a:spcPct val="80000"/>
              </a:lnSpc>
              <a:spcBef>
                <a:spcPts val="0"/>
              </a:spcBef>
              <a:spcAft>
                <a:spcPts val="0"/>
              </a:spcAft>
              <a:buClr>
                <a:srgbClr val="000000"/>
              </a:buClr>
              <a:buSzPts val="25000"/>
              <a:buFont typeface="Helvetica Neue"/>
              <a:buNone/>
              <a:defRPr b="1" sz="25000"/>
            </a:lvl4pPr>
            <a:lvl5pPr indent="-228600" lvl="4" marL="2286000" algn="ctr">
              <a:lnSpc>
                <a:spcPct val="80000"/>
              </a:lnSpc>
              <a:spcBef>
                <a:spcPts val="0"/>
              </a:spcBef>
              <a:spcAft>
                <a:spcPts val="0"/>
              </a:spcAft>
              <a:buClr>
                <a:srgbClr val="000000"/>
              </a:buClr>
              <a:buSzPts val="25000"/>
              <a:buFont typeface="Helvetica Neue"/>
              <a:buNone/>
              <a:defRPr b="1" sz="250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3" name="Google Shape;53;p17"/>
          <p:cNvSpPr txBox="1"/>
          <p:nvPr>
            <p:ph idx="2" type="body"/>
          </p:nvPr>
        </p:nvSpPr>
        <p:spPr>
          <a:xfrm>
            <a:off x="1206500" y="8262180"/>
            <a:ext cx="21971000" cy="93478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0"/>
              </a:spcBef>
              <a:spcAft>
                <a:spcPts val="0"/>
              </a:spcAft>
              <a:buClr>
                <a:srgbClr val="507D8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4" name="Google Shape;54;p17"/>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55" name="Shape 55"/>
        <p:cNvGrpSpPr/>
        <p:nvPr/>
      </p:nvGrpSpPr>
      <p:grpSpPr>
        <a:xfrm>
          <a:off x="0" y="0"/>
          <a:ext cx="0" cy="0"/>
          <a:chOff x="0" y="0"/>
          <a:chExt cx="0" cy="0"/>
        </a:xfrm>
      </p:grpSpPr>
      <p:sp>
        <p:nvSpPr>
          <p:cNvPr id="56" name="Google Shape;56;p18"/>
          <p:cNvSpPr txBox="1"/>
          <p:nvPr>
            <p:ph idx="1" type="body"/>
          </p:nvPr>
        </p:nvSpPr>
        <p:spPr>
          <a:xfrm>
            <a:off x="2430024" y="10675453"/>
            <a:ext cx="20200054" cy="6369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507D80"/>
              </a:buClr>
              <a:buSzPts val="3600"/>
              <a:buFont typeface="Helvetica Neue"/>
              <a:buNone/>
              <a:defRPr b="1" sz="3600"/>
            </a:lvl1pPr>
            <a:lvl2pPr indent="-509778" lvl="1" marL="914400" algn="l">
              <a:lnSpc>
                <a:spcPct val="100000"/>
              </a:lnSpc>
              <a:spcBef>
                <a:spcPts val="0"/>
              </a:spcBef>
              <a:spcAft>
                <a:spcPts val="0"/>
              </a:spcAft>
              <a:buClr>
                <a:srgbClr val="000000"/>
              </a:buClr>
              <a:buSzPts val="4428"/>
              <a:buFont typeface="Helvetica Neue"/>
              <a:buChar char="•"/>
              <a:defRPr b="1" sz="3600"/>
            </a:lvl2pPr>
            <a:lvl3pPr indent="-509778" lvl="2" marL="1371600" algn="l">
              <a:lnSpc>
                <a:spcPct val="100000"/>
              </a:lnSpc>
              <a:spcBef>
                <a:spcPts val="0"/>
              </a:spcBef>
              <a:spcAft>
                <a:spcPts val="0"/>
              </a:spcAft>
              <a:buClr>
                <a:srgbClr val="000000"/>
              </a:buClr>
              <a:buSzPts val="4428"/>
              <a:buFont typeface="Helvetica Neue"/>
              <a:buChar char="•"/>
              <a:defRPr b="1" sz="3600"/>
            </a:lvl3pPr>
            <a:lvl4pPr indent="-509778" lvl="3" marL="1828800" algn="l">
              <a:lnSpc>
                <a:spcPct val="100000"/>
              </a:lnSpc>
              <a:spcBef>
                <a:spcPts val="0"/>
              </a:spcBef>
              <a:spcAft>
                <a:spcPts val="0"/>
              </a:spcAft>
              <a:buClr>
                <a:srgbClr val="000000"/>
              </a:buClr>
              <a:buSzPts val="4428"/>
              <a:buFont typeface="Helvetica Neue"/>
              <a:buChar char="•"/>
              <a:defRPr b="1" sz="3600"/>
            </a:lvl4pPr>
            <a:lvl5pPr indent="-509778" lvl="4" marL="2286000" algn="l">
              <a:lnSpc>
                <a:spcPct val="100000"/>
              </a:lnSpc>
              <a:spcBef>
                <a:spcPts val="0"/>
              </a:spcBef>
              <a:spcAft>
                <a:spcPts val="0"/>
              </a:spcAft>
              <a:buClr>
                <a:srgbClr val="000000"/>
              </a:buClr>
              <a:buSzPts val="4428"/>
              <a:buFont typeface="Helvetica Neue"/>
              <a:buChar char="•"/>
              <a:defRPr b="1" sz="36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7" name="Google Shape;57;p18"/>
          <p:cNvSpPr txBox="1"/>
          <p:nvPr>
            <p:ph idx="2" type="body"/>
          </p:nvPr>
        </p:nvSpPr>
        <p:spPr>
          <a:xfrm>
            <a:off x="1753923" y="4939860"/>
            <a:ext cx="20876154" cy="3836281"/>
          </a:xfrm>
          <a:prstGeom prst="rect">
            <a:avLst/>
          </a:prstGeom>
          <a:noFill/>
          <a:ln>
            <a:noFill/>
          </a:ln>
        </p:spPr>
        <p:txBody>
          <a:bodyPr anchorCtr="0" anchor="t" bIns="50800" lIns="50800" spcFirstLastPara="1" rIns="50800" wrap="square" tIns="50800">
            <a:normAutofit/>
          </a:bodyPr>
          <a:lstStyle>
            <a:lvl1pPr indent="-228600" lvl="0" marL="457200" algn="l">
              <a:lnSpc>
                <a:spcPct val="90000"/>
              </a:lnSpc>
              <a:spcBef>
                <a:spcPts val="0"/>
              </a:spcBef>
              <a:spcAft>
                <a:spcPts val="0"/>
              </a:spcAft>
              <a:buClr>
                <a:srgbClr val="507D80"/>
              </a:buClr>
              <a:buSzPts val="8500"/>
              <a:buFont typeface="Helvetica Neue"/>
              <a:buNone/>
              <a:defRPr sz="8500">
                <a:latin typeface="Helvetica Neue"/>
                <a:ea typeface="Helvetica Neue"/>
                <a:cs typeface="Helvetica Neue"/>
                <a:sym typeface="Helvetica Neue"/>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8" name="Google Shape;58;p18"/>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59" name="Shape 59"/>
        <p:cNvGrpSpPr/>
        <p:nvPr/>
      </p:nvGrpSpPr>
      <p:grpSpPr>
        <a:xfrm>
          <a:off x="0" y="0"/>
          <a:ext cx="0" cy="0"/>
          <a:chOff x="0" y="0"/>
          <a:chExt cx="0" cy="0"/>
        </a:xfrm>
      </p:grpSpPr>
      <p:sp>
        <p:nvSpPr>
          <p:cNvPr id="60" name="Google Shape;60;p19"/>
          <p:cNvSpPr/>
          <p:nvPr>
            <p:ph idx="2" type="pic"/>
          </p:nvPr>
        </p:nvSpPr>
        <p:spPr>
          <a:xfrm>
            <a:off x="15760700" y="1016000"/>
            <a:ext cx="7439099" cy="5949678"/>
          </a:xfrm>
          <a:prstGeom prst="rect">
            <a:avLst/>
          </a:prstGeom>
          <a:noFill/>
          <a:ln>
            <a:noFill/>
          </a:ln>
        </p:spPr>
      </p:sp>
      <p:sp>
        <p:nvSpPr>
          <p:cNvPr id="61" name="Google Shape;61;p19"/>
          <p:cNvSpPr/>
          <p:nvPr>
            <p:ph idx="3" type="pic"/>
          </p:nvPr>
        </p:nvSpPr>
        <p:spPr>
          <a:xfrm>
            <a:off x="13500100" y="3978275"/>
            <a:ext cx="10439400" cy="12150181"/>
          </a:xfrm>
          <a:prstGeom prst="rect">
            <a:avLst/>
          </a:prstGeom>
          <a:noFill/>
          <a:ln>
            <a:noFill/>
          </a:ln>
        </p:spPr>
      </p:sp>
      <p:sp>
        <p:nvSpPr>
          <p:cNvPr id="62" name="Google Shape;62;p19"/>
          <p:cNvSpPr/>
          <p:nvPr>
            <p:ph idx="4" type="pic"/>
          </p:nvPr>
        </p:nvSpPr>
        <p:spPr>
          <a:xfrm>
            <a:off x="-139700" y="495300"/>
            <a:ext cx="16611600" cy="12458700"/>
          </a:xfrm>
          <a:prstGeom prst="rect">
            <a:avLst/>
          </a:prstGeom>
          <a:noFill/>
          <a:ln>
            <a:noFill/>
          </a:ln>
        </p:spPr>
      </p:sp>
      <p:sp>
        <p:nvSpPr>
          <p:cNvPr id="63" name="Google Shape;63;p19"/>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64" name="Shape 64"/>
        <p:cNvGrpSpPr/>
        <p:nvPr/>
      </p:nvGrpSpPr>
      <p:grpSpPr>
        <a:xfrm>
          <a:off x="0" y="0"/>
          <a:ext cx="0" cy="0"/>
          <a:chOff x="0" y="0"/>
          <a:chExt cx="0" cy="0"/>
        </a:xfrm>
      </p:grpSpPr>
      <p:sp>
        <p:nvSpPr>
          <p:cNvPr id="65" name="Google Shape;65;p20"/>
          <p:cNvSpPr/>
          <p:nvPr>
            <p:ph idx="2" type="pic"/>
          </p:nvPr>
        </p:nvSpPr>
        <p:spPr>
          <a:xfrm>
            <a:off x="-1333500" y="-5524500"/>
            <a:ext cx="27051000" cy="21640800"/>
          </a:xfrm>
          <a:prstGeom prst="rect">
            <a:avLst/>
          </a:prstGeom>
          <a:noFill/>
          <a:ln>
            <a:noFill/>
          </a:ln>
        </p:spPr>
      </p:sp>
      <p:sp>
        <p:nvSpPr>
          <p:cNvPr id="66" name="Google Shape;66;p20"/>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7" name="Shape 67"/>
        <p:cNvGrpSpPr/>
        <p:nvPr/>
      </p:nvGrpSpPr>
      <p:grpSpPr>
        <a:xfrm>
          <a:off x="0" y="0"/>
          <a:ext cx="0" cy="0"/>
          <a:chOff x="0" y="0"/>
          <a:chExt cx="0" cy="0"/>
        </a:xfrm>
      </p:grpSpPr>
      <p:sp>
        <p:nvSpPr>
          <p:cNvPr id="68" name="Google Shape;68;p21"/>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15" name="Shape 15"/>
        <p:cNvGrpSpPr/>
        <p:nvPr/>
      </p:nvGrpSpPr>
      <p:grpSpPr>
        <a:xfrm>
          <a:off x="0" y="0"/>
          <a:ext cx="0" cy="0"/>
          <a:chOff x="0" y="0"/>
          <a:chExt cx="0" cy="0"/>
        </a:xfrm>
      </p:grpSpPr>
      <p:sp>
        <p:nvSpPr>
          <p:cNvPr id="16" name="Google Shape;16;g2cad4b93749_0_54"/>
          <p:cNvSpPr txBox="1"/>
          <p:nvPr>
            <p:ph idx="12" type="sldNum"/>
          </p:nvPr>
        </p:nvSpPr>
        <p:spPr>
          <a:xfrm>
            <a:off x="17221200" y="12712700"/>
            <a:ext cx="5486400" cy="730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17" name="Google Shape;17;g2cad4b93749_0_54"/>
          <p:cNvSpPr txBox="1"/>
          <p:nvPr>
            <p:ph idx="11" type="ftr"/>
          </p:nvPr>
        </p:nvSpPr>
        <p:spPr>
          <a:xfrm>
            <a:off x="8077200" y="12712700"/>
            <a:ext cx="8229600" cy="730200"/>
          </a:xfrm>
          <a:prstGeom prst="rect">
            <a:avLst/>
          </a:prstGeom>
          <a:noFill/>
          <a:ln>
            <a:noFill/>
          </a:ln>
        </p:spPr>
        <p:txBody>
          <a:bodyPr anchorCtr="0" anchor="ctr" bIns="91400" lIns="182850" spcFirstLastPara="1" rIns="182850" wrap="square" tIns="91400">
            <a:noAutofit/>
          </a:bodyPr>
          <a:lstStyle>
            <a:lvl1pPr lvl="0" marR="0" rtl="0" algn="ctr">
              <a:lnSpc>
                <a:spcPct val="100000"/>
              </a:lnSpc>
              <a:spcBef>
                <a:spcPts val="0"/>
              </a:spcBef>
              <a:spcAft>
                <a:spcPts val="0"/>
              </a:spcAft>
              <a:buClr>
                <a:srgbClr val="000000"/>
              </a:buClr>
              <a:buSzPts val="2800"/>
              <a:buFont typeface="Arial"/>
              <a:buNone/>
              <a:defRPr b="0" i="0" sz="2200" u="none" cap="none" strike="noStrike">
                <a:solidFill>
                  <a:srgbClr val="7F7F7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9"/>
          <p:cNvSpPr txBox="1"/>
          <p:nvPr>
            <p:ph type="title"/>
          </p:nvPr>
        </p:nvSpPr>
        <p:spPr>
          <a:xfrm>
            <a:off x="1206500" y="1856512"/>
            <a:ext cx="21954067" cy="1505304"/>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20" name="Google Shape;20;p9"/>
          <p:cNvSpPr txBox="1"/>
          <p:nvPr>
            <p:ph idx="1" type="body"/>
          </p:nvPr>
        </p:nvSpPr>
        <p:spPr>
          <a:xfrm>
            <a:off x="1206500" y="3962400"/>
            <a:ext cx="21971000" cy="8542117"/>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507D8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1" name="Google Shape;21;p9"/>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2" name="Shape 22"/>
        <p:cNvGrpSpPr/>
        <p:nvPr/>
      </p:nvGrpSpPr>
      <p:grpSpPr>
        <a:xfrm>
          <a:off x="0" y="0"/>
          <a:ext cx="0" cy="0"/>
          <a:chOff x="0" y="0"/>
          <a:chExt cx="0" cy="0"/>
        </a:xfrm>
      </p:grpSpPr>
      <p:sp>
        <p:nvSpPr>
          <p:cNvPr id="23" name="Google Shape;23;p15"/>
          <p:cNvSpPr txBox="1"/>
          <p:nvPr>
            <p:ph type="title"/>
          </p:nvPr>
        </p:nvSpPr>
        <p:spPr>
          <a:xfrm>
            <a:off x="1206500" y="1079500"/>
            <a:ext cx="21971000" cy="143510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24" name="Google Shape;24;p15"/>
          <p:cNvSpPr txBox="1"/>
          <p:nvPr>
            <p:ph idx="1" type="body"/>
          </p:nvPr>
        </p:nvSpPr>
        <p:spPr>
          <a:xfrm>
            <a:off x="1206500" y="2372961"/>
            <a:ext cx="21971000" cy="934781"/>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507D80"/>
              </a:buClr>
              <a:buSzPts val="5500"/>
              <a:buFont typeface="Helvetica Neue"/>
              <a:buNone/>
              <a:defRPr b="1" sz="5500"/>
            </a:lvl1pPr>
            <a:lvl2pPr indent="-658177" lvl="1" marL="914400" algn="l">
              <a:lnSpc>
                <a:spcPct val="100000"/>
              </a:lnSpc>
              <a:spcBef>
                <a:spcPts val="0"/>
              </a:spcBef>
              <a:spcAft>
                <a:spcPts val="0"/>
              </a:spcAft>
              <a:buClr>
                <a:srgbClr val="000000"/>
              </a:buClr>
              <a:buSzPts val="6765"/>
              <a:buFont typeface="Helvetica Neue"/>
              <a:buChar char="•"/>
              <a:defRPr b="1" sz="5500"/>
            </a:lvl2pPr>
            <a:lvl3pPr indent="-658177" lvl="2" marL="1371600" algn="l">
              <a:lnSpc>
                <a:spcPct val="100000"/>
              </a:lnSpc>
              <a:spcBef>
                <a:spcPts val="0"/>
              </a:spcBef>
              <a:spcAft>
                <a:spcPts val="0"/>
              </a:spcAft>
              <a:buClr>
                <a:srgbClr val="000000"/>
              </a:buClr>
              <a:buSzPts val="6765"/>
              <a:buFont typeface="Helvetica Neue"/>
              <a:buChar char="•"/>
              <a:defRPr b="1" sz="5500"/>
            </a:lvl3pPr>
            <a:lvl4pPr indent="-658177" lvl="3" marL="1828800" algn="l">
              <a:lnSpc>
                <a:spcPct val="100000"/>
              </a:lnSpc>
              <a:spcBef>
                <a:spcPts val="0"/>
              </a:spcBef>
              <a:spcAft>
                <a:spcPts val="0"/>
              </a:spcAft>
              <a:buClr>
                <a:srgbClr val="000000"/>
              </a:buClr>
              <a:buSzPts val="6765"/>
              <a:buFont typeface="Helvetica Neue"/>
              <a:buChar char="•"/>
              <a:defRPr b="1" sz="5500"/>
            </a:lvl4pPr>
            <a:lvl5pPr indent="-658177" lvl="4" marL="2286000" algn="l">
              <a:lnSpc>
                <a:spcPct val="100000"/>
              </a:lnSpc>
              <a:spcBef>
                <a:spcPts val="0"/>
              </a:spcBef>
              <a:spcAft>
                <a:spcPts val="0"/>
              </a:spcAft>
              <a:buClr>
                <a:srgbClr val="000000"/>
              </a:buClr>
              <a:buSzPts val="6765"/>
              <a:buFont typeface="Helvetica Neue"/>
              <a:buChar char="•"/>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5" name="Google Shape;25;p15"/>
          <p:cNvSpPr txBox="1"/>
          <p:nvPr>
            <p:ph idx="2" type="body"/>
          </p:nvPr>
        </p:nvSpPr>
        <p:spPr>
          <a:xfrm>
            <a:off x="1206500" y="3962400"/>
            <a:ext cx="21971000" cy="8542117"/>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1800"/>
              </a:spcBef>
              <a:spcAft>
                <a:spcPts val="0"/>
              </a:spcAft>
              <a:buClr>
                <a:srgbClr val="507D80"/>
              </a:buClr>
              <a:buSzPts val="5500"/>
              <a:buFont typeface="Helvetica Neue"/>
              <a:buNone/>
              <a:defRPr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6" name="Google Shape;26;p15"/>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27" name="Shape 27"/>
        <p:cNvGrpSpPr/>
        <p:nvPr/>
      </p:nvGrpSpPr>
      <p:grpSpPr>
        <a:xfrm>
          <a:off x="0" y="0"/>
          <a:ext cx="0" cy="0"/>
          <a:chOff x="0" y="0"/>
          <a:chExt cx="0" cy="0"/>
        </a:xfrm>
      </p:grpSpPr>
      <p:sp>
        <p:nvSpPr>
          <p:cNvPr id="28" name="Google Shape;28;p10"/>
          <p:cNvSpPr/>
          <p:nvPr>
            <p:ph idx="2" type="pic"/>
          </p:nvPr>
        </p:nvSpPr>
        <p:spPr>
          <a:xfrm>
            <a:off x="10972800" y="-203200"/>
            <a:ext cx="12144837" cy="14135100"/>
          </a:xfrm>
          <a:prstGeom prst="rect">
            <a:avLst/>
          </a:prstGeom>
          <a:noFill/>
          <a:ln>
            <a:noFill/>
          </a:ln>
        </p:spPr>
      </p:sp>
      <p:sp>
        <p:nvSpPr>
          <p:cNvPr id="29" name="Google Shape;29;p10"/>
          <p:cNvSpPr txBox="1"/>
          <p:nvPr>
            <p:ph type="title"/>
          </p:nvPr>
        </p:nvSpPr>
        <p:spPr>
          <a:xfrm>
            <a:off x="1206500" y="1270000"/>
            <a:ext cx="9779000" cy="5882274"/>
          </a:xfrm>
          <a:prstGeom prst="rect">
            <a:avLst/>
          </a:prstGeom>
          <a:noFill/>
          <a:ln>
            <a:noFill/>
          </a:ln>
        </p:spPr>
        <p:txBody>
          <a:bodyPr anchorCtr="0" anchor="b" bIns="50800" lIns="50800" spcFirstLastPara="1" rIns="50800" wrap="square" tIns="5080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30" name="Google Shape;30;p10"/>
          <p:cNvSpPr txBox="1"/>
          <p:nvPr>
            <p:ph idx="1" type="body"/>
          </p:nvPr>
        </p:nvSpPr>
        <p:spPr>
          <a:xfrm>
            <a:off x="1206500" y="7060576"/>
            <a:ext cx="9779000" cy="5385424"/>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507D8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1" name="Google Shape;31;p10"/>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32" name="Shape 32"/>
        <p:cNvGrpSpPr/>
        <p:nvPr/>
      </p:nvGrpSpPr>
      <p:grpSpPr>
        <a:xfrm>
          <a:off x="0" y="0"/>
          <a:ext cx="0" cy="0"/>
          <a:chOff x="0" y="0"/>
          <a:chExt cx="0" cy="0"/>
        </a:xfrm>
      </p:grpSpPr>
      <p:sp>
        <p:nvSpPr>
          <p:cNvPr id="33" name="Google Shape;33;p11"/>
          <p:cNvSpPr txBox="1"/>
          <p:nvPr>
            <p:ph idx="1" type="body"/>
          </p:nvPr>
        </p:nvSpPr>
        <p:spPr>
          <a:xfrm>
            <a:off x="1206500" y="3962400"/>
            <a:ext cx="21971000" cy="8542117"/>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507D8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4" name="Google Shape;34;p11"/>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35" name="Shape 35"/>
        <p:cNvGrpSpPr/>
        <p:nvPr/>
      </p:nvGrpSpPr>
      <p:grpSpPr>
        <a:xfrm>
          <a:off x="0" y="0"/>
          <a:ext cx="0" cy="0"/>
          <a:chOff x="0" y="0"/>
          <a:chExt cx="0" cy="0"/>
        </a:xfrm>
      </p:grpSpPr>
      <p:sp>
        <p:nvSpPr>
          <p:cNvPr id="36" name="Google Shape;36;p12"/>
          <p:cNvSpPr txBox="1"/>
          <p:nvPr>
            <p:ph idx="1" type="body"/>
          </p:nvPr>
        </p:nvSpPr>
        <p:spPr>
          <a:xfrm>
            <a:off x="1206500" y="2372961"/>
            <a:ext cx="9779000" cy="934781"/>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507D80"/>
              </a:buClr>
              <a:buSzPts val="5500"/>
              <a:buFont typeface="Helvetica Neue"/>
              <a:buNone/>
              <a:defRPr b="1" sz="5500"/>
            </a:lvl1pPr>
            <a:lvl2pPr indent="-658177" lvl="1" marL="914400" algn="l">
              <a:lnSpc>
                <a:spcPct val="100000"/>
              </a:lnSpc>
              <a:spcBef>
                <a:spcPts val="0"/>
              </a:spcBef>
              <a:spcAft>
                <a:spcPts val="0"/>
              </a:spcAft>
              <a:buClr>
                <a:srgbClr val="000000"/>
              </a:buClr>
              <a:buSzPts val="6765"/>
              <a:buFont typeface="Helvetica Neue"/>
              <a:buChar char="•"/>
              <a:defRPr b="1" sz="5500"/>
            </a:lvl2pPr>
            <a:lvl3pPr indent="-658177" lvl="2" marL="1371600" algn="l">
              <a:lnSpc>
                <a:spcPct val="100000"/>
              </a:lnSpc>
              <a:spcBef>
                <a:spcPts val="0"/>
              </a:spcBef>
              <a:spcAft>
                <a:spcPts val="0"/>
              </a:spcAft>
              <a:buClr>
                <a:srgbClr val="000000"/>
              </a:buClr>
              <a:buSzPts val="6765"/>
              <a:buFont typeface="Helvetica Neue"/>
              <a:buChar char="•"/>
              <a:defRPr b="1" sz="5500"/>
            </a:lvl3pPr>
            <a:lvl4pPr indent="-658177" lvl="3" marL="1828800" algn="l">
              <a:lnSpc>
                <a:spcPct val="100000"/>
              </a:lnSpc>
              <a:spcBef>
                <a:spcPts val="0"/>
              </a:spcBef>
              <a:spcAft>
                <a:spcPts val="0"/>
              </a:spcAft>
              <a:buClr>
                <a:srgbClr val="000000"/>
              </a:buClr>
              <a:buSzPts val="6765"/>
              <a:buFont typeface="Helvetica Neue"/>
              <a:buChar char="•"/>
              <a:defRPr b="1" sz="5500"/>
            </a:lvl4pPr>
            <a:lvl5pPr indent="-658177" lvl="4" marL="2286000" algn="l">
              <a:lnSpc>
                <a:spcPct val="100000"/>
              </a:lnSpc>
              <a:spcBef>
                <a:spcPts val="0"/>
              </a:spcBef>
              <a:spcAft>
                <a:spcPts val="0"/>
              </a:spcAft>
              <a:buClr>
                <a:srgbClr val="000000"/>
              </a:buClr>
              <a:buSzPts val="6765"/>
              <a:buFont typeface="Helvetica Neue"/>
              <a:buChar char="•"/>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7" name="Google Shape;37;p12"/>
          <p:cNvSpPr txBox="1"/>
          <p:nvPr>
            <p:ph idx="2" type="body"/>
          </p:nvPr>
        </p:nvSpPr>
        <p:spPr>
          <a:xfrm>
            <a:off x="1206500" y="4248503"/>
            <a:ext cx="9779000" cy="8256631"/>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507D8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8" name="Google Shape;38;p12"/>
          <p:cNvSpPr/>
          <p:nvPr>
            <p:ph idx="3" type="pic"/>
          </p:nvPr>
        </p:nvSpPr>
        <p:spPr>
          <a:xfrm>
            <a:off x="12192000" y="-407266"/>
            <a:ext cx="10916874" cy="14555833"/>
          </a:xfrm>
          <a:prstGeom prst="rect">
            <a:avLst/>
          </a:prstGeom>
          <a:noFill/>
          <a:ln>
            <a:noFill/>
          </a:ln>
        </p:spPr>
      </p:sp>
      <p:sp>
        <p:nvSpPr>
          <p:cNvPr id="39" name="Google Shape;39;p12"/>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0" name="Google Shape;40;p12"/>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41" name="Shape 41"/>
        <p:cNvGrpSpPr/>
        <p:nvPr/>
      </p:nvGrpSpPr>
      <p:grpSpPr>
        <a:xfrm>
          <a:off x="0" y="0"/>
          <a:ext cx="0" cy="0"/>
          <a:chOff x="0" y="0"/>
          <a:chExt cx="0" cy="0"/>
        </a:xfrm>
      </p:grpSpPr>
      <p:sp>
        <p:nvSpPr>
          <p:cNvPr id="42" name="Google Shape;42;p13"/>
          <p:cNvSpPr txBox="1"/>
          <p:nvPr>
            <p:ph type="title"/>
          </p:nvPr>
        </p:nvSpPr>
        <p:spPr>
          <a:xfrm>
            <a:off x="1206496" y="4533900"/>
            <a:ext cx="21971005" cy="4648200"/>
          </a:xfrm>
          <a:prstGeom prst="rect">
            <a:avLst/>
          </a:prstGeom>
          <a:noFill/>
          <a:ln>
            <a:noFill/>
          </a:ln>
        </p:spPr>
        <p:txBody>
          <a:bodyPr anchorCtr="0" anchor="ctr" bIns="50800" lIns="50800" spcFirstLastPara="1" rIns="50800" wrap="square" tIns="50800">
            <a:noAutofit/>
          </a:bodyPr>
          <a:lstStyle>
            <a:lvl1pPr lvl="0" algn="l">
              <a:lnSpc>
                <a:spcPct val="80000"/>
              </a:lnSpc>
              <a:spcBef>
                <a:spcPts val="0"/>
              </a:spcBef>
              <a:spcAft>
                <a:spcPts val="0"/>
              </a:spcAft>
              <a:buClr>
                <a:srgbClr val="000000"/>
              </a:buClr>
              <a:buSzPts val="11600"/>
              <a:buFont typeface="Helvetica Neue"/>
              <a:buNone/>
              <a:defRPr b="0" sz="1160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3" name="Google Shape;43;p13"/>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4" name="Shape 44"/>
        <p:cNvGrpSpPr/>
        <p:nvPr/>
      </p:nvGrpSpPr>
      <p:grpSpPr>
        <a:xfrm>
          <a:off x="0" y="0"/>
          <a:ext cx="0" cy="0"/>
          <a:chOff x="0" y="0"/>
          <a:chExt cx="0" cy="0"/>
        </a:xfrm>
      </p:grpSpPr>
      <p:sp>
        <p:nvSpPr>
          <p:cNvPr id="45" name="Google Shape;45;p14"/>
          <p:cNvSpPr txBox="1"/>
          <p:nvPr>
            <p:ph type="title"/>
          </p:nvPr>
        </p:nvSpPr>
        <p:spPr>
          <a:xfrm>
            <a:off x="1206500" y="1079500"/>
            <a:ext cx="21971000" cy="143495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6" name="Google Shape;46;p14"/>
          <p:cNvSpPr txBox="1"/>
          <p:nvPr>
            <p:ph idx="1" type="body"/>
          </p:nvPr>
        </p:nvSpPr>
        <p:spPr>
          <a:xfrm>
            <a:off x="1206500" y="2372961"/>
            <a:ext cx="21971000" cy="934781"/>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507D80"/>
              </a:buClr>
              <a:buSzPts val="5500"/>
              <a:buFont typeface="Helvetica Neue"/>
              <a:buNone/>
              <a:defRPr b="1" sz="5500"/>
            </a:lvl1pPr>
            <a:lvl2pPr indent="-658177" lvl="1" marL="914400" algn="l">
              <a:lnSpc>
                <a:spcPct val="100000"/>
              </a:lnSpc>
              <a:spcBef>
                <a:spcPts val="0"/>
              </a:spcBef>
              <a:spcAft>
                <a:spcPts val="0"/>
              </a:spcAft>
              <a:buClr>
                <a:srgbClr val="000000"/>
              </a:buClr>
              <a:buSzPts val="6765"/>
              <a:buFont typeface="Helvetica Neue"/>
              <a:buChar char="•"/>
              <a:defRPr b="1" sz="5500"/>
            </a:lvl2pPr>
            <a:lvl3pPr indent="-658177" lvl="2" marL="1371600" algn="l">
              <a:lnSpc>
                <a:spcPct val="100000"/>
              </a:lnSpc>
              <a:spcBef>
                <a:spcPts val="0"/>
              </a:spcBef>
              <a:spcAft>
                <a:spcPts val="0"/>
              </a:spcAft>
              <a:buClr>
                <a:srgbClr val="000000"/>
              </a:buClr>
              <a:buSzPts val="6765"/>
              <a:buFont typeface="Helvetica Neue"/>
              <a:buChar char="•"/>
              <a:defRPr b="1" sz="5500"/>
            </a:lvl3pPr>
            <a:lvl4pPr indent="-658177" lvl="3" marL="1828800" algn="l">
              <a:lnSpc>
                <a:spcPct val="100000"/>
              </a:lnSpc>
              <a:spcBef>
                <a:spcPts val="0"/>
              </a:spcBef>
              <a:spcAft>
                <a:spcPts val="0"/>
              </a:spcAft>
              <a:buClr>
                <a:srgbClr val="000000"/>
              </a:buClr>
              <a:buSzPts val="6765"/>
              <a:buFont typeface="Helvetica Neue"/>
              <a:buChar char="•"/>
              <a:defRPr b="1" sz="5500"/>
            </a:lvl4pPr>
            <a:lvl5pPr indent="-658177" lvl="4" marL="2286000" algn="l">
              <a:lnSpc>
                <a:spcPct val="100000"/>
              </a:lnSpc>
              <a:spcBef>
                <a:spcPts val="0"/>
              </a:spcBef>
              <a:spcAft>
                <a:spcPts val="0"/>
              </a:spcAft>
              <a:buClr>
                <a:srgbClr val="000000"/>
              </a:buClr>
              <a:buSzPts val="6765"/>
              <a:buFont typeface="Helvetica Neue"/>
              <a:buChar char="•"/>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47" name="Google Shape;47;p14"/>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1.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FF0"/>
        </a:solidFill>
      </p:bgPr>
    </p:bg>
    <p:spTree>
      <p:nvGrpSpPr>
        <p:cNvPr id="5" name="Shape 5"/>
        <p:cNvGrpSpPr/>
        <p:nvPr/>
      </p:nvGrpSpPr>
      <p:grpSpPr>
        <a:xfrm>
          <a:off x="0" y="0"/>
          <a:ext cx="0" cy="0"/>
          <a:chOff x="0" y="0"/>
          <a:chExt cx="0" cy="0"/>
        </a:xfrm>
      </p:grpSpPr>
      <p:sp>
        <p:nvSpPr>
          <p:cNvPr id="6" name="Google Shape;6;p7"/>
          <p:cNvSpPr txBox="1"/>
          <p:nvPr>
            <p:ph idx="1" type="body"/>
          </p:nvPr>
        </p:nvSpPr>
        <p:spPr>
          <a:xfrm>
            <a:off x="1206500" y="3962400"/>
            <a:ext cx="21971000" cy="8542117"/>
          </a:xfrm>
          <a:prstGeom prst="rect">
            <a:avLst/>
          </a:prstGeom>
          <a:noFill/>
          <a:ln>
            <a:noFill/>
          </a:ln>
        </p:spPr>
        <p:txBody>
          <a:bodyPr anchorCtr="0" anchor="t" bIns="50800" lIns="50800" spcFirstLastPara="1" rIns="50800" wrap="square" tIns="50800">
            <a:normAutofit/>
          </a:bodyPr>
          <a:lstStyle>
            <a:lvl1pPr indent="-603504" lvl="0" marL="457200" marR="0" rtl="0" algn="l">
              <a:lnSpc>
                <a:spcPct val="90000"/>
              </a:lnSpc>
              <a:spcBef>
                <a:spcPts val="4500"/>
              </a:spcBef>
              <a:spcAft>
                <a:spcPts val="0"/>
              </a:spcAft>
              <a:buClr>
                <a:srgbClr val="507D80"/>
              </a:buClr>
              <a:buSzPts val="5904"/>
              <a:buFont typeface="Helvetica Neue"/>
              <a:buChar char="•"/>
              <a:defRPr b="1" i="0" sz="4800" u="none" cap="none" strike="noStrike">
                <a:solidFill>
                  <a:srgbClr val="507D80"/>
                </a:solidFill>
                <a:latin typeface="Helvetica Neue"/>
                <a:ea typeface="Helvetica Neue"/>
                <a:cs typeface="Helvetica Neue"/>
                <a:sym typeface="Helvetica Neue"/>
              </a:defRPr>
            </a:lvl1pPr>
            <a:lvl2pPr indent="-603504" lvl="1" marL="914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indent="-603504" lvl="2" marL="1371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indent="-603504" lvl="3" marL="1828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indent="-603504" lvl="4" marL="22860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indent="-603504" lvl="5" marL="2743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indent="-603504" lvl="6" marL="3200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indent="-603504" lvl="7" marL="3657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indent="-603503" lvl="8" marL="4114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7" name="Google Shape;7;p7"/>
          <p:cNvSpPr txBox="1"/>
          <p:nvPr>
            <p:ph type="title"/>
          </p:nvPr>
        </p:nvSpPr>
        <p:spPr>
          <a:xfrm>
            <a:off x="1206500" y="1856512"/>
            <a:ext cx="21954067" cy="1505304"/>
          </a:xfrm>
          <a:prstGeom prst="rect">
            <a:avLst/>
          </a:prstGeom>
          <a:noFill/>
          <a:ln>
            <a:noFill/>
          </a:ln>
        </p:spPr>
        <p:txBody>
          <a:bodyPr anchorCtr="0" anchor="t" bIns="50800" lIns="50800" spcFirstLastPara="1" rIns="50800" wrap="square" tIns="50800">
            <a:noAutofit/>
          </a:bodyPr>
          <a:lstStyle>
            <a:lvl1pPr lvl="0" marR="0" rtl="0" algn="l">
              <a:lnSpc>
                <a:spcPct val="80000"/>
              </a:lnSpc>
              <a:spcBef>
                <a:spcPts val="0"/>
              </a:spcBef>
              <a:spcAft>
                <a:spcPts val="0"/>
              </a:spcAft>
              <a:buClr>
                <a:srgbClr val="000000"/>
              </a:buClr>
              <a:buSzPts val="9600"/>
              <a:buFont typeface="Helvetica Neue"/>
              <a:buNone/>
              <a:defRPr b="1" i="0" sz="9600" u="none" cap="none" strike="noStrike">
                <a:solidFill>
                  <a:srgbClr val="000000"/>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9pPr>
          </a:lstStyle>
          <a:p/>
        </p:txBody>
      </p:sp>
      <p:sp>
        <p:nvSpPr>
          <p:cNvPr id="8" name="Google Shape;8;p7"/>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pic>
        <p:nvPicPr>
          <p:cNvPr id="9" name="Google Shape;9;p7"/>
          <p:cNvPicPr preferRelativeResize="0"/>
          <p:nvPr/>
        </p:nvPicPr>
        <p:blipFill rotWithShape="1">
          <a:blip r:embed="rId1">
            <a:alphaModFix/>
          </a:blip>
          <a:srcRect b="0" l="0" r="0" t="0"/>
          <a:stretch/>
        </p:blipFill>
        <p:spPr>
          <a:xfrm>
            <a:off x="21280717" y="800077"/>
            <a:ext cx="2036428" cy="70327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D5D7"/>
        </a:solidFill>
      </p:bgPr>
    </p:bg>
    <p:spTree>
      <p:nvGrpSpPr>
        <p:cNvPr id="72" name="Shape 72"/>
        <p:cNvGrpSpPr/>
        <p:nvPr/>
      </p:nvGrpSpPr>
      <p:grpSpPr>
        <a:xfrm>
          <a:off x="0" y="0"/>
          <a:ext cx="0" cy="0"/>
          <a:chOff x="0" y="0"/>
          <a:chExt cx="0" cy="0"/>
        </a:xfrm>
      </p:grpSpPr>
      <p:sp>
        <p:nvSpPr>
          <p:cNvPr id="73" name="Google Shape;73;p1"/>
          <p:cNvSpPr txBox="1"/>
          <p:nvPr/>
        </p:nvSpPr>
        <p:spPr>
          <a:xfrm>
            <a:off x="1416611" y="1721450"/>
            <a:ext cx="21550800" cy="44910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000000"/>
              </a:buClr>
              <a:buSzPts val="9800"/>
              <a:buFont typeface="Arial"/>
              <a:buNone/>
            </a:pPr>
            <a:r>
              <a:rPr b="1" i="0" lang="en-AU" sz="9600" u="none" cap="none" strike="noStrike">
                <a:solidFill>
                  <a:srgbClr val="000000"/>
                </a:solidFill>
                <a:latin typeface="Arimo"/>
                <a:ea typeface="Arimo"/>
                <a:cs typeface="Arimo"/>
                <a:sym typeface="Arimo"/>
              </a:rPr>
              <a:t>POST-2025 GEO Work Programme </a:t>
            </a:r>
            <a:endParaRPr b="1" i="0" sz="9800" u="none" cap="none" strike="noStrike">
              <a:solidFill>
                <a:srgbClr val="000000"/>
              </a:solidFill>
              <a:latin typeface="Arimo"/>
              <a:ea typeface="Arimo"/>
              <a:cs typeface="Arimo"/>
              <a:sym typeface="Arimo"/>
            </a:endParaRPr>
          </a:p>
        </p:txBody>
      </p:sp>
      <p:cxnSp>
        <p:nvCxnSpPr>
          <p:cNvPr id="74" name="Google Shape;74;p1"/>
          <p:cNvCxnSpPr/>
          <p:nvPr/>
        </p:nvCxnSpPr>
        <p:spPr>
          <a:xfrm>
            <a:off x="1350987" y="6389951"/>
            <a:ext cx="7479600" cy="0"/>
          </a:xfrm>
          <a:prstGeom prst="straightConnector1">
            <a:avLst/>
          </a:prstGeom>
          <a:noFill/>
          <a:ln cap="flat" cmpd="sng" w="25400">
            <a:solidFill>
              <a:srgbClr val="000000"/>
            </a:solidFill>
            <a:prstDash val="solid"/>
            <a:round/>
            <a:headEnd len="sm" w="sm" type="none"/>
            <a:tailEnd len="sm" w="sm" type="none"/>
          </a:ln>
        </p:spPr>
      </p:cxnSp>
      <p:sp>
        <p:nvSpPr>
          <p:cNvPr id="75" name="Google Shape;75;p1"/>
          <p:cNvSpPr/>
          <p:nvPr/>
        </p:nvSpPr>
        <p:spPr>
          <a:xfrm>
            <a:off x="-1" y="11568665"/>
            <a:ext cx="24384000" cy="2147400"/>
          </a:xfrm>
          <a:prstGeom prst="rect">
            <a:avLst/>
          </a:prstGeom>
          <a:solidFill>
            <a:srgbClr val="000000"/>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6" name="Google Shape;76;p1"/>
          <p:cNvSpPr txBox="1"/>
          <p:nvPr/>
        </p:nvSpPr>
        <p:spPr>
          <a:xfrm>
            <a:off x="18598579" y="11734425"/>
            <a:ext cx="5550900" cy="656700"/>
          </a:xfrm>
          <a:prstGeom prst="rect">
            <a:avLst/>
          </a:prstGeom>
          <a:noFill/>
          <a:ln>
            <a:noFill/>
          </a:ln>
        </p:spPr>
        <p:txBody>
          <a:bodyPr anchorCtr="0" anchor="ctr" bIns="50800" lIns="50800" spcFirstLastPara="1" rIns="50800" wrap="square" tIns="50800">
            <a:spAutoFit/>
          </a:bodyPr>
          <a:lstStyle/>
          <a:p>
            <a:pPr indent="0" lvl="0" marL="0" marR="0" rtl="0" algn="r">
              <a:lnSpc>
                <a:spcPct val="100000"/>
              </a:lnSpc>
              <a:spcBef>
                <a:spcPts val="0"/>
              </a:spcBef>
              <a:spcAft>
                <a:spcPts val="0"/>
              </a:spcAft>
              <a:buClr>
                <a:schemeClr val="lt1"/>
              </a:buClr>
              <a:buSzPts val="2800"/>
              <a:buFont typeface="Arial"/>
              <a:buNone/>
            </a:pPr>
            <a:r>
              <a:rPr b="0" i="0" lang="en-AU" sz="3600" u="none" cap="none" strike="noStrike">
                <a:solidFill>
                  <a:schemeClr val="lt1"/>
                </a:solidFill>
                <a:latin typeface="Arial"/>
                <a:ea typeface="Arial"/>
                <a:cs typeface="Arial"/>
                <a:sym typeface="Arial"/>
              </a:rPr>
              <a:t>September 2024</a:t>
            </a:r>
            <a:endParaRPr b="0" i="0" sz="3600" u="none" cap="none" strike="noStrike">
              <a:solidFill>
                <a:srgbClr val="000000"/>
              </a:solidFill>
              <a:latin typeface="Arial"/>
              <a:ea typeface="Arial"/>
              <a:cs typeface="Arial"/>
              <a:sym typeface="Arial"/>
            </a:endParaRPr>
          </a:p>
        </p:txBody>
      </p:sp>
      <p:pic>
        <p:nvPicPr>
          <p:cNvPr id="77" name="Google Shape;77;p1"/>
          <p:cNvPicPr preferRelativeResize="0"/>
          <p:nvPr/>
        </p:nvPicPr>
        <p:blipFill rotWithShape="1">
          <a:blip r:embed="rId3">
            <a:alphaModFix/>
          </a:blip>
          <a:srcRect b="-21476" l="0" r="0" t="0"/>
          <a:stretch/>
        </p:blipFill>
        <p:spPr>
          <a:xfrm>
            <a:off x="1477100" y="11936875"/>
            <a:ext cx="3369249" cy="1339199"/>
          </a:xfrm>
          <a:prstGeom prst="rect">
            <a:avLst/>
          </a:prstGeom>
          <a:noFill/>
          <a:ln>
            <a:noFill/>
          </a:ln>
        </p:spPr>
      </p:pic>
      <p:sp>
        <p:nvSpPr>
          <p:cNvPr id="78" name="Google Shape;78;p1"/>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000000"/>
              </a:buClr>
              <a:buSzPts val="1800"/>
              <a:buFont typeface="Helvetica Neue"/>
              <a:buNone/>
            </a:pPr>
            <a:fld id="{00000000-1234-1234-1234-123412341234}" type="slidenum">
              <a:rPr lang="en-AU"/>
              <a:t>‹#›</a:t>
            </a:fld>
            <a:endParaRPr/>
          </a:p>
        </p:txBody>
      </p:sp>
      <p:sp>
        <p:nvSpPr>
          <p:cNvPr id="79" name="Google Shape;79;p1"/>
          <p:cNvSpPr txBox="1"/>
          <p:nvPr/>
        </p:nvSpPr>
        <p:spPr>
          <a:xfrm>
            <a:off x="1350975" y="6567450"/>
            <a:ext cx="19976400" cy="2324100"/>
          </a:xfrm>
          <a:prstGeom prst="rect">
            <a:avLst/>
          </a:prstGeom>
          <a:noFill/>
          <a:ln>
            <a:noFill/>
          </a:ln>
        </p:spPr>
        <p:txBody>
          <a:bodyPr anchorCtr="0" anchor="t" bIns="91425" lIns="91425" spcFirstLastPara="1" rIns="91425" wrap="square" tIns="91425">
            <a:spAutoFit/>
          </a:bodyPr>
          <a:lstStyle/>
          <a:p>
            <a:pPr indent="0" lvl="0" marL="0" marR="0" rtl="0" algn="l">
              <a:lnSpc>
                <a:spcPct val="133333"/>
              </a:lnSpc>
              <a:spcBef>
                <a:spcPts val="0"/>
              </a:spcBef>
              <a:spcAft>
                <a:spcPts val="0"/>
              </a:spcAft>
              <a:buClr>
                <a:srgbClr val="000000"/>
              </a:buClr>
              <a:buSzPts val="4800"/>
              <a:buFont typeface="Arial"/>
              <a:buNone/>
            </a:pPr>
            <a:r>
              <a:rPr b="1" i="0" lang="en-AU" sz="4800" u="none" cap="none" strike="noStrike">
                <a:solidFill>
                  <a:srgbClr val="000000"/>
                </a:solidFill>
                <a:latin typeface="Arimo"/>
                <a:ea typeface="Arimo"/>
                <a:cs typeface="Arimo"/>
                <a:sym typeface="Arimo"/>
              </a:rPr>
              <a:t>Dr. Justyna Nicinska (NOAA, US), PB Co-Chair </a:t>
            </a:r>
            <a:endParaRPr b="1" i="0" sz="4800" u="none" cap="none" strike="noStrike">
              <a:solidFill>
                <a:srgbClr val="000000"/>
              </a:solidFill>
              <a:latin typeface="Arimo"/>
              <a:ea typeface="Arimo"/>
              <a:cs typeface="Arimo"/>
              <a:sym typeface="Arimo"/>
            </a:endParaRPr>
          </a:p>
          <a:p>
            <a:pPr indent="0" lvl="0" marL="0" marR="0" rtl="0" algn="l">
              <a:lnSpc>
                <a:spcPct val="133333"/>
              </a:lnSpc>
              <a:spcBef>
                <a:spcPts val="0"/>
              </a:spcBef>
              <a:spcAft>
                <a:spcPts val="0"/>
              </a:spcAft>
              <a:buClr>
                <a:srgbClr val="000000"/>
              </a:buClr>
              <a:buSzPts val="4800"/>
              <a:buFont typeface="Arial"/>
              <a:buNone/>
            </a:pPr>
            <a:r>
              <a:rPr b="0" i="0" lang="en-AU" sz="4800" u="none" cap="none" strike="noStrike">
                <a:solidFill>
                  <a:srgbClr val="000000"/>
                </a:solidFill>
                <a:latin typeface="Arimo SemiBold"/>
                <a:ea typeface="Arimo SemiBold"/>
                <a:cs typeface="Arimo SemiBold"/>
                <a:sym typeface="Arimo SemiBold"/>
              </a:rPr>
              <a:t>on behalf of the GEO Programme Board Co-chairs and Members</a:t>
            </a:r>
            <a:endParaRPr b="0" i="0" sz="4800" u="none" cap="none" strike="noStrike">
              <a:solidFill>
                <a:srgbClr val="000000"/>
              </a:solidFill>
              <a:latin typeface="Arimo SemiBold"/>
              <a:ea typeface="Arimo SemiBold"/>
              <a:cs typeface="Arimo SemiBold"/>
              <a:sym typeface="Arimo SemiBold"/>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FFFFFF"/>
              </a:highlight>
              <a:latin typeface="Roboto"/>
              <a:ea typeface="Roboto"/>
              <a:cs typeface="Roboto"/>
              <a:sym typeface="Roboto"/>
            </a:endParaRPr>
          </a:p>
        </p:txBody>
      </p:sp>
      <p:sp>
        <p:nvSpPr>
          <p:cNvPr id="80" name="Google Shape;80;p1"/>
          <p:cNvSpPr txBox="1"/>
          <p:nvPr/>
        </p:nvSpPr>
        <p:spPr>
          <a:xfrm>
            <a:off x="7659075" y="12598700"/>
            <a:ext cx="16490400" cy="2324100"/>
          </a:xfrm>
          <a:prstGeom prst="rect">
            <a:avLst/>
          </a:prstGeom>
          <a:noFill/>
          <a:ln>
            <a:noFill/>
          </a:ln>
        </p:spPr>
        <p:txBody>
          <a:bodyPr anchorCtr="0" anchor="t" bIns="91425" lIns="91425" spcFirstLastPara="1" rIns="91425" wrap="square" tIns="91425">
            <a:spAutoFit/>
          </a:bodyPr>
          <a:lstStyle/>
          <a:p>
            <a:pPr indent="0" lvl="0" marL="0" marR="0" rtl="0" algn="r">
              <a:lnSpc>
                <a:spcPct val="133333"/>
              </a:lnSpc>
              <a:spcBef>
                <a:spcPts val="0"/>
              </a:spcBef>
              <a:spcAft>
                <a:spcPts val="0"/>
              </a:spcAft>
              <a:buClr>
                <a:srgbClr val="000000"/>
              </a:buClr>
              <a:buSzPts val="4800"/>
              <a:buFont typeface="Arial"/>
              <a:buNone/>
            </a:pPr>
            <a:r>
              <a:rPr b="0" i="0" lang="en-AU" sz="4800" u="none" cap="none" strike="noStrike">
                <a:solidFill>
                  <a:schemeClr val="lt1"/>
                </a:solidFill>
                <a:latin typeface="Arimo SemiBold"/>
                <a:ea typeface="Arimo SemiBold"/>
                <a:cs typeface="Arimo SemiBold"/>
                <a:sym typeface="Arimo SemiBold"/>
              </a:rPr>
              <a:t>CEOS 2024 SIT Technical Workshop</a:t>
            </a:r>
            <a:endParaRPr b="0" i="0" sz="4800" u="none" cap="none" strike="noStrike">
              <a:solidFill>
                <a:schemeClr val="lt1"/>
              </a:solidFill>
              <a:latin typeface="Arimo SemiBold"/>
              <a:ea typeface="Arimo SemiBold"/>
              <a:cs typeface="Arimo SemiBold"/>
              <a:sym typeface="Arimo SemiBold"/>
            </a:endParaRPr>
          </a:p>
          <a:p>
            <a:pPr indent="0" lvl="0" marL="0" marR="0" rtl="0" algn="r">
              <a:lnSpc>
                <a:spcPct val="133333"/>
              </a:lnSpc>
              <a:spcBef>
                <a:spcPts val="0"/>
              </a:spcBef>
              <a:spcAft>
                <a:spcPts val="0"/>
              </a:spcAft>
              <a:buClr>
                <a:srgbClr val="000000"/>
              </a:buClr>
              <a:buSzPts val="4800"/>
              <a:buFont typeface="Arial"/>
              <a:buNone/>
            </a:pPr>
            <a:r>
              <a:t/>
            </a:r>
            <a:endParaRPr b="0" i="0" sz="4800" u="none" cap="none" strike="noStrike">
              <a:solidFill>
                <a:schemeClr val="lt1"/>
              </a:solidFill>
              <a:latin typeface="Arimo"/>
              <a:ea typeface="Arimo"/>
              <a:cs typeface="Arimo"/>
              <a:sym typeface="Arimo"/>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FFFFFF"/>
              </a:highlight>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2f401ec5783_0_29"/>
          <p:cNvSpPr txBox="1"/>
          <p:nvPr>
            <p:ph idx="12" type="sldNum"/>
          </p:nvPr>
        </p:nvSpPr>
        <p:spPr>
          <a:xfrm>
            <a:off x="22780322" y="13080999"/>
            <a:ext cx="368400" cy="379800"/>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000000"/>
              </a:buClr>
              <a:buSzPts val="1800"/>
              <a:buFont typeface="Helvetica Neue"/>
              <a:buNone/>
            </a:pPr>
            <a:fld id="{00000000-1234-1234-1234-123412341234}" type="slidenum">
              <a:rPr lang="en-AU" sz="1800">
                <a:solidFill>
                  <a:srgbClr val="000000"/>
                </a:solidFill>
                <a:latin typeface="Helvetica Neue"/>
                <a:ea typeface="Helvetica Neue"/>
                <a:cs typeface="Helvetica Neue"/>
                <a:sym typeface="Helvetica Neue"/>
              </a:rPr>
              <a:t>‹#›</a:t>
            </a:fld>
            <a:endParaRPr sz="1800">
              <a:solidFill>
                <a:srgbClr val="000000"/>
              </a:solidFill>
              <a:latin typeface="Helvetica Neue"/>
              <a:ea typeface="Helvetica Neue"/>
              <a:cs typeface="Helvetica Neue"/>
              <a:sym typeface="Helvetica Neue"/>
            </a:endParaRPr>
          </a:p>
        </p:txBody>
      </p:sp>
      <p:sp>
        <p:nvSpPr>
          <p:cNvPr id="219" name="Google Shape;219;g2f401ec5783_0_29"/>
          <p:cNvSpPr txBox="1"/>
          <p:nvPr>
            <p:ph type="title"/>
          </p:nvPr>
        </p:nvSpPr>
        <p:spPr>
          <a:xfrm>
            <a:off x="1206500" y="1627912"/>
            <a:ext cx="21954000" cy="1505400"/>
          </a:xfrm>
          <a:prstGeom prst="rect">
            <a:avLst/>
          </a:prstGeom>
          <a:noFill/>
          <a:ln>
            <a:noFill/>
          </a:ln>
        </p:spPr>
        <p:txBody>
          <a:bodyPr anchorCtr="0" anchor="t" bIns="50800" lIns="50800" spcFirstLastPara="1" rIns="50800" wrap="square" tIns="50800">
            <a:noAutofit/>
          </a:bodyPr>
          <a:lstStyle/>
          <a:p>
            <a:pPr indent="0" lvl="0" marL="0" rtl="0" algn="ctr">
              <a:lnSpc>
                <a:spcPct val="80000"/>
              </a:lnSpc>
              <a:spcBef>
                <a:spcPts val="0"/>
              </a:spcBef>
              <a:spcAft>
                <a:spcPts val="0"/>
              </a:spcAft>
              <a:buSzPts val="1800"/>
              <a:buNone/>
            </a:pPr>
            <a:r>
              <a:rPr b="0" lang="en-AU">
                <a:latin typeface="Arimo SemiBold"/>
                <a:ea typeface="Arimo SemiBold"/>
                <a:cs typeface="Arimo SemiBold"/>
                <a:sym typeface="Arimo SemiBold"/>
              </a:rPr>
              <a:t>GWP Development Process</a:t>
            </a:r>
            <a:endParaRPr b="0">
              <a:latin typeface="Arimo SemiBold"/>
              <a:ea typeface="Arimo SemiBold"/>
              <a:cs typeface="Arimo SemiBold"/>
              <a:sym typeface="Arimo SemiBold"/>
            </a:endParaRPr>
          </a:p>
        </p:txBody>
      </p:sp>
      <p:cxnSp>
        <p:nvCxnSpPr>
          <p:cNvPr id="220" name="Google Shape;220;g2f401ec5783_0_29"/>
          <p:cNvCxnSpPr/>
          <p:nvPr/>
        </p:nvCxnSpPr>
        <p:spPr>
          <a:xfrm>
            <a:off x="1206500" y="8233500"/>
            <a:ext cx="21971100" cy="0"/>
          </a:xfrm>
          <a:prstGeom prst="straightConnector1">
            <a:avLst/>
          </a:prstGeom>
          <a:noFill/>
          <a:ln cap="flat" cmpd="sng" w="152400">
            <a:solidFill>
              <a:srgbClr val="535353"/>
            </a:solidFill>
            <a:prstDash val="solid"/>
            <a:round/>
            <a:headEnd len="sm" w="sm" type="none"/>
            <a:tailEnd len="med" w="med" type="stealth"/>
          </a:ln>
        </p:spPr>
      </p:cxnSp>
      <p:sp>
        <p:nvSpPr>
          <p:cNvPr id="221" name="Google Shape;221;g2f401ec5783_0_29"/>
          <p:cNvSpPr/>
          <p:nvPr/>
        </p:nvSpPr>
        <p:spPr>
          <a:xfrm>
            <a:off x="2671075" y="7774900"/>
            <a:ext cx="1000800" cy="865500"/>
          </a:xfrm>
          <a:prstGeom prst="triangle">
            <a:avLst>
              <a:gd fmla="val 50000" name="adj"/>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22" name="Google Shape;222;g2f401ec5783_0_29"/>
          <p:cNvSpPr/>
          <p:nvPr/>
        </p:nvSpPr>
        <p:spPr>
          <a:xfrm>
            <a:off x="11497325" y="7850975"/>
            <a:ext cx="1000800" cy="865500"/>
          </a:xfrm>
          <a:prstGeom prst="triangle">
            <a:avLst>
              <a:gd fmla="val 50000" name="adj"/>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23" name="Google Shape;223;g2f401ec5783_0_29"/>
          <p:cNvSpPr/>
          <p:nvPr/>
        </p:nvSpPr>
        <p:spPr>
          <a:xfrm>
            <a:off x="7490725" y="7800750"/>
            <a:ext cx="1000800" cy="865500"/>
          </a:xfrm>
          <a:prstGeom prst="triangle">
            <a:avLst>
              <a:gd fmla="val 50000" name="adj"/>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24" name="Google Shape;224;g2f401ec5783_0_29"/>
          <p:cNvSpPr txBox="1"/>
          <p:nvPr/>
        </p:nvSpPr>
        <p:spPr>
          <a:xfrm>
            <a:off x="1854475" y="3527700"/>
            <a:ext cx="2634000" cy="86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AU" sz="2800" u="none" cap="none" strike="noStrike">
                <a:solidFill>
                  <a:srgbClr val="980000"/>
                </a:solidFill>
                <a:latin typeface="Oswald Light"/>
                <a:ea typeface="Oswald Light"/>
                <a:cs typeface="Oswald Light"/>
                <a:sym typeface="Oswald Light"/>
              </a:rPr>
              <a:t>Mid Sept 2024</a:t>
            </a:r>
            <a:endParaRPr b="0" i="0" sz="2800" u="none" cap="none" strike="noStrike">
              <a:solidFill>
                <a:srgbClr val="980000"/>
              </a:solidFill>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980000"/>
                </a:solidFill>
                <a:latin typeface="Oswald"/>
                <a:ea typeface="Oswald"/>
                <a:cs typeface="Oswald"/>
                <a:sym typeface="Oswald"/>
              </a:rPr>
              <a:t>Call for Proposals</a:t>
            </a:r>
            <a:endParaRPr b="1" i="0" sz="2800" u="none" cap="none" strike="noStrike">
              <a:solidFill>
                <a:srgbClr val="980000"/>
              </a:solidFill>
              <a:latin typeface="Oswald"/>
              <a:ea typeface="Oswald"/>
              <a:cs typeface="Oswald"/>
              <a:sym typeface="Oswald"/>
            </a:endParaRPr>
          </a:p>
        </p:txBody>
      </p:sp>
      <p:sp>
        <p:nvSpPr>
          <p:cNvPr id="225" name="Google Shape;225;g2f401ec5783_0_29"/>
          <p:cNvSpPr txBox="1"/>
          <p:nvPr/>
        </p:nvSpPr>
        <p:spPr>
          <a:xfrm>
            <a:off x="6674125" y="3527700"/>
            <a:ext cx="2634000" cy="150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AU" sz="2800" u="none" cap="none" strike="noStrike">
                <a:solidFill>
                  <a:srgbClr val="980000"/>
                </a:solidFill>
                <a:latin typeface="Oswald Light"/>
                <a:ea typeface="Oswald Light"/>
                <a:cs typeface="Oswald Light"/>
                <a:sym typeface="Oswald Light"/>
              </a:rPr>
              <a:t>Early Nov 2024</a:t>
            </a:r>
            <a:endParaRPr b="0" i="0" sz="2800" u="none" cap="none" strike="noStrike">
              <a:solidFill>
                <a:srgbClr val="980000"/>
              </a:solidFill>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980000"/>
                </a:solidFill>
                <a:latin typeface="Oswald"/>
                <a:ea typeface="Oswald"/>
                <a:cs typeface="Oswald"/>
                <a:sym typeface="Oswald"/>
              </a:rPr>
              <a:t>Proposals Due</a:t>
            </a:r>
            <a:endParaRPr b="1" i="0" sz="2800" u="none" cap="none" strike="noStrike">
              <a:solidFill>
                <a:srgbClr val="98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980000"/>
                </a:solidFill>
                <a:latin typeface="Oswald"/>
                <a:ea typeface="Oswald"/>
                <a:cs typeface="Oswald"/>
                <a:sym typeface="Oswald"/>
              </a:rPr>
              <a:t>IP Review Begins</a:t>
            </a:r>
            <a:endParaRPr b="1" i="0" sz="2800" u="none" cap="none" strike="noStrike">
              <a:solidFill>
                <a:srgbClr val="980000"/>
              </a:solidFill>
              <a:latin typeface="Oswald"/>
              <a:ea typeface="Oswald"/>
              <a:cs typeface="Oswald"/>
              <a:sym typeface="Oswald"/>
            </a:endParaRPr>
          </a:p>
        </p:txBody>
      </p:sp>
      <p:cxnSp>
        <p:nvCxnSpPr>
          <p:cNvPr id="226" name="Google Shape;226;g2f401ec5783_0_29"/>
          <p:cNvCxnSpPr/>
          <p:nvPr/>
        </p:nvCxnSpPr>
        <p:spPr>
          <a:xfrm>
            <a:off x="3171475" y="8640400"/>
            <a:ext cx="0" cy="2505900"/>
          </a:xfrm>
          <a:prstGeom prst="straightConnector1">
            <a:avLst/>
          </a:prstGeom>
          <a:noFill/>
          <a:ln cap="flat" cmpd="sng" w="28575">
            <a:solidFill>
              <a:schemeClr val="dk2"/>
            </a:solidFill>
            <a:prstDash val="dash"/>
            <a:round/>
            <a:headEnd len="sm" w="sm" type="none"/>
            <a:tailEnd len="sm" w="sm" type="none"/>
          </a:ln>
        </p:spPr>
      </p:cxnSp>
      <p:cxnSp>
        <p:nvCxnSpPr>
          <p:cNvPr id="227" name="Google Shape;227;g2f401ec5783_0_29"/>
          <p:cNvCxnSpPr/>
          <p:nvPr/>
        </p:nvCxnSpPr>
        <p:spPr>
          <a:xfrm>
            <a:off x="7991125" y="8776137"/>
            <a:ext cx="0" cy="2505900"/>
          </a:xfrm>
          <a:prstGeom prst="straightConnector1">
            <a:avLst/>
          </a:prstGeom>
          <a:noFill/>
          <a:ln cap="flat" cmpd="sng" w="28575">
            <a:solidFill>
              <a:schemeClr val="dk2"/>
            </a:solidFill>
            <a:prstDash val="dash"/>
            <a:round/>
            <a:headEnd len="sm" w="sm" type="none"/>
            <a:tailEnd len="sm" w="sm" type="none"/>
          </a:ln>
        </p:spPr>
      </p:cxnSp>
      <p:sp>
        <p:nvSpPr>
          <p:cNvPr id="228" name="Google Shape;228;g2f401ec5783_0_29"/>
          <p:cNvSpPr/>
          <p:nvPr/>
        </p:nvSpPr>
        <p:spPr>
          <a:xfrm rot="5400000">
            <a:off x="1314950" y="10746250"/>
            <a:ext cx="769800" cy="2794500"/>
          </a:xfrm>
          <a:prstGeom prst="rightBrace">
            <a:avLst>
              <a:gd fmla="val 50000" name="adj1"/>
              <a:gd fmla="val 50000" name="adj2"/>
            </a:avLst>
          </a:prstGeom>
          <a:noFill/>
          <a:ln cap="flat" cmpd="sng" w="762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29" name="Google Shape;229;g2f401ec5783_0_29"/>
          <p:cNvSpPr txBox="1"/>
          <p:nvPr/>
        </p:nvSpPr>
        <p:spPr>
          <a:xfrm>
            <a:off x="302600" y="10721225"/>
            <a:ext cx="2634000" cy="86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38761D"/>
                </a:solidFill>
                <a:latin typeface="Oswald"/>
                <a:ea typeface="Oswald"/>
                <a:cs typeface="Oswald"/>
                <a:sym typeface="Oswald"/>
              </a:rPr>
              <a:t>Community Consultations</a:t>
            </a:r>
            <a:endParaRPr b="1" i="0" sz="2800" u="none" cap="none" strike="noStrike">
              <a:solidFill>
                <a:srgbClr val="38761D"/>
              </a:solidFill>
              <a:latin typeface="Oswald"/>
              <a:ea typeface="Oswald"/>
              <a:cs typeface="Oswald"/>
              <a:sym typeface="Oswald"/>
            </a:endParaRPr>
          </a:p>
        </p:txBody>
      </p:sp>
      <p:sp>
        <p:nvSpPr>
          <p:cNvPr id="230" name="Google Shape;230;g2f401ec5783_0_29"/>
          <p:cNvSpPr txBox="1"/>
          <p:nvPr/>
        </p:nvSpPr>
        <p:spPr>
          <a:xfrm>
            <a:off x="302600" y="9095663"/>
            <a:ext cx="2634000" cy="86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chemeClr val="lt2"/>
                </a:solidFill>
                <a:latin typeface="Oswald"/>
                <a:ea typeface="Oswald"/>
                <a:cs typeface="Oswald"/>
                <a:sym typeface="Oswald"/>
              </a:rPr>
              <a:t>IP System Development </a:t>
            </a:r>
            <a:endParaRPr b="1" i="0" sz="2800" u="none" cap="none" strike="noStrike">
              <a:solidFill>
                <a:schemeClr val="lt2"/>
              </a:solidFill>
              <a:latin typeface="Oswald"/>
              <a:ea typeface="Oswald"/>
              <a:cs typeface="Oswald"/>
              <a:sym typeface="Oswald"/>
            </a:endParaRPr>
          </a:p>
        </p:txBody>
      </p:sp>
      <p:sp>
        <p:nvSpPr>
          <p:cNvPr id="231" name="Google Shape;231;g2f401ec5783_0_29"/>
          <p:cNvSpPr/>
          <p:nvPr/>
        </p:nvSpPr>
        <p:spPr>
          <a:xfrm>
            <a:off x="5142300" y="7850975"/>
            <a:ext cx="769800" cy="769800"/>
          </a:xfrm>
          <a:prstGeom prst="ellipse">
            <a:avLst/>
          </a:prstGeom>
          <a:solidFill>
            <a:srgbClr val="3051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32" name="Google Shape;232;g2f401ec5783_0_29"/>
          <p:cNvSpPr txBox="1"/>
          <p:nvPr/>
        </p:nvSpPr>
        <p:spPr>
          <a:xfrm>
            <a:off x="4210200" y="5575038"/>
            <a:ext cx="2634000" cy="150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AU" sz="2800" u="none" cap="none" strike="noStrike">
                <a:solidFill>
                  <a:srgbClr val="305191"/>
                </a:solidFill>
                <a:latin typeface="Oswald Light"/>
                <a:ea typeface="Oswald Light"/>
                <a:cs typeface="Oswald Light"/>
                <a:sym typeface="Oswald Light"/>
              </a:rPr>
              <a:t>23-26 Sept</a:t>
            </a:r>
            <a:endParaRPr b="0" i="0" sz="2800" u="none" cap="none" strike="noStrike">
              <a:solidFill>
                <a:srgbClr val="305191"/>
              </a:solidFill>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305191"/>
                </a:solidFill>
                <a:latin typeface="Oswald"/>
                <a:ea typeface="Oswald"/>
                <a:cs typeface="Oswald"/>
                <a:sym typeface="Oswald"/>
              </a:rPr>
              <a:t>GEO Symposium</a:t>
            </a:r>
            <a:endParaRPr b="1" i="0" sz="2800" u="none" cap="none" strike="noStrike">
              <a:solidFill>
                <a:srgbClr val="305191"/>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2800"/>
              <a:buFont typeface="Arial"/>
              <a:buNone/>
            </a:pPr>
            <a:r>
              <a:rPr b="0" i="0" lang="en-AU" sz="2800" u="none" cap="none" strike="noStrike">
                <a:solidFill>
                  <a:srgbClr val="305191"/>
                </a:solidFill>
                <a:latin typeface="Oswald Light"/>
                <a:ea typeface="Oswald Light"/>
                <a:cs typeface="Oswald Light"/>
                <a:sym typeface="Oswald Light"/>
              </a:rPr>
              <a:t>27 Sept</a:t>
            </a:r>
            <a:endParaRPr b="0" i="0" sz="2800" u="none" cap="none" strike="noStrike">
              <a:solidFill>
                <a:srgbClr val="305191"/>
              </a:solidFill>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305191"/>
                </a:solidFill>
                <a:latin typeface="Oswald"/>
                <a:ea typeface="Oswald"/>
                <a:cs typeface="Oswald"/>
                <a:sym typeface="Oswald"/>
              </a:rPr>
              <a:t>PB Meeting</a:t>
            </a:r>
            <a:endParaRPr b="1" i="0" sz="2800" u="none" cap="none" strike="noStrike">
              <a:solidFill>
                <a:srgbClr val="305191"/>
              </a:solidFill>
              <a:latin typeface="Oswald"/>
              <a:ea typeface="Oswald"/>
              <a:cs typeface="Oswald"/>
              <a:sym typeface="Oswald"/>
            </a:endParaRPr>
          </a:p>
        </p:txBody>
      </p:sp>
      <p:sp>
        <p:nvSpPr>
          <p:cNvPr id="233" name="Google Shape;233;g2f401ec5783_0_29"/>
          <p:cNvSpPr/>
          <p:nvPr/>
        </p:nvSpPr>
        <p:spPr>
          <a:xfrm rot="5400000">
            <a:off x="3726000" y="11404450"/>
            <a:ext cx="769800" cy="3342900"/>
          </a:xfrm>
          <a:prstGeom prst="rightBrace">
            <a:avLst>
              <a:gd fmla="val 50000" name="adj1"/>
              <a:gd fmla="val 50000" name="adj2"/>
            </a:avLst>
          </a:prstGeom>
          <a:noFill/>
          <a:ln cap="flat" cmpd="sng" w="762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34" name="Google Shape;234;g2f401ec5783_0_29"/>
          <p:cNvSpPr txBox="1"/>
          <p:nvPr/>
        </p:nvSpPr>
        <p:spPr>
          <a:xfrm>
            <a:off x="3278100" y="11540400"/>
            <a:ext cx="2634000" cy="86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38761D"/>
                </a:solidFill>
                <a:latin typeface="Oswald"/>
                <a:ea typeface="Oswald"/>
                <a:cs typeface="Oswald"/>
                <a:sym typeface="Oswald"/>
              </a:rPr>
              <a:t>Regional GEOs Consultations</a:t>
            </a:r>
            <a:endParaRPr b="1" i="0" sz="2800" u="none" cap="none" strike="noStrike">
              <a:solidFill>
                <a:srgbClr val="38761D"/>
              </a:solidFill>
              <a:latin typeface="Oswald"/>
              <a:ea typeface="Oswald"/>
              <a:cs typeface="Oswald"/>
              <a:sym typeface="Oswald"/>
            </a:endParaRPr>
          </a:p>
        </p:txBody>
      </p:sp>
      <p:sp>
        <p:nvSpPr>
          <p:cNvPr id="235" name="Google Shape;235;g2f401ec5783_0_29"/>
          <p:cNvSpPr txBox="1"/>
          <p:nvPr/>
        </p:nvSpPr>
        <p:spPr>
          <a:xfrm>
            <a:off x="4264300" y="9095663"/>
            <a:ext cx="2634000" cy="86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chemeClr val="lt2"/>
                </a:solidFill>
                <a:latin typeface="Oswald"/>
                <a:ea typeface="Oswald"/>
                <a:cs typeface="Oswald"/>
                <a:sym typeface="Oswald"/>
              </a:rPr>
              <a:t>IP Proposal Submission</a:t>
            </a:r>
            <a:endParaRPr b="1" i="0" sz="2800" u="none" cap="none" strike="noStrike">
              <a:solidFill>
                <a:schemeClr val="lt2"/>
              </a:solidFill>
              <a:latin typeface="Oswald"/>
              <a:ea typeface="Oswald"/>
              <a:cs typeface="Oswald"/>
              <a:sym typeface="Oswald"/>
            </a:endParaRPr>
          </a:p>
        </p:txBody>
      </p:sp>
      <p:sp>
        <p:nvSpPr>
          <p:cNvPr id="236" name="Google Shape;236;g2f401ec5783_0_29"/>
          <p:cNvSpPr txBox="1"/>
          <p:nvPr/>
        </p:nvSpPr>
        <p:spPr>
          <a:xfrm>
            <a:off x="10680725" y="3527700"/>
            <a:ext cx="2634000" cy="150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AU" sz="2800" u="none" cap="none" strike="noStrike">
                <a:solidFill>
                  <a:srgbClr val="980000"/>
                </a:solidFill>
                <a:latin typeface="Oswald Light"/>
                <a:ea typeface="Oswald Light"/>
                <a:cs typeface="Oswald Light"/>
                <a:sym typeface="Oswald Light"/>
              </a:rPr>
              <a:t>Dec 2024</a:t>
            </a:r>
            <a:endParaRPr b="0" i="0" sz="2800" u="none" cap="none" strike="noStrike">
              <a:solidFill>
                <a:srgbClr val="980000"/>
              </a:solidFill>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980000"/>
                </a:solidFill>
                <a:latin typeface="Oswald"/>
                <a:ea typeface="Oswald"/>
                <a:cs typeface="Oswald"/>
                <a:sym typeface="Oswald"/>
              </a:rPr>
              <a:t>Reviews Due</a:t>
            </a:r>
            <a:endParaRPr b="1" i="0" sz="2800" u="none" cap="none" strike="noStrike">
              <a:solidFill>
                <a:srgbClr val="980000"/>
              </a:solidFill>
              <a:latin typeface="Oswald"/>
              <a:ea typeface="Oswald"/>
              <a:cs typeface="Oswald"/>
              <a:sym typeface="Oswald"/>
            </a:endParaRPr>
          </a:p>
        </p:txBody>
      </p:sp>
      <p:cxnSp>
        <p:nvCxnSpPr>
          <p:cNvPr id="237" name="Google Shape;237;g2f401ec5783_0_29"/>
          <p:cNvCxnSpPr/>
          <p:nvPr/>
        </p:nvCxnSpPr>
        <p:spPr>
          <a:xfrm>
            <a:off x="11997725" y="8776137"/>
            <a:ext cx="0" cy="2505900"/>
          </a:xfrm>
          <a:prstGeom prst="straightConnector1">
            <a:avLst/>
          </a:prstGeom>
          <a:noFill/>
          <a:ln cap="flat" cmpd="sng" w="28575">
            <a:solidFill>
              <a:schemeClr val="dk2"/>
            </a:solidFill>
            <a:prstDash val="dash"/>
            <a:round/>
            <a:headEnd len="sm" w="sm" type="none"/>
            <a:tailEnd len="sm" w="sm" type="none"/>
          </a:ln>
        </p:spPr>
      </p:cxnSp>
      <p:sp>
        <p:nvSpPr>
          <p:cNvPr id="238" name="Google Shape;238;g2f401ec5783_0_29"/>
          <p:cNvSpPr txBox="1"/>
          <p:nvPr/>
        </p:nvSpPr>
        <p:spPr>
          <a:xfrm>
            <a:off x="8677425" y="9095663"/>
            <a:ext cx="2634000" cy="86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chemeClr val="lt2"/>
                </a:solidFill>
                <a:latin typeface="Oswald"/>
                <a:ea typeface="Oswald"/>
                <a:cs typeface="Oswald"/>
                <a:sym typeface="Oswald"/>
              </a:rPr>
              <a:t>IP Review</a:t>
            </a:r>
            <a:endParaRPr b="1" i="0" sz="2800" u="none" cap="none" strike="noStrike">
              <a:solidFill>
                <a:schemeClr val="lt2"/>
              </a:solidFill>
              <a:latin typeface="Oswald"/>
              <a:ea typeface="Oswald"/>
              <a:cs typeface="Oswald"/>
              <a:sym typeface="Oswald"/>
            </a:endParaRPr>
          </a:p>
        </p:txBody>
      </p:sp>
      <p:sp>
        <p:nvSpPr>
          <p:cNvPr id="239" name="Google Shape;239;g2f401ec5783_0_29"/>
          <p:cNvSpPr/>
          <p:nvPr/>
        </p:nvSpPr>
        <p:spPr>
          <a:xfrm>
            <a:off x="15181650" y="7850975"/>
            <a:ext cx="769800" cy="769800"/>
          </a:xfrm>
          <a:prstGeom prst="ellipse">
            <a:avLst/>
          </a:prstGeom>
          <a:solidFill>
            <a:srgbClr val="30519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40" name="Google Shape;240;g2f401ec5783_0_29"/>
          <p:cNvSpPr txBox="1"/>
          <p:nvPr/>
        </p:nvSpPr>
        <p:spPr>
          <a:xfrm>
            <a:off x="14249550" y="6214945"/>
            <a:ext cx="2634000" cy="86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AU" sz="2800" u="none" cap="none" strike="noStrike">
                <a:solidFill>
                  <a:srgbClr val="305191"/>
                </a:solidFill>
                <a:latin typeface="Oswald Light"/>
                <a:ea typeface="Oswald Light"/>
                <a:cs typeface="Oswald Light"/>
                <a:sym typeface="Oswald Light"/>
              </a:rPr>
              <a:t>Feb 2025</a:t>
            </a:r>
            <a:endParaRPr b="0" i="0" sz="2800" u="none" cap="none" strike="noStrike">
              <a:solidFill>
                <a:srgbClr val="305191"/>
              </a:solidFill>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305191"/>
                </a:solidFill>
                <a:latin typeface="Oswald"/>
                <a:ea typeface="Oswald"/>
                <a:cs typeface="Oswald"/>
                <a:sym typeface="Oswald"/>
              </a:rPr>
              <a:t>PB Meeting</a:t>
            </a:r>
            <a:endParaRPr b="1" i="0" sz="2800" u="none" cap="none" strike="noStrike">
              <a:solidFill>
                <a:srgbClr val="305191"/>
              </a:solidFill>
              <a:latin typeface="Oswald"/>
              <a:ea typeface="Oswald"/>
              <a:cs typeface="Oswald"/>
              <a:sym typeface="Oswald"/>
            </a:endParaRPr>
          </a:p>
        </p:txBody>
      </p:sp>
      <p:sp>
        <p:nvSpPr>
          <p:cNvPr id="241" name="Google Shape;241;g2f401ec5783_0_29"/>
          <p:cNvSpPr txBox="1"/>
          <p:nvPr/>
        </p:nvSpPr>
        <p:spPr>
          <a:xfrm>
            <a:off x="13581425" y="3527700"/>
            <a:ext cx="2634000" cy="150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AU" sz="2800" u="none" cap="none" strike="noStrike">
                <a:solidFill>
                  <a:srgbClr val="980000"/>
                </a:solidFill>
                <a:latin typeface="Oswald Light"/>
                <a:ea typeface="Oswald Light"/>
                <a:cs typeface="Oswald Light"/>
                <a:sym typeface="Oswald Light"/>
              </a:rPr>
              <a:t>Jan 2025</a:t>
            </a:r>
            <a:endParaRPr b="0" i="0" sz="2800" u="none" cap="none" strike="noStrike">
              <a:solidFill>
                <a:srgbClr val="980000"/>
              </a:solidFill>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980000"/>
                </a:solidFill>
                <a:latin typeface="Oswald"/>
                <a:ea typeface="Oswald"/>
                <a:cs typeface="Oswald"/>
                <a:sym typeface="Oswald"/>
              </a:rPr>
              <a:t>Post-2025 V1 Issues</a:t>
            </a:r>
            <a:endParaRPr b="1" i="0" sz="2800" u="none" cap="none" strike="noStrike">
              <a:solidFill>
                <a:srgbClr val="980000"/>
              </a:solidFill>
              <a:latin typeface="Oswald"/>
              <a:ea typeface="Oswald"/>
              <a:cs typeface="Oswald"/>
              <a:sym typeface="Oswald"/>
            </a:endParaRPr>
          </a:p>
        </p:txBody>
      </p:sp>
      <p:sp>
        <p:nvSpPr>
          <p:cNvPr id="242" name="Google Shape;242;g2f401ec5783_0_29"/>
          <p:cNvSpPr txBox="1"/>
          <p:nvPr/>
        </p:nvSpPr>
        <p:spPr>
          <a:xfrm>
            <a:off x="12465138" y="9095686"/>
            <a:ext cx="2634000" cy="162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chemeClr val="lt2"/>
                </a:solidFill>
                <a:latin typeface="Oswald"/>
                <a:ea typeface="Oswald"/>
                <a:cs typeface="Oswald"/>
                <a:sym typeface="Oswald"/>
              </a:rPr>
              <a:t>Post-2025 GWP Summary Docs Development </a:t>
            </a:r>
            <a:endParaRPr b="1" i="0" sz="2800" u="none" cap="none" strike="noStrike">
              <a:solidFill>
                <a:schemeClr val="lt2"/>
              </a:solidFill>
              <a:latin typeface="Oswald"/>
              <a:ea typeface="Oswald"/>
              <a:cs typeface="Oswald"/>
              <a:sym typeface="Oswald"/>
            </a:endParaRPr>
          </a:p>
        </p:txBody>
      </p:sp>
      <p:sp>
        <p:nvSpPr>
          <p:cNvPr id="243" name="Google Shape;243;g2f401ec5783_0_29"/>
          <p:cNvSpPr/>
          <p:nvPr/>
        </p:nvSpPr>
        <p:spPr>
          <a:xfrm>
            <a:off x="18153450" y="7850975"/>
            <a:ext cx="769800" cy="769800"/>
          </a:xfrm>
          <a:prstGeom prst="ellipse">
            <a:avLst/>
          </a:prstGeom>
          <a:solidFill>
            <a:srgbClr val="C688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44" name="Google Shape;244;g2f401ec5783_0_29"/>
          <p:cNvSpPr txBox="1"/>
          <p:nvPr/>
        </p:nvSpPr>
        <p:spPr>
          <a:xfrm>
            <a:off x="17221350" y="6214945"/>
            <a:ext cx="2634000" cy="86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AU" sz="2800" u="none" cap="none" strike="noStrike">
                <a:solidFill>
                  <a:srgbClr val="C68825"/>
                </a:solidFill>
                <a:latin typeface="Oswald Light"/>
                <a:ea typeface="Oswald Light"/>
                <a:cs typeface="Oswald Light"/>
                <a:sym typeface="Oswald Light"/>
              </a:rPr>
              <a:t>Mar 2025</a:t>
            </a:r>
            <a:endParaRPr b="0" i="0" sz="2800" u="none" cap="none" strike="noStrike">
              <a:solidFill>
                <a:srgbClr val="C68825"/>
              </a:solidFill>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C68825"/>
                </a:solidFill>
                <a:latin typeface="Oswald"/>
                <a:ea typeface="Oswald"/>
                <a:cs typeface="Oswald"/>
                <a:sym typeface="Oswald"/>
              </a:rPr>
              <a:t>Plenary Docs Due</a:t>
            </a:r>
            <a:endParaRPr b="1" i="0" sz="2800" u="none" cap="none" strike="noStrike">
              <a:solidFill>
                <a:srgbClr val="C68825"/>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C68825"/>
              </a:solidFill>
              <a:latin typeface="Oswald Light"/>
              <a:ea typeface="Oswald Light"/>
              <a:cs typeface="Oswald Light"/>
              <a:sym typeface="Oswald Light"/>
            </a:endParaRPr>
          </a:p>
        </p:txBody>
      </p:sp>
      <p:sp>
        <p:nvSpPr>
          <p:cNvPr id="245" name="Google Shape;245;g2f401ec5783_0_29"/>
          <p:cNvSpPr txBox="1"/>
          <p:nvPr/>
        </p:nvSpPr>
        <p:spPr>
          <a:xfrm>
            <a:off x="17221350" y="3527700"/>
            <a:ext cx="2634000" cy="150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AU" sz="2800" u="none" cap="none" strike="noStrike">
                <a:solidFill>
                  <a:srgbClr val="980000"/>
                </a:solidFill>
                <a:latin typeface="Oswald Light"/>
                <a:ea typeface="Oswald Light"/>
                <a:cs typeface="Oswald Light"/>
                <a:sym typeface="Oswald Light"/>
              </a:rPr>
              <a:t>Early Mar2025</a:t>
            </a:r>
            <a:endParaRPr b="0" i="0" sz="2800" u="none" cap="none" strike="noStrike">
              <a:solidFill>
                <a:srgbClr val="980000"/>
              </a:solidFill>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980000"/>
                </a:solidFill>
                <a:latin typeface="Oswald"/>
                <a:ea typeface="Oswald"/>
                <a:cs typeface="Oswald"/>
                <a:sym typeface="Oswald"/>
              </a:rPr>
              <a:t>Post-2025 V2 Issues</a:t>
            </a:r>
            <a:endParaRPr b="1" i="0" sz="2800" u="none" cap="none" strike="noStrike">
              <a:solidFill>
                <a:srgbClr val="980000"/>
              </a:solidFill>
              <a:latin typeface="Oswald"/>
              <a:ea typeface="Oswald"/>
              <a:cs typeface="Oswald"/>
              <a:sym typeface="Oswald"/>
            </a:endParaRPr>
          </a:p>
        </p:txBody>
      </p:sp>
      <p:cxnSp>
        <p:nvCxnSpPr>
          <p:cNvPr id="246" name="Google Shape;246;g2f401ec5783_0_29"/>
          <p:cNvCxnSpPr/>
          <p:nvPr/>
        </p:nvCxnSpPr>
        <p:spPr>
          <a:xfrm>
            <a:off x="15566550" y="8640412"/>
            <a:ext cx="0" cy="2505900"/>
          </a:xfrm>
          <a:prstGeom prst="straightConnector1">
            <a:avLst/>
          </a:prstGeom>
          <a:noFill/>
          <a:ln cap="flat" cmpd="sng" w="28575">
            <a:solidFill>
              <a:schemeClr val="dk2"/>
            </a:solidFill>
            <a:prstDash val="dash"/>
            <a:round/>
            <a:headEnd len="sm" w="sm" type="none"/>
            <a:tailEnd len="sm" w="sm" type="none"/>
          </a:ln>
        </p:spPr>
      </p:cxnSp>
      <p:cxnSp>
        <p:nvCxnSpPr>
          <p:cNvPr id="247" name="Google Shape;247;g2f401ec5783_0_29"/>
          <p:cNvCxnSpPr/>
          <p:nvPr/>
        </p:nvCxnSpPr>
        <p:spPr>
          <a:xfrm>
            <a:off x="18538350" y="8655587"/>
            <a:ext cx="0" cy="2505900"/>
          </a:xfrm>
          <a:prstGeom prst="straightConnector1">
            <a:avLst/>
          </a:prstGeom>
          <a:noFill/>
          <a:ln cap="flat" cmpd="sng" w="28575">
            <a:solidFill>
              <a:schemeClr val="dk2"/>
            </a:solidFill>
            <a:prstDash val="dash"/>
            <a:round/>
            <a:headEnd len="sm" w="sm" type="none"/>
            <a:tailEnd len="sm" w="sm" type="none"/>
          </a:ln>
        </p:spPr>
      </p:cxnSp>
      <p:sp>
        <p:nvSpPr>
          <p:cNvPr id="248" name="Google Shape;248;g2f401ec5783_0_29"/>
          <p:cNvSpPr txBox="1"/>
          <p:nvPr/>
        </p:nvSpPr>
        <p:spPr>
          <a:xfrm>
            <a:off x="15735450" y="9095675"/>
            <a:ext cx="2634000" cy="86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38761D"/>
                </a:solidFill>
                <a:latin typeface="Oswald"/>
                <a:ea typeface="Oswald"/>
                <a:cs typeface="Oswald"/>
                <a:sym typeface="Oswald"/>
              </a:rPr>
              <a:t>Principal Consultation</a:t>
            </a:r>
            <a:endParaRPr b="1" i="0" sz="2800" u="none" cap="none" strike="noStrike">
              <a:solidFill>
                <a:srgbClr val="38761D"/>
              </a:solidFill>
              <a:latin typeface="Oswald"/>
              <a:ea typeface="Oswald"/>
              <a:cs typeface="Oswald"/>
              <a:sym typeface="Oswald"/>
            </a:endParaRPr>
          </a:p>
        </p:txBody>
      </p:sp>
      <p:sp>
        <p:nvSpPr>
          <p:cNvPr id="249" name="Google Shape;249;g2f401ec5783_0_29"/>
          <p:cNvSpPr/>
          <p:nvPr/>
        </p:nvSpPr>
        <p:spPr>
          <a:xfrm>
            <a:off x="21078425" y="7870475"/>
            <a:ext cx="769800" cy="769800"/>
          </a:xfrm>
          <a:prstGeom prst="ellipse">
            <a:avLst/>
          </a:prstGeom>
          <a:solidFill>
            <a:srgbClr val="C688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50" name="Google Shape;250;g2f401ec5783_0_29"/>
          <p:cNvSpPr txBox="1"/>
          <p:nvPr/>
        </p:nvSpPr>
        <p:spPr>
          <a:xfrm>
            <a:off x="20146325" y="6234445"/>
            <a:ext cx="2634000" cy="86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AU" sz="2800" u="none" cap="none" strike="noStrike">
                <a:solidFill>
                  <a:srgbClr val="C68825"/>
                </a:solidFill>
                <a:latin typeface="Oswald Light"/>
                <a:ea typeface="Oswald Light"/>
                <a:cs typeface="Oswald Light"/>
                <a:sym typeface="Oswald Light"/>
              </a:rPr>
              <a:t>May 2025</a:t>
            </a:r>
            <a:endParaRPr b="0" i="0" sz="2800" u="none" cap="none" strike="noStrike">
              <a:solidFill>
                <a:srgbClr val="C68825"/>
              </a:solidFill>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rgbClr val="C68825"/>
                </a:solidFill>
                <a:latin typeface="Oswald"/>
                <a:ea typeface="Oswald"/>
                <a:cs typeface="Oswald"/>
                <a:sym typeface="Oswald"/>
              </a:rPr>
              <a:t>GEO Global Forum</a:t>
            </a:r>
            <a:endParaRPr b="1" i="0" sz="2800" u="none" cap="none" strike="noStrike">
              <a:solidFill>
                <a:srgbClr val="C68825"/>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C68825"/>
              </a:solidFill>
              <a:latin typeface="Oswald Light"/>
              <a:ea typeface="Oswald Light"/>
              <a:cs typeface="Oswald Light"/>
              <a:sym typeface="Oswald Light"/>
            </a:endParaRPr>
          </a:p>
        </p:txBody>
      </p:sp>
      <p:cxnSp>
        <p:nvCxnSpPr>
          <p:cNvPr id="251" name="Google Shape;251;g2f401ec5783_0_29"/>
          <p:cNvCxnSpPr/>
          <p:nvPr/>
        </p:nvCxnSpPr>
        <p:spPr>
          <a:xfrm>
            <a:off x="21463325" y="8655587"/>
            <a:ext cx="0" cy="2505900"/>
          </a:xfrm>
          <a:prstGeom prst="straightConnector1">
            <a:avLst/>
          </a:prstGeom>
          <a:noFill/>
          <a:ln cap="flat" cmpd="sng" w="28575">
            <a:solidFill>
              <a:schemeClr val="dk2"/>
            </a:solidFill>
            <a:prstDash val="dash"/>
            <a:round/>
            <a:headEnd len="sm" w="sm" type="none"/>
            <a:tailEnd len="sm" w="sm" type="none"/>
          </a:ln>
        </p:spPr>
      </p:cxnSp>
      <p:sp>
        <p:nvSpPr>
          <p:cNvPr id="252" name="Google Shape;252;g2f401ec5783_0_29"/>
          <p:cNvSpPr txBox="1"/>
          <p:nvPr/>
        </p:nvSpPr>
        <p:spPr>
          <a:xfrm>
            <a:off x="18683838" y="8953611"/>
            <a:ext cx="2634000" cy="162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chemeClr val="lt2"/>
                </a:solidFill>
                <a:latin typeface="Oswald"/>
                <a:ea typeface="Oswald"/>
                <a:cs typeface="Oswald"/>
                <a:sym typeface="Oswald"/>
              </a:rPr>
              <a:t>Finalizing GWP Content &amp; Prioritization</a:t>
            </a:r>
            <a:endParaRPr b="1" i="0" sz="2800" u="none" cap="none" strike="noStrike">
              <a:solidFill>
                <a:schemeClr val="lt2"/>
              </a:solidFill>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g2fcedd2b58d_0_1"/>
          <p:cNvPicPr preferRelativeResize="0"/>
          <p:nvPr/>
        </p:nvPicPr>
        <p:blipFill rotWithShape="1">
          <a:blip r:embed="rId3">
            <a:alphaModFix/>
          </a:blip>
          <a:srcRect b="0" l="0" r="0" t="0"/>
          <a:stretch/>
        </p:blipFill>
        <p:spPr>
          <a:xfrm>
            <a:off x="14877048" y="-1"/>
            <a:ext cx="9506952" cy="13716000"/>
          </a:xfrm>
          <a:prstGeom prst="rect">
            <a:avLst/>
          </a:prstGeom>
          <a:noFill/>
          <a:ln>
            <a:noFill/>
          </a:ln>
        </p:spPr>
      </p:pic>
      <p:sp>
        <p:nvSpPr>
          <p:cNvPr id="258" name="Google Shape;258;g2fcedd2b58d_0_1"/>
          <p:cNvSpPr txBox="1"/>
          <p:nvPr>
            <p:ph idx="12" type="sldNum"/>
          </p:nvPr>
        </p:nvSpPr>
        <p:spPr>
          <a:xfrm>
            <a:off x="22780322" y="13080999"/>
            <a:ext cx="368400" cy="379800"/>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000000"/>
              </a:buClr>
              <a:buSzPts val="1800"/>
              <a:buFont typeface="Helvetica Neue"/>
              <a:buNone/>
            </a:pPr>
            <a:fld id="{00000000-1234-1234-1234-123412341234}" type="slidenum">
              <a:rPr lang="en-AU"/>
              <a:t>‹#›</a:t>
            </a:fld>
            <a:endParaRPr/>
          </a:p>
        </p:txBody>
      </p:sp>
      <p:grpSp>
        <p:nvGrpSpPr>
          <p:cNvPr id="259" name="Google Shape;259;g2fcedd2b58d_0_1"/>
          <p:cNvGrpSpPr/>
          <p:nvPr/>
        </p:nvGrpSpPr>
        <p:grpSpPr>
          <a:xfrm>
            <a:off x="554068" y="328643"/>
            <a:ext cx="15851336" cy="13387361"/>
            <a:chOff x="0" y="-95250"/>
            <a:chExt cx="1286718" cy="1086707"/>
          </a:xfrm>
        </p:grpSpPr>
        <p:sp>
          <p:nvSpPr>
            <p:cNvPr id="260" name="Google Shape;260;g2fcedd2b58d_0_1"/>
            <p:cNvSpPr/>
            <p:nvPr/>
          </p:nvSpPr>
          <p:spPr>
            <a:xfrm>
              <a:off x="0" y="0"/>
              <a:ext cx="1286718" cy="991457"/>
            </a:xfrm>
            <a:custGeom>
              <a:rect b="b" l="l" r="r" t="t"/>
              <a:pathLst>
                <a:path extrusionOk="0" h="991457" w="1286718">
                  <a:moveTo>
                    <a:pt x="0" y="0"/>
                  </a:moveTo>
                  <a:lnTo>
                    <a:pt x="1286718" y="0"/>
                  </a:lnTo>
                  <a:lnTo>
                    <a:pt x="1286718" y="991457"/>
                  </a:lnTo>
                  <a:lnTo>
                    <a:pt x="0" y="991457"/>
                  </a:lnTo>
                  <a:close/>
                </a:path>
              </a:pathLst>
            </a:custGeom>
            <a:solidFill>
              <a:srgbClr val="8ECBCF"/>
            </a:solidFill>
            <a:ln>
              <a:noFill/>
            </a:ln>
          </p:spPr>
        </p:sp>
        <p:sp>
          <p:nvSpPr>
            <p:cNvPr id="261" name="Google Shape;261;g2fcedd2b58d_0_1"/>
            <p:cNvSpPr txBox="1"/>
            <p:nvPr/>
          </p:nvSpPr>
          <p:spPr>
            <a:xfrm>
              <a:off x="0" y="-95250"/>
              <a:ext cx="1286700" cy="1086600"/>
            </a:xfrm>
            <a:prstGeom prst="rect">
              <a:avLst/>
            </a:prstGeom>
            <a:noFill/>
            <a:ln>
              <a:noFill/>
            </a:ln>
          </p:spPr>
          <p:txBody>
            <a:bodyPr anchorCtr="0" anchor="ctr" bIns="67725" lIns="67725" spcFirstLastPara="1" rIns="67725" wrap="square" tIns="67725">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262" name="Google Shape;262;g2fcedd2b58d_0_1"/>
          <p:cNvGrpSpPr/>
          <p:nvPr/>
        </p:nvGrpSpPr>
        <p:grpSpPr>
          <a:xfrm>
            <a:off x="0" y="-339086"/>
            <a:ext cx="15851336" cy="13618876"/>
            <a:chOff x="0" y="-95250"/>
            <a:chExt cx="1286718" cy="1105500"/>
          </a:xfrm>
        </p:grpSpPr>
        <p:sp>
          <p:nvSpPr>
            <p:cNvPr id="263" name="Google Shape;263;g2fcedd2b58d_0_1"/>
            <p:cNvSpPr/>
            <p:nvPr/>
          </p:nvSpPr>
          <p:spPr>
            <a:xfrm>
              <a:off x="0" y="0"/>
              <a:ext cx="1286718" cy="1010188"/>
            </a:xfrm>
            <a:custGeom>
              <a:rect b="b" l="l" r="r" t="t"/>
              <a:pathLst>
                <a:path extrusionOk="0" h="1010188" w="1286718">
                  <a:moveTo>
                    <a:pt x="0" y="0"/>
                  </a:moveTo>
                  <a:lnTo>
                    <a:pt x="1286718" y="0"/>
                  </a:lnTo>
                  <a:lnTo>
                    <a:pt x="1286718" y="1010188"/>
                  </a:lnTo>
                  <a:lnTo>
                    <a:pt x="0" y="1010188"/>
                  </a:lnTo>
                  <a:close/>
                </a:path>
              </a:pathLst>
            </a:custGeom>
            <a:solidFill>
              <a:srgbClr val="FFFFFF"/>
            </a:solidFill>
            <a:ln>
              <a:noFill/>
            </a:ln>
          </p:spPr>
        </p:sp>
        <p:sp>
          <p:nvSpPr>
            <p:cNvPr id="264" name="Google Shape;264;g2fcedd2b58d_0_1"/>
            <p:cNvSpPr txBox="1"/>
            <p:nvPr/>
          </p:nvSpPr>
          <p:spPr>
            <a:xfrm>
              <a:off x="0" y="-95250"/>
              <a:ext cx="1286700" cy="1105500"/>
            </a:xfrm>
            <a:prstGeom prst="rect">
              <a:avLst/>
            </a:prstGeom>
            <a:noFill/>
            <a:ln>
              <a:noFill/>
            </a:ln>
          </p:spPr>
          <p:txBody>
            <a:bodyPr anchorCtr="0" anchor="ctr" bIns="67725" lIns="67725" spcFirstLastPara="1" rIns="67725" wrap="square" tIns="67725">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
        <p:nvSpPr>
          <p:cNvPr id="265" name="Google Shape;265;g2fcedd2b58d_0_1"/>
          <p:cNvSpPr txBox="1"/>
          <p:nvPr/>
        </p:nvSpPr>
        <p:spPr>
          <a:xfrm>
            <a:off x="782687" y="1428466"/>
            <a:ext cx="142416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200"/>
              <a:buFont typeface="Arial"/>
              <a:buNone/>
            </a:pPr>
            <a:r>
              <a:rPr b="0" i="0" lang="en-AU" sz="7200" u="none" cap="none" strike="noStrike">
                <a:solidFill>
                  <a:srgbClr val="000000"/>
                </a:solidFill>
                <a:latin typeface="Oswald SemiBold"/>
                <a:ea typeface="Oswald SemiBold"/>
                <a:cs typeface="Oswald SemiBold"/>
                <a:sym typeface="Oswald SemiBold"/>
              </a:rPr>
              <a:t>OPPORTUNITIES TO ENGAGE IN POST-2025 GEO WORK PROGRAMME</a:t>
            </a:r>
            <a:endParaRPr b="0" i="0" sz="7200" u="none" cap="none" strike="noStrike">
              <a:solidFill>
                <a:srgbClr val="000000"/>
              </a:solidFill>
              <a:latin typeface="Oswald SemiBold"/>
              <a:ea typeface="Oswald SemiBold"/>
              <a:cs typeface="Oswald SemiBold"/>
              <a:sym typeface="Oswald SemiBold"/>
            </a:endParaRPr>
          </a:p>
        </p:txBody>
      </p:sp>
      <p:sp>
        <p:nvSpPr>
          <p:cNvPr id="266" name="Google Shape;266;g2fcedd2b58d_0_1"/>
          <p:cNvSpPr txBox="1"/>
          <p:nvPr/>
        </p:nvSpPr>
        <p:spPr>
          <a:xfrm>
            <a:off x="782675" y="4004700"/>
            <a:ext cx="14241600" cy="94560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222222"/>
              </a:buClr>
              <a:buSzPts val="4800"/>
              <a:buFont typeface="Arimo"/>
              <a:buChar char="●"/>
            </a:pPr>
            <a:r>
              <a:rPr b="1" i="0" lang="en-AU" sz="4800" u="none" cap="none" strike="noStrike">
                <a:solidFill>
                  <a:srgbClr val="222222"/>
                </a:solidFill>
                <a:latin typeface="Arimo"/>
                <a:ea typeface="Arimo"/>
                <a:cs typeface="Arimo"/>
                <a:sym typeface="Arimo"/>
              </a:rPr>
              <a:t>R2O pipeline activities</a:t>
            </a:r>
            <a:endParaRPr b="1" i="0" sz="4800" u="none" cap="none" strike="noStrike">
              <a:solidFill>
                <a:srgbClr val="222222"/>
              </a:solidFill>
              <a:latin typeface="Arimo"/>
              <a:ea typeface="Arimo"/>
              <a:cs typeface="Arimo"/>
              <a:sym typeface="Arimo"/>
            </a:endParaRPr>
          </a:p>
          <a:p>
            <a:pPr indent="-457200" lvl="0" marL="457200" marR="0" rtl="0" algn="l">
              <a:lnSpc>
                <a:spcPct val="100000"/>
              </a:lnSpc>
              <a:spcBef>
                <a:spcPts val="0"/>
              </a:spcBef>
              <a:spcAft>
                <a:spcPts val="0"/>
              </a:spcAft>
              <a:buClr>
                <a:srgbClr val="222222"/>
              </a:buClr>
              <a:buSzPts val="4800"/>
              <a:buFont typeface="Arimo"/>
              <a:buChar char="●"/>
            </a:pPr>
            <a:r>
              <a:rPr b="1" i="0" lang="en-AU" sz="4800" u="none" cap="none" strike="noStrike">
                <a:solidFill>
                  <a:srgbClr val="222222"/>
                </a:solidFill>
                <a:latin typeface="Arimo"/>
                <a:ea typeface="Arimo"/>
                <a:cs typeface="Arimo"/>
                <a:sym typeface="Arimo"/>
              </a:rPr>
              <a:t>Guide priorities for Focus Areas</a:t>
            </a:r>
            <a:endParaRPr b="1" i="0" sz="4800" u="none" cap="none" strike="noStrike">
              <a:solidFill>
                <a:srgbClr val="222222"/>
              </a:solidFill>
              <a:latin typeface="Arimo"/>
              <a:ea typeface="Arimo"/>
              <a:cs typeface="Arimo"/>
              <a:sym typeface="Arimo"/>
            </a:endParaRPr>
          </a:p>
          <a:p>
            <a:pPr indent="-457200" lvl="0" marL="457200" marR="0" rtl="0" algn="l">
              <a:lnSpc>
                <a:spcPct val="100000"/>
              </a:lnSpc>
              <a:spcBef>
                <a:spcPts val="0"/>
              </a:spcBef>
              <a:spcAft>
                <a:spcPts val="0"/>
              </a:spcAft>
              <a:buClr>
                <a:srgbClr val="222222"/>
              </a:buClr>
              <a:buSzPts val="4800"/>
              <a:buFont typeface="Arimo"/>
              <a:buChar char="●"/>
            </a:pPr>
            <a:r>
              <a:rPr b="1" i="0" lang="en-AU" sz="4800" u="none" cap="none" strike="noStrike">
                <a:solidFill>
                  <a:srgbClr val="222222"/>
                </a:solidFill>
                <a:latin typeface="Arimo"/>
                <a:ea typeface="Arimo"/>
                <a:cs typeface="Arimo"/>
                <a:sym typeface="Arimo"/>
              </a:rPr>
              <a:t>Serve as a driver for a GEO Convener or Enabling </a:t>
            </a:r>
            <a:r>
              <a:rPr b="1" i="0" lang="en-AU" sz="4800" u="none" cap="none" strike="noStrike">
                <a:solidFill>
                  <a:srgbClr val="222222"/>
                </a:solidFill>
                <a:latin typeface="Arimo"/>
                <a:ea typeface="Arimo"/>
                <a:cs typeface="Arimo"/>
                <a:sym typeface="Arimo"/>
                <a:extLst>
                  <a:ext uri="http://customooxmlschemas.google.com/">
                    <go:slidesCustomData xmlns:go="http://customooxmlschemas.google.com/" textRoundtripDataId="2"/>
                  </a:ext>
                </a:extLst>
              </a:rPr>
              <a:t>Mechanism</a:t>
            </a:r>
            <a:r>
              <a:rPr b="1" i="0" lang="en-AU" sz="4800" u="none" cap="none" strike="noStrike">
                <a:solidFill>
                  <a:srgbClr val="222222"/>
                </a:solidFill>
                <a:latin typeface="Arimo"/>
                <a:ea typeface="Arimo"/>
                <a:cs typeface="Arimo"/>
                <a:sym typeface="Arimo"/>
              </a:rPr>
              <a:t> </a:t>
            </a:r>
            <a:endParaRPr b="1" i="0" sz="4800" u="none" cap="none" strike="noStrike">
              <a:solidFill>
                <a:srgbClr val="222222"/>
              </a:solidFill>
              <a:latin typeface="Arimo"/>
              <a:ea typeface="Arimo"/>
              <a:cs typeface="Arimo"/>
              <a:sym typeface="Arimo"/>
            </a:endParaRPr>
          </a:p>
          <a:p>
            <a:pPr indent="-533400" lvl="1" marL="914400" marR="0" rtl="0" algn="l">
              <a:lnSpc>
                <a:spcPct val="100000"/>
              </a:lnSpc>
              <a:spcBef>
                <a:spcPts val="0"/>
              </a:spcBef>
              <a:spcAft>
                <a:spcPts val="0"/>
              </a:spcAft>
              <a:buClr>
                <a:srgbClr val="222222"/>
              </a:buClr>
              <a:buSzPts val="4800"/>
              <a:buFont typeface="Arimo Medium"/>
              <a:buChar char="○"/>
            </a:pPr>
            <a:r>
              <a:rPr b="0" i="1" lang="en-AU" sz="4800" u="none" cap="none" strike="noStrike">
                <a:solidFill>
                  <a:srgbClr val="222222"/>
                </a:solidFill>
                <a:highlight>
                  <a:srgbClr val="FFFFFF"/>
                </a:highlight>
                <a:latin typeface="Arimo"/>
                <a:ea typeface="Arimo"/>
                <a:cs typeface="Arimo"/>
                <a:sym typeface="Arimo"/>
              </a:rPr>
              <a:t>Providing important support functions to the R2O pipeline activities by enhancing  </a:t>
            </a:r>
            <a:endParaRPr b="0" i="1" sz="4800" u="none" cap="none" strike="noStrike">
              <a:solidFill>
                <a:srgbClr val="222222"/>
              </a:solidFill>
              <a:highlight>
                <a:srgbClr val="FFFFFF"/>
              </a:highlight>
              <a:latin typeface="Arimo"/>
              <a:ea typeface="Arimo"/>
              <a:cs typeface="Arimo"/>
              <a:sym typeface="Arimo"/>
            </a:endParaRPr>
          </a:p>
          <a:p>
            <a:pPr indent="-533400" lvl="2" marL="1371600" marR="0" rtl="0" algn="l">
              <a:lnSpc>
                <a:spcPct val="100000"/>
              </a:lnSpc>
              <a:spcBef>
                <a:spcPts val="0"/>
              </a:spcBef>
              <a:spcAft>
                <a:spcPts val="0"/>
              </a:spcAft>
              <a:buClr>
                <a:srgbClr val="222222"/>
              </a:buClr>
              <a:buSzPts val="4800"/>
              <a:buFont typeface="Arimo"/>
              <a:buChar char="■"/>
            </a:pPr>
            <a:r>
              <a:rPr b="0" i="0" lang="en-AU" sz="4800" u="none" cap="none" strike="noStrike">
                <a:solidFill>
                  <a:srgbClr val="222222"/>
                </a:solidFill>
                <a:highlight>
                  <a:srgbClr val="FFFFFF"/>
                </a:highlight>
                <a:latin typeface="Arimo"/>
                <a:ea typeface="Arimo"/>
                <a:cs typeface="Arimo"/>
                <a:sym typeface="Arimo"/>
              </a:rPr>
              <a:t>Data sharing </a:t>
            </a:r>
            <a:endParaRPr b="0" i="0" sz="4800" u="none" cap="none" strike="noStrike">
              <a:solidFill>
                <a:srgbClr val="222222"/>
              </a:solidFill>
              <a:highlight>
                <a:srgbClr val="FFFFFF"/>
              </a:highlight>
              <a:latin typeface="Arimo"/>
              <a:ea typeface="Arimo"/>
              <a:cs typeface="Arimo"/>
              <a:sym typeface="Arimo"/>
            </a:endParaRPr>
          </a:p>
          <a:p>
            <a:pPr indent="-533400" lvl="2" marL="1371600" marR="0" rtl="0" algn="l">
              <a:lnSpc>
                <a:spcPct val="100000"/>
              </a:lnSpc>
              <a:spcBef>
                <a:spcPts val="0"/>
              </a:spcBef>
              <a:spcAft>
                <a:spcPts val="0"/>
              </a:spcAft>
              <a:buClr>
                <a:srgbClr val="222222"/>
              </a:buClr>
              <a:buSzPts val="4800"/>
              <a:buFont typeface="Arimo"/>
              <a:buChar char="■"/>
            </a:pPr>
            <a:r>
              <a:rPr b="0" i="0" lang="en-AU" sz="4800" u="none" cap="none" strike="noStrike">
                <a:solidFill>
                  <a:srgbClr val="222222"/>
                </a:solidFill>
                <a:highlight>
                  <a:srgbClr val="FFFFFF"/>
                </a:highlight>
                <a:latin typeface="Arimo"/>
                <a:ea typeface="Arimo"/>
                <a:cs typeface="Arimo"/>
                <a:sym typeface="Arimo"/>
              </a:rPr>
              <a:t>Satellite systems interoperability and applications</a:t>
            </a:r>
            <a:endParaRPr b="0" i="0" sz="4800" u="none" cap="none" strike="noStrike">
              <a:solidFill>
                <a:srgbClr val="222222"/>
              </a:solidFill>
              <a:highlight>
                <a:srgbClr val="FFFFFF"/>
              </a:highlight>
              <a:latin typeface="Arimo"/>
              <a:ea typeface="Arimo"/>
              <a:cs typeface="Arimo"/>
              <a:sym typeface="Arimo"/>
            </a:endParaRPr>
          </a:p>
          <a:p>
            <a:pPr indent="-533400" lvl="2" marL="1371600" marR="0" rtl="0" algn="l">
              <a:lnSpc>
                <a:spcPct val="100000"/>
              </a:lnSpc>
              <a:spcBef>
                <a:spcPts val="0"/>
              </a:spcBef>
              <a:spcAft>
                <a:spcPts val="0"/>
              </a:spcAft>
              <a:buClr>
                <a:srgbClr val="222222"/>
              </a:buClr>
              <a:buSzPts val="4800"/>
              <a:buFont typeface="Arimo"/>
              <a:buChar char="■"/>
            </a:pPr>
            <a:r>
              <a:rPr b="0" i="0" lang="en-AU" sz="4800" u="none" cap="none" strike="noStrike">
                <a:solidFill>
                  <a:srgbClr val="222222"/>
                </a:solidFill>
                <a:highlight>
                  <a:srgbClr val="FFFFFF"/>
                </a:highlight>
                <a:latin typeface="Arimo"/>
                <a:ea typeface="Arimo"/>
                <a:cs typeface="Arimo"/>
                <a:sym typeface="Arimo"/>
              </a:rPr>
              <a:t>EO integration</a:t>
            </a:r>
            <a:endParaRPr b="0" i="0" sz="4800" u="none" cap="none" strike="noStrike">
              <a:solidFill>
                <a:srgbClr val="222222"/>
              </a:solidFill>
              <a:highlight>
                <a:srgbClr val="FFFFFF"/>
              </a:highlight>
              <a:latin typeface="Arimo"/>
              <a:ea typeface="Arimo"/>
              <a:cs typeface="Arimo"/>
              <a:sym typeface="Arimo"/>
            </a:endParaRPr>
          </a:p>
          <a:p>
            <a:pPr indent="-533400" lvl="2" marL="1371600" marR="0" rtl="0" algn="l">
              <a:lnSpc>
                <a:spcPct val="100000"/>
              </a:lnSpc>
              <a:spcBef>
                <a:spcPts val="0"/>
              </a:spcBef>
              <a:spcAft>
                <a:spcPts val="0"/>
              </a:spcAft>
              <a:buClr>
                <a:srgbClr val="222222"/>
              </a:buClr>
              <a:buSzPts val="4800"/>
              <a:buFont typeface="Arimo"/>
              <a:buChar char="■"/>
            </a:pPr>
            <a:r>
              <a:rPr b="0" i="0" lang="en-AU" sz="4800" u="none" cap="none" strike="noStrike">
                <a:solidFill>
                  <a:srgbClr val="222222"/>
                </a:solidFill>
                <a:highlight>
                  <a:srgbClr val="FFFFFF"/>
                </a:highlight>
                <a:latin typeface="Arimo"/>
                <a:ea typeface="Arimo"/>
                <a:cs typeface="Arimo"/>
                <a:sym typeface="Arimo"/>
              </a:rPr>
              <a:t>GWP and CEOS collaboration  </a:t>
            </a:r>
            <a:endParaRPr b="0" i="0" sz="4800" u="none" cap="none" strike="noStrike">
              <a:solidFill>
                <a:srgbClr val="222222"/>
              </a:solidFill>
              <a:highlight>
                <a:srgbClr val="FFFFFF"/>
              </a:highlight>
              <a:latin typeface="Arimo"/>
              <a:ea typeface="Arimo"/>
              <a:cs typeface="Arimo"/>
              <a:sym typeface="Arimo"/>
            </a:endParaRPr>
          </a:p>
          <a:p>
            <a:pPr indent="0" lvl="0" marL="0" marR="0" rtl="0" algn="l">
              <a:lnSpc>
                <a:spcPct val="100000"/>
              </a:lnSpc>
              <a:spcBef>
                <a:spcPts val="0"/>
              </a:spcBef>
              <a:spcAft>
                <a:spcPts val="0"/>
              </a:spcAft>
              <a:buClr>
                <a:srgbClr val="000000"/>
              </a:buClr>
              <a:buSzPts val="4200"/>
              <a:buFont typeface="Arial"/>
              <a:buNone/>
            </a:pPr>
            <a:r>
              <a:t/>
            </a:r>
            <a:endParaRPr b="0" i="0" sz="4200" u="none" cap="none" strike="noStrike">
              <a:solidFill>
                <a:srgbClr val="222222"/>
              </a:solidFill>
              <a:highlight>
                <a:srgbClr val="FFFFFF"/>
              </a:highlight>
              <a:latin typeface="Arimo"/>
              <a:ea typeface="Arimo"/>
              <a:cs typeface="Arimo"/>
              <a:sym typeface="Arimo"/>
            </a:endParaRPr>
          </a:p>
          <a:p>
            <a:pPr indent="0" lvl="0" marL="457200" marR="0" rtl="0" algn="l">
              <a:lnSpc>
                <a:spcPct val="100000"/>
              </a:lnSpc>
              <a:spcBef>
                <a:spcPts val="0"/>
              </a:spcBef>
              <a:spcAft>
                <a:spcPts val="0"/>
              </a:spcAft>
              <a:buClr>
                <a:srgbClr val="000000"/>
              </a:buClr>
              <a:buSzPts val="4200"/>
              <a:buFont typeface="Arial"/>
              <a:buNone/>
            </a:pPr>
            <a:r>
              <a:t/>
            </a:r>
            <a:endParaRPr b="0" i="0" sz="4200" u="none" cap="none" strike="noStrike">
              <a:solidFill>
                <a:srgbClr val="222222"/>
              </a:solidFill>
              <a:highlight>
                <a:srgbClr val="FFFFFF"/>
              </a:highlight>
              <a:latin typeface="Arimo"/>
              <a:ea typeface="Arimo"/>
              <a:cs typeface="Arimo"/>
              <a:sym typeface="Arim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g2fdca0c8a29_0_0"/>
          <p:cNvPicPr preferRelativeResize="0"/>
          <p:nvPr/>
        </p:nvPicPr>
        <p:blipFill rotWithShape="1">
          <a:blip r:embed="rId3">
            <a:alphaModFix/>
          </a:blip>
          <a:srcRect b="0" l="0" r="0" t="0"/>
          <a:stretch/>
        </p:blipFill>
        <p:spPr>
          <a:xfrm>
            <a:off x="14795678" y="0"/>
            <a:ext cx="9506943" cy="13716000"/>
          </a:xfrm>
          <a:prstGeom prst="rect">
            <a:avLst/>
          </a:prstGeom>
          <a:noFill/>
          <a:ln>
            <a:noFill/>
          </a:ln>
        </p:spPr>
      </p:pic>
      <p:sp>
        <p:nvSpPr>
          <p:cNvPr id="272" name="Google Shape;272;g2fdca0c8a29_0_0"/>
          <p:cNvSpPr txBox="1"/>
          <p:nvPr>
            <p:ph idx="12" type="sldNum"/>
          </p:nvPr>
        </p:nvSpPr>
        <p:spPr>
          <a:xfrm>
            <a:off x="22780322" y="13080999"/>
            <a:ext cx="368400" cy="379800"/>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000000"/>
              </a:buClr>
              <a:buSzPts val="1800"/>
              <a:buFont typeface="Helvetica Neue"/>
              <a:buNone/>
            </a:pPr>
            <a:fld id="{00000000-1234-1234-1234-123412341234}" type="slidenum">
              <a:rPr lang="en-AU"/>
              <a:t>‹#›</a:t>
            </a:fld>
            <a:endParaRPr/>
          </a:p>
        </p:txBody>
      </p:sp>
      <p:grpSp>
        <p:nvGrpSpPr>
          <p:cNvPr id="273" name="Google Shape;273;g2fdca0c8a29_0_0"/>
          <p:cNvGrpSpPr/>
          <p:nvPr/>
        </p:nvGrpSpPr>
        <p:grpSpPr>
          <a:xfrm>
            <a:off x="554068" y="328643"/>
            <a:ext cx="15851336" cy="13387361"/>
            <a:chOff x="0" y="-95250"/>
            <a:chExt cx="1286718" cy="1086707"/>
          </a:xfrm>
        </p:grpSpPr>
        <p:sp>
          <p:nvSpPr>
            <p:cNvPr id="274" name="Google Shape;274;g2fdca0c8a29_0_0"/>
            <p:cNvSpPr/>
            <p:nvPr/>
          </p:nvSpPr>
          <p:spPr>
            <a:xfrm>
              <a:off x="0" y="0"/>
              <a:ext cx="1286718" cy="991457"/>
            </a:xfrm>
            <a:custGeom>
              <a:rect b="b" l="l" r="r" t="t"/>
              <a:pathLst>
                <a:path extrusionOk="0" h="991457" w="1286718">
                  <a:moveTo>
                    <a:pt x="0" y="0"/>
                  </a:moveTo>
                  <a:lnTo>
                    <a:pt x="1286718" y="0"/>
                  </a:lnTo>
                  <a:lnTo>
                    <a:pt x="1286718" y="991457"/>
                  </a:lnTo>
                  <a:lnTo>
                    <a:pt x="0" y="991457"/>
                  </a:lnTo>
                  <a:close/>
                </a:path>
              </a:pathLst>
            </a:custGeom>
            <a:solidFill>
              <a:srgbClr val="8ECBCF"/>
            </a:solidFill>
            <a:ln>
              <a:noFill/>
            </a:ln>
          </p:spPr>
        </p:sp>
        <p:sp>
          <p:nvSpPr>
            <p:cNvPr id="275" name="Google Shape;275;g2fdca0c8a29_0_0"/>
            <p:cNvSpPr txBox="1"/>
            <p:nvPr/>
          </p:nvSpPr>
          <p:spPr>
            <a:xfrm>
              <a:off x="0" y="-95250"/>
              <a:ext cx="1286700" cy="1086600"/>
            </a:xfrm>
            <a:prstGeom prst="rect">
              <a:avLst/>
            </a:prstGeom>
            <a:noFill/>
            <a:ln>
              <a:noFill/>
            </a:ln>
          </p:spPr>
          <p:txBody>
            <a:bodyPr anchorCtr="0" anchor="ctr" bIns="67725" lIns="67725" spcFirstLastPara="1" rIns="67725" wrap="square" tIns="67725">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276" name="Google Shape;276;g2fdca0c8a29_0_0"/>
          <p:cNvGrpSpPr/>
          <p:nvPr/>
        </p:nvGrpSpPr>
        <p:grpSpPr>
          <a:xfrm>
            <a:off x="0" y="-339086"/>
            <a:ext cx="15851336" cy="13618876"/>
            <a:chOff x="0" y="-95250"/>
            <a:chExt cx="1286718" cy="1105500"/>
          </a:xfrm>
        </p:grpSpPr>
        <p:sp>
          <p:nvSpPr>
            <p:cNvPr id="277" name="Google Shape;277;g2fdca0c8a29_0_0"/>
            <p:cNvSpPr/>
            <p:nvPr/>
          </p:nvSpPr>
          <p:spPr>
            <a:xfrm>
              <a:off x="0" y="0"/>
              <a:ext cx="1286718" cy="1010188"/>
            </a:xfrm>
            <a:custGeom>
              <a:rect b="b" l="l" r="r" t="t"/>
              <a:pathLst>
                <a:path extrusionOk="0" h="1010188" w="1286718">
                  <a:moveTo>
                    <a:pt x="0" y="0"/>
                  </a:moveTo>
                  <a:lnTo>
                    <a:pt x="1286718" y="0"/>
                  </a:lnTo>
                  <a:lnTo>
                    <a:pt x="1286718" y="1010188"/>
                  </a:lnTo>
                  <a:lnTo>
                    <a:pt x="0" y="1010188"/>
                  </a:lnTo>
                  <a:close/>
                </a:path>
              </a:pathLst>
            </a:custGeom>
            <a:solidFill>
              <a:srgbClr val="FFFFFF"/>
            </a:solidFill>
            <a:ln>
              <a:noFill/>
            </a:ln>
          </p:spPr>
        </p:sp>
        <p:sp>
          <p:nvSpPr>
            <p:cNvPr id="278" name="Google Shape;278;g2fdca0c8a29_0_0"/>
            <p:cNvSpPr txBox="1"/>
            <p:nvPr/>
          </p:nvSpPr>
          <p:spPr>
            <a:xfrm>
              <a:off x="0" y="-95250"/>
              <a:ext cx="1286700" cy="1105500"/>
            </a:xfrm>
            <a:prstGeom prst="rect">
              <a:avLst/>
            </a:prstGeom>
            <a:noFill/>
            <a:ln>
              <a:noFill/>
            </a:ln>
          </p:spPr>
          <p:txBody>
            <a:bodyPr anchorCtr="0" anchor="ctr" bIns="67725" lIns="67725" spcFirstLastPara="1" rIns="67725" wrap="square" tIns="67725">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
        <p:nvSpPr>
          <p:cNvPr id="279" name="Google Shape;279;g2fdca0c8a29_0_0"/>
          <p:cNvSpPr txBox="1"/>
          <p:nvPr/>
        </p:nvSpPr>
        <p:spPr>
          <a:xfrm>
            <a:off x="554087" y="1428466"/>
            <a:ext cx="142416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200"/>
              <a:buFont typeface="Arial"/>
              <a:buNone/>
            </a:pPr>
            <a:r>
              <a:rPr b="0" i="0" lang="en-AU" sz="7200" u="none" cap="none" strike="noStrike">
                <a:solidFill>
                  <a:srgbClr val="000000"/>
                </a:solidFill>
                <a:latin typeface="Oswald SemiBold"/>
                <a:ea typeface="Oswald SemiBold"/>
                <a:cs typeface="Oswald SemiBold"/>
                <a:sym typeface="Oswald SemiBold"/>
              </a:rPr>
              <a:t>Announcements</a:t>
            </a:r>
            <a:endParaRPr b="0" i="0" sz="7200" u="none" cap="none" strike="noStrike">
              <a:solidFill>
                <a:srgbClr val="000000"/>
              </a:solidFill>
              <a:latin typeface="Oswald SemiBold"/>
              <a:ea typeface="Oswald SemiBold"/>
              <a:cs typeface="Oswald SemiBold"/>
              <a:sym typeface="Oswald SemiBold"/>
            </a:endParaRPr>
          </a:p>
        </p:txBody>
      </p:sp>
      <p:sp>
        <p:nvSpPr>
          <p:cNvPr id="280" name="Google Shape;280;g2fdca0c8a29_0_0"/>
          <p:cNvSpPr txBox="1"/>
          <p:nvPr/>
        </p:nvSpPr>
        <p:spPr>
          <a:xfrm>
            <a:off x="722400" y="3859100"/>
            <a:ext cx="13288200" cy="519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3600"/>
              <a:buFont typeface="Arial"/>
              <a:buNone/>
            </a:pPr>
            <a:r>
              <a:rPr b="1" i="0" lang="en-AU" sz="3600" u="none" cap="none" strike="noStrike">
                <a:solidFill>
                  <a:srgbClr val="232323"/>
                </a:solidFill>
                <a:highlight>
                  <a:srgbClr val="FFFFFF"/>
                </a:highlight>
                <a:latin typeface="Arimo"/>
                <a:ea typeface="Arimo"/>
                <a:cs typeface="Arimo"/>
                <a:sym typeface="Arimo"/>
              </a:rPr>
              <a:t>GEO-LDN Dialogue Forum for Pacific Small Island Developing States (PSIDS) 2025</a:t>
            </a:r>
            <a:endParaRPr b="1" i="0" sz="3600" u="none" cap="none" strike="noStrike">
              <a:solidFill>
                <a:srgbClr val="232323"/>
              </a:solidFill>
              <a:highlight>
                <a:srgbClr val="FFFFFF"/>
              </a:highlight>
              <a:latin typeface="Arimo"/>
              <a:ea typeface="Arimo"/>
              <a:cs typeface="Arimo"/>
              <a:sym typeface="Arimo"/>
            </a:endParaRPr>
          </a:p>
          <a:p>
            <a:pPr indent="0" lvl="0" marL="0" marR="0" rtl="0" algn="l">
              <a:lnSpc>
                <a:spcPct val="115000"/>
              </a:lnSpc>
              <a:spcBef>
                <a:spcPts val="1500"/>
              </a:spcBef>
              <a:spcAft>
                <a:spcPts val="0"/>
              </a:spcAft>
              <a:buClr>
                <a:srgbClr val="000000"/>
              </a:buClr>
              <a:buSzPts val="2800"/>
              <a:buFont typeface="Arial"/>
              <a:buNone/>
            </a:pPr>
            <a:r>
              <a:rPr b="1" i="0" lang="en-AU" sz="2800" u="none" cap="none" strike="noStrike">
                <a:solidFill>
                  <a:srgbClr val="FF0000"/>
                </a:solidFill>
                <a:highlight>
                  <a:srgbClr val="FFFFFF"/>
                </a:highlight>
                <a:latin typeface="Arimo"/>
                <a:ea typeface="Arimo"/>
                <a:cs typeface="Arimo"/>
                <a:sym typeface="Arimo"/>
              </a:rPr>
              <a:t>Applications are open until the end of September</a:t>
            </a:r>
            <a:endParaRPr b="1" i="0" sz="2400" u="none" cap="none" strike="noStrike">
              <a:solidFill>
                <a:srgbClr val="FF0000"/>
              </a:solidFill>
              <a:highlight>
                <a:srgbClr val="FFFFFF"/>
              </a:highlight>
              <a:latin typeface="Arimo"/>
              <a:ea typeface="Arimo"/>
              <a:cs typeface="Arimo"/>
              <a:sym typeface="Arimo"/>
            </a:endParaRPr>
          </a:p>
          <a:p>
            <a:pPr indent="-406400" lvl="0" marL="457200" marR="0" rtl="0" algn="l">
              <a:lnSpc>
                <a:spcPct val="115000"/>
              </a:lnSpc>
              <a:spcBef>
                <a:spcPts val="1500"/>
              </a:spcBef>
              <a:spcAft>
                <a:spcPts val="0"/>
              </a:spcAft>
              <a:buClr>
                <a:srgbClr val="222222"/>
              </a:buClr>
              <a:buSzPts val="2800"/>
              <a:buFont typeface="Arimo Medium"/>
              <a:buChar char="●"/>
            </a:pPr>
            <a:r>
              <a:rPr b="0" i="0" lang="en-AU" sz="2800" u="none" cap="none" strike="noStrike">
                <a:solidFill>
                  <a:srgbClr val="222222"/>
                </a:solidFill>
                <a:highlight>
                  <a:srgbClr val="FFFFFF"/>
                </a:highlight>
                <a:latin typeface="Arimo Medium"/>
                <a:ea typeface="Arimo Medium"/>
                <a:cs typeface="Arimo Medium"/>
                <a:sym typeface="Arimo Medium"/>
              </a:rPr>
              <a:t>GEO-LDN seeks partnerships with countries to address complex challenges in Integrated Land Use Planning and using earth observation data and geospatial technologies. </a:t>
            </a:r>
            <a:endParaRPr b="0" i="0" sz="2800" u="none" cap="none" strike="noStrike">
              <a:solidFill>
                <a:srgbClr val="222222"/>
              </a:solidFill>
              <a:highlight>
                <a:srgbClr val="FFFFFF"/>
              </a:highlight>
              <a:latin typeface="Arimo Medium"/>
              <a:ea typeface="Arimo Medium"/>
              <a:cs typeface="Arimo Medium"/>
              <a:sym typeface="Arimo Medium"/>
            </a:endParaRPr>
          </a:p>
          <a:p>
            <a:pPr indent="-406400" lvl="0" marL="457200" marR="0" rtl="0" algn="l">
              <a:lnSpc>
                <a:spcPct val="115000"/>
              </a:lnSpc>
              <a:spcBef>
                <a:spcPts val="0"/>
              </a:spcBef>
              <a:spcAft>
                <a:spcPts val="0"/>
              </a:spcAft>
              <a:buClr>
                <a:srgbClr val="222222"/>
              </a:buClr>
              <a:buSzPts val="2800"/>
              <a:buFont typeface="Arimo Medium"/>
              <a:buChar char="●"/>
            </a:pPr>
            <a:r>
              <a:rPr b="0" i="0" lang="en-AU" sz="2800" u="none" cap="none" strike="noStrike">
                <a:solidFill>
                  <a:srgbClr val="222222"/>
                </a:solidFill>
                <a:highlight>
                  <a:srgbClr val="FFFFFF"/>
                </a:highlight>
                <a:latin typeface="Arimo Medium"/>
                <a:ea typeface="Arimo Medium"/>
                <a:cs typeface="Arimo Medium"/>
                <a:sym typeface="Arimo Medium"/>
              </a:rPr>
              <a:t>Successful applicants will join the Dialogue Forum in Q2 2025 for peer-to-peer exchange.</a:t>
            </a:r>
            <a:endParaRPr b="0" i="0" sz="2800" u="none" cap="none" strike="noStrike">
              <a:solidFill>
                <a:srgbClr val="222222"/>
              </a:solidFill>
              <a:highlight>
                <a:srgbClr val="FFFFFF"/>
              </a:highlight>
              <a:latin typeface="Arimo Medium"/>
              <a:ea typeface="Arimo Medium"/>
              <a:cs typeface="Arimo Medium"/>
              <a:sym typeface="Arimo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ACB0"/>
        </a:solidFill>
      </p:bgPr>
    </p:bg>
    <p:spTree>
      <p:nvGrpSpPr>
        <p:cNvPr id="284" name="Shape 284"/>
        <p:cNvGrpSpPr/>
        <p:nvPr/>
      </p:nvGrpSpPr>
      <p:grpSpPr>
        <a:xfrm>
          <a:off x="0" y="0"/>
          <a:ext cx="0" cy="0"/>
          <a:chOff x="0" y="0"/>
          <a:chExt cx="0" cy="0"/>
        </a:xfrm>
      </p:grpSpPr>
      <p:sp>
        <p:nvSpPr>
          <p:cNvPr id="285" name="Google Shape;285;p6"/>
          <p:cNvSpPr txBox="1"/>
          <p:nvPr/>
        </p:nvSpPr>
        <p:spPr>
          <a:xfrm>
            <a:off x="5053275" y="2689400"/>
            <a:ext cx="15414600" cy="8322900"/>
          </a:xfrm>
          <a:prstGeom prst="rect">
            <a:avLst/>
          </a:prstGeom>
          <a:noFill/>
          <a:ln>
            <a:noFill/>
          </a:ln>
        </p:spPr>
        <p:txBody>
          <a:bodyPr anchorCtr="0" anchor="b" bIns="50800" lIns="50800" spcFirstLastPara="1" rIns="50800" wrap="square" tIns="50800">
            <a:noAutofit/>
          </a:bodyPr>
          <a:lstStyle/>
          <a:p>
            <a:pPr indent="0" lvl="0" marL="0" marR="0" rtl="0" algn="ctr">
              <a:lnSpc>
                <a:spcPct val="79743"/>
              </a:lnSpc>
              <a:spcBef>
                <a:spcPts val="0"/>
              </a:spcBef>
              <a:spcAft>
                <a:spcPts val="0"/>
              </a:spcAft>
              <a:buClr>
                <a:srgbClr val="FFFFFF"/>
              </a:buClr>
              <a:buSzPts val="6240"/>
              <a:buFont typeface="Helvetica Neue"/>
              <a:buNone/>
            </a:pPr>
            <a:r>
              <a:rPr b="1" i="0" lang="en-AU" sz="11500" u="none" cap="none" strike="noStrike">
                <a:solidFill>
                  <a:srgbClr val="FFFFFF"/>
                </a:solidFill>
                <a:latin typeface="Arimo"/>
                <a:ea typeface="Arimo"/>
                <a:cs typeface="Arimo"/>
                <a:sym typeface="Arimo"/>
              </a:rPr>
              <a:t>Thank you!</a:t>
            </a:r>
            <a:endParaRPr b="1" i="0" sz="11500" u="none" cap="none" strike="noStrike">
              <a:solidFill>
                <a:srgbClr val="FFFFFF"/>
              </a:solidFill>
              <a:latin typeface="Arimo"/>
              <a:ea typeface="Arimo"/>
              <a:cs typeface="Arimo"/>
              <a:sym typeface="Arimo"/>
            </a:endParaRPr>
          </a:p>
          <a:p>
            <a:pPr indent="0" lvl="0" marL="0" marR="0" rtl="0" algn="ctr">
              <a:lnSpc>
                <a:spcPct val="79743"/>
              </a:lnSpc>
              <a:spcBef>
                <a:spcPts val="0"/>
              </a:spcBef>
              <a:spcAft>
                <a:spcPts val="0"/>
              </a:spcAft>
              <a:buClr>
                <a:srgbClr val="FFFFFF"/>
              </a:buClr>
              <a:buSzPts val="6240"/>
              <a:buFont typeface="Helvetica Neue"/>
              <a:buNone/>
            </a:pPr>
            <a:r>
              <a:t/>
            </a:r>
            <a:endParaRPr b="1" i="0" sz="8000" u="none" cap="none" strike="noStrike">
              <a:solidFill>
                <a:srgbClr val="FFFFFF"/>
              </a:solidFill>
              <a:latin typeface="Arimo"/>
              <a:ea typeface="Arimo"/>
              <a:cs typeface="Arimo"/>
              <a:sym typeface="Arimo"/>
            </a:endParaRPr>
          </a:p>
          <a:p>
            <a:pPr indent="0" lvl="0" marL="0" marR="0" rtl="0" algn="ctr">
              <a:lnSpc>
                <a:spcPct val="79743"/>
              </a:lnSpc>
              <a:spcBef>
                <a:spcPts val="0"/>
              </a:spcBef>
              <a:spcAft>
                <a:spcPts val="0"/>
              </a:spcAft>
              <a:buClr>
                <a:srgbClr val="FFFFFF"/>
              </a:buClr>
              <a:buSzPts val="6240"/>
              <a:buFont typeface="Helvetica Neue"/>
              <a:buNone/>
            </a:pPr>
            <a:r>
              <a:rPr b="1" i="0" lang="en-AU" sz="8000" u="none" cap="none" strike="noStrike">
                <a:solidFill>
                  <a:srgbClr val="FFFFFF"/>
                </a:solidFill>
                <a:latin typeface="Arimo"/>
                <a:ea typeface="Arimo"/>
                <a:cs typeface="Arimo"/>
                <a:sym typeface="Arimo"/>
              </a:rPr>
              <a:t>Q&amp;A </a:t>
            </a:r>
            <a:endParaRPr b="1" i="0" sz="8000" u="none" cap="none" strike="noStrike">
              <a:solidFill>
                <a:srgbClr val="FFFFFF"/>
              </a:solidFill>
              <a:latin typeface="Arimo"/>
              <a:ea typeface="Arimo"/>
              <a:cs typeface="Arimo"/>
              <a:sym typeface="Arimo"/>
            </a:endParaRPr>
          </a:p>
          <a:p>
            <a:pPr indent="0" lvl="0" marL="0" marR="0" rtl="0" algn="ctr">
              <a:lnSpc>
                <a:spcPct val="79743"/>
              </a:lnSpc>
              <a:spcBef>
                <a:spcPts val="0"/>
              </a:spcBef>
              <a:spcAft>
                <a:spcPts val="0"/>
              </a:spcAft>
              <a:buClr>
                <a:srgbClr val="FFFFFF"/>
              </a:buClr>
              <a:buSzPts val="6240"/>
              <a:buFont typeface="Helvetica Neue"/>
              <a:buNone/>
            </a:pPr>
            <a:r>
              <a:t/>
            </a:r>
            <a:endParaRPr b="1" i="0" sz="8000" u="none" cap="none" strike="noStrike">
              <a:solidFill>
                <a:srgbClr val="FFFFFF"/>
              </a:solidFill>
              <a:latin typeface="Arimo"/>
              <a:ea typeface="Arimo"/>
              <a:cs typeface="Arimo"/>
              <a:sym typeface="Arimo"/>
            </a:endParaRPr>
          </a:p>
          <a:p>
            <a:pPr indent="0" lvl="0" marL="0" marR="0" rtl="0" algn="ctr">
              <a:lnSpc>
                <a:spcPct val="79743"/>
              </a:lnSpc>
              <a:spcBef>
                <a:spcPts val="0"/>
              </a:spcBef>
              <a:spcAft>
                <a:spcPts val="0"/>
              </a:spcAft>
              <a:buClr>
                <a:srgbClr val="FFFFFF"/>
              </a:buClr>
              <a:buSzPts val="6240"/>
              <a:buFont typeface="Helvetica Neue"/>
              <a:buNone/>
            </a:pPr>
            <a:r>
              <a:t/>
            </a:r>
            <a:endParaRPr b="1" i="0" sz="8000" u="none" cap="none" strike="noStrike">
              <a:solidFill>
                <a:srgbClr val="FFFFFF"/>
              </a:solidFill>
              <a:latin typeface="Arimo"/>
              <a:ea typeface="Arimo"/>
              <a:cs typeface="Arimo"/>
              <a:sym typeface="Arimo"/>
            </a:endParaRPr>
          </a:p>
          <a:p>
            <a:pPr indent="0" lvl="0" marL="0" marR="0" rtl="0" algn="ctr">
              <a:lnSpc>
                <a:spcPct val="79743"/>
              </a:lnSpc>
              <a:spcBef>
                <a:spcPts val="0"/>
              </a:spcBef>
              <a:spcAft>
                <a:spcPts val="0"/>
              </a:spcAft>
              <a:buClr>
                <a:srgbClr val="FFFFFF"/>
              </a:buClr>
              <a:buSzPts val="6240"/>
              <a:buFont typeface="Helvetica Neue"/>
              <a:buNone/>
            </a:pPr>
            <a:r>
              <a:rPr b="1" i="0" lang="en-AU" sz="8000" u="none" cap="none" strike="noStrike">
                <a:solidFill>
                  <a:srgbClr val="FFFFFF"/>
                </a:solidFill>
                <a:latin typeface="Arimo"/>
                <a:ea typeface="Arimo"/>
                <a:cs typeface="Arimo"/>
                <a:sym typeface="Arimo"/>
              </a:rPr>
              <a:t>Justyna.Nicinska@noaa.gov</a:t>
            </a:r>
            <a:endParaRPr b="1" i="0" sz="8000" u="none" cap="none" strike="noStrike">
              <a:solidFill>
                <a:srgbClr val="FFFFFF"/>
              </a:solidFill>
              <a:latin typeface="Arimo"/>
              <a:ea typeface="Arimo"/>
              <a:cs typeface="Arimo"/>
              <a:sym typeface="Arimo"/>
            </a:endParaRPr>
          </a:p>
        </p:txBody>
      </p:sp>
      <p:sp>
        <p:nvSpPr>
          <p:cNvPr id="286" name="Google Shape;286;p6"/>
          <p:cNvSpPr txBox="1"/>
          <p:nvPr>
            <p:ph idx="12" type="sldNum"/>
          </p:nvPr>
        </p:nvSpPr>
        <p:spPr>
          <a:xfrm>
            <a:off x="22780322" y="13080999"/>
            <a:ext cx="368505" cy="374600"/>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000000"/>
              </a:buClr>
              <a:buSzPts val="1800"/>
              <a:buFont typeface="Helvetica Neue"/>
              <a:buNone/>
            </a:pPr>
            <a:fld id="{00000000-1234-1234-1234-123412341234}" type="slidenum">
              <a:rPr lang="en-AU"/>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88" name="Shape 88"/>
        <p:cNvGrpSpPr/>
        <p:nvPr/>
      </p:nvGrpSpPr>
      <p:grpSpPr>
        <a:xfrm>
          <a:off x="0" y="0"/>
          <a:ext cx="0" cy="0"/>
          <a:chOff x="0" y="0"/>
          <a:chExt cx="0" cy="0"/>
        </a:xfrm>
      </p:grpSpPr>
      <p:sp>
        <p:nvSpPr>
          <p:cNvPr id="89" name="Google Shape;89;g2cad4b93749_2_42"/>
          <p:cNvSpPr txBox="1"/>
          <p:nvPr/>
        </p:nvSpPr>
        <p:spPr>
          <a:xfrm>
            <a:off x="1631325" y="8630200"/>
            <a:ext cx="5640600" cy="5633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000"/>
              <a:buFont typeface="Arial"/>
              <a:buNone/>
            </a:pPr>
            <a:r>
              <a:rPr b="0" i="0" lang="en-AU" sz="3000" u="none" cap="none" strike="noStrike">
                <a:solidFill>
                  <a:srgbClr val="222222"/>
                </a:solidFill>
                <a:latin typeface="Arimo"/>
                <a:ea typeface="Arimo"/>
                <a:cs typeface="Arimo"/>
                <a:sym typeface="Arimo"/>
              </a:rPr>
              <a:t>Call for high-level thematic Focus Areas to guide GEO’s work.</a:t>
            </a:r>
            <a:endParaRPr b="0" i="0" sz="3000" u="none" cap="none" strike="noStrike">
              <a:solidFill>
                <a:srgbClr val="222222"/>
              </a:solidFill>
              <a:latin typeface="Arimo"/>
              <a:ea typeface="Arimo"/>
              <a:cs typeface="Arimo"/>
              <a:sym typeface="Arimo"/>
            </a:endParaRPr>
          </a:p>
          <a:p>
            <a:pPr indent="0" lvl="0" marL="0" marR="0" rtl="0" algn="ctr">
              <a:lnSpc>
                <a:spcPct val="140000"/>
              </a:lnSpc>
              <a:spcBef>
                <a:spcPts val="0"/>
              </a:spcBef>
              <a:spcAft>
                <a:spcPts val="0"/>
              </a:spcAft>
              <a:buClr>
                <a:srgbClr val="000000"/>
              </a:buClr>
              <a:buSzPts val="1500"/>
              <a:buFont typeface="Arial"/>
              <a:buNone/>
            </a:pPr>
            <a:r>
              <a:t/>
            </a:r>
            <a:endParaRPr b="0" i="0" sz="1500" u="none" cap="none" strike="noStrike">
              <a:solidFill>
                <a:srgbClr val="222222"/>
              </a:solidFill>
              <a:latin typeface="Arimo"/>
              <a:ea typeface="Arimo"/>
              <a:cs typeface="Arimo"/>
              <a:sym typeface="Arimo"/>
            </a:endParaRPr>
          </a:p>
          <a:p>
            <a:pPr indent="0" lvl="0" marL="0" marR="0" rtl="0" algn="ctr">
              <a:lnSpc>
                <a:spcPct val="140000"/>
              </a:lnSpc>
              <a:spcBef>
                <a:spcPts val="0"/>
              </a:spcBef>
              <a:spcAft>
                <a:spcPts val="0"/>
              </a:spcAft>
              <a:buClr>
                <a:srgbClr val="000000"/>
              </a:buClr>
              <a:buSzPts val="3000"/>
              <a:buFont typeface="Arial"/>
              <a:buNone/>
            </a:pPr>
            <a:r>
              <a:rPr b="0" i="0" lang="en-AU" sz="3000" u="none" cap="none" strike="noStrike">
                <a:solidFill>
                  <a:srgbClr val="222222"/>
                </a:solidFill>
                <a:latin typeface="Arimo"/>
                <a:ea typeface="Arimo"/>
                <a:cs typeface="Arimo"/>
                <a:sym typeface="Arimo"/>
              </a:rPr>
              <a:t>Call for a transformative GWP to support GEO evolution.</a:t>
            </a:r>
            <a:endParaRPr b="0" i="0" sz="3000" u="none" cap="none" strike="noStrike">
              <a:solidFill>
                <a:srgbClr val="222222"/>
              </a:solidFill>
              <a:latin typeface="Arimo"/>
              <a:ea typeface="Arimo"/>
              <a:cs typeface="Arimo"/>
              <a:sym typeface="Arimo"/>
            </a:endParaRPr>
          </a:p>
          <a:p>
            <a:pPr indent="0" lvl="0" marL="0" marR="0" rtl="0" algn="ctr">
              <a:lnSpc>
                <a:spcPct val="140000"/>
              </a:lnSpc>
              <a:spcBef>
                <a:spcPts val="0"/>
              </a:spcBef>
              <a:spcAft>
                <a:spcPts val="0"/>
              </a:spcAft>
              <a:buClr>
                <a:srgbClr val="000000"/>
              </a:buClr>
              <a:buSzPts val="1500"/>
              <a:buFont typeface="Arial"/>
              <a:buNone/>
            </a:pPr>
            <a:r>
              <a:t/>
            </a:r>
            <a:endParaRPr b="0" i="0" sz="1500" u="none" cap="none" strike="noStrike">
              <a:solidFill>
                <a:srgbClr val="222222"/>
              </a:solidFill>
              <a:latin typeface="Arimo"/>
              <a:ea typeface="Arimo"/>
              <a:cs typeface="Arimo"/>
              <a:sym typeface="Arimo"/>
            </a:endParaRPr>
          </a:p>
          <a:p>
            <a:pPr indent="0" lvl="0" marL="0" marR="0" rtl="0" algn="ctr">
              <a:lnSpc>
                <a:spcPct val="140000"/>
              </a:lnSpc>
              <a:spcBef>
                <a:spcPts val="0"/>
              </a:spcBef>
              <a:spcAft>
                <a:spcPts val="0"/>
              </a:spcAft>
              <a:buClr>
                <a:srgbClr val="000000"/>
              </a:buClr>
              <a:buSzPts val="3000"/>
              <a:buFont typeface="Arial"/>
              <a:buNone/>
            </a:pPr>
            <a:r>
              <a:rPr b="0" i="0" lang="en-AU" sz="3000" u="none" cap="none" strike="noStrike">
                <a:solidFill>
                  <a:srgbClr val="222222"/>
                </a:solidFill>
                <a:latin typeface="Arimo"/>
                <a:ea typeface="Arimo"/>
                <a:cs typeface="Arimo"/>
                <a:sym typeface="Arimo"/>
              </a:rPr>
              <a:t>Strengthened focus on inclusivity and user needs including regional impacts</a:t>
            </a:r>
            <a:endParaRPr b="0" i="0" sz="3000" u="none" cap="none" strike="noStrike">
              <a:solidFill>
                <a:srgbClr val="222222"/>
              </a:solidFill>
              <a:latin typeface="Arimo"/>
              <a:ea typeface="Arimo"/>
              <a:cs typeface="Arimo"/>
              <a:sym typeface="Arimo"/>
            </a:endParaRPr>
          </a:p>
          <a:p>
            <a:pPr indent="0" lvl="0" marL="0" marR="0" rtl="0" algn="ctr">
              <a:lnSpc>
                <a:spcPct val="140000"/>
              </a:lnSpc>
              <a:spcBef>
                <a:spcPts val="0"/>
              </a:spcBef>
              <a:spcAft>
                <a:spcPts val="0"/>
              </a:spcAft>
              <a:buClr>
                <a:srgbClr val="000000"/>
              </a:buClr>
              <a:buSzPts val="3000"/>
              <a:buFont typeface="Arial"/>
              <a:buNone/>
            </a:pPr>
            <a:r>
              <a:t/>
            </a:r>
            <a:endParaRPr b="0" i="0" sz="3000" u="none" cap="none" strike="noStrike">
              <a:solidFill>
                <a:srgbClr val="222222"/>
              </a:solidFill>
              <a:latin typeface="Arimo"/>
              <a:ea typeface="Arimo"/>
              <a:cs typeface="Arimo"/>
              <a:sym typeface="Arimo"/>
            </a:endParaRPr>
          </a:p>
        </p:txBody>
      </p:sp>
      <p:sp>
        <p:nvSpPr>
          <p:cNvPr id="90" name="Google Shape;90;g2cad4b93749_2_42"/>
          <p:cNvSpPr txBox="1"/>
          <p:nvPr/>
        </p:nvSpPr>
        <p:spPr>
          <a:xfrm>
            <a:off x="1221075" y="2470400"/>
            <a:ext cx="6461100" cy="61560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Clr>
                <a:srgbClr val="000000"/>
              </a:buClr>
              <a:buSzPts val="4400"/>
              <a:buFont typeface="Arial"/>
              <a:buNone/>
            </a:pPr>
            <a:r>
              <a:rPr b="0" i="0" lang="en-AU" sz="4000" u="none" cap="none" strike="noStrike">
                <a:solidFill>
                  <a:srgbClr val="70ACB0"/>
                </a:solidFill>
                <a:latin typeface="Oswald SemiBold"/>
                <a:ea typeface="Oswald SemiBold"/>
                <a:cs typeface="Oswald SemiBold"/>
                <a:sym typeface="Oswald SemiBold"/>
              </a:rPr>
              <a:t>STRATEGIC FOCUS &amp; EVOLUTION</a:t>
            </a:r>
            <a:endParaRPr b="0" i="0" sz="4000" u="none" cap="none" strike="noStrike">
              <a:solidFill>
                <a:srgbClr val="70ACB0"/>
              </a:solidFill>
              <a:latin typeface="Oswald SemiBold"/>
              <a:ea typeface="Oswald SemiBold"/>
              <a:cs typeface="Oswald SemiBold"/>
              <a:sym typeface="Oswald SemiBold"/>
            </a:endParaRPr>
          </a:p>
        </p:txBody>
      </p:sp>
      <p:sp>
        <p:nvSpPr>
          <p:cNvPr id="91" name="Google Shape;91;g2cad4b93749_2_42"/>
          <p:cNvSpPr txBox="1"/>
          <p:nvPr/>
        </p:nvSpPr>
        <p:spPr>
          <a:xfrm>
            <a:off x="9297256" y="2470394"/>
            <a:ext cx="6214200" cy="615600"/>
          </a:xfrm>
          <a:prstGeom prst="rect">
            <a:avLst/>
          </a:prstGeom>
          <a:noFill/>
          <a:ln>
            <a:noFill/>
          </a:ln>
        </p:spPr>
        <p:txBody>
          <a:bodyPr anchorCtr="0" anchor="t" bIns="0" lIns="0" spcFirstLastPara="1" rIns="0" wrap="square" tIns="0">
            <a:spAutoFit/>
          </a:bodyPr>
          <a:lstStyle/>
          <a:p>
            <a:pPr indent="0" lvl="0" marL="0" marR="0" rtl="0" algn="ctr">
              <a:lnSpc>
                <a:spcPct val="109990"/>
              </a:lnSpc>
              <a:spcBef>
                <a:spcPts val="0"/>
              </a:spcBef>
              <a:spcAft>
                <a:spcPts val="0"/>
              </a:spcAft>
              <a:buClr>
                <a:srgbClr val="000000"/>
              </a:buClr>
              <a:buSzPts val="4400"/>
              <a:buFont typeface="Arial"/>
              <a:buNone/>
            </a:pPr>
            <a:r>
              <a:rPr b="0" i="0" lang="en-AU" sz="4000" u="none" cap="none" strike="noStrike">
                <a:solidFill>
                  <a:srgbClr val="70ACB0"/>
                </a:solidFill>
                <a:latin typeface="Oswald SemiBold"/>
                <a:ea typeface="Oswald SemiBold"/>
                <a:cs typeface="Oswald SemiBold"/>
                <a:sym typeface="Oswald SemiBold"/>
              </a:rPr>
              <a:t>INTEGRATION &amp; INNOVATION</a:t>
            </a:r>
            <a:endParaRPr b="0" i="0" sz="4000" u="none" cap="none" strike="noStrike">
              <a:solidFill>
                <a:srgbClr val="70ACB0"/>
              </a:solidFill>
              <a:latin typeface="Oswald SemiBold"/>
              <a:ea typeface="Oswald SemiBold"/>
              <a:cs typeface="Oswald SemiBold"/>
              <a:sym typeface="Oswald SemiBold"/>
            </a:endParaRPr>
          </a:p>
        </p:txBody>
      </p:sp>
      <p:sp>
        <p:nvSpPr>
          <p:cNvPr id="92" name="Google Shape;92;g2cad4b93749_2_42"/>
          <p:cNvSpPr txBox="1"/>
          <p:nvPr/>
        </p:nvSpPr>
        <p:spPr>
          <a:xfrm>
            <a:off x="15971487" y="2482175"/>
            <a:ext cx="7253400" cy="6156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Clr>
                <a:srgbClr val="000000"/>
              </a:buClr>
              <a:buSzPts val="4400"/>
              <a:buFont typeface="Arial"/>
              <a:buNone/>
            </a:pPr>
            <a:r>
              <a:rPr b="0" i="0" lang="en-AU" sz="4000" u="none" cap="none" strike="noStrike">
                <a:solidFill>
                  <a:srgbClr val="70ACB0"/>
                </a:solidFill>
                <a:latin typeface="Oswald SemiBold"/>
                <a:ea typeface="Oswald SemiBold"/>
                <a:cs typeface="Oswald SemiBold"/>
                <a:sym typeface="Oswald SemiBold"/>
              </a:rPr>
              <a:t>EFFICIENCY &amp; SUSTAINABILITY</a:t>
            </a:r>
            <a:endParaRPr b="0" i="0" sz="4000" u="none" cap="none" strike="noStrike">
              <a:solidFill>
                <a:srgbClr val="70ACB0"/>
              </a:solidFill>
              <a:latin typeface="Oswald SemiBold"/>
              <a:ea typeface="Oswald SemiBold"/>
              <a:cs typeface="Oswald SemiBold"/>
              <a:sym typeface="Oswald SemiBold"/>
            </a:endParaRPr>
          </a:p>
        </p:txBody>
      </p:sp>
      <p:sp>
        <p:nvSpPr>
          <p:cNvPr id="93" name="Google Shape;93;g2cad4b93749_2_42"/>
          <p:cNvSpPr txBox="1"/>
          <p:nvPr/>
        </p:nvSpPr>
        <p:spPr>
          <a:xfrm>
            <a:off x="997900" y="314000"/>
            <a:ext cx="22812900" cy="1194300"/>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96997"/>
              </a:lnSpc>
              <a:spcBef>
                <a:spcPts val="0"/>
              </a:spcBef>
              <a:spcAft>
                <a:spcPts val="0"/>
              </a:spcAft>
              <a:buClr>
                <a:srgbClr val="000000"/>
              </a:buClr>
              <a:buSzPts val="12000"/>
              <a:buFont typeface="Arial"/>
              <a:buNone/>
            </a:pPr>
            <a:r>
              <a:rPr b="1" i="0" lang="en-AU" sz="8000" u="none" cap="none" strike="noStrike">
                <a:solidFill>
                  <a:srgbClr val="000000"/>
                </a:solidFill>
                <a:latin typeface="Arimo"/>
                <a:ea typeface="Arimo"/>
                <a:cs typeface="Arimo"/>
                <a:sym typeface="Arimo"/>
              </a:rPr>
              <a:t>Drivers for Post-2025 GWP</a:t>
            </a:r>
            <a:endParaRPr b="1" i="0" sz="8000" u="none" cap="none" strike="noStrike">
              <a:solidFill>
                <a:srgbClr val="000000"/>
              </a:solidFill>
              <a:latin typeface="Arimo"/>
              <a:ea typeface="Arimo"/>
              <a:cs typeface="Arimo"/>
              <a:sym typeface="Arimo"/>
            </a:endParaRPr>
          </a:p>
        </p:txBody>
      </p:sp>
      <p:sp>
        <p:nvSpPr>
          <p:cNvPr id="94" name="Google Shape;94;g2cad4b93749_2_42"/>
          <p:cNvSpPr txBox="1"/>
          <p:nvPr/>
        </p:nvSpPr>
        <p:spPr>
          <a:xfrm>
            <a:off x="9297250" y="8630200"/>
            <a:ext cx="6214200" cy="3694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000"/>
              <a:buFont typeface="Arial"/>
              <a:buNone/>
            </a:pPr>
            <a:r>
              <a:rPr b="0" i="0" lang="en-AU" sz="3000" u="none" cap="none" strike="noStrike">
                <a:solidFill>
                  <a:srgbClr val="222222"/>
                </a:solidFill>
                <a:latin typeface="Arimo"/>
                <a:ea typeface="Arimo"/>
                <a:cs typeface="Arimo"/>
                <a:sym typeface="Arimo"/>
              </a:rPr>
              <a:t>Need for better integration and prioritization across activities.</a:t>
            </a:r>
            <a:endParaRPr b="0" i="0" sz="3000" u="none" cap="none" strike="noStrike">
              <a:solidFill>
                <a:srgbClr val="222222"/>
              </a:solidFill>
              <a:latin typeface="Arimo"/>
              <a:ea typeface="Arimo"/>
              <a:cs typeface="Arimo"/>
              <a:sym typeface="Arimo"/>
            </a:endParaRPr>
          </a:p>
          <a:p>
            <a:pPr indent="0" lvl="0" marL="0" marR="0" rtl="0" algn="ctr">
              <a:lnSpc>
                <a:spcPct val="140000"/>
              </a:lnSpc>
              <a:spcBef>
                <a:spcPts val="0"/>
              </a:spcBef>
              <a:spcAft>
                <a:spcPts val="0"/>
              </a:spcAft>
              <a:buClr>
                <a:srgbClr val="000000"/>
              </a:buClr>
              <a:buSzPts val="1500"/>
              <a:buFont typeface="Arial"/>
              <a:buNone/>
            </a:pPr>
            <a:r>
              <a:t/>
            </a:r>
            <a:endParaRPr b="0" i="0" sz="1500" u="none" cap="none" strike="noStrike">
              <a:solidFill>
                <a:srgbClr val="222222"/>
              </a:solidFill>
              <a:latin typeface="Arimo"/>
              <a:ea typeface="Arimo"/>
              <a:cs typeface="Arimo"/>
              <a:sym typeface="Arimo"/>
            </a:endParaRPr>
          </a:p>
          <a:p>
            <a:pPr indent="0" lvl="0" marL="0" marR="0" rtl="0" algn="ctr">
              <a:lnSpc>
                <a:spcPct val="140000"/>
              </a:lnSpc>
              <a:spcBef>
                <a:spcPts val="0"/>
              </a:spcBef>
              <a:spcAft>
                <a:spcPts val="0"/>
              </a:spcAft>
              <a:buClr>
                <a:srgbClr val="000000"/>
              </a:buClr>
              <a:buSzPts val="3000"/>
              <a:buFont typeface="Arial"/>
              <a:buNone/>
            </a:pPr>
            <a:r>
              <a:rPr b="0" i="0" lang="en-AU" sz="3000" u="none" cap="none" strike="noStrike">
                <a:solidFill>
                  <a:srgbClr val="222222"/>
                </a:solidFill>
                <a:latin typeface="Arimo"/>
                <a:ea typeface="Arimo"/>
                <a:cs typeface="Arimo"/>
                <a:sym typeface="Arimo"/>
              </a:rPr>
              <a:t>Strengthened integration between EO, AI, and socioeconomic data.</a:t>
            </a:r>
            <a:endParaRPr b="0" i="0" sz="3000" u="none" cap="none" strike="noStrike">
              <a:solidFill>
                <a:srgbClr val="222222"/>
              </a:solidFill>
              <a:latin typeface="Arimo"/>
              <a:ea typeface="Arimo"/>
              <a:cs typeface="Arimo"/>
              <a:sym typeface="Arimo"/>
            </a:endParaRPr>
          </a:p>
          <a:p>
            <a:pPr indent="0" lvl="0" marL="0" marR="0" rtl="0" algn="ctr">
              <a:lnSpc>
                <a:spcPct val="140000"/>
              </a:lnSpc>
              <a:spcBef>
                <a:spcPts val="0"/>
              </a:spcBef>
              <a:spcAft>
                <a:spcPts val="0"/>
              </a:spcAft>
              <a:buClr>
                <a:srgbClr val="000000"/>
              </a:buClr>
              <a:buSzPts val="3000"/>
              <a:buFont typeface="Arial"/>
              <a:buNone/>
            </a:pPr>
            <a:r>
              <a:t/>
            </a:r>
            <a:endParaRPr b="0" i="0" sz="1500" u="none" cap="none" strike="noStrike">
              <a:solidFill>
                <a:srgbClr val="222222"/>
              </a:solidFill>
              <a:latin typeface="Arimo"/>
              <a:ea typeface="Arimo"/>
              <a:cs typeface="Arimo"/>
              <a:sym typeface="Arimo"/>
            </a:endParaRPr>
          </a:p>
          <a:p>
            <a:pPr indent="0" lvl="0" marL="0" marR="0" rtl="0" algn="ctr">
              <a:lnSpc>
                <a:spcPct val="140000"/>
              </a:lnSpc>
              <a:spcBef>
                <a:spcPts val="0"/>
              </a:spcBef>
              <a:spcAft>
                <a:spcPts val="0"/>
              </a:spcAft>
              <a:buClr>
                <a:srgbClr val="000000"/>
              </a:buClr>
              <a:buSzPts val="3000"/>
              <a:buFont typeface="Arial"/>
              <a:buNone/>
            </a:pPr>
            <a:r>
              <a:rPr b="0" i="0" lang="en-AU" sz="3000" u="none" cap="none" strike="noStrike">
                <a:solidFill>
                  <a:srgbClr val="222222"/>
                </a:solidFill>
                <a:latin typeface="Arimo"/>
                <a:ea typeface="Arimo"/>
                <a:cs typeface="Arimo"/>
                <a:sym typeface="Arimo"/>
                <a:extLst>
                  <a:ext uri="http://customooxmlschemas.google.com/">
                    <go:slidesCustomData xmlns:go="http://customooxmlschemas.google.com/" textRoundtripDataId="0"/>
                  </a:ext>
                </a:extLst>
              </a:rPr>
              <a:t>Focus on Earth Intelligence for All.</a:t>
            </a:r>
            <a:endParaRPr b="0" i="0" sz="3000" u="none" cap="none" strike="noStrike">
              <a:solidFill>
                <a:srgbClr val="222222"/>
              </a:solidFill>
              <a:latin typeface="Arimo"/>
              <a:ea typeface="Arimo"/>
              <a:cs typeface="Arimo"/>
              <a:sym typeface="Arimo"/>
            </a:endParaRPr>
          </a:p>
        </p:txBody>
      </p:sp>
      <p:sp>
        <p:nvSpPr>
          <p:cNvPr id="95" name="Google Shape;95;g2cad4b93749_2_42"/>
          <p:cNvSpPr txBox="1"/>
          <p:nvPr/>
        </p:nvSpPr>
        <p:spPr>
          <a:xfrm>
            <a:off x="16424775" y="8630200"/>
            <a:ext cx="6346800" cy="2724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000"/>
              <a:buFont typeface="Arial"/>
              <a:buNone/>
            </a:pPr>
            <a:r>
              <a:rPr b="0" i="0" lang="en-AU" sz="3000" u="none" cap="none" strike="noStrike">
                <a:solidFill>
                  <a:srgbClr val="222222"/>
                </a:solidFill>
                <a:latin typeface="Arimo"/>
                <a:ea typeface="Arimo"/>
                <a:cs typeface="Arimo"/>
                <a:sym typeface="Arimo"/>
              </a:rPr>
              <a:t>Need for manageable and sustainable GWP size and scope.</a:t>
            </a:r>
            <a:endParaRPr b="0" i="0" sz="3000" u="none" cap="none" strike="noStrike">
              <a:solidFill>
                <a:srgbClr val="222222"/>
              </a:solidFill>
              <a:latin typeface="Arimo"/>
              <a:ea typeface="Arimo"/>
              <a:cs typeface="Arimo"/>
              <a:sym typeface="Arimo"/>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222222"/>
              </a:solidFill>
              <a:latin typeface="Arimo"/>
              <a:ea typeface="Arimo"/>
              <a:cs typeface="Arimo"/>
              <a:sym typeface="Arimo"/>
            </a:endParaRPr>
          </a:p>
          <a:p>
            <a:pPr indent="0" lvl="0" marL="0" marR="0" rtl="0" algn="ctr">
              <a:lnSpc>
                <a:spcPct val="140000"/>
              </a:lnSpc>
              <a:spcBef>
                <a:spcPts val="0"/>
              </a:spcBef>
              <a:spcAft>
                <a:spcPts val="0"/>
              </a:spcAft>
              <a:buClr>
                <a:srgbClr val="000000"/>
              </a:buClr>
              <a:buSzPts val="3000"/>
              <a:buFont typeface="Arial"/>
              <a:buNone/>
            </a:pPr>
            <a:r>
              <a:rPr b="0" i="0" lang="en-AU" sz="3000" u="none" cap="none" strike="noStrike">
                <a:solidFill>
                  <a:srgbClr val="222222"/>
                </a:solidFill>
                <a:latin typeface="Arimo"/>
                <a:ea typeface="Arimo"/>
                <a:cs typeface="Arimo"/>
                <a:sym typeface="Arimo"/>
              </a:rPr>
              <a:t>Greater emphasis on resource mobilization.</a:t>
            </a:r>
            <a:endParaRPr b="0" i="0" sz="3000" u="none" cap="none" strike="noStrike">
              <a:solidFill>
                <a:srgbClr val="000000"/>
              </a:solidFill>
              <a:latin typeface="Arimo"/>
              <a:ea typeface="Arimo"/>
              <a:cs typeface="Arimo"/>
              <a:sym typeface="Arimo"/>
            </a:endParaRPr>
          </a:p>
        </p:txBody>
      </p:sp>
      <p:pic>
        <p:nvPicPr>
          <p:cNvPr id="96" name="Google Shape;96;g2cad4b93749_2_42"/>
          <p:cNvPicPr preferRelativeResize="0"/>
          <p:nvPr/>
        </p:nvPicPr>
        <p:blipFill rotWithShape="1">
          <a:blip r:embed="rId3">
            <a:alphaModFix/>
          </a:blip>
          <a:srcRect b="0" l="0" r="0" t="0"/>
          <a:stretch/>
        </p:blipFill>
        <p:spPr>
          <a:xfrm>
            <a:off x="2470199" y="3971924"/>
            <a:ext cx="3962861" cy="4018923"/>
          </a:xfrm>
          <a:prstGeom prst="rect">
            <a:avLst/>
          </a:prstGeom>
          <a:noFill/>
          <a:ln>
            <a:noFill/>
          </a:ln>
        </p:spPr>
      </p:pic>
      <p:pic>
        <p:nvPicPr>
          <p:cNvPr id="97" name="Google Shape;97;g2cad4b93749_2_42"/>
          <p:cNvPicPr preferRelativeResize="0"/>
          <p:nvPr/>
        </p:nvPicPr>
        <p:blipFill rotWithShape="1">
          <a:blip r:embed="rId4">
            <a:alphaModFix/>
          </a:blip>
          <a:srcRect b="0" l="0" r="0" t="0"/>
          <a:stretch/>
        </p:blipFill>
        <p:spPr>
          <a:xfrm>
            <a:off x="10240785" y="4041159"/>
            <a:ext cx="3902435" cy="3953416"/>
          </a:xfrm>
          <a:prstGeom prst="rect">
            <a:avLst/>
          </a:prstGeom>
          <a:noFill/>
          <a:ln>
            <a:noFill/>
          </a:ln>
        </p:spPr>
      </p:pic>
      <p:pic>
        <p:nvPicPr>
          <p:cNvPr id="98" name="Google Shape;98;g2cad4b93749_2_42"/>
          <p:cNvPicPr preferRelativeResize="0"/>
          <p:nvPr/>
        </p:nvPicPr>
        <p:blipFill rotWithShape="1">
          <a:blip r:embed="rId5">
            <a:alphaModFix/>
          </a:blip>
          <a:srcRect b="0" l="0" r="0" t="0"/>
          <a:stretch/>
        </p:blipFill>
        <p:spPr>
          <a:xfrm>
            <a:off x="17658521" y="4071672"/>
            <a:ext cx="3879325" cy="38563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106" name="Shape 106"/>
        <p:cNvGrpSpPr/>
        <p:nvPr/>
      </p:nvGrpSpPr>
      <p:grpSpPr>
        <a:xfrm>
          <a:off x="0" y="0"/>
          <a:ext cx="0" cy="0"/>
          <a:chOff x="0" y="0"/>
          <a:chExt cx="0" cy="0"/>
        </a:xfrm>
      </p:grpSpPr>
      <p:grpSp>
        <p:nvGrpSpPr>
          <p:cNvPr id="107" name="Google Shape;107;g2cad4b93749_2_99"/>
          <p:cNvGrpSpPr/>
          <p:nvPr/>
        </p:nvGrpSpPr>
        <p:grpSpPr>
          <a:xfrm>
            <a:off x="-1798955" y="-1240230"/>
            <a:ext cx="6623119" cy="14956221"/>
            <a:chOff x="0" y="0"/>
            <a:chExt cx="2117230" cy="4781095"/>
          </a:xfrm>
        </p:grpSpPr>
        <p:sp>
          <p:nvSpPr>
            <p:cNvPr id="108" name="Google Shape;108;g2cad4b93749_2_99"/>
            <p:cNvSpPr/>
            <p:nvPr/>
          </p:nvSpPr>
          <p:spPr>
            <a:xfrm>
              <a:off x="0" y="0"/>
              <a:ext cx="2117230" cy="4781095"/>
            </a:xfrm>
            <a:custGeom>
              <a:rect b="b" l="l" r="r" t="t"/>
              <a:pathLst>
                <a:path extrusionOk="0" h="4781095" w="2117230">
                  <a:moveTo>
                    <a:pt x="0" y="0"/>
                  </a:moveTo>
                  <a:lnTo>
                    <a:pt x="2117230" y="0"/>
                  </a:lnTo>
                  <a:lnTo>
                    <a:pt x="2117230" y="4781095"/>
                  </a:lnTo>
                  <a:lnTo>
                    <a:pt x="0" y="4781095"/>
                  </a:lnTo>
                  <a:close/>
                </a:path>
              </a:pathLst>
            </a:custGeom>
            <a:solidFill>
              <a:srgbClr val="B8D5D7"/>
            </a:solidFill>
            <a:ln>
              <a:noFill/>
            </a:ln>
          </p:spPr>
        </p:sp>
        <p:sp>
          <p:nvSpPr>
            <p:cNvPr id="109" name="Google Shape;109;g2cad4b93749_2_99"/>
            <p:cNvSpPr txBox="1"/>
            <p:nvPr/>
          </p:nvSpPr>
          <p:spPr>
            <a:xfrm>
              <a:off x="2" y="396323"/>
              <a:ext cx="2117100" cy="4384500"/>
            </a:xfrm>
            <a:prstGeom prst="rect">
              <a:avLst/>
            </a:prstGeom>
            <a:solidFill>
              <a:srgbClr val="B8D5D7"/>
            </a:solidFill>
            <a:ln>
              <a:noFill/>
            </a:ln>
          </p:spPr>
          <p:txBody>
            <a:bodyPr anchorCtr="0" anchor="ctr" bIns="67750" lIns="67750" spcFirstLastPara="1" rIns="67750" wrap="square" tIns="67750">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110" name="Google Shape;110;g2cad4b93749_2_99"/>
          <p:cNvGrpSpPr/>
          <p:nvPr/>
        </p:nvGrpSpPr>
        <p:grpSpPr>
          <a:xfrm>
            <a:off x="1713711" y="4506726"/>
            <a:ext cx="6889518" cy="5805942"/>
            <a:chOff x="0" y="-95250"/>
            <a:chExt cx="692400" cy="583500"/>
          </a:xfrm>
        </p:grpSpPr>
        <p:sp>
          <p:nvSpPr>
            <p:cNvPr id="111" name="Google Shape;111;g2cad4b93749_2_99"/>
            <p:cNvSpPr/>
            <p:nvPr/>
          </p:nvSpPr>
          <p:spPr>
            <a:xfrm>
              <a:off x="0" y="0"/>
              <a:ext cx="692357" cy="488127"/>
            </a:xfrm>
            <a:custGeom>
              <a:rect b="b" l="l" r="r" t="t"/>
              <a:pathLst>
                <a:path extrusionOk="0" h="488127" w="692357">
                  <a:moveTo>
                    <a:pt x="0" y="0"/>
                  </a:moveTo>
                  <a:lnTo>
                    <a:pt x="692357" y="0"/>
                  </a:lnTo>
                  <a:lnTo>
                    <a:pt x="692357" y="488127"/>
                  </a:lnTo>
                  <a:lnTo>
                    <a:pt x="0" y="488127"/>
                  </a:lnTo>
                  <a:close/>
                </a:path>
              </a:pathLst>
            </a:custGeom>
            <a:solidFill>
              <a:srgbClr val="000000"/>
            </a:solidFill>
            <a:ln>
              <a:noFill/>
            </a:ln>
          </p:spPr>
        </p:sp>
        <p:sp>
          <p:nvSpPr>
            <p:cNvPr id="112" name="Google Shape;112;g2cad4b93749_2_99"/>
            <p:cNvSpPr txBox="1"/>
            <p:nvPr/>
          </p:nvSpPr>
          <p:spPr>
            <a:xfrm>
              <a:off x="0" y="-95250"/>
              <a:ext cx="692400" cy="583500"/>
            </a:xfrm>
            <a:prstGeom prst="rect">
              <a:avLst/>
            </a:prstGeom>
            <a:noFill/>
            <a:ln>
              <a:noFill/>
            </a:ln>
          </p:spPr>
          <p:txBody>
            <a:bodyPr anchorCtr="0" anchor="ctr" bIns="67750" lIns="67750" spcFirstLastPara="1" rIns="67750" wrap="square" tIns="67750">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113" name="Google Shape;113;g2cad4b93749_2_99"/>
          <p:cNvGrpSpPr/>
          <p:nvPr/>
        </p:nvGrpSpPr>
        <p:grpSpPr>
          <a:xfrm>
            <a:off x="1475875" y="4223600"/>
            <a:ext cx="6889518" cy="5805942"/>
            <a:chOff x="0" y="-95250"/>
            <a:chExt cx="692400" cy="583500"/>
          </a:xfrm>
        </p:grpSpPr>
        <p:sp>
          <p:nvSpPr>
            <p:cNvPr id="114" name="Google Shape;114;g2cad4b93749_2_99"/>
            <p:cNvSpPr/>
            <p:nvPr/>
          </p:nvSpPr>
          <p:spPr>
            <a:xfrm>
              <a:off x="0" y="0"/>
              <a:ext cx="692357" cy="488127"/>
            </a:xfrm>
            <a:custGeom>
              <a:rect b="b" l="l" r="r" t="t"/>
              <a:pathLst>
                <a:path extrusionOk="0" h="488127" w="692357">
                  <a:moveTo>
                    <a:pt x="0" y="0"/>
                  </a:moveTo>
                  <a:lnTo>
                    <a:pt x="692357" y="0"/>
                  </a:lnTo>
                  <a:lnTo>
                    <a:pt x="692357" y="488127"/>
                  </a:lnTo>
                  <a:lnTo>
                    <a:pt x="0" y="488127"/>
                  </a:lnTo>
                  <a:close/>
                </a:path>
              </a:pathLst>
            </a:custGeom>
            <a:solidFill>
              <a:srgbClr val="FFFFFF"/>
            </a:solidFill>
            <a:ln>
              <a:noFill/>
            </a:ln>
          </p:spPr>
        </p:sp>
        <p:sp>
          <p:nvSpPr>
            <p:cNvPr id="115" name="Google Shape;115;g2cad4b93749_2_99"/>
            <p:cNvSpPr txBox="1"/>
            <p:nvPr/>
          </p:nvSpPr>
          <p:spPr>
            <a:xfrm>
              <a:off x="0" y="-95250"/>
              <a:ext cx="692400" cy="583500"/>
            </a:xfrm>
            <a:prstGeom prst="rect">
              <a:avLst/>
            </a:prstGeom>
            <a:noFill/>
            <a:ln>
              <a:noFill/>
            </a:ln>
          </p:spPr>
          <p:txBody>
            <a:bodyPr anchorCtr="0" anchor="ctr" bIns="67750" lIns="67750" spcFirstLastPara="1" rIns="67750" wrap="square" tIns="67750">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116" name="Google Shape;116;g2cad4b93749_2_99"/>
          <p:cNvGrpSpPr/>
          <p:nvPr/>
        </p:nvGrpSpPr>
        <p:grpSpPr>
          <a:xfrm>
            <a:off x="9605509" y="4506726"/>
            <a:ext cx="6889518" cy="5805942"/>
            <a:chOff x="0" y="-95250"/>
            <a:chExt cx="692400" cy="583500"/>
          </a:xfrm>
        </p:grpSpPr>
        <p:sp>
          <p:nvSpPr>
            <p:cNvPr id="117" name="Google Shape;117;g2cad4b93749_2_99"/>
            <p:cNvSpPr/>
            <p:nvPr/>
          </p:nvSpPr>
          <p:spPr>
            <a:xfrm>
              <a:off x="0" y="0"/>
              <a:ext cx="692357" cy="488127"/>
            </a:xfrm>
            <a:custGeom>
              <a:rect b="b" l="l" r="r" t="t"/>
              <a:pathLst>
                <a:path extrusionOk="0" h="488127" w="692357">
                  <a:moveTo>
                    <a:pt x="0" y="0"/>
                  </a:moveTo>
                  <a:lnTo>
                    <a:pt x="692357" y="0"/>
                  </a:lnTo>
                  <a:lnTo>
                    <a:pt x="692357" y="488127"/>
                  </a:lnTo>
                  <a:lnTo>
                    <a:pt x="0" y="488127"/>
                  </a:lnTo>
                  <a:close/>
                </a:path>
              </a:pathLst>
            </a:custGeom>
            <a:solidFill>
              <a:srgbClr val="000000"/>
            </a:solidFill>
            <a:ln>
              <a:noFill/>
            </a:ln>
          </p:spPr>
        </p:sp>
        <p:sp>
          <p:nvSpPr>
            <p:cNvPr id="118" name="Google Shape;118;g2cad4b93749_2_99"/>
            <p:cNvSpPr txBox="1"/>
            <p:nvPr/>
          </p:nvSpPr>
          <p:spPr>
            <a:xfrm>
              <a:off x="0" y="-95250"/>
              <a:ext cx="692400" cy="583500"/>
            </a:xfrm>
            <a:prstGeom prst="rect">
              <a:avLst/>
            </a:prstGeom>
            <a:noFill/>
            <a:ln>
              <a:noFill/>
            </a:ln>
          </p:spPr>
          <p:txBody>
            <a:bodyPr anchorCtr="0" anchor="ctr" bIns="67750" lIns="67750" spcFirstLastPara="1" rIns="67750" wrap="square" tIns="67750">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119" name="Google Shape;119;g2cad4b93749_2_99"/>
          <p:cNvGrpSpPr/>
          <p:nvPr/>
        </p:nvGrpSpPr>
        <p:grpSpPr>
          <a:xfrm>
            <a:off x="9367673" y="4223600"/>
            <a:ext cx="6889518" cy="5805942"/>
            <a:chOff x="0" y="-95250"/>
            <a:chExt cx="692400" cy="583500"/>
          </a:xfrm>
        </p:grpSpPr>
        <p:sp>
          <p:nvSpPr>
            <p:cNvPr id="120" name="Google Shape;120;g2cad4b93749_2_99"/>
            <p:cNvSpPr/>
            <p:nvPr/>
          </p:nvSpPr>
          <p:spPr>
            <a:xfrm>
              <a:off x="0" y="0"/>
              <a:ext cx="692357" cy="488127"/>
            </a:xfrm>
            <a:custGeom>
              <a:rect b="b" l="l" r="r" t="t"/>
              <a:pathLst>
                <a:path extrusionOk="0" h="488127" w="692357">
                  <a:moveTo>
                    <a:pt x="0" y="0"/>
                  </a:moveTo>
                  <a:lnTo>
                    <a:pt x="692357" y="0"/>
                  </a:lnTo>
                  <a:lnTo>
                    <a:pt x="692357" y="488127"/>
                  </a:lnTo>
                  <a:lnTo>
                    <a:pt x="0" y="488127"/>
                  </a:lnTo>
                  <a:close/>
                </a:path>
              </a:pathLst>
            </a:custGeom>
            <a:solidFill>
              <a:srgbClr val="FFFFFF"/>
            </a:solidFill>
            <a:ln>
              <a:noFill/>
            </a:ln>
          </p:spPr>
        </p:sp>
        <p:sp>
          <p:nvSpPr>
            <p:cNvPr id="121" name="Google Shape;121;g2cad4b93749_2_99"/>
            <p:cNvSpPr txBox="1"/>
            <p:nvPr/>
          </p:nvSpPr>
          <p:spPr>
            <a:xfrm>
              <a:off x="0" y="-95250"/>
              <a:ext cx="692400" cy="583500"/>
            </a:xfrm>
            <a:prstGeom prst="rect">
              <a:avLst/>
            </a:prstGeom>
            <a:noFill/>
            <a:ln>
              <a:noFill/>
            </a:ln>
          </p:spPr>
          <p:txBody>
            <a:bodyPr anchorCtr="0" anchor="ctr" bIns="67750" lIns="67750" spcFirstLastPara="1" rIns="67750" wrap="square" tIns="67750">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
        <p:nvSpPr>
          <p:cNvPr id="122" name="Google Shape;122;g2cad4b93749_2_99"/>
          <p:cNvSpPr txBox="1"/>
          <p:nvPr/>
        </p:nvSpPr>
        <p:spPr>
          <a:xfrm>
            <a:off x="1938168" y="2585946"/>
            <a:ext cx="21580800" cy="1985700"/>
          </a:xfrm>
          <a:prstGeom prst="rect">
            <a:avLst/>
          </a:prstGeom>
          <a:noFill/>
          <a:ln>
            <a:noFill/>
          </a:ln>
        </p:spPr>
        <p:txBody>
          <a:bodyPr anchorCtr="0" anchor="t" bIns="0" lIns="0" spcFirstLastPara="1" rIns="0" wrap="square" tIns="0">
            <a:spAutoFit/>
          </a:bodyPr>
          <a:lstStyle/>
          <a:p>
            <a:pPr indent="0" lvl="0" marL="0" marR="0" rtl="0" algn="l">
              <a:lnSpc>
                <a:spcPct val="96997"/>
              </a:lnSpc>
              <a:spcBef>
                <a:spcPts val="0"/>
              </a:spcBef>
              <a:spcAft>
                <a:spcPts val="0"/>
              </a:spcAft>
              <a:buClr>
                <a:srgbClr val="000000"/>
              </a:buClr>
              <a:buSzPts val="17400"/>
              <a:buFont typeface="Arial"/>
              <a:buNone/>
            </a:pPr>
            <a:r>
              <a:rPr b="1" i="0" lang="en-AU" sz="13300" u="none" cap="none" strike="noStrike">
                <a:solidFill>
                  <a:srgbClr val="000000"/>
                </a:solidFill>
                <a:latin typeface="Arimo"/>
                <a:ea typeface="Arimo"/>
                <a:cs typeface="Arimo"/>
                <a:sym typeface="Arimo"/>
                <a:extLst>
                  <a:ext uri="http://customooxmlschemas.google.com/">
                    <go:slidesCustomData xmlns:go="http://customooxmlschemas.google.com/" textRoundtripDataId="1"/>
                  </a:ext>
                </a:extLst>
              </a:rPr>
              <a:t>Steps</a:t>
            </a:r>
            <a:r>
              <a:rPr b="1" i="0" lang="en-AU" sz="13300" u="none" cap="none" strike="noStrike">
                <a:solidFill>
                  <a:srgbClr val="000000"/>
                </a:solidFill>
                <a:latin typeface="Arimo"/>
                <a:ea typeface="Arimo"/>
                <a:cs typeface="Arimo"/>
                <a:sym typeface="Arimo"/>
              </a:rPr>
              <a:t> to Date</a:t>
            </a:r>
            <a:endParaRPr b="1" i="0" sz="100" u="none" cap="none" strike="noStrike">
              <a:solidFill>
                <a:srgbClr val="000000"/>
              </a:solidFill>
              <a:latin typeface="Arimo"/>
              <a:ea typeface="Arimo"/>
              <a:cs typeface="Arimo"/>
              <a:sym typeface="Arimo"/>
            </a:endParaRPr>
          </a:p>
        </p:txBody>
      </p:sp>
      <p:sp>
        <p:nvSpPr>
          <p:cNvPr id="123" name="Google Shape;123;g2cad4b93749_2_99"/>
          <p:cNvSpPr txBox="1"/>
          <p:nvPr/>
        </p:nvSpPr>
        <p:spPr>
          <a:xfrm>
            <a:off x="1986041" y="6217072"/>
            <a:ext cx="5868600" cy="800400"/>
          </a:xfrm>
          <a:prstGeom prst="rect">
            <a:avLst/>
          </a:prstGeom>
          <a:noFill/>
          <a:ln>
            <a:noFill/>
          </a:ln>
        </p:spPr>
        <p:txBody>
          <a:bodyPr anchorCtr="0" anchor="t" bIns="0" lIns="0" spcFirstLastPara="1" rIns="0" wrap="square" tIns="0">
            <a:spAutoFit/>
          </a:bodyPr>
          <a:lstStyle/>
          <a:p>
            <a:pPr indent="0" lvl="0" marL="0" marR="0" rtl="0" algn="l">
              <a:lnSpc>
                <a:spcPct val="109981"/>
              </a:lnSpc>
              <a:spcBef>
                <a:spcPts val="0"/>
              </a:spcBef>
              <a:spcAft>
                <a:spcPts val="0"/>
              </a:spcAft>
              <a:buClr>
                <a:srgbClr val="000000"/>
              </a:buClr>
              <a:buSzPts val="5200"/>
              <a:buFont typeface="Arial"/>
              <a:buNone/>
            </a:pPr>
            <a:r>
              <a:rPr b="1" i="0" lang="en-AU" sz="5200" u="none" cap="none" strike="noStrike">
                <a:solidFill>
                  <a:srgbClr val="000000"/>
                </a:solidFill>
                <a:latin typeface="Oswald"/>
                <a:ea typeface="Oswald"/>
                <a:cs typeface="Oswald"/>
                <a:sym typeface="Oswald"/>
              </a:rPr>
              <a:t>FOCUS AREAS</a:t>
            </a:r>
            <a:endParaRPr b="0" i="0" sz="1800" u="none" cap="none" strike="noStrike">
              <a:solidFill>
                <a:srgbClr val="000000"/>
              </a:solidFill>
              <a:latin typeface="Arial"/>
              <a:ea typeface="Arial"/>
              <a:cs typeface="Arial"/>
              <a:sym typeface="Arial"/>
            </a:endParaRPr>
          </a:p>
        </p:txBody>
      </p:sp>
      <p:sp>
        <p:nvSpPr>
          <p:cNvPr id="124" name="Google Shape;124;g2cad4b93749_2_99"/>
          <p:cNvSpPr txBox="1"/>
          <p:nvPr/>
        </p:nvSpPr>
        <p:spPr>
          <a:xfrm>
            <a:off x="9794271" y="6217072"/>
            <a:ext cx="5868600" cy="800400"/>
          </a:xfrm>
          <a:prstGeom prst="rect">
            <a:avLst/>
          </a:prstGeom>
          <a:noFill/>
          <a:ln>
            <a:noFill/>
          </a:ln>
        </p:spPr>
        <p:txBody>
          <a:bodyPr anchorCtr="0" anchor="t" bIns="0" lIns="0" spcFirstLastPara="1" rIns="0" wrap="square" tIns="0">
            <a:spAutoFit/>
          </a:bodyPr>
          <a:lstStyle/>
          <a:p>
            <a:pPr indent="0" lvl="0" marL="0" marR="0" rtl="0" algn="l">
              <a:lnSpc>
                <a:spcPct val="109981"/>
              </a:lnSpc>
              <a:spcBef>
                <a:spcPts val="0"/>
              </a:spcBef>
              <a:spcAft>
                <a:spcPts val="0"/>
              </a:spcAft>
              <a:buClr>
                <a:srgbClr val="000000"/>
              </a:buClr>
              <a:buSzPts val="5200"/>
              <a:buFont typeface="Arial"/>
              <a:buNone/>
            </a:pPr>
            <a:r>
              <a:rPr b="1" i="0" lang="en-AU" sz="5200" u="none" cap="none" strike="noStrike">
                <a:solidFill>
                  <a:srgbClr val="000000"/>
                </a:solidFill>
                <a:latin typeface="Oswald"/>
                <a:ea typeface="Oswald"/>
                <a:cs typeface="Oswald"/>
                <a:sym typeface="Oswald"/>
              </a:rPr>
              <a:t>MAPPING &amp; ANALYSIS</a:t>
            </a:r>
            <a:endParaRPr b="0" i="0" sz="1800" u="none" cap="none" strike="noStrike">
              <a:solidFill>
                <a:srgbClr val="000000"/>
              </a:solidFill>
              <a:latin typeface="Arial"/>
              <a:ea typeface="Arial"/>
              <a:cs typeface="Arial"/>
              <a:sym typeface="Arial"/>
            </a:endParaRPr>
          </a:p>
        </p:txBody>
      </p:sp>
      <p:grpSp>
        <p:nvGrpSpPr>
          <p:cNvPr id="125" name="Google Shape;125;g2cad4b93749_2_99"/>
          <p:cNvGrpSpPr/>
          <p:nvPr/>
        </p:nvGrpSpPr>
        <p:grpSpPr>
          <a:xfrm>
            <a:off x="17494489" y="4571646"/>
            <a:ext cx="6889518" cy="5805942"/>
            <a:chOff x="0" y="-95250"/>
            <a:chExt cx="692400" cy="583500"/>
          </a:xfrm>
        </p:grpSpPr>
        <p:sp>
          <p:nvSpPr>
            <p:cNvPr id="126" name="Google Shape;126;g2cad4b93749_2_99"/>
            <p:cNvSpPr/>
            <p:nvPr/>
          </p:nvSpPr>
          <p:spPr>
            <a:xfrm>
              <a:off x="0" y="0"/>
              <a:ext cx="692357" cy="488127"/>
            </a:xfrm>
            <a:custGeom>
              <a:rect b="b" l="l" r="r" t="t"/>
              <a:pathLst>
                <a:path extrusionOk="0" h="488127" w="692357">
                  <a:moveTo>
                    <a:pt x="0" y="0"/>
                  </a:moveTo>
                  <a:lnTo>
                    <a:pt x="692357" y="0"/>
                  </a:lnTo>
                  <a:lnTo>
                    <a:pt x="692357" y="488127"/>
                  </a:lnTo>
                  <a:lnTo>
                    <a:pt x="0" y="488127"/>
                  </a:lnTo>
                  <a:close/>
                </a:path>
              </a:pathLst>
            </a:custGeom>
            <a:solidFill>
              <a:srgbClr val="000000"/>
            </a:solidFill>
            <a:ln>
              <a:noFill/>
            </a:ln>
          </p:spPr>
        </p:sp>
        <p:sp>
          <p:nvSpPr>
            <p:cNvPr id="127" name="Google Shape;127;g2cad4b93749_2_99"/>
            <p:cNvSpPr txBox="1"/>
            <p:nvPr/>
          </p:nvSpPr>
          <p:spPr>
            <a:xfrm>
              <a:off x="0" y="-95250"/>
              <a:ext cx="692400" cy="583500"/>
            </a:xfrm>
            <a:prstGeom prst="rect">
              <a:avLst/>
            </a:prstGeom>
            <a:noFill/>
            <a:ln>
              <a:noFill/>
            </a:ln>
          </p:spPr>
          <p:txBody>
            <a:bodyPr anchorCtr="0" anchor="ctr" bIns="67750" lIns="67750" spcFirstLastPara="1" rIns="67750" wrap="square" tIns="67750">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128" name="Google Shape;128;g2cad4b93749_2_99"/>
          <p:cNvGrpSpPr/>
          <p:nvPr/>
        </p:nvGrpSpPr>
        <p:grpSpPr>
          <a:xfrm>
            <a:off x="17256653" y="4288518"/>
            <a:ext cx="6889518" cy="5805942"/>
            <a:chOff x="0" y="-95250"/>
            <a:chExt cx="692400" cy="583500"/>
          </a:xfrm>
        </p:grpSpPr>
        <p:sp>
          <p:nvSpPr>
            <p:cNvPr id="129" name="Google Shape;129;g2cad4b93749_2_99"/>
            <p:cNvSpPr/>
            <p:nvPr/>
          </p:nvSpPr>
          <p:spPr>
            <a:xfrm>
              <a:off x="0" y="0"/>
              <a:ext cx="692357" cy="488127"/>
            </a:xfrm>
            <a:custGeom>
              <a:rect b="b" l="l" r="r" t="t"/>
              <a:pathLst>
                <a:path extrusionOk="0" h="488127" w="692357">
                  <a:moveTo>
                    <a:pt x="0" y="0"/>
                  </a:moveTo>
                  <a:lnTo>
                    <a:pt x="692357" y="0"/>
                  </a:lnTo>
                  <a:lnTo>
                    <a:pt x="692357" y="488127"/>
                  </a:lnTo>
                  <a:lnTo>
                    <a:pt x="0" y="488127"/>
                  </a:lnTo>
                  <a:close/>
                </a:path>
              </a:pathLst>
            </a:custGeom>
            <a:solidFill>
              <a:srgbClr val="FFFFFF"/>
            </a:solidFill>
            <a:ln>
              <a:noFill/>
            </a:ln>
          </p:spPr>
        </p:sp>
        <p:sp>
          <p:nvSpPr>
            <p:cNvPr id="130" name="Google Shape;130;g2cad4b93749_2_99"/>
            <p:cNvSpPr txBox="1"/>
            <p:nvPr/>
          </p:nvSpPr>
          <p:spPr>
            <a:xfrm>
              <a:off x="0" y="-95250"/>
              <a:ext cx="692400" cy="583500"/>
            </a:xfrm>
            <a:prstGeom prst="rect">
              <a:avLst/>
            </a:prstGeom>
            <a:noFill/>
            <a:ln>
              <a:noFill/>
            </a:ln>
          </p:spPr>
          <p:txBody>
            <a:bodyPr anchorCtr="0" anchor="ctr" bIns="67750" lIns="67750" spcFirstLastPara="1" rIns="67750" wrap="square" tIns="67750">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
        <p:nvSpPr>
          <p:cNvPr id="131" name="Google Shape;131;g2cad4b93749_2_99"/>
          <p:cNvSpPr txBox="1"/>
          <p:nvPr/>
        </p:nvSpPr>
        <p:spPr>
          <a:xfrm>
            <a:off x="17650251" y="6217072"/>
            <a:ext cx="5868600" cy="1680600"/>
          </a:xfrm>
          <a:prstGeom prst="rect">
            <a:avLst/>
          </a:prstGeom>
          <a:noFill/>
          <a:ln>
            <a:noFill/>
          </a:ln>
        </p:spPr>
        <p:txBody>
          <a:bodyPr anchorCtr="0" anchor="t" bIns="0" lIns="0" spcFirstLastPara="1" rIns="0" wrap="square" tIns="0">
            <a:spAutoFit/>
          </a:bodyPr>
          <a:lstStyle/>
          <a:p>
            <a:pPr indent="0" lvl="0" marL="0" marR="0" rtl="0" algn="l">
              <a:lnSpc>
                <a:spcPct val="109981"/>
              </a:lnSpc>
              <a:spcBef>
                <a:spcPts val="0"/>
              </a:spcBef>
              <a:spcAft>
                <a:spcPts val="0"/>
              </a:spcAft>
              <a:buClr>
                <a:srgbClr val="000000"/>
              </a:buClr>
              <a:buSzPts val="5200"/>
              <a:buFont typeface="Arial"/>
              <a:buNone/>
            </a:pPr>
            <a:r>
              <a:rPr b="1" i="0" lang="en-AU" sz="5200" u="none" cap="none" strike="noStrike">
                <a:solidFill>
                  <a:srgbClr val="000000"/>
                </a:solidFill>
                <a:latin typeface="Oswald"/>
                <a:ea typeface="Oswald"/>
                <a:cs typeface="Oswald"/>
                <a:sym typeface="Oswald"/>
              </a:rPr>
              <a:t>WORK PROGRAMME STRUCTURE </a:t>
            </a:r>
            <a:endParaRPr b="0" i="0" sz="1800" u="none" cap="none" strike="noStrike">
              <a:solidFill>
                <a:srgbClr val="000000"/>
              </a:solidFill>
              <a:latin typeface="Arial"/>
              <a:ea typeface="Arial"/>
              <a:cs typeface="Arial"/>
              <a:sym typeface="Arial"/>
            </a:endParaRPr>
          </a:p>
        </p:txBody>
      </p:sp>
      <p:sp>
        <p:nvSpPr>
          <p:cNvPr id="132" name="Google Shape;132;g2cad4b93749_2_99"/>
          <p:cNvSpPr txBox="1"/>
          <p:nvPr/>
        </p:nvSpPr>
        <p:spPr>
          <a:xfrm>
            <a:off x="1713725" y="10642650"/>
            <a:ext cx="22431600" cy="1031400"/>
          </a:xfrm>
          <a:prstGeom prst="rect">
            <a:avLst/>
          </a:prstGeom>
          <a:solidFill>
            <a:srgbClr val="B8D5D7"/>
          </a:solid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4200"/>
              <a:buFont typeface="Arial"/>
              <a:buNone/>
            </a:pPr>
            <a:r>
              <a:rPr b="1" i="0" lang="en-AU" sz="4200" u="none" cap="none" strike="noStrike">
                <a:solidFill>
                  <a:schemeClr val="dk1"/>
                </a:solidFill>
                <a:latin typeface="Calibri"/>
                <a:ea typeface="Calibri"/>
                <a:cs typeface="Calibri"/>
                <a:sym typeface="Calibri"/>
              </a:rPr>
              <a:t>Consultations with the GEO Community</a:t>
            </a:r>
            <a:endParaRPr b="1" i="0" sz="4200" u="none" cap="none" strike="noStrike">
              <a:solidFill>
                <a:schemeClr val="dk1"/>
              </a:solidFill>
              <a:latin typeface="Calibri"/>
              <a:ea typeface="Calibri"/>
              <a:cs typeface="Calibri"/>
              <a:sym typeface="Calibri"/>
            </a:endParaRPr>
          </a:p>
        </p:txBody>
      </p:sp>
      <p:cxnSp>
        <p:nvCxnSpPr>
          <p:cNvPr id="133" name="Google Shape;133;g2cad4b93749_2_99"/>
          <p:cNvCxnSpPr/>
          <p:nvPr/>
        </p:nvCxnSpPr>
        <p:spPr>
          <a:xfrm rot="10800000">
            <a:off x="1713525" y="11158550"/>
            <a:ext cx="6483600" cy="76200"/>
          </a:xfrm>
          <a:prstGeom prst="straightConnector1">
            <a:avLst/>
          </a:prstGeom>
          <a:noFill/>
          <a:ln cap="flat" cmpd="sng" w="28575">
            <a:solidFill>
              <a:schemeClr val="dk1"/>
            </a:solidFill>
            <a:prstDash val="solid"/>
            <a:round/>
            <a:headEnd len="sm" w="sm" type="none"/>
            <a:tailEnd len="med" w="med" type="triangle"/>
          </a:ln>
        </p:spPr>
      </p:cxnSp>
      <p:cxnSp>
        <p:nvCxnSpPr>
          <p:cNvPr id="134" name="Google Shape;134;g2cad4b93749_2_99"/>
          <p:cNvCxnSpPr/>
          <p:nvPr/>
        </p:nvCxnSpPr>
        <p:spPr>
          <a:xfrm flipH="1" rot="10800000">
            <a:off x="17459375" y="11120250"/>
            <a:ext cx="6483600" cy="76200"/>
          </a:xfrm>
          <a:prstGeom prst="straightConnector1">
            <a:avLst/>
          </a:prstGeom>
          <a:noFill/>
          <a:ln cap="flat" cmpd="sng" w="28575">
            <a:solidFill>
              <a:schemeClr val="dk1"/>
            </a:solidFill>
            <a:prstDash val="solid"/>
            <a:round/>
            <a:headEnd len="sm" w="sm"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pic>
        <p:nvPicPr>
          <p:cNvPr id="139" name="Google Shape;139;g2cad4b93749_1_1"/>
          <p:cNvPicPr preferRelativeResize="0"/>
          <p:nvPr/>
        </p:nvPicPr>
        <p:blipFill rotWithShape="1">
          <a:blip r:embed="rId3">
            <a:alphaModFix/>
          </a:blip>
          <a:srcRect b="4751" l="0" r="0" t="0"/>
          <a:stretch/>
        </p:blipFill>
        <p:spPr>
          <a:xfrm>
            <a:off x="932525" y="1175575"/>
            <a:ext cx="22930755" cy="12285225"/>
          </a:xfrm>
          <a:prstGeom prst="rect">
            <a:avLst/>
          </a:prstGeom>
          <a:noFill/>
          <a:ln>
            <a:noFill/>
          </a:ln>
          <a:effectLst>
            <a:outerShdw blurRad="57150" rotWithShape="0" algn="bl" dir="5400000" dist="19050">
              <a:srgbClr val="000000">
                <a:alpha val="48627"/>
              </a:srgbClr>
            </a:outerShdw>
          </a:effectLst>
        </p:spPr>
      </p:pic>
      <p:sp>
        <p:nvSpPr>
          <p:cNvPr id="140" name="Google Shape;140;g2cad4b93749_1_1"/>
          <p:cNvSpPr txBox="1"/>
          <p:nvPr/>
        </p:nvSpPr>
        <p:spPr>
          <a:xfrm>
            <a:off x="848500" y="252175"/>
            <a:ext cx="23535600" cy="923400"/>
          </a:xfrm>
          <a:prstGeom prst="rect">
            <a:avLst/>
          </a:prstGeom>
          <a:solidFill>
            <a:srgbClr val="F8F8F8"/>
          </a:solidFill>
          <a:ln cap="flat" cmpd="sng" w="9525">
            <a:solidFill>
              <a:srgbClr val="FFF2CC"/>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AU" sz="4800" u="none" cap="none" strike="noStrike">
                <a:solidFill>
                  <a:srgbClr val="274E13"/>
                </a:solidFill>
                <a:latin typeface="Arimo"/>
                <a:ea typeface="Arimo"/>
                <a:cs typeface="Arimo"/>
                <a:sym typeface="Arimo"/>
              </a:rPr>
              <a:t>Focus Areas to define high-level objectives and integration across GEO</a:t>
            </a:r>
            <a:endParaRPr b="1" i="0" sz="4800" u="none" cap="none" strike="noStrike">
              <a:solidFill>
                <a:srgbClr val="274E13"/>
              </a:solidFill>
              <a:latin typeface="Arimo"/>
              <a:ea typeface="Arimo"/>
              <a:cs typeface="Arimo"/>
              <a:sym typeface="Arim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g2e7d7e93230_2_15"/>
          <p:cNvSpPr/>
          <p:nvPr/>
        </p:nvSpPr>
        <p:spPr>
          <a:xfrm>
            <a:off x="9747538" y="10203799"/>
            <a:ext cx="7433476" cy="1178075"/>
          </a:xfrm>
          <a:custGeom>
            <a:rect b="b" l="l" r="r" t="t"/>
            <a:pathLst>
              <a:path extrusionOk="0" h="953907" w="5994739">
                <a:moveTo>
                  <a:pt x="0" y="0"/>
                </a:moveTo>
                <a:lnTo>
                  <a:pt x="5994739" y="0"/>
                </a:lnTo>
                <a:lnTo>
                  <a:pt x="5994739" y="953907"/>
                </a:lnTo>
                <a:lnTo>
                  <a:pt x="0" y="953907"/>
                </a:lnTo>
                <a:lnTo>
                  <a:pt x="0" y="0"/>
                </a:lnTo>
                <a:close/>
              </a:path>
            </a:pathLst>
          </a:custGeom>
          <a:blipFill rotWithShape="1">
            <a:blip r:embed="rId3">
              <a:alphaModFix/>
            </a:blip>
            <a:stretch>
              <a:fillRect b="0" l="0" r="0" t="-484795"/>
            </a:stretch>
          </a:blipFill>
          <a:ln>
            <a:noFill/>
          </a:ln>
          <a:effectLst>
            <a:outerShdw blurRad="57150" rotWithShape="0" algn="bl" dir="5400000" dist="19050">
              <a:srgbClr val="000000">
                <a:alpha val="48627"/>
              </a:srgbClr>
            </a:outerShdw>
          </a:effectLst>
        </p:spPr>
      </p:sp>
      <p:cxnSp>
        <p:nvCxnSpPr>
          <p:cNvPr id="146" name="Google Shape;146;g2e7d7e93230_2_15"/>
          <p:cNvCxnSpPr/>
          <p:nvPr/>
        </p:nvCxnSpPr>
        <p:spPr>
          <a:xfrm>
            <a:off x="4485700" y="12600808"/>
            <a:ext cx="13045500" cy="0"/>
          </a:xfrm>
          <a:prstGeom prst="straightConnector1">
            <a:avLst/>
          </a:prstGeom>
          <a:noFill/>
          <a:ln cap="flat" cmpd="sng" w="152400">
            <a:solidFill>
              <a:srgbClr val="D2D5D2"/>
            </a:solidFill>
            <a:prstDash val="solid"/>
            <a:round/>
            <a:headEnd len="med" w="med" type="stealth"/>
            <a:tailEnd len="med" w="med" type="stealth"/>
          </a:ln>
          <a:effectLst>
            <a:outerShdw blurRad="57150" rotWithShape="0" algn="bl" dir="5400000" dist="19050">
              <a:srgbClr val="000000">
                <a:alpha val="48627"/>
              </a:srgbClr>
            </a:outerShdw>
          </a:effectLst>
        </p:spPr>
      </p:cxnSp>
      <p:sp>
        <p:nvSpPr>
          <p:cNvPr id="147" name="Google Shape;147;g2e7d7e93230_2_15"/>
          <p:cNvSpPr/>
          <p:nvPr/>
        </p:nvSpPr>
        <p:spPr>
          <a:xfrm>
            <a:off x="8812720" y="7749347"/>
            <a:ext cx="8952390" cy="2166878"/>
          </a:xfrm>
          <a:custGeom>
            <a:rect b="b" l="l" r="r" t="t"/>
            <a:pathLst>
              <a:path extrusionOk="0" h="1754557" w="7219669">
                <a:moveTo>
                  <a:pt x="0" y="0"/>
                </a:moveTo>
                <a:lnTo>
                  <a:pt x="7219668" y="0"/>
                </a:lnTo>
                <a:lnTo>
                  <a:pt x="7219668" y="1754557"/>
                </a:lnTo>
                <a:lnTo>
                  <a:pt x="0" y="1754557"/>
                </a:lnTo>
                <a:lnTo>
                  <a:pt x="0" y="0"/>
                </a:lnTo>
                <a:close/>
              </a:path>
            </a:pathLst>
          </a:custGeom>
          <a:blipFill rotWithShape="1">
            <a:blip r:embed="rId4">
              <a:alphaModFix/>
            </a:blip>
            <a:stretch>
              <a:fillRect b="-141612" l="0" r="-4160" t="-157239"/>
            </a:stretch>
          </a:blipFill>
          <a:ln>
            <a:noFill/>
          </a:ln>
          <a:effectLst>
            <a:outerShdw blurRad="57150" rotWithShape="0" algn="bl" dir="5400000" dist="19050">
              <a:srgbClr val="000000">
                <a:alpha val="48627"/>
              </a:srgbClr>
            </a:outerShdw>
          </a:effectLst>
        </p:spPr>
      </p:sp>
      <p:sp>
        <p:nvSpPr>
          <p:cNvPr id="148" name="Google Shape;148;g2e7d7e93230_2_15"/>
          <p:cNvSpPr/>
          <p:nvPr/>
        </p:nvSpPr>
        <p:spPr>
          <a:xfrm>
            <a:off x="8229938" y="4265285"/>
            <a:ext cx="9761218" cy="2904188"/>
          </a:xfrm>
          <a:custGeom>
            <a:rect b="b" l="l" r="r" t="t"/>
            <a:pathLst>
              <a:path extrusionOk="0" h="2351569" w="7871950">
                <a:moveTo>
                  <a:pt x="0" y="0"/>
                </a:moveTo>
                <a:lnTo>
                  <a:pt x="7871949" y="0"/>
                </a:lnTo>
                <a:lnTo>
                  <a:pt x="7871949" y="2351569"/>
                </a:lnTo>
                <a:lnTo>
                  <a:pt x="0" y="2351569"/>
                </a:lnTo>
                <a:lnTo>
                  <a:pt x="0" y="0"/>
                </a:lnTo>
                <a:close/>
              </a:path>
            </a:pathLst>
          </a:custGeom>
          <a:blipFill rotWithShape="1">
            <a:blip r:embed="rId5">
              <a:alphaModFix/>
            </a:blip>
            <a:stretch>
              <a:fillRect b="-239351" l="0" r="-8912" t="0"/>
            </a:stretch>
          </a:blipFill>
          <a:ln>
            <a:noFill/>
          </a:ln>
          <a:effectLst>
            <a:outerShdw blurRad="57150" rotWithShape="0" algn="bl" dir="5400000" dist="19050">
              <a:srgbClr val="000000">
                <a:alpha val="48627"/>
              </a:srgbClr>
            </a:outerShdw>
          </a:effectLst>
        </p:spPr>
      </p:sp>
      <p:grpSp>
        <p:nvGrpSpPr>
          <p:cNvPr id="149" name="Google Shape;149;g2e7d7e93230_2_15"/>
          <p:cNvGrpSpPr/>
          <p:nvPr/>
        </p:nvGrpSpPr>
        <p:grpSpPr>
          <a:xfrm>
            <a:off x="7262719" y="10420951"/>
            <a:ext cx="4768991" cy="799354"/>
            <a:chOff x="-2" y="0"/>
            <a:chExt cx="1013493" cy="170300"/>
          </a:xfrm>
        </p:grpSpPr>
        <p:sp>
          <p:nvSpPr>
            <p:cNvPr id="150" name="Google Shape;150;g2e7d7e93230_2_15"/>
            <p:cNvSpPr/>
            <p:nvPr/>
          </p:nvSpPr>
          <p:spPr>
            <a:xfrm>
              <a:off x="0" y="0"/>
              <a:ext cx="1013491" cy="170300"/>
            </a:xfrm>
            <a:custGeom>
              <a:rect b="b" l="l" r="r" t="t"/>
              <a:pathLst>
                <a:path extrusionOk="0" h="170300" w="1013491">
                  <a:moveTo>
                    <a:pt x="0" y="0"/>
                  </a:moveTo>
                  <a:lnTo>
                    <a:pt x="1013491" y="0"/>
                  </a:lnTo>
                  <a:lnTo>
                    <a:pt x="1013491" y="170300"/>
                  </a:lnTo>
                  <a:lnTo>
                    <a:pt x="0" y="170300"/>
                  </a:lnTo>
                  <a:close/>
                </a:path>
              </a:pathLst>
            </a:custGeom>
            <a:solidFill>
              <a:srgbClr val="343432"/>
            </a:solidFill>
            <a:ln>
              <a:noFill/>
            </a:ln>
            <a:effectLst>
              <a:outerShdw blurRad="57150" rotWithShape="0" algn="bl" dir="5400000" dist="19050">
                <a:srgbClr val="000000">
                  <a:alpha val="48627"/>
                </a:srgbClr>
              </a:outerShdw>
            </a:effectLst>
          </p:spPr>
        </p:sp>
        <p:sp>
          <p:nvSpPr>
            <p:cNvPr id="151" name="Google Shape;151;g2e7d7e93230_2_15"/>
            <p:cNvSpPr txBox="1"/>
            <p:nvPr/>
          </p:nvSpPr>
          <p:spPr>
            <a:xfrm>
              <a:off x="-2" y="9333"/>
              <a:ext cx="1013400" cy="160800"/>
            </a:xfrm>
            <a:prstGeom prst="rect">
              <a:avLst/>
            </a:prstGeom>
            <a:noFill/>
            <a:ln>
              <a:noFill/>
            </a:ln>
            <a:effectLst>
              <a:outerShdw blurRad="57150" rotWithShape="0" algn="bl" dir="5400000" dist="19050">
                <a:srgbClr val="000000">
                  <a:alpha val="48627"/>
                </a:srgbClr>
              </a:outerShdw>
            </a:effectLst>
          </p:spPr>
          <p:txBody>
            <a:bodyPr anchorCtr="0" anchor="ctr" bIns="50800" lIns="50800" spcFirstLastPara="1" rIns="50800" wrap="square" tIns="50800">
              <a:noAutofit/>
            </a:bodyPr>
            <a:lstStyle/>
            <a:p>
              <a:pPr indent="0" lvl="0" marL="0" marR="0" rtl="0" algn="ctr">
                <a:lnSpc>
                  <a:spcPct val="164012"/>
                </a:lnSpc>
                <a:spcBef>
                  <a:spcPts val="0"/>
                </a:spcBef>
                <a:spcAft>
                  <a:spcPts val="0"/>
                </a:spcAft>
                <a:buClr>
                  <a:srgbClr val="000000"/>
                </a:buClr>
                <a:buSzPts val="3000"/>
                <a:buFont typeface="Arial"/>
                <a:buNone/>
              </a:pPr>
              <a:r>
                <a:rPr b="0" i="0" lang="en-AU" sz="3000" u="none" cap="none" strike="noStrike">
                  <a:solidFill>
                    <a:srgbClr val="FFFFFF"/>
                  </a:solidFill>
                  <a:latin typeface="Montserrat Medium"/>
                  <a:ea typeface="Montserrat Medium"/>
                  <a:cs typeface="Montserrat Medium"/>
                  <a:sym typeface="Montserrat Medium"/>
                </a:rPr>
                <a:t>Pilots</a:t>
              </a:r>
              <a:endParaRPr b="0" i="0" sz="3000" u="none" cap="none" strike="noStrike">
                <a:solidFill>
                  <a:srgbClr val="000000"/>
                </a:solidFill>
                <a:latin typeface="Arial"/>
                <a:ea typeface="Arial"/>
                <a:cs typeface="Arial"/>
                <a:sym typeface="Arial"/>
              </a:endParaRPr>
            </a:p>
          </p:txBody>
        </p:sp>
      </p:grpSp>
      <p:grpSp>
        <p:nvGrpSpPr>
          <p:cNvPr id="152" name="Google Shape;152;g2e7d7e93230_2_15"/>
          <p:cNvGrpSpPr/>
          <p:nvPr/>
        </p:nvGrpSpPr>
        <p:grpSpPr>
          <a:xfrm>
            <a:off x="7262719" y="8471953"/>
            <a:ext cx="4768991" cy="879318"/>
            <a:chOff x="-2" y="0"/>
            <a:chExt cx="1013493" cy="187336"/>
          </a:xfrm>
        </p:grpSpPr>
        <p:sp>
          <p:nvSpPr>
            <p:cNvPr id="153" name="Google Shape;153;g2e7d7e93230_2_15"/>
            <p:cNvSpPr/>
            <p:nvPr/>
          </p:nvSpPr>
          <p:spPr>
            <a:xfrm>
              <a:off x="0" y="0"/>
              <a:ext cx="1013491" cy="187336"/>
            </a:xfrm>
            <a:custGeom>
              <a:rect b="b" l="l" r="r" t="t"/>
              <a:pathLst>
                <a:path extrusionOk="0" h="187336" w="1013491">
                  <a:moveTo>
                    <a:pt x="0" y="0"/>
                  </a:moveTo>
                  <a:lnTo>
                    <a:pt x="1013491" y="0"/>
                  </a:lnTo>
                  <a:lnTo>
                    <a:pt x="1013491" y="187336"/>
                  </a:lnTo>
                  <a:lnTo>
                    <a:pt x="0" y="187336"/>
                  </a:lnTo>
                  <a:close/>
                </a:path>
              </a:pathLst>
            </a:custGeom>
            <a:solidFill>
              <a:srgbClr val="343432"/>
            </a:solidFill>
            <a:ln>
              <a:noFill/>
            </a:ln>
            <a:effectLst>
              <a:outerShdw blurRad="57150" rotWithShape="0" algn="bl" dir="5400000" dist="19050">
                <a:srgbClr val="000000">
                  <a:alpha val="48627"/>
                </a:srgbClr>
              </a:outerShdw>
            </a:effectLst>
          </p:spPr>
        </p:sp>
        <p:sp>
          <p:nvSpPr>
            <p:cNvPr id="154" name="Google Shape;154;g2e7d7e93230_2_15"/>
            <p:cNvSpPr txBox="1"/>
            <p:nvPr/>
          </p:nvSpPr>
          <p:spPr>
            <a:xfrm>
              <a:off x="-2" y="13"/>
              <a:ext cx="1013400" cy="187200"/>
            </a:xfrm>
            <a:prstGeom prst="rect">
              <a:avLst/>
            </a:prstGeom>
            <a:noFill/>
            <a:ln>
              <a:noFill/>
            </a:ln>
            <a:effectLst>
              <a:outerShdw blurRad="57150" rotWithShape="0" algn="bl" dir="5400000" dist="19050">
                <a:srgbClr val="000000">
                  <a:alpha val="48627"/>
                </a:srgbClr>
              </a:outerShdw>
            </a:effectLst>
          </p:spPr>
          <p:txBody>
            <a:bodyPr anchorCtr="0" anchor="ctr" bIns="50800" lIns="50800" spcFirstLastPara="1" rIns="50800" wrap="square" tIns="50800">
              <a:noAutofit/>
            </a:bodyPr>
            <a:lstStyle/>
            <a:p>
              <a:pPr indent="0" lvl="0" marL="0" marR="0" rtl="0" algn="ctr">
                <a:lnSpc>
                  <a:spcPct val="164012"/>
                </a:lnSpc>
                <a:spcBef>
                  <a:spcPts val="0"/>
                </a:spcBef>
                <a:spcAft>
                  <a:spcPts val="0"/>
                </a:spcAft>
                <a:buClr>
                  <a:srgbClr val="000000"/>
                </a:buClr>
                <a:buSzPts val="3000"/>
                <a:buFont typeface="Arial"/>
                <a:buNone/>
              </a:pPr>
              <a:r>
                <a:rPr b="0" i="0" lang="en-AU" sz="3000" u="none" cap="none" strike="noStrike">
                  <a:solidFill>
                    <a:srgbClr val="FFFFFF"/>
                  </a:solidFill>
                  <a:latin typeface="Montserrat Medium"/>
                  <a:ea typeface="Montserrat Medium"/>
                  <a:cs typeface="Montserrat Medium"/>
                  <a:sym typeface="Montserrat Medium"/>
                </a:rPr>
                <a:t>Initiatives</a:t>
              </a:r>
              <a:endParaRPr b="0" i="0" sz="3000" u="none" cap="none" strike="noStrike">
                <a:solidFill>
                  <a:srgbClr val="000000"/>
                </a:solidFill>
                <a:latin typeface="Arial"/>
                <a:ea typeface="Arial"/>
                <a:cs typeface="Arial"/>
                <a:sym typeface="Arial"/>
              </a:endParaRPr>
            </a:p>
          </p:txBody>
        </p:sp>
      </p:grpSp>
      <p:grpSp>
        <p:nvGrpSpPr>
          <p:cNvPr id="155" name="Google Shape;155;g2e7d7e93230_2_15"/>
          <p:cNvGrpSpPr/>
          <p:nvPr/>
        </p:nvGrpSpPr>
        <p:grpSpPr>
          <a:xfrm>
            <a:off x="7262719" y="5607410"/>
            <a:ext cx="4768991" cy="831056"/>
            <a:chOff x="-2" y="-103"/>
            <a:chExt cx="1013493" cy="177054"/>
          </a:xfrm>
        </p:grpSpPr>
        <p:sp>
          <p:nvSpPr>
            <p:cNvPr id="156" name="Google Shape;156;g2e7d7e93230_2_15"/>
            <p:cNvSpPr/>
            <p:nvPr/>
          </p:nvSpPr>
          <p:spPr>
            <a:xfrm>
              <a:off x="0" y="0"/>
              <a:ext cx="1013491" cy="176951"/>
            </a:xfrm>
            <a:custGeom>
              <a:rect b="b" l="l" r="r" t="t"/>
              <a:pathLst>
                <a:path extrusionOk="0" h="176951" w="1013491">
                  <a:moveTo>
                    <a:pt x="0" y="0"/>
                  </a:moveTo>
                  <a:lnTo>
                    <a:pt x="1013491" y="0"/>
                  </a:lnTo>
                  <a:lnTo>
                    <a:pt x="1013491" y="176951"/>
                  </a:lnTo>
                  <a:lnTo>
                    <a:pt x="0" y="176951"/>
                  </a:lnTo>
                  <a:close/>
                </a:path>
              </a:pathLst>
            </a:custGeom>
            <a:solidFill>
              <a:srgbClr val="343432"/>
            </a:solidFill>
            <a:ln>
              <a:noFill/>
            </a:ln>
            <a:effectLst>
              <a:outerShdw blurRad="57150" rotWithShape="0" algn="bl" dir="5400000" dist="19050">
                <a:srgbClr val="000000">
                  <a:alpha val="48627"/>
                </a:srgbClr>
              </a:outerShdw>
            </a:effectLst>
          </p:spPr>
        </p:sp>
        <p:sp>
          <p:nvSpPr>
            <p:cNvPr id="157" name="Google Shape;157;g2e7d7e93230_2_15"/>
            <p:cNvSpPr txBox="1"/>
            <p:nvPr/>
          </p:nvSpPr>
          <p:spPr>
            <a:xfrm>
              <a:off x="-2" y="-103"/>
              <a:ext cx="1013400" cy="177000"/>
            </a:xfrm>
            <a:prstGeom prst="rect">
              <a:avLst/>
            </a:prstGeom>
            <a:noFill/>
            <a:ln>
              <a:noFill/>
            </a:ln>
            <a:effectLst>
              <a:outerShdw blurRad="57150" rotWithShape="0" algn="bl" dir="5400000" dist="19050">
                <a:srgbClr val="000000">
                  <a:alpha val="48627"/>
                </a:srgbClr>
              </a:outerShdw>
            </a:effectLst>
          </p:spPr>
          <p:txBody>
            <a:bodyPr anchorCtr="0" anchor="ctr" bIns="50800" lIns="50800" spcFirstLastPara="1" rIns="50800" wrap="square" tIns="50800">
              <a:noAutofit/>
            </a:bodyPr>
            <a:lstStyle/>
            <a:p>
              <a:pPr indent="0" lvl="0" marL="0" marR="0" rtl="0" algn="ctr">
                <a:lnSpc>
                  <a:spcPct val="164012"/>
                </a:lnSpc>
                <a:spcBef>
                  <a:spcPts val="0"/>
                </a:spcBef>
                <a:spcAft>
                  <a:spcPts val="0"/>
                </a:spcAft>
                <a:buClr>
                  <a:srgbClr val="000000"/>
                </a:buClr>
                <a:buSzPts val="3000"/>
                <a:buFont typeface="Arial"/>
                <a:buNone/>
              </a:pPr>
              <a:r>
                <a:rPr b="0" i="0" lang="en-AU" sz="3000" u="none" cap="none" strike="noStrike">
                  <a:solidFill>
                    <a:srgbClr val="FFFFFF"/>
                  </a:solidFill>
                  <a:latin typeface="Montserrat Medium"/>
                  <a:ea typeface="Montserrat Medium"/>
                  <a:cs typeface="Montserrat Medium"/>
                  <a:sym typeface="Montserrat Medium"/>
                </a:rPr>
                <a:t>Flagships</a:t>
              </a:r>
              <a:endParaRPr b="0" i="0" sz="3000" u="none" cap="none" strike="noStrike">
                <a:solidFill>
                  <a:srgbClr val="000000"/>
                </a:solidFill>
                <a:latin typeface="Arial"/>
                <a:ea typeface="Arial"/>
                <a:cs typeface="Arial"/>
                <a:sym typeface="Arial"/>
              </a:endParaRPr>
            </a:p>
          </p:txBody>
        </p:sp>
      </p:grpSp>
      <p:sp>
        <p:nvSpPr>
          <p:cNvPr id="158" name="Google Shape;158;g2e7d7e93230_2_15"/>
          <p:cNvSpPr/>
          <p:nvPr/>
        </p:nvSpPr>
        <p:spPr>
          <a:xfrm>
            <a:off x="4637420" y="6813313"/>
            <a:ext cx="3975170" cy="2782945"/>
          </a:xfrm>
          <a:custGeom>
            <a:rect b="b" l="l" r="r" t="t"/>
            <a:pathLst>
              <a:path extrusionOk="0" h="2253397" w="3205782">
                <a:moveTo>
                  <a:pt x="0" y="0"/>
                </a:moveTo>
                <a:lnTo>
                  <a:pt x="3205782" y="0"/>
                </a:lnTo>
                <a:lnTo>
                  <a:pt x="3205782" y="2253397"/>
                </a:lnTo>
                <a:lnTo>
                  <a:pt x="0" y="2253397"/>
                </a:lnTo>
                <a:lnTo>
                  <a:pt x="0" y="0"/>
                </a:lnTo>
                <a:close/>
              </a:path>
            </a:pathLst>
          </a:custGeom>
          <a:blipFill rotWithShape="1">
            <a:blip r:embed="rId6">
              <a:alphaModFix/>
            </a:blip>
            <a:stretch>
              <a:fillRect b="0" l="0" r="0" t="0"/>
            </a:stretch>
          </a:blipFill>
          <a:ln>
            <a:noFill/>
          </a:ln>
          <a:effectLst>
            <a:outerShdw blurRad="57150" rotWithShape="0" algn="bl" dir="5400000" dist="19050">
              <a:srgbClr val="000000">
                <a:alpha val="48627"/>
              </a:srgbClr>
            </a:outerShdw>
          </a:effectLst>
        </p:spPr>
      </p:sp>
      <p:sp>
        <p:nvSpPr>
          <p:cNvPr id="159" name="Google Shape;159;g2e7d7e93230_2_15"/>
          <p:cNvSpPr/>
          <p:nvPr/>
        </p:nvSpPr>
        <p:spPr>
          <a:xfrm>
            <a:off x="17755164" y="4342813"/>
            <a:ext cx="817794" cy="7110676"/>
          </a:xfrm>
          <a:custGeom>
            <a:rect b="b" l="l" r="r" t="t"/>
            <a:pathLst>
              <a:path extrusionOk="0" h="5757632" w="659511">
                <a:moveTo>
                  <a:pt x="0" y="0"/>
                </a:moveTo>
                <a:lnTo>
                  <a:pt x="659510" y="0"/>
                </a:lnTo>
                <a:lnTo>
                  <a:pt x="659510" y="5757631"/>
                </a:lnTo>
                <a:lnTo>
                  <a:pt x="0" y="5757631"/>
                </a:lnTo>
                <a:lnTo>
                  <a:pt x="0" y="0"/>
                </a:lnTo>
                <a:close/>
              </a:path>
            </a:pathLst>
          </a:custGeom>
          <a:blipFill rotWithShape="1">
            <a:blip r:embed="rId7">
              <a:alphaModFix/>
            </a:blip>
            <a:stretch>
              <a:fillRect b="0" l="0" r="0" t="0"/>
            </a:stretch>
          </a:blipFill>
          <a:ln>
            <a:noFill/>
          </a:ln>
          <a:effectLst>
            <a:outerShdw blurRad="57150" rotWithShape="0" algn="bl" dir="5400000" dist="19050">
              <a:srgbClr val="000000">
                <a:alpha val="48627"/>
              </a:srgbClr>
            </a:outerShdw>
          </a:effectLst>
        </p:spPr>
      </p:sp>
      <p:sp>
        <p:nvSpPr>
          <p:cNvPr id="160" name="Google Shape;160;g2e7d7e93230_2_15"/>
          <p:cNvSpPr txBox="1"/>
          <p:nvPr/>
        </p:nvSpPr>
        <p:spPr>
          <a:xfrm>
            <a:off x="6156600" y="12043860"/>
            <a:ext cx="8498700" cy="1249500"/>
          </a:xfrm>
          <a:prstGeom prst="rect">
            <a:avLst/>
          </a:prstGeom>
          <a:noFill/>
          <a:ln>
            <a:noFill/>
          </a:ln>
          <a:effectLst>
            <a:outerShdw blurRad="57150" rotWithShape="0" algn="bl" dir="5400000" dist="19050">
              <a:srgbClr val="000000">
                <a:alpha val="48627"/>
              </a:srgbClr>
            </a:outerShdw>
          </a:effectLst>
        </p:spPr>
        <p:txBody>
          <a:bodyPr anchorCtr="0" anchor="t" bIns="0" lIns="0" spcFirstLastPara="1" rIns="0" wrap="square" tIns="0">
            <a:spAutoFit/>
          </a:bodyPr>
          <a:lstStyle/>
          <a:p>
            <a:pPr indent="0" lvl="0" marL="0" marR="0" rtl="0" algn="ctr">
              <a:lnSpc>
                <a:spcPct val="140014"/>
              </a:lnSpc>
              <a:spcBef>
                <a:spcPts val="0"/>
              </a:spcBef>
              <a:spcAft>
                <a:spcPts val="0"/>
              </a:spcAft>
              <a:buClr>
                <a:srgbClr val="000000"/>
              </a:buClr>
              <a:buSzPts val="2799"/>
              <a:buFont typeface="Arial"/>
              <a:buNone/>
            </a:pPr>
            <a:r>
              <a:rPr b="1" i="0" lang="en-AU" sz="2799" u="none" cap="none" strike="noStrike">
                <a:solidFill>
                  <a:srgbClr val="000000"/>
                </a:solidFill>
                <a:latin typeface="Oswald"/>
                <a:ea typeface="Oswald"/>
                <a:cs typeface="Oswald"/>
                <a:sym typeface="Oswald"/>
              </a:rPr>
              <a:t>Enabling Mechanisms</a:t>
            </a:r>
            <a:endParaRPr b="1" i="0" sz="2799" u="none" cap="none" strike="noStrike">
              <a:solidFill>
                <a:srgbClr val="000000"/>
              </a:solidFill>
              <a:latin typeface="Oswald"/>
              <a:ea typeface="Oswald"/>
              <a:cs typeface="Oswald"/>
              <a:sym typeface="Oswald"/>
            </a:endParaRPr>
          </a:p>
          <a:p>
            <a:pPr indent="0" lvl="0" marL="0" marR="0" rtl="0" algn="ctr">
              <a:lnSpc>
                <a:spcPct val="140014"/>
              </a:lnSpc>
              <a:spcBef>
                <a:spcPts val="0"/>
              </a:spcBef>
              <a:spcAft>
                <a:spcPts val="0"/>
              </a:spcAft>
              <a:buClr>
                <a:srgbClr val="000000"/>
              </a:buClr>
              <a:buSzPts val="2799"/>
              <a:buFont typeface="Arial"/>
              <a:buNone/>
            </a:pPr>
            <a:r>
              <a:t/>
            </a:r>
            <a:endParaRPr b="1" i="0" sz="1000" u="none" cap="none" strike="noStrike">
              <a:solidFill>
                <a:srgbClr val="000000"/>
              </a:solidFill>
              <a:latin typeface="Oswald"/>
              <a:ea typeface="Oswald"/>
              <a:cs typeface="Oswald"/>
              <a:sym typeface="Oswald"/>
            </a:endParaRPr>
          </a:p>
          <a:p>
            <a:pPr indent="0" lvl="0" marL="0" marR="0" rtl="0" algn="ctr">
              <a:lnSpc>
                <a:spcPct val="140014"/>
              </a:lnSpc>
              <a:spcBef>
                <a:spcPts val="0"/>
              </a:spcBef>
              <a:spcAft>
                <a:spcPts val="0"/>
              </a:spcAft>
              <a:buClr>
                <a:srgbClr val="000000"/>
              </a:buClr>
              <a:buSzPts val="2799"/>
              <a:buFont typeface="Arial"/>
              <a:buNone/>
            </a:pPr>
            <a:r>
              <a:rPr b="0" i="0" lang="en-AU" sz="2799" u="none" cap="none" strike="noStrike">
                <a:solidFill>
                  <a:srgbClr val="000000"/>
                </a:solidFill>
                <a:latin typeface="Oswald"/>
                <a:ea typeface="Oswald"/>
                <a:cs typeface="Oswald"/>
                <a:sym typeface="Oswald"/>
              </a:rPr>
              <a:t>(Infrastructure, Funding, etc)</a:t>
            </a:r>
            <a:endParaRPr b="0" i="0" sz="1400" u="none" cap="none" strike="noStrike">
              <a:solidFill>
                <a:srgbClr val="000000"/>
              </a:solidFill>
              <a:latin typeface="Arial"/>
              <a:ea typeface="Arial"/>
              <a:cs typeface="Arial"/>
              <a:sym typeface="Arial"/>
            </a:endParaRPr>
          </a:p>
        </p:txBody>
      </p:sp>
      <p:sp>
        <p:nvSpPr>
          <p:cNvPr id="161" name="Google Shape;161;g2e7d7e93230_2_15"/>
          <p:cNvSpPr txBox="1"/>
          <p:nvPr/>
        </p:nvSpPr>
        <p:spPr>
          <a:xfrm>
            <a:off x="11821196" y="8384194"/>
            <a:ext cx="3771600" cy="923400"/>
          </a:xfrm>
          <a:prstGeom prst="rect">
            <a:avLst/>
          </a:prstGeom>
          <a:noFill/>
          <a:ln>
            <a:noFill/>
          </a:ln>
          <a:effectLst>
            <a:outerShdw blurRad="57150" rotWithShape="0" algn="bl" dir="5400000" dist="19050">
              <a:srgbClr val="000000">
                <a:alpha val="48627"/>
              </a:srgbClr>
            </a:outerShdw>
          </a:effectLst>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2400"/>
              <a:buFont typeface="Arial"/>
              <a:buNone/>
            </a:pPr>
            <a:r>
              <a:rPr b="1" i="0" lang="en-AU" sz="2400" u="none" cap="none" strike="noStrike">
                <a:solidFill>
                  <a:srgbClr val="000000"/>
                </a:solidFill>
                <a:latin typeface="Courier Prime"/>
                <a:ea typeface="Courier Prime"/>
                <a:cs typeface="Courier Prime"/>
                <a:sym typeface="Courier Prime"/>
              </a:rPr>
              <a:t>Prototype</a:t>
            </a:r>
            <a:endParaRPr b="0" i="0" sz="2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2400"/>
              <a:buFont typeface="Arial"/>
              <a:buNone/>
            </a:pPr>
            <a:r>
              <a:rPr b="1" i="0" lang="en-AU" sz="2400" u="none" cap="none" strike="noStrike">
                <a:solidFill>
                  <a:srgbClr val="000000"/>
                </a:solidFill>
                <a:latin typeface="Courier Prime"/>
                <a:ea typeface="Courier Prime"/>
                <a:cs typeface="Courier Prime"/>
                <a:sym typeface="Courier Prime"/>
              </a:rPr>
              <a:t>Sustainability </a:t>
            </a:r>
            <a:endParaRPr b="0" i="0" sz="2400" u="none" cap="none" strike="noStrike">
              <a:solidFill>
                <a:srgbClr val="000000"/>
              </a:solidFill>
              <a:latin typeface="Arial"/>
              <a:ea typeface="Arial"/>
              <a:cs typeface="Arial"/>
              <a:sym typeface="Arial"/>
            </a:endParaRPr>
          </a:p>
        </p:txBody>
      </p:sp>
      <p:sp>
        <p:nvSpPr>
          <p:cNvPr id="162" name="Google Shape;162;g2e7d7e93230_2_15"/>
          <p:cNvSpPr txBox="1"/>
          <p:nvPr/>
        </p:nvSpPr>
        <p:spPr>
          <a:xfrm>
            <a:off x="12611830" y="10495735"/>
            <a:ext cx="1697100" cy="794100"/>
          </a:xfrm>
          <a:prstGeom prst="rect">
            <a:avLst/>
          </a:prstGeom>
          <a:noFill/>
          <a:ln>
            <a:noFill/>
          </a:ln>
          <a:effectLst>
            <a:outerShdw blurRad="57150" rotWithShape="0" algn="bl" dir="5400000" dist="19050">
              <a:srgbClr val="000000">
                <a:alpha val="48627"/>
              </a:srgbClr>
            </a:outerShdw>
          </a:effectLst>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400"/>
              <a:buFont typeface="Arial"/>
              <a:buNone/>
            </a:pPr>
            <a:r>
              <a:rPr b="1" i="0" lang="en-AU" sz="2400" u="none" cap="none" strike="noStrike">
                <a:solidFill>
                  <a:srgbClr val="000000"/>
                </a:solidFill>
                <a:latin typeface="Courier Prime"/>
                <a:ea typeface="Courier Prime"/>
                <a:cs typeface="Courier Prime"/>
                <a:sym typeface="Courier Prime"/>
              </a:rPr>
              <a:t>Idea</a:t>
            </a:r>
            <a:endParaRPr b="0" i="0" sz="2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400"/>
              <a:buFont typeface="Arial"/>
              <a:buNone/>
            </a:pPr>
            <a:r>
              <a:rPr b="1" i="0" lang="en-AU" sz="2400" u="none" cap="none" strike="noStrike">
                <a:solidFill>
                  <a:srgbClr val="000000"/>
                </a:solidFill>
                <a:latin typeface="Courier Prime"/>
                <a:ea typeface="Courier Prime"/>
                <a:cs typeface="Courier Prime"/>
                <a:sym typeface="Courier Prime"/>
              </a:rPr>
              <a:t>R&amp;D</a:t>
            </a:r>
            <a:endParaRPr b="0" i="0" sz="2400" u="none" cap="none" strike="noStrike">
              <a:solidFill>
                <a:srgbClr val="000000"/>
              </a:solidFill>
              <a:latin typeface="Arial"/>
              <a:ea typeface="Arial"/>
              <a:cs typeface="Arial"/>
              <a:sym typeface="Arial"/>
            </a:endParaRPr>
          </a:p>
        </p:txBody>
      </p:sp>
      <p:sp>
        <p:nvSpPr>
          <p:cNvPr id="163" name="Google Shape;163;g2e7d7e93230_2_15"/>
          <p:cNvSpPr txBox="1"/>
          <p:nvPr/>
        </p:nvSpPr>
        <p:spPr>
          <a:xfrm>
            <a:off x="12301242" y="5969857"/>
            <a:ext cx="2452800" cy="794100"/>
          </a:xfrm>
          <a:prstGeom prst="rect">
            <a:avLst/>
          </a:prstGeom>
          <a:noFill/>
          <a:ln>
            <a:noFill/>
          </a:ln>
          <a:effectLst>
            <a:outerShdw blurRad="57150" rotWithShape="0" algn="bl" dir="5400000" dist="19050">
              <a:srgbClr val="000000">
                <a:alpha val="48627"/>
              </a:srgbClr>
            </a:outerShdw>
          </a:effectLst>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400"/>
              <a:buFont typeface="Arial"/>
              <a:buNone/>
            </a:pPr>
            <a:r>
              <a:rPr b="1" i="0" lang="en-AU" sz="2400" u="none" cap="none" strike="noStrike">
                <a:solidFill>
                  <a:srgbClr val="000000"/>
                </a:solidFill>
                <a:latin typeface="Courier Prime"/>
                <a:ea typeface="Courier Prime"/>
                <a:cs typeface="Courier Prime"/>
                <a:sym typeface="Courier Prime"/>
              </a:rPr>
              <a:t>Operation Expansion</a:t>
            </a:r>
            <a:endParaRPr b="0" i="0" sz="2400" u="none" cap="none" strike="noStrike">
              <a:solidFill>
                <a:srgbClr val="000000"/>
              </a:solidFill>
              <a:latin typeface="Arial"/>
              <a:ea typeface="Arial"/>
              <a:cs typeface="Arial"/>
              <a:sym typeface="Arial"/>
            </a:endParaRPr>
          </a:p>
        </p:txBody>
      </p:sp>
      <p:cxnSp>
        <p:nvCxnSpPr>
          <p:cNvPr id="164" name="Google Shape;164;g2e7d7e93230_2_15"/>
          <p:cNvCxnSpPr/>
          <p:nvPr/>
        </p:nvCxnSpPr>
        <p:spPr>
          <a:xfrm>
            <a:off x="4485700" y="3373126"/>
            <a:ext cx="13045500" cy="0"/>
          </a:xfrm>
          <a:prstGeom prst="straightConnector1">
            <a:avLst/>
          </a:prstGeom>
          <a:noFill/>
          <a:ln cap="flat" cmpd="sng" w="152400">
            <a:solidFill>
              <a:srgbClr val="C68825"/>
            </a:solidFill>
            <a:prstDash val="solid"/>
            <a:round/>
            <a:headEnd len="med" w="med" type="stealth"/>
            <a:tailEnd len="med" w="med" type="stealth"/>
          </a:ln>
          <a:effectLst>
            <a:outerShdw blurRad="57150" rotWithShape="0" algn="bl" dir="5400000" dist="19050">
              <a:srgbClr val="000000">
                <a:alpha val="48627"/>
              </a:srgbClr>
            </a:outerShdw>
          </a:effectLst>
        </p:spPr>
      </p:cxnSp>
      <p:sp>
        <p:nvSpPr>
          <p:cNvPr id="165" name="Google Shape;165;g2e7d7e93230_2_15"/>
          <p:cNvSpPr txBox="1"/>
          <p:nvPr/>
        </p:nvSpPr>
        <p:spPr>
          <a:xfrm>
            <a:off x="8229922" y="3533590"/>
            <a:ext cx="6976200" cy="818700"/>
          </a:xfrm>
          <a:prstGeom prst="rect">
            <a:avLst/>
          </a:prstGeom>
          <a:noFill/>
          <a:ln>
            <a:noFill/>
          </a:ln>
          <a:effectLst>
            <a:outerShdw blurRad="57150" rotWithShape="0" algn="bl" dir="5400000" dist="19050">
              <a:srgbClr val="000000">
                <a:alpha val="48627"/>
              </a:srgbClr>
            </a:outerShdw>
          </a:effectLst>
        </p:spPr>
        <p:txBody>
          <a:bodyPr anchorCtr="0" anchor="t" bIns="0" lIns="0" spcFirstLastPara="1" rIns="0" wrap="square" tIns="0">
            <a:spAutoFit/>
          </a:bodyPr>
          <a:lstStyle/>
          <a:p>
            <a:pPr indent="0" lvl="0" marL="0" marR="0" rtl="0" algn="l">
              <a:lnSpc>
                <a:spcPct val="140014"/>
              </a:lnSpc>
              <a:spcBef>
                <a:spcPts val="0"/>
              </a:spcBef>
              <a:spcAft>
                <a:spcPts val="0"/>
              </a:spcAft>
              <a:buClr>
                <a:srgbClr val="000000"/>
              </a:buClr>
              <a:buSzPts val="2799"/>
              <a:buFont typeface="Arial"/>
              <a:buNone/>
            </a:pPr>
            <a:r>
              <a:rPr b="1" i="0" lang="en-AU" sz="2799" u="none" cap="none" strike="noStrike">
                <a:solidFill>
                  <a:srgbClr val="000000"/>
                </a:solidFill>
                <a:latin typeface="Oswald"/>
                <a:ea typeface="Oswald"/>
                <a:cs typeface="Oswald"/>
                <a:sym typeface="Oswald"/>
              </a:rPr>
              <a:t>GEO Conveners: </a:t>
            </a:r>
            <a:r>
              <a:rPr b="0" i="0" lang="en-AU" sz="2799" u="none" cap="none" strike="noStrike">
                <a:solidFill>
                  <a:srgbClr val="000000"/>
                </a:solidFill>
                <a:latin typeface="Oswald"/>
                <a:ea typeface="Oswald"/>
                <a:cs typeface="Oswald"/>
                <a:sym typeface="Oswald"/>
              </a:rPr>
              <a:t>(CoPs, WGs, etc)</a:t>
            </a:r>
            <a:endParaRPr b="1" i="0" sz="2799" u="none" cap="none" strike="noStrike">
              <a:solidFill>
                <a:srgbClr val="000000"/>
              </a:solidFill>
              <a:latin typeface="Oswald"/>
              <a:ea typeface="Oswald"/>
              <a:cs typeface="Oswald"/>
              <a:sym typeface="Oswald"/>
            </a:endParaRPr>
          </a:p>
          <a:p>
            <a:pPr indent="0" lvl="0" marL="0" marR="0" rtl="0" algn="ctr">
              <a:lnSpc>
                <a:spcPct val="140014"/>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g2e7d7e93230_2_15"/>
          <p:cNvSpPr txBox="1"/>
          <p:nvPr/>
        </p:nvSpPr>
        <p:spPr>
          <a:xfrm>
            <a:off x="5423696" y="7755236"/>
            <a:ext cx="2626200" cy="461700"/>
          </a:xfrm>
          <a:prstGeom prst="rect">
            <a:avLst/>
          </a:prstGeom>
          <a:noFill/>
          <a:ln>
            <a:noFill/>
          </a:ln>
          <a:effectLst>
            <a:outerShdw blurRad="57150" rotWithShape="0" algn="bl" dir="5400000" dist="19050">
              <a:srgbClr val="000000">
                <a:alpha val="48627"/>
              </a:srgbClr>
            </a:outerShdw>
          </a:effectLst>
        </p:spPr>
        <p:txBody>
          <a:bodyPr anchorCtr="0" anchor="t" bIns="0" lIns="0" spcFirstLastPara="1" rIns="0" wrap="square" tIns="0">
            <a:spAutoFit/>
          </a:bodyPr>
          <a:lstStyle/>
          <a:p>
            <a:pPr indent="0" lvl="0" marL="0" marR="0" rtl="0" algn="ctr">
              <a:lnSpc>
                <a:spcPct val="164012"/>
              </a:lnSpc>
              <a:spcBef>
                <a:spcPts val="0"/>
              </a:spcBef>
              <a:spcAft>
                <a:spcPts val="0"/>
              </a:spcAft>
              <a:buClr>
                <a:srgbClr val="000000"/>
              </a:buClr>
              <a:buSzPts val="3000"/>
              <a:buFont typeface="Arial"/>
              <a:buNone/>
            </a:pPr>
            <a:r>
              <a:rPr b="0" i="0" lang="en-AU" sz="3000" u="none" cap="none" strike="noStrike">
                <a:solidFill>
                  <a:srgbClr val="343432"/>
                </a:solidFill>
                <a:latin typeface="Montserrat Medium"/>
                <a:ea typeface="Montserrat Medium"/>
                <a:cs typeface="Montserrat Medium"/>
                <a:sym typeface="Montserrat Medium"/>
              </a:rPr>
              <a:t>Accelerators</a:t>
            </a:r>
            <a:endParaRPr b="0" i="0" sz="3000" u="none" cap="none" strike="noStrike">
              <a:solidFill>
                <a:srgbClr val="000000"/>
              </a:solidFill>
              <a:latin typeface="Arial"/>
              <a:ea typeface="Arial"/>
              <a:cs typeface="Arial"/>
              <a:sym typeface="Arial"/>
            </a:endParaRPr>
          </a:p>
        </p:txBody>
      </p:sp>
      <p:sp>
        <p:nvSpPr>
          <p:cNvPr id="167" name="Google Shape;167;g2e7d7e93230_2_15"/>
          <p:cNvSpPr txBox="1"/>
          <p:nvPr/>
        </p:nvSpPr>
        <p:spPr>
          <a:xfrm>
            <a:off x="18805700" y="6748927"/>
            <a:ext cx="2625900" cy="3070800"/>
          </a:xfrm>
          <a:prstGeom prst="rect">
            <a:avLst/>
          </a:prstGeom>
          <a:noFill/>
          <a:ln>
            <a:noFill/>
          </a:ln>
          <a:effectLst>
            <a:outerShdw blurRad="57150" rotWithShape="0" algn="bl" dir="5400000" dist="19050">
              <a:srgbClr val="000000">
                <a:alpha val="48627"/>
              </a:srgbClr>
            </a:outerShdw>
          </a:effectLst>
        </p:spPr>
        <p:txBody>
          <a:bodyPr anchorCtr="0" anchor="t" bIns="0" lIns="0" spcFirstLastPara="1" rIns="0" wrap="square" tIns="0">
            <a:spAutoFit/>
          </a:bodyPr>
          <a:lstStyle/>
          <a:p>
            <a:pPr indent="0" lvl="0" marL="0" marR="0" rtl="0" algn="ctr">
              <a:lnSpc>
                <a:spcPct val="125000"/>
              </a:lnSpc>
              <a:spcBef>
                <a:spcPts val="0"/>
              </a:spcBef>
              <a:spcAft>
                <a:spcPts val="0"/>
              </a:spcAft>
              <a:buClr>
                <a:srgbClr val="000000"/>
              </a:buClr>
              <a:buSzPts val="4200"/>
              <a:buFont typeface="Arial"/>
              <a:buNone/>
            </a:pPr>
            <a:r>
              <a:rPr b="0" i="0" lang="en-AU" sz="4200" u="none" cap="none" strike="noStrike">
                <a:solidFill>
                  <a:srgbClr val="000000"/>
                </a:solidFill>
                <a:latin typeface="Oswald"/>
                <a:ea typeface="Oswald"/>
                <a:cs typeface="Oswald"/>
                <a:sym typeface="Oswald"/>
              </a:rPr>
              <a:t>Research to Operations (R2O) </a:t>
            </a:r>
            <a:endParaRPr b="0" i="0" sz="1400" u="none" cap="none" strike="noStrike">
              <a:solidFill>
                <a:srgbClr val="000000"/>
              </a:solidFill>
              <a:latin typeface="Arial"/>
              <a:ea typeface="Arial"/>
              <a:cs typeface="Arial"/>
              <a:sym typeface="Arial"/>
            </a:endParaRPr>
          </a:p>
          <a:p>
            <a:pPr indent="0" lvl="0" marL="0" marR="0" rtl="0" algn="ctr">
              <a:lnSpc>
                <a:spcPct val="125000"/>
              </a:lnSpc>
              <a:spcBef>
                <a:spcPts val="0"/>
              </a:spcBef>
              <a:spcAft>
                <a:spcPts val="0"/>
              </a:spcAft>
              <a:buClr>
                <a:srgbClr val="000000"/>
              </a:buClr>
              <a:buSzPts val="4200"/>
              <a:buFont typeface="Arial"/>
              <a:buNone/>
            </a:pPr>
            <a:r>
              <a:rPr b="0" i="0" lang="en-AU" sz="4200" u="none" cap="none" strike="noStrike">
                <a:solidFill>
                  <a:srgbClr val="000000"/>
                </a:solidFill>
                <a:latin typeface="Oswald"/>
                <a:ea typeface="Oswald"/>
                <a:cs typeface="Oswald"/>
                <a:sym typeface="Oswald"/>
              </a:rPr>
              <a:t>Pipeline</a:t>
            </a:r>
            <a:endParaRPr b="0" i="0" sz="1400" u="none" cap="none" strike="noStrike">
              <a:solidFill>
                <a:srgbClr val="000000"/>
              </a:solidFill>
              <a:latin typeface="Arial"/>
              <a:ea typeface="Arial"/>
              <a:cs typeface="Arial"/>
              <a:sym typeface="Arial"/>
            </a:endParaRPr>
          </a:p>
        </p:txBody>
      </p:sp>
      <p:cxnSp>
        <p:nvCxnSpPr>
          <p:cNvPr id="168" name="Google Shape;168;g2e7d7e93230_2_15"/>
          <p:cNvCxnSpPr/>
          <p:nvPr/>
        </p:nvCxnSpPr>
        <p:spPr>
          <a:xfrm rot="10800000">
            <a:off x="16255882" y="4208506"/>
            <a:ext cx="0" cy="4871700"/>
          </a:xfrm>
          <a:prstGeom prst="straightConnector1">
            <a:avLst/>
          </a:prstGeom>
          <a:noFill/>
          <a:ln cap="flat" cmpd="sng" w="38100">
            <a:solidFill>
              <a:srgbClr val="000000"/>
            </a:solidFill>
            <a:prstDash val="solid"/>
            <a:round/>
            <a:headEnd len="sm" w="sm" type="none"/>
            <a:tailEnd len="lg" w="lg" type="oval"/>
          </a:ln>
          <a:effectLst>
            <a:outerShdw blurRad="57150" rotWithShape="0" algn="bl" dir="5400000" dist="19050">
              <a:srgbClr val="000000">
                <a:alpha val="48627"/>
              </a:srgbClr>
            </a:outerShdw>
          </a:effectLst>
        </p:spPr>
      </p:cxnSp>
      <p:cxnSp>
        <p:nvCxnSpPr>
          <p:cNvPr id="169" name="Google Shape;169;g2e7d7e93230_2_15"/>
          <p:cNvCxnSpPr/>
          <p:nvPr/>
        </p:nvCxnSpPr>
        <p:spPr>
          <a:xfrm>
            <a:off x="16255882" y="6119983"/>
            <a:ext cx="0" cy="5427600"/>
          </a:xfrm>
          <a:prstGeom prst="straightConnector1">
            <a:avLst/>
          </a:prstGeom>
          <a:noFill/>
          <a:ln cap="flat" cmpd="sng" w="38100">
            <a:solidFill>
              <a:srgbClr val="000000"/>
            </a:solidFill>
            <a:prstDash val="solid"/>
            <a:round/>
            <a:headEnd len="sm" w="sm" type="none"/>
            <a:tailEnd len="lg" w="lg" type="oval"/>
          </a:ln>
          <a:effectLst>
            <a:outerShdw blurRad="57150" rotWithShape="0" algn="bl" dir="5400000" dist="19050">
              <a:srgbClr val="000000">
                <a:alpha val="48627"/>
              </a:srgbClr>
            </a:outerShdw>
          </a:effectLst>
        </p:spPr>
      </p:cxnSp>
      <p:sp>
        <p:nvSpPr>
          <p:cNvPr id="170" name="Google Shape;170;g2e7d7e93230_2_15"/>
          <p:cNvSpPr txBox="1"/>
          <p:nvPr/>
        </p:nvSpPr>
        <p:spPr>
          <a:xfrm rot="-5400000">
            <a:off x="14410463" y="7424542"/>
            <a:ext cx="5082300" cy="1219200"/>
          </a:xfrm>
          <a:prstGeom prst="rect">
            <a:avLst/>
          </a:prstGeom>
          <a:noFill/>
          <a:ln>
            <a:noFill/>
          </a:ln>
          <a:effectLst>
            <a:outerShdw blurRad="57150" rotWithShape="0" algn="bl" dir="5400000" dist="19050">
              <a:srgbClr val="000000">
                <a:alpha val="48627"/>
              </a:srgbClr>
            </a:outerShdw>
          </a:effectLst>
        </p:spPr>
        <p:txBody>
          <a:bodyPr anchorCtr="0" anchor="t" bIns="0" lIns="0" spcFirstLastPara="1" rIns="0" wrap="square" tIns="0">
            <a:spAutoFit/>
          </a:bodyPr>
          <a:lstStyle/>
          <a:p>
            <a:pPr indent="0" lvl="0" marL="0" marR="0" rtl="0" algn="ctr">
              <a:lnSpc>
                <a:spcPct val="164000"/>
              </a:lnSpc>
              <a:spcBef>
                <a:spcPts val="0"/>
              </a:spcBef>
              <a:spcAft>
                <a:spcPts val="0"/>
              </a:spcAft>
              <a:buClr>
                <a:srgbClr val="000000"/>
              </a:buClr>
              <a:buSzPts val="3000"/>
              <a:buFont typeface="Arial"/>
              <a:buNone/>
            </a:pPr>
            <a:r>
              <a:rPr b="1" i="0" lang="en-AU" sz="3000" u="none" cap="none" strike="noStrike">
                <a:solidFill>
                  <a:srgbClr val="000000"/>
                </a:solidFill>
                <a:latin typeface="Montserrat"/>
                <a:ea typeface="Montserrat"/>
                <a:cs typeface="Montserrat"/>
                <a:sym typeface="Montserrat"/>
              </a:rPr>
              <a:t>Monitoring and Evaluation</a:t>
            </a:r>
            <a:endParaRPr b="1" i="0" sz="3000" u="none" cap="none" strike="noStrike">
              <a:solidFill>
                <a:srgbClr val="000000"/>
              </a:solidFill>
              <a:latin typeface="Arial"/>
              <a:ea typeface="Arial"/>
              <a:cs typeface="Arial"/>
              <a:sym typeface="Arial"/>
            </a:endParaRPr>
          </a:p>
        </p:txBody>
      </p:sp>
      <p:grpSp>
        <p:nvGrpSpPr>
          <p:cNvPr id="171" name="Google Shape;171;g2e7d7e93230_2_15"/>
          <p:cNvGrpSpPr/>
          <p:nvPr/>
        </p:nvGrpSpPr>
        <p:grpSpPr>
          <a:xfrm>
            <a:off x="7262719" y="2275354"/>
            <a:ext cx="7785638" cy="776671"/>
            <a:chOff x="0" y="-95250"/>
            <a:chExt cx="1013491" cy="272201"/>
          </a:xfrm>
        </p:grpSpPr>
        <p:sp>
          <p:nvSpPr>
            <p:cNvPr id="172" name="Google Shape;172;g2e7d7e93230_2_15"/>
            <p:cNvSpPr/>
            <p:nvPr/>
          </p:nvSpPr>
          <p:spPr>
            <a:xfrm>
              <a:off x="0" y="0"/>
              <a:ext cx="1013491" cy="176951"/>
            </a:xfrm>
            <a:custGeom>
              <a:rect b="b" l="l" r="r" t="t"/>
              <a:pathLst>
                <a:path extrusionOk="0" h="176951" w="1013491">
                  <a:moveTo>
                    <a:pt x="0" y="0"/>
                  </a:moveTo>
                  <a:lnTo>
                    <a:pt x="1013491" y="0"/>
                  </a:lnTo>
                  <a:lnTo>
                    <a:pt x="1013491" y="176951"/>
                  </a:lnTo>
                  <a:lnTo>
                    <a:pt x="0" y="176951"/>
                  </a:lnTo>
                  <a:close/>
                </a:path>
              </a:pathLst>
            </a:custGeom>
            <a:solidFill>
              <a:srgbClr val="3D85C6"/>
            </a:solidFill>
            <a:ln>
              <a:noFill/>
            </a:ln>
            <a:effectLst>
              <a:outerShdw blurRad="57150" rotWithShape="0" algn="bl" dir="5400000" dist="19050">
                <a:srgbClr val="000000">
                  <a:alpha val="48627"/>
                </a:srgbClr>
              </a:outerShdw>
            </a:effectLst>
          </p:spPr>
        </p:sp>
        <p:sp>
          <p:nvSpPr>
            <p:cNvPr id="173" name="Google Shape;173;g2e7d7e93230_2_15"/>
            <p:cNvSpPr txBox="1"/>
            <p:nvPr/>
          </p:nvSpPr>
          <p:spPr>
            <a:xfrm>
              <a:off x="0" y="-95250"/>
              <a:ext cx="1013400" cy="272100"/>
            </a:xfrm>
            <a:prstGeom prst="rect">
              <a:avLst/>
            </a:prstGeom>
            <a:solidFill>
              <a:srgbClr val="3D85C6"/>
            </a:solidFill>
            <a:ln cap="flat" cmpd="sng" w="9525">
              <a:solidFill>
                <a:srgbClr val="FFFFFF"/>
              </a:solidFill>
              <a:prstDash val="solid"/>
              <a:round/>
              <a:headEnd len="sm" w="sm" type="none"/>
              <a:tailEnd len="sm" w="sm" type="none"/>
            </a:ln>
            <a:effectLst>
              <a:outerShdw blurRad="57150" rotWithShape="0" algn="bl" dir="5400000" dist="19050">
                <a:srgbClr val="000000">
                  <a:alpha val="48627"/>
                </a:srgbClr>
              </a:outerShdw>
            </a:effectLst>
          </p:spPr>
          <p:txBody>
            <a:bodyPr anchorCtr="0" anchor="ctr" bIns="50800" lIns="50800" spcFirstLastPara="1" rIns="50800" wrap="square" tIns="50800">
              <a:noAutofit/>
            </a:bodyPr>
            <a:lstStyle/>
            <a:p>
              <a:pPr indent="0" lvl="0" marL="0" marR="0" rtl="0" algn="ctr">
                <a:lnSpc>
                  <a:spcPct val="164012"/>
                </a:lnSpc>
                <a:spcBef>
                  <a:spcPts val="0"/>
                </a:spcBef>
                <a:spcAft>
                  <a:spcPts val="0"/>
                </a:spcAft>
                <a:buClr>
                  <a:srgbClr val="000000"/>
                </a:buClr>
                <a:buSzPts val="3000"/>
                <a:buFont typeface="Arial"/>
                <a:buNone/>
              </a:pPr>
              <a:r>
                <a:rPr b="1" i="0" lang="en-AU" sz="3000" u="none" cap="none" strike="noStrike">
                  <a:solidFill>
                    <a:srgbClr val="FFFFFF"/>
                  </a:solidFill>
                  <a:latin typeface="Montserrat"/>
                  <a:ea typeface="Montserrat"/>
                  <a:cs typeface="Montserrat"/>
                  <a:sym typeface="Montserrat"/>
                </a:rPr>
                <a:t>Mature Flagships</a:t>
              </a:r>
              <a:endParaRPr b="1" i="0" sz="3000" u="none" cap="none" strike="noStrike">
                <a:solidFill>
                  <a:srgbClr val="000000"/>
                </a:solidFill>
                <a:latin typeface="Arial"/>
                <a:ea typeface="Arial"/>
                <a:cs typeface="Arial"/>
                <a:sym typeface="Arial"/>
              </a:endParaRPr>
            </a:p>
          </p:txBody>
        </p:sp>
      </p:grpSp>
      <p:sp>
        <p:nvSpPr>
          <p:cNvPr id="174" name="Google Shape;174;g2e7d7e93230_2_15"/>
          <p:cNvSpPr/>
          <p:nvPr/>
        </p:nvSpPr>
        <p:spPr>
          <a:xfrm>
            <a:off x="6395030" y="1917775"/>
            <a:ext cx="457500" cy="1277700"/>
          </a:xfrm>
          <a:prstGeom prst="upDownArrow">
            <a:avLst>
              <a:gd fmla="val 50000" name="adj1"/>
              <a:gd fmla="val 50000" name="adj2"/>
            </a:avLst>
          </a:prstGeom>
          <a:solidFill>
            <a:srgbClr val="EEECE1"/>
          </a:solidFill>
          <a:ln cap="flat" cmpd="sng" w="9525">
            <a:solidFill>
              <a:srgbClr val="1F497D"/>
            </a:solidFill>
            <a:prstDash val="solid"/>
            <a:round/>
            <a:headEnd len="sm" w="sm" type="none"/>
            <a:tailEnd len="sm" w="sm" type="none"/>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5" name="Google Shape;175;g2e7d7e93230_2_15"/>
          <p:cNvSpPr/>
          <p:nvPr/>
        </p:nvSpPr>
        <p:spPr>
          <a:xfrm>
            <a:off x="6395030" y="3543666"/>
            <a:ext cx="457500" cy="1277700"/>
          </a:xfrm>
          <a:prstGeom prst="upDownArrow">
            <a:avLst>
              <a:gd fmla="val 50000" name="adj1"/>
              <a:gd fmla="val 50000" name="adj2"/>
            </a:avLst>
          </a:prstGeom>
          <a:solidFill>
            <a:srgbClr val="EEECE1"/>
          </a:solidFill>
          <a:ln cap="flat" cmpd="sng" w="9525">
            <a:solidFill>
              <a:srgbClr val="1F497D"/>
            </a:solidFill>
            <a:prstDash val="solid"/>
            <a:round/>
            <a:headEnd len="sm" w="sm" type="none"/>
            <a:tailEnd len="sm" w="sm" type="none"/>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6" name="Google Shape;176;g2e7d7e93230_2_15"/>
          <p:cNvSpPr txBox="1"/>
          <p:nvPr/>
        </p:nvSpPr>
        <p:spPr>
          <a:xfrm>
            <a:off x="848500" y="329850"/>
            <a:ext cx="20319900" cy="923400"/>
          </a:xfrm>
          <a:prstGeom prst="rect">
            <a:avLst/>
          </a:prstGeom>
          <a:noFill/>
          <a:ln cap="flat" cmpd="sng" w="9525">
            <a:solidFill>
              <a:srgbClr val="FFF2CC"/>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AU" sz="4800" u="none" cap="none" strike="noStrike">
                <a:solidFill>
                  <a:srgbClr val="274E13"/>
                </a:solidFill>
                <a:latin typeface="Arimo"/>
                <a:ea typeface="Arimo"/>
                <a:cs typeface="Arimo"/>
                <a:sym typeface="Arimo"/>
              </a:rPr>
              <a:t>Post-2025 GWP Structure </a:t>
            </a:r>
            <a:endParaRPr b="1" i="0" sz="4800" u="none" cap="none" strike="noStrike">
              <a:solidFill>
                <a:srgbClr val="274E13"/>
              </a:solidFill>
              <a:latin typeface="Arimo"/>
              <a:ea typeface="Arimo"/>
              <a:cs typeface="Arimo"/>
              <a:sym typeface="Arim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g2eb15f96457_0_2"/>
          <p:cNvSpPr txBox="1"/>
          <p:nvPr>
            <p:ph idx="12" type="sldNum"/>
          </p:nvPr>
        </p:nvSpPr>
        <p:spPr>
          <a:xfrm>
            <a:off x="17221200" y="12712700"/>
            <a:ext cx="5486400" cy="730200"/>
          </a:xfrm>
          <a:prstGeom prst="rect">
            <a:avLst/>
          </a:prstGeom>
          <a:noFill/>
          <a:ln>
            <a:noFill/>
          </a:ln>
        </p:spPr>
        <p:txBody>
          <a:bodyPr anchorCtr="0" anchor="ctr" bIns="91400" lIns="182850" spcFirstLastPara="1" rIns="182850" wrap="square" tIns="91400">
            <a:noAutofit/>
          </a:bodyPr>
          <a:lstStyle/>
          <a:p>
            <a:pPr indent="0" lvl="0" marL="0" rtl="0" algn="r">
              <a:lnSpc>
                <a:spcPct val="100000"/>
              </a:lnSpc>
              <a:spcBef>
                <a:spcPts val="0"/>
              </a:spcBef>
              <a:spcAft>
                <a:spcPts val="0"/>
              </a:spcAft>
              <a:buClr>
                <a:srgbClr val="000000"/>
              </a:buClr>
              <a:buSzPts val="2400"/>
              <a:buFont typeface="Arial"/>
              <a:buNone/>
            </a:pPr>
            <a:fld id="{00000000-1234-1234-1234-123412341234}" type="slidenum">
              <a:rPr lang="en-AU"/>
              <a:t>‹#›</a:t>
            </a:fld>
            <a:endParaRPr/>
          </a:p>
        </p:txBody>
      </p:sp>
      <p:pic>
        <p:nvPicPr>
          <p:cNvPr id="182" name="Google Shape;182;g2eb15f96457_0_2"/>
          <p:cNvPicPr preferRelativeResize="0"/>
          <p:nvPr/>
        </p:nvPicPr>
        <p:blipFill rotWithShape="1">
          <a:blip r:embed="rId3">
            <a:alphaModFix/>
          </a:blip>
          <a:srcRect b="0" l="23344" r="23449" t="9510"/>
          <a:stretch/>
        </p:blipFill>
        <p:spPr>
          <a:xfrm>
            <a:off x="5166301" y="136550"/>
            <a:ext cx="14051395" cy="134429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sp>
        <p:nvSpPr>
          <p:cNvPr id="187" name="Google Shape;187;g2e7d7e93230_2_8"/>
          <p:cNvSpPr txBox="1"/>
          <p:nvPr>
            <p:ph idx="12" type="sldNum"/>
          </p:nvPr>
        </p:nvSpPr>
        <p:spPr>
          <a:xfrm>
            <a:off x="17221200" y="12712700"/>
            <a:ext cx="5486400" cy="730200"/>
          </a:xfrm>
          <a:prstGeom prst="rect">
            <a:avLst/>
          </a:prstGeom>
          <a:noFill/>
          <a:ln>
            <a:noFill/>
          </a:ln>
        </p:spPr>
        <p:txBody>
          <a:bodyPr anchorCtr="0" anchor="ctr" bIns="91400" lIns="182850" spcFirstLastPara="1" rIns="182850" wrap="square" tIns="91400">
            <a:noAutofit/>
          </a:bodyPr>
          <a:lstStyle/>
          <a:p>
            <a:pPr indent="0" lvl="0" marL="0" rtl="0" algn="r">
              <a:lnSpc>
                <a:spcPct val="100000"/>
              </a:lnSpc>
              <a:spcBef>
                <a:spcPts val="0"/>
              </a:spcBef>
              <a:spcAft>
                <a:spcPts val="0"/>
              </a:spcAft>
              <a:buClr>
                <a:srgbClr val="000000"/>
              </a:buClr>
              <a:buSzPts val="2400"/>
              <a:buFont typeface="Arial"/>
              <a:buNone/>
            </a:pPr>
            <a:fld id="{00000000-1234-1234-1234-123412341234}" type="slidenum">
              <a:rPr lang="en-AU"/>
              <a:t>‹#›</a:t>
            </a:fld>
            <a:endParaRPr/>
          </a:p>
        </p:txBody>
      </p:sp>
      <p:pic>
        <p:nvPicPr>
          <p:cNvPr id="188" name="Google Shape;188;g2e7d7e93230_2_8"/>
          <p:cNvPicPr preferRelativeResize="0"/>
          <p:nvPr/>
        </p:nvPicPr>
        <p:blipFill rotWithShape="1">
          <a:blip r:embed="rId3">
            <a:alphaModFix/>
          </a:blip>
          <a:srcRect b="0" l="0" r="0" t="0"/>
          <a:stretch/>
        </p:blipFill>
        <p:spPr>
          <a:xfrm>
            <a:off x="-38112" y="-21425"/>
            <a:ext cx="24460221" cy="13758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2f401ec5783_0_189"/>
          <p:cNvPicPr preferRelativeResize="0"/>
          <p:nvPr/>
        </p:nvPicPr>
        <p:blipFill rotWithShape="1">
          <a:blip r:embed="rId3">
            <a:alphaModFix/>
          </a:blip>
          <a:srcRect b="0" l="26896" r="26892" t="0"/>
          <a:stretch/>
        </p:blipFill>
        <p:spPr>
          <a:xfrm>
            <a:off x="14871408" y="0"/>
            <a:ext cx="9512591" cy="13716001"/>
          </a:xfrm>
          <a:prstGeom prst="rect">
            <a:avLst/>
          </a:prstGeom>
          <a:noFill/>
          <a:ln>
            <a:noFill/>
          </a:ln>
        </p:spPr>
      </p:pic>
      <p:grpSp>
        <p:nvGrpSpPr>
          <p:cNvPr id="194" name="Google Shape;194;g2f401ec5783_0_189"/>
          <p:cNvGrpSpPr/>
          <p:nvPr/>
        </p:nvGrpSpPr>
        <p:grpSpPr>
          <a:xfrm>
            <a:off x="554068" y="328643"/>
            <a:ext cx="15851336" cy="13387361"/>
            <a:chOff x="0" y="-95250"/>
            <a:chExt cx="1286718" cy="1086707"/>
          </a:xfrm>
        </p:grpSpPr>
        <p:sp>
          <p:nvSpPr>
            <p:cNvPr id="195" name="Google Shape;195;g2f401ec5783_0_189"/>
            <p:cNvSpPr/>
            <p:nvPr/>
          </p:nvSpPr>
          <p:spPr>
            <a:xfrm>
              <a:off x="0" y="0"/>
              <a:ext cx="1286718" cy="991457"/>
            </a:xfrm>
            <a:custGeom>
              <a:rect b="b" l="l" r="r" t="t"/>
              <a:pathLst>
                <a:path extrusionOk="0" h="991457" w="1286718">
                  <a:moveTo>
                    <a:pt x="0" y="0"/>
                  </a:moveTo>
                  <a:lnTo>
                    <a:pt x="1286718" y="0"/>
                  </a:lnTo>
                  <a:lnTo>
                    <a:pt x="1286718" y="991457"/>
                  </a:lnTo>
                  <a:lnTo>
                    <a:pt x="0" y="991457"/>
                  </a:lnTo>
                  <a:close/>
                </a:path>
              </a:pathLst>
            </a:custGeom>
            <a:solidFill>
              <a:srgbClr val="8ECBCF"/>
            </a:solidFill>
            <a:ln>
              <a:noFill/>
            </a:ln>
          </p:spPr>
        </p:sp>
        <p:sp>
          <p:nvSpPr>
            <p:cNvPr id="196" name="Google Shape;196;g2f401ec5783_0_189"/>
            <p:cNvSpPr txBox="1"/>
            <p:nvPr/>
          </p:nvSpPr>
          <p:spPr>
            <a:xfrm>
              <a:off x="0" y="-95250"/>
              <a:ext cx="1286700" cy="1086600"/>
            </a:xfrm>
            <a:prstGeom prst="rect">
              <a:avLst/>
            </a:prstGeom>
            <a:noFill/>
            <a:ln>
              <a:noFill/>
            </a:ln>
          </p:spPr>
          <p:txBody>
            <a:bodyPr anchorCtr="0" anchor="ctr" bIns="67725" lIns="67725" spcFirstLastPara="1" rIns="67725" wrap="square" tIns="67725">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197" name="Google Shape;197;g2f401ec5783_0_189"/>
          <p:cNvGrpSpPr/>
          <p:nvPr/>
        </p:nvGrpSpPr>
        <p:grpSpPr>
          <a:xfrm>
            <a:off x="0" y="-339086"/>
            <a:ext cx="15851336" cy="13618876"/>
            <a:chOff x="0" y="-95250"/>
            <a:chExt cx="1286718" cy="1105500"/>
          </a:xfrm>
        </p:grpSpPr>
        <p:sp>
          <p:nvSpPr>
            <p:cNvPr id="198" name="Google Shape;198;g2f401ec5783_0_189"/>
            <p:cNvSpPr/>
            <p:nvPr/>
          </p:nvSpPr>
          <p:spPr>
            <a:xfrm>
              <a:off x="0" y="0"/>
              <a:ext cx="1286718" cy="1010188"/>
            </a:xfrm>
            <a:custGeom>
              <a:rect b="b" l="l" r="r" t="t"/>
              <a:pathLst>
                <a:path extrusionOk="0" h="1010188" w="1286718">
                  <a:moveTo>
                    <a:pt x="0" y="0"/>
                  </a:moveTo>
                  <a:lnTo>
                    <a:pt x="1286718" y="0"/>
                  </a:lnTo>
                  <a:lnTo>
                    <a:pt x="1286718" y="1010188"/>
                  </a:lnTo>
                  <a:lnTo>
                    <a:pt x="0" y="1010188"/>
                  </a:lnTo>
                  <a:close/>
                </a:path>
              </a:pathLst>
            </a:custGeom>
            <a:solidFill>
              <a:srgbClr val="FFFFFF"/>
            </a:solidFill>
            <a:ln>
              <a:noFill/>
            </a:ln>
          </p:spPr>
        </p:sp>
        <p:sp>
          <p:nvSpPr>
            <p:cNvPr id="199" name="Google Shape;199;g2f401ec5783_0_189"/>
            <p:cNvSpPr txBox="1"/>
            <p:nvPr/>
          </p:nvSpPr>
          <p:spPr>
            <a:xfrm>
              <a:off x="0" y="-95250"/>
              <a:ext cx="1286700" cy="1105500"/>
            </a:xfrm>
            <a:prstGeom prst="rect">
              <a:avLst/>
            </a:prstGeom>
            <a:noFill/>
            <a:ln>
              <a:noFill/>
            </a:ln>
          </p:spPr>
          <p:txBody>
            <a:bodyPr anchorCtr="0" anchor="ctr" bIns="67725" lIns="67725" spcFirstLastPara="1" rIns="67725" wrap="square" tIns="67725">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
        <p:nvSpPr>
          <p:cNvPr id="200" name="Google Shape;200;g2f401ec5783_0_189"/>
          <p:cNvSpPr txBox="1"/>
          <p:nvPr/>
        </p:nvSpPr>
        <p:spPr>
          <a:xfrm>
            <a:off x="629612" y="1018016"/>
            <a:ext cx="142416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200"/>
              <a:buFont typeface="Arial"/>
              <a:buNone/>
            </a:pPr>
            <a:r>
              <a:rPr b="0" i="0" lang="en-AU" sz="7200" u="none" cap="none" strike="noStrike">
                <a:solidFill>
                  <a:srgbClr val="000000"/>
                </a:solidFill>
                <a:latin typeface="Oswald SemiBold"/>
                <a:ea typeface="Oswald SemiBold"/>
                <a:cs typeface="Oswald SemiBold"/>
                <a:sym typeface="Oswald SemiBold"/>
              </a:rPr>
              <a:t>POST-2025 GEO WORK PROGRAMME</a:t>
            </a:r>
            <a:endParaRPr b="0" i="0" sz="7200" u="none" cap="none" strike="noStrike">
              <a:solidFill>
                <a:srgbClr val="000000"/>
              </a:solidFill>
              <a:latin typeface="Oswald SemiBold"/>
              <a:ea typeface="Oswald SemiBold"/>
              <a:cs typeface="Oswald SemiBold"/>
              <a:sym typeface="Oswald SemiBold"/>
            </a:endParaRPr>
          </a:p>
          <a:p>
            <a:pPr indent="0" lvl="0" marL="0" marR="0" rtl="0" algn="l">
              <a:lnSpc>
                <a:spcPct val="100000"/>
              </a:lnSpc>
              <a:spcBef>
                <a:spcPts val="0"/>
              </a:spcBef>
              <a:spcAft>
                <a:spcPts val="0"/>
              </a:spcAft>
              <a:buClr>
                <a:srgbClr val="000000"/>
              </a:buClr>
              <a:buSzPts val="7200"/>
              <a:buFont typeface="Arial"/>
              <a:buNone/>
            </a:pPr>
            <a:r>
              <a:rPr b="0" i="0" lang="en-AU" sz="7200" u="none" cap="none" strike="noStrike">
                <a:solidFill>
                  <a:srgbClr val="000000"/>
                </a:solidFill>
                <a:latin typeface="Oswald SemiBold"/>
                <a:ea typeface="Oswald SemiBold"/>
                <a:cs typeface="Oswald SemiBold"/>
                <a:sym typeface="Oswald SemiBold"/>
              </a:rPr>
              <a:t>CALL FOR PROPOSALS </a:t>
            </a:r>
            <a:endParaRPr b="0" i="0" sz="7200" u="none" cap="none" strike="noStrike">
              <a:solidFill>
                <a:srgbClr val="000000"/>
              </a:solidFill>
              <a:latin typeface="Oswald SemiBold"/>
              <a:ea typeface="Oswald SemiBold"/>
              <a:cs typeface="Oswald SemiBold"/>
              <a:sym typeface="Oswald SemiBold"/>
            </a:endParaRPr>
          </a:p>
        </p:txBody>
      </p:sp>
      <p:sp>
        <p:nvSpPr>
          <p:cNvPr id="201" name="Google Shape;201;g2f401ec5783_0_189"/>
          <p:cNvSpPr txBox="1"/>
          <p:nvPr/>
        </p:nvSpPr>
        <p:spPr>
          <a:xfrm>
            <a:off x="927875" y="3508650"/>
            <a:ext cx="13995600" cy="9235500"/>
          </a:xfrm>
          <a:prstGeom prst="rect">
            <a:avLst/>
          </a:prstGeom>
          <a:noFill/>
          <a:ln>
            <a:noFill/>
          </a:ln>
        </p:spPr>
        <p:txBody>
          <a:bodyPr anchorCtr="0" anchor="t" bIns="0" lIns="0" spcFirstLastPara="1" rIns="0" wrap="square" tIns="0">
            <a:spAutoFit/>
          </a:bodyPr>
          <a:lstStyle/>
          <a:p>
            <a:pPr indent="-469900" lvl="1" marL="1041400" marR="0" rtl="0" algn="l">
              <a:lnSpc>
                <a:spcPct val="140000"/>
              </a:lnSpc>
              <a:spcBef>
                <a:spcPts val="0"/>
              </a:spcBef>
              <a:spcAft>
                <a:spcPts val="0"/>
              </a:spcAft>
              <a:buClr>
                <a:srgbClr val="000000"/>
              </a:buClr>
              <a:buSzPts val="4000"/>
              <a:buFont typeface="Arimo"/>
              <a:buChar char="•"/>
            </a:pPr>
            <a:r>
              <a:rPr b="1" i="0" lang="en-AU" sz="4000" u="none" cap="none" strike="noStrike">
                <a:solidFill>
                  <a:srgbClr val="000000"/>
                </a:solidFill>
                <a:latin typeface="Arimo"/>
                <a:ea typeface="Arimo"/>
                <a:cs typeface="Arimo"/>
                <a:sym typeface="Arimo"/>
              </a:rPr>
              <a:t>Launch</a:t>
            </a:r>
            <a:r>
              <a:rPr b="1" lang="en-AU" sz="4000">
                <a:latin typeface="Arimo"/>
                <a:ea typeface="Arimo"/>
                <a:cs typeface="Arimo"/>
                <a:sym typeface="Arimo"/>
              </a:rPr>
              <a:t>ed: </a:t>
            </a:r>
            <a:r>
              <a:rPr b="1" lang="en-AU" sz="4000">
                <a:solidFill>
                  <a:schemeClr val="accent5"/>
                </a:solidFill>
                <a:latin typeface="Arimo"/>
                <a:ea typeface="Arimo"/>
                <a:cs typeface="Arimo"/>
                <a:sym typeface="Arimo"/>
              </a:rPr>
              <a:t>Sept 16</a:t>
            </a:r>
            <a:endParaRPr b="1" i="0" sz="4000" u="none" cap="none" strike="noStrike">
              <a:solidFill>
                <a:schemeClr val="accent5"/>
              </a:solidFill>
              <a:latin typeface="Arimo"/>
              <a:ea typeface="Arimo"/>
              <a:cs typeface="Arimo"/>
              <a:sym typeface="Arimo"/>
            </a:endParaRPr>
          </a:p>
          <a:p>
            <a:pPr indent="-469900" lvl="1" marL="1041400" marR="0" rtl="0" algn="l">
              <a:lnSpc>
                <a:spcPct val="140000"/>
              </a:lnSpc>
              <a:spcBef>
                <a:spcPts val="0"/>
              </a:spcBef>
              <a:spcAft>
                <a:spcPts val="0"/>
              </a:spcAft>
              <a:buClr>
                <a:srgbClr val="000000"/>
              </a:buClr>
              <a:buSzPts val="4000"/>
              <a:buFont typeface="Arimo"/>
              <a:buChar char="•"/>
            </a:pPr>
            <a:r>
              <a:rPr lang="en-AU" sz="4000">
                <a:latin typeface="Arimo"/>
                <a:ea typeface="Arimo"/>
                <a:cs typeface="Arimo"/>
                <a:sym typeface="Arimo"/>
              </a:rPr>
              <a:t>Applications deadline</a:t>
            </a:r>
            <a:r>
              <a:rPr b="0" i="0" lang="en-AU" sz="4000" u="none" cap="none" strike="noStrike">
                <a:solidFill>
                  <a:srgbClr val="000000"/>
                </a:solidFill>
                <a:latin typeface="Arimo"/>
                <a:ea typeface="Arimo"/>
                <a:cs typeface="Arimo"/>
                <a:sym typeface="Arimo"/>
              </a:rPr>
              <a:t>: </a:t>
            </a:r>
            <a:r>
              <a:rPr b="1" lang="en-AU" sz="4000">
                <a:solidFill>
                  <a:srgbClr val="FF5757"/>
                </a:solidFill>
                <a:latin typeface="Arimo"/>
                <a:ea typeface="Arimo"/>
                <a:cs typeface="Arimo"/>
                <a:sym typeface="Arimo"/>
              </a:rPr>
              <a:t>Oct 31</a:t>
            </a:r>
            <a:endParaRPr b="1" i="0" sz="4000" u="none" cap="none" strike="noStrike">
              <a:solidFill>
                <a:srgbClr val="000000"/>
              </a:solidFill>
              <a:latin typeface="Arimo"/>
              <a:ea typeface="Arimo"/>
              <a:cs typeface="Arimo"/>
              <a:sym typeface="Arimo"/>
            </a:endParaRPr>
          </a:p>
          <a:p>
            <a:pPr indent="-469900" lvl="1" marL="1041400" marR="0" rtl="0" algn="l">
              <a:lnSpc>
                <a:spcPct val="140000"/>
              </a:lnSpc>
              <a:spcBef>
                <a:spcPts val="0"/>
              </a:spcBef>
              <a:spcAft>
                <a:spcPts val="0"/>
              </a:spcAft>
              <a:buClr>
                <a:srgbClr val="000000"/>
              </a:buClr>
              <a:buSzPts val="4000"/>
              <a:buFont typeface="Arimo"/>
              <a:buChar char="•"/>
            </a:pPr>
            <a:r>
              <a:rPr b="0" i="0" lang="en-AU" sz="4000" u="none" cap="none" strike="noStrike">
                <a:solidFill>
                  <a:srgbClr val="000000"/>
                </a:solidFill>
                <a:latin typeface="Arimo"/>
                <a:ea typeface="Arimo"/>
                <a:cs typeface="Arimo"/>
                <a:sym typeface="Arimo"/>
              </a:rPr>
              <a:t>Open to current and new activities- all interested must submit a proposal either as a Convener or part of the R2O pipeline</a:t>
            </a:r>
            <a:endParaRPr b="0" i="0" sz="4000" u="none" cap="none" strike="noStrike">
              <a:solidFill>
                <a:srgbClr val="000000"/>
              </a:solidFill>
              <a:latin typeface="Arimo"/>
              <a:ea typeface="Arimo"/>
              <a:cs typeface="Arimo"/>
              <a:sym typeface="Arimo"/>
            </a:endParaRPr>
          </a:p>
          <a:p>
            <a:pPr indent="-558800" lvl="2" marL="1828800" marR="0" rtl="0" algn="l">
              <a:lnSpc>
                <a:spcPct val="140000"/>
              </a:lnSpc>
              <a:spcBef>
                <a:spcPts val="0"/>
              </a:spcBef>
              <a:spcAft>
                <a:spcPts val="0"/>
              </a:spcAft>
              <a:buClr>
                <a:srgbClr val="000000"/>
              </a:buClr>
              <a:buSzPts val="4000"/>
              <a:buFont typeface="Arimo"/>
              <a:buChar char="■"/>
            </a:pPr>
            <a:r>
              <a:rPr b="0" i="0" lang="en-AU" sz="4000" u="none" cap="none" strike="noStrike">
                <a:solidFill>
                  <a:srgbClr val="000000"/>
                </a:solidFill>
                <a:latin typeface="Arimo"/>
                <a:ea typeface="Arimo"/>
                <a:cs typeface="Arimo"/>
                <a:sym typeface="Arimo"/>
              </a:rPr>
              <a:t>The call includes descriptions of new GWP categories  along with the templates</a:t>
            </a:r>
            <a:endParaRPr b="0" i="0" sz="4000" u="none" cap="none" strike="noStrike">
              <a:solidFill>
                <a:srgbClr val="000000"/>
              </a:solidFill>
              <a:latin typeface="Arimo"/>
              <a:ea typeface="Arimo"/>
              <a:cs typeface="Arimo"/>
              <a:sym typeface="Arimo"/>
            </a:endParaRPr>
          </a:p>
          <a:p>
            <a:pPr indent="-469900" lvl="1" marL="1041400" marR="0" rtl="0" algn="l">
              <a:lnSpc>
                <a:spcPct val="140000"/>
              </a:lnSpc>
              <a:spcBef>
                <a:spcPts val="0"/>
              </a:spcBef>
              <a:spcAft>
                <a:spcPts val="0"/>
              </a:spcAft>
              <a:buClr>
                <a:srgbClr val="000000"/>
              </a:buClr>
              <a:buSzPts val="4000"/>
              <a:buFont typeface="Arimo"/>
              <a:buChar char="•"/>
            </a:pPr>
            <a:r>
              <a:rPr b="0" i="0" lang="en-AU" sz="4000" u="none" cap="none" strike="noStrike">
                <a:solidFill>
                  <a:srgbClr val="000000"/>
                </a:solidFill>
                <a:latin typeface="Arimo"/>
                <a:ea typeface="Arimo"/>
                <a:cs typeface="Arimo"/>
                <a:sym typeface="Arimo"/>
              </a:rPr>
              <a:t>Focus Areas will help with prioritization and coordination</a:t>
            </a:r>
            <a:endParaRPr b="0" i="0" sz="4000" u="none" cap="none" strike="noStrike">
              <a:solidFill>
                <a:srgbClr val="000000"/>
              </a:solidFill>
              <a:latin typeface="Arimo"/>
              <a:ea typeface="Arimo"/>
              <a:cs typeface="Arimo"/>
              <a:sym typeface="Arimo"/>
            </a:endParaRPr>
          </a:p>
          <a:p>
            <a:pPr indent="-469900" lvl="1" marL="1041400" marR="0" rtl="0" algn="l">
              <a:lnSpc>
                <a:spcPct val="140000"/>
              </a:lnSpc>
              <a:spcBef>
                <a:spcPts val="0"/>
              </a:spcBef>
              <a:spcAft>
                <a:spcPts val="0"/>
              </a:spcAft>
              <a:buClr>
                <a:srgbClr val="000000"/>
              </a:buClr>
              <a:buSzPts val="4000"/>
              <a:buFont typeface="Arimo"/>
              <a:buChar char="•"/>
            </a:pPr>
            <a:r>
              <a:rPr b="0" i="0" lang="en-AU" sz="4000" u="none" cap="none" strike="noStrike">
                <a:solidFill>
                  <a:srgbClr val="000000"/>
                </a:solidFill>
                <a:latin typeface="Arimo"/>
                <a:ea typeface="Arimo"/>
                <a:cs typeface="Arimo"/>
                <a:sym typeface="Arimo"/>
              </a:rPr>
              <a:t>A Monitoring &amp; Evaluation Framework will be a key element of the new GWP as well as impact for users, where Regional GEOs play a key role</a:t>
            </a:r>
            <a:endParaRPr b="0" i="0" sz="4000" u="none" cap="none" strike="noStrike">
              <a:solidFill>
                <a:srgbClr val="000000"/>
              </a:solidFill>
              <a:latin typeface="Arimo"/>
              <a:ea typeface="Arimo"/>
              <a:cs typeface="Arimo"/>
              <a:sym typeface="Arim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205" name="Shape 205"/>
        <p:cNvGrpSpPr/>
        <p:nvPr/>
      </p:nvGrpSpPr>
      <p:grpSpPr>
        <a:xfrm>
          <a:off x="0" y="0"/>
          <a:ext cx="0" cy="0"/>
          <a:chOff x="0" y="0"/>
          <a:chExt cx="0" cy="0"/>
        </a:xfrm>
      </p:grpSpPr>
      <p:pic>
        <p:nvPicPr>
          <p:cNvPr id="206" name="Google Shape;206;g2f401ec5783_0_176"/>
          <p:cNvPicPr preferRelativeResize="0"/>
          <p:nvPr/>
        </p:nvPicPr>
        <p:blipFill rotWithShape="1">
          <a:blip r:embed="rId3">
            <a:alphaModFix/>
          </a:blip>
          <a:srcRect b="5536" l="18877" r="37746" t="591"/>
          <a:stretch/>
        </p:blipFill>
        <p:spPr>
          <a:xfrm>
            <a:off x="14871408" y="0"/>
            <a:ext cx="9512590" cy="13715999"/>
          </a:xfrm>
          <a:prstGeom prst="rect">
            <a:avLst/>
          </a:prstGeom>
          <a:noFill/>
          <a:ln>
            <a:noFill/>
          </a:ln>
        </p:spPr>
      </p:pic>
      <p:grpSp>
        <p:nvGrpSpPr>
          <p:cNvPr id="207" name="Google Shape;207;g2f401ec5783_0_176"/>
          <p:cNvGrpSpPr/>
          <p:nvPr/>
        </p:nvGrpSpPr>
        <p:grpSpPr>
          <a:xfrm>
            <a:off x="0" y="-1333386"/>
            <a:ext cx="15446276" cy="15049354"/>
            <a:chOff x="0" y="-95250"/>
            <a:chExt cx="1103400" cy="1075046"/>
          </a:xfrm>
        </p:grpSpPr>
        <p:sp>
          <p:nvSpPr>
            <p:cNvPr id="208" name="Google Shape;208;g2f401ec5783_0_176"/>
            <p:cNvSpPr/>
            <p:nvPr/>
          </p:nvSpPr>
          <p:spPr>
            <a:xfrm>
              <a:off x="0" y="0"/>
              <a:ext cx="1103263" cy="979796"/>
            </a:xfrm>
            <a:custGeom>
              <a:rect b="b" l="l" r="r" t="t"/>
              <a:pathLst>
                <a:path extrusionOk="0" h="979796" w="1103263">
                  <a:moveTo>
                    <a:pt x="0" y="0"/>
                  </a:moveTo>
                  <a:lnTo>
                    <a:pt x="1103263" y="0"/>
                  </a:lnTo>
                  <a:lnTo>
                    <a:pt x="1103263" y="979796"/>
                  </a:lnTo>
                  <a:lnTo>
                    <a:pt x="0" y="979796"/>
                  </a:lnTo>
                  <a:close/>
                </a:path>
              </a:pathLst>
            </a:custGeom>
            <a:solidFill>
              <a:srgbClr val="FFFFFF"/>
            </a:solidFill>
            <a:ln>
              <a:noFill/>
            </a:ln>
          </p:spPr>
        </p:sp>
        <p:sp>
          <p:nvSpPr>
            <p:cNvPr id="209" name="Google Shape;209;g2f401ec5783_0_176"/>
            <p:cNvSpPr txBox="1"/>
            <p:nvPr/>
          </p:nvSpPr>
          <p:spPr>
            <a:xfrm>
              <a:off x="0" y="-95250"/>
              <a:ext cx="1103400" cy="1074900"/>
            </a:xfrm>
            <a:prstGeom prst="rect">
              <a:avLst/>
            </a:prstGeom>
            <a:noFill/>
            <a:ln>
              <a:noFill/>
            </a:ln>
          </p:spPr>
          <p:txBody>
            <a:bodyPr anchorCtr="0" anchor="ctr" bIns="67725" lIns="67725" spcFirstLastPara="1" rIns="67725" wrap="square" tIns="67725">
              <a:noAutofit/>
            </a:bodyPr>
            <a:lstStyle/>
            <a:p>
              <a:pPr indent="0" lvl="0" marL="0" marR="0" rtl="0" algn="ctr">
                <a:lnSpc>
                  <a:spcPct val="1785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
        <p:nvSpPr>
          <p:cNvPr id="210" name="Google Shape;210;g2f401ec5783_0_176"/>
          <p:cNvSpPr/>
          <p:nvPr/>
        </p:nvSpPr>
        <p:spPr>
          <a:xfrm>
            <a:off x="380200" y="2975275"/>
            <a:ext cx="14490900" cy="5336100"/>
          </a:xfrm>
          <a:prstGeom prst="rect">
            <a:avLst/>
          </a:prstGeom>
          <a:solidFill>
            <a:srgbClr val="E2EF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11" name="Google Shape;211;g2f401ec5783_0_176"/>
          <p:cNvSpPr txBox="1"/>
          <p:nvPr/>
        </p:nvSpPr>
        <p:spPr>
          <a:xfrm>
            <a:off x="638932" y="261087"/>
            <a:ext cx="14232300" cy="337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200"/>
              <a:buFont typeface="Arial"/>
              <a:buNone/>
            </a:pPr>
            <a:r>
              <a:rPr b="0" i="0" lang="en-AU" sz="7200" u="none" cap="none" strike="noStrike">
                <a:solidFill>
                  <a:srgbClr val="000000"/>
                </a:solidFill>
                <a:latin typeface="Oswald SemiBold"/>
                <a:ea typeface="Oswald SemiBold"/>
                <a:cs typeface="Oswald SemiBold"/>
                <a:sym typeface="Oswald SemiBold"/>
              </a:rPr>
              <a:t>POST-2025 GEO WORK PROGRAMME IMPLEMENTATION PLANS &amp; CRITERIA</a:t>
            </a:r>
            <a:endParaRPr b="0" i="0" sz="7200" u="none" cap="none" strike="noStrike">
              <a:solidFill>
                <a:srgbClr val="000000"/>
              </a:solidFill>
              <a:latin typeface="Oswald SemiBold"/>
              <a:ea typeface="Oswald SemiBold"/>
              <a:cs typeface="Oswald SemiBold"/>
              <a:sym typeface="Oswald SemiBold"/>
            </a:endParaRPr>
          </a:p>
          <a:p>
            <a:pPr indent="0" lvl="0" marL="0" marR="0" rtl="0" algn="l">
              <a:lnSpc>
                <a:spcPct val="125000"/>
              </a:lnSpc>
              <a:spcBef>
                <a:spcPts val="0"/>
              </a:spcBef>
              <a:spcAft>
                <a:spcPts val="0"/>
              </a:spcAft>
              <a:buClr>
                <a:srgbClr val="000000"/>
              </a:buClr>
              <a:buSzPts val="7500"/>
              <a:buFont typeface="Arial"/>
              <a:buNone/>
            </a:pPr>
            <a:r>
              <a:t/>
            </a:r>
            <a:endParaRPr b="1" i="0" sz="7500" u="none" cap="none" strike="noStrike">
              <a:solidFill>
                <a:srgbClr val="000000"/>
              </a:solidFill>
              <a:latin typeface="Oswald"/>
              <a:ea typeface="Oswald"/>
              <a:cs typeface="Oswald"/>
              <a:sym typeface="Oswald"/>
            </a:endParaRPr>
          </a:p>
        </p:txBody>
      </p:sp>
      <p:sp>
        <p:nvSpPr>
          <p:cNvPr id="212" name="Google Shape;212;g2f401ec5783_0_176"/>
          <p:cNvSpPr txBox="1"/>
          <p:nvPr/>
        </p:nvSpPr>
        <p:spPr>
          <a:xfrm>
            <a:off x="545625" y="8608950"/>
            <a:ext cx="14035500" cy="437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3600"/>
              <a:buFont typeface="Arial"/>
              <a:buNone/>
            </a:pPr>
            <a:r>
              <a:rPr b="1" i="0" lang="en-AU" sz="3600" u="none" cap="none" strike="noStrike">
                <a:solidFill>
                  <a:srgbClr val="000000"/>
                </a:solidFill>
                <a:latin typeface="Arimo"/>
                <a:ea typeface="Arimo"/>
                <a:cs typeface="Arimo"/>
                <a:sym typeface="Arimo"/>
              </a:rPr>
              <a:t> Implementation Plan Process</a:t>
            </a:r>
            <a:endParaRPr b="1" i="0" sz="3600" u="none" cap="none" strike="noStrike">
              <a:solidFill>
                <a:srgbClr val="000000"/>
              </a:solidFill>
              <a:latin typeface="Arimo"/>
              <a:ea typeface="Arimo"/>
              <a:cs typeface="Arimo"/>
              <a:sym typeface="Arimo"/>
            </a:endParaRPr>
          </a:p>
          <a:p>
            <a:pPr indent="-533400" lvl="1" marL="1219200" marR="0" rtl="0" algn="l">
              <a:lnSpc>
                <a:spcPct val="115000"/>
              </a:lnSpc>
              <a:spcBef>
                <a:spcPts val="0"/>
              </a:spcBef>
              <a:spcAft>
                <a:spcPts val="0"/>
              </a:spcAft>
              <a:buClr>
                <a:srgbClr val="000000"/>
              </a:buClr>
              <a:buSzPts val="3600"/>
              <a:buFont typeface="Arimo"/>
              <a:buChar char="•"/>
            </a:pPr>
            <a:r>
              <a:rPr b="0" i="0" lang="en-AU" sz="3600" u="none" cap="none" strike="noStrike">
                <a:solidFill>
                  <a:srgbClr val="000000"/>
                </a:solidFill>
                <a:latin typeface="Arimo"/>
                <a:ea typeface="Arimo"/>
                <a:cs typeface="Arimo"/>
                <a:sym typeface="Arimo"/>
              </a:rPr>
              <a:t>The Earth Intelligence Matrix - an assessment tool with reference criteria for the R2O pipeline, will help activities and the PB to assess placement</a:t>
            </a:r>
            <a:endParaRPr b="0" i="0" sz="3600" u="none" cap="none" strike="noStrike">
              <a:solidFill>
                <a:srgbClr val="000000"/>
              </a:solidFill>
              <a:latin typeface="Arimo"/>
              <a:ea typeface="Arimo"/>
              <a:cs typeface="Arimo"/>
              <a:sym typeface="Arimo"/>
            </a:endParaRPr>
          </a:p>
          <a:p>
            <a:pPr indent="-533400" lvl="1" marL="1219200" marR="0" rtl="0" algn="l">
              <a:lnSpc>
                <a:spcPct val="115000"/>
              </a:lnSpc>
              <a:spcBef>
                <a:spcPts val="0"/>
              </a:spcBef>
              <a:spcAft>
                <a:spcPts val="0"/>
              </a:spcAft>
              <a:buClr>
                <a:srgbClr val="000000"/>
              </a:buClr>
              <a:buSzPts val="3600"/>
              <a:buFont typeface="Arimo"/>
              <a:buChar char="•"/>
            </a:pPr>
            <a:r>
              <a:rPr b="0" i="0" lang="en-AU" sz="3600" u="none" cap="none" strike="noStrike">
                <a:solidFill>
                  <a:srgbClr val="000000"/>
                </a:solidFill>
                <a:latin typeface="Arimo"/>
                <a:ea typeface="Arimo"/>
                <a:cs typeface="Arimo"/>
                <a:sym typeface="Arimo"/>
              </a:rPr>
              <a:t>Selected Activities to deliver detailed work plans based on monitoring and evaluation criteria set by the PB</a:t>
            </a:r>
            <a:endParaRPr b="0" i="0" sz="3600" u="none" cap="none" strike="noStrike">
              <a:solidFill>
                <a:srgbClr val="000000"/>
              </a:solidFill>
              <a:latin typeface="Arimo"/>
              <a:ea typeface="Arimo"/>
              <a:cs typeface="Arimo"/>
              <a:sym typeface="Arimo"/>
            </a:endParaRPr>
          </a:p>
          <a:p>
            <a:pPr indent="-533400" lvl="1" marL="1219200" marR="0" rtl="0" algn="l">
              <a:lnSpc>
                <a:spcPct val="115000"/>
              </a:lnSpc>
              <a:spcBef>
                <a:spcPts val="0"/>
              </a:spcBef>
              <a:spcAft>
                <a:spcPts val="0"/>
              </a:spcAft>
              <a:buClr>
                <a:srgbClr val="000000"/>
              </a:buClr>
              <a:buSzPts val="3600"/>
              <a:buFont typeface="Arimo"/>
              <a:buChar char="•"/>
            </a:pPr>
            <a:r>
              <a:rPr b="0" i="0" lang="en-AU" sz="3600" u="none" cap="none" strike="noStrike">
                <a:solidFill>
                  <a:srgbClr val="000000"/>
                </a:solidFill>
                <a:latin typeface="Arimo"/>
                <a:ea typeface="Arimo"/>
                <a:cs typeface="Arimo"/>
                <a:sym typeface="Arimo"/>
              </a:rPr>
              <a:t>Evergreen process with annual reporting</a:t>
            </a:r>
            <a:endParaRPr b="0" i="0" sz="3600" u="none" cap="none" strike="noStrike">
              <a:solidFill>
                <a:srgbClr val="000000"/>
              </a:solidFill>
              <a:latin typeface="Arimo"/>
              <a:ea typeface="Arimo"/>
              <a:cs typeface="Arimo"/>
              <a:sym typeface="Arimo"/>
            </a:endParaRPr>
          </a:p>
        </p:txBody>
      </p:sp>
      <p:sp>
        <p:nvSpPr>
          <p:cNvPr id="213" name="Google Shape;213;g2f401ec5783_0_176"/>
          <p:cNvSpPr txBox="1"/>
          <p:nvPr/>
        </p:nvSpPr>
        <p:spPr>
          <a:xfrm>
            <a:off x="607000" y="3220450"/>
            <a:ext cx="13460700" cy="5014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Clr>
                <a:srgbClr val="000000"/>
              </a:buClr>
              <a:buSzPts val="3600"/>
              <a:buFont typeface="Arial"/>
              <a:buNone/>
            </a:pPr>
            <a:r>
              <a:rPr b="0" i="0" lang="en-AU" sz="3600" u="none" cap="none" strike="noStrike">
                <a:solidFill>
                  <a:srgbClr val="000000"/>
                </a:solidFill>
                <a:latin typeface="Arimo"/>
                <a:ea typeface="Arimo"/>
                <a:cs typeface="Arimo"/>
                <a:sym typeface="Arimo"/>
              </a:rPr>
              <a:t>I</a:t>
            </a:r>
            <a:r>
              <a:rPr b="1" i="0" lang="en-AU" sz="3600" u="none" cap="none" strike="noStrike">
                <a:solidFill>
                  <a:srgbClr val="000000"/>
                </a:solidFill>
                <a:latin typeface="Arimo"/>
                <a:ea typeface="Arimo"/>
                <a:cs typeface="Arimo"/>
                <a:sym typeface="Arimo"/>
              </a:rPr>
              <a:t>mplementation Plan Core Elements - to reflect the new GWP structure and criteria:</a:t>
            </a:r>
            <a:endParaRPr b="1" i="0" sz="3600" u="none" cap="none" strike="noStrike">
              <a:solidFill>
                <a:srgbClr val="000000"/>
              </a:solidFill>
              <a:latin typeface="Arimo"/>
              <a:ea typeface="Arimo"/>
              <a:cs typeface="Arimo"/>
              <a:sym typeface="Arimo"/>
            </a:endParaRPr>
          </a:p>
          <a:p>
            <a:pPr indent="-406400" lvl="1" marL="863600" marR="0" rtl="0" algn="l">
              <a:lnSpc>
                <a:spcPct val="115000"/>
              </a:lnSpc>
              <a:spcBef>
                <a:spcPts val="0"/>
              </a:spcBef>
              <a:spcAft>
                <a:spcPts val="0"/>
              </a:spcAft>
              <a:buClr>
                <a:srgbClr val="000000"/>
              </a:buClr>
              <a:buSzPts val="3600"/>
              <a:buFont typeface="Arimo"/>
              <a:buChar char="•"/>
            </a:pPr>
            <a:r>
              <a:rPr b="0" i="0" lang="en-AU" sz="3600" u="none" cap="none" strike="noStrike">
                <a:solidFill>
                  <a:srgbClr val="000000"/>
                </a:solidFill>
                <a:latin typeface="Arimo"/>
                <a:ea typeface="Arimo"/>
                <a:cs typeface="Arimo"/>
                <a:sym typeface="Arimo"/>
              </a:rPr>
              <a:t>Anticipated impact</a:t>
            </a:r>
            <a:endParaRPr b="0" i="0" sz="3600" u="none" cap="none" strike="noStrike">
              <a:solidFill>
                <a:srgbClr val="000000"/>
              </a:solidFill>
              <a:latin typeface="Arimo"/>
              <a:ea typeface="Arimo"/>
              <a:cs typeface="Arimo"/>
              <a:sym typeface="Arimo"/>
            </a:endParaRPr>
          </a:p>
          <a:p>
            <a:pPr indent="-406400" lvl="1" marL="863600" marR="0" rtl="0" algn="l">
              <a:lnSpc>
                <a:spcPct val="115000"/>
              </a:lnSpc>
              <a:spcBef>
                <a:spcPts val="0"/>
              </a:spcBef>
              <a:spcAft>
                <a:spcPts val="0"/>
              </a:spcAft>
              <a:buClr>
                <a:srgbClr val="000000"/>
              </a:buClr>
              <a:buSzPts val="3600"/>
              <a:buFont typeface="Arimo"/>
              <a:buChar char="•"/>
            </a:pPr>
            <a:r>
              <a:rPr b="0" i="0" lang="en-AU" sz="3600" u="none" cap="none" strike="noStrike">
                <a:solidFill>
                  <a:srgbClr val="000000"/>
                </a:solidFill>
                <a:latin typeface="Arimo"/>
                <a:ea typeface="Arimo"/>
                <a:cs typeface="Arimo"/>
                <a:sym typeface="Arimo"/>
              </a:rPr>
              <a:t>Service/application description </a:t>
            </a:r>
            <a:endParaRPr b="0" i="0" sz="3600" u="none" cap="none" strike="noStrike">
              <a:solidFill>
                <a:srgbClr val="000000"/>
              </a:solidFill>
              <a:latin typeface="Arimo"/>
              <a:ea typeface="Arimo"/>
              <a:cs typeface="Arimo"/>
              <a:sym typeface="Arimo"/>
            </a:endParaRPr>
          </a:p>
          <a:p>
            <a:pPr indent="-406400" lvl="1" marL="863600" marR="0" rtl="0" algn="just">
              <a:lnSpc>
                <a:spcPct val="115000"/>
              </a:lnSpc>
              <a:spcBef>
                <a:spcPts val="0"/>
              </a:spcBef>
              <a:spcAft>
                <a:spcPts val="0"/>
              </a:spcAft>
              <a:buClr>
                <a:srgbClr val="000000"/>
              </a:buClr>
              <a:buSzPts val="3600"/>
              <a:buFont typeface="Arimo"/>
              <a:buChar char="•"/>
            </a:pPr>
            <a:r>
              <a:rPr b="0" i="0" lang="en-AU" sz="3600" u="none" cap="none" strike="noStrike">
                <a:solidFill>
                  <a:srgbClr val="000000"/>
                </a:solidFill>
                <a:latin typeface="Arimo"/>
                <a:ea typeface="Arimo"/>
                <a:cs typeface="Arimo"/>
                <a:sym typeface="Arimo"/>
              </a:rPr>
              <a:t>Targeted users (key role for Regional GEOs)</a:t>
            </a:r>
            <a:endParaRPr b="0" i="0" sz="3600" u="none" cap="none" strike="noStrike">
              <a:solidFill>
                <a:srgbClr val="000000"/>
              </a:solidFill>
              <a:latin typeface="Arimo"/>
              <a:ea typeface="Arimo"/>
              <a:cs typeface="Arimo"/>
              <a:sym typeface="Arimo"/>
            </a:endParaRPr>
          </a:p>
          <a:p>
            <a:pPr indent="-406400" lvl="1" marL="863600" marR="0" rtl="0" algn="just">
              <a:lnSpc>
                <a:spcPct val="115000"/>
              </a:lnSpc>
              <a:spcBef>
                <a:spcPts val="0"/>
              </a:spcBef>
              <a:spcAft>
                <a:spcPts val="0"/>
              </a:spcAft>
              <a:buClr>
                <a:srgbClr val="000000"/>
              </a:buClr>
              <a:buSzPts val="3600"/>
              <a:buFont typeface="Arimo"/>
              <a:buChar char="•"/>
            </a:pPr>
            <a:r>
              <a:rPr b="0" i="0" lang="en-AU" sz="3600" u="none" cap="none" strike="noStrike">
                <a:solidFill>
                  <a:srgbClr val="000000"/>
                </a:solidFill>
                <a:latin typeface="Arimo"/>
                <a:ea typeface="Arimo"/>
                <a:cs typeface="Arimo"/>
                <a:sym typeface="Arimo"/>
              </a:rPr>
              <a:t>Necessary partnerships </a:t>
            </a:r>
            <a:endParaRPr b="0" i="0" sz="3600" u="none" cap="none" strike="noStrike">
              <a:solidFill>
                <a:srgbClr val="000000"/>
              </a:solidFill>
              <a:latin typeface="Arimo"/>
              <a:ea typeface="Arimo"/>
              <a:cs typeface="Arimo"/>
              <a:sym typeface="Arimo"/>
            </a:endParaRPr>
          </a:p>
          <a:p>
            <a:pPr indent="-406400" lvl="1" marL="863600" marR="0" rtl="0" algn="l">
              <a:lnSpc>
                <a:spcPct val="115000"/>
              </a:lnSpc>
              <a:spcBef>
                <a:spcPts val="0"/>
              </a:spcBef>
              <a:spcAft>
                <a:spcPts val="0"/>
              </a:spcAft>
              <a:buClr>
                <a:srgbClr val="000000"/>
              </a:buClr>
              <a:buSzPts val="3600"/>
              <a:buFont typeface="Arimo"/>
              <a:buChar char="•"/>
            </a:pPr>
            <a:r>
              <a:rPr b="0" i="0" lang="en-AU" sz="3600" u="none" cap="none" strike="noStrike">
                <a:solidFill>
                  <a:srgbClr val="000000"/>
                </a:solidFill>
                <a:latin typeface="Arimo"/>
                <a:ea typeface="Arimo"/>
                <a:cs typeface="Arimo"/>
                <a:sym typeface="Arimo"/>
              </a:rPr>
              <a:t>Plans for data management, equity &amp; inclusion, and sustainability</a:t>
            </a:r>
            <a:endParaRPr b="0" i="0" sz="3600" u="none" cap="none" strike="noStrike">
              <a:solidFill>
                <a:srgbClr val="000000"/>
              </a:solidFill>
              <a:latin typeface="Arimo"/>
              <a:ea typeface="Arimo"/>
              <a:cs typeface="Arimo"/>
              <a:sym typeface="Arimo"/>
            </a:endParaRPr>
          </a:p>
        </p:txBody>
      </p:sp>
    </p:spTree>
  </p:cSld>
  <p:clrMapOvr>
    <a:masterClrMapping/>
  </p:clrMapOvr>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8F8F8"/>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