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5"/>
  </p:sldMasterIdLst>
  <p:notesMasterIdLst>
    <p:notesMasterId r:id="rId11"/>
  </p:notesMasterIdLst>
  <p:sldIdLst>
    <p:sldId id="256" r:id="rId6"/>
    <p:sldId id="260" r:id="rId7"/>
    <p:sldId id="257" r:id="rId8"/>
    <p:sldId id="258" r:id="rId9"/>
    <p:sldId id="259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3777D-099B-4C14-AB59-02C69B560820}" v="44" dt="2025-09-10T07:29:08.490"/>
  </p1510:revLst>
</p1510:revInfo>
</file>

<file path=ppt/tableStyles.xml><?xml version="1.0" encoding="utf-8"?>
<a:tblStyleLst xmlns:a="http://schemas.openxmlformats.org/drawingml/2006/main" def="{35CF7066-7525-4BAC-A7FF-35F0A982EC0C}">
  <a:tblStyle styleId="{35CF7066-7525-4BAC-A7FF-35F0A982EC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away, Beth (UKSA)" userId="S::beth.greenaway@ukspaceagency.gov.uk::470f945e-f3ea-469c-9509-bdda9c58e76b" providerId="AD" clId="Web-{060AFCAD-0003-4BCA-880D-F47819D6584B}"/>
    <pc:docChg chg="modSld">
      <pc:chgData name="Greenaway, Beth (UKSA)" userId="S::beth.greenaway@ukspaceagency.gov.uk::470f945e-f3ea-469c-9509-bdda9c58e76b" providerId="AD" clId="Web-{060AFCAD-0003-4BCA-880D-F47819D6584B}" dt="2025-09-09T15:04:42.141" v="6" actId="20577"/>
      <pc:docMkLst>
        <pc:docMk/>
      </pc:docMkLst>
      <pc:sldChg chg="modSp">
        <pc:chgData name="Greenaway, Beth (UKSA)" userId="S::beth.greenaway@ukspaceagency.gov.uk::470f945e-f3ea-469c-9509-bdda9c58e76b" providerId="AD" clId="Web-{060AFCAD-0003-4BCA-880D-F47819D6584B}" dt="2025-09-09T15:04:42.141" v="6" actId="20577"/>
        <pc:sldMkLst>
          <pc:docMk/>
          <pc:sldMk cId="1408892591" sldId="260"/>
        </pc:sldMkLst>
        <pc:spChg chg="mod">
          <ac:chgData name="Greenaway, Beth (UKSA)" userId="S::beth.greenaway@ukspaceagency.gov.uk::470f945e-f3ea-469c-9509-bdda9c58e76b" providerId="AD" clId="Web-{060AFCAD-0003-4BCA-880D-F47819D6584B}" dt="2025-09-09T15:04:42.141" v="6" actId="20577"/>
          <ac:spMkLst>
            <pc:docMk/>
            <pc:sldMk cId="1408892591" sldId="260"/>
            <ac:spMk id="6" creationId="{D228BAF0-00B3-AAC5-0573-0F324B1E8D29}"/>
          </ac:spMkLst>
        </pc:spChg>
      </pc:sldChg>
    </pc:docChg>
  </pc:docChgLst>
  <pc:docChgLst>
    <pc:chgData name="Gibson2, Patrick (UKSA)" userId="S::patrick.gibson2@ukspaceagency.gov.uk::74440521-2641-4b30-a2ae-fbaf31153ab4" providerId="AD" clId="Web-{7EA59FDA-3A3B-3AB5-111A-A397D2F88794}"/>
    <pc:docChg chg="modSld">
      <pc:chgData name="Gibson2, Patrick (UKSA)" userId="S::patrick.gibson2@ukspaceagency.gov.uk::74440521-2641-4b30-a2ae-fbaf31153ab4" providerId="AD" clId="Web-{7EA59FDA-3A3B-3AB5-111A-A397D2F88794}" dt="2025-09-02T10:56:32.557" v="12" actId="20577"/>
      <pc:docMkLst>
        <pc:docMk/>
      </pc:docMkLst>
      <pc:sldChg chg="modSp">
        <pc:chgData name="Gibson2, Patrick (UKSA)" userId="S::patrick.gibson2@ukspaceagency.gov.uk::74440521-2641-4b30-a2ae-fbaf31153ab4" providerId="AD" clId="Web-{7EA59FDA-3A3B-3AB5-111A-A397D2F88794}" dt="2025-09-02T10:56:20.899" v="8" actId="20577"/>
        <pc:sldMkLst>
          <pc:docMk/>
          <pc:sldMk cId="0" sldId="256"/>
        </pc:sldMkLst>
        <pc:spChg chg="mod">
          <ac:chgData name="Gibson2, Patrick (UKSA)" userId="S::patrick.gibson2@ukspaceagency.gov.uk::74440521-2641-4b30-a2ae-fbaf31153ab4" providerId="AD" clId="Web-{7EA59FDA-3A3B-3AB5-111A-A397D2F88794}" dt="2025-09-02T10:56:20.899" v="8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Gibson2, Patrick (UKSA)" userId="S::patrick.gibson2@ukspaceagency.gov.uk::74440521-2641-4b30-a2ae-fbaf31153ab4" providerId="AD" clId="Web-{7EA59FDA-3A3B-3AB5-111A-A397D2F88794}" dt="2025-09-02T10:56:11.977" v="4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ibson2, Patrick (UKSA)" userId="S::patrick.gibson2@ukspaceagency.gov.uk::74440521-2641-4b30-a2ae-fbaf31153ab4" providerId="AD" clId="Web-{7EA59FDA-3A3B-3AB5-111A-A397D2F88794}" dt="2025-09-02T10:56:25.572" v="10" actId="20577"/>
        <pc:sldMkLst>
          <pc:docMk/>
          <pc:sldMk cId="0" sldId="257"/>
        </pc:sldMkLst>
        <pc:spChg chg="mod">
          <ac:chgData name="Gibson2, Patrick (UKSA)" userId="S::patrick.gibson2@ukspaceagency.gov.uk::74440521-2641-4b30-a2ae-fbaf31153ab4" providerId="AD" clId="Web-{7EA59FDA-3A3B-3AB5-111A-A397D2F88794}" dt="2025-09-02T10:56:25.572" v="10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">
        <pc:chgData name="Gibson2, Patrick (UKSA)" userId="S::patrick.gibson2@ukspaceagency.gov.uk::74440521-2641-4b30-a2ae-fbaf31153ab4" providerId="AD" clId="Web-{7EA59FDA-3A3B-3AB5-111A-A397D2F88794}" dt="2025-09-02T10:56:28.103" v="11" actId="20577"/>
        <pc:sldMkLst>
          <pc:docMk/>
          <pc:sldMk cId="0" sldId="258"/>
        </pc:sldMkLst>
        <pc:spChg chg="mod">
          <ac:chgData name="Gibson2, Patrick (UKSA)" userId="S::patrick.gibson2@ukspaceagency.gov.uk::74440521-2641-4b30-a2ae-fbaf31153ab4" providerId="AD" clId="Web-{7EA59FDA-3A3B-3AB5-111A-A397D2F88794}" dt="2025-09-02T10:56:28.103" v="11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Gibson2, Patrick (UKSA)" userId="S::patrick.gibson2@ukspaceagency.gov.uk::74440521-2641-4b30-a2ae-fbaf31153ab4" providerId="AD" clId="Web-{7EA59FDA-3A3B-3AB5-111A-A397D2F88794}" dt="2025-09-02T10:56:32.557" v="12" actId="20577"/>
        <pc:sldMkLst>
          <pc:docMk/>
          <pc:sldMk cId="0" sldId="259"/>
        </pc:sldMkLst>
        <pc:spChg chg="mod">
          <ac:chgData name="Gibson2, Patrick (UKSA)" userId="S::patrick.gibson2@ukspaceagency.gov.uk::74440521-2641-4b30-a2ae-fbaf31153ab4" providerId="AD" clId="Web-{7EA59FDA-3A3B-3AB5-111A-A397D2F88794}" dt="2025-09-02T10:56:32.557" v="12" actId="20577"/>
          <ac:spMkLst>
            <pc:docMk/>
            <pc:sldMk cId="0" sldId="259"/>
            <ac:spMk id="87" creationId="{00000000-0000-0000-0000-000000000000}"/>
          </ac:spMkLst>
        </pc:spChg>
      </pc:sldChg>
    </pc:docChg>
  </pc:docChgLst>
  <pc:docChgLst>
    <pc:chgData name="Bradshaw, Niall (UKSA)" userId="S::niall.bradshaw@ukspaceagency.gov.uk::db961e05-d796-4d22-83e7-09218cd3d793" providerId="AD" clId="Web-{7F0DA13E-2313-E1B4-92E0-3A6771406623}"/>
    <pc:docChg chg="modSld">
      <pc:chgData name="Bradshaw, Niall (UKSA)" userId="S::niall.bradshaw@ukspaceagency.gov.uk::db961e05-d796-4d22-83e7-09218cd3d793" providerId="AD" clId="Web-{7F0DA13E-2313-E1B4-92E0-3A6771406623}" dt="2025-09-10T12:37:25.253" v="37" actId="20577"/>
      <pc:docMkLst>
        <pc:docMk/>
      </pc:docMkLst>
      <pc:sldChg chg="modSp">
        <pc:chgData name="Bradshaw, Niall (UKSA)" userId="S::niall.bradshaw@ukspaceagency.gov.uk::db961e05-d796-4d22-83e7-09218cd3d793" providerId="AD" clId="Web-{7F0DA13E-2313-E1B4-92E0-3A6771406623}" dt="2025-09-10T12:37:25.253" v="37" actId="20577"/>
        <pc:sldMkLst>
          <pc:docMk/>
          <pc:sldMk cId="0" sldId="257"/>
        </pc:sldMkLst>
        <pc:spChg chg="mod">
          <ac:chgData name="Bradshaw, Niall (UKSA)" userId="S::niall.bradshaw@ukspaceagency.gov.uk::db961e05-d796-4d22-83e7-09218cd3d793" providerId="AD" clId="Web-{7F0DA13E-2313-E1B4-92E0-3A6771406623}" dt="2025-09-10T12:37:25.253" v="37" actId="20577"/>
          <ac:spMkLst>
            <pc:docMk/>
            <pc:sldMk cId="0" sldId="257"/>
            <ac:spMk id="2" creationId="{F9CA457D-190C-7310-62CA-9FD66A62DE4A}"/>
          </ac:spMkLst>
        </pc:spChg>
      </pc:sldChg>
    </pc:docChg>
  </pc:docChgLst>
  <pc:docChgLst>
    <pc:chgData name="Bradshaw, Niall (UKSA)" userId="db961e05-d796-4d22-83e7-09218cd3d793" providerId="ADAL" clId="{80C1EA3F-0EB9-4883-B7A1-860037B84EB2}"/>
    <pc:docChg chg="undo custSel modSld sldOrd">
      <pc:chgData name="Bradshaw, Niall (UKSA)" userId="db961e05-d796-4d22-83e7-09218cd3d793" providerId="ADAL" clId="{80C1EA3F-0EB9-4883-B7A1-860037B84EB2}" dt="2025-09-09T15:10:28.267" v="336"/>
      <pc:docMkLst>
        <pc:docMk/>
      </pc:docMkLst>
      <pc:sldChg chg="modSp mod">
        <pc:chgData name="Bradshaw, Niall (UKSA)" userId="db961e05-d796-4d22-83e7-09218cd3d793" providerId="ADAL" clId="{80C1EA3F-0EB9-4883-B7A1-860037B84EB2}" dt="2025-09-09T15:10:23.285" v="334" actId="1076"/>
        <pc:sldMkLst>
          <pc:docMk/>
          <pc:sldMk cId="0" sldId="257"/>
        </pc:sldMkLst>
        <pc:spChg chg="mod">
          <ac:chgData name="Bradshaw, Niall (UKSA)" userId="db961e05-d796-4d22-83e7-09218cd3d793" providerId="ADAL" clId="{80C1EA3F-0EB9-4883-B7A1-860037B84EB2}" dt="2025-09-09T15:10:23.285" v="334" actId="1076"/>
          <ac:spMkLst>
            <pc:docMk/>
            <pc:sldMk cId="0" sldId="257"/>
            <ac:spMk id="2" creationId="{F9CA457D-190C-7310-62CA-9FD66A62DE4A}"/>
          </ac:spMkLst>
        </pc:spChg>
        <pc:picChg chg="mod">
          <ac:chgData name="Bradshaw, Niall (UKSA)" userId="db961e05-d796-4d22-83e7-09218cd3d793" providerId="ADAL" clId="{80C1EA3F-0EB9-4883-B7A1-860037B84EB2}" dt="2025-09-09T15:10:03.901" v="328" actId="1076"/>
          <ac:picMkLst>
            <pc:docMk/>
            <pc:sldMk cId="0" sldId="257"/>
            <ac:picMk id="4" creationId="{152BDE55-2AF5-3FB1-B563-633B2C668F2E}"/>
          </ac:picMkLst>
        </pc:picChg>
        <pc:picChg chg="mod">
          <ac:chgData name="Bradshaw, Niall (UKSA)" userId="db961e05-d796-4d22-83e7-09218cd3d793" providerId="ADAL" clId="{80C1EA3F-0EB9-4883-B7A1-860037B84EB2}" dt="2025-09-09T15:09:32.098" v="324" actId="1076"/>
          <ac:picMkLst>
            <pc:docMk/>
            <pc:sldMk cId="0" sldId="257"/>
            <ac:picMk id="6" creationId="{AD23A6C5-BC82-7E73-17BD-D9249A1F263A}"/>
          </ac:picMkLst>
        </pc:picChg>
      </pc:sldChg>
      <pc:sldChg chg="modSp mod">
        <pc:chgData name="Bradshaw, Niall (UKSA)" userId="db961e05-d796-4d22-83e7-09218cd3d793" providerId="ADAL" clId="{80C1EA3F-0EB9-4883-B7A1-860037B84EB2}" dt="2025-09-09T14:48:28.296" v="247" actId="20577"/>
        <pc:sldMkLst>
          <pc:docMk/>
          <pc:sldMk cId="0" sldId="258"/>
        </pc:sldMkLst>
        <pc:spChg chg="mod">
          <ac:chgData name="Bradshaw, Niall (UKSA)" userId="db961e05-d796-4d22-83e7-09218cd3d793" providerId="ADAL" clId="{80C1EA3F-0EB9-4883-B7A1-860037B84EB2}" dt="2025-09-09T14:48:28.296" v="247" actId="20577"/>
          <ac:spMkLst>
            <pc:docMk/>
            <pc:sldMk cId="0" sldId="258"/>
            <ac:spMk id="3" creationId="{E462F55C-8B91-C1CA-DEE2-55044B473FE6}"/>
          </ac:spMkLst>
        </pc:spChg>
        <pc:spChg chg="mod">
          <ac:chgData name="Bradshaw, Niall (UKSA)" userId="db961e05-d796-4d22-83e7-09218cd3d793" providerId="ADAL" clId="{80C1EA3F-0EB9-4883-B7A1-860037B84EB2}" dt="2025-09-09T14:47:32.851" v="240" actId="313"/>
          <ac:spMkLst>
            <pc:docMk/>
            <pc:sldMk cId="0" sldId="258"/>
            <ac:spMk id="80" creationId="{00000000-0000-0000-0000-000000000000}"/>
          </ac:spMkLst>
        </pc:spChg>
        <pc:picChg chg="mod">
          <ac:chgData name="Bradshaw, Niall (UKSA)" userId="db961e05-d796-4d22-83e7-09218cd3d793" providerId="ADAL" clId="{80C1EA3F-0EB9-4883-B7A1-860037B84EB2}" dt="2025-09-09T14:46:53.155" v="215" actId="1076"/>
          <ac:picMkLst>
            <pc:docMk/>
            <pc:sldMk cId="0" sldId="258"/>
            <ac:picMk id="2" creationId="{D109EADC-B226-8B59-A190-759E490FF536}"/>
          </ac:picMkLst>
        </pc:picChg>
      </pc:sldChg>
      <pc:sldChg chg="addSp delSp modSp mod ord">
        <pc:chgData name="Bradshaw, Niall (UKSA)" userId="db961e05-d796-4d22-83e7-09218cd3d793" providerId="ADAL" clId="{80C1EA3F-0EB9-4883-B7A1-860037B84EB2}" dt="2025-09-09T15:10:28.267" v="336"/>
        <pc:sldMkLst>
          <pc:docMk/>
          <pc:sldMk cId="1408892591" sldId="260"/>
        </pc:sldMkLst>
        <pc:spChg chg="mod">
          <ac:chgData name="Bradshaw, Niall (UKSA)" userId="db961e05-d796-4d22-83e7-09218cd3d793" providerId="ADAL" clId="{80C1EA3F-0EB9-4883-B7A1-860037B84EB2}" dt="2025-09-09T14:45:18.199" v="146" actId="20577"/>
          <ac:spMkLst>
            <pc:docMk/>
            <pc:sldMk cId="1408892591" sldId="260"/>
            <ac:spMk id="2" creationId="{51B36634-09AA-0C16-CF1D-CD83B7CDF6BD}"/>
          </ac:spMkLst>
        </pc:spChg>
        <pc:spChg chg="add del">
          <ac:chgData name="Bradshaw, Niall (UKSA)" userId="db961e05-d796-4d22-83e7-09218cd3d793" providerId="ADAL" clId="{80C1EA3F-0EB9-4883-B7A1-860037B84EB2}" dt="2025-09-09T14:36:13.757" v="1" actId="22"/>
          <ac:spMkLst>
            <pc:docMk/>
            <pc:sldMk cId="1408892591" sldId="260"/>
            <ac:spMk id="4" creationId="{2B3CB453-E6ED-00DA-3863-3A0FC05BC730}"/>
          </ac:spMkLst>
        </pc:spChg>
        <pc:spChg chg="add mod">
          <ac:chgData name="Bradshaw, Niall (UKSA)" userId="db961e05-d796-4d22-83e7-09218cd3d793" providerId="ADAL" clId="{80C1EA3F-0EB9-4883-B7A1-860037B84EB2}" dt="2025-09-09T14:45:38.054" v="150" actId="20577"/>
          <ac:spMkLst>
            <pc:docMk/>
            <pc:sldMk cId="1408892591" sldId="260"/>
            <ac:spMk id="6" creationId="{D228BAF0-00B3-AAC5-0573-0F324B1E8D29}"/>
          </ac:spMkLst>
        </pc:spChg>
      </pc:sldChg>
    </pc:docChg>
  </pc:docChgLst>
  <pc:docChgLst>
    <pc:chgData name="Bradshaw, Niall (UKSA)" userId="S::niall.bradshaw@ukspaceagency.gov.uk::db961e05-d796-4d22-83e7-09218cd3d793" providerId="AD" clId="Web-{A8FBCB3D-A712-E317-0BB5-2B249C92511E}"/>
    <pc:docChg chg="modSld">
      <pc:chgData name="Bradshaw, Niall (UKSA)" userId="S::niall.bradshaw@ukspaceagency.gov.uk::db961e05-d796-4d22-83e7-09218cd3d793" providerId="AD" clId="Web-{A8FBCB3D-A712-E317-0BB5-2B249C92511E}" dt="2025-09-09T14:35:04.309" v="4"/>
      <pc:docMkLst>
        <pc:docMk/>
      </pc:docMkLst>
      <pc:sldChg chg="delSp modSp">
        <pc:chgData name="Bradshaw, Niall (UKSA)" userId="S::niall.bradshaw@ukspaceagency.gov.uk::db961e05-d796-4d22-83e7-09218cd3d793" providerId="AD" clId="Web-{A8FBCB3D-A712-E317-0BB5-2B249C92511E}" dt="2025-09-09T14:35:04.309" v="4"/>
        <pc:sldMkLst>
          <pc:docMk/>
          <pc:sldMk cId="1408892591" sldId="260"/>
        </pc:sldMkLst>
        <pc:spChg chg="del mod">
          <ac:chgData name="Bradshaw, Niall (UKSA)" userId="S::niall.bradshaw@ukspaceagency.gov.uk::db961e05-d796-4d22-83e7-09218cd3d793" providerId="AD" clId="Web-{A8FBCB3D-A712-E317-0BB5-2B249C92511E}" dt="2025-09-09T14:35:04.309" v="4"/>
          <ac:spMkLst>
            <pc:docMk/>
            <pc:sldMk cId="1408892591" sldId="260"/>
            <ac:spMk id="4" creationId="{49C751D8-452D-1026-C23E-3935B2221A8D}"/>
          </ac:spMkLst>
        </pc:spChg>
      </pc:sldChg>
    </pc:docChg>
  </pc:docChgLst>
  <pc:docChgLst>
    <pc:chgData name="Gibson2, Patrick (UKSA)" userId="74440521-2641-4b30-a2ae-fbaf31153ab4" providerId="ADAL" clId="{56DE93AD-E474-4D24-A998-0A3584A57C13}"/>
    <pc:docChg chg="undo custSel addSld modSld">
      <pc:chgData name="Gibson2, Patrick (UKSA)" userId="74440521-2641-4b30-a2ae-fbaf31153ab4" providerId="ADAL" clId="{56DE93AD-E474-4D24-A998-0A3584A57C13}" dt="2025-09-10T07:29:08.490" v="666" actId="14100"/>
      <pc:docMkLst>
        <pc:docMk/>
      </pc:docMkLst>
      <pc:sldChg chg="addSp modSp mod">
        <pc:chgData name="Gibson2, Patrick (UKSA)" userId="74440521-2641-4b30-a2ae-fbaf31153ab4" providerId="ADAL" clId="{56DE93AD-E474-4D24-A998-0A3584A57C13}" dt="2025-09-10T07:29:08.490" v="666" actId="14100"/>
        <pc:sldMkLst>
          <pc:docMk/>
          <pc:sldMk cId="0" sldId="257"/>
        </pc:sldMkLst>
        <pc:spChg chg="add mod">
          <ac:chgData name="Gibson2, Patrick (UKSA)" userId="74440521-2641-4b30-a2ae-fbaf31153ab4" providerId="ADAL" clId="{56DE93AD-E474-4D24-A998-0A3584A57C13}" dt="2025-09-10T07:29:08.490" v="666" actId="14100"/>
          <ac:spMkLst>
            <pc:docMk/>
            <pc:sldMk cId="0" sldId="257"/>
            <ac:spMk id="2" creationId="{F9CA457D-190C-7310-62CA-9FD66A62DE4A}"/>
          </ac:spMkLst>
        </pc:spChg>
        <pc:spChg chg="mod">
          <ac:chgData name="Gibson2, Patrick (UKSA)" userId="74440521-2641-4b30-a2ae-fbaf31153ab4" providerId="ADAL" clId="{56DE93AD-E474-4D24-A998-0A3584A57C13}" dt="2025-09-02T11:13:11.831" v="45" actId="20577"/>
          <ac:spMkLst>
            <pc:docMk/>
            <pc:sldMk cId="0" sldId="257"/>
            <ac:spMk id="72" creationId="{00000000-0000-0000-0000-000000000000}"/>
          </ac:spMkLst>
        </pc:spChg>
        <pc:picChg chg="add mod">
          <ac:chgData name="Gibson2, Patrick (UKSA)" userId="74440521-2641-4b30-a2ae-fbaf31153ab4" providerId="ADAL" clId="{56DE93AD-E474-4D24-A998-0A3584A57C13}" dt="2025-09-02T11:15:03.827" v="221" actId="1076"/>
          <ac:picMkLst>
            <pc:docMk/>
            <pc:sldMk cId="0" sldId="257"/>
            <ac:picMk id="4" creationId="{152BDE55-2AF5-3FB1-B563-633B2C668F2E}"/>
          </ac:picMkLst>
        </pc:picChg>
        <pc:picChg chg="add mod">
          <ac:chgData name="Gibson2, Patrick (UKSA)" userId="74440521-2641-4b30-a2ae-fbaf31153ab4" providerId="ADAL" clId="{56DE93AD-E474-4D24-A998-0A3584A57C13}" dt="2025-09-02T11:15:25.081" v="223" actId="1076"/>
          <ac:picMkLst>
            <pc:docMk/>
            <pc:sldMk cId="0" sldId="257"/>
            <ac:picMk id="6" creationId="{AD23A6C5-BC82-7E73-17BD-D9249A1F263A}"/>
          </ac:picMkLst>
        </pc:picChg>
      </pc:sldChg>
      <pc:sldChg chg="addSp modSp mod">
        <pc:chgData name="Gibson2, Patrick (UKSA)" userId="74440521-2641-4b30-a2ae-fbaf31153ab4" providerId="ADAL" clId="{56DE93AD-E474-4D24-A998-0A3584A57C13}" dt="2025-09-10T07:28:36.273" v="660" actId="404"/>
        <pc:sldMkLst>
          <pc:docMk/>
          <pc:sldMk cId="0" sldId="258"/>
        </pc:sldMkLst>
        <pc:spChg chg="mod">
          <ac:chgData name="Gibson2, Patrick (UKSA)" userId="74440521-2641-4b30-a2ae-fbaf31153ab4" providerId="ADAL" clId="{56DE93AD-E474-4D24-A998-0A3584A57C13}" dt="2025-09-10T07:28:36.273" v="660" actId="404"/>
          <ac:spMkLst>
            <pc:docMk/>
            <pc:sldMk cId="0" sldId="258"/>
            <ac:spMk id="3" creationId="{E462F55C-8B91-C1CA-DEE2-55044B473FE6}"/>
          </ac:spMkLst>
        </pc:spChg>
        <pc:spChg chg="mod">
          <ac:chgData name="Gibson2, Patrick (UKSA)" userId="74440521-2641-4b30-a2ae-fbaf31153ab4" providerId="ADAL" clId="{56DE93AD-E474-4D24-A998-0A3584A57C13}" dt="2025-09-02T11:15:50.103" v="229" actId="20577"/>
          <ac:spMkLst>
            <pc:docMk/>
            <pc:sldMk cId="0" sldId="258"/>
            <ac:spMk id="80" creationId="{00000000-0000-0000-0000-000000000000}"/>
          </ac:spMkLst>
        </pc:spChg>
        <pc:picChg chg="add mod">
          <ac:chgData name="Gibson2, Patrick (UKSA)" userId="74440521-2641-4b30-a2ae-fbaf31153ab4" providerId="ADAL" clId="{56DE93AD-E474-4D24-A998-0A3584A57C13}" dt="2025-09-02T11:20:17.525" v="600" actId="1076"/>
          <ac:picMkLst>
            <pc:docMk/>
            <pc:sldMk cId="0" sldId="258"/>
            <ac:picMk id="2" creationId="{D109EADC-B226-8B59-A190-759E490FF536}"/>
          </ac:picMkLst>
        </pc:picChg>
      </pc:sldChg>
      <pc:sldChg chg="addSp delSp modSp mod">
        <pc:chgData name="Gibson2, Patrick (UKSA)" userId="74440521-2641-4b30-a2ae-fbaf31153ab4" providerId="ADAL" clId="{56DE93AD-E474-4D24-A998-0A3584A57C13}" dt="2025-09-02T11:20:54.992" v="616" actId="1076"/>
        <pc:sldMkLst>
          <pc:docMk/>
          <pc:sldMk cId="0" sldId="259"/>
        </pc:sldMkLst>
        <pc:spChg chg="mod">
          <ac:chgData name="Gibson2, Patrick (UKSA)" userId="74440521-2641-4b30-a2ae-fbaf31153ab4" providerId="ADAL" clId="{56DE93AD-E474-4D24-A998-0A3584A57C13}" dt="2025-09-02T11:12:36.652" v="13" actId="20577"/>
          <ac:spMkLst>
            <pc:docMk/>
            <pc:sldMk cId="0" sldId="259"/>
            <ac:spMk id="87" creationId="{00000000-0000-0000-0000-000000000000}"/>
          </ac:spMkLst>
        </pc:spChg>
        <pc:picChg chg="add mod">
          <ac:chgData name="Gibson2, Patrick (UKSA)" userId="74440521-2641-4b30-a2ae-fbaf31153ab4" providerId="ADAL" clId="{56DE93AD-E474-4D24-A998-0A3584A57C13}" dt="2025-09-02T11:20:54.992" v="616" actId="1076"/>
          <ac:picMkLst>
            <pc:docMk/>
            <pc:sldMk cId="0" sldId="259"/>
            <ac:picMk id="4" creationId="{07CBBE74-A3BC-51C1-6FF9-79A469E38634}"/>
          </ac:picMkLst>
        </pc:picChg>
      </pc:sldChg>
      <pc:sldChg chg="addSp modSp new mod">
        <pc:chgData name="Gibson2, Patrick (UKSA)" userId="74440521-2641-4b30-a2ae-fbaf31153ab4" providerId="ADAL" clId="{56DE93AD-E474-4D24-A998-0A3584A57C13}" dt="2025-09-09T11:48:20.807" v="650" actId="403"/>
        <pc:sldMkLst>
          <pc:docMk/>
          <pc:sldMk cId="1408892591" sldId="260"/>
        </pc:sldMkLst>
        <pc:spChg chg="mod">
          <ac:chgData name="Gibson2, Patrick (UKSA)" userId="74440521-2641-4b30-a2ae-fbaf31153ab4" providerId="ADAL" clId="{56DE93AD-E474-4D24-A998-0A3584A57C13}" dt="2025-09-02T11:24:39.517" v="623" actId="20577"/>
          <ac:spMkLst>
            <pc:docMk/>
            <pc:sldMk cId="1408892591" sldId="260"/>
            <ac:spMk id="2" creationId="{51B36634-09AA-0C16-CF1D-CD83B7CDF6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7c3fc04f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7c3fc04f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7c3fc04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7c3fc04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A3684-482B-94D0-E77B-BC4AD27AF1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1CB17-66CE-8630-16F2-B3F25A1FAA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dotorg.wufoo.com/forms/z1ypczsz045j4h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KSA-CEOS-Chair-2025@googlegroup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4438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7000"/>
              <a:t>CEOS Plenary Update</a:t>
            </a:r>
          </a:p>
        </p:txBody>
      </p:sp>
      <p:sp>
        <p:nvSpPr>
          <p:cNvPr id="67" name="Google Shape;67;p7"/>
          <p:cNvSpPr/>
          <p:nvPr/>
        </p:nvSpPr>
        <p:spPr>
          <a:xfrm>
            <a:off x="7233850" y="4634550"/>
            <a:ext cx="4833000" cy="2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Chair Team </a:t>
            </a:r>
            <a:endParaRPr sz="21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10.2</a:t>
            </a:r>
            <a:endParaRPr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sz="21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sz="21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sz="21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6634-09AA-0C16-CF1D-CD83B7CD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3200">
                <a:latin typeface="Montserrat" panose="00000500000000000000" pitchFamily="2" charset="0"/>
              </a:rPr>
              <a:t>Objectives of the 2025 CEOS Plenary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8BAF0-00B3-AAC5-0573-0F324B1E8D29}"/>
              </a:ext>
            </a:extLst>
          </p:cNvPr>
          <p:cNvSpPr txBox="1"/>
          <p:nvPr/>
        </p:nvSpPr>
        <p:spPr>
          <a:xfrm>
            <a:off x="1" y="1092201"/>
            <a:ext cx="12132732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Discuss the Biodiversity Study Team’s Proposal for Sustainable Support for Biodiversity in CEOS and decide the appropriate way forward.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Consider applications for membership in CEOS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Endorsement: CEOS Global Stocktake Strategy Issue 2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Provide an opportunity for CEOS Principals to hear updates from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CEOS Working Groups (WGs)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Discuss implementation of the </a:t>
            </a:r>
            <a:r>
              <a:rPr lang="en-GB" b="1" i="1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Common Practices for Quantifying Methane Emissions from Plumes Detected by Remote Sensing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Discuss strategies for capacity building and country engagement in support of CEOS AFOLU Roadmap implementation.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Provide an opportunity for CEOS Principals to hear updates from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CEOS Virtual Constellations (VCs)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The SIT Chair will provide a synthesis report on topics that are for information-only. Additional VC agenda items related to discussion or decision/endorsement were welcomed by request.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Review results of the community consultation / </a:t>
            </a:r>
            <a:r>
              <a:rPr lang="en-GB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survey on the future of CEOS-ARD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presented in the form of a concept note for an ambitious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next-generation CEOS-ARD Strategy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and initiate development to meet community expectations.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Discuss CEOS organisational level response to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EW4All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Highlight and acknowledge the substantial efforts that contribute to the routine functioning of CEOS as well as ongoing services provided by CEOS to the international Earth observation community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Discuss the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2026-2027  SIT Chair priorities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 </a:t>
            </a:r>
          </a:p>
          <a:p>
            <a:pPr marL="228600" indent="-22860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/>
              </a:rPr>
              <a:t>Consider endorsement of the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/>
              </a:rPr>
              <a:t>2027 CEOS Chair nomination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en-GB">
                <a:latin typeface="Montserrat"/>
              </a:rPr>
              <a:t> Norway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/>
              </a:rPr>
              <a:t>(one-year term).</a:t>
            </a:r>
          </a:p>
          <a:p>
            <a:pPr marL="228600" indent="-228600" algn="just" rtl="0" fontAlgn="base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Welcome the consortium of CSIRO, Geoscience Australia (GA), and the Australian Bureau of Meteorology (BOM)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as 2026 CEOS Chair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(one-year term) and discuss the proposed themes for the coming year.</a:t>
            </a:r>
            <a:endParaRPr lang="en-GB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9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74476" y="136975"/>
            <a:ext cx="9728400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UK CEOS Plenary</a:t>
            </a:r>
            <a:endParaRPr lang="en-US" sz="110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A457D-190C-7310-62CA-9FD66A62DE4A}"/>
              </a:ext>
            </a:extLst>
          </p:cNvPr>
          <p:cNvSpPr txBox="1"/>
          <p:nvPr/>
        </p:nvSpPr>
        <p:spPr>
          <a:xfrm>
            <a:off x="184934" y="1296340"/>
            <a:ext cx="6709026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Montserrat"/>
              </a:rPr>
              <a:t>Tuesday 4</a:t>
            </a:r>
            <a:r>
              <a:rPr lang="en-GB" sz="2400" baseline="30000">
                <a:latin typeface="Montserrat"/>
              </a:rPr>
              <a:t>th</a:t>
            </a:r>
            <a:r>
              <a:rPr lang="en-GB" sz="2400">
                <a:latin typeface="Montserrat"/>
              </a:rPr>
              <a:t> – Thursday 6</a:t>
            </a:r>
            <a:r>
              <a:rPr lang="en-GB" sz="2400" baseline="30000">
                <a:latin typeface="Montserrat"/>
              </a:rPr>
              <a:t>th</a:t>
            </a:r>
            <a:r>
              <a:rPr lang="en-GB" sz="2400">
                <a:latin typeface="Montserrat"/>
              </a:rPr>
              <a:t> November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Montserrat"/>
              </a:rPr>
              <a:t>Bath, UK (1.5-hour train ride from London)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Montserrat"/>
              </a:rPr>
              <a:t>London Heathrow, Bristol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Montserrat"/>
              </a:rPr>
              <a:t>Register by 19th September please! </a:t>
            </a:r>
            <a:r>
              <a:rPr lang="en-GB" sz="2400">
                <a:solidFill>
                  <a:srgbClr val="0563C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https://ceosdotorg.wufoo.com/forms/z1ypczsz045j4hd/</a:t>
            </a:r>
            <a:r>
              <a:rPr lang="en-GB" sz="2400">
                <a:latin typeface="Montserrat"/>
              </a:rPr>
              <a:t> </a:t>
            </a:r>
            <a:endParaRPr lang="en-GB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BDE55-2AF5-3FB1-B563-633B2C668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774" y="4129293"/>
            <a:ext cx="3998452" cy="2254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3A6C5-BC82-7E73-17BD-D9249A1F2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061" y="1296340"/>
            <a:ext cx="3801005" cy="5087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Venue &amp; Accommodation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2F55C-8B91-C1CA-DEE2-55044B47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42" y="1363325"/>
            <a:ext cx="7130264" cy="4662900"/>
          </a:xfrm>
        </p:spPr>
        <p:txBody>
          <a:bodyPr/>
          <a:lstStyle/>
          <a:p>
            <a:r>
              <a:rPr lang="en-GB" sz="2400"/>
              <a:t>Apex City of Bath Hotel, Bath, UK. Accommodation is available at the venue with additional options nearby</a:t>
            </a:r>
          </a:p>
          <a:p>
            <a:r>
              <a:rPr lang="en-GB" sz="2400"/>
              <a:t>Welcome afternoon tea on Tuesday (5pm) </a:t>
            </a:r>
          </a:p>
          <a:p>
            <a:r>
              <a:rPr lang="en-GB" sz="2400"/>
              <a:t>Evening hosted dinner reception on Wednesday evening at the Roman Baths</a:t>
            </a:r>
          </a:p>
          <a:p>
            <a:r>
              <a:rPr lang="en-GB" sz="2400"/>
              <a:t>For visa support or a personalised invitation please contact:</a:t>
            </a:r>
          </a:p>
          <a:p>
            <a:r>
              <a:rPr lang="en-GB" sz="2400"/>
              <a:t> </a:t>
            </a:r>
            <a:r>
              <a:rPr lang="en-GB" sz="2400">
                <a:hlinkClick r:id="rId3"/>
              </a:rPr>
              <a:t>UKSA-CEOS-Chair-2025@googlegroups.com</a:t>
            </a:r>
            <a:r>
              <a:rPr lang="en-GB" sz="2400"/>
              <a:t> 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9EADC-B226-8B59-A190-759E490FF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006" y="2079186"/>
            <a:ext cx="4856252" cy="3231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you there!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BBE74-A3BC-51C1-6FF9-79A469E3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100" y="1253292"/>
            <a:ext cx="8949077" cy="5010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C3EB26AF9C447B106C5BC6056A95F" ma:contentTypeVersion="28" ma:contentTypeDescription="Create a new document." ma:contentTypeScope="" ma:versionID="6f1bc5da2b4e6e6b076cd258a7fe014a">
  <xsd:schema xmlns:xsd="http://www.w3.org/2001/XMLSchema" xmlns:xs="http://www.w3.org/2001/XMLSchema" xmlns:p="http://schemas.microsoft.com/office/2006/metadata/properties" xmlns:ns1="http://schemas.microsoft.com/sharepoint/v3" xmlns:ns2="0063f72e-ace3-48fb-9c1f-5b513408b31f" xmlns:ns3="5b28aca4-1a3f-4435-8455-199cb477ca9d" xmlns:ns4="b413c3fd-5a3b-4239-b985-69032e371c04" xmlns:ns5="a8f60570-4bd3-4f2b-950b-a996de8ab151" xmlns:ns6="aaacb922-5235-4a66-b188-303b9b46fbd7" xmlns:ns7="19c35881-1946-4d14-9111-eb0c9f6f92d5" targetNamespace="http://schemas.microsoft.com/office/2006/metadata/properties" ma:root="true" ma:fieldsID="7bd950f431b01ab25483dea53bcf462e" ns1:_="" ns2:_="" ns3:_="" ns4:_="" ns5:_="" ns6:_="" ns7:_="">
    <xsd:import namespace="http://schemas.microsoft.com/sharepoint/v3"/>
    <xsd:import namespace="0063f72e-ace3-48fb-9c1f-5b513408b31f"/>
    <xsd:import namespace="5b28aca4-1a3f-4435-8455-199cb477ca9d"/>
    <xsd:import namespace="b413c3fd-5a3b-4239-b985-69032e371c04"/>
    <xsd:import namespace="a8f60570-4bd3-4f2b-950b-a996de8ab151"/>
    <xsd:import namespace="aaacb922-5235-4a66-b188-303b9b46fbd7"/>
    <xsd:import namespace="19c35881-1946-4d14-9111-eb0c9f6f92d5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2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7:MediaServiceDateTaken" minOccurs="0"/>
                <xsd:element ref="ns7:MediaServiceLocation" minOccurs="0"/>
                <xsd:element ref="ns7:MediaServiceAutoKeyPoints" minOccurs="0"/>
                <xsd:element ref="ns7:MediaServiceKeyPoints" minOccurs="0"/>
                <xsd:element ref="ns7:MediaLengthInSeconds" minOccurs="0"/>
                <xsd:element ref="ns3:SharedWithUsers" minOccurs="0"/>
                <xsd:element ref="ns3:SharedWithDetails" minOccurs="0"/>
                <xsd:element ref="ns7:lcf76f155ced4ddcb4097134ff3c332f" minOccurs="0"/>
                <xsd:element ref="ns7:MediaServiceObjectDetectorVersions" minOccurs="0"/>
                <xsd:element ref="ns7:MediaServiceSearchProperties" minOccurs="0"/>
                <xsd:element ref="ns1:_ip_UnifiedCompliancePolicyProperties" minOccurs="0"/>
                <xsd:element ref="ns1:_ip_UnifiedCompliancePolicyUIAction" minOccurs="0"/>
                <xsd:element ref="ns7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9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8aca4-1a3f-4435-8455-199cb477ca9d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0" nillable="true" ma:taxonomy="true" ma:internalName="m975189f4ba442ecbf67d4147307b177" ma:taxonomyFieldName="Business_x0020_Unit" ma:displayName="Business Unit" ma:default="1;#UK Space Agency|e94dee48-3a05-4a12-8e11-f3f2fb95bcf1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29ed87ca-41af-46d3-b796-53473f12a894}" ma:internalName="TaxCatchAll" ma:showField="CatchAllData" ma:web="5b28aca4-1a3f-4435-8455-199cb477ca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29ed87ca-41af-46d3-b796-53473f12a894}" ma:internalName="TaxCatchAllLabel" ma:readOnly="true" ma:showField="CatchAllDataLabel" ma:web="5b28aca4-1a3f-4435-8455-199cb477ca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4" nillable="true" ma:displayName="Government Body" ma:default="UK Space Agency" ma:internalName="Government_x0020_Body">
      <xsd:simpleType>
        <xsd:restriction base="dms:Text">
          <xsd:maxLength value="255"/>
        </xsd:restriction>
      </xsd:simpleType>
    </xsd:element>
    <xsd:element name="Date_x0020_Opened" ma:index="15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6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7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8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5881-1946-4d14-9111-eb0c9f6f9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UK Space Agency</Government_x0020_Body>
    <Date_x0020_Opened xmlns="b413c3fd-5a3b-4239-b985-69032e371c04">2025-09-02T10:48:06+00:00</Date_x0020_Opened>
    <LegacyData xmlns="aaacb922-5235-4a66-b188-303b9b46fbd7" xsi:nil="true"/>
    <_ip_UnifiedCompliancePolicyUIAction xmlns="http://schemas.microsoft.com/sharepoint/v3" xsi:nil="true"/>
    <Descriptor xmlns="0063f72e-ace3-48fb-9c1f-5b513408b31f" xsi:nil="true"/>
    <m975189f4ba442ecbf67d4147307b177 xmlns="5b28aca4-1a3f-4435-8455-199cb477ca9d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 Space Agency</TermName>
          <TermId xmlns="http://schemas.microsoft.com/office/infopath/2007/PartnerControls">e94dee48-3a05-4a12-8e11-f3f2fb95bcf1</TermId>
        </TermInfo>
      </Terms>
    </m975189f4ba442ecbf67d4147307b177>
    <lcf76f155ced4ddcb4097134ff3c332f xmlns="19c35881-1946-4d14-9111-eb0c9f6f92d5">
      <Terms xmlns="http://schemas.microsoft.com/office/infopath/2007/PartnerControls"/>
    </lcf76f155ced4ddcb4097134ff3c332f>
    <_ip_UnifiedCompliancePolicyProperties xmlns="http://schemas.microsoft.com/sharepoint/v3" xsi:nil="true"/>
    <Security_x0020_Classification xmlns="0063f72e-ace3-48fb-9c1f-5b513408b31f">OFFICIAL</Security_x0020_Classification>
    <TaxCatchAll xmlns="5b28aca4-1a3f-4435-8455-199cb477ca9d">
      <Value>1</Value>
    </TaxCatchAll>
    <Retention_x0020_Label xmlns="a8f60570-4bd3-4f2b-950b-a996de8ab151" xsi:nil="true"/>
    <Date_x0020_Closed xmlns="b413c3fd-5a3b-4239-b985-69032e371c04" xsi:nil="true"/>
    <_dlc_DocId xmlns="5b28aca4-1a3f-4435-8455-199cb477ca9d">C6YACRK3PPUS-1259953952-244281</_dlc_DocId>
    <_dlc_DocIdUrl xmlns="5b28aca4-1a3f-4435-8455-199cb477ca9d">
      <Url>https://beisgov.sharepoint.com/sites/UKSAEOClimate/_layouts/15/DocIdRedir.aspx?ID=C6YACRK3PPUS-1259953952-244281</Url>
      <Description>C6YACRK3PPUS-1259953952-244281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5C5C23-0FAB-46CA-BFAF-4DD0A76D7A4F}">
  <ds:schemaRefs>
    <ds:schemaRef ds:uri="0063f72e-ace3-48fb-9c1f-5b513408b31f"/>
    <ds:schemaRef ds:uri="19c35881-1946-4d14-9111-eb0c9f6f92d5"/>
    <ds:schemaRef ds:uri="5b28aca4-1a3f-4435-8455-199cb477ca9d"/>
    <ds:schemaRef ds:uri="a8f60570-4bd3-4f2b-950b-a996de8ab151"/>
    <ds:schemaRef ds:uri="aaacb922-5235-4a66-b188-303b9b46fbd7"/>
    <ds:schemaRef ds:uri="b413c3fd-5a3b-4239-b985-69032e371c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3FCB59-C839-47BC-A6FB-D59C002708E1}">
  <ds:schemaRefs>
    <ds:schemaRef ds:uri="http://schemas.openxmlformats.org/package/2006/metadata/core-properties"/>
    <ds:schemaRef ds:uri="aaacb922-5235-4a66-b188-303b9b46fbd7"/>
    <ds:schemaRef ds:uri="http://purl.org/dc/elements/1.1/"/>
    <ds:schemaRef ds:uri="http://schemas.microsoft.com/office/infopath/2007/PartnerControls"/>
    <ds:schemaRef ds:uri="19c35881-1946-4d14-9111-eb0c9f6f92d5"/>
    <ds:schemaRef ds:uri="0063f72e-ace3-48fb-9c1f-5b513408b31f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a8f60570-4bd3-4f2b-950b-a996de8ab151"/>
    <ds:schemaRef ds:uri="b413c3fd-5a3b-4239-b985-69032e371c04"/>
    <ds:schemaRef ds:uri="5b28aca4-1a3f-4435-8455-199cb477ca9d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42AB9F-10D4-4841-9139-8D9F070999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45D074-1F9E-4EB7-A234-9F588A59AF87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ba62f585-b40f-4ab9-bafe-39150f03d124}" enabled="1" method="Standard" siteId="{cbac7005-02c1-43eb-b497-e6492d1b2dd8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Montserrat</vt:lpstr>
      <vt:lpstr>Calibri</vt:lpstr>
      <vt:lpstr>Arial</vt:lpstr>
      <vt:lpstr>ceos</vt:lpstr>
      <vt:lpstr>CEOS Plenary Update</vt:lpstr>
      <vt:lpstr>Objectives of the 2025 CEOS Plenary include:</vt:lpstr>
      <vt:lpstr>PowerPoint Presentation</vt:lpstr>
      <vt:lpstr>Venue &amp; Accommodation</vt:lpstr>
      <vt:lpstr>See you there!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Gibson2, Patrick (UKSA)</cp:lastModifiedBy>
  <cp:revision>1</cp:revision>
  <dcterms:modified xsi:type="dcterms:W3CDTF">2025-09-11T14:10:01Z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ceos:5</vt:lpwstr>
  </property>
  <property fmtid="{D5CDD505-2E9C-101B-9397-08002B2CF9AE}" pid="3" name="ClassificationContentMarkingFooterText">
    <vt:lpwstr>OFFICIAL</vt:lpwstr>
  </property>
  <property fmtid="{D5CDD505-2E9C-101B-9397-08002B2CF9AE}" pid="4" name="ClassificationContentMarkingHeaderLocations">
    <vt:lpwstr>ceos:4</vt:lpwstr>
  </property>
  <property fmtid="{D5CDD505-2E9C-101B-9397-08002B2CF9AE}" pid="5" name="ClassificationContentMarkingHeaderText">
    <vt:lpwstr>OFFICIAL</vt:lpwstr>
  </property>
  <property fmtid="{D5CDD505-2E9C-101B-9397-08002B2CF9AE}" pid="6" name="ContentTypeId">
    <vt:lpwstr>0x010100F54C3EB26AF9C447B106C5BC6056A95F</vt:lpwstr>
  </property>
  <property fmtid="{D5CDD505-2E9C-101B-9397-08002B2CF9AE}" pid="7" name="Business Unit">
    <vt:lpwstr>1;#UK Space Agency|e94dee48-3a05-4a12-8e11-f3f2fb95bcf1</vt:lpwstr>
  </property>
  <property fmtid="{D5CDD505-2E9C-101B-9397-08002B2CF9AE}" pid="8" name="Business_x0020_Unit">
    <vt:lpwstr>1;#UK Space Agency|e94dee48-3a05-4a12-8e11-f3f2fb95bcf1</vt:lpwstr>
  </property>
  <property fmtid="{D5CDD505-2E9C-101B-9397-08002B2CF9AE}" pid="9" name="_dlc_DocIdItemGuid">
    <vt:lpwstr>280c3172-d8ae-47a2-875b-224f79b81b3b</vt:lpwstr>
  </property>
  <property fmtid="{D5CDD505-2E9C-101B-9397-08002B2CF9AE}" pid="10" name="MediaServiceImageTags">
    <vt:lpwstr/>
  </property>
</Properties>
</file>