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3" r:id="rId3"/>
  </p:sldMasterIdLst>
  <p:notesMasterIdLst>
    <p:notesMasterId r:id="rId4"/>
  </p:notesMasterIdLst>
  <p:sldIdLst>
    <p:sldId id="256" r:id="rId5"/>
    <p:sldId id="257" r:id="rId6"/>
    <p:sldId id="258" r:id="rId7"/>
    <p:sldId id="259" r:id="rId8"/>
    <p:sldId id="260" r:id="rId9"/>
    <p:sldId id="261" r:id="rId10"/>
    <p:sldId id="262" r:id="rId11"/>
    <p:sldId id="263" r:id="rId12"/>
  </p:sldIdLst>
  <p:sldSz cy="6858000" cx="12192000"/>
  <p:notesSz cx="6858000" cy="9144000"/>
  <p:embeddedFontLst>
    <p:embeddedFont>
      <p:font typeface="Montserrat"/>
      <p:regular r:id="rId13"/>
      <p:bold r:id="rId14"/>
      <p:italic r:id="rId15"/>
      <p:boldItalic r:id="rId16"/>
    </p:embeddedFont>
    <p:embeddedFont>
      <p:font typeface="Montserrat Medium"/>
      <p:regular r:id="rId17"/>
      <p:bold r:id="rId18"/>
      <p:italic r:id="rId19"/>
      <p:boldItalic r:id="rId20"/>
    </p:embeddedFont>
    <p:embeddedFont>
      <p:font typeface="Montserrat ExtraBold"/>
      <p:bold r:id="rId21"/>
      <p:boldItalic r:id="rId2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MontserratMedium-boldItalic.fntdata"/><Relationship Id="rId11" Type="http://schemas.openxmlformats.org/officeDocument/2006/relationships/slide" Target="slides/slide7.xml"/><Relationship Id="rId22" Type="http://schemas.openxmlformats.org/officeDocument/2006/relationships/font" Target="fonts/MontserratExtraBold-boldItalic.fntdata"/><Relationship Id="rId10" Type="http://schemas.openxmlformats.org/officeDocument/2006/relationships/slide" Target="slides/slide6.xml"/><Relationship Id="rId21" Type="http://schemas.openxmlformats.org/officeDocument/2006/relationships/font" Target="fonts/MontserratExtraBold-bold.fntdata"/><Relationship Id="rId13" Type="http://schemas.openxmlformats.org/officeDocument/2006/relationships/font" Target="fonts/Montserrat-regular.fntdata"/><Relationship Id="rId12" Type="http://schemas.openxmlformats.org/officeDocument/2006/relationships/slide" Target="slides/slide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font" Target="fonts/Montserrat-italic.fntdata"/><Relationship Id="rId14" Type="http://schemas.openxmlformats.org/officeDocument/2006/relationships/font" Target="fonts/Montserrat-bold.fntdata"/><Relationship Id="rId17" Type="http://schemas.openxmlformats.org/officeDocument/2006/relationships/font" Target="fonts/MontserratMedium-regular.fntdata"/><Relationship Id="rId16" Type="http://schemas.openxmlformats.org/officeDocument/2006/relationships/font" Target="fonts/Montserrat-boldItalic.fntdata"/><Relationship Id="rId5" Type="http://schemas.openxmlformats.org/officeDocument/2006/relationships/slide" Target="slides/slide1.xml"/><Relationship Id="rId19" Type="http://schemas.openxmlformats.org/officeDocument/2006/relationships/font" Target="fonts/MontserratMedium-italic.fntdata"/><Relationship Id="rId6" Type="http://schemas.openxmlformats.org/officeDocument/2006/relationships/slide" Target="slides/slide2.xml"/><Relationship Id="rId18" Type="http://schemas.openxmlformats.org/officeDocument/2006/relationships/font" Target="fonts/MontserratMedium-bold.fntdata"/><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3757dbe15a5_0_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3757dbe15a5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3757dbe15a5_0_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3757dbe15a5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3757dbe15a5_0_1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3757dbe15a5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3757dbe15a5_0_1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3757dbe15a5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3757dbe15a5_0_2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3757dbe15a5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3757dbe15a5_0_2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3757dbe15a5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 Id="rId3" Type="http://schemas.openxmlformats.org/officeDocument/2006/relationships/image" Target="../media/image8.jpg"/><Relationship Id="rId4" Type="http://schemas.openxmlformats.org/officeDocument/2006/relationships/image" Target="../media/image1.jpg"/><Relationship Id="rId5" Type="http://schemas.openxmlformats.org/officeDocument/2006/relationships/image" Target="../media/image5.png"/><Relationship Id="rId6"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1" name="Shape 11"/>
        <p:cNvGrpSpPr/>
        <p:nvPr/>
      </p:nvGrpSpPr>
      <p:grpSpPr>
        <a:xfrm>
          <a:off x="0" y="0"/>
          <a:ext cx="0" cy="0"/>
          <a:chOff x="0" y="0"/>
          <a:chExt cx="0" cy="0"/>
        </a:xfrm>
      </p:grpSpPr>
      <p:pic>
        <p:nvPicPr>
          <p:cNvPr id="12" name="Google Shape;12;p2"/>
          <p:cNvPicPr preferRelativeResize="0"/>
          <p:nvPr/>
        </p:nvPicPr>
        <p:blipFill rotWithShape="1">
          <a:blip r:embed="rId2">
            <a:alphaModFix/>
          </a:blip>
          <a:srcRect b="0" l="0" r="0" t="0"/>
          <a:stretch/>
        </p:blipFill>
        <p:spPr>
          <a:xfrm>
            <a:off x="3301750" y="2265730"/>
            <a:ext cx="8288157" cy="2756714"/>
          </a:xfrm>
          <a:prstGeom prst="rect">
            <a:avLst/>
          </a:prstGeom>
          <a:noFill/>
          <a:ln>
            <a:noFill/>
          </a:ln>
        </p:spPr>
      </p:pic>
      <p:pic>
        <p:nvPicPr>
          <p:cNvPr id="13" name="Google Shape;13;p2"/>
          <p:cNvPicPr preferRelativeResize="0"/>
          <p:nvPr/>
        </p:nvPicPr>
        <p:blipFill rotWithShape="1">
          <a:blip r:embed="rId3">
            <a:alphaModFix/>
          </a:blip>
          <a:srcRect b="-113" l="0" r="0" t="0"/>
          <a:stretch/>
        </p:blipFill>
        <p:spPr>
          <a:xfrm flipH="1" rot="10800000">
            <a:off x="2824280" y="4824248"/>
            <a:ext cx="5391556" cy="2038097"/>
          </a:xfrm>
          <a:prstGeom prst="rect">
            <a:avLst/>
          </a:prstGeom>
          <a:noFill/>
          <a:ln>
            <a:noFill/>
          </a:ln>
        </p:spPr>
      </p:pic>
      <p:pic>
        <p:nvPicPr>
          <p:cNvPr descr="A picture containing nature&#10;&#10;Description automatically generated" id="14" name="Google Shape;14;p2"/>
          <p:cNvPicPr preferRelativeResize="0"/>
          <p:nvPr/>
        </p:nvPicPr>
        <p:blipFill rotWithShape="1">
          <a:blip r:embed="rId4">
            <a:alphaModFix/>
          </a:blip>
          <a:srcRect b="0" l="0" r="0" t="0"/>
          <a:stretch/>
        </p:blipFill>
        <p:spPr>
          <a:xfrm>
            <a:off x="8477344" y="-1"/>
            <a:ext cx="3714656" cy="2686815"/>
          </a:xfrm>
          <a:prstGeom prst="rect">
            <a:avLst/>
          </a:prstGeom>
          <a:noFill/>
          <a:ln>
            <a:noFill/>
          </a:ln>
        </p:spPr>
      </p:pic>
      <p:sp>
        <p:nvSpPr>
          <p:cNvPr id="15" name="Google Shape;15;p2"/>
          <p:cNvSpPr/>
          <p:nvPr/>
        </p:nvSpPr>
        <p:spPr>
          <a:xfrm flipH="1">
            <a:off x="5456394" y="1968439"/>
            <a:ext cx="6751471" cy="4901119"/>
          </a:xfrm>
          <a:custGeom>
            <a:rect b="b" l="l" r="r" t="t"/>
            <a:pathLst>
              <a:path extrusionOk="0" h="4901119" w="6751471">
                <a:moveTo>
                  <a:pt x="0" y="4901119"/>
                </a:moveTo>
                <a:cubicBezTo>
                  <a:pt x="794" y="3261063"/>
                  <a:pt x="1588" y="1640056"/>
                  <a:pt x="2382" y="0"/>
                </a:cubicBezTo>
                <a:lnTo>
                  <a:pt x="6751471" y="4901119"/>
                </a:lnTo>
                <a:lnTo>
                  <a:pt x="0" y="4901119"/>
                </a:lnTo>
                <a:close/>
              </a:path>
            </a:pathLst>
          </a:custGeom>
          <a:solidFill>
            <a:schemeClr val="accent4"/>
          </a:solidFill>
          <a:ln>
            <a:noFill/>
          </a:ln>
          <a:effectLst>
            <a:outerShdw blurRad="50800" rotWithShape="0" algn="br" dir="135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6" name="Google Shape;16;p2"/>
          <p:cNvSpPr/>
          <p:nvPr/>
        </p:nvSpPr>
        <p:spPr>
          <a:xfrm flipH="1">
            <a:off x="-4784" y="-14542"/>
            <a:ext cx="12199164" cy="6874921"/>
          </a:xfrm>
          <a:custGeom>
            <a:rect b="b" l="l" r="r" t="t"/>
            <a:pathLst>
              <a:path extrusionOk="0" h="6836301" w="14761910">
                <a:moveTo>
                  <a:pt x="11356917" y="6833935"/>
                </a:moveTo>
                <a:lnTo>
                  <a:pt x="0" y="12611"/>
                </a:lnTo>
                <a:lnTo>
                  <a:pt x="14761631" y="0"/>
                </a:lnTo>
                <a:cubicBezTo>
                  <a:pt x="14763636" y="1138989"/>
                  <a:pt x="14754117" y="2277978"/>
                  <a:pt x="14756122" y="3416967"/>
                </a:cubicBezTo>
                <a:cubicBezTo>
                  <a:pt x="14754955" y="4555956"/>
                  <a:pt x="14759552" y="5697312"/>
                  <a:pt x="14758385" y="6836301"/>
                </a:cubicBezTo>
                <a:lnTo>
                  <a:pt x="11356917" y="6833935"/>
                </a:lnTo>
                <a:close/>
              </a:path>
            </a:pathLst>
          </a:custGeom>
          <a:solidFill>
            <a:schemeClr val="accent1"/>
          </a:solidFill>
          <a:ln>
            <a:noFill/>
          </a:ln>
          <a:effectLst>
            <a:outerShdw blurRad="50800" rotWithShape="0" algn="t"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pic>
        <p:nvPicPr>
          <p:cNvPr id="17" name="Google Shape;17;p2"/>
          <p:cNvPicPr preferRelativeResize="0"/>
          <p:nvPr/>
        </p:nvPicPr>
        <p:blipFill rotWithShape="1">
          <a:blip r:embed="rId5">
            <a:alphaModFix/>
          </a:blip>
          <a:srcRect b="0" l="0" r="0" t="0"/>
          <a:stretch/>
        </p:blipFill>
        <p:spPr>
          <a:xfrm>
            <a:off x="138431" y="5311498"/>
            <a:ext cx="2738896" cy="1508514"/>
          </a:xfrm>
          <a:prstGeom prst="rect">
            <a:avLst/>
          </a:prstGeom>
          <a:noFill/>
          <a:ln>
            <a:noFill/>
          </a:ln>
          <a:effectLst>
            <a:outerShdw blurRad="50800" rotWithShape="0" algn="tl" dir="2700000" dist="38100">
              <a:srgbClr val="000000">
                <a:alpha val="40000"/>
              </a:srgbClr>
            </a:outerShdw>
          </a:effectLst>
        </p:spPr>
      </p:pic>
      <p:pic>
        <p:nvPicPr>
          <p:cNvPr id="18" name="Google Shape;18;p2"/>
          <p:cNvPicPr preferRelativeResize="0"/>
          <p:nvPr/>
        </p:nvPicPr>
        <p:blipFill rotWithShape="1">
          <a:blip r:embed="rId6">
            <a:alphaModFix amt="34000"/>
          </a:blip>
          <a:srcRect b="-8773" l="32582" r="8554" t="2399"/>
          <a:stretch/>
        </p:blipFill>
        <p:spPr>
          <a:xfrm rot="5400000">
            <a:off x="5734286" y="-1016167"/>
            <a:ext cx="5455273" cy="7480884"/>
          </a:xfrm>
          <a:prstGeom prst="rtTriangle">
            <a:avLst/>
          </a:prstGeom>
          <a:noFill/>
          <a:ln>
            <a:noFill/>
          </a:ln>
        </p:spPr>
      </p:pic>
      <p:pic>
        <p:nvPicPr>
          <p:cNvPr id="19" name="Google Shape;19;p2"/>
          <p:cNvPicPr preferRelativeResize="0"/>
          <p:nvPr/>
        </p:nvPicPr>
        <p:blipFill rotWithShape="1">
          <a:blip r:embed="rId6">
            <a:alphaModFix amt="34000"/>
          </a:blip>
          <a:srcRect b="673" l="54016" r="11355" t="36081"/>
          <a:stretch/>
        </p:blipFill>
        <p:spPr>
          <a:xfrm rot="-5400000">
            <a:off x="5792642" y="4819952"/>
            <a:ext cx="1719709" cy="2366806"/>
          </a:xfrm>
          <a:prstGeom prst="rtTriangle">
            <a:avLst/>
          </a:prstGeom>
          <a:noFill/>
          <a:ln>
            <a:noFill/>
          </a:ln>
        </p:spPr>
      </p:pic>
      <p:sp>
        <p:nvSpPr>
          <p:cNvPr id="20" name="Google Shape;20;p2"/>
          <p:cNvSpPr txBox="1"/>
          <p:nvPr>
            <p:ph type="title"/>
          </p:nvPr>
        </p:nvSpPr>
        <p:spPr>
          <a:xfrm>
            <a:off x="176047" y="175938"/>
            <a:ext cx="6157185" cy="397264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8000"/>
              <a:buFont typeface="Montserrat"/>
              <a:buNone/>
              <a:defRPr i="0" sz="8000" u="none" cap="none" strike="noStrike">
                <a:solidFill>
                  <a:schemeClr val="lt1"/>
                </a:solidFill>
                <a:latin typeface="Montserrat"/>
                <a:ea typeface="Montserrat"/>
                <a:cs typeface="Montserrat"/>
                <a:sym typeface="Montserra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21" name="Shape 21"/>
        <p:cNvGrpSpPr/>
        <p:nvPr/>
      </p:nvGrpSpPr>
      <p:grpSpPr>
        <a:xfrm>
          <a:off x="0" y="0"/>
          <a:ext cx="0" cy="0"/>
          <a:chOff x="0" y="0"/>
          <a:chExt cx="0" cy="0"/>
        </a:xfrm>
      </p:grpSpPr>
      <p:sp>
        <p:nvSpPr>
          <p:cNvPr id="22" name="Google Shape;22;p3"/>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2"/>
              </a:solidFill>
              <a:latin typeface="Arial"/>
              <a:ea typeface="Arial"/>
              <a:cs typeface="Arial"/>
              <a:sym typeface="Arial"/>
            </a:endParaRPr>
          </a:p>
        </p:txBody>
      </p:sp>
      <p:pic>
        <p:nvPicPr>
          <p:cNvPr id="23" name="Google Shape;23;p3"/>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24" name="Google Shape;24;p3"/>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25" name="Google Shape;25;p3"/>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2"/>
              </a:solidFill>
              <a:latin typeface="Arial"/>
              <a:ea typeface="Arial"/>
              <a:cs typeface="Arial"/>
              <a:sym typeface="Arial"/>
            </a:endParaRPr>
          </a:p>
        </p:txBody>
      </p:sp>
      <p:sp>
        <p:nvSpPr>
          <p:cNvPr id="26" name="Google Shape;26;p3"/>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2"/>
              </a:solidFill>
              <a:latin typeface="Arial"/>
              <a:ea typeface="Arial"/>
              <a:cs typeface="Arial"/>
              <a:sym typeface="Arial"/>
            </a:endParaRPr>
          </a:p>
        </p:txBody>
      </p:sp>
      <p:sp>
        <p:nvSpPr>
          <p:cNvPr id="27" name="Google Shape;27;p3"/>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i="0" lang="en-GB" sz="1400" u="none" cap="none" strike="noStrike">
                <a:solidFill>
                  <a:schemeClr val="accent1"/>
                </a:solidFill>
                <a:latin typeface="Montserrat"/>
                <a:ea typeface="Montserrat"/>
                <a:cs typeface="Montserrat"/>
                <a:sym typeface="Montserrat"/>
              </a:rPr>
              <a:t>Slide </a:t>
            </a:r>
            <a:fld id="{00000000-1234-1234-1234-123412341234}" type="slidenum">
              <a:rPr b="1" i="0" lang="en-GB" sz="1400" u="none" cap="none" strike="noStrike">
                <a:solidFill>
                  <a:schemeClr val="accent1"/>
                </a:solidFill>
                <a:latin typeface="Montserrat"/>
                <a:ea typeface="Montserrat"/>
                <a:cs typeface="Montserrat"/>
                <a:sym typeface="Montserrat"/>
              </a:rPr>
              <a:t>‹#›</a:t>
            </a:fld>
            <a:endParaRPr b="1" i="0" sz="1400" u="none" cap="none" strike="noStrike">
              <a:solidFill>
                <a:schemeClr val="accent1"/>
              </a:solidFill>
              <a:latin typeface="Montserrat"/>
              <a:ea typeface="Montserrat"/>
              <a:cs typeface="Montserrat"/>
              <a:sym typeface="Montserrat"/>
            </a:endParaRPr>
          </a:p>
        </p:txBody>
      </p:sp>
      <p:sp>
        <p:nvSpPr>
          <p:cNvPr id="28" name="Google Shape;28;p3"/>
          <p:cNvSpPr txBox="1"/>
          <p:nvPr/>
        </p:nvSpPr>
        <p:spPr>
          <a:xfrm>
            <a:off x="-24375" y="6562800"/>
            <a:ext cx="5875200" cy="307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a:solidFill>
                  <a:schemeClr val="accent1"/>
                </a:solidFill>
                <a:latin typeface="Montserrat"/>
                <a:ea typeface="Montserrat"/>
                <a:cs typeface="Montserrat"/>
                <a:sym typeface="Montserrat"/>
              </a:rPr>
              <a:t>SIT TW 2025, 9-11 September 2025</a:t>
            </a:r>
            <a:endParaRPr b="1">
              <a:solidFill>
                <a:schemeClr val="accent1"/>
              </a:solidFill>
              <a:latin typeface="Montserrat"/>
              <a:ea typeface="Montserrat"/>
              <a:cs typeface="Montserrat"/>
              <a:sym typeface="Montserrat"/>
            </a:endParaRPr>
          </a:p>
        </p:txBody>
      </p:sp>
      <p:sp>
        <p:nvSpPr>
          <p:cNvPr id="29" name="Google Shape;29;p3"/>
          <p:cNvSpPr txBox="1"/>
          <p:nvPr>
            <p:ph idx="1" type="body"/>
          </p:nvPr>
        </p:nvSpPr>
        <p:spPr>
          <a:xfrm>
            <a:off x="324233" y="1558533"/>
            <a:ext cx="11495400" cy="46629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115000"/>
              </a:lnSpc>
              <a:spcBef>
                <a:spcPts val="1000"/>
              </a:spcBef>
              <a:spcAft>
                <a:spcPts val="0"/>
              </a:spcAft>
              <a:buClr>
                <a:schemeClr val="dk1"/>
              </a:buClr>
              <a:buSzPts val="2800"/>
              <a:buFont typeface="Montserrat"/>
              <a:buChar char="❖"/>
              <a:defRPr i="0" sz="2800" u="none" cap="none" strike="noStrike">
                <a:solidFill>
                  <a:schemeClr val="dk1"/>
                </a:solidFill>
                <a:latin typeface="Montserrat"/>
                <a:ea typeface="Montserrat"/>
                <a:cs typeface="Montserrat"/>
                <a:sym typeface="Montserrat"/>
              </a:defRPr>
            </a:lvl1pPr>
            <a:lvl2pPr indent="-381000" lvl="1" marL="914400" marR="0" rtl="0" algn="l">
              <a:lnSpc>
                <a:spcPct val="115000"/>
              </a:lnSpc>
              <a:spcBef>
                <a:spcPts val="500"/>
              </a:spcBef>
              <a:spcAft>
                <a:spcPts val="0"/>
              </a:spcAft>
              <a:buClr>
                <a:schemeClr val="dk1"/>
              </a:buClr>
              <a:buSzPts val="2400"/>
              <a:buFont typeface="Montserrat"/>
              <a:buChar char="▪"/>
              <a:defRPr i="0" sz="2400" u="none" cap="none" strike="noStrike">
                <a:solidFill>
                  <a:schemeClr val="dk1"/>
                </a:solidFill>
                <a:latin typeface="Montserrat"/>
                <a:ea typeface="Montserrat"/>
                <a:cs typeface="Montserrat"/>
                <a:sym typeface="Montserrat"/>
              </a:defRPr>
            </a:lvl2pPr>
            <a:lvl3pPr indent="-355600" lvl="2" marL="1371600" marR="0" rtl="0" algn="l">
              <a:lnSpc>
                <a:spcPct val="115000"/>
              </a:lnSpc>
              <a:spcBef>
                <a:spcPts val="500"/>
              </a:spcBef>
              <a:spcAft>
                <a:spcPts val="0"/>
              </a:spcAft>
              <a:buClr>
                <a:schemeClr val="dk1"/>
              </a:buClr>
              <a:buSzPts val="2000"/>
              <a:buFont typeface="Montserrat"/>
              <a:buChar char="o"/>
              <a:defRPr i="0" sz="2000" u="none" cap="none" strike="noStrike">
                <a:solidFill>
                  <a:schemeClr val="dk1"/>
                </a:solidFill>
                <a:latin typeface="Montserrat"/>
                <a:ea typeface="Montserrat"/>
                <a:cs typeface="Montserrat"/>
                <a:sym typeface="Montserrat"/>
              </a:defRPr>
            </a:lvl3pPr>
            <a:lvl4pPr indent="-342900" lvl="3" marL="1828800" marR="0" rtl="0" algn="l">
              <a:lnSpc>
                <a:spcPct val="115000"/>
              </a:lnSpc>
              <a:spcBef>
                <a:spcPts val="500"/>
              </a:spcBef>
              <a:spcAft>
                <a:spcPts val="0"/>
              </a:spcAft>
              <a:buClr>
                <a:schemeClr val="dk1"/>
              </a:buClr>
              <a:buSzPts val="1800"/>
              <a:buFont typeface="Montserrat"/>
              <a:buChar char="•"/>
              <a:defRPr i="0" sz="1800" u="none" cap="none" strike="noStrike">
                <a:solidFill>
                  <a:schemeClr val="dk1"/>
                </a:solidFill>
                <a:latin typeface="Montserrat"/>
                <a:ea typeface="Montserrat"/>
                <a:cs typeface="Montserrat"/>
                <a:sym typeface="Montserrat"/>
              </a:defRPr>
            </a:lvl4pPr>
            <a:lvl5pPr indent="-342900" lvl="4" marL="2286000" marR="0" rtl="0" algn="l">
              <a:lnSpc>
                <a:spcPct val="115000"/>
              </a:lnSpc>
              <a:spcBef>
                <a:spcPts val="500"/>
              </a:spcBef>
              <a:spcAft>
                <a:spcPts val="0"/>
              </a:spcAft>
              <a:buClr>
                <a:schemeClr val="dk1"/>
              </a:buClr>
              <a:buSzPts val="1800"/>
              <a:buFont typeface="Montserrat"/>
              <a:buChar char="•"/>
              <a:defRPr i="0" sz="1800" u="none" cap="none" strike="noStrike">
                <a:solidFill>
                  <a:schemeClr val="dk1"/>
                </a:solidFill>
                <a:latin typeface="Montserrat"/>
                <a:ea typeface="Montserrat"/>
                <a:cs typeface="Montserrat"/>
                <a:sym typeface="Montserrat"/>
              </a:defRPr>
            </a:lvl5pPr>
            <a:lvl6pPr indent="-355600" lvl="5" marL="27432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6pPr>
            <a:lvl7pPr indent="-355600" lvl="6" marL="32004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7pPr>
            <a:lvl8pPr indent="-355600" lvl="7" marL="36576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8pPr>
            <a:lvl9pPr indent="-355600" lvl="8" marL="41148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9pPr>
          </a:lstStyle>
          <a:p/>
        </p:txBody>
      </p:sp>
      <p:sp>
        <p:nvSpPr>
          <p:cNvPr id="30" name="Google Shape;30;p3"/>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Montserrat"/>
              <a:buNone/>
              <a:defRPr i="0" sz="4400" u="none" cap="none" strike="noStrike">
                <a:solidFill>
                  <a:schemeClr val="lt1"/>
                </a:solidFill>
                <a:latin typeface="Montserrat"/>
                <a:ea typeface="Montserrat"/>
                <a:cs typeface="Montserrat"/>
                <a:sym typeface="Montserra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31" name="Shape 31"/>
        <p:cNvGrpSpPr/>
        <p:nvPr/>
      </p:nvGrpSpPr>
      <p:grpSpPr>
        <a:xfrm>
          <a:off x="0" y="0"/>
          <a:ext cx="0" cy="0"/>
          <a:chOff x="0" y="0"/>
          <a:chExt cx="0" cy="0"/>
        </a:xfrm>
      </p:grpSpPr>
      <p:sp>
        <p:nvSpPr>
          <p:cNvPr id="32" name="Google Shape;32;p4"/>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2"/>
              </a:solidFill>
              <a:latin typeface="Arial"/>
              <a:ea typeface="Arial"/>
              <a:cs typeface="Arial"/>
              <a:sym typeface="Arial"/>
            </a:endParaRPr>
          </a:p>
        </p:txBody>
      </p:sp>
      <p:pic>
        <p:nvPicPr>
          <p:cNvPr id="33" name="Google Shape;33;p4"/>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34" name="Google Shape;34;p4"/>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35" name="Google Shape;35;p4"/>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2"/>
              </a:solidFill>
              <a:latin typeface="Arial"/>
              <a:ea typeface="Arial"/>
              <a:cs typeface="Arial"/>
              <a:sym typeface="Arial"/>
            </a:endParaRPr>
          </a:p>
        </p:txBody>
      </p:sp>
      <p:sp>
        <p:nvSpPr>
          <p:cNvPr id="36" name="Google Shape;36;p4"/>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2"/>
              </a:solidFill>
              <a:latin typeface="Arial"/>
              <a:ea typeface="Arial"/>
              <a:cs typeface="Arial"/>
              <a:sym typeface="Arial"/>
            </a:endParaRPr>
          </a:p>
        </p:txBody>
      </p:sp>
      <p:sp>
        <p:nvSpPr>
          <p:cNvPr id="37" name="Google Shape;37;p4"/>
          <p:cNvSpPr txBox="1"/>
          <p:nvPr>
            <p:ph idx="1" type="body"/>
          </p:nvPr>
        </p:nvSpPr>
        <p:spPr>
          <a:xfrm>
            <a:off x="386632" y="1445923"/>
            <a:ext cx="5509008" cy="4775482"/>
          </a:xfrm>
          <a:prstGeom prst="rect">
            <a:avLst/>
          </a:prstGeom>
          <a:noFill/>
          <a:ln>
            <a:noFill/>
          </a:ln>
        </p:spPr>
        <p:txBody>
          <a:bodyPr anchorCtr="0" anchor="t" bIns="45700" lIns="91425" spcFirstLastPara="1" rIns="91425" wrap="square" tIns="45700">
            <a:noAutofit/>
          </a:bodyPr>
          <a:lstStyle>
            <a:lvl1pPr indent="-406400" lvl="0" marL="457200" marR="0" rtl="0" algn="l">
              <a:lnSpc>
                <a:spcPct val="115000"/>
              </a:lnSpc>
              <a:spcBef>
                <a:spcPts val="1000"/>
              </a:spcBef>
              <a:spcAft>
                <a:spcPts val="0"/>
              </a:spcAft>
              <a:buClr>
                <a:schemeClr val="dk1"/>
              </a:buClr>
              <a:buSzPts val="2800"/>
              <a:buFont typeface="Montserrat"/>
              <a:buChar char="❖"/>
              <a:defRPr i="0" sz="2800" u="none" cap="none" strike="noStrike">
                <a:solidFill>
                  <a:schemeClr val="dk1"/>
                </a:solidFill>
                <a:latin typeface="Montserrat"/>
                <a:ea typeface="Montserrat"/>
                <a:cs typeface="Montserrat"/>
                <a:sym typeface="Montserrat"/>
              </a:defRPr>
            </a:lvl1pPr>
            <a:lvl2pPr indent="-381000" lvl="1" marL="914400" marR="0" rtl="0" algn="l">
              <a:lnSpc>
                <a:spcPct val="115000"/>
              </a:lnSpc>
              <a:spcBef>
                <a:spcPts val="500"/>
              </a:spcBef>
              <a:spcAft>
                <a:spcPts val="0"/>
              </a:spcAft>
              <a:buClr>
                <a:schemeClr val="dk1"/>
              </a:buClr>
              <a:buSzPts val="2400"/>
              <a:buFont typeface="Montserrat"/>
              <a:buChar char="▪"/>
              <a:defRPr i="0" sz="2400" u="none" cap="none" strike="noStrike">
                <a:solidFill>
                  <a:schemeClr val="dk1"/>
                </a:solidFill>
                <a:latin typeface="Montserrat"/>
                <a:ea typeface="Montserrat"/>
                <a:cs typeface="Montserrat"/>
                <a:sym typeface="Montserrat"/>
              </a:defRPr>
            </a:lvl2pPr>
            <a:lvl3pPr indent="-355600" lvl="2" marL="1371600" marR="0" rtl="0" algn="l">
              <a:lnSpc>
                <a:spcPct val="115000"/>
              </a:lnSpc>
              <a:spcBef>
                <a:spcPts val="500"/>
              </a:spcBef>
              <a:spcAft>
                <a:spcPts val="0"/>
              </a:spcAft>
              <a:buClr>
                <a:schemeClr val="dk1"/>
              </a:buClr>
              <a:buSzPts val="2000"/>
              <a:buFont typeface="Montserrat"/>
              <a:buChar char="o"/>
              <a:defRPr i="0" sz="2000" u="none" cap="none" strike="noStrike">
                <a:solidFill>
                  <a:schemeClr val="dk1"/>
                </a:solidFill>
                <a:latin typeface="Montserrat"/>
                <a:ea typeface="Montserrat"/>
                <a:cs typeface="Montserrat"/>
                <a:sym typeface="Montserrat"/>
              </a:defRPr>
            </a:lvl3pPr>
            <a:lvl4pPr indent="-342900" lvl="3" marL="1828800" marR="0" rtl="0" algn="l">
              <a:lnSpc>
                <a:spcPct val="115000"/>
              </a:lnSpc>
              <a:spcBef>
                <a:spcPts val="500"/>
              </a:spcBef>
              <a:spcAft>
                <a:spcPts val="0"/>
              </a:spcAft>
              <a:buClr>
                <a:schemeClr val="dk1"/>
              </a:buClr>
              <a:buSzPts val="1800"/>
              <a:buFont typeface="Montserrat"/>
              <a:buChar char="•"/>
              <a:defRPr i="0" sz="1800" u="none" cap="none" strike="noStrike">
                <a:solidFill>
                  <a:schemeClr val="dk1"/>
                </a:solidFill>
                <a:latin typeface="Montserrat"/>
                <a:ea typeface="Montserrat"/>
                <a:cs typeface="Montserrat"/>
                <a:sym typeface="Montserrat"/>
              </a:defRPr>
            </a:lvl4pPr>
            <a:lvl5pPr indent="-342900" lvl="4" marL="2286000" marR="0" rtl="0" algn="l">
              <a:lnSpc>
                <a:spcPct val="115000"/>
              </a:lnSpc>
              <a:spcBef>
                <a:spcPts val="500"/>
              </a:spcBef>
              <a:spcAft>
                <a:spcPts val="0"/>
              </a:spcAft>
              <a:buClr>
                <a:schemeClr val="dk1"/>
              </a:buClr>
              <a:buSzPts val="1800"/>
              <a:buFont typeface="Montserrat"/>
              <a:buChar char="•"/>
              <a:defRPr i="0" sz="1800" u="none" cap="none" strike="noStrike">
                <a:solidFill>
                  <a:schemeClr val="dk1"/>
                </a:solidFill>
                <a:latin typeface="Montserrat"/>
                <a:ea typeface="Montserrat"/>
                <a:cs typeface="Montserrat"/>
                <a:sym typeface="Montserrat"/>
              </a:defRPr>
            </a:lvl5pPr>
            <a:lvl6pPr indent="-355600" lvl="5" marL="27432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6pPr>
            <a:lvl7pPr indent="-355600" lvl="6" marL="32004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7pPr>
            <a:lvl8pPr indent="-355600" lvl="7" marL="36576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8pPr>
            <a:lvl9pPr indent="-355600" lvl="8" marL="41148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9pPr>
          </a:lstStyle>
          <a:p/>
        </p:txBody>
      </p:sp>
      <p:sp>
        <p:nvSpPr>
          <p:cNvPr id="38" name="Google Shape;38;p4"/>
          <p:cNvSpPr txBox="1"/>
          <p:nvPr>
            <p:ph idx="2" type="body"/>
          </p:nvPr>
        </p:nvSpPr>
        <p:spPr>
          <a:xfrm>
            <a:off x="6296361" y="1445923"/>
            <a:ext cx="5509008" cy="4775482"/>
          </a:xfrm>
          <a:prstGeom prst="rect">
            <a:avLst/>
          </a:prstGeom>
          <a:noFill/>
          <a:ln>
            <a:noFill/>
          </a:ln>
        </p:spPr>
        <p:txBody>
          <a:bodyPr anchorCtr="0" anchor="t" bIns="45700" lIns="91425" spcFirstLastPara="1" rIns="91425" wrap="square" tIns="45700">
            <a:noAutofit/>
          </a:bodyPr>
          <a:lstStyle>
            <a:lvl1pPr indent="-406400" lvl="0" marL="457200" marR="0" rtl="0" algn="l">
              <a:lnSpc>
                <a:spcPct val="115000"/>
              </a:lnSpc>
              <a:spcBef>
                <a:spcPts val="1000"/>
              </a:spcBef>
              <a:spcAft>
                <a:spcPts val="0"/>
              </a:spcAft>
              <a:buClr>
                <a:schemeClr val="dk1"/>
              </a:buClr>
              <a:buSzPts val="2800"/>
              <a:buFont typeface="Montserrat"/>
              <a:buChar char="❖"/>
              <a:defRPr i="0" sz="2800" u="none" cap="none" strike="noStrike">
                <a:solidFill>
                  <a:schemeClr val="dk1"/>
                </a:solidFill>
                <a:latin typeface="Montserrat"/>
                <a:ea typeface="Montserrat"/>
                <a:cs typeface="Montserrat"/>
                <a:sym typeface="Montserrat"/>
              </a:defRPr>
            </a:lvl1pPr>
            <a:lvl2pPr indent="-381000" lvl="1" marL="914400" marR="0" rtl="0" algn="l">
              <a:lnSpc>
                <a:spcPct val="115000"/>
              </a:lnSpc>
              <a:spcBef>
                <a:spcPts val="500"/>
              </a:spcBef>
              <a:spcAft>
                <a:spcPts val="0"/>
              </a:spcAft>
              <a:buClr>
                <a:schemeClr val="dk1"/>
              </a:buClr>
              <a:buSzPts val="2400"/>
              <a:buFont typeface="Montserrat"/>
              <a:buChar char="▪"/>
              <a:defRPr i="0" sz="2400" u="none" cap="none" strike="noStrike">
                <a:solidFill>
                  <a:schemeClr val="dk1"/>
                </a:solidFill>
                <a:latin typeface="Montserrat"/>
                <a:ea typeface="Montserrat"/>
                <a:cs typeface="Montserrat"/>
                <a:sym typeface="Montserrat"/>
              </a:defRPr>
            </a:lvl2pPr>
            <a:lvl3pPr indent="-355600" lvl="2" marL="1371600" marR="0" rtl="0" algn="l">
              <a:lnSpc>
                <a:spcPct val="115000"/>
              </a:lnSpc>
              <a:spcBef>
                <a:spcPts val="500"/>
              </a:spcBef>
              <a:spcAft>
                <a:spcPts val="0"/>
              </a:spcAft>
              <a:buClr>
                <a:schemeClr val="dk1"/>
              </a:buClr>
              <a:buSzPts val="2000"/>
              <a:buFont typeface="Montserrat"/>
              <a:buChar char="o"/>
              <a:defRPr i="0" sz="2000" u="none" cap="none" strike="noStrike">
                <a:solidFill>
                  <a:schemeClr val="dk1"/>
                </a:solidFill>
                <a:latin typeface="Montserrat"/>
                <a:ea typeface="Montserrat"/>
                <a:cs typeface="Montserrat"/>
                <a:sym typeface="Montserrat"/>
              </a:defRPr>
            </a:lvl3pPr>
            <a:lvl4pPr indent="-342900" lvl="3" marL="1828800" marR="0" rtl="0" algn="l">
              <a:lnSpc>
                <a:spcPct val="115000"/>
              </a:lnSpc>
              <a:spcBef>
                <a:spcPts val="500"/>
              </a:spcBef>
              <a:spcAft>
                <a:spcPts val="0"/>
              </a:spcAft>
              <a:buClr>
                <a:schemeClr val="dk1"/>
              </a:buClr>
              <a:buSzPts val="1800"/>
              <a:buFont typeface="Montserrat"/>
              <a:buChar char="•"/>
              <a:defRPr i="0" sz="1800" u="none" cap="none" strike="noStrike">
                <a:solidFill>
                  <a:schemeClr val="dk1"/>
                </a:solidFill>
                <a:latin typeface="Montserrat"/>
                <a:ea typeface="Montserrat"/>
                <a:cs typeface="Montserrat"/>
                <a:sym typeface="Montserrat"/>
              </a:defRPr>
            </a:lvl4pPr>
            <a:lvl5pPr indent="-342900" lvl="4" marL="2286000" marR="0" rtl="0" algn="l">
              <a:lnSpc>
                <a:spcPct val="115000"/>
              </a:lnSpc>
              <a:spcBef>
                <a:spcPts val="500"/>
              </a:spcBef>
              <a:spcAft>
                <a:spcPts val="0"/>
              </a:spcAft>
              <a:buClr>
                <a:schemeClr val="dk1"/>
              </a:buClr>
              <a:buSzPts val="1800"/>
              <a:buFont typeface="Montserrat"/>
              <a:buChar char="•"/>
              <a:defRPr i="0" sz="1800" u="none" cap="none" strike="noStrike">
                <a:solidFill>
                  <a:schemeClr val="dk1"/>
                </a:solidFill>
                <a:latin typeface="Montserrat"/>
                <a:ea typeface="Montserrat"/>
                <a:cs typeface="Montserrat"/>
                <a:sym typeface="Montserrat"/>
              </a:defRPr>
            </a:lvl5pPr>
            <a:lvl6pPr indent="-355600" lvl="5" marL="27432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6pPr>
            <a:lvl7pPr indent="-355600" lvl="6" marL="32004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7pPr>
            <a:lvl8pPr indent="-355600" lvl="7" marL="36576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8pPr>
            <a:lvl9pPr indent="-355600" lvl="8" marL="41148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9pPr>
          </a:lstStyle>
          <a:p/>
        </p:txBody>
      </p:sp>
      <p:sp>
        <p:nvSpPr>
          <p:cNvPr id="39" name="Google Shape;39;p4"/>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GB" sz="1400">
                <a:solidFill>
                  <a:schemeClr val="accent1"/>
                </a:solidFill>
                <a:latin typeface="Montserrat"/>
                <a:ea typeface="Montserrat"/>
                <a:cs typeface="Montserrat"/>
                <a:sym typeface="Montserrat"/>
              </a:rPr>
              <a:t>Slide </a:t>
            </a:r>
            <a:fld id="{00000000-1234-1234-1234-123412341234}" type="slidenum">
              <a:rPr b="1" lang="en-GB" sz="1400">
                <a:solidFill>
                  <a:schemeClr val="accent1"/>
                </a:solidFill>
                <a:latin typeface="Montserrat"/>
                <a:ea typeface="Montserrat"/>
                <a:cs typeface="Montserrat"/>
                <a:sym typeface="Montserrat"/>
              </a:rPr>
              <a:t>‹#›</a:t>
            </a:fld>
            <a:endParaRPr b="1" sz="1400">
              <a:solidFill>
                <a:schemeClr val="accent1"/>
              </a:solidFill>
              <a:latin typeface="Montserrat"/>
              <a:ea typeface="Montserrat"/>
              <a:cs typeface="Montserrat"/>
              <a:sym typeface="Montserrat"/>
            </a:endParaRPr>
          </a:p>
        </p:txBody>
      </p:sp>
      <p:sp>
        <p:nvSpPr>
          <p:cNvPr id="40" name="Google Shape;40;p4"/>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Montserrat"/>
              <a:buNone/>
              <a:defRPr i="0" sz="4400" u="none" cap="none" strike="noStrike">
                <a:solidFill>
                  <a:schemeClr val="lt1"/>
                </a:solidFill>
                <a:latin typeface="Montserrat"/>
                <a:ea typeface="Montserrat"/>
                <a:cs typeface="Montserrat"/>
                <a:sym typeface="Montserrat"/>
              </a:defRPr>
            </a:lvl1pPr>
            <a:lvl2pPr lvl="1">
              <a:spcBef>
                <a:spcPts val="0"/>
              </a:spcBef>
              <a:spcAft>
                <a:spcPts val="0"/>
              </a:spcAft>
              <a:buSzPts val="1400"/>
              <a:buFont typeface="Montserrat"/>
              <a:buNone/>
              <a:defRPr sz="1800">
                <a:latin typeface="Montserrat"/>
                <a:ea typeface="Montserrat"/>
                <a:cs typeface="Montserrat"/>
                <a:sym typeface="Montserrat"/>
              </a:defRPr>
            </a:lvl2pPr>
            <a:lvl3pPr lvl="2">
              <a:spcBef>
                <a:spcPts val="0"/>
              </a:spcBef>
              <a:spcAft>
                <a:spcPts val="0"/>
              </a:spcAft>
              <a:buSzPts val="1400"/>
              <a:buFont typeface="Montserrat"/>
              <a:buNone/>
              <a:defRPr sz="1800">
                <a:latin typeface="Montserrat"/>
                <a:ea typeface="Montserrat"/>
                <a:cs typeface="Montserrat"/>
                <a:sym typeface="Montserrat"/>
              </a:defRPr>
            </a:lvl3pPr>
            <a:lvl4pPr lvl="3">
              <a:spcBef>
                <a:spcPts val="0"/>
              </a:spcBef>
              <a:spcAft>
                <a:spcPts val="0"/>
              </a:spcAft>
              <a:buSzPts val="1400"/>
              <a:buFont typeface="Montserrat"/>
              <a:buNone/>
              <a:defRPr sz="1800">
                <a:latin typeface="Montserrat"/>
                <a:ea typeface="Montserrat"/>
                <a:cs typeface="Montserrat"/>
                <a:sym typeface="Montserrat"/>
              </a:defRPr>
            </a:lvl4pPr>
            <a:lvl5pPr lvl="4">
              <a:spcBef>
                <a:spcPts val="0"/>
              </a:spcBef>
              <a:spcAft>
                <a:spcPts val="0"/>
              </a:spcAft>
              <a:buSzPts val="1400"/>
              <a:buFont typeface="Montserrat"/>
              <a:buNone/>
              <a:defRPr sz="1800">
                <a:latin typeface="Montserrat"/>
                <a:ea typeface="Montserrat"/>
                <a:cs typeface="Montserrat"/>
                <a:sym typeface="Montserrat"/>
              </a:defRPr>
            </a:lvl5pPr>
            <a:lvl6pPr lvl="5">
              <a:spcBef>
                <a:spcPts val="0"/>
              </a:spcBef>
              <a:spcAft>
                <a:spcPts val="0"/>
              </a:spcAft>
              <a:buSzPts val="1400"/>
              <a:buFont typeface="Montserrat"/>
              <a:buNone/>
              <a:defRPr sz="1800">
                <a:latin typeface="Montserrat"/>
                <a:ea typeface="Montserrat"/>
                <a:cs typeface="Montserrat"/>
                <a:sym typeface="Montserrat"/>
              </a:defRPr>
            </a:lvl6pPr>
            <a:lvl7pPr lvl="6">
              <a:spcBef>
                <a:spcPts val="0"/>
              </a:spcBef>
              <a:spcAft>
                <a:spcPts val="0"/>
              </a:spcAft>
              <a:buSzPts val="1400"/>
              <a:buFont typeface="Montserrat"/>
              <a:buNone/>
              <a:defRPr sz="1800">
                <a:latin typeface="Montserrat"/>
                <a:ea typeface="Montserrat"/>
                <a:cs typeface="Montserrat"/>
                <a:sym typeface="Montserrat"/>
              </a:defRPr>
            </a:lvl7pPr>
            <a:lvl8pPr lvl="7">
              <a:spcBef>
                <a:spcPts val="0"/>
              </a:spcBef>
              <a:spcAft>
                <a:spcPts val="0"/>
              </a:spcAft>
              <a:buSzPts val="1400"/>
              <a:buFont typeface="Montserrat"/>
              <a:buNone/>
              <a:defRPr sz="1800">
                <a:latin typeface="Montserrat"/>
                <a:ea typeface="Montserrat"/>
                <a:cs typeface="Montserrat"/>
                <a:sym typeface="Montserrat"/>
              </a:defRPr>
            </a:lvl8pPr>
            <a:lvl9pPr lvl="8">
              <a:spcBef>
                <a:spcPts val="0"/>
              </a:spcBef>
              <a:spcAft>
                <a:spcPts val="0"/>
              </a:spcAft>
              <a:buSzPts val="1400"/>
              <a:buFont typeface="Montserrat"/>
              <a:buNone/>
              <a:defRPr sz="1800">
                <a:latin typeface="Montserrat"/>
                <a:ea typeface="Montserrat"/>
                <a:cs typeface="Montserrat"/>
                <a:sym typeface="Montserrat"/>
              </a:defRPr>
            </a:lvl9pPr>
          </a:lstStyle>
          <a:p/>
        </p:txBody>
      </p:sp>
      <p:sp>
        <p:nvSpPr>
          <p:cNvPr id="41" name="Google Shape;41;p4"/>
          <p:cNvSpPr txBox="1"/>
          <p:nvPr/>
        </p:nvSpPr>
        <p:spPr>
          <a:xfrm>
            <a:off x="-24375" y="6562800"/>
            <a:ext cx="5875200" cy="307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a:solidFill>
                  <a:schemeClr val="accent1"/>
                </a:solidFill>
                <a:latin typeface="Montserrat"/>
                <a:ea typeface="Montserrat"/>
                <a:cs typeface="Montserrat"/>
                <a:sym typeface="Montserrat"/>
              </a:rPr>
              <a:t>SIT TW 2025, 9-11 September 2025</a:t>
            </a:r>
            <a:endParaRPr b="1">
              <a:solidFill>
                <a:schemeClr val="accent1"/>
              </a:solidFill>
              <a:latin typeface="Montserrat"/>
              <a:ea typeface="Montserrat"/>
              <a:cs typeface="Montserrat"/>
              <a:sym typeface="Montserrat"/>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42" name="Shape 42"/>
        <p:cNvGrpSpPr/>
        <p:nvPr/>
      </p:nvGrpSpPr>
      <p:grpSpPr>
        <a:xfrm>
          <a:off x="0" y="0"/>
          <a:ext cx="0" cy="0"/>
          <a:chOff x="0" y="0"/>
          <a:chExt cx="0" cy="0"/>
        </a:xfrm>
      </p:grpSpPr>
      <p:sp>
        <p:nvSpPr>
          <p:cNvPr id="43" name="Google Shape;43;p5"/>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2"/>
              </a:solidFill>
              <a:latin typeface="Arial"/>
              <a:ea typeface="Arial"/>
              <a:cs typeface="Arial"/>
              <a:sym typeface="Arial"/>
            </a:endParaRPr>
          </a:p>
        </p:txBody>
      </p:sp>
      <p:pic>
        <p:nvPicPr>
          <p:cNvPr id="44" name="Google Shape;44;p5"/>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45" name="Google Shape;45;p5"/>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46" name="Google Shape;46;p5"/>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2"/>
              </a:solidFill>
              <a:latin typeface="Arial"/>
              <a:ea typeface="Arial"/>
              <a:cs typeface="Arial"/>
              <a:sym typeface="Arial"/>
            </a:endParaRPr>
          </a:p>
        </p:txBody>
      </p:sp>
      <p:sp>
        <p:nvSpPr>
          <p:cNvPr id="47" name="Google Shape;47;p5"/>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2"/>
              </a:solidFill>
              <a:latin typeface="Arial"/>
              <a:ea typeface="Arial"/>
              <a:cs typeface="Arial"/>
              <a:sym typeface="Arial"/>
            </a:endParaRPr>
          </a:p>
        </p:txBody>
      </p:sp>
      <p:sp>
        <p:nvSpPr>
          <p:cNvPr id="48" name="Google Shape;48;p5"/>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GB" sz="1400">
                <a:solidFill>
                  <a:schemeClr val="accent1"/>
                </a:solidFill>
                <a:latin typeface="Montserrat"/>
                <a:ea typeface="Montserrat"/>
                <a:cs typeface="Montserrat"/>
                <a:sym typeface="Montserrat"/>
              </a:rPr>
              <a:t>Slide </a:t>
            </a:r>
            <a:fld id="{00000000-1234-1234-1234-123412341234}" type="slidenum">
              <a:rPr b="1" lang="en-GB" sz="1400">
                <a:solidFill>
                  <a:schemeClr val="accent1"/>
                </a:solidFill>
                <a:latin typeface="Montserrat"/>
                <a:ea typeface="Montserrat"/>
                <a:cs typeface="Montserrat"/>
                <a:sym typeface="Montserrat"/>
              </a:rPr>
              <a:t>‹#›</a:t>
            </a:fld>
            <a:endParaRPr b="1" sz="1400">
              <a:solidFill>
                <a:schemeClr val="accent1"/>
              </a:solidFill>
              <a:latin typeface="Montserrat"/>
              <a:ea typeface="Montserrat"/>
              <a:cs typeface="Montserrat"/>
              <a:sym typeface="Montserrat"/>
            </a:endParaRPr>
          </a:p>
        </p:txBody>
      </p:sp>
      <p:sp>
        <p:nvSpPr>
          <p:cNvPr id="49" name="Google Shape;49;p5"/>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Montserrat"/>
              <a:buNone/>
              <a:defRPr i="0" sz="4400" u="none" cap="none" strike="noStrike">
                <a:solidFill>
                  <a:schemeClr val="lt1"/>
                </a:solidFill>
                <a:latin typeface="Montserrat"/>
                <a:ea typeface="Montserrat"/>
                <a:cs typeface="Montserrat"/>
                <a:sym typeface="Montserrat"/>
              </a:defRPr>
            </a:lvl1pPr>
            <a:lvl2pPr lvl="1">
              <a:spcBef>
                <a:spcPts val="0"/>
              </a:spcBef>
              <a:spcAft>
                <a:spcPts val="0"/>
              </a:spcAft>
              <a:buSzPts val="1400"/>
              <a:buFont typeface="Montserrat"/>
              <a:buNone/>
              <a:defRPr sz="1800">
                <a:latin typeface="Montserrat"/>
                <a:ea typeface="Montserrat"/>
                <a:cs typeface="Montserrat"/>
                <a:sym typeface="Montserrat"/>
              </a:defRPr>
            </a:lvl2pPr>
            <a:lvl3pPr lvl="2">
              <a:spcBef>
                <a:spcPts val="0"/>
              </a:spcBef>
              <a:spcAft>
                <a:spcPts val="0"/>
              </a:spcAft>
              <a:buSzPts val="1400"/>
              <a:buFont typeface="Montserrat"/>
              <a:buNone/>
              <a:defRPr sz="1800">
                <a:latin typeface="Montserrat"/>
                <a:ea typeface="Montserrat"/>
                <a:cs typeface="Montserrat"/>
                <a:sym typeface="Montserrat"/>
              </a:defRPr>
            </a:lvl3pPr>
            <a:lvl4pPr lvl="3">
              <a:spcBef>
                <a:spcPts val="0"/>
              </a:spcBef>
              <a:spcAft>
                <a:spcPts val="0"/>
              </a:spcAft>
              <a:buSzPts val="1400"/>
              <a:buFont typeface="Montserrat"/>
              <a:buNone/>
              <a:defRPr sz="1800">
                <a:latin typeface="Montserrat"/>
                <a:ea typeface="Montserrat"/>
                <a:cs typeface="Montserrat"/>
                <a:sym typeface="Montserrat"/>
              </a:defRPr>
            </a:lvl4pPr>
            <a:lvl5pPr lvl="4">
              <a:spcBef>
                <a:spcPts val="0"/>
              </a:spcBef>
              <a:spcAft>
                <a:spcPts val="0"/>
              </a:spcAft>
              <a:buSzPts val="1400"/>
              <a:buFont typeface="Montserrat"/>
              <a:buNone/>
              <a:defRPr sz="1800">
                <a:latin typeface="Montserrat"/>
                <a:ea typeface="Montserrat"/>
                <a:cs typeface="Montserrat"/>
                <a:sym typeface="Montserrat"/>
              </a:defRPr>
            </a:lvl5pPr>
            <a:lvl6pPr lvl="5">
              <a:spcBef>
                <a:spcPts val="0"/>
              </a:spcBef>
              <a:spcAft>
                <a:spcPts val="0"/>
              </a:spcAft>
              <a:buSzPts val="1400"/>
              <a:buFont typeface="Montserrat"/>
              <a:buNone/>
              <a:defRPr sz="1800">
                <a:latin typeface="Montserrat"/>
                <a:ea typeface="Montserrat"/>
                <a:cs typeface="Montserrat"/>
                <a:sym typeface="Montserrat"/>
              </a:defRPr>
            </a:lvl6pPr>
            <a:lvl7pPr lvl="6">
              <a:spcBef>
                <a:spcPts val="0"/>
              </a:spcBef>
              <a:spcAft>
                <a:spcPts val="0"/>
              </a:spcAft>
              <a:buSzPts val="1400"/>
              <a:buFont typeface="Montserrat"/>
              <a:buNone/>
              <a:defRPr sz="1800">
                <a:latin typeface="Montserrat"/>
                <a:ea typeface="Montserrat"/>
                <a:cs typeface="Montserrat"/>
                <a:sym typeface="Montserrat"/>
              </a:defRPr>
            </a:lvl7pPr>
            <a:lvl8pPr lvl="7">
              <a:spcBef>
                <a:spcPts val="0"/>
              </a:spcBef>
              <a:spcAft>
                <a:spcPts val="0"/>
              </a:spcAft>
              <a:buSzPts val="1400"/>
              <a:buFont typeface="Montserrat"/>
              <a:buNone/>
              <a:defRPr sz="1800">
                <a:latin typeface="Montserrat"/>
                <a:ea typeface="Montserrat"/>
                <a:cs typeface="Montserrat"/>
                <a:sym typeface="Montserrat"/>
              </a:defRPr>
            </a:lvl8pPr>
            <a:lvl9pPr lvl="8">
              <a:spcBef>
                <a:spcPts val="0"/>
              </a:spcBef>
              <a:spcAft>
                <a:spcPts val="0"/>
              </a:spcAft>
              <a:buSzPts val="1400"/>
              <a:buFont typeface="Montserrat"/>
              <a:buNone/>
              <a:defRPr sz="1800">
                <a:latin typeface="Montserrat"/>
                <a:ea typeface="Montserrat"/>
                <a:cs typeface="Montserrat"/>
                <a:sym typeface="Montserrat"/>
              </a:defRPr>
            </a:lvl9pPr>
          </a:lstStyle>
          <a:p/>
        </p:txBody>
      </p:sp>
      <p:sp>
        <p:nvSpPr>
          <p:cNvPr id="50" name="Google Shape;50;p5"/>
          <p:cNvSpPr txBox="1"/>
          <p:nvPr/>
        </p:nvSpPr>
        <p:spPr>
          <a:xfrm>
            <a:off x="-24375" y="6562800"/>
            <a:ext cx="5875200" cy="307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a:solidFill>
                  <a:schemeClr val="accent1"/>
                </a:solidFill>
                <a:latin typeface="Montserrat"/>
                <a:ea typeface="Montserrat"/>
                <a:cs typeface="Montserrat"/>
                <a:sym typeface="Montserrat"/>
              </a:rPr>
              <a:t>SIT TW 2025, 9-11 September 2025</a:t>
            </a:r>
            <a:endParaRPr b="1">
              <a:solidFill>
                <a:schemeClr val="accent1"/>
              </a:solidFill>
              <a:latin typeface="Montserrat"/>
              <a:ea typeface="Montserrat"/>
              <a:cs typeface="Montserrat"/>
              <a:sym typeface="Montserrat"/>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51" name="Shape 51"/>
        <p:cNvGrpSpPr/>
        <p:nvPr/>
      </p:nvGrpSpPr>
      <p:grpSpPr>
        <a:xfrm>
          <a:off x="0" y="0"/>
          <a:ext cx="0" cy="0"/>
          <a:chOff x="0" y="0"/>
          <a:chExt cx="0" cy="0"/>
        </a:xfrm>
      </p:grpSpPr>
      <p:sp>
        <p:nvSpPr>
          <p:cNvPr id="52" name="Google Shape;52;p6"/>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2"/>
              </a:solidFill>
              <a:latin typeface="Arial"/>
              <a:ea typeface="Arial"/>
              <a:cs typeface="Arial"/>
              <a:sym typeface="Arial"/>
            </a:endParaRPr>
          </a:p>
        </p:txBody>
      </p:sp>
      <p:pic>
        <p:nvPicPr>
          <p:cNvPr id="53" name="Google Shape;53;p6"/>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54" name="Google Shape;54;p6"/>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55" name="Google Shape;55;p6"/>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2"/>
              </a:solidFill>
              <a:latin typeface="Arial"/>
              <a:ea typeface="Arial"/>
              <a:cs typeface="Arial"/>
              <a:sym typeface="Arial"/>
            </a:endParaRPr>
          </a:p>
        </p:txBody>
      </p:sp>
      <p:sp>
        <p:nvSpPr>
          <p:cNvPr id="56" name="Google Shape;56;p6"/>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2"/>
              </a:solidFill>
              <a:latin typeface="Arial"/>
              <a:ea typeface="Arial"/>
              <a:cs typeface="Arial"/>
              <a:sym typeface="Arial"/>
            </a:endParaRPr>
          </a:p>
        </p:txBody>
      </p:sp>
      <p:sp>
        <p:nvSpPr>
          <p:cNvPr id="57" name="Google Shape;57;p6"/>
          <p:cNvSpPr txBox="1"/>
          <p:nvPr>
            <p:ph idx="1" type="body"/>
          </p:nvPr>
        </p:nvSpPr>
        <p:spPr>
          <a:xfrm>
            <a:off x="5180012" y="1373852"/>
            <a:ext cx="6172200" cy="4694402"/>
          </a:xfrm>
          <a:prstGeom prst="rect">
            <a:avLst/>
          </a:prstGeom>
          <a:noFill/>
          <a:ln>
            <a:noFill/>
          </a:ln>
        </p:spPr>
        <p:txBody>
          <a:bodyPr anchorCtr="0" anchor="t" bIns="45700" lIns="91425" spcFirstLastPara="1" rIns="91425" wrap="square" tIns="45700">
            <a:noAutofit/>
          </a:bodyPr>
          <a:lstStyle>
            <a:lvl1pPr indent="-431800" lvl="0" marL="457200" marR="0" rtl="0" algn="l">
              <a:lnSpc>
                <a:spcPct val="115000"/>
              </a:lnSpc>
              <a:spcBef>
                <a:spcPts val="1000"/>
              </a:spcBef>
              <a:spcAft>
                <a:spcPts val="0"/>
              </a:spcAft>
              <a:buClr>
                <a:schemeClr val="dk1"/>
              </a:buClr>
              <a:buSzPts val="3200"/>
              <a:buFont typeface="Montserrat"/>
              <a:buChar char="❖"/>
              <a:defRPr i="0" sz="3200" u="none" cap="none" strike="noStrike">
                <a:solidFill>
                  <a:schemeClr val="dk1"/>
                </a:solidFill>
                <a:latin typeface="Montserrat"/>
                <a:ea typeface="Montserrat"/>
                <a:cs typeface="Montserrat"/>
                <a:sym typeface="Montserrat"/>
              </a:defRPr>
            </a:lvl1pPr>
            <a:lvl2pPr indent="-406400" lvl="1" marL="914400" marR="0" rtl="0" algn="l">
              <a:lnSpc>
                <a:spcPct val="115000"/>
              </a:lnSpc>
              <a:spcBef>
                <a:spcPts val="500"/>
              </a:spcBef>
              <a:spcAft>
                <a:spcPts val="0"/>
              </a:spcAft>
              <a:buClr>
                <a:schemeClr val="dk1"/>
              </a:buClr>
              <a:buSzPts val="2800"/>
              <a:buFont typeface="Montserrat"/>
              <a:buChar char="▪"/>
              <a:defRPr i="0" sz="2800" u="none" cap="none" strike="noStrike">
                <a:solidFill>
                  <a:schemeClr val="dk1"/>
                </a:solidFill>
                <a:latin typeface="Montserrat"/>
                <a:ea typeface="Montserrat"/>
                <a:cs typeface="Montserrat"/>
                <a:sym typeface="Montserrat"/>
              </a:defRPr>
            </a:lvl2pPr>
            <a:lvl3pPr indent="-381000" lvl="2" marL="1371600" marR="0" rtl="0" algn="l">
              <a:lnSpc>
                <a:spcPct val="115000"/>
              </a:lnSpc>
              <a:spcBef>
                <a:spcPts val="500"/>
              </a:spcBef>
              <a:spcAft>
                <a:spcPts val="0"/>
              </a:spcAft>
              <a:buClr>
                <a:schemeClr val="dk1"/>
              </a:buClr>
              <a:buSzPts val="2400"/>
              <a:buFont typeface="Montserrat"/>
              <a:buChar char="o"/>
              <a:defRPr i="0" sz="2400" u="none" cap="none" strike="noStrike">
                <a:solidFill>
                  <a:schemeClr val="dk1"/>
                </a:solidFill>
                <a:latin typeface="Montserrat"/>
                <a:ea typeface="Montserrat"/>
                <a:cs typeface="Montserrat"/>
                <a:sym typeface="Montserrat"/>
              </a:defRPr>
            </a:lvl3pPr>
            <a:lvl4pPr indent="-355600" lvl="3" marL="18288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4pPr>
            <a:lvl5pPr indent="-355600" lvl="4" marL="22860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5pPr>
            <a:lvl6pPr indent="-355600" lvl="5" marL="27432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6pPr>
            <a:lvl7pPr indent="-355600" lvl="6" marL="32004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7pPr>
            <a:lvl8pPr indent="-355600" lvl="7" marL="36576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8pPr>
            <a:lvl9pPr indent="-355600" lvl="8" marL="41148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9pPr>
          </a:lstStyle>
          <a:p/>
        </p:txBody>
      </p:sp>
      <p:sp>
        <p:nvSpPr>
          <p:cNvPr id="58" name="Google Shape;58;p6"/>
          <p:cNvSpPr txBox="1"/>
          <p:nvPr>
            <p:ph idx="2" type="body"/>
          </p:nvPr>
        </p:nvSpPr>
        <p:spPr>
          <a:xfrm>
            <a:off x="839788" y="1373852"/>
            <a:ext cx="3932237" cy="463055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15000"/>
              </a:lnSpc>
              <a:spcBef>
                <a:spcPts val="1000"/>
              </a:spcBef>
              <a:spcAft>
                <a:spcPts val="0"/>
              </a:spcAft>
              <a:buClr>
                <a:schemeClr val="dk1"/>
              </a:buClr>
              <a:buSzPts val="1600"/>
              <a:buFont typeface="Montserrat"/>
              <a:buNone/>
              <a:defRPr i="0" sz="1600" u="none" cap="none" strike="noStrike">
                <a:solidFill>
                  <a:schemeClr val="dk1"/>
                </a:solidFill>
                <a:latin typeface="Montserrat"/>
                <a:ea typeface="Montserrat"/>
                <a:cs typeface="Montserrat"/>
                <a:sym typeface="Montserrat"/>
              </a:defRPr>
            </a:lvl1pPr>
            <a:lvl2pPr indent="-228600" lvl="1" marL="914400" marR="0" rtl="0" algn="l">
              <a:lnSpc>
                <a:spcPct val="115000"/>
              </a:lnSpc>
              <a:spcBef>
                <a:spcPts val="500"/>
              </a:spcBef>
              <a:spcAft>
                <a:spcPts val="0"/>
              </a:spcAft>
              <a:buClr>
                <a:schemeClr val="dk1"/>
              </a:buClr>
              <a:buSzPts val="1400"/>
              <a:buFont typeface="Montserrat"/>
              <a:buNone/>
              <a:defRPr i="0" sz="1400" u="none" cap="none" strike="noStrike">
                <a:solidFill>
                  <a:schemeClr val="dk1"/>
                </a:solidFill>
                <a:latin typeface="Montserrat"/>
                <a:ea typeface="Montserrat"/>
                <a:cs typeface="Montserrat"/>
                <a:sym typeface="Montserrat"/>
              </a:defRPr>
            </a:lvl2pPr>
            <a:lvl3pPr indent="-228600" lvl="2" marL="1371600" marR="0" rtl="0" algn="l">
              <a:lnSpc>
                <a:spcPct val="115000"/>
              </a:lnSpc>
              <a:spcBef>
                <a:spcPts val="500"/>
              </a:spcBef>
              <a:spcAft>
                <a:spcPts val="0"/>
              </a:spcAft>
              <a:buClr>
                <a:schemeClr val="dk1"/>
              </a:buClr>
              <a:buSzPts val="1200"/>
              <a:buFont typeface="Montserrat"/>
              <a:buNone/>
              <a:defRPr i="0" sz="1200" u="none" cap="none" strike="noStrike">
                <a:solidFill>
                  <a:schemeClr val="dk1"/>
                </a:solidFill>
                <a:latin typeface="Montserrat"/>
                <a:ea typeface="Montserrat"/>
                <a:cs typeface="Montserrat"/>
                <a:sym typeface="Montserrat"/>
              </a:defRPr>
            </a:lvl3pPr>
            <a:lvl4pPr indent="-228600" lvl="3" marL="1828800" marR="0" rtl="0" algn="l">
              <a:lnSpc>
                <a:spcPct val="115000"/>
              </a:lnSpc>
              <a:spcBef>
                <a:spcPts val="500"/>
              </a:spcBef>
              <a:spcAft>
                <a:spcPts val="0"/>
              </a:spcAft>
              <a:buClr>
                <a:schemeClr val="dk1"/>
              </a:buClr>
              <a:buSzPts val="1000"/>
              <a:buFont typeface="Montserrat"/>
              <a:buNone/>
              <a:defRPr i="0" sz="1000" u="none" cap="none" strike="noStrike">
                <a:solidFill>
                  <a:schemeClr val="dk1"/>
                </a:solidFill>
                <a:latin typeface="Montserrat"/>
                <a:ea typeface="Montserrat"/>
                <a:cs typeface="Montserrat"/>
                <a:sym typeface="Montserrat"/>
              </a:defRPr>
            </a:lvl4pPr>
            <a:lvl5pPr indent="-228600" lvl="4" marL="2286000" marR="0" rtl="0" algn="l">
              <a:lnSpc>
                <a:spcPct val="115000"/>
              </a:lnSpc>
              <a:spcBef>
                <a:spcPts val="500"/>
              </a:spcBef>
              <a:spcAft>
                <a:spcPts val="0"/>
              </a:spcAft>
              <a:buClr>
                <a:schemeClr val="dk1"/>
              </a:buClr>
              <a:buSzPts val="1000"/>
              <a:buFont typeface="Montserrat"/>
              <a:buNone/>
              <a:defRPr i="0" sz="1000" u="none" cap="none" strike="noStrike">
                <a:solidFill>
                  <a:schemeClr val="dk1"/>
                </a:solidFill>
                <a:latin typeface="Montserrat"/>
                <a:ea typeface="Montserrat"/>
                <a:cs typeface="Montserrat"/>
                <a:sym typeface="Montserrat"/>
              </a:defRPr>
            </a:lvl5pPr>
            <a:lvl6pPr indent="-228600" lvl="5" marL="2743200" marR="0" rtl="0" algn="l">
              <a:lnSpc>
                <a:spcPct val="115000"/>
              </a:lnSpc>
              <a:spcBef>
                <a:spcPts val="500"/>
              </a:spcBef>
              <a:spcAft>
                <a:spcPts val="0"/>
              </a:spcAft>
              <a:buClr>
                <a:schemeClr val="dk1"/>
              </a:buClr>
              <a:buSzPts val="1000"/>
              <a:buFont typeface="Montserrat"/>
              <a:buNone/>
              <a:defRPr i="0" sz="1000" u="none" cap="none" strike="noStrike">
                <a:solidFill>
                  <a:schemeClr val="dk1"/>
                </a:solidFill>
                <a:latin typeface="Montserrat"/>
                <a:ea typeface="Montserrat"/>
                <a:cs typeface="Montserrat"/>
                <a:sym typeface="Montserrat"/>
              </a:defRPr>
            </a:lvl6pPr>
            <a:lvl7pPr indent="-228600" lvl="6" marL="3200400" marR="0" rtl="0" algn="l">
              <a:lnSpc>
                <a:spcPct val="115000"/>
              </a:lnSpc>
              <a:spcBef>
                <a:spcPts val="500"/>
              </a:spcBef>
              <a:spcAft>
                <a:spcPts val="0"/>
              </a:spcAft>
              <a:buClr>
                <a:schemeClr val="dk1"/>
              </a:buClr>
              <a:buSzPts val="1000"/>
              <a:buFont typeface="Montserrat"/>
              <a:buNone/>
              <a:defRPr i="0" sz="1000" u="none" cap="none" strike="noStrike">
                <a:solidFill>
                  <a:schemeClr val="dk1"/>
                </a:solidFill>
                <a:latin typeface="Montserrat"/>
                <a:ea typeface="Montserrat"/>
                <a:cs typeface="Montserrat"/>
                <a:sym typeface="Montserrat"/>
              </a:defRPr>
            </a:lvl7pPr>
            <a:lvl8pPr indent="-228600" lvl="7" marL="3657600" marR="0" rtl="0" algn="l">
              <a:lnSpc>
                <a:spcPct val="115000"/>
              </a:lnSpc>
              <a:spcBef>
                <a:spcPts val="500"/>
              </a:spcBef>
              <a:spcAft>
                <a:spcPts val="0"/>
              </a:spcAft>
              <a:buClr>
                <a:schemeClr val="dk1"/>
              </a:buClr>
              <a:buSzPts val="1000"/>
              <a:buFont typeface="Montserrat"/>
              <a:buNone/>
              <a:defRPr i="0" sz="1000" u="none" cap="none" strike="noStrike">
                <a:solidFill>
                  <a:schemeClr val="dk1"/>
                </a:solidFill>
                <a:latin typeface="Montserrat"/>
                <a:ea typeface="Montserrat"/>
                <a:cs typeface="Montserrat"/>
                <a:sym typeface="Montserrat"/>
              </a:defRPr>
            </a:lvl8pPr>
            <a:lvl9pPr indent="-228600" lvl="8" marL="4114800" marR="0" rtl="0" algn="l">
              <a:lnSpc>
                <a:spcPct val="115000"/>
              </a:lnSpc>
              <a:spcBef>
                <a:spcPts val="500"/>
              </a:spcBef>
              <a:spcAft>
                <a:spcPts val="0"/>
              </a:spcAft>
              <a:buClr>
                <a:schemeClr val="dk1"/>
              </a:buClr>
              <a:buSzPts val="1000"/>
              <a:buFont typeface="Montserrat"/>
              <a:buNone/>
              <a:defRPr i="0" sz="1000" u="none" cap="none" strike="noStrike">
                <a:solidFill>
                  <a:schemeClr val="dk1"/>
                </a:solidFill>
                <a:latin typeface="Montserrat"/>
                <a:ea typeface="Montserrat"/>
                <a:cs typeface="Montserrat"/>
                <a:sym typeface="Montserrat"/>
              </a:defRPr>
            </a:lvl9pPr>
          </a:lstStyle>
          <a:p/>
        </p:txBody>
      </p:sp>
      <p:sp>
        <p:nvSpPr>
          <p:cNvPr id="59" name="Google Shape;59;p6"/>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GB" sz="1400">
                <a:solidFill>
                  <a:schemeClr val="accent1"/>
                </a:solidFill>
                <a:latin typeface="Montserrat"/>
                <a:ea typeface="Montserrat"/>
                <a:cs typeface="Montserrat"/>
                <a:sym typeface="Montserrat"/>
              </a:rPr>
              <a:t>Slide </a:t>
            </a:r>
            <a:fld id="{00000000-1234-1234-1234-123412341234}" type="slidenum">
              <a:rPr b="1" lang="en-GB" sz="1400">
                <a:solidFill>
                  <a:schemeClr val="accent1"/>
                </a:solidFill>
                <a:latin typeface="Montserrat"/>
                <a:ea typeface="Montserrat"/>
                <a:cs typeface="Montserrat"/>
                <a:sym typeface="Montserrat"/>
              </a:rPr>
              <a:t>‹#›</a:t>
            </a:fld>
            <a:endParaRPr b="1" sz="1400">
              <a:solidFill>
                <a:schemeClr val="accent1"/>
              </a:solidFill>
              <a:latin typeface="Montserrat"/>
              <a:ea typeface="Montserrat"/>
              <a:cs typeface="Montserrat"/>
              <a:sym typeface="Montserrat"/>
            </a:endParaRPr>
          </a:p>
        </p:txBody>
      </p:sp>
      <p:sp>
        <p:nvSpPr>
          <p:cNvPr id="60" name="Google Shape;60;p6"/>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Montserrat"/>
              <a:buNone/>
              <a:defRPr i="0" sz="4400" u="none" cap="none" strike="noStrike">
                <a:solidFill>
                  <a:schemeClr val="lt1"/>
                </a:solidFill>
                <a:latin typeface="Montserrat"/>
                <a:ea typeface="Montserrat"/>
                <a:cs typeface="Montserrat"/>
                <a:sym typeface="Montserrat"/>
              </a:defRPr>
            </a:lvl1pPr>
            <a:lvl2pPr lvl="1">
              <a:spcBef>
                <a:spcPts val="0"/>
              </a:spcBef>
              <a:spcAft>
                <a:spcPts val="0"/>
              </a:spcAft>
              <a:buSzPts val="1400"/>
              <a:buFont typeface="Montserrat"/>
              <a:buNone/>
              <a:defRPr sz="1800">
                <a:latin typeface="Montserrat"/>
                <a:ea typeface="Montserrat"/>
                <a:cs typeface="Montserrat"/>
                <a:sym typeface="Montserrat"/>
              </a:defRPr>
            </a:lvl2pPr>
            <a:lvl3pPr lvl="2">
              <a:spcBef>
                <a:spcPts val="0"/>
              </a:spcBef>
              <a:spcAft>
                <a:spcPts val="0"/>
              </a:spcAft>
              <a:buSzPts val="1400"/>
              <a:buFont typeface="Montserrat"/>
              <a:buNone/>
              <a:defRPr sz="1800">
                <a:latin typeface="Montserrat"/>
                <a:ea typeface="Montserrat"/>
                <a:cs typeface="Montserrat"/>
                <a:sym typeface="Montserrat"/>
              </a:defRPr>
            </a:lvl3pPr>
            <a:lvl4pPr lvl="3">
              <a:spcBef>
                <a:spcPts val="0"/>
              </a:spcBef>
              <a:spcAft>
                <a:spcPts val="0"/>
              </a:spcAft>
              <a:buSzPts val="1400"/>
              <a:buFont typeface="Montserrat"/>
              <a:buNone/>
              <a:defRPr sz="1800">
                <a:latin typeface="Montserrat"/>
                <a:ea typeface="Montserrat"/>
                <a:cs typeface="Montserrat"/>
                <a:sym typeface="Montserrat"/>
              </a:defRPr>
            </a:lvl4pPr>
            <a:lvl5pPr lvl="4">
              <a:spcBef>
                <a:spcPts val="0"/>
              </a:spcBef>
              <a:spcAft>
                <a:spcPts val="0"/>
              </a:spcAft>
              <a:buSzPts val="1400"/>
              <a:buFont typeface="Montserrat"/>
              <a:buNone/>
              <a:defRPr sz="1800">
                <a:latin typeface="Montserrat"/>
                <a:ea typeface="Montserrat"/>
                <a:cs typeface="Montserrat"/>
                <a:sym typeface="Montserrat"/>
              </a:defRPr>
            </a:lvl5pPr>
            <a:lvl6pPr lvl="5">
              <a:spcBef>
                <a:spcPts val="0"/>
              </a:spcBef>
              <a:spcAft>
                <a:spcPts val="0"/>
              </a:spcAft>
              <a:buSzPts val="1400"/>
              <a:buFont typeface="Montserrat"/>
              <a:buNone/>
              <a:defRPr sz="1800">
                <a:latin typeface="Montserrat"/>
                <a:ea typeface="Montserrat"/>
                <a:cs typeface="Montserrat"/>
                <a:sym typeface="Montserrat"/>
              </a:defRPr>
            </a:lvl6pPr>
            <a:lvl7pPr lvl="6">
              <a:spcBef>
                <a:spcPts val="0"/>
              </a:spcBef>
              <a:spcAft>
                <a:spcPts val="0"/>
              </a:spcAft>
              <a:buSzPts val="1400"/>
              <a:buFont typeface="Montserrat"/>
              <a:buNone/>
              <a:defRPr sz="1800">
                <a:latin typeface="Montserrat"/>
                <a:ea typeface="Montserrat"/>
                <a:cs typeface="Montserrat"/>
                <a:sym typeface="Montserrat"/>
              </a:defRPr>
            </a:lvl7pPr>
            <a:lvl8pPr lvl="7">
              <a:spcBef>
                <a:spcPts val="0"/>
              </a:spcBef>
              <a:spcAft>
                <a:spcPts val="0"/>
              </a:spcAft>
              <a:buSzPts val="1400"/>
              <a:buFont typeface="Montserrat"/>
              <a:buNone/>
              <a:defRPr sz="1800">
                <a:latin typeface="Montserrat"/>
                <a:ea typeface="Montserrat"/>
                <a:cs typeface="Montserrat"/>
                <a:sym typeface="Montserrat"/>
              </a:defRPr>
            </a:lvl8pPr>
            <a:lvl9pPr lvl="8">
              <a:spcBef>
                <a:spcPts val="0"/>
              </a:spcBef>
              <a:spcAft>
                <a:spcPts val="0"/>
              </a:spcAft>
              <a:buSzPts val="1400"/>
              <a:buFont typeface="Montserrat"/>
              <a:buNone/>
              <a:defRPr sz="1800">
                <a:latin typeface="Montserrat"/>
                <a:ea typeface="Montserrat"/>
                <a:cs typeface="Montserrat"/>
                <a:sym typeface="Montserrat"/>
              </a:defRPr>
            </a:lvl9pPr>
          </a:lstStyle>
          <a:p/>
        </p:txBody>
      </p:sp>
      <p:sp>
        <p:nvSpPr>
          <p:cNvPr id="61" name="Google Shape;61;p6"/>
          <p:cNvSpPr txBox="1"/>
          <p:nvPr/>
        </p:nvSpPr>
        <p:spPr>
          <a:xfrm>
            <a:off x="-24375" y="6562800"/>
            <a:ext cx="5875200" cy="307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a:solidFill>
                  <a:schemeClr val="accent1"/>
                </a:solidFill>
                <a:latin typeface="Montserrat"/>
                <a:ea typeface="Montserrat"/>
                <a:cs typeface="Montserrat"/>
                <a:sym typeface="Montserrat"/>
              </a:rPr>
              <a:t>SIT TW 2025, 9-11 September 2025</a:t>
            </a:r>
            <a:endParaRPr b="1">
              <a:solidFill>
                <a:schemeClr val="accent1"/>
              </a:solidFill>
              <a:latin typeface="Montserrat"/>
              <a:ea typeface="Montserrat"/>
              <a:cs typeface="Montserrat"/>
              <a:sym typeface="Montserrat"/>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2.png"/><Relationship Id="rId2" Type="http://schemas.openxmlformats.org/officeDocument/2006/relationships/image" Target="../media/image7.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2"/>
              </a:solidFill>
              <a:latin typeface="Arial"/>
              <a:ea typeface="Arial"/>
              <a:cs typeface="Arial"/>
              <a:sym typeface="Arial"/>
            </a:endParaRPr>
          </a:p>
        </p:txBody>
      </p:sp>
      <p:pic>
        <p:nvPicPr>
          <p:cNvPr id="7" name="Google Shape;7;p1"/>
          <p:cNvPicPr preferRelativeResize="0"/>
          <p:nvPr/>
        </p:nvPicPr>
        <p:blipFill rotWithShape="1">
          <a:blip r:embed="rId1">
            <a:alphaModFix amt="34000"/>
          </a:blip>
          <a:srcRect b="35419" l="51339" r="-2839" t="39269"/>
          <a:stretch/>
        </p:blipFill>
        <p:spPr>
          <a:xfrm flipH="1">
            <a:off x="9304422" y="0"/>
            <a:ext cx="2887578" cy="1037492"/>
          </a:xfrm>
          <a:prstGeom prst="rect">
            <a:avLst/>
          </a:prstGeom>
          <a:noFill/>
          <a:ln>
            <a:noFill/>
          </a:ln>
        </p:spPr>
      </p:pic>
      <p:pic>
        <p:nvPicPr>
          <p:cNvPr id="8" name="Google Shape;8;p1"/>
          <p:cNvPicPr preferRelativeResize="0"/>
          <p:nvPr/>
        </p:nvPicPr>
        <p:blipFill rotWithShape="1">
          <a:blip r:embed="rId2">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9" name="Google Shape;9;p1"/>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2"/>
              </a:solidFill>
              <a:latin typeface="Arial"/>
              <a:ea typeface="Arial"/>
              <a:cs typeface="Arial"/>
              <a:sym typeface="Arial"/>
            </a:endParaRPr>
          </a:p>
        </p:txBody>
      </p:sp>
      <p:sp>
        <p:nvSpPr>
          <p:cNvPr id="10" name="Google Shape;10;p1"/>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2"/>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8" r:id="rId3"/>
    <p:sldLayoutId id="2147483649" r:id="rId4"/>
    <p:sldLayoutId id="2147483650" r:id="rId5"/>
    <p:sldLayoutId id="2147483651" r:id="rId6"/>
    <p:sldLayoutId id="2147483652" r:id="rId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9.jpg"/><Relationship Id="rId4" Type="http://schemas.openxmlformats.org/officeDocument/2006/relationships/image" Target="../media/image20.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6.png"/><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8.png"/><Relationship Id="rId4" Type="http://schemas.openxmlformats.org/officeDocument/2006/relationships/image" Target="../media/image17.png"/><Relationship Id="rId5" Type="http://schemas.openxmlformats.org/officeDocument/2006/relationships/image" Target="../media/image15.png"/><Relationship Id="rId6"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hyperlink" Target="mailto:controlled-release-database+subscribe@googlegroups.com" TargetMode="External"/><Relationship Id="rId4" Type="http://schemas.openxmlformats.org/officeDocument/2006/relationships/hyperlink" Target="https://airtable.com/apphCiY4iwGxjHS4A/paglzCSssHxohyhMx/form" TargetMode="External"/><Relationship Id="rId5" Type="http://schemas.openxmlformats.org/officeDocument/2006/relationships/image" Target="../media/image9.png"/><Relationship Id="rId6"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7"/>
          <p:cNvSpPr/>
          <p:nvPr/>
        </p:nvSpPr>
        <p:spPr>
          <a:xfrm>
            <a:off x="7272909" y="4252807"/>
            <a:ext cx="4833000" cy="2605200"/>
          </a:xfrm>
          <a:prstGeom prst="rect">
            <a:avLst/>
          </a:prstGeom>
          <a:noFill/>
          <a:ln>
            <a:noFill/>
          </a:ln>
        </p:spPr>
        <p:txBody>
          <a:bodyPr anchorCtr="0" anchor="t" bIns="0" lIns="0" spcFirstLastPara="1" rIns="0" wrap="square" tIns="0">
            <a:noAutofit/>
          </a:bodyPr>
          <a:lstStyle/>
          <a:p>
            <a:pPr indent="0" lvl="0" marL="0" marR="0" rtl="0" algn="r">
              <a:lnSpc>
                <a:spcPct val="130000"/>
              </a:lnSpc>
              <a:spcBef>
                <a:spcPts val="0"/>
              </a:spcBef>
              <a:spcAft>
                <a:spcPts val="0"/>
              </a:spcAft>
              <a:buNone/>
            </a:pPr>
            <a:r>
              <a:rPr b="1" lang="en-GB" sz="2200">
                <a:solidFill>
                  <a:schemeClr val="accent1"/>
                </a:solidFill>
                <a:latin typeface="Montserrat"/>
                <a:ea typeface="Montserrat"/>
                <a:cs typeface="Montserrat"/>
                <a:sym typeface="Montserrat"/>
              </a:rPr>
              <a:t>Harvey Jones</a:t>
            </a:r>
            <a:endParaRPr b="1" sz="2200">
              <a:solidFill>
                <a:schemeClr val="accent1"/>
              </a:solidFill>
              <a:latin typeface="Montserrat"/>
              <a:ea typeface="Montserrat"/>
              <a:cs typeface="Montserrat"/>
              <a:sym typeface="Montserrat"/>
            </a:endParaRPr>
          </a:p>
          <a:p>
            <a:pPr indent="0" lvl="0" marL="0" marR="0" rtl="0" algn="r">
              <a:lnSpc>
                <a:spcPct val="130000"/>
              </a:lnSpc>
              <a:spcBef>
                <a:spcPts val="0"/>
              </a:spcBef>
              <a:spcAft>
                <a:spcPts val="0"/>
              </a:spcAft>
              <a:buNone/>
            </a:pPr>
            <a:r>
              <a:rPr b="1" lang="en-GB" sz="2200">
                <a:solidFill>
                  <a:schemeClr val="accent1"/>
                </a:solidFill>
                <a:latin typeface="Montserrat"/>
                <a:ea typeface="Montserrat"/>
                <a:cs typeface="Montserrat"/>
                <a:sym typeface="Montserrat"/>
              </a:rPr>
              <a:t>JAXA SIT Chair Team</a:t>
            </a:r>
            <a:endParaRPr>
              <a:latin typeface="Montserrat"/>
              <a:ea typeface="Montserrat"/>
              <a:cs typeface="Montserrat"/>
              <a:sym typeface="Montserrat"/>
            </a:endParaRPr>
          </a:p>
          <a:p>
            <a:pPr indent="0" lvl="0" marL="0" marR="0" rtl="0" algn="r">
              <a:lnSpc>
                <a:spcPct val="130000"/>
              </a:lnSpc>
              <a:spcBef>
                <a:spcPts val="0"/>
              </a:spcBef>
              <a:spcAft>
                <a:spcPts val="0"/>
              </a:spcAft>
              <a:buNone/>
            </a:pPr>
            <a:r>
              <a:rPr b="1" i="0" lang="en-GB" sz="2200" u="none" cap="none" strike="noStrike">
                <a:solidFill>
                  <a:schemeClr val="accent1"/>
                </a:solidFill>
                <a:latin typeface="Montserrat"/>
                <a:ea typeface="Montserrat"/>
                <a:cs typeface="Montserrat"/>
                <a:sym typeface="Montserrat"/>
              </a:rPr>
              <a:t>Agenda Item </a:t>
            </a:r>
            <a:r>
              <a:rPr b="1" lang="en-GB" sz="2200">
                <a:solidFill>
                  <a:schemeClr val="accent1"/>
                </a:solidFill>
                <a:latin typeface="Montserrat"/>
                <a:ea typeface="Montserrat"/>
                <a:cs typeface="Montserrat"/>
                <a:sym typeface="Montserrat"/>
              </a:rPr>
              <a:t>4.3</a:t>
            </a:r>
            <a:endParaRPr>
              <a:latin typeface="Montserrat"/>
              <a:ea typeface="Montserrat"/>
              <a:cs typeface="Montserrat"/>
              <a:sym typeface="Montserrat"/>
            </a:endParaRPr>
          </a:p>
          <a:p>
            <a:pPr indent="0" lvl="0" marL="0" marR="0" rtl="0" algn="r">
              <a:lnSpc>
                <a:spcPct val="130000"/>
              </a:lnSpc>
              <a:spcBef>
                <a:spcPts val="0"/>
              </a:spcBef>
              <a:spcAft>
                <a:spcPts val="0"/>
              </a:spcAft>
              <a:buNone/>
            </a:pPr>
            <a:r>
              <a:rPr b="1" lang="en-GB" sz="2200">
                <a:solidFill>
                  <a:schemeClr val="accent1"/>
                </a:solidFill>
                <a:latin typeface="Montserrat"/>
                <a:ea typeface="Montserrat"/>
                <a:cs typeface="Montserrat"/>
                <a:sym typeface="Montserrat"/>
              </a:rPr>
              <a:t>SIT TW 2025</a:t>
            </a:r>
            <a:endParaRPr b="1" sz="2200">
              <a:solidFill>
                <a:schemeClr val="accent1"/>
              </a:solidFill>
              <a:latin typeface="Montserrat"/>
              <a:ea typeface="Montserrat"/>
              <a:cs typeface="Montserrat"/>
              <a:sym typeface="Montserrat"/>
            </a:endParaRPr>
          </a:p>
          <a:p>
            <a:pPr indent="0" lvl="0" marL="0" marR="0" rtl="0" algn="r">
              <a:lnSpc>
                <a:spcPct val="130000"/>
              </a:lnSpc>
              <a:spcBef>
                <a:spcPts val="0"/>
              </a:spcBef>
              <a:spcAft>
                <a:spcPts val="0"/>
              </a:spcAft>
              <a:buNone/>
            </a:pPr>
            <a:r>
              <a:rPr b="1" lang="en-GB" sz="2200">
                <a:solidFill>
                  <a:schemeClr val="accent1"/>
                </a:solidFill>
                <a:latin typeface="Montserrat"/>
                <a:ea typeface="Montserrat"/>
                <a:cs typeface="Montserrat"/>
                <a:sym typeface="Montserrat"/>
              </a:rPr>
              <a:t>Darmstadt, Germany</a:t>
            </a:r>
            <a:endParaRPr b="1" sz="2200">
              <a:solidFill>
                <a:schemeClr val="accent1"/>
              </a:solidFill>
              <a:latin typeface="Montserrat"/>
              <a:ea typeface="Montserrat"/>
              <a:cs typeface="Montserrat"/>
              <a:sym typeface="Montserrat"/>
            </a:endParaRPr>
          </a:p>
          <a:p>
            <a:pPr indent="0" lvl="0" marL="0" marR="0" rtl="0" algn="r">
              <a:lnSpc>
                <a:spcPct val="130000"/>
              </a:lnSpc>
              <a:spcBef>
                <a:spcPts val="0"/>
              </a:spcBef>
              <a:spcAft>
                <a:spcPts val="0"/>
              </a:spcAft>
              <a:buNone/>
            </a:pPr>
            <a:r>
              <a:rPr b="1" lang="en-GB" sz="2200">
                <a:solidFill>
                  <a:schemeClr val="accent1"/>
                </a:solidFill>
                <a:latin typeface="Montserrat"/>
                <a:ea typeface="Montserrat"/>
                <a:cs typeface="Montserrat"/>
                <a:sym typeface="Montserrat"/>
              </a:rPr>
              <a:t>9-11 September, 2025</a:t>
            </a:r>
            <a:endParaRPr b="1" i="0" sz="2200" u="none" cap="none" strike="noStrike">
              <a:solidFill>
                <a:schemeClr val="accent1"/>
              </a:solidFill>
              <a:latin typeface="Montserrat"/>
              <a:ea typeface="Montserrat"/>
              <a:cs typeface="Montserrat"/>
              <a:sym typeface="Montserrat"/>
            </a:endParaRPr>
          </a:p>
        </p:txBody>
      </p:sp>
      <p:sp>
        <p:nvSpPr>
          <p:cNvPr id="67" name="Google Shape;67;p7"/>
          <p:cNvSpPr txBox="1"/>
          <p:nvPr>
            <p:ph type="title"/>
          </p:nvPr>
        </p:nvSpPr>
        <p:spPr>
          <a:xfrm>
            <a:off x="176050" y="175950"/>
            <a:ext cx="9166800" cy="3972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lt1"/>
              </a:buClr>
              <a:buSzPts val="8000"/>
              <a:buFont typeface="Arial"/>
              <a:buNone/>
            </a:pPr>
            <a:r>
              <a:rPr lang="en-GB" sz="7500"/>
              <a:t>CEOS Greenhouse Gas Mission </a:t>
            </a:r>
            <a:endParaRPr sz="7500"/>
          </a:p>
          <a:p>
            <a:pPr indent="0" lvl="0" marL="0" rtl="0" algn="l">
              <a:lnSpc>
                <a:spcPct val="115000"/>
              </a:lnSpc>
              <a:spcBef>
                <a:spcPts val="0"/>
              </a:spcBef>
              <a:spcAft>
                <a:spcPts val="0"/>
              </a:spcAft>
              <a:buClr>
                <a:schemeClr val="lt1"/>
              </a:buClr>
              <a:buSzPts val="8000"/>
              <a:buFont typeface="Arial"/>
              <a:buNone/>
            </a:pPr>
            <a:r>
              <a:rPr lang="en-GB" sz="7500"/>
              <a:t>Portal</a:t>
            </a:r>
            <a:endParaRPr i="1" sz="4000">
              <a:latin typeface="Montserrat"/>
              <a:ea typeface="Montserrat"/>
              <a:cs typeface="Montserrat"/>
              <a:sym typeface="Montserrat"/>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8"/>
          <p:cNvSpPr txBox="1"/>
          <p:nvPr/>
        </p:nvSpPr>
        <p:spPr>
          <a:xfrm>
            <a:off x="94020" y="103248"/>
            <a:ext cx="8668500" cy="769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4400">
                <a:solidFill>
                  <a:schemeClr val="lt1"/>
                </a:solidFill>
                <a:latin typeface="Montserrat"/>
                <a:ea typeface="Montserrat"/>
                <a:cs typeface="Montserrat"/>
                <a:sym typeface="Montserrat"/>
              </a:rPr>
              <a:t>ceos.org/ghg</a:t>
            </a:r>
            <a:endParaRPr>
              <a:latin typeface="Montserrat"/>
              <a:ea typeface="Montserrat"/>
              <a:cs typeface="Montserrat"/>
              <a:sym typeface="Montserrat"/>
            </a:endParaRPr>
          </a:p>
        </p:txBody>
      </p:sp>
      <p:pic>
        <p:nvPicPr>
          <p:cNvPr id="73" name="Google Shape;73;p8" title="CO2-Observations-Dec24.jpg"/>
          <p:cNvPicPr preferRelativeResize="0"/>
          <p:nvPr/>
        </p:nvPicPr>
        <p:blipFill>
          <a:blip r:embed="rId3">
            <a:alphaModFix/>
          </a:blip>
          <a:stretch>
            <a:fillRect/>
          </a:stretch>
        </p:blipFill>
        <p:spPr>
          <a:xfrm>
            <a:off x="592650" y="1673951"/>
            <a:ext cx="5247898" cy="3935923"/>
          </a:xfrm>
          <a:prstGeom prst="rect">
            <a:avLst/>
          </a:prstGeom>
          <a:noFill/>
          <a:ln>
            <a:noFill/>
          </a:ln>
        </p:spPr>
      </p:pic>
      <p:pic>
        <p:nvPicPr>
          <p:cNvPr id="74" name="Google Shape;74;p8" title="CH4-Observations-Aug25.jpg"/>
          <p:cNvPicPr preferRelativeResize="0"/>
          <p:nvPr/>
        </p:nvPicPr>
        <p:blipFill>
          <a:blip r:embed="rId4">
            <a:alphaModFix/>
          </a:blip>
          <a:stretch>
            <a:fillRect/>
          </a:stretch>
        </p:blipFill>
        <p:spPr>
          <a:xfrm>
            <a:off x="6341675" y="1673950"/>
            <a:ext cx="5247877" cy="3935923"/>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9"/>
          <p:cNvSpPr txBox="1"/>
          <p:nvPr>
            <p:ph idx="1" type="body"/>
          </p:nvPr>
        </p:nvSpPr>
        <p:spPr>
          <a:xfrm>
            <a:off x="324225" y="1271800"/>
            <a:ext cx="4870500" cy="4949700"/>
          </a:xfrm>
          <a:prstGeom prst="rect">
            <a:avLst/>
          </a:prstGeom>
        </p:spPr>
        <p:txBody>
          <a:bodyPr anchorCtr="0" anchor="t" bIns="45700" lIns="91425" spcFirstLastPara="1" rIns="91425" wrap="square" tIns="45700">
            <a:noAutofit/>
          </a:bodyPr>
          <a:lstStyle/>
          <a:p>
            <a:pPr indent="-374650" lvl="0" marL="457200" rtl="0" algn="l">
              <a:spcBef>
                <a:spcPts val="1000"/>
              </a:spcBef>
              <a:spcAft>
                <a:spcPts val="0"/>
              </a:spcAft>
              <a:buSzPts val="2300"/>
              <a:buChar char="❖"/>
            </a:pPr>
            <a:r>
              <a:rPr lang="en-GB" sz="2300"/>
              <a:t>Contacted all non-CEOS organisations for updates on their GHG programmes and plans</a:t>
            </a:r>
            <a:endParaRPr sz="2300"/>
          </a:p>
          <a:p>
            <a:pPr indent="-374650" lvl="0" marL="457200" rtl="0" algn="l">
              <a:spcBef>
                <a:spcPts val="1000"/>
              </a:spcBef>
              <a:spcAft>
                <a:spcPts val="0"/>
              </a:spcAft>
              <a:buSzPts val="2300"/>
              <a:buChar char="❖"/>
            </a:pPr>
            <a:r>
              <a:rPr lang="en-GB" sz="2300"/>
              <a:t>New mission: NarSha Constellation</a:t>
            </a:r>
            <a:endParaRPr sz="2300"/>
          </a:p>
          <a:p>
            <a:pPr indent="-349250" lvl="1" marL="914400" rtl="0" algn="l">
              <a:spcBef>
                <a:spcPts val="0"/>
              </a:spcBef>
              <a:spcAft>
                <a:spcPts val="0"/>
              </a:spcAft>
              <a:buSzPts val="1900"/>
              <a:buChar char="▪"/>
            </a:pPr>
            <a:r>
              <a:rPr lang="en-GB" sz="1900"/>
              <a:t>Korea Methane Monitoring Microsatellite</a:t>
            </a:r>
            <a:r>
              <a:rPr lang="en-GB" sz="1900"/>
              <a:t> (K3M)</a:t>
            </a:r>
            <a:endParaRPr sz="1900"/>
          </a:p>
          <a:p>
            <a:pPr indent="-374650" lvl="0" marL="457200" rtl="0" algn="l">
              <a:spcBef>
                <a:spcPts val="1000"/>
              </a:spcBef>
              <a:spcAft>
                <a:spcPts val="0"/>
              </a:spcAft>
              <a:buSzPts val="2300"/>
              <a:buChar char="❖"/>
            </a:pPr>
            <a:r>
              <a:rPr lang="en-GB" sz="2300"/>
              <a:t>CEOS Updates included in annual MIM Database Survey</a:t>
            </a:r>
            <a:endParaRPr sz="2300"/>
          </a:p>
        </p:txBody>
      </p:sp>
      <p:sp>
        <p:nvSpPr>
          <p:cNvPr id="80" name="Google Shape;80;p9"/>
          <p:cNvSpPr txBox="1"/>
          <p:nvPr>
            <p:ph type="title"/>
          </p:nvPr>
        </p:nvSpPr>
        <p:spPr>
          <a:xfrm>
            <a:off x="176048" y="175939"/>
            <a:ext cx="9387000" cy="779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GB"/>
              <a:t>2025 Updates</a:t>
            </a:r>
            <a:endParaRPr/>
          </a:p>
        </p:txBody>
      </p:sp>
      <p:pic>
        <p:nvPicPr>
          <p:cNvPr id="81" name="Google Shape;81;p9" title="ch4-co2_FacilityScale.png"/>
          <p:cNvPicPr preferRelativeResize="0"/>
          <p:nvPr/>
        </p:nvPicPr>
        <p:blipFill>
          <a:blip r:embed="rId3">
            <a:alphaModFix/>
          </a:blip>
          <a:stretch>
            <a:fillRect/>
          </a:stretch>
        </p:blipFill>
        <p:spPr>
          <a:xfrm>
            <a:off x="5351400" y="1120000"/>
            <a:ext cx="6594970" cy="2611582"/>
          </a:xfrm>
          <a:prstGeom prst="rect">
            <a:avLst/>
          </a:prstGeom>
          <a:noFill/>
          <a:ln>
            <a:noFill/>
          </a:ln>
        </p:spPr>
      </p:pic>
      <p:pic>
        <p:nvPicPr>
          <p:cNvPr id="82" name="Google Shape;82;p9" title="ch4-co2_WideArea.png"/>
          <p:cNvPicPr preferRelativeResize="0"/>
          <p:nvPr/>
        </p:nvPicPr>
        <p:blipFill>
          <a:blip r:embed="rId4">
            <a:alphaModFix/>
          </a:blip>
          <a:stretch>
            <a:fillRect/>
          </a:stretch>
        </p:blipFill>
        <p:spPr>
          <a:xfrm>
            <a:off x="5351406" y="3896515"/>
            <a:ext cx="6594970" cy="232498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p10"/>
          <p:cNvSpPr txBox="1"/>
          <p:nvPr>
            <p:ph idx="1" type="body"/>
          </p:nvPr>
        </p:nvSpPr>
        <p:spPr>
          <a:xfrm>
            <a:off x="324225" y="1558525"/>
            <a:ext cx="5624100" cy="4792500"/>
          </a:xfrm>
          <a:prstGeom prst="rect">
            <a:avLst/>
          </a:prstGeom>
        </p:spPr>
        <p:txBody>
          <a:bodyPr anchorCtr="0" anchor="t" bIns="45700" lIns="91425" spcFirstLastPara="1" rIns="91425" wrap="square" tIns="45700">
            <a:noAutofit/>
          </a:bodyPr>
          <a:lstStyle/>
          <a:p>
            <a:pPr indent="-406400" lvl="0" marL="457200" rtl="0" algn="l">
              <a:spcBef>
                <a:spcPts val="1000"/>
              </a:spcBef>
              <a:spcAft>
                <a:spcPts val="0"/>
              </a:spcAft>
              <a:buSzPts val="2800"/>
              <a:buChar char="❖"/>
            </a:pPr>
            <a:r>
              <a:rPr lang="en-GB"/>
              <a:t>Section added to the portal in 2024</a:t>
            </a:r>
            <a:endParaRPr/>
          </a:p>
          <a:p>
            <a:pPr indent="-406400" lvl="0" marL="457200" rtl="0" algn="l">
              <a:spcBef>
                <a:spcPts val="1000"/>
              </a:spcBef>
              <a:spcAft>
                <a:spcPts val="0"/>
              </a:spcAft>
              <a:buSzPts val="2800"/>
              <a:buChar char="❖"/>
            </a:pPr>
            <a:r>
              <a:rPr lang="en-GB"/>
              <a:t>Adding 2 new case studies:</a:t>
            </a:r>
            <a:endParaRPr/>
          </a:p>
          <a:p>
            <a:pPr indent="-381000" lvl="1" marL="914400" rtl="0" algn="l">
              <a:spcBef>
                <a:spcPts val="0"/>
              </a:spcBef>
              <a:spcAft>
                <a:spcPts val="0"/>
              </a:spcAft>
              <a:buSzPts val="2400"/>
              <a:buChar char="▪"/>
            </a:pPr>
            <a:r>
              <a:rPr lang="en-GB"/>
              <a:t>Reducing Emissions in Algeria (IMEO)</a:t>
            </a:r>
            <a:endParaRPr/>
          </a:p>
          <a:p>
            <a:pPr indent="-381000" lvl="1" marL="914400" rtl="0" algn="l">
              <a:spcBef>
                <a:spcPts val="0"/>
              </a:spcBef>
              <a:spcAft>
                <a:spcPts val="0"/>
              </a:spcAft>
              <a:buSzPts val="2400"/>
              <a:buChar char="▪"/>
            </a:pPr>
            <a:r>
              <a:rPr lang="en-GB"/>
              <a:t>Carbon Mapper Revealed Landfill Super-emitters</a:t>
            </a:r>
            <a:endParaRPr/>
          </a:p>
          <a:p>
            <a:pPr indent="-406400" lvl="0" marL="457200" rtl="0" algn="l">
              <a:spcBef>
                <a:spcPts val="1000"/>
              </a:spcBef>
              <a:spcAft>
                <a:spcPts val="0"/>
              </a:spcAft>
              <a:buSzPts val="2800"/>
              <a:buChar char="❖"/>
            </a:pPr>
            <a:r>
              <a:rPr lang="en-GB"/>
              <a:t>New case studies always welcome</a:t>
            </a:r>
            <a:endParaRPr/>
          </a:p>
        </p:txBody>
      </p:sp>
      <p:sp>
        <p:nvSpPr>
          <p:cNvPr id="88" name="Google Shape;88;p10"/>
          <p:cNvSpPr txBox="1"/>
          <p:nvPr>
            <p:ph type="title"/>
          </p:nvPr>
        </p:nvSpPr>
        <p:spPr>
          <a:xfrm>
            <a:off x="176048" y="175939"/>
            <a:ext cx="9387000" cy="779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GB"/>
              <a:t>Case Studies</a:t>
            </a:r>
            <a:endParaRPr/>
          </a:p>
        </p:txBody>
      </p:sp>
      <p:pic>
        <p:nvPicPr>
          <p:cNvPr id="89" name="Google Shape;89;p10"/>
          <p:cNvPicPr preferRelativeResize="0"/>
          <p:nvPr/>
        </p:nvPicPr>
        <p:blipFill>
          <a:blip r:embed="rId3">
            <a:alphaModFix/>
          </a:blip>
          <a:stretch>
            <a:fillRect/>
          </a:stretch>
        </p:blipFill>
        <p:spPr>
          <a:xfrm>
            <a:off x="7003758" y="1431775"/>
            <a:ext cx="4691865" cy="466289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11"/>
          <p:cNvSpPr txBox="1"/>
          <p:nvPr>
            <p:ph idx="1" type="body"/>
          </p:nvPr>
        </p:nvSpPr>
        <p:spPr>
          <a:xfrm>
            <a:off x="176050" y="1147650"/>
            <a:ext cx="11739900" cy="4662900"/>
          </a:xfrm>
          <a:prstGeom prst="rect">
            <a:avLst/>
          </a:prstGeom>
        </p:spPr>
        <p:txBody>
          <a:bodyPr anchorCtr="0" anchor="t" bIns="45700" lIns="91425" spcFirstLastPara="1" rIns="91425" wrap="square" tIns="45700">
            <a:noAutofit/>
          </a:bodyPr>
          <a:lstStyle/>
          <a:p>
            <a:pPr indent="-406400" lvl="0" marL="457200" rtl="0" algn="l">
              <a:spcBef>
                <a:spcPts val="1000"/>
              </a:spcBef>
              <a:spcAft>
                <a:spcPts val="0"/>
              </a:spcAft>
              <a:buSzPts val="2800"/>
              <a:buChar char="❖"/>
            </a:pPr>
            <a:r>
              <a:rPr lang="en-GB"/>
              <a:t>Developed following request from IMEO</a:t>
            </a:r>
            <a:endParaRPr/>
          </a:p>
          <a:p>
            <a:pPr indent="-381000" lvl="1" marL="914400" rtl="0" algn="l">
              <a:spcBef>
                <a:spcPts val="1000"/>
              </a:spcBef>
              <a:spcAft>
                <a:spcPts val="0"/>
              </a:spcAft>
              <a:buSzPts val="2400"/>
              <a:buChar char="▪"/>
            </a:pPr>
            <a:r>
              <a:rPr lang="en-GB"/>
              <a:t>Target audience: satellite operators</a:t>
            </a:r>
            <a:endParaRPr/>
          </a:p>
          <a:p>
            <a:pPr indent="-381000" lvl="1" marL="914400" rtl="0" algn="l">
              <a:spcBef>
                <a:spcPts val="1000"/>
              </a:spcBef>
              <a:spcAft>
                <a:spcPts val="0"/>
              </a:spcAft>
              <a:buSzPts val="2400"/>
              <a:buChar char="▪"/>
            </a:pPr>
            <a:r>
              <a:rPr lang="en-GB"/>
              <a:t>Goals: </a:t>
            </a:r>
            <a:endParaRPr/>
          </a:p>
          <a:p>
            <a:pPr indent="-355600" lvl="2" marL="1371600" rtl="0" algn="l">
              <a:spcBef>
                <a:spcPts val="1000"/>
              </a:spcBef>
              <a:spcAft>
                <a:spcPts val="0"/>
              </a:spcAft>
              <a:buSzPts val="2000"/>
              <a:buChar char="o"/>
            </a:pPr>
            <a:r>
              <a:rPr lang="en-GB"/>
              <a:t>Maximise the use of these planned experiments for verifying data from multiple satellites</a:t>
            </a:r>
            <a:endParaRPr/>
          </a:p>
          <a:p>
            <a:pPr indent="-355600" lvl="2" marL="1371600" rtl="0" algn="l">
              <a:spcBef>
                <a:spcPts val="1000"/>
              </a:spcBef>
              <a:spcAft>
                <a:spcPts val="0"/>
              </a:spcAft>
              <a:buSzPts val="2000"/>
              <a:buChar char="o"/>
            </a:pPr>
            <a:r>
              <a:rPr lang="en-GB"/>
              <a:t>Reduce the amount of GHGs deliberately emitted for verification purposes</a:t>
            </a:r>
            <a:endParaRPr/>
          </a:p>
          <a:p>
            <a:pPr indent="-406400" lvl="0" marL="457200" rtl="0" algn="l">
              <a:spcBef>
                <a:spcPts val="1000"/>
              </a:spcBef>
              <a:spcAft>
                <a:spcPts val="0"/>
              </a:spcAft>
              <a:buSzPts val="2800"/>
              <a:buChar char="❖"/>
            </a:pPr>
            <a:r>
              <a:rPr lang="en-GB"/>
              <a:t>Three elements:</a:t>
            </a:r>
            <a:endParaRPr/>
          </a:p>
          <a:p>
            <a:pPr indent="-381000" lvl="1" marL="914400" rtl="0" algn="l">
              <a:spcBef>
                <a:spcPts val="1000"/>
              </a:spcBef>
              <a:spcAft>
                <a:spcPts val="0"/>
              </a:spcAft>
              <a:buSzPts val="2400"/>
              <a:buChar char="▪"/>
            </a:pPr>
            <a:r>
              <a:rPr lang="en-GB"/>
              <a:t>Table of past and planned experiments</a:t>
            </a:r>
            <a:endParaRPr/>
          </a:p>
          <a:p>
            <a:pPr indent="-381000" lvl="1" marL="914400" rtl="0" algn="l">
              <a:spcBef>
                <a:spcPts val="1000"/>
              </a:spcBef>
              <a:spcAft>
                <a:spcPts val="0"/>
              </a:spcAft>
              <a:buSzPts val="2400"/>
              <a:buChar char="▪"/>
            </a:pPr>
            <a:r>
              <a:rPr lang="en-GB"/>
              <a:t>Form to submit new experiments</a:t>
            </a:r>
            <a:endParaRPr/>
          </a:p>
          <a:p>
            <a:pPr indent="-381000" lvl="1" marL="914400" rtl="0" algn="l">
              <a:spcBef>
                <a:spcPts val="1000"/>
              </a:spcBef>
              <a:spcAft>
                <a:spcPts val="0"/>
              </a:spcAft>
              <a:buSzPts val="2400"/>
              <a:buChar char="▪"/>
            </a:pPr>
            <a:r>
              <a:rPr lang="en-GB"/>
              <a:t>Automated notifications &amp; mailing list</a:t>
            </a:r>
            <a:endParaRPr/>
          </a:p>
        </p:txBody>
      </p:sp>
      <p:sp>
        <p:nvSpPr>
          <p:cNvPr id="95" name="Google Shape;95;p11"/>
          <p:cNvSpPr txBox="1"/>
          <p:nvPr>
            <p:ph type="title"/>
          </p:nvPr>
        </p:nvSpPr>
        <p:spPr>
          <a:xfrm>
            <a:off x="176048" y="175939"/>
            <a:ext cx="9387000" cy="779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GB" sz="3200"/>
              <a:t>Database of Controlled Release Experiments</a:t>
            </a:r>
            <a:endParaRPr sz="32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12"/>
          <p:cNvSpPr txBox="1"/>
          <p:nvPr>
            <p:ph type="title"/>
          </p:nvPr>
        </p:nvSpPr>
        <p:spPr>
          <a:xfrm>
            <a:off x="176048" y="175939"/>
            <a:ext cx="9387000" cy="779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GB"/>
              <a:t>Draft Page</a:t>
            </a:r>
            <a:endParaRPr/>
          </a:p>
        </p:txBody>
      </p:sp>
      <p:pic>
        <p:nvPicPr>
          <p:cNvPr id="101" name="Google Shape;101;p12"/>
          <p:cNvPicPr preferRelativeResize="0"/>
          <p:nvPr/>
        </p:nvPicPr>
        <p:blipFill>
          <a:blip r:embed="rId3">
            <a:alphaModFix/>
          </a:blip>
          <a:stretch>
            <a:fillRect/>
          </a:stretch>
        </p:blipFill>
        <p:spPr>
          <a:xfrm>
            <a:off x="3345325" y="1106900"/>
            <a:ext cx="5501352" cy="5344898"/>
          </a:xfrm>
          <a:prstGeom prst="rect">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13"/>
          <p:cNvSpPr txBox="1"/>
          <p:nvPr>
            <p:ph type="title"/>
          </p:nvPr>
        </p:nvSpPr>
        <p:spPr>
          <a:xfrm>
            <a:off x="176050" y="175950"/>
            <a:ext cx="9822300" cy="779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GB" sz="4000"/>
              <a:t>How the notification system works</a:t>
            </a:r>
            <a:endParaRPr sz="4000"/>
          </a:p>
        </p:txBody>
      </p:sp>
      <p:sp>
        <p:nvSpPr>
          <p:cNvPr id="107" name="Google Shape;107;p13"/>
          <p:cNvSpPr/>
          <p:nvPr/>
        </p:nvSpPr>
        <p:spPr>
          <a:xfrm>
            <a:off x="293500" y="1242450"/>
            <a:ext cx="2866500" cy="4236000"/>
          </a:xfrm>
          <a:prstGeom prst="roundRect">
            <a:avLst>
              <a:gd fmla="val 6071" name="adj"/>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Montserrat"/>
              <a:ea typeface="Montserrat"/>
              <a:cs typeface="Montserrat"/>
              <a:sym typeface="Montserrat"/>
            </a:endParaRPr>
          </a:p>
        </p:txBody>
      </p:sp>
      <p:pic>
        <p:nvPicPr>
          <p:cNvPr id="108" name="Google Shape;108;p13"/>
          <p:cNvPicPr preferRelativeResize="0"/>
          <p:nvPr/>
        </p:nvPicPr>
        <p:blipFill>
          <a:blip r:embed="rId3">
            <a:alphaModFix/>
          </a:blip>
          <a:stretch>
            <a:fillRect/>
          </a:stretch>
        </p:blipFill>
        <p:spPr>
          <a:xfrm>
            <a:off x="431900" y="1998002"/>
            <a:ext cx="2589675" cy="3316344"/>
          </a:xfrm>
          <a:prstGeom prst="rect">
            <a:avLst/>
          </a:prstGeom>
          <a:noFill/>
          <a:ln>
            <a:noFill/>
          </a:ln>
        </p:spPr>
      </p:pic>
      <p:sp>
        <p:nvSpPr>
          <p:cNvPr id="109" name="Google Shape;109;p13"/>
          <p:cNvSpPr txBox="1"/>
          <p:nvPr/>
        </p:nvSpPr>
        <p:spPr>
          <a:xfrm>
            <a:off x="431850" y="1323700"/>
            <a:ext cx="25896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a:latin typeface="Montserrat"/>
                <a:ea typeface="Montserrat"/>
                <a:cs typeface="Montserrat"/>
                <a:sym typeface="Montserrat"/>
              </a:rPr>
              <a:t>User submits new experiment via form</a:t>
            </a:r>
            <a:endParaRPr b="1">
              <a:latin typeface="Montserrat"/>
              <a:ea typeface="Montserrat"/>
              <a:cs typeface="Montserrat"/>
              <a:sym typeface="Montserrat"/>
            </a:endParaRPr>
          </a:p>
        </p:txBody>
      </p:sp>
      <p:sp>
        <p:nvSpPr>
          <p:cNvPr id="110" name="Google Shape;110;p13"/>
          <p:cNvSpPr/>
          <p:nvPr/>
        </p:nvSpPr>
        <p:spPr>
          <a:xfrm>
            <a:off x="3838350" y="1323700"/>
            <a:ext cx="2141100" cy="870600"/>
          </a:xfrm>
          <a:prstGeom prst="roundRect">
            <a:avLst>
              <a:gd fmla="val 6071" name="adj"/>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a:latin typeface="Montserrat"/>
                <a:ea typeface="Montserrat"/>
                <a:cs typeface="Montserrat"/>
                <a:sym typeface="Montserrat"/>
              </a:rPr>
              <a:t>Notification sent to database manager </a:t>
            </a:r>
            <a:endParaRPr b="1">
              <a:latin typeface="Montserrat"/>
              <a:ea typeface="Montserrat"/>
              <a:cs typeface="Montserrat"/>
              <a:sym typeface="Montserrat"/>
            </a:endParaRPr>
          </a:p>
        </p:txBody>
      </p:sp>
      <p:sp>
        <p:nvSpPr>
          <p:cNvPr id="111" name="Google Shape;111;p13"/>
          <p:cNvSpPr/>
          <p:nvPr/>
        </p:nvSpPr>
        <p:spPr>
          <a:xfrm>
            <a:off x="3642000" y="2858438"/>
            <a:ext cx="2533800" cy="779100"/>
          </a:xfrm>
          <a:prstGeom prst="roundRect">
            <a:avLst>
              <a:gd fmla="val 6071" name="adj"/>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a:latin typeface="Montserrat"/>
                <a:ea typeface="Montserrat"/>
                <a:cs typeface="Montserrat"/>
                <a:sym typeface="Montserrat"/>
              </a:rPr>
              <a:t>Database manager reviews the submission</a:t>
            </a:r>
            <a:endParaRPr b="1">
              <a:latin typeface="Montserrat"/>
              <a:ea typeface="Montserrat"/>
              <a:cs typeface="Montserrat"/>
              <a:sym typeface="Montserrat"/>
            </a:endParaRPr>
          </a:p>
        </p:txBody>
      </p:sp>
      <p:sp>
        <p:nvSpPr>
          <p:cNvPr id="112" name="Google Shape;112;p13"/>
          <p:cNvSpPr/>
          <p:nvPr/>
        </p:nvSpPr>
        <p:spPr>
          <a:xfrm>
            <a:off x="3642000" y="4488125"/>
            <a:ext cx="2533800" cy="540000"/>
          </a:xfrm>
          <a:prstGeom prst="roundRect">
            <a:avLst>
              <a:gd fmla="val 6071" name="adj"/>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a:latin typeface="Montserrat"/>
                <a:ea typeface="Montserrat"/>
                <a:cs typeface="Montserrat"/>
                <a:sym typeface="Montserrat"/>
              </a:rPr>
              <a:t>No further action</a:t>
            </a:r>
            <a:endParaRPr b="1">
              <a:latin typeface="Montserrat"/>
              <a:ea typeface="Montserrat"/>
              <a:cs typeface="Montserrat"/>
              <a:sym typeface="Montserrat"/>
            </a:endParaRPr>
          </a:p>
        </p:txBody>
      </p:sp>
      <p:sp>
        <p:nvSpPr>
          <p:cNvPr id="113" name="Google Shape;113;p13"/>
          <p:cNvSpPr/>
          <p:nvPr/>
        </p:nvSpPr>
        <p:spPr>
          <a:xfrm>
            <a:off x="7527450" y="1194000"/>
            <a:ext cx="3801300" cy="1467600"/>
          </a:xfrm>
          <a:prstGeom prst="roundRect">
            <a:avLst>
              <a:gd fmla="val 6071" name="adj"/>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i="1">
              <a:latin typeface="Montserrat"/>
              <a:ea typeface="Montserrat"/>
              <a:cs typeface="Montserrat"/>
              <a:sym typeface="Montserrat"/>
            </a:endParaRPr>
          </a:p>
        </p:txBody>
      </p:sp>
      <p:sp>
        <p:nvSpPr>
          <p:cNvPr id="114" name="Google Shape;114;p13"/>
          <p:cNvSpPr txBox="1"/>
          <p:nvPr/>
        </p:nvSpPr>
        <p:spPr>
          <a:xfrm>
            <a:off x="7527450" y="1194000"/>
            <a:ext cx="38994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a:solidFill>
                  <a:schemeClr val="dk1"/>
                </a:solidFill>
                <a:latin typeface="Montserrat"/>
                <a:ea typeface="Montserrat"/>
                <a:cs typeface="Montserrat"/>
                <a:sym typeface="Montserrat"/>
              </a:rPr>
              <a:t>Email notification sent to mailing list</a:t>
            </a:r>
            <a:endParaRPr b="1" i="1">
              <a:solidFill>
                <a:schemeClr val="dk1"/>
              </a:solidFill>
              <a:latin typeface="Montserrat"/>
              <a:ea typeface="Montserrat"/>
              <a:cs typeface="Montserrat"/>
              <a:sym typeface="Montserrat"/>
            </a:endParaRPr>
          </a:p>
        </p:txBody>
      </p:sp>
      <p:sp>
        <p:nvSpPr>
          <p:cNvPr id="115" name="Google Shape;115;p13"/>
          <p:cNvSpPr/>
          <p:nvPr/>
        </p:nvSpPr>
        <p:spPr>
          <a:xfrm>
            <a:off x="7527450" y="3346988"/>
            <a:ext cx="3801300" cy="1527000"/>
          </a:xfrm>
          <a:prstGeom prst="roundRect">
            <a:avLst>
              <a:gd fmla="val 6071" name="adj"/>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i="1">
              <a:latin typeface="Montserrat"/>
              <a:ea typeface="Montserrat"/>
              <a:cs typeface="Montserrat"/>
              <a:sym typeface="Montserrat"/>
            </a:endParaRPr>
          </a:p>
        </p:txBody>
      </p:sp>
      <p:sp>
        <p:nvSpPr>
          <p:cNvPr id="116" name="Google Shape;116;p13"/>
          <p:cNvSpPr txBox="1"/>
          <p:nvPr/>
        </p:nvSpPr>
        <p:spPr>
          <a:xfrm>
            <a:off x="7478400" y="3347000"/>
            <a:ext cx="38994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a:solidFill>
                  <a:schemeClr val="dk1"/>
                </a:solidFill>
                <a:latin typeface="Montserrat"/>
                <a:ea typeface="Montserrat"/>
                <a:cs typeface="Montserrat"/>
                <a:sym typeface="Montserrat"/>
              </a:rPr>
              <a:t>Email notification sent to mailing list</a:t>
            </a:r>
            <a:endParaRPr b="1" i="1">
              <a:solidFill>
                <a:schemeClr val="dk1"/>
              </a:solidFill>
              <a:latin typeface="Montserrat"/>
              <a:ea typeface="Montserrat"/>
              <a:cs typeface="Montserrat"/>
              <a:sym typeface="Montserrat"/>
            </a:endParaRPr>
          </a:p>
        </p:txBody>
      </p:sp>
      <p:pic>
        <p:nvPicPr>
          <p:cNvPr id="117" name="Google Shape;117;p13"/>
          <p:cNvPicPr preferRelativeResize="0"/>
          <p:nvPr/>
        </p:nvPicPr>
        <p:blipFill>
          <a:blip r:embed="rId4">
            <a:alphaModFix/>
          </a:blip>
          <a:stretch>
            <a:fillRect/>
          </a:stretch>
        </p:blipFill>
        <p:spPr>
          <a:xfrm>
            <a:off x="7802178" y="1548600"/>
            <a:ext cx="3349949" cy="956392"/>
          </a:xfrm>
          <a:prstGeom prst="rect">
            <a:avLst/>
          </a:prstGeom>
          <a:noFill/>
          <a:ln>
            <a:noFill/>
          </a:ln>
        </p:spPr>
      </p:pic>
      <p:pic>
        <p:nvPicPr>
          <p:cNvPr id="118" name="Google Shape;118;p13"/>
          <p:cNvPicPr preferRelativeResize="0"/>
          <p:nvPr/>
        </p:nvPicPr>
        <p:blipFill>
          <a:blip r:embed="rId5">
            <a:alphaModFix/>
          </a:blip>
          <a:stretch>
            <a:fillRect/>
          </a:stretch>
        </p:blipFill>
        <p:spPr>
          <a:xfrm>
            <a:off x="7802176" y="3747188"/>
            <a:ext cx="3349950" cy="943325"/>
          </a:xfrm>
          <a:prstGeom prst="rect">
            <a:avLst/>
          </a:prstGeom>
          <a:noFill/>
          <a:ln>
            <a:noFill/>
          </a:ln>
        </p:spPr>
      </p:pic>
      <p:sp>
        <p:nvSpPr>
          <p:cNvPr id="119" name="Google Shape;119;p13"/>
          <p:cNvSpPr/>
          <p:nvPr/>
        </p:nvSpPr>
        <p:spPr>
          <a:xfrm>
            <a:off x="7753050" y="5526450"/>
            <a:ext cx="3350100" cy="779100"/>
          </a:xfrm>
          <a:prstGeom prst="roundRect">
            <a:avLst>
              <a:gd fmla="val 6071" name="adj"/>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a:latin typeface="Montserrat"/>
                <a:ea typeface="Montserrat"/>
                <a:cs typeface="Montserrat"/>
                <a:sym typeface="Montserrat"/>
              </a:rPr>
              <a:t>Database manager is notified that event has passed</a:t>
            </a:r>
            <a:endParaRPr b="1">
              <a:latin typeface="Montserrat"/>
              <a:ea typeface="Montserrat"/>
              <a:cs typeface="Montserrat"/>
              <a:sym typeface="Montserrat"/>
            </a:endParaRPr>
          </a:p>
          <a:p>
            <a:pPr indent="0" lvl="0" marL="0" rtl="0" algn="ctr">
              <a:spcBef>
                <a:spcPts val="0"/>
              </a:spcBef>
              <a:spcAft>
                <a:spcPts val="0"/>
              </a:spcAft>
              <a:buNone/>
            </a:pPr>
            <a:r>
              <a:rPr i="1" lang="en-GB">
                <a:latin typeface="Montserrat"/>
                <a:ea typeface="Montserrat"/>
                <a:cs typeface="Montserrat"/>
                <a:sym typeface="Montserrat"/>
              </a:rPr>
              <a:t>Contacts POC</a:t>
            </a:r>
            <a:endParaRPr i="1">
              <a:latin typeface="Montserrat"/>
              <a:ea typeface="Montserrat"/>
              <a:cs typeface="Montserrat"/>
              <a:sym typeface="Montserrat"/>
            </a:endParaRPr>
          </a:p>
        </p:txBody>
      </p:sp>
      <p:sp>
        <p:nvSpPr>
          <p:cNvPr id="120" name="Google Shape;120;p13"/>
          <p:cNvSpPr/>
          <p:nvPr/>
        </p:nvSpPr>
        <p:spPr>
          <a:xfrm>
            <a:off x="3759400" y="5540950"/>
            <a:ext cx="3350100" cy="779100"/>
          </a:xfrm>
          <a:prstGeom prst="roundRect">
            <a:avLst>
              <a:gd fmla="val 6071" name="adj"/>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a:latin typeface="Montserrat"/>
                <a:ea typeface="Montserrat"/>
                <a:cs typeface="Montserrat"/>
                <a:sym typeface="Montserrat"/>
              </a:rPr>
              <a:t>Database manager updates the record with exact data from experiment</a:t>
            </a:r>
            <a:endParaRPr i="1">
              <a:latin typeface="Montserrat"/>
              <a:ea typeface="Montserrat"/>
              <a:cs typeface="Montserrat"/>
              <a:sym typeface="Montserrat"/>
            </a:endParaRPr>
          </a:p>
        </p:txBody>
      </p:sp>
      <p:cxnSp>
        <p:nvCxnSpPr>
          <p:cNvPr id="121" name="Google Shape;121;p13"/>
          <p:cNvCxnSpPr>
            <a:stCxn id="107" idx="2"/>
            <a:endCxn id="110" idx="1"/>
          </p:cNvCxnSpPr>
          <p:nvPr/>
        </p:nvCxnSpPr>
        <p:spPr>
          <a:xfrm rot="-5400000">
            <a:off x="922900" y="2562900"/>
            <a:ext cx="3719400" cy="2111700"/>
          </a:xfrm>
          <a:prstGeom prst="bentConnector4">
            <a:avLst>
              <a:gd fmla="val -6402" name="adj1"/>
              <a:gd fmla="val 77599" name="adj2"/>
            </a:avLst>
          </a:prstGeom>
          <a:noFill/>
          <a:ln cap="flat" cmpd="sng" w="28575">
            <a:solidFill>
              <a:srgbClr val="666666"/>
            </a:solidFill>
            <a:prstDash val="solid"/>
            <a:round/>
            <a:headEnd len="med" w="med" type="none"/>
            <a:tailEnd len="med" w="med" type="triangle"/>
          </a:ln>
        </p:spPr>
      </p:cxnSp>
      <p:cxnSp>
        <p:nvCxnSpPr>
          <p:cNvPr id="122" name="Google Shape;122;p13"/>
          <p:cNvCxnSpPr>
            <a:stCxn id="110" idx="2"/>
            <a:endCxn id="111" idx="0"/>
          </p:cNvCxnSpPr>
          <p:nvPr/>
        </p:nvCxnSpPr>
        <p:spPr>
          <a:xfrm>
            <a:off x="4908900" y="2194300"/>
            <a:ext cx="0" cy="664200"/>
          </a:xfrm>
          <a:prstGeom prst="straightConnector1">
            <a:avLst/>
          </a:prstGeom>
          <a:noFill/>
          <a:ln cap="flat" cmpd="sng" w="28575">
            <a:solidFill>
              <a:srgbClr val="666666"/>
            </a:solidFill>
            <a:prstDash val="solid"/>
            <a:round/>
            <a:headEnd len="med" w="med" type="none"/>
            <a:tailEnd len="med" w="med" type="triangle"/>
          </a:ln>
        </p:spPr>
      </p:cxnSp>
      <p:cxnSp>
        <p:nvCxnSpPr>
          <p:cNvPr id="123" name="Google Shape;123;p13"/>
          <p:cNvCxnSpPr>
            <a:stCxn id="111" idx="2"/>
            <a:endCxn id="112" idx="0"/>
          </p:cNvCxnSpPr>
          <p:nvPr/>
        </p:nvCxnSpPr>
        <p:spPr>
          <a:xfrm>
            <a:off x="4908900" y="3637538"/>
            <a:ext cx="0" cy="850500"/>
          </a:xfrm>
          <a:prstGeom prst="straightConnector1">
            <a:avLst/>
          </a:prstGeom>
          <a:noFill/>
          <a:ln cap="flat" cmpd="sng" w="28575">
            <a:solidFill>
              <a:srgbClr val="666666"/>
            </a:solidFill>
            <a:prstDash val="solid"/>
            <a:round/>
            <a:headEnd len="med" w="med" type="none"/>
            <a:tailEnd len="med" w="med" type="triangle"/>
          </a:ln>
        </p:spPr>
      </p:cxnSp>
      <p:cxnSp>
        <p:nvCxnSpPr>
          <p:cNvPr id="124" name="Google Shape;124;p13"/>
          <p:cNvCxnSpPr>
            <a:stCxn id="111" idx="3"/>
            <a:endCxn id="113" idx="1"/>
          </p:cNvCxnSpPr>
          <p:nvPr/>
        </p:nvCxnSpPr>
        <p:spPr>
          <a:xfrm flipH="1" rot="10800000">
            <a:off x="6175800" y="1927688"/>
            <a:ext cx="1351800" cy="1320300"/>
          </a:xfrm>
          <a:prstGeom prst="bentConnector3">
            <a:avLst>
              <a:gd fmla="val 49994" name="adj1"/>
            </a:avLst>
          </a:prstGeom>
          <a:noFill/>
          <a:ln cap="flat" cmpd="sng" w="28575">
            <a:solidFill>
              <a:srgbClr val="666666"/>
            </a:solidFill>
            <a:prstDash val="solid"/>
            <a:round/>
            <a:headEnd len="med" w="med" type="none"/>
            <a:tailEnd len="med" w="med" type="triangle"/>
          </a:ln>
        </p:spPr>
      </p:cxnSp>
      <p:cxnSp>
        <p:nvCxnSpPr>
          <p:cNvPr id="125" name="Google Shape;125;p13"/>
          <p:cNvCxnSpPr>
            <a:stCxn id="113" idx="2"/>
            <a:endCxn id="115" idx="0"/>
          </p:cNvCxnSpPr>
          <p:nvPr/>
        </p:nvCxnSpPr>
        <p:spPr>
          <a:xfrm>
            <a:off x="9428100" y="2661600"/>
            <a:ext cx="0" cy="685500"/>
          </a:xfrm>
          <a:prstGeom prst="straightConnector1">
            <a:avLst/>
          </a:prstGeom>
          <a:noFill/>
          <a:ln cap="flat" cmpd="sng" w="28575">
            <a:solidFill>
              <a:srgbClr val="666666"/>
            </a:solidFill>
            <a:prstDash val="solid"/>
            <a:round/>
            <a:headEnd len="med" w="med" type="none"/>
            <a:tailEnd len="med" w="med" type="triangle"/>
          </a:ln>
        </p:spPr>
      </p:cxnSp>
      <p:cxnSp>
        <p:nvCxnSpPr>
          <p:cNvPr id="126" name="Google Shape;126;p13"/>
          <p:cNvCxnSpPr>
            <a:stCxn id="115" idx="2"/>
            <a:endCxn id="119" idx="0"/>
          </p:cNvCxnSpPr>
          <p:nvPr/>
        </p:nvCxnSpPr>
        <p:spPr>
          <a:xfrm>
            <a:off x="9428100" y="4873988"/>
            <a:ext cx="0" cy="652500"/>
          </a:xfrm>
          <a:prstGeom prst="straightConnector1">
            <a:avLst/>
          </a:prstGeom>
          <a:noFill/>
          <a:ln cap="flat" cmpd="sng" w="28575">
            <a:solidFill>
              <a:srgbClr val="666666"/>
            </a:solidFill>
            <a:prstDash val="solid"/>
            <a:round/>
            <a:headEnd len="med" w="med" type="none"/>
            <a:tailEnd len="med" w="med" type="triangle"/>
          </a:ln>
        </p:spPr>
      </p:cxnSp>
      <p:cxnSp>
        <p:nvCxnSpPr>
          <p:cNvPr id="127" name="Google Shape;127;p13"/>
          <p:cNvCxnSpPr>
            <a:stCxn id="119" idx="1"/>
            <a:endCxn id="120" idx="3"/>
          </p:cNvCxnSpPr>
          <p:nvPr/>
        </p:nvCxnSpPr>
        <p:spPr>
          <a:xfrm flipH="1">
            <a:off x="7109550" y="5916000"/>
            <a:ext cx="643500" cy="14400"/>
          </a:xfrm>
          <a:prstGeom prst="straightConnector1">
            <a:avLst/>
          </a:prstGeom>
          <a:noFill/>
          <a:ln cap="flat" cmpd="sng" w="28575">
            <a:solidFill>
              <a:srgbClr val="666666"/>
            </a:solidFill>
            <a:prstDash val="solid"/>
            <a:round/>
            <a:headEnd len="med" w="med" type="none"/>
            <a:tailEnd len="med" w="med" type="triangle"/>
          </a:ln>
        </p:spPr>
      </p:cxnSp>
      <p:sp>
        <p:nvSpPr>
          <p:cNvPr id="128" name="Google Shape;128;p13"/>
          <p:cNvSpPr txBox="1"/>
          <p:nvPr/>
        </p:nvSpPr>
        <p:spPr>
          <a:xfrm>
            <a:off x="6385575" y="2219400"/>
            <a:ext cx="932100" cy="442200"/>
          </a:xfrm>
          <a:prstGeom prst="rect">
            <a:avLst/>
          </a:prstGeom>
          <a:solidFill>
            <a:schemeClr val="lt1"/>
          </a:solidFill>
          <a:ln cap="flat" cmpd="sng" w="9525">
            <a:solidFill>
              <a:srgbClr val="666666"/>
            </a:solidFill>
            <a:prstDash val="solid"/>
            <a:round/>
            <a:headEnd len="sm" w="sm" type="none"/>
            <a:tailEnd len="sm" w="sm" type="none"/>
          </a:ln>
        </p:spPr>
        <p:txBody>
          <a:bodyPr anchorCtr="0" anchor="t" bIns="36000" lIns="18000" spcFirstLastPara="1" rIns="18000" wrap="square" tIns="36000">
            <a:spAutoFit/>
          </a:bodyPr>
          <a:lstStyle/>
          <a:p>
            <a:pPr indent="0" lvl="0" marL="0" rtl="0" algn="ctr">
              <a:spcBef>
                <a:spcPts val="0"/>
              </a:spcBef>
              <a:spcAft>
                <a:spcPts val="0"/>
              </a:spcAft>
              <a:buNone/>
            </a:pPr>
            <a:r>
              <a:rPr lang="en-GB" sz="1200">
                <a:latin typeface="Montserrat"/>
                <a:ea typeface="Montserrat"/>
                <a:cs typeface="Montserrat"/>
                <a:sym typeface="Montserrat"/>
              </a:rPr>
              <a:t>Record approved</a:t>
            </a:r>
            <a:endParaRPr sz="1200">
              <a:latin typeface="Montserrat"/>
              <a:ea typeface="Montserrat"/>
              <a:cs typeface="Montserrat"/>
              <a:sym typeface="Montserrat"/>
            </a:endParaRPr>
          </a:p>
        </p:txBody>
      </p:sp>
      <p:sp>
        <p:nvSpPr>
          <p:cNvPr id="129" name="Google Shape;129;p13"/>
          <p:cNvSpPr txBox="1"/>
          <p:nvPr/>
        </p:nvSpPr>
        <p:spPr>
          <a:xfrm>
            <a:off x="4176750" y="3835263"/>
            <a:ext cx="1464300" cy="257400"/>
          </a:xfrm>
          <a:prstGeom prst="rect">
            <a:avLst/>
          </a:prstGeom>
          <a:solidFill>
            <a:schemeClr val="lt1"/>
          </a:solidFill>
          <a:ln cap="flat" cmpd="sng" w="9525">
            <a:solidFill>
              <a:srgbClr val="666666"/>
            </a:solidFill>
            <a:prstDash val="solid"/>
            <a:round/>
            <a:headEnd len="sm" w="sm" type="none"/>
            <a:tailEnd len="sm" w="sm" type="none"/>
          </a:ln>
        </p:spPr>
        <p:txBody>
          <a:bodyPr anchorCtr="0" anchor="t" bIns="36000" lIns="18000" spcFirstLastPara="1" rIns="18000" wrap="square" tIns="36000">
            <a:spAutoFit/>
          </a:bodyPr>
          <a:lstStyle/>
          <a:p>
            <a:pPr indent="0" lvl="0" marL="0" rtl="0" algn="ctr">
              <a:spcBef>
                <a:spcPts val="0"/>
              </a:spcBef>
              <a:spcAft>
                <a:spcPts val="0"/>
              </a:spcAft>
              <a:buNone/>
            </a:pPr>
            <a:r>
              <a:rPr lang="en-GB" sz="1200">
                <a:latin typeface="Montserrat"/>
                <a:ea typeface="Montserrat"/>
                <a:cs typeface="Montserrat"/>
                <a:sym typeface="Montserrat"/>
              </a:rPr>
              <a:t>Record rejected</a:t>
            </a:r>
            <a:endParaRPr sz="1200">
              <a:latin typeface="Montserrat"/>
              <a:ea typeface="Montserrat"/>
              <a:cs typeface="Montserrat"/>
              <a:sym typeface="Montserrat"/>
            </a:endParaRPr>
          </a:p>
        </p:txBody>
      </p:sp>
      <p:sp>
        <p:nvSpPr>
          <p:cNvPr id="130" name="Google Shape;130;p13"/>
          <p:cNvSpPr txBox="1"/>
          <p:nvPr/>
        </p:nvSpPr>
        <p:spPr>
          <a:xfrm>
            <a:off x="8372250" y="2797300"/>
            <a:ext cx="2111700" cy="257400"/>
          </a:xfrm>
          <a:prstGeom prst="rect">
            <a:avLst/>
          </a:prstGeom>
          <a:solidFill>
            <a:schemeClr val="lt1"/>
          </a:solidFill>
          <a:ln cap="flat" cmpd="sng" w="9525">
            <a:solidFill>
              <a:srgbClr val="666666"/>
            </a:solidFill>
            <a:prstDash val="solid"/>
            <a:round/>
            <a:headEnd len="sm" w="sm" type="none"/>
            <a:tailEnd len="sm" w="sm" type="none"/>
          </a:ln>
        </p:spPr>
        <p:txBody>
          <a:bodyPr anchorCtr="0" anchor="t" bIns="36000" lIns="18000" spcFirstLastPara="1" rIns="18000" wrap="square" tIns="36000">
            <a:spAutoFit/>
          </a:bodyPr>
          <a:lstStyle/>
          <a:p>
            <a:pPr indent="0" lvl="0" marL="0" rtl="0" algn="ctr">
              <a:spcBef>
                <a:spcPts val="0"/>
              </a:spcBef>
              <a:spcAft>
                <a:spcPts val="0"/>
              </a:spcAft>
              <a:buNone/>
            </a:pPr>
            <a:r>
              <a:rPr lang="en-GB" sz="1200">
                <a:latin typeface="Montserrat"/>
                <a:ea typeface="Montserrat"/>
                <a:cs typeface="Montserrat"/>
                <a:sym typeface="Montserrat"/>
              </a:rPr>
              <a:t>14 days prior to an event</a:t>
            </a:r>
            <a:endParaRPr sz="1200">
              <a:latin typeface="Montserrat"/>
              <a:ea typeface="Montserrat"/>
              <a:cs typeface="Montserrat"/>
              <a:sym typeface="Montserrat"/>
            </a:endParaRPr>
          </a:p>
        </p:txBody>
      </p:sp>
      <p:sp>
        <p:nvSpPr>
          <p:cNvPr id="131" name="Google Shape;131;p13"/>
          <p:cNvSpPr txBox="1"/>
          <p:nvPr/>
        </p:nvSpPr>
        <p:spPr>
          <a:xfrm>
            <a:off x="8498250" y="4979775"/>
            <a:ext cx="1859700" cy="257400"/>
          </a:xfrm>
          <a:prstGeom prst="rect">
            <a:avLst/>
          </a:prstGeom>
          <a:solidFill>
            <a:schemeClr val="lt1"/>
          </a:solidFill>
          <a:ln cap="flat" cmpd="sng" w="9525">
            <a:solidFill>
              <a:srgbClr val="666666"/>
            </a:solidFill>
            <a:prstDash val="solid"/>
            <a:round/>
            <a:headEnd len="sm" w="sm" type="none"/>
            <a:tailEnd len="sm" w="sm" type="none"/>
          </a:ln>
        </p:spPr>
        <p:txBody>
          <a:bodyPr anchorCtr="0" anchor="t" bIns="36000" lIns="18000" spcFirstLastPara="1" rIns="18000" wrap="square" tIns="36000">
            <a:spAutoFit/>
          </a:bodyPr>
          <a:lstStyle/>
          <a:p>
            <a:pPr indent="0" lvl="0" marL="0" rtl="0" algn="ctr">
              <a:spcBef>
                <a:spcPts val="0"/>
              </a:spcBef>
              <a:spcAft>
                <a:spcPts val="0"/>
              </a:spcAft>
              <a:buNone/>
            </a:pPr>
            <a:r>
              <a:rPr lang="en-GB" sz="1200">
                <a:latin typeface="Montserrat"/>
                <a:ea typeface="Montserrat"/>
                <a:cs typeface="Montserrat"/>
                <a:sym typeface="Montserrat"/>
              </a:rPr>
              <a:t>7 days after an event</a:t>
            </a:r>
            <a:endParaRPr sz="1200">
              <a:latin typeface="Montserrat"/>
              <a:ea typeface="Montserrat"/>
              <a:cs typeface="Montserrat"/>
              <a:sym typeface="Montserrat"/>
            </a:endParaRPr>
          </a:p>
        </p:txBody>
      </p:sp>
      <p:pic>
        <p:nvPicPr>
          <p:cNvPr descr="⏰" id="132" name="Google Shape;132;p13"/>
          <p:cNvPicPr preferRelativeResize="0"/>
          <p:nvPr/>
        </p:nvPicPr>
        <p:blipFill>
          <a:blip r:embed="rId6">
            <a:alphaModFix/>
          </a:blip>
          <a:stretch>
            <a:fillRect/>
          </a:stretch>
        </p:blipFill>
        <p:spPr>
          <a:xfrm>
            <a:off x="8167916" y="2759475"/>
            <a:ext cx="333050" cy="333050"/>
          </a:xfrm>
          <a:prstGeom prst="rect">
            <a:avLst/>
          </a:prstGeom>
          <a:noFill/>
          <a:ln>
            <a:noFill/>
          </a:ln>
        </p:spPr>
      </p:pic>
      <p:pic>
        <p:nvPicPr>
          <p:cNvPr descr="⏰" id="133" name="Google Shape;133;p13"/>
          <p:cNvPicPr preferRelativeResize="0"/>
          <p:nvPr/>
        </p:nvPicPr>
        <p:blipFill>
          <a:blip r:embed="rId6">
            <a:alphaModFix/>
          </a:blip>
          <a:stretch>
            <a:fillRect/>
          </a:stretch>
        </p:blipFill>
        <p:spPr>
          <a:xfrm>
            <a:off x="8223900" y="4941963"/>
            <a:ext cx="333050" cy="3330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14"/>
          <p:cNvSpPr txBox="1"/>
          <p:nvPr>
            <p:ph type="title"/>
          </p:nvPr>
        </p:nvSpPr>
        <p:spPr>
          <a:xfrm>
            <a:off x="176048" y="175939"/>
            <a:ext cx="9387000" cy="779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GB"/>
              <a:t>Join in!</a:t>
            </a:r>
            <a:endParaRPr/>
          </a:p>
        </p:txBody>
      </p:sp>
      <p:sp>
        <p:nvSpPr>
          <p:cNvPr id="139" name="Google Shape;139;p14"/>
          <p:cNvSpPr/>
          <p:nvPr/>
        </p:nvSpPr>
        <p:spPr>
          <a:xfrm>
            <a:off x="6139725" y="1134825"/>
            <a:ext cx="4920900" cy="3893700"/>
          </a:xfrm>
          <a:prstGeom prst="roundRect">
            <a:avLst>
              <a:gd fmla="val 5945" name="adj"/>
            </a:avLst>
          </a:prstGeom>
          <a:solidFill>
            <a:srgbClr val="CFE2F3"/>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b="1" lang="en-GB" sz="2000">
                <a:latin typeface="Montserrat"/>
                <a:ea typeface="Montserrat"/>
                <a:cs typeface="Montserrat"/>
                <a:sym typeface="Montserrat"/>
              </a:rPr>
              <a:t>Join the mailing list to be notified about new additions to the database and upcoming events </a:t>
            </a:r>
            <a:endParaRPr b="1" sz="2000">
              <a:latin typeface="Montserrat"/>
              <a:ea typeface="Montserrat"/>
              <a:cs typeface="Montserrat"/>
              <a:sym typeface="Montserrat"/>
            </a:endParaRPr>
          </a:p>
          <a:p>
            <a:pPr indent="0" lvl="0" marL="0" rtl="0" algn="ctr">
              <a:spcBef>
                <a:spcPts val="0"/>
              </a:spcBef>
              <a:spcAft>
                <a:spcPts val="0"/>
              </a:spcAft>
              <a:buNone/>
            </a:pPr>
            <a:r>
              <a:t/>
            </a:r>
            <a:endParaRPr b="1" sz="2000">
              <a:latin typeface="Montserrat"/>
              <a:ea typeface="Montserrat"/>
              <a:cs typeface="Montserrat"/>
              <a:sym typeface="Montserrat"/>
            </a:endParaRPr>
          </a:p>
          <a:p>
            <a:pPr indent="0" lvl="0" marL="0" rtl="0" algn="ctr">
              <a:spcBef>
                <a:spcPts val="0"/>
              </a:spcBef>
              <a:spcAft>
                <a:spcPts val="0"/>
              </a:spcAft>
              <a:buNone/>
            </a:pPr>
            <a:r>
              <a:t/>
            </a:r>
            <a:endParaRPr b="1" sz="2000">
              <a:latin typeface="Montserrat"/>
              <a:ea typeface="Montserrat"/>
              <a:cs typeface="Montserrat"/>
              <a:sym typeface="Montserrat"/>
            </a:endParaRPr>
          </a:p>
          <a:p>
            <a:pPr indent="0" lvl="0" marL="0" rtl="0" algn="ctr">
              <a:spcBef>
                <a:spcPts val="0"/>
              </a:spcBef>
              <a:spcAft>
                <a:spcPts val="0"/>
              </a:spcAft>
              <a:buNone/>
            </a:pPr>
            <a:r>
              <a:t/>
            </a:r>
            <a:endParaRPr b="1" sz="2000">
              <a:latin typeface="Montserrat"/>
              <a:ea typeface="Montserrat"/>
              <a:cs typeface="Montserrat"/>
              <a:sym typeface="Montserrat"/>
            </a:endParaRPr>
          </a:p>
          <a:p>
            <a:pPr indent="0" lvl="0" marL="0" rtl="0" algn="ctr">
              <a:spcBef>
                <a:spcPts val="0"/>
              </a:spcBef>
              <a:spcAft>
                <a:spcPts val="0"/>
              </a:spcAft>
              <a:buNone/>
            </a:pPr>
            <a:r>
              <a:t/>
            </a:r>
            <a:endParaRPr b="1" sz="2000">
              <a:latin typeface="Montserrat"/>
              <a:ea typeface="Montserrat"/>
              <a:cs typeface="Montserrat"/>
              <a:sym typeface="Montserrat"/>
            </a:endParaRPr>
          </a:p>
          <a:p>
            <a:pPr indent="0" lvl="0" marL="0" rtl="0" algn="ctr">
              <a:spcBef>
                <a:spcPts val="0"/>
              </a:spcBef>
              <a:spcAft>
                <a:spcPts val="0"/>
              </a:spcAft>
              <a:buNone/>
            </a:pPr>
            <a:r>
              <a:t/>
            </a:r>
            <a:endParaRPr b="1" sz="2000">
              <a:latin typeface="Montserrat"/>
              <a:ea typeface="Montserrat"/>
              <a:cs typeface="Montserrat"/>
              <a:sym typeface="Montserrat"/>
            </a:endParaRPr>
          </a:p>
          <a:p>
            <a:pPr indent="0" lvl="0" marL="0" rtl="0" algn="ctr">
              <a:spcBef>
                <a:spcPts val="0"/>
              </a:spcBef>
              <a:spcAft>
                <a:spcPts val="0"/>
              </a:spcAft>
              <a:buNone/>
            </a:pPr>
            <a:r>
              <a:t/>
            </a:r>
            <a:endParaRPr b="1" sz="2000">
              <a:latin typeface="Montserrat"/>
              <a:ea typeface="Montserrat"/>
              <a:cs typeface="Montserrat"/>
              <a:sym typeface="Montserrat"/>
            </a:endParaRPr>
          </a:p>
          <a:p>
            <a:pPr indent="0" lvl="0" marL="0" rtl="0" algn="ctr">
              <a:spcBef>
                <a:spcPts val="0"/>
              </a:spcBef>
              <a:spcAft>
                <a:spcPts val="0"/>
              </a:spcAft>
              <a:buNone/>
            </a:pPr>
            <a:r>
              <a:t/>
            </a:r>
            <a:endParaRPr b="1" sz="2000">
              <a:latin typeface="Montserrat"/>
              <a:ea typeface="Montserrat"/>
              <a:cs typeface="Montserrat"/>
              <a:sym typeface="Montserrat"/>
            </a:endParaRPr>
          </a:p>
          <a:p>
            <a:pPr indent="0" lvl="0" marL="0" rtl="0" algn="ctr">
              <a:spcBef>
                <a:spcPts val="0"/>
              </a:spcBef>
              <a:spcAft>
                <a:spcPts val="0"/>
              </a:spcAft>
              <a:buNone/>
            </a:pPr>
            <a:r>
              <a:t/>
            </a:r>
            <a:endParaRPr b="1" sz="1000">
              <a:latin typeface="Montserrat"/>
              <a:ea typeface="Montserrat"/>
              <a:cs typeface="Montserrat"/>
              <a:sym typeface="Montserrat"/>
            </a:endParaRPr>
          </a:p>
          <a:p>
            <a:pPr indent="0" lvl="0" marL="0" rtl="0" algn="ctr">
              <a:spcBef>
                <a:spcPts val="0"/>
              </a:spcBef>
              <a:spcAft>
                <a:spcPts val="0"/>
              </a:spcAft>
              <a:buNone/>
            </a:pPr>
            <a:r>
              <a:rPr i="1" lang="en-GB" sz="1000">
                <a:latin typeface="Montserrat"/>
                <a:ea typeface="Montserrat"/>
                <a:cs typeface="Montserrat"/>
                <a:sym typeface="Montserrat"/>
              </a:rPr>
              <a:t>Send an email to </a:t>
            </a:r>
            <a:r>
              <a:rPr i="1" lang="en-GB" sz="1000" u="sng">
                <a:solidFill>
                  <a:schemeClr val="hlink"/>
                </a:solidFill>
                <a:latin typeface="Montserrat"/>
                <a:ea typeface="Montserrat"/>
                <a:cs typeface="Montserrat"/>
                <a:sym typeface="Montserrat"/>
                <a:hlinkClick r:id="rId3"/>
              </a:rPr>
              <a:t>controlled-release-database+subscribe@googlegroups.com</a:t>
            </a:r>
            <a:r>
              <a:rPr i="1" lang="en-GB" sz="1000">
                <a:latin typeface="Montserrat"/>
                <a:ea typeface="Montserrat"/>
                <a:cs typeface="Montserrat"/>
                <a:sym typeface="Montserrat"/>
              </a:rPr>
              <a:t> </a:t>
            </a:r>
            <a:endParaRPr i="1" sz="1000">
              <a:latin typeface="Montserrat"/>
              <a:ea typeface="Montserrat"/>
              <a:cs typeface="Montserrat"/>
              <a:sym typeface="Montserrat"/>
            </a:endParaRPr>
          </a:p>
        </p:txBody>
      </p:sp>
      <p:sp>
        <p:nvSpPr>
          <p:cNvPr id="140" name="Google Shape;140;p14"/>
          <p:cNvSpPr/>
          <p:nvPr/>
        </p:nvSpPr>
        <p:spPr>
          <a:xfrm>
            <a:off x="890250" y="1134825"/>
            <a:ext cx="4920900" cy="3893700"/>
          </a:xfrm>
          <a:prstGeom prst="roundRect">
            <a:avLst>
              <a:gd fmla="val 4502" name="adj"/>
            </a:avLst>
          </a:prstGeom>
          <a:solidFill>
            <a:srgbClr val="D9EAD3"/>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b="1" lang="en-GB" sz="2000">
                <a:latin typeface="Montserrat"/>
                <a:ea typeface="Montserrat"/>
                <a:cs typeface="Montserrat"/>
                <a:sym typeface="Montserrat"/>
              </a:rPr>
              <a:t>Submit a new controlled release experiment (past or planned)</a:t>
            </a:r>
            <a:endParaRPr b="1" sz="2000">
              <a:latin typeface="Montserrat"/>
              <a:ea typeface="Montserrat"/>
              <a:cs typeface="Montserrat"/>
              <a:sym typeface="Montserrat"/>
            </a:endParaRPr>
          </a:p>
          <a:p>
            <a:pPr indent="0" lvl="0" marL="0" rtl="0" algn="ctr">
              <a:spcBef>
                <a:spcPts val="0"/>
              </a:spcBef>
              <a:spcAft>
                <a:spcPts val="0"/>
              </a:spcAft>
              <a:buNone/>
            </a:pPr>
            <a:r>
              <a:t/>
            </a:r>
            <a:endParaRPr b="1" sz="2000">
              <a:latin typeface="Montserrat"/>
              <a:ea typeface="Montserrat"/>
              <a:cs typeface="Montserrat"/>
              <a:sym typeface="Montserrat"/>
            </a:endParaRPr>
          </a:p>
          <a:p>
            <a:pPr indent="0" lvl="0" marL="0" rtl="0" algn="ctr">
              <a:spcBef>
                <a:spcPts val="0"/>
              </a:spcBef>
              <a:spcAft>
                <a:spcPts val="0"/>
              </a:spcAft>
              <a:buNone/>
            </a:pPr>
            <a:r>
              <a:rPr b="1" lang="en-GB" sz="2000">
                <a:latin typeface="Montserrat"/>
                <a:ea typeface="Montserrat"/>
                <a:cs typeface="Montserrat"/>
                <a:sym typeface="Montserrat"/>
              </a:rPr>
              <a:t> </a:t>
            </a:r>
            <a:endParaRPr b="1" sz="2000">
              <a:latin typeface="Montserrat"/>
              <a:ea typeface="Montserrat"/>
              <a:cs typeface="Montserrat"/>
              <a:sym typeface="Montserrat"/>
            </a:endParaRPr>
          </a:p>
          <a:p>
            <a:pPr indent="0" lvl="0" marL="0" rtl="0" algn="ctr">
              <a:spcBef>
                <a:spcPts val="0"/>
              </a:spcBef>
              <a:spcAft>
                <a:spcPts val="0"/>
              </a:spcAft>
              <a:buNone/>
            </a:pPr>
            <a:r>
              <a:t/>
            </a:r>
            <a:endParaRPr b="1" sz="2000">
              <a:latin typeface="Montserrat"/>
              <a:ea typeface="Montserrat"/>
              <a:cs typeface="Montserrat"/>
              <a:sym typeface="Montserrat"/>
            </a:endParaRPr>
          </a:p>
          <a:p>
            <a:pPr indent="0" lvl="0" marL="0" rtl="0" algn="ctr">
              <a:spcBef>
                <a:spcPts val="0"/>
              </a:spcBef>
              <a:spcAft>
                <a:spcPts val="0"/>
              </a:spcAft>
              <a:buNone/>
            </a:pPr>
            <a:r>
              <a:t/>
            </a:r>
            <a:endParaRPr b="1" sz="2000">
              <a:latin typeface="Montserrat"/>
              <a:ea typeface="Montserrat"/>
              <a:cs typeface="Montserrat"/>
              <a:sym typeface="Montserrat"/>
            </a:endParaRPr>
          </a:p>
          <a:p>
            <a:pPr indent="0" lvl="0" marL="0" rtl="0" algn="ctr">
              <a:spcBef>
                <a:spcPts val="0"/>
              </a:spcBef>
              <a:spcAft>
                <a:spcPts val="0"/>
              </a:spcAft>
              <a:buNone/>
            </a:pPr>
            <a:r>
              <a:t/>
            </a:r>
            <a:endParaRPr b="1" sz="2000">
              <a:latin typeface="Montserrat"/>
              <a:ea typeface="Montserrat"/>
              <a:cs typeface="Montserrat"/>
              <a:sym typeface="Montserrat"/>
            </a:endParaRPr>
          </a:p>
          <a:p>
            <a:pPr indent="0" lvl="0" marL="0" rtl="0" algn="ctr">
              <a:spcBef>
                <a:spcPts val="0"/>
              </a:spcBef>
              <a:spcAft>
                <a:spcPts val="0"/>
              </a:spcAft>
              <a:buNone/>
            </a:pPr>
            <a:r>
              <a:t/>
            </a:r>
            <a:endParaRPr b="1" sz="2000">
              <a:latin typeface="Montserrat"/>
              <a:ea typeface="Montserrat"/>
              <a:cs typeface="Montserrat"/>
              <a:sym typeface="Montserrat"/>
            </a:endParaRPr>
          </a:p>
          <a:p>
            <a:pPr indent="0" lvl="0" marL="0" rtl="0" algn="ctr">
              <a:spcBef>
                <a:spcPts val="0"/>
              </a:spcBef>
              <a:spcAft>
                <a:spcPts val="0"/>
              </a:spcAft>
              <a:buNone/>
            </a:pPr>
            <a:r>
              <a:t/>
            </a:r>
            <a:endParaRPr b="1" sz="2000">
              <a:latin typeface="Montserrat"/>
              <a:ea typeface="Montserrat"/>
              <a:cs typeface="Montserrat"/>
              <a:sym typeface="Montserrat"/>
            </a:endParaRPr>
          </a:p>
          <a:p>
            <a:pPr indent="0" lvl="0" marL="0" rtl="0" algn="ctr">
              <a:spcBef>
                <a:spcPts val="0"/>
              </a:spcBef>
              <a:spcAft>
                <a:spcPts val="0"/>
              </a:spcAft>
              <a:buNone/>
            </a:pPr>
            <a:r>
              <a:t/>
            </a:r>
            <a:endParaRPr b="1" sz="2000">
              <a:latin typeface="Montserrat"/>
              <a:ea typeface="Montserrat"/>
              <a:cs typeface="Montserrat"/>
              <a:sym typeface="Montserrat"/>
            </a:endParaRPr>
          </a:p>
          <a:p>
            <a:pPr indent="0" lvl="0" marL="0" rtl="0" algn="ctr">
              <a:spcBef>
                <a:spcPts val="0"/>
              </a:spcBef>
              <a:spcAft>
                <a:spcPts val="0"/>
              </a:spcAft>
              <a:buNone/>
            </a:pPr>
            <a:r>
              <a:t/>
            </a:r>
            <a:endParaRPr i="1" sz="1000">
              <a:latin typeface="Montserrat"/>
              <a:ea typeface="Montserrat"/>
              <a:cs typeface="Montserrat"/>
              <a:sym typeface="Montserrat"/>
            </a:endParaRPr>
          </a:p>
          <a:p>
            <a:pPr indent="0" lvl="0" marL="0" rtl="0" algn="ctr">
              <a:spcBef>
                <a:spcPts val="0"/>
              </a:spcBef>
              <a:spcAft>
                <a:spcPts val="0"/>
              </a:spcAft>
              <a:buNone/>
            </a:pPr>
            <a:r>
              <a:rPr i="1" lang="en-GB" sz="1000" u="sng">
                <a:solidFill>
                  <a:schemeClr val="hlink"/>
                </a:solidFill>
                <a:latin typeface="Montserrat"/>
                <a:ea typeface="Montserrat"/>
                <a:cs typeface="Montserrat"/>
                <a:sym typeface="Montserrat"/>
                <a:hlinkClick r:id="rId4"/>
              </a:rPr>
              <a:t>https://airtable.com/apphCiY4iwGxjHS4A/paglzCSssHxohyhMx/form</a:t>
            </a:r>
            <a:r>
              <a:rPr i="1" lang="en-GB" sz="1000">
                <a:latin typeface="Montserrat"/>
                <a:ea typeface="Montserrat"/>
                <a:cs typeface="Montserrat"/>
                <a:sym typeface="Montserrat"/>
              </a:rPr>
              <a:t> </a:t>
            </a:r>
            <a:endParaRPr i="1" sz="1000">
              <a:latin typeface="Montserrat"/>
              <a:ea typeface="Montserrat"/>
              <a:cs typeface="Montserrat"/>
              <a:sym typeface="Montserrat"/>
            </a:endParaRPr>
          </a:p>
        </p:txBody>
      </p:sp>
      <p:pic>
        <p:nvPicPr>
          <p:cNvPr id="141" name="Google Shape;141;p14" title="qr-code.png"/>
          <p:cNvPicPr preferRelativeResize="0"/>
          <p:nvPr/>
        </p:nvPicPr>
        <p:blipFill>
          <a:blip r:embed="rId5">
            <a:alphaModFix/>
          </a:blip>
          <a:stretch>
            <a:fillRect/>
          </a:stretch>
        </p:blipFill>
        <p:spPr>
          <a:xfrm>
            <a:off x="7588388" y="2402525"/>
            <a:ext cx="2023576" cy="2023576"/>
          </a:xfrm>
          <a:prstGeom prst="rect">
            <a:avLst/>
          </a:prstGeom>
          <a:solidFill>
            <a:srgbClr val="D9EAD3"/>
          </a:solidFill>
          <a:ln>
            <a:noFill/>
          </a:ln>
        </p:spPr>
      </p:pic>
      <p:pic>
        <p:nvPicPr>
          <p:cNvPr id="142" name="Google Shape;142;p14" title="qr-code (1).png"/>
          <p:cNvPicPr preferRelativeResize="0"/>
          <p:nvPr/>
        </p:nvPicPr>
        <p:blipFill>
          <a:blip r:embed="rId6">
            <a:alphaModFix/>
          </a:blip>
          <a:stretch>
            <a:fillRect/>
          </a:stretch>
        </p:blipFill>
        <p:spPr>
          <a:xfrm>
            <a:off x="2187300" y="2241128"/>
            <a:ext cx="2106755" cy="2106724"/>
          </a:xfrm>
          <a:prstGeom prst="rect">
            <a:avLst/>
          </a:prstGeom>
          <a:solidFill>
            <a:srgbClr val="D9EAD3"/>
          </a:solidFill>
          <a:ln>
            <a:noFill/>
          </a:ln>
        </p:spPr>
      </p:pic>
      <p:sp>
        <p:nvSpPr>
          <p:cNvPr id="143" name="Google Shape;143;p14"/>
          <p:cNvSpPr/>
          <p:nvPr/>
        </p:nvSpPr>
        <p:spPr>
          <a:xfrm>
            <a:off x="695700" y="5273125"/>
            <a:ext cx="10800600" cy="1154400"/>
          </a:xfrm>
          <a:prstGeom prst="rect">
            <a:avLst/>
          </a:prstGeom>
          <a:noFill/>
          <a:ln cap="flat"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GB" sz="1700">
                <a:solidFill>
                  <a:schemeClr val="accent3"/>
                </a:solidFill>
                <a:latin typeface="Montserrat ExtraBold"/>
                <a:ea typeface="Montserrat ExtraBold"/>
                <a:cs typeface="Montserrat ExtraBold"/>
                <a:sym typeface="Montserrat ExtraBold"/>
              </a:rPr>
              <a:t>Suggested Action:</a:t>
            </a:r>
            <a:endParaRPr sz="1700">
              <a:solidFill>
                <a:schemeClr val="accent3"/>
              </a:solidFill>
              <a:latin typeface="Montserrat ExtraBold"/>
              <a:ea typeface="Montserrat ExtraBold"/>
              <a:cs typeface="Montserrat ExtraBold"/>
              <a:sym typeface="Montserrat ExtraBold"/>
            </a:endParaRPr>
          </a:p>
          <a:p>
            <a:pPr indent="0" lvl="0" marL="0" rtl="0" algn="l">
              <a:spcBef>
                <a:spcPts val="0"/>
              </a:spcBef>
              <a:spcAft>
                <a:spcPts val="0"/>
              </a:spcAft>
              <a:buNone/>
            </a:pPr>
            <a:r>
              <a:rPr lang="en-GB" sz="1700">
                <a:solidFill>
                  <a:srgbClr val="434343"/>
                </a:solidFill>
                <a:latin typeface="Montserrat Medium"/>
                <a:ea typeface="Montserrat Medium"/>
                <a:cs typeface="Montserrat Medium"/>
                <a:sym typeface="Montserrat Medium"/>
              </a:rPr>
              <a:t>GHG mission managers to review the Database of Controlled Release Experiments, and sign up to the mailing list. Provide any feedback to the JAXA SIT Chair Team. Agency contacts to share the information about the database with their relevant mission managers. </a:t>
            </a:r>
            <a:endParaRPr sz="1700">
              <a:solidFill>
                <a:srgbClr val="434343"/>
              </a:solidFill>
              <a:latin typeface="Montserrat Medium"/>
              <a:ea typeface="Montserrat Medium"/>
              <a:cs typeface="Montserrat Medium"/>
              <a:sym typeface="Montserrat Medium"/>
            </a:endParaRPr>
          </a:p>
        </p:txBody>
      </p:sp>
    </p:spTree>
  </p:cSld>
  <p:clrMapOvr>
    <a:masterClrMapping/>
  </p:clrMapOvr>
</p:sld>
</file>

<file path=ppt/theme/theme1.xml><?xml version="1.0" encoding="utf-8"?>
<a:theme xmlns:a="http://schemas.openxmlformats.org/drawingml/2006/main" xmlns:r="http://schemas.openxmlformats.org/officeDocument/2006/relationships" name="ceos">
  <a:themeElements>
    <a:clrScheme name="Custom 2">
      <a:dk1>
        <a:srgbClr val="000000"/>
      </a:dk1>
      <a:lt1>
        <a:srgbClr val="FFFFFF"/>
      </a:lt1>
      <a:dk2>
        <a:srgbClr val="44546A"/>
      </a:dk2>
      <a:lt2>
        <a:srgbClr val="E7E6E6"/>
      </a:lt2>
      <a:accent1>
        <a:srgbClr val="33445F"/>
      </a:accent1>
      <a:accent2>
        <a:srgbClr val="A3CB34"/>
      </a:accent2>
      <a:accent3>
        <a:srgbClr val="C1666B"/>
      </a:accent3>
      <a:accent4>
        <a:srgbClr val="DDDDDD"/>
      </a:accent4>
      <a:accent5>
        <a:srgbClr val="7BC0D7"/>
      </a:accent5>
      <a:accent6>
        <a:srgbClr val="D1462F"/>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