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JKWmKzS8KE65IS46oNJk1Rn5pjZ5iM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SIT Technical Workshop 2025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Presentation Template and Guidance</a:t>
            </a:r>
            <a:endParaRPr sz="7500"/>
          </a:p>
        </p:txBody>
      </p:sp>
      <p:sp>
        <p:nvSpPr>
          <p:cNvPr id="67" name="Google Shape;67;p7"/>
          <p:cNvSpPr/>
          <p:nvPr/>
        </p:nvSpPr>
        <p:spPr>
          <a:xfrm>
            <a:off x="7233175" y="4672201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16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i="0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 </a:t>
            </a:r>
            <a:r>
              <a:rPr i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1.1_Maejima_Welcome</a:t>
            </a:r>
            <a:r>
              <a:rPr i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i="1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lang="en-GB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SIT Chair Team:  jaxa-sit-chair-2024-25@googlegroups.com</a:t>
            </a:r>
            <a:endParaRPr b="1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September 2025</a:t>
            </a:r>
            <a:endParaRPr i="1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SIT meeting.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