
<file path=[Content_Types].xml><?xml version="1.0" encoding="utf-8"?>
<Types xmlns="http://schemas.openxmlformats.org/package/2006/content-types">
  <Default ContentType="image/jpeg" Extension="jpg"/>
  <Default ContentType="application/x-fontdata" Extension="fntdata"/>
  <Default ContentType="application/xml" Extension="xml"/>
  <Default ContentType="image/png" Extension="png"/>
  <Default ContentType="application/vnd.openxmlformats-officedocument.obfuscatedFont" Extension="odttf"/>
  <Default ContentType="application/vnd.openxmlformats-package.relationships+xml" Extension="rels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2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1.xml"/>
  <Override ContentType="application/vnd.openxmlformats-officedocument.presentationml.slide+xml" PartName="/ppt/slides/slide2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embedTrueTypeFonts="1" strictFirstAndLastChars="0" saveSubsetFonts="1">
  <p:sldMasterIdLst>
    <p:sldMasterId id="2147483653" r:id="rId3"/>
  </p:sldMasterIdLst>
  <p:notesMasterIdLst>
    <p:notesMasterId r:id="rId4"/>
  </p:notesMasterIdLst>
  <p:sldIdLst>
    <p:sldId id="256" r:id="rId5"/>
    <p:sldId id="257" r:id="rId6"/>
  </p:sldIdLst>
  <p:sldSz cy="6858000" cx="12192000"/>
  <p:notesSz cx="6858000" cy="9144000"/>
  <p:embeddedFontLst>
    <p:embeddedFont>
      <p:font typeface="Montserrat"/>
      <p:regular r:id="rId7"/>
      <p:bold r:id="rId8"/>
      <p:italic r:id="rId9"/>
      <p:boldItalic r:id="rId10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_rels/presentation.xml.rels><?xml version="1.0" encoding="UTF-8" standalone="yes"?><Relationships xmlns="http://schemas.openxmlformats.org/package/2006/relationships"><Relationship Id="rId1" Type="http://schemas.openxmlformats.org/officeDocument/2006/relationships/theme" Target="theme/theme2.xml"/><Relationship Id="rId2" Type="http://schemas.openxmlformats.org/officeDocument/2006/relationships/presProps" Target="presProps.xml"/><Relationship Id="rId3" Type="http://schemas.openxmlformats.org/officeDocument/2006/relationships/slideMaster" Target="slideMasters/slideMaster1.xml"/><Relationship Id="rId4" Type="http://schemas.openxmlformats.org/officeDocument/2006/relationships/notesMaster" Target="notesMasters/notesMaster1.xml"/><Relationship Id="rId10" Type="http://schemas.openxmlformats.org/officeDocument/2006/relationships/font" Target="fonts/Montserrat-boldItalic.fntdata"/><Relationship Id="rId9" Type="http://schemas.openxmlformats.org/officeDocument/2006/relationships/font" Target="fonts/Montserrat-italic.fntdata"/><Relationship Id="rId5" Type="http://schemas.openxmlformats.org/officeDocument/2006/relationships/slide" Target="slides/slide1.xml"/><Relationship Id="rId6" Type="http://schemas.openxmlformats.org/officeDocument/2006/relationships/slide" Target="slides/slide2.xml"/><Relationship Id="rId7" Type="http://schemas.openxmlformats.org/officeDocument/2006/relationships/font" Target="fonts/Montserrat-regular.fntdata"/><Relationship Id="rId8" Type="http://schemas.openxmlformats.org/officeDocument/2006/relationships/font" Target="fonts/Montserrat-bold.fntdata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1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2" name="Shape 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" name="Google Shape;63;p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4" name="Google Shape;64;p1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8" name="Shape 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" name="Google Shape;69;g3f5e5177e2a_0_5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0" name="Google Shape;70;g3f5e5177e2a_0_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5.jpg"/><Relationship Id="rId3" Type="http://schemas.openxmlformats.org/officeDocument/2006/relationships/image" Target="../media/image2.jpg"/><Relationship Id="rId4" Type="http://schemas.openxmlformats.org/officeDocument/2006/relationships/image" Target="../media/image4.jpg"/><Relationship Id="rId5" Type="http://schemas.openxmlformats.org/officeDocument/2006/relationships/image" Target="../media/image1.png"/><Relationship Id="rId6" Type="http://schemas.openxmlformats.org/officeDocument/2006/relationships/image" Target="../media/image7.png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7.png"/><Relationship Id="rId3" Type="http://schemas.openxmlformats.org/officeDocument/2006/relationships/image" Target="../media/image6.png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7.png"/><Relationship Id="rId3" Type="http://schemas.openxmlformats.org/officeDocument/2006/relationships/image" Target="../media/image6.png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7.png"/><Relationship Id="rId3" Type="http://schemas.openxmlformats.org/officeDocument/2006/relationships/image" Target="../media/image6.png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7.png"/><Relationship Id="rId3" Type="http://schemas.openxmlformats.org/officeDocument/2006/relationships/image" Target="../media/image6.png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>
  <p:cSld name="Title Slide">
    <p:spTree>
      <p:nvGrpSpPr>
        <p:cNvPr id="11" name="Shape 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Google Shape;12;p2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>
            <a:off x="3301750" y="2265730"/>
            <a:ext cx="8288157" cy="2756714"/>
          </a:xfrm>
          <a:prstGeom prst="rect">
            <a:avLst/>
          </a:prstGeom>
          <a:noFill/>
          <a:ln>
            <a:noFill/>
          </a:ln>
        </p:spPr>
      </p:pic>
      <p:pic>
        <p:nvPicPr>
          <p:cNvPr id="13" name="Google Shape;13;p2"/>
          <p:cNvPicPr preferRelativeResize="0"/>
          <p:nvPr/>
        </p:nvPicPr>
        <p:blipFill rotWithShape="1">
          <a:blip r:embed="rId3">
            <a:alphaModFix/>
          </a:blip>
          <a:srcRect b="-114" l="0" r="0" t="0"/>
          <a:stretch/>
        </p:blipFill>
        <p:spPr>
          <a:xfrm flipH="1" rot="10800000">
            <a:off x="2824280" y="4824248"/>
            <a:ext cx="5391556" cy="2038097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A picture containing nature&#10;&#10;Description automatically generated" id="14" name="Google Shape;14;p2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8477344" y="-1"/>
            <a:ext cx="3714656" cy="2686815"/>
          </a:xfrm>
          <a:prstGeom prst="rect">
            <a:avLst/>
          </a:prstGeom>
          <a:noFill/>
          <a:ln>
            <a:noFill/>
          </a:ln>
        </p:spPr>
      </p:pic>
      <p:sp>
        <p:nvSpPr>
          <p:cNvPr id="15" name="Google Shape;15;p2"/>
          <p:cNvSpPr/>
          <p:nvPr/>
        </p:nvSpPr>
        <p:spPr>
          <a:xfrm flipH="1">
            <a:off x="5456394" y="1968439"/>
            <a:ext cx="6751471" cy="4901119"/>
          </a:xfrm>
          <a:custGeom>
            <a:rect b="b" l="l" r="r" t="t"/>
            <a:pathLst>
              <a:path extrusionOk="0" h="4901119" w="6751471">
                <a:moveTo>
                  <a:pt x="0" y="4901119"/>
                </a:moveTo>
                <a:cubicBezTo>
                  <a:pt x="794" y="3261063"/>
                  <a:pt x="1588" y="1640056"/>
                  <a:pt x="2382" y="0"/>
                </a:cubicBezTo>
                <a:lnTo>
                  <a:pt x="6751471" y="4901119"/>
                </a:lnTo>
                <a:lnTo>
                  <a:pt x="0" y="4901119"/>
                </a:lnTo>
                <a:close/>
              </a:path>
            </a:pathLst>
          </a:custGeom>
          <a:solidFill>
            <a:schemeClr val="accent4"/>
          </a:solidFill>
          <a:ln>
            <a:noFill/>
          </a:ln>
          <a:effectLst>
            <a:outerShdw blurRad="50800" rotWithShape="0" algn="br" dir="13500000" dist="38100">
              <a:srgbClr val="000000">
                <a:alpha val="40000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6" name="Google Shape;16;p2"/>
          <p:cNvSpPr/>
          <p:nvPr/>
        </p:nvSpPr>
        <p:spPr>
          <a:xfrm flipH="1">
            <a:off x="-4784" y="-14542"/>
            <a:ext cx="12199164" cy="6874921"/>
          </a:xfrm>
          <a:custGeom>
            <a:rect b="b" l="l" r="r" t="t"/>
            <a:pathLst>
              <a:path extrusionOk="0" h="6836301" w="14761910">
                <a:moveTo>
                  <a:pt x="11356917" y="6833935"/>
                </a:moveTo>
                <a:lnTo>
                  <a:pt x="0" y="12611"/>
                </a:lnTo>
                <a:lnTo>
                  <a:pt x="14761631" y="0"/>
                </a:lnTo>
                <a:cubicBezTo>
                  <a:pt x="14763636" y="1138989"/>
                  <a:pt x="14754117" y="2277978"/>
                  <a:pt x="14756122" y="3416967"/>
                </a:cubicBezTo>
                <a:cubicBezTo>
                  <a:pt x="14754955" y="4555956"/>
                  <a:pt x="14759552" y="5697312"/>
                  <a:pt x="14758385" y="6836301"/>
                </a:cubicBezTo>
                <a:lnTo>
                  <a:pt x="11356917" y="6833935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>
            <a:outerShdw blurRad="50800" rotWithShape="0" algn="t" dir="2700000" dist="38100">
              <a:srgbClr val="000000">
                <a:alpha val="40000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17" name="Google Shape;17;p2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138431" y="5311498"/>
            <a:ext cx="2738896" cy="1508514"/>
          </a:xfrm>
          <a:prstGeom prst="rect">
            <a:avLst/>
          </a:prstGeom>
          <a:noFill/>
          <a:ln>
            <a:noFill/>
          </a:ln>
          <a:effectLst>
            <a:outerShdw blurRad="50800" rotWithShape="0" algn="tl" dir="2700000" dist="38100">
              <a:srgbClr val="000000">
                <a:alpha val="40000"/>
              </a:srgbClr>
            </a:outerShdw>
          </a:effectLst>
        </p:spPr>
      </p:pic>
      <p:pic>
        <p:nvPicPr>
          <p:cNvPr id="18" name="Google Shape;18;p2"/>
          <p:cNvPicPr preferRelativeResize="0"/>
          <p:nvPr/>
        </p:nvPicPr>
        <p:blipFill rotWithShape="1">
          <a:blip r:embed="rId6">
            <a:alphaModFix amt="34000"/>
          </a:blip>
          <a:srcRect b="-8774" l="32582" r="8554" t="2399"/>
          <a:stretch/>
        </p:blipFill>
        <p:spPr>
          <a:xfrm rot="5400000">
            <a:off x="5734286" y="-1016167"/>
            <a:ext cx="5455273" cy="7480884"/>
          </a:xfrm>
          <a:prstGeom prst="rtTriangle">
            <a:avLst/>
          </a:prstGeom>
          <a:noFill/>
          <a:ln>
            <a:noFill/>
          </a:ln>
        </p:spPr>
      </p:pic>
      <p:pic>
        <p:nvPicPr>
          <p:cNvPr id="19" name="Google Shape;19;p2"/>
          <p:cNvPicPr preferRelativeResize="0"/>
          <p:nvPr/>
        </p:nvPicPr>
        <p:blipFill rotWithShape="1">
          <a:blip r:embed="rId6">
            <a:alphaModFix amt="34000"/>
          </a:blip>
          <a:srcRect b="674" l="54017" r="11355" t="36082"/>
          <a:stretch/>
        </p:blipFill>
        <p:spPr>
          <a:xfrm rot="-5400000">
            <a:off x="5792642" y="4819952"/>
            <a:ext cx="1719709" cy="2366806"/>
          </a:xfrm>
          <a:prstGeom prst="rtTriangle">
            <a:avLst/>
          </a:prstGeom>
          <a:noFill/>
          <a:ln>
            <a:noFill/>
          </a:ln>
        </p:spPr>
      </p:pic>
      <p:sp>
        <p:nvSpPr>
          <p:cNvPr id="20" name="Google Shape;20;p2"/>
          <p:cNvSpPr txBox="1"/>
          <p:nvPr>
            <p:ph type="title"/>
          </p:nvPr>
        </p:nvSpPr>
        <p:spPr>
          <a:xfrm>
            <a:off x="176047" y="175938"/>
            <a:ext cx="6157185" cy="397264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0"/>
              <a:buFont typeface="Montserrat"/>
              <a:buNone/>
              <a:defRPr i="0" sz="8000" u="none" cap="none" strike="noStrike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/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Content">
  <p:cSld name="Title and Content">
    <p:spTree>
      <p:nvGrpSpPr>
        <p:cNvPr id="21" name="Shape 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Google Shape;22;p3"/>
          <p:cNvSpPr/>
          <p:nvPr/>
        </p:nvSpPr>
        <p:spPr>
          <a:xfrm>
            <a:off x="0" y="1"/>
            <a:ext cx="12192000" cy="1037492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dk2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23" name="Google Shape;23;p3"/>
          <p:cNvPicPr preferRelativeResize="0"/>
          <p:nvPr/>
        </p:nvPicPr>
        <p:blipFill rotWithShape="1">
          <a:blip r:embed="rId2">
            <a:alphaModFix amt="34000"/>
          </a:blip>
          <a:srcRect b="35419" l="51339" r="-2839" t="39269"/>
          <a:stretch/>
        </p:blipFill>
        <p:spPr>
          <a:xfrm flipH="1">
            <a:off x="9304422" y="0"/>
            <a:ext cx="2887578" cy="1037492"/>
          </a:xfrm>
          <a:prstGeom prst="rect">
            <a:avLst/>
          </a:prstGeom>
          <a:noFill/>
          <a:ln>
            <a:noFill/>
          </a:ln>
        </p:spPr>
      </p:pic>
      <p:pic>
        <p:nvPicPr>
          <p:cNvPr id="24" name="Google Shape;24;p3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9791700" y="111656"/>
            <a:ext cx="2027900" cy="803439"/>
          </a:xfrm>
          <a:prstGeom prst="rect">
            <a:avLst/>
          </a:prstGeom>
          <a:noFill/>
          <a:ln>
            <a:noFill/>
          </a:ln>
          <a:effectLst>
            <a:outerShdw blurRad="50800" rotWithShape="0" algn="tl" dir="2700000" dist="38100">
              <a:srgbClr val="000000">
                <a:alpha val="40000"/>
              </a:srgbClr>
            </a:outerShdw>
          </a:effectLst>
        </p:spPr>
      </p:pic>
      <p:sp>
        <p:nvSpPr>
          <p:cNvPr id="25" name="Google Shape;25;p3"/>
          <p:cNvSpPr/>
          <p:nvPr/>
        </p:nvSpPr>
        <p:spPr>
          <a:xfrm>
            <a:off x="-1778" y="6574604"/>
            <a:ext cx="12193777" cy="283396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dk2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6" name="Google Shape;26;p3"/>
          <p:cNvSpPr/>
          <p:nvPr/>
        </p:nvSpPr>
        <p:spPr>
          <a:xfrm flipH="1" rot="10800000">
            <a:off x="-4504" y="6540436"/>
            <a:ext cx="12196504" cy="59527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dk2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7" name="Google Shape;27;p3"/>
          <p:cNvSpPr txBox="1"/>
          <p:nvPr/>
        </p:nvSpPr>
        <p:spPr>
          <a:xfrm>
            <a:off x="10265664" y="6574604"/>
            <a:ext cx="1925447" cy="30777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GB" sz="1400" u="none" cap="none" strike="noStrike">
                <a:solidFill>
                  <a:schemeClr val="accent1"/>
                </a:solidFill>
                <a:latin typeface="Montserrat"/>
                <a:ea typeface="Montserrat"/>
                <a:cs typeface="Montserrat"/>
                <a:sym typeface="Montserrat"/>
              </a:rPr>
              <a:t>Slide </a:t>
            </a:r>
            <a:fld id="{00000000-1234-1234-1234-123412341234}" type="slidenum">
              <a:rPr b="1" i="0" lang="en-GB" sz="1400" u="none" cap="none" strike="noStrike">
                <a:solidFill>
                  <a:schemeClr val="accent1"/>
                </a:solidFill>
                <a:latin typeface="Montserrat"/>
                <a:ea typeface="Montserrat"/>
                <a:cs typeface="Montserrat"/>
                <a:sym typeface="Montserrat"/>
              </a:rPr>
              <a:t>‹#›</a:t>
            </a:fld>
            <a:endParaRPr b="1" i="0" sz="1400" u="none" cap="none" strike="noStrike">
              <a:solidFill>
                <a:schemeClr val="accent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28" name="Google Shape;28;p3"/>
          <p:cNvSpPr txBox="1"/>
          <p:nvPr/>
        </p:nvSpPr>
        <p:spPr>
          <a:xfrm>
            <a:off x="-24375" y="6562800"/>
            <a:ext cx="5875200" cy="307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>
                <a:solidFill>
                  <a:schemeClr val="accent1"/>
                </a:solidFill>
                <a:latin typeface="Montserrat"/>
                <a:ea typeface="Montserrat"/>
                <a:cs typeface="Montserrat"/>
                <a:sym typeface="Montserrat"/>
              </a:rPr>
              <a:t>SIT TW 2026, 8-10 September 2026</a:t>
            </a:r>
            <a:endParaRPr b="1">
              <a:solidFill>
                <a:schemeClr val="accent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29" name="Google Shape;29;p3"/>
          <p:cNvSpPr txBox="1"/>
          <p:nvPr>
            <p:ph idx="1" type="body"/>
          </p:nvPr>
        </p:nvSpPr>
        <p:spPr>
          <a:xfrm>
            <a:off x="324233" y="1558533"/>
            <a:ext cx="11495400" cy="46629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406400" lvl="0" marL="457200" marR="0" rtl="0" algn="l">
              <a:lnSpc>
                <a:spcPct val="115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Montserrat"/>
              <a:buChar char="❖"/>
              <a:defRPr i="0" sz="2800" u="none" cap="none" strike="noStrik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1pPr>
            <a:lvl2pPr indent="-381000" lvl="1" marL="914400" marR="0" rtl="0" algn="l">
              <a:lnSpc>
                <a:spcPct val="115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Montserrat"/>
              <a:buChar char="▪"/>
              <a:defRPr i="0" sz="2400" u="none" cap="none" strike="noStrik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2pPr>
            <a:lvl3pPr indent="-355600" lvl="2" marL="1371600" marR="0" rtl="0" algn="l">
              <a:lnSpc>
                <a:spcPct val="115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Montserrat"/>
              <a:buChar char="o"/>
              <a:defRPr i="0" sz="2000" u="none" cap="none" strike="noStrik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3pPr>
            <a:lvl4pPr indent="-342900" lvl="3" marL="1828800" marR="0" rtl="0" algn="l">
              <a:lnSpc>
                <a:spcPct val="115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Montserrat"/>
              <a:buChar char="•"/>
              <a:defRPr i="0" sz="1800" u="none" cap="none" strike="noStrik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4pPr>
            <a:lvl5pPr indent="-342900" lvl="4" marL="2286000" marR="0" rtl="0" algn="l">
              <a:lnSpc>
                <a:spcPct val="115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Montserrat"/>
              <a:buChar char="•"/>
              <a:defRPr i="0" sz="1800" u="none" cap="none" strike="noStrik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5pPr>
            <a:lvl6pPr indent="-355600" lvl="5" marL="2743200" marR="0" rtl="0" algn="l">
              <a:lnSpc>
                <a:spcPct val="115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Montserrat"/>
              <a:buChar char="•"/>
              <a:defRPr i="0" sz="2000" u="none" cap="none" strike="noStrik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6pPr>
            <a:lvl7pPr indent="-355600" lvl="6" marL="3200400" marR="0" rtl="0" algn="l">
              <a:lnSpc>
                <a:spcPct val="115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Montserrat"/>
              <a:buChar char="•"/>
              <a:defRPr i="0" sz="2000" u="none" cap="none" strike="noStrik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7pPr>
            <a:lvl8pPr indent="-355600" lvl="7" marL="3657600" marR="0" rtl="0" algn="l">
              <a:lnSpc>
                <a:spcPct val="115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Montserrat"/>
              <a:buChar char="•"/>
              <a:defRPr i="0" sz="2000" u="none" cap="none" strike="noStrik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8pPr>
            <a:lvl9pPr indent="-355600" lvl="8" marL="4114800" marR="0" rtl="0" algn="l">
              <a:lnSpc>
                <a:spcPct val="115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Montserrat"/>
              <a:buChar char="•"/>
              <a:defRPr i="0" sz="2000" u="none" cap="none" strike="noStrik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9pPr>
          </a:lstStyle>
          <a:p/>
        </p:txBody>
      </p:sp>
      <p:sp>
        <p:nvSpPr>
          <p:cNvPr id="30" name="Google Shape;30;p3"/>
          <p:cNvSpPr txBox="1"/>
          <p:nvPr>
            <p:ph type="title"/>
          </p:nvPr>
        </p:nvSpPr>
        <p:spPr>
          <a:xfrm>
            <a:off x="176048" y="175939"/>
            <a:ext cx="9386864" cy="77900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400"/>
              <a:buFont typeface="Montserrat"/>
              <a:buNone/>
              <a:defRPr i="0" sz="4400" u="none" cap="none" strike="noStrike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/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wo Content">
  <p:cSld name="Two Content">
    <p:spTree>
      <p:nvGrpSpPr>
        <p:cNvPr id="31" name="Shape 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Google Shape;32;p4"/>
          <p:cNvSpPr/>
          <p:nvPr/>
        </p:nvSpPr>
        <p:spPr>
          <a:xfrm>
            <a:off x="0" y="1"/>
            <a:ext cx="12192000" cy="1037492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2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33" name="Google Shape;33;p4"/>
          <p:cNvPicPr preferRelativeResize="0"/>
          <p:nvPr/>
        </p:nvPicPr>
        <p:blipFill rotWithShape="1">
          <a:blip r:embed="rId2">
            <a:alphaModFix amt="34000"/>
          </a:blip>
          <a:srcRect b="35419" l="51339" r="-2839" t="39269"/>
          <a:stretch/>
        </p:blipFill>
        <p:spPr>
          <a:xfrm flipH="1">
            <a:off x="9304422" y="0"/>
            <a:ext cx="2887578" cy="1037492"/>
          </a:xfrm>
          <a:prstGeom prst="rect">
            <a:avLst/>
          </a:prstGeom>
          <a:noFill/>
          <a:ln>
            <a:noFill/>
          </a:ln>
        </p:spPr>
      </p:pic>
      <p:pic>
        <p:nvPicPr>
          <p:cNvPr id="34" name="Google Shape;34;p4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9791700" y="111656"/>
            <a:ext cx="2027900" cy="803439"/>
          </a:xfrm>
          <a:prstGeom prst="rect">
            <a:avLst/>
          </a:prstGeom>
          <a:noFill/>
          <a:ln>
            <a:noFill/>
          </a:ln>
          <a:effectLst>
            <a:outerShdw blurRad="50800" rotWithShape="0" algn="tl" dir="2700000" dist="38100">
              <a:srgbClr val="000000">
                <a:alpha val="40000"/>
              </a:srgbClr>
            </a:outerShdw>
          </a:effectLst>
        </p:spPr>
      </p:pic>
      <p:sp>
        <p:nvSpPr>
          <p:cNvPr id="35" name="Google Shape;35;p4"/>
          <p:cNvSpPr/>
          <p:nvPr/>
        </p:nvSpPr>
        <p:spPr>
          <a:xfrm>
            <a:off x="-1778" y="6574604"/>
            <a:ext cx="12193777" cy="283396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2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6" name="Google Shape;36;p4"/>
          <p:cNvSpPr/>
          <p:nvPr/>
        </p:nvSpPr>
        <p:spPr>
          <a:xfrm flipH="1" rot="10800000">
            <a:off x="-4504" y="6540436"/>
            <a:ext cx="12196504" cy="59527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2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7" name="Google Shape;37;p4"/>
          <p:cNvSpPr txBox="1"/>
          <p:nvPr>
            <p:ph idx="1" type="body"/>
          </p:nvPr>
        </p:nvSpPr>
        <p:spPr>
          <a:xfrm>
            <a:off x="386632" y="1445923"/>
            <a:ext cx="5509008" cy="477548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406400" lvl="0" marL="457200" marR="0" rtl="0" algn="l">
              <a:lnSpc>
                <a:spcPct val="115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Montserrat"/>
              <a:buChar char="❖"/>
              <a:defRPr i="0" sz="2800" u="none" cap="none" strike="noStrik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1pPr>
            <a:lvl2pPr indent="-381000" lvl="1" marL="914400" marR="0" rtl="0" algn="l">
              <a:lnSpc>
                <a:spcPct val="115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Montserrat"/>
              <a:buChar char="▪"/>
              <a:defRPr i="0" sz="2400" u="none" cap="none" strike="noStrik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2pPr>
            <a:lvl3pPr indent="-355600" lvl="2" marL="1371600" marR="0" rtl="0" algn="l">
              <a:lnSpc>
                <a:spcPct val="115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Montserrat"/>
              <a:buChar char="o"/>
              <a:defRPr i="0" sz="2000" u="none" cap="none" strike="noStrik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3pPr>
            <a:lvl4pPr indent="-342900" lvl="3" marL="1828800" marR="0" rtl="0" algn="l">
              <a:lnSpc>
                <a:spcPct val="115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Montserrat"/>
              <a:buChar char="•"/>
              <a:defRPr i="0" sz="1800" u="none" cap="none" strike="noStrik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4pPr>
            <a:lvl5pPr indent="-342900" lvl="4" marL="2286000" marR="0" rtl="0" algn="l">
              <a:lnSpc>
                <a:spcPct val="115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Montserrat"/>
              <a:buChar char="•"/>
              <a:defRPr i="0" sz="1800" u="none" cap="none" strike="noStrik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5pPr>
            <a:lvl6pPr indent="-355600" lvl="5" marL="2743200" marR="0" rtl="0" algn="l">
              <a:lnSpc>
                <a:spcPct val="115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Montserrat"/>
              <a:buChar char="•"/>
              <a:defRPr i="0" sz="2000" u="none" cap="none" strike="noStrik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6pPr>
            <a:lvl7pPr indent="-355600" lvl="6" marL="3200400" marR="0" rtl="0" algn="l">
              <a:lnSpc>
                <a:spcPct val="115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Montserrat"/>
              <a:buChar char="•"/>
              <a:defRPr i="0" sz="2000" u="none" cap="none" strike="noStrik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7pPr>
            <a:lvl8pPr indent="-355600" lvl="7" marL="3657600" marR="0" rtl="0" algn="l">
              <a:lnSpc>
                <a:spcPct val="115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Montserrat"/>
              <a:buChar char="•"/>
              <a:defRPr i="0" sz="2000" u="none" cap="none" strike="noStrik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8pPr>
            <a:lvl9pPr indent="-355600" lvl="8" marL="4114800" marR="0" rtl="0" algn="l">
              <a:lnSpc>
                <a:spcPct val="115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Montserrat"/>
              <a:buChar char="•"/>
              <a:defRPr i="0" sz="2000" u="none" cap="none" strike="noStrik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9pPr>
          </a:lstStyle>
          <a:p/>
        </p:txBody>
      </p:sp>
      <p:sp>
        <p:nvSpPr>
          <p:cNvPr id="38" name="Google Shape;38;p4"/>
          <p:cNvSpPr txBox="1"/>
          <p:nvPr>
            <p:ph idx="2" type="body"/>
          </p:nvPr>
        </p:nvSpPr>
        <p:spPr>
          <a:xfrm>
            <a:off x="6296361" y="1445923"/>
            <a:ext cx="5509008" cy="477548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406400" lvl="0" marL="457200" marR="0" rtl="0" algn="l">
              <a:lnSpc>
                <a:spcPct val="115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Montserrat"/>
              <a:buChar char="❖"/>
              <a:defRPr i="0" sz="2800" u="none" cap="none" strike="noStrik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1pPr>
            <a:lvl2pPr indent="-381000" lvl="1" marL="914400" marR="0" rtl="0" algn="l">
              <a:lnSpc>
                <a:spcPct val="115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Montserrat"/>
              <a:buChar char="▪"/>
              <a:defRPr i="0" sz="2400" u="none" cap="none" strike="noStrik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2pPr>
            <a:lvl3pPr indent="-355600" lvl="2" marL="1371600" marR="0" rtl="0" algn="l">
              <a:lnSpc>
                <a:spcPct val="115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Montserrat"/>
              <a:buChar char="o"/>
              <a:defRPr i="0" sz="2000" u="none" cap="none" strike="noStrik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3pPr>
            <a:lvl4pPr indent="-342900" lvl="3" marL="1828800" marR="0" rtl="0" algn="l">
              <a:lnSpc>
                <a:spcPct val="115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Montserrat"/>
              <a:buChar char="•"/>
              <a:defRPr i="0" sz="1800" u="none" cap="none" strike="noStrik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4pPr>
            <a:lvl5pPr indent="-342900" lvl="4" marL="2286000" marR="0" rtl="0" algn="l">
              <a:lnSpc>
                <a:spcPct val="115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Montserrat"/>
              <a:buChar char="•"/>
              <a:defRPr i="0" sz="1800" u="none" cap="none" strike="noStrik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5pPr>
            <a:lvl6pPr indent="-355600" lvl="5" marL="2743200" marR="0" rtl="0" algn="l">
              <a:lnSpc>
                <a:spcPct val="115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Montserrat"/>
              <a:buChar char="•"/>
              <a:defRPr i="0" sz="2000" u="none" cap="none" strike="noStrik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6pPr>
            <a:lvl7pPr indent="-355600" lvl="6" marL="3200400" marR="0" rtl="0" algn="l">
              <a:lnSpc>
                <a:spcPct val="115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Montserrat"/>
              <a:buChar char="•"/>
              <a:defRPr i="0" sz="2000" u="none" cap="none" strike="noStrik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7pPr>
            <a:lvl8pPr indent="-355600" lvl="7" marL="3657600" marR="0" rtl="0" algn="l">
              <a:lnSpc>
                <a:spcPct val="115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Montserrat"/>
              <a:buChar char="•"/>
              <a:defRPr i="0" sz="2000" u="none" cap="none" strike="noStrik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8pPr>
            <a:lvl9pPr indent="-355600" lvl="8" marL="4114800" marR="0" rtl="0" algn="l">
              <a:lnSpc>
                <a:spcPct val="115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Montserrat"/>
              <a:buChar char="•"/>
              <a:defRPr i="0" sz="2000" u="none" cap="none" strike="noStrik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9pPr>
          </a:lstStyle>
          <a:p/>
        </p:txBody>
      </p:sp>
      <p:sp>
        <p:nvSpPr>
          <p:cNvPr id="39" name="Google Shape;39;p4"/>
          <p:cNvSpPr txBox="1"/>
          <p:nvPr/>
        </p:nvSpPr>
        <p:spPr>
          <a:xfrm>
            <a:off x="10265664" y="6574604"/>
            <a:ext cx="1925447" cy="30777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400">
                <a:solidFill>
                  <a:schemeClr val="accent1"/>
                </a:solidFill>
                <a:latin typeface="Montserrat"/>
                <a:ea typeface="Montserrat"/>
                <a:cs typeface="Montserrat"/>
                <a:sym typeface="Montserrat"/>
              </a:rPr>
              <a:t>Slide </a:t>
            </a:r>
            <a:fld id="{00000000-1234-1234-1234-123412341234}" type="slidenum">
              <a:rPr b="1" lang="en-GB" sz="1400">
                <a:solidFill>
                  <a:schemeClr val="accent1"/>
                </a:solidFill>
                <a:latin typeface="Montserrat"/>
                <a:ea typeface="Montserrat"/>
                <a:cs typeface="Montserrat"/>
                <a:sym typeface="Montserrat"/>
              </a:rPr>
              <a:t>‹#›</a:t>
            </a:fld>
            <a:endParaRPr b="1" sz="1400">
              <a:solidFill>
                <a:schemeClr val="accent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40" name="Google Shape;40;p4"/>
          <p:cNvSpPr txBox="1"/>
          <p:nvPr>
            <p:ph type="title"/>
          </p:nvPr>
        </p:nvSpPr>
        <p:spPr>
          <a:xfrm>
            <a:off x="176048" y="175939"/>
            <a:ext cx="9386864" cy="77900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400"/>
              <a:buFont typeface="Montserrat"/>
              <a:buNone/>
              <a:defRPr i="0" sz="4400" u="none" cap="none" strike="noStrike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Font typeface="Montserrat"/>
              <a:buNone/>
              <a:defRPr sz="1800">
                <a:latin typeface="Montserrat"/>
                <a:ea typeface="Montserrat"/>
                <a:cs typeface="Montserrat"/>
                <a:sym typeface="Montserrat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Font typeface="Montserrat"/>
              <a:buNone/>
              <a:defRPr sz="1800">
                <a:latin typeface="Montserrat"/>
                <a:ea typeface="Montserrat"/>
                <a:cs typeface="Montserrat"/>
                <a:sym typeface="Montserrat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Font typeface="Montserrat"/>
              <a:buNone/>
              <a:defRPr sz="1800">
                <a:latin typeface="Montserrat"/>
                <a:ea typeface="Montserrat"/>
                <a:cs typeface="Montserrat"/>
                <a:sym typeface="Montserrat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Font typeface="Montserrat"/>
              <a:buNone/>
              <a:defRPr sz="1800">
                <a:latin typeface="Montserrat"/>
                <a:ea typeface="Montserrat"/>
                <a:cs typeface="Montserrat"/>
                <a:sym typeface="Montserrat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Font typeface="Montserrat"/>
              <a:buNone/>
              <a:defRPr sz="1800">
                <a:latin typeface="Montserrat"/>
                <a:ea typeface="Montserrat"/>
                <a:cs typeface="Montserrat"/>
                <a:sym typeface="Montserrat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Font typeface="Montserrat"/>
              <a:buNone/>
              <a:defRPr sz="1800">
                <a:latin typeface="Montserrat"/>
                <a:ea typeface="Montserrat"/>
                <a:cs typeface="Montserrat"/>
                <a:sym typeface="Montserrat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Font typeface="Montserrat"/>
              <a:buNone/>
              <a:defRPr sz="1800">
                <a:latin typeface="Montserrat"/>
                <a:ea typeface="Montserrat"/>
                <a:cs typeface="Montserrat"/>
                <a:sym typeface="Montserrat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Font typeface="Montserrat"/>
              <a:buNone/>
              <a:defRPr sz="1800">
                <a:latin typeface="Montserrat"/>
                <a:ea typeface="Montserrat"/>
                <a:cs typeface="Montserrat"/>
                <a:sym typeface="Montserrat"/>
              </a:defRPr>
            </a:lvl9pPr>
          </a:lstStyle>
          <a:p/>
        </p:txBody>
      </p:sp>
      <p:sp>
        <p:nvSpPr>
          <p:cNvPr id="41" name="Google Shape;41;p4"/>
          <p:cNvSpPr txBox="1"/>
          <p:nvPr/>
        </p:nvSpPr>
        <p:spPr>
          <a:xfrm>
            <a:off x="-24375" y="6562800"/>
            <a:ext cx="5875200" cy="307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>
                <a:solidFill>
                  <a:schemeClr val="accent1"/>
                </a:solidFill>
                <a:latin typeface="Montserrat"/>
                <a:ea typeface="Montserrat"/>
                <a:cs typeface="Montserrat"/>
                <a:sym typeface="Montserrat"/>
              </a:rPr>
              <a:t>SIT TW 2026, 8-10 September 2026</a:t>
            </a:r>
            <a:endParaRPr b="1">
              <a:solidFill>
                <a:schemeClr val="accent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>
  <p:cSld name="Title Only">
    <p:spTree>
      <p:nvGrpSpPr>
        <p:cNvPr id="42" name="Shape 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" name="Google Shape;43;p5"/>
          <p:cNvSpPr/>
          <p:nvPr/>
        </p:nvSpPr>
        <p:spPr>
          <a:xfrm>
            <a:off x="0" y="1"/>
            <a:ext cx="12192000" cy="1037492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2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44" name="Google Shape;44;p5"/>
          <p:cNvPicPr preferRelativeResize="0"/>
          <p:nvPr/>
        </p:nvPicPr>
        <p:blipFill rotWithShape="1">
          <a:blip r:embed="rId2">
            <a:alphaModFix amt="34000"/>
          </a:blip>
          <a:srcRect b="35419" l="51339" r="-2839" t="39269"/>
          <a:stretch/>
        </p:blipFill>
        <p:spPr>
          <a:xfrm flipH="1">
            <a:off x="9304422" y="0"/>
            <a:ext cx="2887578" cy="1037492"/>
          </a:xfrm>
          <a:prstGeom prst="rect">
            <a:avLst/>
          </a:prstGeom>
          <a:noFill/>
          <a:ln>
            <a:noFill/>
          </a:ln>
        </p:spPr>
      </p:pic>
      <p:pic>
        <p:nvPicPr>
          <p:cNvPr id="45" name="Google Shape;45;p5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9791700" y="111656"/>
            <a:ext cx="2027900" cy="803439"/>
          </a:xfrm>
          <a:prstGeom prst="rect">
            <a:avLst/>
          </a:prstGeom>
          <a:noFill/>
          <a:ln>
            <a:noFill/>
          </a:ln>
          <a:effectLst>
            <a:outerShdw blurRad="50800" rotWithShape="0" algn="tl" dir="2700000" dist="38100">
              <a:srgbClr val="000000">
                <a:alpha val="40000"/>
              </a:srgbClr>
            </a:outerShdw>
          </a:effectLst>
        </p:spPr>
      </p:pic>
      <p:sp>
        <p:nvSpPr>
          <p:cNvPr id="46" name="Google Shape;46;p5"/>
          <p:cNvSpPr/>
          <p:nvPr/>
        </p:nvSpPr>
        <p:spPr>
          <a:xfrm>
            <a:off x="-1778" y="6574604"/>
            <a:ext cx="12193777" cy="283396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2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7" name="Google Shape;47;p5"/>
          <p:cNvSpPr/>
          <p:nvPr/>
        </p:nvSpPr>
        <p:spPr>
          <a:xfrm flipH="1" rot="10800000">
            <a:off x="-4504" y="6540436"/>
            <a:ext cx="12196504" cy="59527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2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8" name="Google Shape;48;p5"/>
          <p:cNvSpPr txBox="1"/>
          <p:nvPr/>
        </p:nvSpPr>
        <p:spPr>
          <a:xfrm>
            <a:off x="10265664" y="6574604"/>
            <a:ext cx="1925447" cy="30777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400">
                <a:solidFill>
                  <a:schemeClr val="accent1"/>
                </a:solidFill>
                <a:latin typeface="Montserrat"/>
                <a:ea typeface="Montserrat"/>
                <a:cs typeface="Montserrat"/>
                <a:sym typeface="Montserrat"/>
              </a:rPr>
              <a:t>Slide </a:t>
            </a:r>
            <a:fld id="{00000000-1234-1234-1234-123412341234}" type="slidenum">
              <a:rPr b="1" lang="en-GB" sz="1400">
                <a:solidFill>
                  <a:schemeClr val="accent1"/>
                </a:solidFill>
                <a:latin typeface="Montserrat"/>
                <a:ea typeface="Montserrat"/>
                <a:cs typeface="Montserrat"/>
                <a:sym typeface="Montserrat"/>
              </a:rPr>
              <a:t>‹#›</a:t>
            </a:fld>
            <a:endParaRPr b="1" sz="1400">
              <a:solidFill>
                <a:schemeClr val="accent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49" name="Google Shape;49;p5"/>
          <p:cNvSpPr txBox="1"/>
          <p:nvPr>
            <p:ph type="title"/>
          </p:nvPr>
        </p:nvSpPr>
        <p:spPr>
          <a:xfrm>
            <a:off x="176048" y="175939"/>
            <a:ext cx="9386864" cy="77900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400"/>
              <a:buFont typeface="Montserrat"/>
              <a:buNone/>
              <a:defRPr i="0" sz="4400" u="none" cap="none" strike="noStrike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Font typeface="Montserrat"/>
              <a:buNone/>
              <a:defRPr sz="1800">
                <a:latin typeface="Montserrat"/>
                <a:ea typeface="Montserrat"/>
                <a:cs typeface="Montserrat"/>
                <a:sym typeface="Montserrat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Font typeface="Montserrat"/>
              <a:buNone/>
              <a:defRPr sz="1800">
                <a:latin typeface="Montserrat"/>
                <a:ea typeface="Montserrat"/>
                <a:cs typeface="Montserrat"/>
                <a:sym typeface="Montserrat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Font typeface="Montserrat"/>
              <a:buNone/>
              <a:defRPr sz="1800">
                <a:latin typeface="Montserrat"/>
                <a:ea typeface="Montserrat"/>
                <a:cs typeface="Montserrat"/>
                <a:sym typeface="Montserrat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Font typeface="Montserrat"/>
              <a:buNone/>
              <a:defRPr sz="1800">
                <a:latin typeface="Montserrat"/>
                <a:ea typeface="Montserrat"/>
                <a:cs typeface="Montserrat"/>
                <a:sym typeface="Montserrat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Font typeface="Montserrat"/>
              <a:buNone/>
              <a:defRPr sz="1800">
                <a:latin typeface="Montserrat"/>
                <a:ea typeface="Montserrat"/>
                <a:cs typeface="Montserrat"/>
                <a:sym typeface="Montserrat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Font typeface="Montserrat"/>
              <a:buNone/>
              <a:defRPr sz="1800">
                <a:latin typeface="Montserrat"/>
                <a:ea typeface="Montserrat"/>
                <a:cs typeface="Montserrat"/>
                <a:sym typeface="Montserrat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Font typeface="Montserrat"/>
              <a:buNone/>
              <a:defRPr sz="1800">
                <a:latin typeface="Montserrat"/>
                <a:ea typeface="Montserrat"/>
                <a:cs typeface="Montserrat"/>
                <a:sym typeface="Montserrat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Font typeface="Montserrat"/>
              <a:buNone/>
              <a:defRPr sz="1800">
                <a:latin typeface="Montserrat"/>
                <a:ea typeface="Montserrat"/>
                <a:cs typeface="Montserrat"/>
                <a:sym typeface="Montserrat"/>
              </a:defRPr>
            </a:lvl9pPr>
          </a:lstStyle>
          <a:p/>
        </p:txBody>
      </p:sp>
      <p:sp>
        <p:nvSpPr>
          <p:cNvPr id="50" name="Google Shape;50;p5"/>
          <p:cNvSpPr txBox="1"/>
          <p:nvPr/>
        </p:nvSpPr>
        <p:spPr>
          <a:xfrm>
            <a:off x="-24375" y="6562800"/>
            <a:ext cx="5875200" cy="307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>
                <a:solidFill>
                  <a:schemeClr val="accent1"/>
                </a:solidFill>
                <a:latin typeface="Montserrat"/>
                <a:ea typeface="Montserrat"/>
                <a:cs typeface="Montserrat"/>
                <a:sym typeface="Montserrat"/>
              </a:rPr>
              <a:t>SIT TW 2026, 8-10 September 2026</a:t>
            </a:r>
            <a:endParaRPr b="1">
              <a:solidFill>
                <a:schemeClr val="accent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ntent with Caption">
  <p:cSld name="Content with Caption">
    <p:spTree>
      <p:nvGrpSpPr>
        <p:cNvPr id="51" name="Shape 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" name="Google Shape;52;p6"/>
          <p:cNvSpPr/>
          <p:nvPr/>
        </p:nvSpPr>
        <p:spPr>
          <a:xfrm>
            <a:off x="0" y="1"/>
            <a:ext cx="12192000" cy="1037492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2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53" name="Google Shape;53;p6"/>
          <p:cNvPicPr preferRelativeResize="0"/>
          <p:nvPr/>
        </p:nvPicPr>
        <p:blipFill rotWithShape="1">
          <a:blip r:embed="rId2">
            <a:alphaModFix amt="34000"/>
          </a:blip>
          <a:srcRect b="35419" l="51339" r="-2839" t="39269"/>
          <a:stretch/>
        </p:blipFill>
        <p:spPr>
          <a:xfrm flipH="1">
            <a:off x="9304422" y="0"/>
            <a:ext cx="2887578" cy="1037492"/>
          </a:xfrm>
          <a:prstGeom prst="rect">
            <a:avLst/>
          </a:prstGeom>
          <a:noFill/>
          <a:ln>
            <a:noFill/>
          </a:ln>
        </p:spPr>
      </p:pic>
      <p:pic>
        <p:nvPicPr>
          <p:cNvPr id="54" name="Google Shape;54;p6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9791700" y="111656"/>
            <a:ext cx="2027900" cy="803439"/>
          </a:xfrm>
          <a:prstGeom prst="rect">
            <a:avLst/>
          </a:prstGeom>
          <a:noFill/>
          <a:ln>
            <a:noFill/>
          </a:ln>
          <a:effectLst>
            <a:outerShdw blurRad="50800" rotWithShape="0" algn="tl" dir="2700000" dist="38100">
              <a:srgbClr val="000000">
                <a:alpha val="40000"/>
              </a:srgbClr>
            </a:outerShdw>
          </a:effectLst>
        </p:spPr>
      </p:pic>
      <p:sp>
        <p:nvSpPr>
          <p:cNvPr id="55" name="Google Shape;55;p6"/>
          <p:cNvSpPr/>
          <p:nvPr/>
        </p:nvSpPr>
        <p:spPr>
          <a:xfrm>
            <a:off x="-1778" y="6574604"/>
            <a:ext cx="12193777" cy="283396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2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6" name="Google Shape;56;p6"/>
          <p:cNvSpPr/>
          <p:nvPr/>
        </p:nvSpPr>
        <p:spPr>
          <a:xfrm flipH="1" rot="10800000">
            <a:off x="-4504" y="6540436"/>
            <a:ext cx="12196504" cy="59527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2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7" name="Google Shape;57;p6"/>
          <p:cNvSpPr txBox="1"/>
          <p:nvPr>
            <p:ph idx="1" type="body"/>
          </p:nvPr>
        </p:nvSpPr>
        <p:spPr>
          <a:xfrm>
            <a:off x="5180012" y="1373852"/>
            <a:ext cx="6172200" cy="469440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431800" lvl="0" marL="457200" marR="0" rtl="0" algn="l">
              <a:lnSpc>
                <a:spcPct val="115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Montserrat"/>
              <a:buChar char="❖"/>
              <a:defRPr i="0" sz="3200" u="none" cap="none" strike="noStrik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1pPr>
            <a:lvl2pPr indent="-406400" lvl="1" marL="914400" marR="0" rtl="0" algn="l">
              <a:lnSpc>
                <a:spcPct val="115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Montserrat"/>
              <a:buChar char="▪"/>
              <a:defRPr i="0" sz="2800" u="none" cap="none" strike="noStrik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2pPr>
            <a:lvl3pPr indent="-381000" lvl="2" marL="1371600" marR="0" rtl="0" algn="l">
              <a:lnSpc>
                <a:spcPct val="115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Montserrat"/>
              <a:buChar char="o"/>
              <a:defRPr i="0" sz="2400" u="none" cap="none" strike="noStrik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3pPr>
            <a:lvl4pPr indent="-355600" lvl="3" marL="1828800" marR="0" rtl="0" algn="l">
              <a:lnSpc>
                <a:spcPct val="115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Montserrat"/>
              <a:buChar char="•"/>
              <a:defRPr i="0" sz="2000" u="none" cap="none" strike="noStrik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4pPr>
            <a:lvl5pPr indent="-355600" lvl="4" marL="2286000" marR="0" rtl="0" algn="l">
              <a:lnSpc>
                <a:spcPct val="115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Montserrat"/>
              <a:buChar char="•"/>
              <a:defRPr i="0" sz="2000" u="none" cap="none" strike="noStrik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5pPr>
            <a:lvl6pPr indent="-355600" lvl="5" marL="2743200" marR="0" rtl="0" algn="l">
              <a:lnSpc>
                <a:spcPct val="115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Montserrat"/>
              <a:buChar char="•"/>
              <a:defRPr i="0" sz="2000" u="none" cap="none" strike="noStrik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6pPr>
            <a:lvl7pPr indent="-355600" lvl="6" marL="3200400" marR="0" rtl="0" algn="l">
              <a:lnSpc>
                <a:spcPct val="115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Montserrat"/>
              <a:buChar char="•"/>
              <a:defRPr i="0" sz="2000" u="none" cap="none" strike="noStrik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7pPr>
            <a:lvl8pPr indent="-355600" lvl="7" marL="3657600" marR="0" rtl="0" algn="l">
              <a:lnSpc>
                <a:spcPct val="115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Montserrat"/>
              <a:buChar char="•"/>
              <a:defRPr i="0" sz="2000" u="none" cap="none" strike="noStrik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8pPr>
            <a:lvl9pPr indent="-355600" lvl="8" marL="4114800" marR="0" rtl="0" algn="l">
              <a:lnSpc>
                <a:spcPct val="115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Montserrat"/>
              <a:buChar char="•"/>
              <a:defRPr i="0" sz="2000" u="none" cap="none" strike="noStrik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9pPr>
          </a:lstStyle>
          <a:p/>
        </p:txBody>
      </p:sp>
      <p:sp>
        <p:nvSpPr>
          <p:cNvPr id="58" name="Google Shape;58;p6"/>
          <p:cNvSpPr txBox="1"/>
          <p:nvPr>
            <p:ph idx="2" type="body"/>
          </p:nvPr>
        </p:nvSpPr>
        <p:spPr>
          <a:xfrm>
            <a:off x="839788" y="1373852"/>
            <a:ext cx="3932237" cy="463055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228600" lvl="0" marL="457200" marR="0" rtl="0" algn="l">
              <a:lnSpc>
                <a:spcPct val="115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Montserrat"/>
              <a:buNone/>
              <a:defRPr i="0" sz="1600" u="none" cap="none" strike="noStrik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1pPr>
            <a:lvl2pPr indent="-228600" lvl="1" marL="914400" marR="0" rtl="0" algn="l">
              <a:lnSpc>
                <a:spcPct val="115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Montserrat"/>
              <a:buNone/>
              <a:defRPr i="0" sz="1400" u="none" cap="none" strike="noStrik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2pPr>
            <a:lvl3pPr indent="-228600" lvl="2" marL="1371600" marR="0" rtl="0" algn="l">
              <a:lnSpc>
                <a:spcPct val="115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Montserrat"/>
              <a:buNone/>
              <a:defRPr i="0" sz="1200" u="none" cap="none" strike="noStrik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3pPr>
            <a:lvl4pPr indent="-228600" lvl="3" marL="1828800" marR="0" rtl="0" algn="l">
              <a:lnSpc>
                <a:spcPct val="115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Montserrat"/>
              <a:buNone/>
              <a:defRPr i="0" sz="1000" u="none" cap="none" strike="noStrik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4pPr>
            <a:lvl5pPr indent="-228600" lvl="4" marL="2286000" marR="0" rtl="0" algn="l">
              <a:lnSpc>
                <a:spcPct val="115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Montserrat"/>
              <a:buNone/>
              <a:defRPr i="0" sz="1000" u="none" cap="none" strike="noStrik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5pPr>
            <a:lvl6pPr indent="-228600" lvl="5" marL="2743200" marR="0" rtl="0" algn="l">
              <a:lnSpc>
                <a:spcPct val="115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Montserrat"/>
              <a:buNone/>
              <a:defRPr i="0" sz="1000" u="none" cap="none" strike="noStrik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6pPr>
            <a:lvl7pPr indent="-228600" lvl="6" marL="3200400" marR="0" rtl="0" algn="l">
              <a:lnSpc>
                <a:spcPct val="115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Montserrat"/>
              <a:buNone/>
              <a:defRPr i="0" sz="1000" u="none" cap="none" strike="noStrik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7pPr>
            <a:lvl8pPr indent="-228600" lvl="7" marL="3657600" marR="0" rtl="0" algn="l">
              <a:lnSpc>
                <a:spcPct val="115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Montserrat"/>
              <a:buNone/>
              <a:defRPr i="0" sz="1000" u="none" cap="none" strike="noStrik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8pPr>
            <a:lvl9pPr indent="-228600" lvl="8" marL="4114800" marR="0" rtl="0" algn="l">
              <a:lnSpc>
                <a:spcPct val="115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Montserrat"/>
              <a:buNone/>
              <a:defRPr i="0" sz="1000" u="none" cap="none" strike="noStrik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9pPr>
          </a:lstStyle>
          <a:p/>
        </p:txBody>
      </p:sp>
      <p:sp>
        <p:nvSpPr>
          <p:cNvPr id="59" name="Google Shape;59;p6"/>
          <p:cNvSpPr txBox="1"/>
          <p:nvPr/>
        </p:nvSpPr>
        <p:spPr>
          <a:xfrm>
            <a:off x="10265664" y="6574604"/>
            <a:ext cx="1925447" cy="30777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400">
                <a:solidFill>
                  <a:schemeClr val="accent1"/>
                </a:solidFill>
                <a:latin typeface="Montserrat"/>
                <a:ea typeface="Montserrat"/>
                <a:cs typeface="Montserrat"/>
                <a:sym typeface="Montserrat"/>
              </a:rPr>
              <a:t>Slide </a:t>
            </a:r>
            <a:fld id="{00000000-1234-1234-1234-123412341234}" type="slidenum">
              <a:rPr b="1" lang="en-GB" sz="1400">
                <a:solidFill>
                  <a:schemeClr val="accent1"/>
                </a:solidFill>
                <a:latin typeface="Montserrat"/>
                <a:ea typeface="Montserrat"/>
                <a:cs typeface="Montserrat"/>
                <a:sym typeface="Montserrat"/>
              </a:rPr>
              <a:t>‹#›</a:t>
            </a:fld>
            <a:endParaRPr b="1" sz="1400">
              <a:solidFill>
                <a:schemeClr val="accent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60" name="Google Shape;60;p6"/>
          <p:cNvSpPr txBox="1"/>
          <p:nvPr>
            <p:ph type="title"/>
          </p:nvPr>
        </p:nvSpPr>
        <p:spPr>
          <a:xfrm>
            <a:off x="176048" y="175939"/>
            <a:ext cx="9386864" cy="77900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400"/>
              <a:buFont typeface="Montserrat"/>
              <a:buNone/>
              <a:defRPr i="0" sz="4400" u="none" cap="none" strike="noStrike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Font typeface="Montserrat"/>
              <a:buNone/>
              <a:defRPr sz="1800">
                <a:latin typeface="Montserrat"/>
                <a:ea typeface="Montserrat"/>
                <a:cs typeface="Montserrat"/>
                <a:sym typeface="Montserrat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Font typeface="Montserrat"/>
              <a:buNone/>
              <a:defRPr sz="1800">
                <a:latin typeface="Montserrat"/>
                <a:ea typeface="Montserrat"/>
                <a:cs typeface="Montserrat"/>
                <a:sym typeface="Montserrat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Font typeface="Montserrat"/>
              <a:buNone/>
              <a:defRPr sz="1800">
                <a:latin typeface="Montserrat"/>
                <a:ea typeface="Montserrat"/>
                <a:cs typeface="Montserrat"/>
                <a:sym typeface="Montserrat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Font typeface="Montserrat"/>
              <a:buNone/>
              <a:defRPr sz="1800">
                <a:latin typeface="Montserrat"/>
                <a:ea typeface="Montserrat"/>
                <a:cs typeface="Montserrat"/>
                <a:sym typeface="Montserrat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Font typeface="Montserrat"/>
              <a:buNone/>
              <a:defRPr sz="1800">
                <a:latin typeface="Montserrat"/>
                <a:ea typeface="Montserrat"/>
                <a:cs typeface="Montserrat"/>
                <a:sym typeface="Montserrat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Font typeface="Montserrat"/>
              <a:buNone/>
              <a:defRPr sz="1800">
                <a:latin typeface="Montserrat"/>
                <a:ea typeface="Montserrat"/>
                <a:cs typeface="Montserrat"/>
                <a:sym typeface="Montserrat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Font typeface="Montserrat"/>
              <a:buNone/>
              <a:defRPr sz="1800">
                <a:latin typeface="Montserrat"/>
                <a:ea typeface="Montserrat"/>
                <a:cs typeface="Montserrat"/>
                <a:sym typeface="Montserrat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Font typeface="Montserrat"/>
              <a:buNone/>
              <a:defRPr sz="1800">
                <a:latin typeface="Montserrat"/>
                <a:ea typeface="Montserrat"/>
                <a:cs typeface="Montserrat"/>
                <a:sym typeface="Montserrat"/>
              </a:defRPr>
            </a:lvl9pPr>
          </a:lstStyle>
          <a:p/>
        </p:txBody>
      </p:sp>
      <p:sp>
        <p:nvSpPr>
          <p:cNvPr id="61" name="Google Shape;61;p6"/>
          <p:cNvSpPr txBox="1"/>
          <p:nvPr/>
        </p:nvSpPr>
        <p:spPr>
          <a:xfrm>
            <a:off x="-24375" y="6562800"/>
            <a:ext cx="5875200" cy="307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>
                <a:solidFill>
                  <a:schemeClr val="accent1"/>
                </a:solidFill>
                <a:latin typeface="Montserrat"/>
                <a:ea typeface="Montserrat"/>
                <a:cs typeface="Montserrat"/>
                <a:sym typeface="Montserrat"/>
              </a:rPr>
              <a:t>SIT TW 2026, 8-10 September 2026</a:t>
            </a:r>
            <a:endParaRPr b="1">
              <a:solidFill>
                <a:schemeClr val="accent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image" Target="../media/image7.png"/><Relationship Id="rId2" Type="http://schemas.openxmlformats.org/officeDocument/2006/relationships/image" Target="../media/image6.png"/><Relationship Id="rId3" Type="http://schemas.openxmlformats.org/officeDocument/2006/relationships/slideLayout" Target="../slideLayouts/slideLayout1.xml"/><Relationship Id="rId4" Type="http://schemas.openxmlformats.org/officeDocument/2006/relationships/slideLayout" Target="../slideLayouts/slideLayout2.xml"/><Relationship Id="rId5" Type="http://schemas.openxmlformats.org/officeDocument/2006/relationships/slideLayout" Target="../slideLayouts/slideLayout3.xml"/><Relationship Id="rId6" Type="http://schemas.openxmlformats.org/officeDocument/2006/relationships/slideLayout" Target="../slideLayouts/slideLayout4.xml"/><Relationship Id="rId7" Type="http://schemas.openxmlformats.org/officeDocument/2006/relationships/slideLayout" Target="../slideLayouts/slideLayout5.xml"/><Relationship Id="rId8" Type="http://schemas.openxmlformats.org/officeDocument/2006/relationships/theme" Target="../theme/theme2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/>
          <p:nvPr/>
        </p:nvSpPr>
        <p:spPr>
          <a:xfrm>
            <a:off x="0" y="1"/>
            <a:ext cx="12192000" cy="1037492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dk2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7" name="Google Shape;7;p1"/>
          <p:cNvPicPr preferRelativeResize="0"/>
          <p:nvPr/>
        </p:nvPicPr>
        <p:blipFill rotWithShape="1">
          <a:blip r:embed="rId1">
            <a:alphaModFix amt="34000"/>
          </a:blip>
          <a:srcRect b="35419" l="51339" r="-2839" t="39269"/>
          <a:stretch/>
        </p:blipFill>
        <p:spPr>
          <a:xfrm flipH="1">
            <a:off x="9304422" y="0"/>
            <a:ext cx="2887578" cy="1037492"/>
          </a:xfrm>
          <a:prstGeom prst="rect">
            <a:avLst/>
          </a:prstGeom>
          <a:noFill/>
          <a:ln>
            <a:noFill/>
          </a:ln>
        </p:spPr>
      </p:pic>
      <p:pic>
        <p:nvPicPr>
          <p:cNvPr id="8" name="Google Shape;8;p1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>
            <a:off x="9791700" y="111656"/>
            <a:ext cx="2027900" cy="803439"/>
          </a:xfrm>
          <a:prstGeom prst="rect">
            <a:avLst/>
          </a:prstGeom>
          <a:noFill/>
          <a:ln>
            <a:noFill/>
          </a:ln>
          <a:effectLst>
            <a:outerShdw blurRad="50800" rotWithShape="0" algn="tl" dir="2700000" dist="38100">
              <a:srgbClr val="000000">
                <a:alpha val="40000"/>
              </a:srgbClr>
            </a:outerShdw>
          </a:effectLst>
        </p:spPr>
      </p:pic>
      <p:sp>
        <p:nvSpPr>
          <p:cNvPr id="9" name="Google Shape;9;p1"/>
          <p:cNvSpPr/>
          <p:nvPr/>
        </p:nvSpPr>
        <p:spPr>
          <a:xfrm>
            <a:off x="-1778" y="6574604"/>
            <a:ext cx="12193777" cy="283396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dk2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0" name="Google Shape;10;p1"/>
          <p:cNvSpPr/>
          <p:nvPr/>
        </p:nvSpPr>
        <p:spPr>
          <a:xfrm flipH="1" rot="10800000">
            <a:off x="-4504" y="6540436"/>
            <a:ext cx="12196504" cy="59527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dk2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3"/>
    <p:sldLayoutId id="2147483649" r:id="rId4"/>
    <p:sldLayoutId id="2147483650" r:id="rId5"/>
    <p:sldLayoutId id="2147483651" r:id="rId6"/>
    <p:sldLayoutId id="2147483652" r:id="rId7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.xml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5" name="Shape 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" name="Google Shape;66;p7"/>
          <p:cNvSpPr txBox="1"/>
          <p:nvPr>
            <p:ph type="title"/>
          </p:nvPr>
        </p:nvSpPr>
        <p:spPr>
          <a:xfrm>
            <a:off x="197050" y="388300"/>
            <a:ext cx="8178900" cy="32877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0"/>
              <a:buFont typeface="Arial"/>
              <a:buNone/>
            </a:pPr>
            <a:r>
              <a:rPr lang="en-GB" sz="5500"/>
              <a:t>Virtual Constellations: State of the Earth Observation System</a:t>
            </a:r>
            <a:endParaRPr i="1" sz="2000"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67" name="Google Shape;67;p7"/>
          <p:cNvSpPr/>
          <p:nvPr/>
        </p:nvSpPr>
        <p:spPr>
          <a:xfrm>
            <a:off x="7272909" y="4252807"/>
            <a:ext cx="4833000" cy="2605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r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2200">
              <a:solidFill>
                <a:schemeClr val="accent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marR="0" rtl="0" algn="r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2200">
                <a:solidFill>
                  <a:schemeClr val="accent1"/>
                </a:solidFill>
                <a:latin typeface="Montserrat"/>
                <a:ea typeface="Montserrat"/>
                <a:cs typeface="Montserrat"/>
                <a:sym typeface="Montserrat"/>
              </a:rPr>
              <a:t>Sid Boukabara, NASA</a:t>
            </a:r>
            <a:endParaRPr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marR="0" rtl="0" algn="r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GB" sz="2200" u="none" cap="none" strike="noStrike">
                <a:solidFill>
                  <a:schemeClr val="accent1"/>
                </a:solidFill>
                <a:latin typeface="Montserrat"/>
                <a:ea typeface="Montserrat"/>
                <a:cs typeface="Montserrat"/>
                <a:sym typeface="Montserrat"/>
              </a:rPr>
              <a:t>Agenda Item</a:t>
            </a:r>
            <a:r>
              <a:rPr b="1" lang="en-GB" sz="2200">
                <a:solidFill>
                  <a:schemeClr val="accent1"/>
                </a:solidFill>
                <a:latin typeface="Montserrat"/>
                <a:ea typeface="Montserrat"/>
                <a:cs typeface="Montserrat"/>
                <a:sym typeface="Montserrat"/>
              </a:rPr>
              <a:t> 1.1</a:t>
            </a:r>
            <a:endParaRPr b="1" sz="2200">
              <a:solidFill>
                <a:schemeClr val="accent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marR="0" rtl="0" algn="r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2200">
                <a:solidFill>
                  <a:schemeClr val="accent1"/>
                </a:solidFill>
                <a:latin typeface="Montserrat"/>
                <a:ea typeface="Montserrat"/>
                <a:cs typeface="Montserrat"/>
                <a:sym typeface="Montserrat"/>
              </a:rPr>
              <a:t>SIT TW 2026</a:t>
            </a:r>
            <a:endParaRPr b="1" sz="2200">
              <a:solidFill>
                <a:schemeClr val="accent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marR="0" rtl="0" algn="r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2200">
                <a:solidFill>
                  <a:schemeClr val="accent1"/>
                </a:solidFill>
                <a:latin typeface="Montserrat"/>
                <a:ea typeface="Montserrat"/>
                <a:cs typeface="Montserrat"/>
                <a:sym typeface="Montserrat"/>
              </a:rPr>
              <a:t>Washington DC, USA</a:t>
            </a:r>
            <a:endParaRPr b="1" sz="2200">
              <a:solidFill>
                <a:schemeClr val="accent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marR="0" rtl="0" algn="r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2200">
                <a:solidFill>
                  <a:schemeClr val="accent1"/>
                </a:solidFill>
                <a:latin typeface="Montserrat"/>
                <a:ea typeface="Montserrat"/>
                <a:cs typeface="Montserrat"/>
                <a:sym typeface="Montserrat"/>
              </a:rPr>
              <a:t>8-10 September, 2026</a:t>
            </a:r>
            <a:endParaRPr b="1" i="0" sz="2200" u="none" cap="none" strike="noStrike">
              <a:solidFill>
                <a:schemeClr val="accent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71" name="Shape 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" name="Google Shape;72;p8"/>
          <p:cNvSpPr txBox="1"/>
          <p:nvPr>
            <p:ph idx="1" type="body"/>
          </p:nvPr>
        </p:nvSpPr>
        <p:spPr>
          <a:xfrm>
            <a:off x="151950" y="1213575"/>
            <a:ext cx="11888100" cy="51585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368300" lvl="0" marL="457200" rtl="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2200"/>
              <a:buChar char="-"/>
            </a:pPr>
            <a:r>
              <a:rPr b="1" lang="en-GB" sz="2200"/>
              <a:t>Overall assessment of the state of the Virtual Constellations</a:t>
            </a:r>
            <a:endParaRPr b="1" sz="2200"/>
          </a:p>
          <a:p>
            <a:pPr indent="-342900" lvl="1" marL="9144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Char char="-"/>
            </a:pPr>
            <a:r>
              <a:rPr lang="en-GB" sz="1800"/>
              <a:t>Continuity of products </a:t>
            </a:r>
            <a:r>
              <a:rPr lang="en-GB" sz="1800"/>
              <a:t>including</a:t>
            </a:r>
            <a:r>
              <a:rPr lang="en-GB" sz="1800"/>
              <a:t> their formats, types, etc</a:t>
            </a:r>
            <a:endParaRPr sz="1800"/>
          </a:p>
          <a:p>
            <a:pPr indent="-342900" lvl="1" marL="9144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Char char="-"/>
            </a:pPr>
            <a:r>
              <a:rPr lang="en-GB" sz="1800"/>
              <a:t>New products </a:t>
            </a:r>
            <a:endParaRPr sz="1800"/>
          </a:p>
          <a:p>
            <a:pPr indent="-342900" lvl="1" marL="9144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Char char="-"/>
            </a:pPr>
            <a:r>
              <a:rPr lang="en-GB" sz="1800"/>
              <a:t>CEOS-ARD PFS development</a:t>
            </a:r>
            <a:endParaRPr sz="1800"/>
          </a:p>
          <a:p>
            <a:pPr indent="-342900" lvl="1" marL="9144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Char char="-"/>
            </a:pPr>
            <a:r>
              <a:rPr lang="en-GB" sz="1800"/>
              <a:t>Etc.</a:t>
            </a:r>
            <a:endParaRPr sz="1800"/>
          </a:p>
          <a:p>
            <a:pPr indent="0" lvl="0" marL="914400" rtl="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None/>
            </a:pPr>
            <a:r>
              <a:t/>
            </a:r>
            <a:endParaRPr sz="1800"/>
          </a:p>
          <a:p>
            <a:pPr indent="-368300" lvl="0" marL="457200" rtl="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2200"/>
              <a:buChar char="-"/>
            </a:pPr>
            <a:r>
              <a:rPr b="1" lang="en-GB" sz="2200"/>
              <a:t>Highlight potential gaps, risks, challenges</a:t>
            </a:r>
            <a:endParaRPr b="1" sz="2200"/>
          </a:p>
          <a:p>
            <a:pPr indent="-342900" lvl="1" marL="9144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Char char="-"/>
            </a:pPr>
            <a:r>
              <a:rPr lang="en-GB" sz="1800"/>
              <a:t>P</a:t>
            </a:r>
            <a:r>
              <a:rPr lang="en-GB" sz="1800"/>
              <a:t>otential gaps in product availability</a:t>
            </a:r>
            <a:endParaRPr sz="1800"/>
          </a:p>
          <a:p>
            <a:pPr indent="-342900" lvl="1" marL="9144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Char char="-"/>
            </a:pPr>
            <a:r>
              <a:rPr lang="en-GB" sz="1800"/>
              <a:t>How does data availability look in 2030, 2035? </a:t>
            </a:r>
            <a:endParaRPr sz="1800"/>
          </a:p>
          <a:p>
            <a:pPr indent="-342900" lvl="1" marL="9144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Char char="-"/>
            </a:pPr>
            <a:r>
              <a:rPr lang="en-GB" sz="1800"/>
              <a:t>Issues with engaging satellite operators</a:t>
            </a:r>
            <a:endParaRPr sz="1800"/>
          </a:p>
          <a:p>
            <a:pPr indent="-342900" lvl="1" marL="9144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Char char="-"/>
            </a:pPr>
            <a:r>
              <a:rPr lang="en-GB" sz="1800"/>
              <a:t>Etc.</a:t>
            </a:r>
            <a:endParaRPr sz="1800"/>
          </a:p>
          <a:p>
            <a:pPr indent="-368300" lvl="0" marL="457200" rtl="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2200"/>
              <a:buChar char="-"/>
            </a:pPr>
            <a:r>
              <a:rPr b="1" lang="en-GB" sz="2200"/>
              <a:t>Other items for CEOS Principals’ attention: E.g.</a:t>
            </a:r>
            <a:endParaRPr b="1" sz="2200"/>
          </a:p>
          <a:p>
            <a:pPr indent="-342900" lvl="1" marL="9144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Char char="-"/>
            </a:pPr>
            <a:r>
              <a:rPr lang="en-GB" sz="1800"/>
              <a:t>Engagement with the commercial sector in the VC</a:t>
            </a:r>
            <a:endParaRPr sz="1800"/>
          </a:p>
          <a:p>
            <a:pPr indent="-342900" lvl="1" marL="9144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Char char="-"/>
            </a:pPr>
            <a:r>
              <a:rPr lang="en-GB" sz="1800"/>
              <a:t>Etc.</a:t>
            </a:r>
            <a:endParaRPr sz="1800"/>
          </a:p>
        </p:txBody>
      </p:sp>
      <p:sp>
        <p:nvSpPr>
          <p:cNvPr id="73" name="Google Shape;73;p8"/>
          <p:cNvSpPr txBox="1"/>
          <p:nvPr>
            <p:ph type="title"/>
          </p:nvPr>
        </p:nvSpPr>
        <p:spPr>
          <a:xfrm>
            <a:off x="176048" y="175939"/>
            <a:ext cx="9387000" cy="7791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1000"/>
              </a:spcBef>
              <a:spcAft>
                <a:spcPts val="0"/>
              </a:spcAft>
              <a:buNone/>
            </a:pPr>
            <a:r>
              <a:rPr b="1" lang="en-GB" sz="3400"/>
              <a:t>Goals of this session</a:t>
            </a:r>
            <a:endParaRPr b="1" sz="3400"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ceos">
  <a:themeElements>
    <a:clrScheme name="Custom 2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33445F"/>
      </a:accent1>
      <a:accent2>
        <a:srgbClr val="A3CB34"/>
      </a:accent2>
      <a:accent3>
        <a:srgbClr val="C1666B"/>
      </a:accent3>
      <a:accent4>
        <a:srgbClr val="DDDDDD"/>
      </a:accent4>
      <a:accent5>
        <a:srgbClr val="7BC0D7"/>
      </a:accent5>
      <a:accent6>
        <a:srgbClr val="D1462F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