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  <p:embeddedFont>
      <p:font typeface="Inter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F00F10F-9272-4C0B-B0AE-F252096E2B6F}">
  <a:tblStyle styleId="{AF00F10F-9272-4C0B-B0AE-F252096E2B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317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317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317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317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317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3175">
              <a:solidFill>
                <a:srgbClr val="00008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Inter-regular.fntdata"/><Relationship Id="rId16" Type="http://schemas.openxmlformats.org/officeDocument/2006/relationships/font" Target="fonts/Montserrat-boldItalic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Inter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Inter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a8d7a57b0_1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fa8d7a57b0_1_3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a8d7a57b0_1_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fa8d7a57b0_1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a8d7a57b0_1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fa8d7a57b0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a8d7a57b0_1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fa8d7a57b0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974a60e8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974a60e8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3.png"/><Relationship Id="rId6" Type="http://schemas.openxmlformats.org/officeDocument/2006/relationships/image" Target="../media/image2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3.png"/><Relationship Id="rId6" Type="http://schemas.openxmlformats.org/officeDocument/2006/relationships/image" Target="../media/image2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Relationship Id="rId3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jpg"/><Relationship Id="rId3" Type="http://schemas.openxmlformats.org/officeDocument/2006/relationships/image" Target="../media/image16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6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8"/>
          <p:cNvPicPr preferRelativeResize="0"/>
          <p:nvPr/>
        </p:nvPicPr>
        <p:blipFill rotWithShape="1">
          <a:blip r:embed="rId3">
            <a:alphaModFix/>
          </a:blip>
          <a:srcRect b="-110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71" name="Google Shape;7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8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8"/>
          <p:cNvSpPr/>
          <p:nvPr/>
        </p:nvSpPr>
        <p:spPr>
          <a:xfrm flipH="1">
            <a:off x="-21101" y="-14542"/>
            <a:ext cx="12215481" cy="6870483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75" name="Google Shape;75;p8"/>
          <p:cNvPicPr preferRelativeResize="0"/>
          <p:nvPr/>
        </p:nvPicPr>
        <p:blipFill rotWithShape="1">
          <a:blip r:embed="rId6">
            <a:alphaModFix amt="34000"/>
          </a:blip>
          <a:srcRect b="-8776" l="32582" r="8553" t="2404"/>
          <a:stretch/>
        </p:blipFill>
        <p:spPr>
          <a:xfrm rot="5400000">
            <a:off x="5734365" y="-1016162"/>
            <a:ext cx="5455200" cy="7480800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76" name="Google Shape;76;p8"/>
          <p:cNvPicPr preferRelativeResize="0"/>
          <p:nvPr/>
        </p:nvPicPr>
        <p:blipFill rotWithShape="1">
          <a:blip r:embed="rId6">
            <a:alphaModFix amt="34000"/>
          </a:blip>
          <a:srcRect b="677" l="54017" r="11355" t="36080"/>
          <a:stretch/>
        </p:blipFill>
        <p:spPr>
          <a:xfrm rot="-5400000">
            <a:off x="5792644" y="4820060"/>
            <a:ext cx="1719600" cy="23667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77" name="Google Shape;77;p8"/>
          <p:cNvSpPr txBox="1"/>
          <p:nvPr>
            <p:ph type="title"/>
          </p:nvPr>
        </p:nvSpPr>
        <p:spPr>
          <a:xfrm>
            <a:off x="176047" y="175938"/>
            <a:ext cx="6157200" cy="3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9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82" name="Google Shape;82;p9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9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9"/>
          <p:cNvSpPr txBox="1"/>
          <p:nvPr/>
        </p:nvSpPr>
        <p:spPr>
          <a:xfrm>
            <a:off x="10265664" y="6574604"/>
            <a:ext cx="19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9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CEOS EODCF 2026, 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9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7" name="Google Shape;87;p9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 Slide 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/>
          <p:nvPr>
            <p:ph type="title"/>
          </p:nvPr>
        </p:nvSpPr>
        <p:spPr>
          <a:xfrm>
            <a:off x="558800" y="329487"/>
            <a:ext cx="78588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>
            <a:lvl1pPr lvl="0" algn="l">
              <a:lnSpc>
                <a:spcPct val="104444"/>
              </a:lnSpc>
              <a:spcBef>
                <a:spcPts val="0"/>
              </a:spcBef>
              <a:spcAft>
                <a:spcPts val="0"/>
              </a:spcAft>
              <a:buClr>
                <a:srgbClr val="263BD3"/>
              </a:buClr>
              <a:buSzPts val="3000"/>
              <a:buFont typeface="Arial"/>
              <a:buChar char="●"/>
              <a:defRPr sz="3000">
                <a:solidFill>
                  <a:srgbClr val="263BD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0" name="Google Shape;90;p10"/>
          <p:cNvSpPr txBox="1"/>
          <p:nvPr>
            <p:ph idx="1" type="body"/>
          </p:nvPr>
        </p:nvSpPr>
        <p:spPr>
          <a:xfrm>
            <a:off x="558800" y="1599487"/>
            <a:ext cx="11311500" cy="43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1" name="Google Shape;91;p10"/>
          <p:cNvSpPr/>
          <p:nvPr/>
        </p:nvSpPr>
        <p:spPr>
          <a:xfrm>
            <a:off x="11624291" y="6315691"/>
            <a:ext cx="415500" cy="4155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0"/>
          <p:cNvSpPr/>
          <p:nvPr/>
        </p:nvSpPr>
        <p:spPr>
          <a:xfrm rot="-5400000">
            <a:off x="-61377" y="370250"/>
            <a:ext cx="610800" cy="528300"/>
          </a:xfrm>
          <a:prstGeom prst="rect">
            <a:avLst/>
          </a:prstGeom>
          <a:solidFill>
            <a:srgbClr val="CAD31A"/>
          </a:solidFill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 Bullets">
  <p:cSld name="Title Slide 2 Bulle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1"/>
          <p:cNvSpPr txBox="1"/>
          <p:nvPr>
            <p:ph type="title"/>
          </p:nvPr>
        </p:nvSpPr>
        <p:spPr>
          <a:xfrm>
            <a:off x="558800" y="329097"/>
            <a:ext cx="78588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>
            <a:lvl1pPr lvl="0" algn="l">
              <a:lnSpc>
                <a:spcPct val="104444"/>
              </a:lnSpc>
              <a:spcBef>
                <a:spcPts val="0"/>
              </a:spcBef>
              <a:spcAft>
                <a:spcPts val="0"/>
              </a:spcAft>
              <a:buClr>
                <a:srgbClr val="263BD3"/>
              </a:buClr>
              <a:buSzPts val="3000"/>
              <a:buFont typeface="Arial"/>
              <a:buChar char="●"/>
              <a:defRPr sz="3000">
                <a:solidFill>
                  <a:srgbClr val="263BD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5" name="Google Shape;95;p11"/>
          <p:cNvSpPr/>
          <p:nvPr/>
        </p:nvSpPr>
        <p:spPr>
          <a:xfrm>
            <a:off x="11624291" y="6315691"/>
            <a:ext cx="415500" cy="4155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1"/>
          <p:cNvSpPr txBox="1"/>
          <p:nvPr>
            <p:ph idx="1" type="body"/>
          </p:nvPr>
        </p:nvSpPr>
        <p:spPr>
          <a:xfrm>
            <a:off x="558800" y="1548297"/>
            <a:ext cx="11065500" cy="40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7" name="Google Shape;97;p11"/>
          <p:cNvSpPr/>
          <p:nvPr/>
        </p:nvSpPr>
        <p:spPr>
          <a:xfrm rot="-5400000">
            <a:off x="-61377" y="370250"/>
            <a:ext cx="610800" cy="528300"/>
          </a:xfrm>
          <a:prstGeom prst="rect">
            <a:avLst/>
          </a:prstGeom>
          <a:solidFill>
            <a:srgbClr val="CAD31A"/>
          </a:solidFill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12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1" name="Google Shape;101;p12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 sz="900"/>
            </a:lvl1pPr>
            <a:lvl2pPr indent="0" lvl="1" marL="0" algn="r">
              <a:spcBef>
                <a:spcPts val="0"/>
              </a:spcBef>
              <a:buNone/>
              <a:defRPr sz="900"/>
            </a:lvl2pPr>
            <a:lvl3pPr indent="0" lvl="2" marL="0" algn="r">
              <a:spcBef>
                <a:spcPts val="0"/>
              </a:spcBef>
              <a:buNone/>
              <a:defRPr sz="900"/>
            </a:lvl3pPr>
            <a:lvl4pPr indent="0" lvl="3" marL="0" algn="r">
              <a:spcBef>
                <a:spcPts val="0"/>
              </a:spcBef>
              <a:buNone/>
              <a:defRPr sz="900"/>
            </a:lvl4pPr>
            <a:lvl5pPr indent="0" lvl="4" marL="0" algn="r">
              <a:spcBef>
                <a:spcPts val="0"/>
              </a:spcBef>
              <a:buNone/>
              <a:defRPr sz="900"/>
            </a:lvl5pPr>
            <a:lvl6pPr indent="0" lvl="5" marL="0" algn="r">
              <a:spcBef>
                <a:spcPts val="0"/>
              </a:spcBef>
              <a:buNone/>
              <a:defRPr sz="900"/>
            </a:lvl6pPr>
            <a:lvl7pPr indent="0" lvl="6" marL="0" algn="r">
              <a:spcBef>
                <a:spcPts val="0"/>
              </a:spcBef>
              <a:buNone/>
              <a:defRPr sz="900"/>
            </a:lvl7pPr>
            <a:lvl8pPr indent="0" lvl="7" marL="0" algn="r">
              <a:spcBef>
                <a:spcPts val="0"/>
              </a:spcBef>
              <a:buNone/>
              <a:defRPr sz="900"/>
            </a:lvl8pPr>
            <a:lvl9pPr indent="0" lvl="8" marL="0" algn="r">
              <a:spcBef>
                <a:spcPts val="0"/>
              </a:spcBef>
              <a:buNone/>
              <a:defRPr sz="9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/>
          <p:nvPr>
            <p:ph type="title"/>
          </p:nvPr>
        </p:nvSpPr>
        <p:spPr>
          <a:xfrm>
            <a:off x="234052" y="354607"/>
            <a:ext cx="9399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3"/>
          <p:cNvSpPr txBox="1"/>
          <p:nvPr>
            <p:ph idx="1" type="body"/>
          </p:nvPr>
        </p:nvSpPr>
        <p:spPr>
          <a:xfrm>
            <a:off x="234053" y="1252730"/>
            <a:ext cx="11496000" cy="46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rmAutofit/>
          </a:bodyPr>
          <a:lstStyle>
            <a:lvl1pPr indent="-361950" lvl="0" marL="457200" algn="l">
              <a:spcBef>
                <a:spcPts val="420"/>
              </a:spcBef>
              <a:spcAft>
                <a:spcPts val="0"/>
              </a:spcAft>
              <a:buSzPts val="2100"/>
              <a:buChar char="●"/>
              <a:defRPr b="1" sz="21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23850" lvl="2" marL="1371600" algn="l">
              <a:spcBef>
                <a:spcPts val="3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14325" lvl="3" marL="1828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●"/>
              <a:defRPr sz="1350"/>
            </a:lvl4pPr>
            <a:lvl5pPr indent="-314325" lvl="4" marL="22860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○"/>
              <a:defRPr sz="1350"/>
            </a:lvl5pPr>
            <a:lvl6pPr indent="-314325" lvl="5" marL="27432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■"/>
              <a:defRPr sz="1350"/>
            </a:lvl6pPr>
            <a:lvl7pPr indent="-314325" lvl="6" marL="32004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●"/>
              <a:defRPr sz="1350"/>
            </a:lvl7pPr>
            <a:lvl8pPr indent="-314325" lvl="7" marL="36576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○"/>
              <a:defRPr sz="1350"/>
            </a:lvl8pPr>
            <a:lvl9pPr indent="-314325" lvl="8" marL="41148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■"/>
              <a:defRPr sz="1350"/>
            </a:lvl9pPr>
          </a:lstStyle>
          <a:p/>
        </p:txBody>
      </p:sp>
      <p:sp>
        <p:nvSpPr>
          <p:cNvPr id="106" name="Google Shape;106;p13"/>
          <p:cNvSpPr txBox="1"/>
          <p:nvPr/>
        </p:nvSpPr>
        <p:spPr>
          <a:xfrm>
            <a:off x="6172192" y="6400801"/>
            <a:ext cx="5638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ASA_Insignia-RGB.svg" id="107" name="Google Shape;10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49775" y="20138"/>
            <a:ext cx="790640" cy="790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93345" y="162278"/>
            <a:ext cx="1346353" cy="538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/>
          <p:nvPr>
            <p:ph type="title"/>
          </p:nvPr>
        </p:nvSpPr>
        <p:spPr>
          <a:xfrm>
            <a:off x="234052" y="354607"/>
            <a:ext cx="9399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4"/>
          <p:cNvSpPr txBox="1"/>
          <p:nvPr>
            <p:ph idx="1" type="body"/>
          </p:nvPr>
        </p:nvSpPr>
        <p:spPr>
          <a:xfrm>
            <a:off x="234053" y="1252730"/>
            <a:ext cx="11496000" cy="46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rmAutofit/>
          </a:bodyPr>
          <a:lstStyle>
            <a:lvl1pPr indent="-361950" lvl="0" marL="457200" algn="l">
              <a:spcBef>
                <a:spcPts val="420"/>
              </a:spcBef>
              <a:spcAft>
                <a:spcPts val="0"/>
              </a:spcAft>
              <a:buSzPts val="2100"/>
              <a:buChar char="●"/>
              <a:defRPr b="1" sz="21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23850" lvl="2" marL="1371600" algn="l">
              <a:spcBef>
                <a:spcPts val="3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14325" lvl="3" marL="1828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●"/>
              <a:defRPr sz="1350"/>
            </a:lvl4pPr>
            <a:lvl5pPr indent="-314325" lvl="4" marL="22860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○"/>
              <a:defRPr sz="1350"/>
            </a:lvl5pPr>
            <a:lvl6pPr indent="-314325" lvl="5" marL="27432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■"/>
              <a:defRPr sz="1350"/>
            </a:lvl6pPr>
            <a:lvl7pPr indent="-314325" lvl="6" marL="32004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●"/>
              <a:defRPr sz="1350"/>
            </a:lvl7pPr>
            <a:lvl8pPr indent="-314325" lvl="7" marL="36576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○"/>
              <a:defRPr sz="1350"/>
            </a:lvl8pPr>
            <a:lvl9pPr indent="-314325" lvl="8" marL="41148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■"/>
              <a:defRPr sz="1350"/>
            </a:lvl9pPr>
          </a:lstStyle>
          <a:p/>
        </p:txBody>
      </p:sp>
      <p:sp>
        <p:nvSpPr>
          <p:cNvPr id="113" name="Google Shape;113;p14"/>
          <p:cNvSpPr txBox="1"/>
          <p:nvPr/>
        </p:nvSpPr>
        <p:spPr>
          <a:xfrm>
            <a:off x="6178329" y="6338514"/>
            <a:ext cx="5638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ASA_Insignia-RGB.svg" id="114" name="Google Shape;11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49775" y="20138"/>
            <a:ext cx="790640" cy="790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93345" y="162278"/>
            <a:ext cx="1346353" cy="538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08">
  <p:cSld name="Text 08">
    <p:bg>
      <p:bgPr>
        <a:solidFill>
          <a:schemeClr val="l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8546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64706"/>
                </a:srgbClr>
              </a:gs>
              <a:gs pos="32000">
                <a:schemeClr val="lt1"/>
              </a:gs>
              <a:gs pos="100000">
                <a:schemeClr val="lt1"/>
              </a:gs>
            </a:gsLst>
            <a:lin ang="16200038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6172192" y="6400801"/>
            <a:ext cx="5638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ASA_Insignia-RGB.svg" id="120" name="Google Shape;12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49775" y="20138"/>
            <a:ext cx="790640" cy="790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93345" y="162278"/>
            <a:ext cx="1346353" cy="538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>
            <p:ph type="title"/>
          </p:nvPr>
        </p:nvSpPr>
        <p:spPr>
          <a:xfrm>
            <a:off x="234052" y="354607"/>
            <a:ext cx="9399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6"/>
          <p:cNvSpPr txBox="1"/>
          <p:nvPr>
            <p:ph idx="1" type="body"/>
          </p:nvPr>
        </p:nvSpPr>
        <p:spPr>
          <a:xfrm>
            <a:off x="234053" y="1252730"/>
            <a:ext cx="11496000" cy="46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normAutofit/>
          </a:bodyPr>
          <a:lstStyle>
            <a:lvl1pPr indent="-361950" lvl="0" marL="457200" algn="l">
              <a:spcBef>
                <a:spcPts val="420"/>
              </a:spcBef>
              <a:spcAft>
                <a:spcPts val="0"/>
              </a:spcAft>
              <a:buSzPts val="2100"/>
              <a:buChar char="●"/>
              <a:defRPr b="1" sz="21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23850" lvl="2" marL="1371600" algn="l">
              <a:spcBef>
                <a:spcPts val="3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14325" lvl="3" marL="1828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●"/>
              <a:defRPr sz="1350"/>
            </a:lvl4pPr>
            <a:lvl5pPr indent="-314325" lvl="4" marL="22860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○"/>
              <a:defRPr sz="1350"/>
            </a:lvl5pPr>
            <a:lvl6pPr indent="-314325" lvl="5" marL="27432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■"/>
              <a:defRPr sz="1350"/>
            </a:lvl6pPr>
            <a:lvl7pPr indent="-314325" lvl="6" marL="32004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●"/>
              <a:defRPr sz="1350"/>
            </a:lvl7pPr>
            <a:lvl8pPr indent="-314325" lvl="7" marL="36576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○"/>
              <a:defRPr sz="1350"/>
            </a:lvl8pPr>
            <a:lvl9pPr indent="-314325" lvl="8" marL="4114800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■"/>
              <a:defRPr sz="1350"/>
            </a:lvl9pPr>
          </a:lstStyle>
          <a:p/>
        </p:txBody>
      </p:sp>
      <p:sp>
        <p:nvSpPr>
          <p:cNvPr id="126" name="Google Shape;126;p16"/>
          <p:cNvSpPr txBox="1"/>
          <p:nvPr/>
        </p:nvSpPr>
        <p:spPr>
          <a:xfrm>
            <a:off x="6172192" y="6400801"/>
            <a:ext cx="5638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ASA_Insignia-RGB.svg" id="127" name="Google Shape;12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49775" y="20138"/>
            <a:ext cx="790640" cy="790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93345" y="162278"/>
            <a:ext cx="1346353" cy="538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TEAL">
  <p:cSld name="CONTENT_TEAL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11690258" y="6300789"/>
            <a:ext cx="539842" cy="557212"/>
          </a:xfrm>
          <a:custGeom>
            <a:rect b="b" l="l" r="r" t="t"/>
            <a:pathLst>
              <a:path extrusionOk="0" h="557212" w="539842">
                <a:moveTo>
                  <a:pt x="0" y="557212"/>
                </a:moveTo>
                <a:lnTo>
                  <a:pt x="247252" y="0"/>
                </a:lnTo>
                <a:lnTo>
                  <a:pt x="539842" y="3572"/>
                </a:lnTo>
                <a:cubicBezTo>
                  <a:pt x="539578" y="188119"/>
                  <a:pt x="539313" y="372665"/>
                  <a:pt x="539049" y="557212"/>
                </a:cubicBezTo>
                <a:lnTo>
                  <a:pt x="0" y="557212"/>
                </a:lnTo>
                <a:close/>
              </a:path>
            </a:pathLst>
          </a:custGeom>
          <a:solidFill>
            <a:srgbClr val="00AE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11744979" y="6448012"/>
            <a:ext cx="350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fld id="{00000000-1234-1234-1234-123412341234}" type="slidenum">
              <a:rPr b="0" i="0" lang="en-GB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0" y="0"/>
            <a:ext cx="246900" cy="6858000"/>
          </a:xfrm>
          <a:prstGeom prst="rect">
            <a:avLst/>
          </a:prstGeom>
          <a:solidFill>
            <a:srgbClr val="00AE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1106" y="6300789"/>
            <a:ext cx="1576800" cy="557100"/>
          </a:xfrm>
          <a:prstGeom prst="parallelogram">
            <a:avLst>
              <a:gd fmla="val 44373" name="adj"/>
            </a:avLst>
          </a:prstGeom>
          <a:solidFill>
            <a:srgbClr val="00324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7"/>
          <p:cNvPicPr preferRelativeResize="0"/>
          <p:nvPr/>
        </p:nvPicPr>
        <p:blipFill rotWithShape="1">
          <a:blip r:embed="rId2">
            <a:alphaModFix/>
          </a:blip>
          <a:srcRect b="17836" l="0" r="0" t="17843"/>
          <a:stretch/>
        </p:blipFill>
        <p:spPr>
          <a:xfrm>
            <a:off x="104492" y="6271034"/>
            <a:ext cx="1445729" cy="58379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7"/>
          <p:cNvSpPr/>
          <p:nvPr/>
        </p:nvSpPr>
        <p:spPr>
          <a:xfrm>
            <a:off x="-5298" y="0"/>
            <a:ext cx="12216348" cy="1148316"/>
          </a:xfrm>
          <a:custGeom>
            <a:rect b="b" l="l" r="r" t="t"/>
            <a:pathLst>
              <a:path extrusionOk="0" h="1148316" w="12216348">
                <a:moveTo>
                  <a:pt x="1641" y="1148316"/>
                </a:moveTo>
                <a:cubicBezTo>
                  <a:pt x="3855" y="765544"/>
                  <a:pt x="-1681" y="382772"/>
                  <a:pt x="533" y="0"/>
                </a:cubicBezTo>
                <a:lnTo>
                  <a:pt x="12216348" y="0"/>
                </a:lnTo>
                <a:lnTo>
                  <a:pt x="11695357" y="1148316"/>
                </a:lnTo>
                <a:lnTo>
                  <a:pt x="1641" y="1148316"/>
                </a:lnTo>
                <a:close/>
              </a:path>
            </a:pathLst>
          </a:custGeom>
          <a:solidFill>
            <a:srgbClr val="00324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7"/>
          <p:cNvSpPr txBox="1"/>
          <p:nvPr>
            <p:ph idx="1" type="body"/>
          </p:nvPr>
        </p:nvSpPr>
        <p:spPr>
          <a:xfrm>
            <a:off x="323850" y="1513889"/>
            <a:ext cx="11544300" cy="46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" name="Google Shape;137;p17"/>
          <p:cNvSpPr txBox="1"/>
          <p:nvPr>
            <p:ph idx="2" type="body"/>
          </p:nvPr>
        </p:nvSpPr>
        <p:spPr>
          <a:xfrm>
            <a:off x="277545" y="303231"/>
            <a:ext cx="11410200" cy="5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8" name="Google Shape;138;p17"/>
          <p:cNvSpPr txBox="1"/>
          <p:nvPr>
            <p:ph idx="3" type="body"/>
          </p:nvPr>
        </p:nvSpPr>
        <p:spPr>
          <a:xfrm>
            <a:off x="7211410" y="52068"/>
            <a:ext cx="49434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38087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3808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, cream">
  <p:cSld name="1_Divider, cream">
    <p:bg>
      <p:bgPr>
        <a:solidFill>
          <a:schemeClr val="lt2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Google Shape;140;p18"/>
          <p:cNvCxnSpPr/>
          <p:nvPr/>
        </p:nvCxnSpPr>
        <p:spPr>
          <a:xfrm>
            <a:off x="0" y="6053328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1" name="Google Shape;141;p18"/>
          <p:cNvSpPr txBox="1"/>
          <p:nvPr>
            <p:ph idx="1" type="body"/>
          </p:nvPr>
        </p:nvSpPr>
        <p:spPr>
          <a:xfrm>
            <a:off x="304800" y="304801"/>
            <a:ext cx="5638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2" name="Google Shape;142;p18"/>
          <p:cNvSpPr txBox="1"/>
          <p:nvPr>
            <p:ph idx="2" type="subTitle"/>
          </p:nvPr>
        </p:nvSpPr>
        <p:spPr>
          <a:xfrm>
            <a:off x="304800" y="2921002"/>
            <a:ext cx="7620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3" name="Google Shape;143;p18"/>
          <p:cNvSpPr txBox="1"/>
          <p:nvPr>
            <p:ph type="title"/>
          </p:nvPr>
        </p:nvSpPr>
        <p:spPr>
          <a:xfrm>
            <a:off x="304800" y="1612900"/>
            <a:ext cx="7620000" cy="11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sz="4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8"/>
          <p:cNvSpPr txBox="1"/>
          <p:nvPr>
            <p:ph idx="10" type="dt"/>
          </p:nvPr>
        </p:nvSpPr>
        <p:spPr>
          <a:xfrm>
            <a:off x="-4393367" y="6356351"/>
            <a:ext cx="27432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8"/>
          <p:cNvSpPr txBox="1"/>
          <p:nvPr>
            <p:ph idx="11" type="ftr"/>
          </p:nvPr>
        </p:nvSpPr>
        <p:spPr>
          <a:xfrm>
            <a:off x="1994746" y="6206985"/>
            <a:ext cx="3550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91425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666360"/>
              </a:buClr>
              <a:buSzPts val="1800"/>
              <a:buChar char="●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8"/>
          <p:cNvSpPr txBox="1"/>
          <p:nvPr>
            <p:ph idx="12" type="sldNum"/>
          </p:nvPr>
        </p:nvSpPr>
        <p:spPr>
          <a:xfrm>
            <a:off x="10896600" y="6383386"/>
            <a:ext cx="9921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indent="0" lvl="1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indent="0" lvl="2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indent="0" lvl="3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indent="0" lvl="4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indent="0" lvl="5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indent="0" lvl="6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indent="0" lvl="7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indent="0" lvl="8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, 2 column">
  <p:cSld name="Text, 2 column">
    <p:bg>
      <p:bgPr>
        <a:solidFill>
          <a:schemeClr val="lt2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>
            <p:ph idx="1" type="body"/>
          </p:nvPr>
        </p:nvSpPr>
        <p:spPr>
          <a:xfrm>
            <a:off x="304800" y="1612901"/>
            <a:ext cx="5641800" cy="41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49" name="Google Shape;149;p19"/>
          <p:cNvSpPr txBox="1"/>
          <p:nvPr>
            <p:ph idx="2" type="body"/>
          </p:nvPr>
        </p:nvSpPr>
        <p:spPr>
          <a:xfrm>
            <a:off x="6248400" y="1612901"/>
            <a:ext cx="5641800" cy="41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50" name="Google Shape;150;p19"/>
          <p:cNvSpPr txBox="1"/>
          <p:nvPr>
            <p:ph type="title"/>
          </p:nvPr>
        </p:nvSpPr>
        <p:spPr>
          <a:xfrm>
            <a:off x="304800" y="304801"/>
            <a:ext cx="11582400" cy="1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51" name="Google Shape;151;p19"/>
          <p:cNvCxnSpPr/>
          <p:nvPr/>
        </p:nvCxnSpPr>
        <p:spPr>
          <a:xfrm>
            <a:off x="0" y="6053328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2" name="Google Shape;152;p19"/>
          <p:cNvSpPr txBox="1"/>
          <p:nvPr>
            <p:ph idx="10" type="dt"/>
          </p:nvPr>
        </p:nvSpPr>
        <p:spPr>
          <a:xfrm>
            <a:off x="-4393367" y="6356351"/>
            <a:ext cx="27432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9"/>
          <p:cNvSpPr txBox="1"/>
          <p:nvPr>
            <p:ph idx="11" type="ftr"/>
          </p:nvPr>
        </p:nvSpPr>
        <p:spPr>
          <a:xfrm>
            <a:off x="1994746" y="6206985"/>
            <a:ext cx="3550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91425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666360"/>
              </a:buClr>
              <a:buSzPts val="1800"/>
              <a:buChar char="●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9"/>
          <p:cNvSpPr txBox="1"/>
          <p:nvPr>
            <p:ph idx="12" type="sldNum"/>
          </p:nvPr>
        </p:nvSpPr>
        <p:spPr>
          <a:xfrm>
            <a:off x="10896600" y="6383386"/>
            <a:ext cx="9921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indent="0" lvl="1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indent="0" lvl="2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indent="0" lvl="3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indent="0" lvl="4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indent="0" lvl="5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indent="0" lvl="6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indent="0" lvl="7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indent="0" lvl="8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, 6, dividers">
  <p:cSld name="Text, 6, dividers">
    <p:bg>
      <p:bgPr>
        <a:solidFill>
          <a:schemeClr val="lt2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6" name="Google Shape;156;p20"/>
          <p:cNvCxnSpPr/>
          <p:nvPr/>
        </p:nvCxnSpPr>
        <p:spPr>
          <a:xfrm>
            <a:off x="0" y="6053328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7" name="Google Shape;157;p20"/>
          <p:cNvCxnSpPr/>
          <p:nvPr/>
        </p:nvCxnSpPr>
        <p:spPr>
          <a:xfrm>
            <a:off x="3121980" y="3116309"/>
            <a:ext cx="8765100" cy="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8" name="Google Shape;158;p20"/>
          <p:cNvCxnSpPr/>
          <p:nvPr/>
        </p:nvCxnSpPr>
        <p:spPr>
          <a:xfrm>
            <a:off x="9070848" y="304800"/>
            <a:ext cx="0" cy="575160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9" name="Google Shape;159;p20"/>
          <p:cNvCxnSpPr/>
          <p:nvPr/>
        </p:nvCxnSpPr>
        <p:spPr>
          <a:xfrm>
            <a:off x="6096000" y="304800"/>
            <a:ext cx="0" cy="575160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0" name="Google Shape;160;p20"/>
          <p:cNvCxnSpPr/>
          <p:nvPr/>
        </p:nvCxnSpPr>
        <p:spPr>
          <a:xfrm>
            <a:off x="3121980" y="304800"/>
            <a:ext cx="0" cy="575160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1" name="Google Shape;161;p20"/>
          <p:cNvSpPr txBox="1"/>
          <p:nvPr>
            <p:ph idx="1" type="body"/>
          </p:nvPr>
        </p:nvSpPr>
        <p:spPr>
          <a:xfrm>
            <a:off x="9223397" y="3268709"/>
            <a:ext cx="2663700" cy="23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2" name="Google Shape;162;p20"/>
          <p:cNvSpPr txBox="1"/>
          <p:nvPr>
            <p:ph idx="2" type="body"/>
          </p:nvPr>
        </p:nvSpPr>
        <p:spPr>
          <a:xfrm>
            <a:off x="6249998" y="3267969"/>
            <a:ext cx="2663700" cy="23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3" name="Google Shape;163;p20"/>
          <p:cNvSpPr txBox="1"/>
          <p:nvPr>
            <p:ph idx="3" type="body"/>
          </p:nvPr>
        </p:nvSpPr>
        <p:spPr>
          <a:xfrm>
            <a:off x="3275978" y="3267969"/>
            <a:ext cx="2663700" cy="23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4" name="Google Shape;164;p20"/>
          <p:cNvSpPr txBox="1"/>
          <p:nvPr>
            <p:ph idx="4" type="body"/>
          </p:nvPr>
        </p:nvSpPr>
        <p:spPr>
          <a:xfrm>
            <a:off x="9223397" y="304800"/>
            <a:ext cx="2663700" cy="23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5" name="Google Shape;165;p20"/>
          <p:cNvSpPr txBox="1"/>
          <p:nvPr>
            <p:ph idx="5" type="body"/>
          </p:nvPr>
        </p:nvSpPr>
        <p:spPr>
          <a:xfrm>
            <a:off x="6249998" y="304800"/>
            <a:ext cx="2663700" cy="23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6" name="Google Shape;166;p20"/>
          <p:cNvSpPr txBox="1"/>
          <p:nvPr>
            <p:ph idx="6" type="body"/>
          </p:nvPr>
        </p:nvSpPr>
        <p:spPr>
          <a:xfrm>
            <a:off x="3275978" y="304800"/>
            <a:ext cx="2663700" cy="23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7" name="Google Shape;167;p20"/>
          <p:cNvSpPr txBox="1"/>
          <p:nvPr>
            <p:ph type="title"/>
          </p:nvPr>
        </p:nvSpPr>
        <p:spPr>
          <a:xfrm>
            <a:off x="304800" y="304801"/>
            <a:ext cx="2670000" cy="29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0"/>
          <p:cNvSpPr txBox="1"/>
          <p:nvPr>
            <p:ph idx="10" type="dt"/>
          </p:nvPr>
        </p:nvSpPr>
        <p:spPr>
          <a:xfrm>
            <a:off x="-4393367" y="6356351"/>
            <a:ext cx="27432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0"/>
          <p:cNvSpPr txBox="1"/>
          <p:nvPr>
            <p:ph idx="11" type="ftr"/>
          </p:nvPr>
        </p:nvSpPr>
        <p:spPr>
          <a:xfrm>
            <a:off x="1994746" y="6206985"/>
            <a:ext cx="3550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91425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666360"/>
              </a:buClr>
              <a:buSzPts val="1800"/>
              <a:buChar char="●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0"/>
          <p:cNvSpPr txBox="1"/>
          <p:nvPr>
            <p:ph idx="12" type="sldNum"/>
          </p:nvPr>
        </p:nvSpPr>
        <p:spPr>
          <a:xfrm>
            <a:off x="10896600" y="6383386"/>
            <a:ext cx="9921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indent="0" lvl="1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indent="0" lvl="2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indent="0" lvl="3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indent="0" lvl="4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indent="0" lvl="5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indent="0" lvl="6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indent="0" lvl="7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indent="0" lvl="8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bg>
      <p:bgPr>
        <a:solidFill>
          <a:schemeClr val="lt2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/>
          <p:nvPr>
            <p:ph idx="2" type="tbl"/>
          </p:nvPr>
        </p:nvSpPr>
        <p:spPr>
          <a:xfrm>
            <a:off x="304800" y="1612899"/>
            <a:ext cx="11582400" cy="4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3" name="Google Shape;173;p21"/>
          <p:cNvSpPr txBox="1"/>
          <p:nvPr>
            <p:ph idx="1" type="body"/>
          </p:nvPr>
        </p:nvSpPr>
        <p:spPr>
          <a:xfrm>
            <a:off x="6248400" y="304801"/>
            <a:ext cx="5645700" cy="1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74" name="Google Shape;174;p21"/>
          <p:cNvSpPr txBox="1"/>
          <p:nvPr>
            <p:ph type="title"/>
          </p:nvPr>
        </p:nvSpPr>
        <p:spPr>
          <a:xfrm>
            <a:off x="304800" y="304801"/>
            <a:ext cx="4648200" cy="1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1"/>
          <p:cNvSpPr txBox="1"/>
          <p:nvPr>
            <p:ph idx="10" type="dt"/>
          </p:nvPr>
        </p:nvSpPr>
        <p:spPr>
          <a:xfrm>
            <a:off x="-4393367" y="6356351"/>
            <a:ext cx="27432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1"/>
          <p:cNvSpPr txBox="1"/>
          <p:nvPr>
            <p:ph idx="11" type="ftr"/>
          </p:nvPr>
        </p:nvSpPr>
        <p:spPr>
          <a:xfrm>
            <a:off x="1994746" y="6206985"/>
            <a:ext cx="3550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91425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666360"/>
              </a:buClr>
              <a:buSzPts val="1800"/>
              <a:buChar char="●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1"/>
          <p:cNvSpPr txBox="1"/>
          <p:nvPr>
            <p:ph idx="12" type="sldNum"/>
          </p:nvPr>
        </p:nvSpPr>
        <p:spPr>
          <a:xfrm>
            <a:off x="10896600" y="6383386"/>
            <a:ext cx="9921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indent="0" lvl="1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indent="0" lvl="2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indent="0" lvl="3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indent="0" lvl="4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indent="0" lvl="5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indent="0" lvl="6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indent="0" lvl="7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indent="0" lvl="8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, 3, dividers">
  <p:cSld name="Text, 3, dividers">
    <p:bg>
      <p:bgPr>
        <a:solidFill>
          <a:schemeClr val="lt2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9" name="Google Shape;179;p22"/>
          <p:cNvCxnSpPr/>
          <p:nvPr/>
        </p:nvCxnSpPr>
        <p:spPr>
          <a:xfrm>
            <a:off x="9070848" y="304800"/>
            <a:ext cx="0" cy="575160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" name="Google Shape;180;p22"/>
          <p:cNvCxnSpPr/>
          <p:nvPr/>
        </p:nvCxnSpPr>
        <p:spPr>
          <a:xfrm>
            <a:off x="0" y="6053328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1" name="Google Shape;181;p22"/>
          <p:cNvCxnSpPr/>
          <p:nvPr/>
        </p:nvCxnSpPr>
        <p:spPr>
          <a:xfrm>
            <a:off x="6096000" y="304800"/>
            <a:ext cx="0" cy="575160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2" name="Google Shape;182;p22"/>
          <p:cNvCxnSpPr/>
          <p:nvPr/>
        </p:nvCxnSpPr>
        <p:spPr>
          <a:xfrm>
            <a:off x="3128357" y="304800"/>
            <a:ext cx="0" cy="5751600"/>
          </a:xfrm>
          <a:prstGeom prst="straightConnector1">
            <a:avLst/>
          </a:prstGeom>
          <a:noFill/>
          <a:ln cap="flat" cmpd="sng" w="9525">
            <a:solidFill>
              <a:srgbClr val="68686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3" name="Google Shape;183;p22"/>
          <p:cNvSpPr txBox="1"/>
          <p:nvPr>
            <p:ph idx="1" type="body"/>
          </p:nvPr>
        </p:nvSpPr>
        <p:spPr>
          <a:xfrm>
            <a:off x="9223397" y="4750311"/>
            <a:ext cx="2670300" cy="12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b="0" i="0" sz="9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84" name="Google Shape;184;p22"/>
          <p:cNvSpPr txBox="1"/>
          <p:nvPr>
            <p:ph idx="2" type="body"/>
          </p:nvPr>
        </p:nvSpPr>
        <p:spPr>
          <a:xfrm>
            <a:off x="6253197" y="4750311"/>
            <a:ext cx="2670300" cy="12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b="0" i="0" sz="9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85" name="Google Shape;185;p22"/>
          <p:cNvSpPr txBox="1"/>
          <p:nvPr>
            <p:ph idx="3" type="body"/>
          </p:nvPr>
        </p:nvSpPr>
        <p:spPr>
          <a:xfrm>
            <a:off x="3285554" y="4750311"/>
            <a:ext cx="2670300" cy="12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b="0" i="0" sz="9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86" name="Google Shape;186;p22"/>
          <p:cNvSpPr txBox="1"/>
          <p:nvPr>
            <p:ph idx="4" type="body"/>
          </p:nvPr>
        </p:nvSpPr>
        <p:spPr>
          <a:xfrm>
            <a:off x="9223397" y="304800"/>
            <a:ext cx="2663700" cy="36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87" name="Google Shape;187;p22"/>
          <p:cNvSpPr txBox="1"/>
          <p:nvPr>
            <p:ph idx="5" type="body"/>
          </p:nvPr>
        </p:nvSpPr>
        <p:spPr>
          <a:xfrm>
            <a:off x="6249998" y="304800"/>
            <a:ext cx="2663700" cy="36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88" name="Google Shape;188;p22"/>
          <p:cNvSpPr txBox="1"/>
          <p:nvPr>
            <p:ph idx="6" type="body"/>
          </p:nvPr>
        </p:nvSpPr>
        <p:spPr>
          <a:xfrm>
            <a:off x="3282355" y="304800"/>
            <a:ext cx="2663700" cy="36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89" name="Google Shape;189;p22"/>
          <p:cNvSpPr txBox="1"/>
          <p:nvPr>
            <p:ph type="title"/>
          </p:nvPr>
        </p:nvSpPr>
        <p:spPr>
          <a:xfrm>
            <a:off x="304800" y="304801"/>
            <a:ext cx="2670000" cy="29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2"/>
          <p:cNvSpPr txBox="1"/>
          <p:nvPr>
            <p:ph idx="10" type="dt"/>
          </p:nvPr>
        </p:nvSpPr>
        <p:spPr>
          <a:xfrm>
            <a:off x="-4393367" y="6356351"/>
            <a:ext cx="27432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2"/>
          <p:cNvSpPr txBox="1"/>
          <p:nvPr>
            <p:ph idx="11" type="ftr"/>
          </p:nvPr>
        </p:nvSpPr>
        <p:spPr>
          <a:xfrm>
            <a:off x="1994746" y="6206985"/>
            <a:ext cx="3550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91425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666360"/>
              </a:buClr>
              <a:buSzPts val="1800"/>
              <a:buChar char="●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2"/>
          <p:cNvSpPr txBox="1"/>
          <p:nvPr>
            <p:ph idx="12" type="sldNum"/>
          </p:nvPr>
        </p:nvSpPr>
        <p:spPr>
          <a:xfrm>
            <a:off x="10896600" y="6383386"/>
            <a:ext cx="992100" cy="19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indent="0" lvl="1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indent="0" lvl="2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indent="0" lvl="3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indent="0" lvl="4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indent="0" lvl="5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indent="0" lvl="6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indent="0" lvl="7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indent="0" lvl="8" marL="0" algn="r">
              <a:spcBef>
                <a:spcPts val="0"/>
              </a:spcBef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Char char="●"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Char char="○"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Char char="■"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Char char="●"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Char char="○"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Char char="■"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Char char="●"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Char char="○"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Char char="■"/>
              <a:defRPr sz="6900"/>
            </a:lvl9pPr>
          </a:lstStyle>
          <a:p/>
        </p:txBody>
      </p:sp>
      <p:sp>
        <p:nvSpPr>
          <p:cNvPr id="195" name="Google Shape;195;p23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96" name="Google Shape;196;p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9" name="Google Shape;199;p2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0" name="Google Shape;200;p2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Page 10">
  <p:cSld name="Blank Page 10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/>
          <p:nvPr/>
        </p:nvSpPr>
        <p:spPr>
          <a:xfrm>
            <a:off x="0" y="0"/>
            <a:ext cx="12192000" cy="2653200"/>
          </a:xfrm>
          <a:prstGeom prst="rect">
            <a:avLst/>
          </a:prstGeom>
          <a:gradFill>
            <a:gsLst>
              <a:gs pos="0">
                <a:srgbClr val="263766">
                  <a:alpha val="0"/>
                </a:srgbClr>
              </a:gs>
              <a:gs pos="54000">
                <a:srgbClr val="263766">
                  <a:alpha val="0"/>
                </a:srgbClr>
              </a:gs>
              <a:gs pos="87000">
                <a:srgbClr val="263766">
                  <a:alpha val="75686"/>
                </a:srgbClr>
              </a:gs>
              <a:gs pos="100000">
                <a:srgbClr val="263765">
                  <a:alpha val="94118"/>
                </a:srgbClr>
              </a:gs>
            </a:gsLst>
            <a:lin ang="16200038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5"/>
          <p:cNvSpPr/>
          <p:nvPr/>
        </p:nvSpPr>
        <p:spPr>
          <a:xfrm>
            <a:off x="0" y="771525"/>
            <a:ext cx="12192000" cy="6086400"/>
          </a:xfrm>
          <a:prstGeom prst="rect">
            <a:avLst/>
          </a:prstGeom>
          <a:gradFill>
            <a:gsLst>
              <a:gs pos="0">
                <a:srgbClr val="263765"/>
              </a:gs>
              <a:gs pos="44000">
                <a:srgbClr val="263765"/>
              </a:gs>
              <a:gs pos="100000">
                <a:srgbClr val="0061A8"/>
              </a:gs>
            </a:gsLst>
            <a:lin ang="1920016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AI-generated content may be incorrect." id="204" name="Google Shape;204;p25"/>
          <p:cNvPicPr preferRelativeResize="0"/>
          <p:nvPr/>
        </p:nvPicPr>
        <p:blipFill rotWithShape="1">
          <a:blip r:embed="rId3">
            <a:alphaModFix/>
          </a:blip>
          <a:srcRect b="28538" l="0" r="32899" t="12158"/>
          <a:stretch/>
        </p:blipFill>
        <p:spPr>
          <a:xfrm>
            <a:off x="8138410" y="0"/>
            <a:ext cx="4053592" cy="358264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5"/>
          <p:cNvSpPr txBox="1"/>
          <p:nvPr>
            <p:ph idx="1" type="body"/>
          </p:nvPr>
        </p:nvSpPr>
        <p:spPr>
          <a:xfrm rot="5400000">
            <a:off x="-1399667" y="3458881"/>
            <a:ext cx="3406200" cy="2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cxnSp>
        <p:nvCxnSpPr>
          <p:cNvPr id="206" name="Google Shape;206;p25"/>
          <p:cNvCxnSpPr/>
          <p:nvPr/>
        </p:nvCxnSpPr>
        <p:spPr>
          <a:xfrm>
            <a:off x="591414" y="1972638"/>
            <a:ext cx="0" cy="4451400"/>
          </a:xfrm>
          <a:prstGeom prst="straightConnector1">
            <a:avLst/>
          </a:prstGeom>
          <a:noFill/>
          <a:ln cap="flat" cmpd="sng" w="31750">
            <a:solidFill>
              <a:srgbClr val="00A6DE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07" name="Google Shape;207;p25"/>
          <p:cNvSpPr txBox="1"/>
          <p:nvPr/>
        </p:nvSpPr>
        <p:spPr>
          <a:xfrm>
            <a:off x="27710" y="6151418"/>
            <a:ext cx="540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Page 2">
  <p:cSld name="Blank Page 2">
    <p:bg>
      <p:bgPr>
        <a:gradFill>
          <a:gsLst>
            <a:gs pos="0">
              <a:srgbClr val="263766"/>
            </a:gs>
            <a:gs pos="33000">
              <a:srgbClr val="263766"/>
            </a:gs>
            <a:gs pos="100000">
              <a:srgbClr val="0A5EA4"/>
            </a:gs>
          </a:gsLst>
          <a:lin ang="19200160" scaled="0"/>
        </a:gra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/>
          <p:nvPr/>
        </p:nvSpPr>
        <p:spPr>
          <a:xfrm>
            <a:off x="27710" y="6151418"/>
            <a:ext cx="540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6"/>
          <p:cNvSpPr txBox="1"/>
          <p:nvPr>
            <p:ph idx="1" type="body"/>
          </p:nvPr>
        </p:nvSpPr>
        <p:spPr>
          <a:xfrm>
            <a:off x="801756" y="346642"/>
            <a:ext cx="2773800" cy="3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0" i="0" sz="2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11" name="Google Shape;211;p26"/>
          <p:cNvSpPr txBox="1"/>
          <p:nvPr>
            <p:ph idx="2" type="body"/>
          </p:nvPr>
        </p:nvSpPr>
        <p:spPr>
          <a:xfrm>
            <a:off x="801756" y="716532"/>
            <a:ext cx="2763300" cy="3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i="0" sz="2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5">
  <p:cSld name="Text Slide 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3000">
                <a:srgbClr val="FFFFFF">
                  <a:alpha val="0"/>
                </a:srgbClr>
              </a:gs>
              <a:gs pos="11000">
                <a:srgbClr val="192544">
                  <a:alpha val="61961"/>
                </a:srgbClr>
              </a:gs>
              <a:gs pos="22000">
                <a:srgbClr val="263765">
                  <a:alpha val="89804"/>
                </a:srgbClr>
              </a:gs>
              <a:gs pos="32000">
                <a:srgbClr val="263765"/>
              </a:gs>
              <a:gs pos="100000">
                <a:srgbClr val="263765"/>
              </a:gs>
            </a:gsLst>
            <a:lin ang="16200038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61A8">
                  <a:alpha val="0"/>
                </a:srgbClr>
              </a:gs>
              <a:gs pos="38000">
                <a:srgbClr val="0061A8">
                  <a:alpha val="0"/>
                </a:srgbClr>
              </a:gs>
              <a:gs pos="73000">
                <a:srgbClr val="0061A8">
                  <a:alpha val="76863"/>
                </a:srgbClr>
              </a:gs>
              <a:gs pos="100000">
                <a:srgbClr val="0061A8">
                  <a:alpha val="76863"/>
                </a:srgbClr>
              </a:gs>
            </a:gsLst>
            <a:lin ang="10200138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7"/>
          <p:cNvSpPr txBox="1"/>
          <p:nvPr>
            <p:ph idx="1" type="body"/>
          </p:nvPr>
        </p:nvSpPr>
        <p:spPr>
          <a:xfrm rot="5400000">
            <a:off x="-1399667" y="1917758"/>
            <a:ext cx="3406200" cy="2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cxnSp>
        <p:nvCxnSpPr>
          <p:cNvPr id="216" name="Google Shape;216;p27"/>
          <p:cNvCxnSpPr/>
          <p:nvPr/>
        </p:nvCxnSpPr>
        <p:spPr>
          <a:xfrm>
            <a:off x="591414" y="420684"/>
            <a:ext cx="0" cy="6003300"/>
          </a:xfrm>
          <a:prstGeom prst="straightConnector1">
            <a:avLst/>
          </a:prstGeom>
          <a:noFill/>
          <a:ln cap="flat" cmpd="sng" w="31750">
            <a:solidFill>
              <a:srgbClr val="00A6DE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17" name="Google Shape;217;p27"/>
          <p:cNvSpPr txBox="1"/>
          <p:nvPr>
            <p:ph idx="2" type="body"/>
          </p:nvPr>
        </p:nvSpPr>
        <p:spPr>
          <a:xfrm>
            <a:off x="5041903" y="1387932"/>
            <a:ext cx="2935200" cy="2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18" name="Google Shape;218;p27"/>
          <p:cNvSpPr txBox="1"/>
          <p:nvPr>
            <p:ph idx="3" type="body"/>
          </p:nvPr>
        </p:nvSpPr>
        <p:spPr>
          <a:xfrm>
            <a:off x="5041904" y="1610628"/>
            <a:ext cx="2935200" cy="3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19" name="Google Shape;219;p27"/>
          <p:cNvSpPr txBox="1"/>
          <p:nvPr>
            <p:ph idx="4" type="body"/>
          </p:nvPr>
        </p:nvSpPr>
        <p:spPr>
          <a:xfrm>
            <a:off x="5041904" y="1995909"/>
            <a:ext cx="2935200" cy="30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20" name="Google Shape;220;p27"/>
          <p:cNvSpPr txBox="1"/>
          <p:nvPr>
            <p:ph idx="5" type="body"/>
          </p:nvPr>
        </p:nvSpPr>
        <p:spPr>
          <a:xfrm>
            <a:off x="5041904" y="5042805"/>
            <a:ext cx="29352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21" name="Google Shape;221;p27"/>
          <p:cNvSpPr txBox="1"/>
          <p:nvPr>
            <p:ph idx="6" type="body"/>
          </p:nvPr>
        </p:nvSpPr>
        <p:spPr>
          <a:xfrm>
            <a:off x="8520111" y="1387932"/>
            <a:ext cx="2935200" cy="2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22" name="Google Shape;222;p27"/>
          <p:cNvSpPr txBox="1"/>
          <p:nvPr>
            <p:ph idx="7" type="body"/>
          </p:nvPr>
        </p:nvSpPr>
        <p:spPr>
          <a:xfrm>
            <a:off x="8520112" y="1610628"/>
            <a:ext cx="2935200" cy="3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23" name="Google Shape;223;p27"/>
          <p:cNvSpPr txBox="1"/>
          <p:nvPr>
            <p:ph idx="8" type="body"/>
          </p:nvPr>
        </p:nvSpPr>
        <p:spPr>
          <a:xfrm>
            <a:off x="8520112" y="1995909"/>
            <a:ext cx="2935200" cy="30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24" name="Google Shape;224;p27"/>
          <p:cNvSpPr txBox="1"/>
          <p:nvPr>
            <p:ph idx="9" type="body"/>
          </p:nvPr>
        </p:nvSpPr>
        <p:spPr>
          <a:xfrm>
            <a:off x="8520112" y="5042805"/>
            <a:ext cx="29352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25" name="Google Shape;225;p27"/>
          <p:cNvSpPr txBox="1"/>
          <p:nvPr/>
        </p:nvSpPr>
        <p:spPr>
          <a:xfrm>
            <a:off x="27710" y="6151418"/>
            <a:ext cx="540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7"/>
          <p:cNvSpPr txBox="1"/>
          <p:nvPr>
            <p:ph idx="13" type="body"/>
          </p:nvPr>
        </p:nvSpPr>
        <p:spPr>
          <a:xfrm>
            <a:off x="1295401" y="1560282"/>
            <a:ext cx="2910900" cy="39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27" name="Google Shape;227;p27"/>
          <p:cNvSpPr txBox="1"/>
          <p:nvPr>
            <p:ph idx="14" type="body"/>
          </p:nvPr>
        </p:nvSpPr>
        <p:spPr>
          <a:xfrm>
            <a:off x="801756" y="346642"/>
            <a:ext cx="2773800" cy="3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0" i="0" sz="2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228" name="Google Shape;228;p27"/>
          <p:cNvSpPr txBox="1"/>
          <p:nvPr>
            <p:ph idx="15" type="body"/>
          </p:nvPr>
        </p:nvSpPr>
        <p:spPr>
          <a:xfrm>
            <a:off x="801756" y="716532"/>
            <a:ext cx="2763300" cy="3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i="0" sz="2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13.xml"/><Relationship Id="rId21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15.xml"/><Relationship Id="rId23" Type="http://schemas.openxmlformats.org/officeDocument/2006/relationships/theme" Target="../theme/theme2.xml"/><Relationship Id="rId1" Type="http://schemas.openxmlformats.org/officeDocument/2006/relationships/image" Target="../media/image24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8.xml"/><Relationship Id="rId19" Type="http://schemas.openxmlformats.org/officeDocument/2006/relationships/slideLayout" Target="../slideLayouts/slideLayout22.xml"/><Relationship Id="rId6" Type="http://schemas.openxmlformats.org/officeDocument/2006/relationships/slideLayout" Target="../slideLayouts/slideLayout9.xml"/><Relationship Id="rId1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7"/>
          <p:cNvPicPr preferRelativeResize="0"/>
          <p:nvPr/>
        </p:nvPicPr>
        <p:blipFill rotWithShape="1">
          <a:blip r:embed="rId1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65" name="Google Shape;65;p7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7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 txBox="1"/>
          <p:nvPr>
            <p:ph type="title"/>
          </p:nvPr>
        </p:nvSpPr>
        <p:spPr>
          <a:xfrm>
            <a:off x="176050" y="304300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4900"/>
              <a:t>Reflection on Earth Observation Data Providers Collaboration Forum</a:t>
            </a:r>
            <a:endParaRPr sz="4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t/>
            </a:r>
            <a:endParaRPr sz="4900"/>
          </a:p>
        </p:txBody>
      </p:sp>
      <p:sp>
        <p:nvSpPr>
          <p:cNvPr id="234" name="Google Shape;234;p28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Eleanor Pierel, NASA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</a:t>
            </a: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2.9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9"/>
          <p:cNvSpPr txBox="1"/>
          <p:nvPr>
            <p:ph idx="1" type="body"/>
          </p:nvPr>
        </p:nvSpPr>
        <p:spPr>
          <a:xfrm>
            <a:off x="176053" y="981866"/>
            <a:ext cx="11919600" cy="53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GB" sz="1800"/>
              <a:t>2022 </a:t>
            </a:r>
            <a:r>
              <a:rPr b="1" lang="en-GB" sz="1800"/>
              <a:t>ESA</a:t>
            </a:r>
            <a:r>
              <a:rPr lang="en-GB" sz="1800"/>
              <a:t> SIT Chair Priority</a:t>
            </a:r>
            <a:endParaRPr sz="2600"/>
          </a:p>
          <a:p>
            <a:pPr indent="-368300" lvl="1" marL="9144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GB" sz="1600"/>
              <a:t>CEOS New Space Task Team (NSTT)</a:t>
            </a:r>
            <a:endParaRPr sz="2200"/>
          </a:p>
          <a:p>
            <a:pPr indent="-3937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GB" sz="1800"/>
              <a:t>2023 </a:t>
            </a:r>
            <a:r>
              <a:rPr b="1" lang="en-GB" sz="1800"/>
              <a:t>GISTDA</a:t>
            </a:r>
            <a:r>
              <a:rPr lang="en-GB" sz="1800"/>
              <a:t> Chair Theme</a:t>
            </a:r>
            <a:endParaRPr sz="2600"/>
          </a:p>
          <a:p>
            <a:pPr indent="-368300" lvl="1" marL="9144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GB" sz="1600"/>
              <a:t>Supporting the Exploration of New Geometries for CEOS with New Space</a:t>
            </a:r>
            <a:endParaRPr sz="2200"/>
          </a:p>
          <a:p>
            <a:pPr indent="-3937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GB" sz="1800"/>
              <a:t>2024 </a:t>
            </a:r>
            <a:r>
              <a:rPr b="1" lang="en-GB" sz="1800"/>
              <a:t>CSA</a:t>
            </a:r>
            <a:r>
              <a:rPr lang="en-GB" sz="1800"/>
              <a:t> Chair Theme</a:t>
            </a:r>
            <a:endParaRPr sz="2600"/>
          </a:p>
          <a:p>
            <a:pPr indent="-368300" lvl="1" marL="9144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GB" sz="1600"/>
              <a:t>Encouraging Commercial Sector engagement across CEOS Priorities</a:t>
            </a:r>
            <a:endParaRPr sz="2200"/>
          </a:p>
          <a:p>
            <a:pPr indent="-3937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GB" sz="1800"/>
              <a:t>2025 </a:t>
            </a:r>
            <a:r>
              <a:rPr b="1" lang="en-GB" sz="1800"/>
              <a:t>UKSA</a:t>
            </a:r>
            <a:r>
              <a:rPr lang="en-GB" sz="1800"/>
              <a:t> Chair Theme</a:t>
            </a:r>
            <a:endParaRPr sz="2600"/>
          </a:p>
          <a:p>
            <a:pPr indent="-368300" lvl="1" marL="9144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GB" sz="1600"/>
              <a:t>Unlocking Earth Observations for Public Services</a:t>
            </a:r>
            <a:endParaRPr sz="2200"/>
          </a:p>
          <a:p>
            <a:pPr indent="-3937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GB" sz="1800"/>
              <a:t>2026 </a:t>
            </a:r>
            <a:r>
              <a:rPr b="1" lang="en-GB" sz="1800"/>
              <a:t>Australia</a:t>
            </a:r>
            <a:r>
              <a:rPr lang="en-GB" sz="1800"/>
              <a:t> Chair Theme</a:t>
            </a:r>
            <a:endParaRPr sz="2600"/>
          </a:p>
          <a:p>
            <a:pPr indent="-368300" lvl="1" marL="9144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GB" sz="1600"/>
              <a:t>Positioning CEOS for Success in a Rapidly Changing Context</a:t>
            </a:r>
            <a:endParaRPr sz="2200"/>
          </a:p>
          <a:p>
            <a:pPr indent="-3937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GB" sz="1800"/>
              <a:t>2026 </a:t>
            </a:r>
            <a:r>
              <a:rPr b="1" lang="en-GB" sz="1800"/>
              <a:t>NASA</a:t>
            </a:r>
            <a:r>
              <a:rPr lang="en-GB" sz="1800"/>
              <a:t> SIT Chair Priority</a:t>
            </a:r>
            <a:endParaRPr sz="2600"/>
          </a:p>
          <a:p>
            <a:pPr indent="-368300" lvl="1" marL="9144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GB" sz="1600"/>
              <a:t>Updating CEOS Value Chain to reflect current Earth observation ecosystem</a:t>
            </a:r>
            <a:endParaRPr sz="2200"/>
          </a:p>
          <a:p>
            <a:pPr indent="-228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sz="2400"/>
          </a:p>
        </p:txBody>
      </p:sp>
      <p:sp>
        <p:nvSpPr>
          <p:cNvPr id="240" name="Google Shape;240;p29"/>
          <p:cNvSpPr txBox="1"/>
          <p:nvPr>
            <p:ph type="title"/>
          </p:nvPr>
        </p:nvSpPr>
        <p:spPr>
          <a:xfrm>
            <a:off x="176048" y="304799"/>
            <a:ext cx="9387000" cy="6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GB" sz="3600"/>
              <a:t>Strategic Leadership Priority Trend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Agenda Overview</a:t>
            </a:r>
            <a:endParaRPr/>
          </a:p>
        </p:txBody>
      </p:sp>
      <p:graphicFrame>
        <p:nvGraphicFramePr>
          <p:cNvPr id="246" name="Google Shape;246;p30"/>
          <p:cNvGraphicFramePr/>
          <p:nvPr/>
        </p:nvGraphicFramePr>
        <p:xfrm>
          <a:off x="362433" y="187760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{AF00F10F-9272-4C0B-B0AE-F252096E2B6F}</a:tableStyleId>
              </a:tblPr>
              <a:tblGrid>
                <a:gridCol w="492425"/>
                <a:gridCol w="4127475"/>
                <a:gridCol w="456625"/>
                <a:gridCol w="382850"/>
                <a:gridCol w="492425"/>
              </a:tblGrid>
              <a:tr h="914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8:30 - 9:30 |  Coffee and Networking</a:t>
                      </a:r>
                      <a:endParaRPr b="1" i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</a:tr>
              <a:tr h="91450">
                <a:tc gridSpan="5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9:30 - 9:45 | Opening Remarks and CEOS Organizational Context</a:t>
                      </a:r>
                      <a:endParaRPr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818E"/>
                    </a:solidFill>
                  </a:tcPr>
                </a:tc>
                <a:tc hMerge="1"/>
                <a:tc hMerge="1"/>
                <a:tc hMerge="1"/>
                <a:tc hMerge="1"/>
              </a:tr>
              <a:tr h="91450">
                <a:tc gridSpan="5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9:45 - 10:30 | Session 1: CEOS and Commercial Sector Institutional Perspectives</a:t>
                      </a:r>
                      <a:endParaRPr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Overview of  existing CEOS-commercial collaborations (WG, VC)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CEOS Partnerships activity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818E"/>
                    </a:solidFill>
                  </a:tcPr>
                </a:tc>
                <a:tc hMerge="1"/>
                <a:tc hMerge="1"/>
                <a:tc hMerge="1"/>
                <a:tc hMerge="1"/>
              </a:tr>
              <a:tr h="914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-GB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10:30 - 10:50 | Coffee Break and Networking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</a:tr>
              <a:tr h="91450">
                <a:tc gridSpan="5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10:50 - 11:50 | Session 2: CEOS Member Agency and Company Exchange</a:t>
                      </a:r>
                      <a:endParaRPr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International CEOS agency perspectives on commercial sector cooperation 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 + A session with agencies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818E"/>
                    </a:solidFill>
                  </a:tcPr>
                </a:tc>
                <a:tc hMerge="1"/>
                <a:tc hMerge="1"/>
                <a:tc hMerge="1"/>
                <a:tc hMerge="1"/>
              </a:tr>
              <a:tr h="91450">
                <a:tc gridSpan="5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11:50 - 12:30 | Session 3: Calibration and Validation</a:t>
                      </a:r>
                      <a:endParaRPr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Overview of CEOS cal/val activities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Commercial perspective on cal/val opportunities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Opportunities in cal/val activity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818E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  <p:graphicFrame>
        <p:nvGraphicFramePr>
          <p:cNvPr id="247" name="Google Shape;247;p30"/>
          <p:cNvGraphicFramePr/>
          <p:nvPr/>
        </p:nvGraphicFramePr>
        <p:xfrm>
          <a:off x="6520225" y="183950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{AF00F10F-9272-4C0B-B0AE-F252096E2B6F}</a:tableStyleId>
              </a:tblPr>
              <a:tblGrid>
                <a:gridCol w="467675"/>
                <a:gridCol w="3919925"/>
                <a:gridCol w="433650"/>
                <a:gridCol w="382850"/>
                <a:gridCol w="467675"/>
              </a:tblGrid>
              <a:tr h="3324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-GB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12:30 - 1:30 | Lunch | West Court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</a:tr>
              <a:tr h="91450">
                <a:tc gridSpan="5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1:30 - 3:10 | Session 4: Data Interoperability and  Analysis Ready Data</a:t>
                      </a:r>
                      <a:endParaRPr b="1" sz="12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Topics: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Overview of CEOS Interoperability Handbook  and CEOS- ARD opportunities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OGC Satellite Tasking API Presentation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Private sector perspective and opportunities presentation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ESA-NASA Joint EO Mission Quality Assessment Framework Presentation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Interoperability and ARD opportunities activity 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818E"/>
                    </a:solidFill>
                  </a:tcPr>
                </a:tc>
                <a:tc hMerge="1"/>
                <a:tc hMerge="1"/>
                <a:tc hMerge="1"/>
                <a:tc hMerge="1"/>
              </a:tr>
              <a:tr h="914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-GB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3:10 - 3:40 | Coffee Break and Networking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D9EA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</a:tr>
              <a:tr h="91450">
                <a:tc gridSpan="5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3:40 - 4:30 | Session 5: Interactive Needs and Opportunities Discussion                                    </a:t>
                      </a:r>
                      <a:endParaRPr>
                        <a:solidFill>
                          <a:srgbClr val="43434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98450" lvl="0" marL="457200" rtl="0" algn="l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Char char="●"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Integrate gaps and challenges collected throughout the day to identify opportunities for future collaboration</a:t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818E"/>
                    </a:solidFill>
                  </a:tcPr>
                </a:tc>
                <a:tc hMerge="1"/>
                <a:tc hMerge="1"/>
                <a:tc hMerge="1"/>
                <a:tc hMerge="1"/>
              </a:tr>
              <a:tr h="91450">
                <a:tc gridSpan="5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-GB" sz="12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4:30 - 5:30 | Workshop Conclusion</a:t>
                      </a:r>
                      <a:endParaRPr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5818E"/>
                    </a:solidFill>
                  </a:tcPr>
                </a:tc>
                <a:tc hMerge="1"/>
                <a:tc hMerge="1"/>
                <a:tc hMerge="1"/>
                <a:tc hMerge="1"/>
              </a:tr>
              <a:tr h="91450">
                <a:tc gridSpan="5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b="1" lang="en-GB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5:30 - 7:30 | Hive Rooftop No-Host Social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45725" marL="45725" anchor="ctr">
                    <a:lnL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8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Private sector </a:t>
            </a:r>
            <a:r>
              <a:rPr b="1" lang="en-GB"/>
              <a:t>IS </a:t>
            </a:r>
            <a:r>
              <a:rPr lang="en-GB"/>
              <a:t>using CEOS information, networks, and ARD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There is </a:t>
            </a:r>
            <a:r>
              <a:rPr lang="en-GB"/>
              <a:t>still</a:t>
            </a:r>
            <a:r>
              <a:rPr lang="en-GB"/>
              <a:t> an</a:t>
            </a:r>
            <a:r>
              <a:rPr b="1" lang="en-GB"/>
              <a:t> awareness and communication</a:t>
            </a:r>
            <a:r>
              <a:rPr lang="en-GB"/>
              <a:t> gap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Commercial</a:t>
            </a:r>
            <a:r>
              <a:rPr lang="en-GB"/>
              <a:t> providers would like to find CEOS guidance information more easily - potentially on member agency websites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There were requests from companies for </a:t>
            </a:r>
            <a:r>
              <a:rPr b="1" lang="en-GB"/>
              <a:t>more organized outreach</a:t>
            </a:r>
            <a:r>
              <a:rPr lang="en-GB"/>
              <a:t>, similar to how CEOS Agencies have designated Contacts and Principals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Private sector would like to be involved earlier to help </a:t>
            </a:r>
            <a:r>
              <a:rPr b="1" lang="en-GB"/>
              <a:t>co-create</a:t>
            </a:r>
            <a:r>
              <a:rPr lang="en-GB"/>
              <a:t> CEOS outputs</a:t>
            </a:r>
            <a:endParaRPr/>
          </a:p>
        </p:txBody>
      </p:sp>
      <p:sp>
        <p:nvSpPr>
          <p:cNvPr id="253" name="Google Shape;253;p3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Reflections &amp; Learnings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2"/>
          <p:cNvSpPr/>
          <p:nvPr/>
        </p:nvSpPr>
        <p:spPr>
          <a:xfrm>
            <a:off x="173575" y="3585625"/>
            <a:ext cx="11670000" cy="2793900"/>
          </a:xfrm>
          <a:prstGeom prst="rect">
            <a:avLst/>
          </a:prstGeom>
          <a:solidFill>
            <a:schemeClr val="accen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2"/>
          <p:cNvSpPr txBox="1"/>
          <p:nvPr>
            <p:ph idx="1" type="body"/>
          </p:nvPr>
        </p:nvSpPr>
        <p:spPr>
          <a:xfrm>
            <a:off x="348300" y="3903125"/>
            <a:ext cx="11495400" cy="2984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What are your takeaways from the Forum?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What other next steps should CEOS take for private sector engagement? (E.g. annual collaboration forum, engagement area topic plan, MIM database, etc.)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2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Next Steps &amp; Thoughts?</a:t>
            </a:r>
            <a:endParaRPr/>
          </a:p>
        </p:txBody>
      </p:sp>
      <p:sp>
        <p:nvSpPr>
          <p:cNvPr id="261" name="Google Shape;261;p32"/>
          <p:cNvSpPr txBox="1"/>
          <p:nvPr>
            <p:ph idx="1" type="body"/>
          </p:nvPr>
        </p:nvSpPr>
        <p:spPr>
          <a:xfrm>
            <a:off x="348300" y="1153876"/>
            <a:ext cx="11495400" cy="1760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1800" lvl="0" marL="457200" rtl="0" algn="l">
              <a:spcBef>
                <a:spcPts val="1000"/>
              </a:spcBef>
              <a:spcAft>
                <a:spcPts val="0"/>
              </a:spcAft>
              <a:buSzPts val="3200"/>
              <a:buChar char="❖"/>
            </a:pPr>
            <a:r>
              <a:rPr lang="en-GB" sz="3200"/>
              <a:t>Feedback survey sent to participants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❖"/>
            </a:pPr>
            <a:r>
              <a:rPr lang="en-GB" sz="3200"/>
              <a:t>Consider future engagement opportunities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❖"/>
            </a:pPr>
            <a:r>
              <a:rPr lang="en-GB" sz="3200"/>
              <a:t>Continue and highlight WG/VC engagements</a:t>
            </a:r>
            <a:endParaRPr sz="32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3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  <p:pic>
        <p:nvPicPr>
          <p:cNvPr id="267" name="Google Shape;267;p33" title="EODCF2026.jpg"/>
          <p:cNvPicPr preferRelativeResize="0"/>
          <p:nvPr/>
        </p:nvPicPr>
        <p:blipFill rotWithShape="1">
          <a:blip r:embed="rId3">
            <a:alphaModFix/>
          </a:blip>
          <a:srcRect b="17197" l="21242" r="19255" t="25365"/>
          <a:stretch/>
        </p:blipFill>
        <p:spPr>
          <a:xfrm>
            <a:off x="2328263" y="1052875"/>
            <a:ext cx="7535473" cy="5455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