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148.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53.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15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5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154.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149.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56.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158.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120.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122.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116.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127.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25.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128.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11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124.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126.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5.xml"/>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156.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54.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141.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15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157.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47.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153.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14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51.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43.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3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15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77" r:id="rId5"/>
    <p:sldMasterId id="2147483778" r:id="rId6"/>
    <p:sldMasterId id="2147483779" r:id="rId7"/>
    <p:sldMasterId id="2147483780" r:id="rId8"/>
    <p:sldMasterId id="2147483781" r:id="rId9"/>
  </p:sldMasterIdLst>
  <p:notesMasterIdLst>
    <p:notesMasterId r:id="rId10"/>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87" r:id="rId42"/>
    <p:sldId id="288" r:id="rId43"/>
    <p:sldId id="289" r:id="rId44"/>
    <p:sldId id="290" r:id="rId45"/>
    <p:sldId id="291" r:id="rId46"/>
    <p:sldId id="292" r:id="rId47"/>
    <p:sldId id="293" r:id="rId48"/>
    <p:sldId id="294" r:id="rId49"/>
    <p:sldId id="295" r:id="rId50"/>
    <p:sldId id="296" r:id="rId51"/>
    <p:sldId id="297" r:id="rId52"/>
    <p:sldId id="298" r:id="rId53"/>
    <p:sldId id="299" r:id="rId54"/>
    <p:sldId id="300" r:id="rId55"/>
    <p:sldId id="301" r:id="rId56"/>
    <p:sldId id="302" r:id="rId57"/>
    <p:sldId id="303" r:id="rId58"/>
    <p:sldId id="304" r:id="rId59"/>
    <p:sldId id="305" r:id="rId60"/>
    <p:sldId id="306" r:id="rId61"/>
    <p:sldId id="307" r:id="rId62"/>
    <p:sldId id="308" r:id="rId63"/>
    <p:sldId id="309" r:id="rId64"/>
    <p:sldId id="310" r:id="rId65"/>
    <p:sldId id="311" r:id="rId66"/>
    <p:sldId id="312" r:id="rId67"/>
    <p:sldId id="313" r:id="rId68"/>
    <p:sldId id="314" r:id="rId69"/>
    <p:sldId id="315" r:id="rId70"/>
    <p:sldId id="316" r:id="rId71"/>
    <p:sldId id="317" r:id="rId72"/>
    <p:sldId id="318" r:id="rId73"/>
    <p:sldId id="319" r:id="rId74"/>
    <p:sldId id="320" r:id="rId75"/>
    <p:sldId id="321" r:id="rId76"/>
    <p:sldId id="322" r:id="rId77"/>
    <p:sldId id="323" r:id="rId78"/>
    <p:sldId id="324" r:id="rId79"/>
    <p:sldId id="325" r:id="rId80"/>
    <p:sldId id="326" r:id="rId81"/>
    <p:sldId id="327" r:id="rId82"/>
    <p:sldId id="328" r:id="rId83"/>
    <p:sldId id="329" r:id="rId84"/>
    <p:sldId id="330" r:id="rId85"/>
    <p:sldId id="331" r:id="rId86"/>
    <p:sldId id="332" r:id="rId87"/>
    <p:sldId id="333" r:id="rId88"/>
    <p:sldId id="334" r:id="rId89"/>
    <p:sldId id="335" r:id="rId90"/>
    <p:sldId id="336" r:id="rId91"/>
    <p:sldId id="337" r:id="rId92"/>
    <p:sldId id="338" r:id="rId93"/>
    <p:sldId id="339" r:id="rId94"/>
    <p:sldId id="340" r:id="rId95"/>
    <p:sldId id="341" r:id="rId96"/>
    <p:sldId id="342" r:id="rId97"/>
    <p:sldId id="343" r:id="rId98"/>
    <p:sldId id="344" r:id="rId99"/>
    <p:sldId id="345" r:id="rId100"/>
    <p:sldId id="346" r:id="rId101"/>
    <p:sldId id="347" r:id="rId102"/>
    <p:sldId id="348" r:id="rId103"/>
    <p:sldId id="349" r:id="rId104"/>
    <p:sldId id="350" r:id="rId105"/>
    <p:sldId id="351" r:id="rId106"/>
    <p:sldId id="352" r:id="rId107"/>
    <p:sldId id="353" r:id="rId108"/>
    <p:sldId id="354" r:id="rId109"/>
    <p:sldId id="355" r:id="rId110"/>
    <p:sldId id="356" r:id="rId111"/>
    <p:sldId id="357" r:id="rId112"/>
    <p:sldId id="358" r:id="rId113"/>
    <p:sldId id="359" r:id="rId114"/>
    <p:sldId id="360" r:id="rId115"/>
    <p:sldId id="361" r:id="rId116"/>
    <p:sldId id="362" r:id="rId117"/>
    <p:sldId id="363" r:id="rId118"/>
    <p:sldId id="364" r:id="rId119"/>
    <p:sldId id="365" r:id="rId120"/>
    <p:sldId id="366" r:id="rId121"/>
    <p:sldId id="367" r:id="rId122"/>
    <p:sldId id="368" r:id="rId123"/>
    <p:sldId id="369" r:id="rId124"/>
    <p:sldId id="370" r:id="rId125"/>
    <p:sldId id="371" r:id="rId126"/>
    <p:sldId id="372" r:id="rId127"/>
    <p:sldId id="373" r:id="rId128"/>
    <p:sldId id="374" r:id="rId129"/>
    <p:sldId id="375" r:id="rId130"/>
    <p:sldId id="376" r:id="rId131"/>
    <p:sldId id="377" r:id="rId132"/>
    <p:sldId id="378" r:id="rId133"/>
    <p:sldId id="379" r:id="rId134"/>
    <p:sldId id="380" r:id="rId135"/>
    <p:sldId id="381" r:id="rId136"/>
    <p:sldId id="382" r:id="rId137"/>
    <p:sldId id="383" r:id="rId138"/>
    <p:sldId id="384" r:id="rId139"/>
    <p:sldId id="385" r:id="rId140"/>
    <p:sldId id="386" r:id="rId141"/>
    <p:sldId id="387" r:id="rId142"/>
    <p:sldId id="388" r:id="rId143"/>
    <p:sldId id="389" r:id="rId144"/>
    <p:sldId id="390" r:id="rId145"/>
    <p:sldId id="391" r:id="rId146"/>
    <p:sldId id="392" r:id="rId147"/>
    <p:sldId id="393" r:id="rId148"/>
    <p:sldId id="394" r:id="rId149"/>
    <p:sldId id="395" r:id="rId150"/>
    <p:sldId id="396" r:id="rId151"/>
    <p:sldId id="397" r:id="rId152"/>
    <p:sldId id="398" r:id="rId153"/>
    <p:sldId id="399" r:id="rId154"/>
    <p:sldId id="400" r:id="rId155"/>
    <p:sldId id="401" r:id="rId156"/>
    <p:sldId id="402" r:id="rId157"/>
    <p:sldId id="403" r:id="rId158"/>
    <p:sldId id="404" r:id="rId159"/>
    <p:sldId id="405" r:id="rId160"/>
    <p:sldId id="406" r:id="rId161"/>
    <p:sldId id="407" r:id="rId162"/>
    <p:sldId id="408" r:id="rId163"/>
    <p:sldId id="409" r:id="rId164"/>
    <p:sldId id="410" r:id="rId165"/>
    <p:sldId id="411" r:id="rId166"/>
    <p:sldId id="412" r:id="rId167"/>
    <p:sldId id="413" r:id="rId168"/>
  </p:sldIdLst>
  <p:sldSz cy="6858000" cx="12192000"/>
  <p:notesSz cx="6858000" cy="9144000"/>
  <p:embeddedFontLst>
    <p:embeddedFont>
      <p:font typeface="Montserrat"/>
      <p:regular r:id="rId169"/>
      <p:bold r:id="rId170"/>
      <p:italic r:id="rId171"/>
      <p:boldItalic r:id="rId172"/>
    </p:embeddedFont>
    <p:embeddedFont>
      <p:font typeface="Inter"/>
      <p:regular r:id="rId173"/>
      <p:bold r:id="rId174"/>
      <p:italic r:id="rId175"/>
      <p:boldItalic r:id="rId176"/>
    </p:embeddedFont>
    <p:embeddedFont>
      <p:font typeface="Montserrat Medium"/>
      <p:regular r:id="rId177"/>
      <p:bold r:id="rId178"/>
      <p:italic r:id="rId179"/>
      <p:boldItalic r:id="rId180"/>
    </p:embeddedFont>
    <p:embeddedFont>
      <p:font typeface="Barlow SemiBold"/>
      <p:regular r:id="rId181"/>
      <p:bold r:id="rId182"/>
      <p:italic r:id="rId183"/>
      <p:boldItalic r:id="rId184"/>
    </p:embeddedFont>
    <p:embeddedFont>
      <p:font typeface="Barlow"/>
      <p:regular r:id="rId185"/>
      <p:bold r:id="rId186"/>
      <p:italic r:id="rId187"/>
      <p:boldItalic r:id="rId18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747775"/>
          </p15:clr>
        </p15:guide>
        <p15:guide id="2" pos="5868">
          <p15:clr>
            <a:srgbClr val="747775"/>
          </p15:clr>
        </p15:guide>
        <p15:guide id="3" pos="5054">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6C3B8ED-F835-462B-9DF2-40FE5E76C77C}">
  <a:tblStyle styleId="{06C3B8ED-F835-462B-9DF2-40FE5E76C77C}" styleName="Table_0">
    <a:wholeTbl>
      <a:tcTxStyle>
        <a:font>
          <a:latin typeface="Arial"/>
          <a:ea typeface="Arial"/>
          <a:cs typeface="Arial"/>
        </a:font>
        <a:srgbClr val="000000"/>
      </a:tcTxStyle>
      <a:tcStyle>
        <a:tcBdr>
          <a:left>
            <a:ln cap="flat" cmpd="sng" w="3175">
              <a:solidFill>
                <a:srgbClr val="000080"/>
              </a:solidFill>
              <a:prstDash val="solid"/>
              <a:round/>
              <a:headEnd len="sm" w="sm" type="none"/>
              <a:tailEnd len="sm" w="sm" type="none"/>
            </a:ln>
          </a:left>
          <a:right>
            <a:ln cap="flat" cmpd="sng" w="3175">
              <a:solidFill>
                <a:srgbClr val="000080"/>
              </a:solidFill>
              <a:prstDash val="solid"/>
              <a:round/>
              <a:headEnd len="sm" w="sm" type="none"/>
              <a:tailEnd len="sm" w="sm" type="none"/>
            </a:ln>
          </a:right>
          <a:top>
            <a:ln cap="flat" cmpd="sng" w="3175">
              <a:solidFill>
                <a:srgbClr val="000080"/>
              </a:solidFill>
              <a:prstDash val="solid"/>
              <a:round/>
              <a:headEnd len="sm" w="sm" type="none"/>
              <a:tailEnd len="sm" w="sm" type="none"/>
            </a:ln>
          </a:top>
          <a:bottom>
            <a:ln cap="flat" cmpd="sng" w="3175">
              <a:solidFill>
                <a:srgbClr val="000080"/>
              </a:solidFill>
              <a:prstDash val="solid"/>
              <a:round/>
              <a:headEnd len="sm" w="sm" type="none"/>
              <a:tailEnd len="sm" w="sm" type="none"/>
            </a:ln>
          </a:bottom>
          <a:insideH>
            <a:ln cap="flat" cmpd="sng" w="3175">
              <a:solidFill>
                <a:srgbClr val="000080"/>
              </a:solidFill>
              <a:prstDash val="solid"/>
              <a:round/>
              <a:headEnd len="sm" w="sm" type="none"/>
              <a:tailEnd len="sm" w="sm" type="none"/>
            </a:ln>
          </a:insideH>
          <a:insideV>
            <a:ln cap="flat" cmpd="sng" w="3175">
              <a:solidFill>
                <a:srgbClr val="00008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10C0DE2C-0B7F-412D-A2CD-DD6724FDC5F6}" styleName="Table_1">
    <a:wholeTbl>
      <a:tcTxStyle b="off" i="off">
        <a:font>
          <a:latin typeface="Inter"/>
          <a:ea typeface="Inter"/>
          <a:cs typeface="Inter"/>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bottom>
            <a:ln cap="flat" cmpd="sng" w="9525">
              <a:solidFill>
                <a:srgbClr val="000000">
                  <a:alpha val="0"/>
                </a:srgbClr>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35DC9CB7-FA2D-444D-9F1E-636AB8337D3E}" styleName="Table_2">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5868"/>
        <p:guide pos="5054"/>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0.xml"/><Relationship Id="rId42" Type="http://schemas.openxmlformats.org/officeDocument/2006/relationships/slide" Target="slides/slide32.xml"/><Relationship Id="rId41" Type="http://schemas.openxmlformats.org/officeDocument/2006/relationships/slide" Target="slides/slide31.xml"/><Relationship Id="rId44" Type="http://schemas.openxmlformats.org/officeDocument/2006/relationships/slide" Target="slides/slide34.xml"/><Relationship Id="rId43" Type="http://schemas.openxmlformats.org/officeDocument/2006/relationships/slide" Target="slides/slide33.xml"/><Relationship Id="rId46" Type="http://schemas.openxmlformats.org/officeDocument/2006/relationships/slide" Target="slides/slide36.xml"/><Relationship Id="rId45" Type="http://schemas.openxmlformats.org/officeDocument/2006/relationships/slide" Target="slides/slide35.xml"/><Relationship Id="rId107" Type="http://schemas.openxmlformats.org/officeDocument/2006/relationships/slide" Target="slides/slide97.xml"/><Relationship Id="rId106" Type="http://schemas.openxmlformats.org/officeDocument/2006/relationships/slide" Target="slides/slide96.xml"/><Relationship Id="rId105" Type="http://schemas.openxmlformats.org/officeDocument/2006/relationships/slide" Target="slides/slide95.xml"/><Relationship Id="rId104" Type="http://schemas.openxmlformats.org/officeDocument/2006/relationships/slide" Target="slides/slide94.xml"/><Relationship Id="rId109" Type="http://schemas.openxmlformats.org/officeDocument/2006/relationships/slide" Target="slides/slide99.xml"/><Relationship Id="rId108" Type="http://schemas.openxmlformats.org/officeDocument/2006/relationships/slide" Target="slides/slide98.xml"/><Relationship Id="rId48" Type="http://schemas.openxmlformats.org/officeDocument/2006/relationships/slide" Target="slides/slide38.xml"/><Relationship Id="rId187" Type="http://schemas.openxmlformats.org/officeDocument/2006/relationships/font" Target="fonts/Barlow-italic.fntdata"/><Relationship Id="rId47" Type="http://schemas.openxmlformats.org/officeDocument/2006/relationships/slide" Target="slides/slide37.xml"/><Relationship Id="rId186" Type="http://schemas.openxmlformats.org/officeDocument/2006/relationships/font" Target="fonts/Barlow-bold.fntdata"/><Relationship Id="rId185" Type="http://schemas.openxmlformats.org/officeDocument/2006/relationships/font" Target="fonts/Barlow-regular.fntdata"/><Relationship Id="rId49" Type="http://schemas.openxmlformats.org/officeDocument/2006/relationships/slide" Target="slides/slide39.xml"/><Relationship Id="rId184" Type="http://schemas.openxmlformats.org/officeDocument/2006/relationships/font" Target="fonts/BarlowSemiBold-boldItalic.fntdata"/><Relationship Id="rId103" Type="http://schemas.openxmlformats.org/officeDocument/2006/relationships/slide" Target="slides/slide93.xml"/><Relationship Id="rId102" Type="http://schemas.openxmlformats.org/officeDocument/2006/relationships/slide" Target="slides/slide92.xml"/><Relationship Id="rId101" Type="http://schemas.openxmlformats.org/officeDocument/2006/relationships/slide" Target="slides/slide91.xml"/><Relationship Id="rId100" Type="http://schemas.openxmlformats.org/officeDocument/2006/relationships/slide" Target="slides/slide90.xml"/><Relationship Id="rId188" Type="http://schemas.openxmlformats.org/officeDocument/2006/relationships/font" Target="fonts/Barlow-boldItalic.fntdata"/><Relationship Id="rId31" Type="http://schemas.openxmlformats.org/officeDocument/2006/relationships/slide" Target="slides/slide21.xml"/><Relationship Id="rId30" Type="http://schemas.openxmlformats.org/officeDocument/2006/relationships/slide" Target="slides/slide20.xml"/><Relationship Id="rId33" Type="http://schemas.openxmlformats.org/officeDocument/2006/relationships/slide" Target="slides/slide23.xml"/><Relationship Id="rId183" Type="http://schemas.openxmlformats.org/officeDocument/2006/relationships/font" Target="fonts/BarlowSemiBold-italic.fntdata"/><Relationship Id="rId32" Type="http://schemas.openxmlformats.org/officeDocument/2006/relationships/slide" Target="slides/slide22.xml"/><Relationship Id="rId182" Type="http://schemas.openxmlformats.org/officeDocument/2006/relationships/font" Target="fonts/BarlowSemiBold-bold.fntdata"/><Relationship Id="rId35" Type="http://schemas.openxmlformats.org/officeDocument/2006/relationships/slide" Target="slides/slide25.xml"/><Relationship Id="rId181" Type="http://schemas.openxmlformats.org/officeDocument/2006/relationships/font" Target="fonts/BarlowSemiBold-regular.fntdata"/><Relationship Id="rId34" Type="http://schemas.openxmlformats.org/officeDocument/2006/relationships/slide" Target="slides/slide24.xml"/><Relationship Id="rId180" Type="http://schemas.openxmlformats.org/officeDocument/2006/relationships/font" Target="fonts/MontserratMedium-boldItalic.fntdata"/><Relationship Id="rId37" Type="http://schemas.openxmlformats.org/officeDocument/2006/relationships/slide" Target="slides/slide27.xml"/><Relationship Id="rId176" Type="http://schemas.openxmlformats.org/officeDocument/2006/relationships/font" Target="fonts/Inter-boldItalic.fntdata"/><Relationship Id="rId36" Type="http://schemas.openxmlformats.org/officeDocument/2006/relationships/slide" Target="slides/slide26.xml"/><Relationship Id="rId175" Type="http://schemas.openxmlformats.org/officeDocument/2006/relationships/font" Target="fonts/Inter-italic.fntdata"/><Relationship Id="rId39" Type="http://schemas.openxmlformats.org/officeDocument/2006/relationships/slide" Target="slides/slide29.xml"/><Relationship Id="rId174" Type="http://schemas.openxmlformats.org/officeDocument/2006/relationships/font" Target="fonts/Inter-bold.fntdata"/><Relationship Id="rId38" Type="http://schemas.openxmlformats.org/officeDocument/2006/relationships/slide" Target="slides/slide28.xml"/><Relationship Id="rId173" Type="http://schemas.openxmlformats.org/officeDocument/2006/relationships/font" Target="fonts/Inter-regular.fntdata"/><Relationship Id="rId179" Type="http://schemas.openxmlformats.org/officeDocument/2006/relationships/font" Target="fonts/MontserratMedium-italic.fntdata"/><Relationship Id="rId178" Type="http://schemas.openxmlformats.org/officeDocument/2006/relationships/font" Target="fonts/MontserratMedium-bold.fntdata"/><Relationship Id="rId177" Type="http://schemas.openxmlformats.org/officeDocument/2006/relationships/font" Target="fonts/MontserratMedium-regular.fntdata"/><Relationship Id="rId20" Type="http://schemas.openxmlformats.org/officeDocument/2006/relationships/slide" Target="slides/slide10.xml"/><Relationship Id="rId22" Type="http://schemas.openxmlformats.org/officeDocument/2006/relationships/slide" Target="slides/slide12.xml"/><Relationship Id="rId21" Type="http://schemas.openxmlformats.org/officeDocument/2006/relationships/slide" Target="slides/slide11.xml"/><Relationship Id="rId24" Type="http://schemas.openxmlformats.org/officeDocument/2006/relationships/slide" Target="slides/slide14.xml"/><Relationship Id="rId23" Type="http://schemas.openxmlformats.org/officeDocument/2006/relationships/slide" Target="slides/slide13.xml"/><Relationship Id="rId129" Type="http://schemas.openxmlformats.org/officeDocument/2006/relationships/slide" Target="slides/slide119.xml"/><Relationship Id="rId128" Type="http://schemas.openxmlformats.org/officeDocument/2006/relationships/slide" Target="slides/slide118.xml"/><Relationship Id="rId127" Type="http://schemas.openxmlformats.org/officeDocument/2006/relationships/slide" Target="slides/slide117.xml"/><Relationship Id="rId126" Type="http://schemas.openxmlformats.org/officeDocument/2006/relationships/slide" Target="slides/slide116.xml"/><Relationship Id="rId26" Type="http://schemas.openxmlformats.org/officeDocument/2006/relationships/slide" Target="slides/slide16.xml"/><Relationship Id="rId121" Type="http://schemas.openxmlformats.org/officeDocument/2006/relationships/slide" Target="slides/slide111.xml"/><Relationship Id="rId25" Type="http://schemas.openxmlformats.org/officeDocument/2006/relationships/slide" Target="slides/slide15.xml"/><Relationship Id="rId120" Type="http://schemas.openxmlformats.org/officeDocument/2006/relationships/slide" Target="slides/slide110.xml"/><Relationship Id="rId28" Type="http://schemas.openxmlformats.org/officeDocument/2006/relationships/slide" Target="slides/slide18.xml"/><Relationship Id="rId27" Type="http://schemas.openxmlformats.org/officeDocument/2006/relationships/slide" Target="slides/slide17.xml"/><Relationship Id="rId125" Type="http://schemas.openxmlformats.org/officeDocument/2006/relationships/slide" Target="slides/slide115.xml"/><Relationship Id="rId29" Type="http://schemas.openxmlformats.org/officeDocument/2006/relationships/slide" Target="slides/slide19.xml"/><Relationship Id="rId124" Type="http://schemas.openxmlformats.org/officeDocument/2006/relationships/slide" Target="slides/slide114.xml"/><Relationship Id="rId123" Type="http://schemas.openxmlformats.org/officeDocument/2006/relationships/slide" Target="slides/slide113.xml"/><Relationship Id="rId122" Type="http://schemas.openxmlformats.org/officeDocument/2006/relationships/slide" Target="slides/slide112.xml"/><Relationship Id="rId95" Type="http://schemas.openxmlformats.org/officeDocument/2006/relationships/slide" Target="slides/slide85.xml"/><Relationship Id="rId94" Type="http://schemas.openxmlformats.org/officeDocument/2006/relationships/slide" Target="slides/slide84.xml"/><Relationship Id="rId97" Type="http://schemas.openxmlformats.org/officeDocument/2006/relationships/slide" Target="slides/slide87.xml"/><Relationship Id="rId96" Type="http://schemas.openxmlformats.org/officeDocument/2006/relationships/slide" Target="slides/slide86.xml"/><Relationship Id="rId11" Type="http://schemas.openxmlformats.org/officeDocument/2006/relationships/slide" Target="slides/slide1.xml"/><Relationship Id="rId99" Type="http://schemas.openxmlformats.org/officeDocument/2006/relationships/slide" Target="slides/slide89.xml"/><Relationship Id="rId10" Type="http://schemas.openxmlformats.org/officeDocument/2006/relationships/notesMaster" Target="notesMasters/notesMaster1.xml"/><Relationship Id="rId98" Type="http://schemas.openxmlformats.org/officeDocument/2006/relationships/slide" Target="slides/slide88.xml"/><Relationship Id="rId13" Type="http://schemas.openxmlformats.org/officeDocument/2006/relationships/slide" Target="slides/slide3.xml"/><Relationship Id="rId12" Type="http://schemas.openxmlformats.org/officeDocument/2006/relationships/slide" Target="slides/slide2.xml"/><Relationship Id="rId91" Type="http://schemas.openxmlformats.org/officeDocument/2006/relationships/slide" Target="slides/slide81.xml"/><Relationship Id="rId90" Type="http://schemas.openxmlformats.org/officeDocument/2006/relationships/slide" Target="slides/slide80.xml"/><Relationship Id="rId93" Type="http://schemas.openxmlformats.org/officeDocument/2006/relationships/slide" Target="slides/slide83.xml"/><Relationship Id="rId92" Type="http://schemas.openxmlformats.org/officeDocument/2006/relationships/slide" Target="slides/slide82.xml"/><Relationship Id="rId118" Type="http://schemas.openxmlformats.org/officeDocument/2006/relationships/slide" Target="slides/slide108.xml"/><Relationship Id="rId117" Type="http://schemas.openxmlformats.org/officeDocument/2006/relationships/slide" Target="slides/slide107.xml"/><Relationship Id="rId116" Type="http://schemas.openxmlformats.org/officeDocument/2006/relationships/slide" Target="slides/slide106.xml"/><Relationship Id="rId115" Type="http://schemas.openxmlformats.org/officeDocument/2006/relationships/slide" Target="slides/slide105.xml"/><Relationship Id="rId119" Type="http://schemas.openxmlformats.org/officeDocument/2006/relationships/slide" Target="slides/slide109.xml"/><Relationship Id="rId15" Type="http://schemas.openxmlformats.org/officeDocument/2006/relationships/slide" Target="slides/slide5.xml"/><Relationship Id="rId110" Type="http://schemas.openxmlformats.org/officeDocument/2006/relationships/slide" Target="slides/slide100.xml"/><Relationship Id="rId14" Type="http://schemas.openxmlformats.org/officeDocument/2006/relationships/slide" Target="slides/slide4.xml"/><Relationship Id="rId17" Type="http://schemas.openxmlformats.org/officeDocument/2006/relationships/slide" Target="slides/slide7.xml"/><Relationship Id="rId16" Type="http://schemas.openxmlformats.org/officeDocument/2006/relationships/slide" Target="slides/slide6.xml"/><Relationship Id="rId19" Type="http://schemas.openxmlformats.org/officeDocument/2006/relationships/slide" Target="slides/slide9.xml"/><Relationship Id="rId114" Type="http://schemas.openxmlformats.org/officeDocument/2006/relationships/slide" Target="slides/slide104.xml"/><Relationship Id="rId18" Type="http://schemas.openxmlformats.org/officeDocument/2006/relationships/slide" Target="slides/slide8.xml"/><Relationship Id="rId113" Type="http://schemas.openxmlformats.org/officeDocument/2006/relationships/slide" Target="slides/slide103.xml"/><Relationship Id="rId112" Type="http://schemas.openxmlformats.org/officeDocument/2006/relationships/slide" Target="slides/slide102.xml"/><Relationship Id="rId111" Type="http://schemas.openxmlformats.org/officeDocument/2006/relationships/slide" Target="slides/slide101.xml"/><Relationship Id="rId84" Type="http://schemas.openxmlformats.org/officeDocument/2006/relationships/slide" Target="slides/slide74.xml"/><Relationship Id="rId83" Type="http://schemas.openxmlformats.org/officeDocument/2006/relationships/slide" Target="slides/slide73.xml"/><Relationship Id="rId86" Type="http://schemas.openxmlformats.org/officeDocument/2006/relationships/slide" Target="slides/slide76.xml"/><Relationship Id="rId85" Type="http://schemas.openxmlformats.org/officeDocument/2006/relationships/slide" Target="slides/slide75.xml"/><Relationship Id="rId88" Type="http://schemas.openxmlformats.org/officeDocument/2006/relationships/slide" Target="slides/slide78.xml"/><Relationship Id="rId150" Type="http://schemas.openxmlformats.org/officeDocument/2006/relationships/slide" Target="slides/slide140.xml"/><Relationship Id="rId87" Type="http://schemas.openxmlformats.org/officeDocument/2006/relationships/slide" Target="slides/slide77.xml"/><Relationship Id="rId89" Type="http://schemas.openxmlformats.org/officeDocument/2006/relationships/slide" Target="slides/slide79.xml"/><Relationship Id="rId80" Type="http://schemas.openxmlformats.org/officeDocument/2006/relationships/slide" Target="slides/slide70.xml"/><Relationship Id="rId82" Type="http://schemas.openxmlformats.org/officeDocument/2006/relationships/slide" Target="slides/slide72.xml"/><Relationship Id="rId81" Type="http://schemas.openxmlformats.org/officeDocument/2006/relationships/slide" Target="slides/slide71.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149" Type="http://schemas.openxmlformats.org/officeDocument/2006/relationships/slide" Target="slides/slide139.xml"/><Relationship Id="rId4" Type="http://schemas.openxmlformats.org/officeDocument/2006/relationships/tableStyles" Target="tableStyles.xml"/><Relationship Id="rId148" Type="http://schemas.openxmlformats.org/officeDocument/2006/relationships/slide" Target="slides/slide138.xml"/><Relationship Id="rId9" Type="http://schemas.openxmlformats.org/officeDocument/2006/relationships/slideMaster" Target="slideMasters/slideMaster5.xml"/><Relationship Id="rId143" Type="http://schemas.openxmlformats.org/officeDocument/2006/relationships/slide" Target="slides/slide133.xml"/><Relationship Id="rId142" Type="http://schemas.openxmlformats.org/officeDocument/2006/relationships/slide" Target="slides/slide132.xml"/><Relationship Id="rId141" Type="http://schemas.openxmlformats.org/officeDocument/2006/relationships/slide" Target="slides/slide131.xml"/><Relationship Id="rId140" Type="http://schemas.openxmlformats.org/officeDocument/2006/relationships/slide" Target="slides/slide130.xml"/><Relationship Id="rId5" Type="http://schemas.openxmlformats.org/officeDocument/2006/relationships/slideMaster" Target="slideMasters/slideMaster1.xml"/><Relationship Id="rId147" Type="http://schemas.openxmlformats.org/officeDocument/2006/relationships/slide" Target="slides/slide137.xml"/><Relationship Id="rId6" Type="http://schemas.openxmlformats.org/officeDocument/2006/relationships/slideMaster" Target="slideMasters/slideMaster2.xml"/><Relationship Id="rId146" Type="http://schemas.openxmlformats.org/officeDocument/2006/relationships/slide" Target="slides/slide136.xml"/><Relationship Id="rId7" Type="http://schemas.openxmlformats.org/officeDocument/2006/relationships/slideMaster" Target="slideMasters/slideMaster3.xml"/><Relationship Id="rId145" Type="http://schemas.openxmlformats.org/officeDocument/2006/relationships/slide" Target="slides/slide135.xml"/><Relationship Id="rId8" Type="http://schemas.openxmlformats.org/officeDocument/2006/relationships/slideMaster" Target="slideMasters/slideMaster4.xml"/><Relationship Id="rId144" Type="http://schemas.openxmlformats.org/officeDocument/2006/relationships/slide" Target="slides/slide134.xml"/><Relationship Id="rId73" Type="http://schemas.openxmlformats.org/officeDocument/2006/relationships/slide" Target="slides/slide63.xml"/><Relationship Id="rId72" Type="http://schemas.openxmlformats.org/officeDocument/2006/relationships/slide" Target="slides/slide62.xml"/><Relationship Id="rId75" Type="http://schemas.openxmlformats.org/officeDocument/2006/relationships/slide" Target="slides/slide65.xml"/><Relationship Id="rId74" Type="http://schemas.openxmlformats.org/officeDocument/2006/relationships/slide" Target="slides/slide64.xml"/><Relationship Id="rId77" Type="http://schemas.openxmlformats.org/officeDocument/2006/relationships/slide" Target="slides/slide67.xml"/><Relationship Id="rId76" Type="http://schemas.openxmlformats.org/officeDocument/2006/relationships/slide" Target="slides/slide66.xml"/><Relationship Id="rId79" Type="http://schemas.openxmlformats.org/officeDocument/2006/relationships/slide" Target="slides/slide69.xml"/><Relationship Id="rId78" Type="http://schemas.openxmlformats.org/officeDocument/2006/relationships/slide" Target="slides/slide68.xml"/><Relationship Id="rId71" Type="http://schemas.openxmlformats.org/officeDocument/2006/relationships/slide" Target="slides/slide61.xml"/><Relationship Id="rId70" Type="http://schemas.openxmlformats.org/officeDocument/2006/relationships/slide" Target="slides/slide60.xml"/><Relationship Id="rId139" Type="http://schemas.openxmlformats.org/officeDocument/2006/relationships/slide" Target="slides/slide129.xml"/><Relationship Id="rId138" Type="http://schemas.openxmlformats.org/officeDocument/2006/relationships/slide" Target="slides/slide128.xml"/><Relationship Id="rId137" Type="http://schemas.openxmlformats.org/officeDocument/2006/relationships/slide" Target="slides/slide127.xml"/><Relationship Id="rId132" Type="http://schemas.openxmlformats.org/officeDocument/2006/relationships/slide" Target="slides/slide122.xml"/><Relationship Id="rId131" Type="http://schemas.openxmlformats.org/officeDocument/2006/relationships/slide" Target="slides/slide121.xml"/><Relationship Id="rId130" Type="http://schemas.openxmlformats.org/officeDocument/2006/relationships/slide" Target="slides/slide120.xml"/><Relationship Id="rId136" Type="http://schemas.openxmlformats.org/officeDocument/2006/relationships/slide" Target="slides/slide126.xml"/><Relationship Id="rId135" Type="http://schemas.openxmlformats.org/officeDocument/2006/relationships/slide" Target="slides/slide125.xml"/><Relationship Id="rId134" Type="http://schemas.openxmlformats.org/officeDocument/2006/relationships/slide" Target="slides/slide124.xml"/><Relationship Id="rId133" Type="http://schemas.openxmlformats.org/officeDocument/2006/relationships/slide" Target="slides/slide123.xml"/><Relationship Id="rId62" Type="http://schemas.openxmlformats.org/officeDocument/2006/relationships/slide" Target="slides/slide52.xml"/><Relationship Id="rId61" Type="http://schemas.openxmlformats.org/officeDocument/2006/relationships/slide" Target="slides/slide51.xml"/><Relationship Id="rId64" Type="http://schemas.openxmlformats.org/officeDocument/2006/relationships/slide" Target="slides/slide54.xml"/><Relationship Id="rId63" Type="http://schemas.openxmlformats.org/officeDocument/2006/relationships/slide" Target="slides/slide53.xml"/><Relationship Id="rId66" Type="http://schemas.openxmlformats.org/officeDocument/2006/relationships/slide" Target="slides/slide56.xml"/><Relationship Id="rId172" Type="http://schemas.openxmlformats.org/officeDocument/2006/relationships/font" Target="fonts/Montserrat-boldItalic.fntdata"/><Relationship Id="rId65" Type="http://schemas.openxmlformats.org/officeDocument/2006/relationships/slide" Target="slides/slide55.xml"/><Relationship Id="rId171" Type="http://schemas.openxmlformats.org/officeDocument/2006/relationships/font" Target="fonts/Montserrat-italic.fntdata"/><Relationship Id="rId68" Type="http://schemas.openxmlformats.org/officeDocument/2006/relationships/slide" Target="slides/slide58.xml"/><Relationship Id="rId170" Type="http://schemas.openxmlformats.org/officeDocument/2006/relationships/font" Target="fonts/Montserrat-bold.fntdata"/><Relationship Id="rId67" Type="http://schemas.openxmlformats.org/officeDocument/2006/relationships/slide" Target="slides/slide57.xml"/><Relationship Id="rId60" Type="http://schemas.openxmlformats.org/officeDocument/2006/relationships/slide" Target="slides/slide50.xml"/><Relationship Id="rId165" Type="http://schemas.openxmlformats.org/officeDocument/2006/relationships/slide" Target="slides/slide155.xml"/><Relationship Id="rId69" Type="http://schemas.openxmlformats.org/officeDocument/2006/relationships/slide" Target="slides/slide59.xml"/><Relationship Id="rId164" Type="http://schemas.openxmlformats.org/officeDocument/2006/relationships/slide" Target="slides/slide154.xml"/><Relationship Id="rId163" Type="http://schemas.openxmlformats.org/officeDocument/2006/relationships/slide" Target="slides/slide153.xml"/><Relationship Id="rId162" Type="http://schemas.openxmlformats.org/officeDocument/2006/relationships/slide" Target="slides/slide152.xml"/><Relationship Id="rId169" Type="http://schemas.openxmlformats.org/officeDocument/2006/relationships/font" Target="fonts/Montserrat-regular.fntdata"/><Relationship Id="rId168" Type="http://schemas.openxmlformats.org/officeDocument/2006/relationships/slide" Target="slides/slide158.xml"/><Relationship Id="rId167" Type="http://schemas.openxmlformats.org/officeDocument/2006/relationships/slide" Target="slides/slide157.xml"/><Relationship Id="rId166" Type="http://schemas.openxmlformats.org/officeDocument/2006/relationships/slide" Target="slides/slide156.xml"/><Relationship Id="rId51" Type="http://schemas.openxmlformats.org/officeDocument/2006/relationships/slide" Target="slides/slide41.xml"/><Relationship Id="rId50" Type="http://schemas.openxmlformats.org/officeDocument/2006/relationships/slide" Target="slides/slide40.xml"/><Relationship Id="rId53" Type="http://schemas.openxmlformats.org/officeDocument/2006/relationships/slide" Target="slides/slide43.xml"/><Relationship Id="rId52" Type="http://schemas.openxmlformats.org/officeDocument/2006/relationships/slide" Target="slides/slide42.xml"/><Relationship Id="rId55" Type="http://schemas.openxmlformats.org/officeDocument/2006/relationships/slide" Target="slides/slide45.xml"/><Relationship Id="rId161" Type="http://schemas.openxmlformats.org/officeDocument/2006/relationships/slide" Target="slides/slide151.xml"/><Relationship Id="rId54" Type="http://schemas.openxmlformats.org/officeDocument/2006/relationships/slide" Target="slides/slide44.xml"/><Relationship Id="rId160" Type="http://schemas.openxmlformats.org/officeDocument/2006/relationships/slide" Target="slides/slide150.xml"/><Relationship Id="rId57" Type="http://schemas.openxmlformats.org/officeDocument/2006/relationships/slide" Target="slides/slide47.xml"/><Relationship Id="rId56" Type="http://schemas.openxmlformats.org/officeDocument/2006/relationships/slide" Target="slides/slide46.xml"/><Relationship Id="rId159" Type="http://schemas.openxmlformats.org/officeDocument/2006/relationships/slide" Target="slides/slide149.xml"/><Relationship Id="rId59" Type="http://schemas.openxmlformats.org/officeDocument/2006/relationships/slide" Target="slides/slide49.xml"/><Relationship Id="rId154" Type="http://schemas.openxmlformats.org/officeDocument/2006/relationships/slide" Target="slides/slide144.xml"/><Relationship Id="rId58" Type="http://schemas.openxmlformats.org/officeDocument/2006/relationships/slide" Target="slides/slide48.xml"/><Relationship Id="rId153" Type="http://schemas.openxmlformats.org/officeDocument/2006/relationships/slide" Target="slides/slide143.xml"/><Relationship Id="rId152" Type="http://schemas.openxmlformats.org/officeDocument/2006/relationships/slide" Target="slides/slide142.xml"/><Relationship Id="rId151" Type="http://schemas.openxmlformats.org/officeDocument/2006/relationships/slide" Target="slides/slide141.xml"/><Relationship Id="rId158" Type="http://schemas.openxmlformats.org/officeDocument/2006/relationships/slide" Target="slides/slide148.xml"/><Relationship Id="rId157" Type="http://schemas.openxmlformats.org/officeDocument/2006/relationships/slide" Target="slides/slide147.xml"/><Relationship Id="rId156" Type="http://schemas.openxmlformats.org/officeDocument/2006/relationships/slide" Target="slides/slide146.xml"/><Relationship Id="rId155" Type="http://schemas.openxmlformats.org/officeDocument/2006/relationships/slide" Target="slides/slide14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1" name="Shape 1071"/>
        <p:cNvGrpSpPr/>
        <p:nvPr/>
      </p:nvGrpSpPr>
      <p:grpSpPr>
        <a:xfrm>
          <a:off x="0" y="0"/>
          <a:ext cx="0" cy="0"/>
          <a:chOff x="0" y="0"/>
          <a:chExt cx="0" cy="0"/>
        </a:xfrm>
      </p:grpSpPr>
      <p:sp>
        <p:nvSpPr>
          <p:cNvPr id="1072" name="Google Shape;1072;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7" name="Shape 1077"/>
        <p:cNvGrpSpPr/>
        <p:nvPr/>
      </p:nvGrpSpPr>
      <p:grpSpPr>
        <a:xfrm>
          <a:off x="0" y="0"/>
          <a:ext cx="0" cy="0"/>
          <a:chOff x="0" y="0"/>
          <a:chExt cx="0" cy="0"/>
        </a:xfrm>
      </p:grpSpPr>
      <p:sp>
        <p:nvSpPr>
          <p:cNvPr id="1078" name="Google Shape;1078;g3f79005ae4b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79" name="Google Shape;1079;g3f79005ae4b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3" name="Shape 1083"/>
        <p:cNvGrpSpPr/>
        <p:nvPr/>
      </p:nvGrpSpPr>
      <p:grpSpPr>
        <a:xfrm>
          <a:off x="0" y="0"/>
          <a:ext cx="0" cy="0"/>
          <a:chOff x="0" y="0"/>
          <a:chExt cx="0" cy="0"/>
        </a:xfrm>
      </p:grpSpPr>
      <p:sp>
        <p:nvSpPr>
          <p:cNvPr id="1084" name="Google Shape;1084;g3fa48094be3_0_449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85" name="Google Shape;1085;g3fa48094be3_0_44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9" name="Shape 1089"/>
        <p:cNvGrpSpPr/>
        <p:nvPr/>
      </p:nvGrpSpPr>
      <p:grpSpPr>
        <a:xfrm>
          <a:off x="0" y="0"/>
          <a:ext cx="0" cy="0"/>
          <a:chOff x="0" y="0"/>
          <a:chExt cx="0" cy="0"/>
        </a:xfrm>
      </p:grpSpPr>
      <p:sp>
        <p:nvSpPr>
          <p:cNvPr id="1090" name="Google Shape;1090;g3f79005ae4b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91" name="Google Shape;1091;g3f79005ae4b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6" name="Shape 1096"/>
        <p:cNvGrpSpPr/>
        <p:nvPr/>
      </p:nvGrpSpPr>
      <p:grpSpPr>
        <a:xfrm>
          <a:off x="0" y="0"/>
          <a:ext cx="0" cy="0"/>
          <a:chOff x="0" y="0"/>
          <a:chExt cx="0" cy="0"/>
        </a:xfrm>
      </p:grpSpPr>
      <p:sp>
        <p:nvSpPr>
          <p:cNvPr id="1097" name="Google Shape;1097;g3fa48094be3_0_450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98" name="Google Shape;1098;g3fa48094be3_0_45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3" name="Shape 1103"/>
        <p:cNvGrpSpPr/>
        <p:nvPr/>
      </p:nvGrpSpPr>
      <p:grpSpPr>
        <a:xfrm>
          <a:off x="0" y="0"/>
          <a:ext cx="0" cy="0"/>
          <a:chOff x="0" y="0"/>
          <a:chExt cx="0" cy="0"/>
        </a:xfrm>
      </p:grpSpPr>
      <p:sp>
        <p:nvSpPr>
          <p:cNvPr id="1104" name="Google Shape;1104;g3f79005ae4b_0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05" name="Google Shape;1105;g3f79005ae4b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9" name="Shape 1109"/>
        <p:cNvGrpSpPr/>
        <p:nvPr/>
      </p:nvGrpSpPr>
      <p:grpSpPr>
        <a:xfrm>
          <a:off x="0" y="0"/>
          <a:ext cx="0" cy="0"/>
          <a:chOff x="0" y="0"/>
          <a:chExt cx="0" cy="0"/>
        </a:xfrm>
      </p:grpSpPr>
      <p:sp>
        <p:nvSpPr>
          <p:cNvPr id="1110" name="Google Shape;1110;g3f79005ae4b_0_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11" name="Google Shape;1111;g3f79005ae4b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5" name="Shape 1115"/>
        <p:cNvGrpSpPr/>
        <p:nvPr/>
      </p:nvGrpSpPr>
      <p:grpSpPr>
        <a:xfrm>
          <a:off x="0" y="0"/>
          <a:ext cx="0" cy="0"/>
          <a:chOff x="0" y="0"/>
          <a:chExt cx="0" cy="0"/>
        </a:xfrm>
      </p:grpSpPr>
      <p:sp>
        <p:nvSpPr>
          <p:cNvPr id="1116" name="Google Shape;1116;g3fa3c13b3d3_0_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17" name="Google Shape;1117;g3fa3c13b3d3_0_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1" name="Shape 1121"/>
        <p:cNvGrpSpPr/>
        <p:nvPr/>
      </p:nvGrpSpPr>
      <p:grpSpPr>
        <a:xfrm>
          <a:off x="0" y="0"/>
          <a:ext cx="0" cy="0"/>
          <a:chOff x="0" y="0"/>
          <a:chExt cx="0" cy="0"/>
        </a:xfrm>
      </p:grpSpPr>
      <p:sp>
        <p:nvSpPr>
          <p:cNvPr id="1122" name="Google Shape;1122;g3fa3c13b3d3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g3fa3c13b3d3_0_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7" name="Shape 1127"/>
        <p:cNvGrpSpPr/>
        <p:nvPr/>
      </p:nvGrpSpPr>
      <p:grpSpPr>
        <a:xfrm>
          <a:off x="0" y="0"/>
          <a:ext cx="0" cy="0"/>
          <a:chOff x="0" y="0"/>
          <a:chExt cx="0" cy="0"/>
        </a:xfrm>
      </p:grpSpPr>
      <p:sp>
        <p:nvSpPr>
          <p:cNvPr id="1128" name="Google Shape;1128;g3fa3c13b3d3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g3fa3c13b3d3_0_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5" name="Shape 1135"/>
        <p:cNvGrpSpPr/>
        <p:nvPr/>
      </p:nvGrpSpPr>
      <p:grpSpPr>
        <a:xfrm>
          <a:off x="0" y="0"/>
          <a:ext cx="0" cy="0"/>
          <a:chOff x="0" y="0"/>
          <a:chExt cx="0" cy="0"/>
        </a:xfrm>
      </p:grpSpPr>
      <p:sp>
        <p:nvSpPr>
          <p:cNvPr id="1136" name="Google Shape;1136;g3fa3c13b3d3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g3fa3c13b3d3_0_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2" name="Shape 1142"/>
        <p:cNvGrpSpPr/>
        <p:nvPr/>
      </p:nvGrpSpPr>
      <p:grpSpPr>
        <a:xfrm>
          <a:off x="0" y="0"/>
          <a:ext cx="0" cy="0"/>
          <a:chOff x="0" y="0"/>
          <a:chExt cx="0" cy="0"/>
        </a:xfrm>
      </p:grpSpPr>
      <p:sp>
        <p:nvSpPr>
          <p:cNvPr id="1143" name="Google Shape;1143;g3fa3c13b3d3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g3fa3c13b3d3_0_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8" name="Shape 1148"/>
        <p:cNvGrpSpPr/>
        <p:nvPr/>
      </p:nvGrpSpPr>
      <p:grpSpPr>
        <a:xfrm>
          <a:off x="0" y="0"/>
          <a:ext cx="0" cy="0"/>
          <a:chOff x="0" y="0"/>
          <a:chExt cx="0" cy="0"/>
        </a:xfrm>
      </p:grpSpPr>
      <p:sp>
        <p:nvSpPr>
          <p:cNvPr id="1149" name="Google Shape;1149;g3fa3c13b3d3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g3fa3c13b3d3_0_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0" name="Shape 1160"/>
        <p:cNvGrpSpPr/>
        <p:nvPr/>
      </p:nvGrpSpPr>
      <p:grpSpPr>
        <a:xfrm>
          <a:off x="0" y="0"/>
          <a:ext cx="0" cy="0"/>
          <a:chOff x="0" y="0"/>
          <a:chExt cx="0" cy="0"/>
        </a:xfrm>
      </p:grpSpPr>
      <p:sp>
        <p:nvSpPr>
          <p:cNvPr id="1161" name="Google Shape;1161;g3fa3c13b3d3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g3fa3c13b3d3_0_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6" name="Shape 1166"/>
        <p:cNvGrpSpPr/>
        <p:nvPr/>
      </p:nvGrpSpPr>
      <p:grpSpPr>
        <a:xfrm>
          <a:off x="0" y="0"/>
          <a:ext cx="0" cy="0"/>
          <a:chOff x="0" y="0"/>
          <a:chExt cx="0" cy="0"/>
        </a:xfrm>
      </p:grpSpPr>
      <p:sp>
        <p:nvSpPr>
          <p:cNvPr id="1167" name="Google Shape;1167;g3fa3c13b3d3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g3fa3c13b3d3_0_5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3" name="Shape 1173"/>
        <p:cNvGrpSpPr/>
        <p:nvPr/>
      </p:nvGrpSpPr>
      <p:grpSpPr>
        <a:xfrm>
          <a:off x="0" y="0"/>
          <a:ext cx="0" cy="0"/>
          <a:chOff x="0" y="0"/>
          <a:chExt cx="0" cy="0"/>
        </a:xfrm>
      </p:grpSpPr>
      <p:sp>
        <p:nvSpPr>
          <p:cNvPr id="1174" name="Google Shape;1174;g3fa3c13b3d3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g3fa3c13b3d3_0_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9" name="Shape 1179"/>
        <p:cNvGrpSpPr/>
        <p:nvPr/>
      </p:nvGrpSpPr>
      <p:grpSpPr>
        <a:xfrm>
          <a:off x="0" y="0"/>
          <a:ext cx="0" cy="0"/>
          <a:chOff x="0" y="0"/>
          <a:chExt cx="0" cy="0"/>
        </a:xfrm>
      </p:grpSpPr>
      <p:sp>
        <p:nvSpPr>
          <p:cNvPr id="1180" name="Google Shape;1180;g3fa3c13b3d3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g3fa3c13b3d3_0_6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7" name="Shape 1187"/>
        <p:cNvGrpSpPr/>
        <p:nvPr/>
      </p:nvGrpSpPr>
      <p:grpSpPr>
        <a:xfrm>
          <a:off x="0" y="0"/>
          <a:ext cx="0" cy="0"/>
          <a:chOff x="0" y="0"/>
          <a:chExt cx="0" cy="0"/>
        </a:xfrm>
      </p:grpSpPr>
      <p:sp>
        <p:nvSpPr>
          <p:cNvPr id="1188" name="Google Shape;1188;g3fa3c13b3d3_0_7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89" name="Google Shape;1189;g3fa3c13b3d3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3" name="Shape 1193"/>
        <p:cNvGrpSpPr/>
        <p:nvPr/>
      </p:nvGrpSpPr>
      <p:grpSpPr>
        <a:xfrm>
          <a:off x="0" y="0"/>
          <a:ext cx="0" cy="0"/>
          <a:chOff x="0" y="0"/>
          <a:chExt cx="0" cy="0"/>
        </a:xfrm>
      </p:grpSpPr>
      <p:sp>
        <p:nvSpPr>
          <p:cNvPr id="1194" name="Google Shape;1194;g3f79005ae4b_0_4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95" name="Google Shape;1195;g3f79005ae4b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9" name="Shape 1199"/>
        <p:cNvGrpSpPr/>
        <p:nvPr/>
      </p:nvGrpSpPr>
      <p:grpSpPr>
        <a:xfrm>
          <a:off x="0" y="0"/>
          <a:ext cx="0" cy="0"/>
          <a:chOff x="0" y="0"/>
          <a:chExt cx="0" cy="0"/>
        </a:xfrm>
      </p:grpSpPr>
      <p:sp>
        <p:nvSpPr>
          <p:cNvPr id="1200" name="Google Shape;1200;g3f79005ae4b_0_6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01" name="Google Shape;1201;g3f79005ae4b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5" name="Shape 1205"/>
        <p:cNvGrpSpPr/>
        <p:nvPr/>
      </p:nvGrpSpPr>
      <p:grpSpPr>
        <a:xfrm>
          <a:off x="0" y="0"/>
          <a:ext cx="0" cy="0"/>
          <a:chOff x="0" y="0"/>
          <a:chExt cx="0" cy="0"/>
        </a:xfrm>
      </p:grpSpPr>
      <p:sp>
        <p:nvSpPr>
          <p:cNvPr id="1206" name="Google Shape;1206;g3fa48094be3_0_50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07" name="Google Shape;1207;g3fa48094be3_0_504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8" name="Google Shape;1208;g3fa48094be3_0_504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3" name="Shape 1213"/>
        <p:cNvGrpSpPr/>
        <p:nvPr/>
      </p:nvGrpSpPr>
      <p:grpSpPr>
        <a:xfrm>
          <a:off x="0" y="0"/>
          <a:ext cx="0" cy="0"/>
          <a:chOff x="0" y="0"/>
          <a:chExt cx="0" cy="0"/>
        </a:xfrm>
      </p:grpSpPr>
      <p:sp>
        <p:nvSpPr>
          <p:cNvPr id="1214" name="Google Shape;1214;g3fa48094be3_0_504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g3fa48094be3_0_50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5" name="Shape 1225"/>
        <p:cNvGrpSpPr/>
        <p:nvPr/>
      </p:nvGrpSpPr>
      <p:grpSpPr>
        <a:xfrm>
          <a:off x="0" y="0"/>
          <a:ext cx="0" cy="0"/>
          <a:chOff x="0" y="0"/>
          <a:chExt cx="0" cy="0"/>
        </a:xfrm>
      </p:grpSpPr>
      <p:sp>
        <p:nvSpPr>
          <p:cNvPr id="1226" name="Google Shape;1226;g3fa48094be3_0_50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27" name="Google Shape;1227;g3fa48094be3_0_505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8" name="Google Shape;1228;g3fa48094be3_0_505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3" name="Shape 1233"/>
        <p:cNvGrpSpPr/>
        <p:nvPr/>
      </p:nvGrpSpPr>
      <p:grpSpPr>
        <a:xfrm>
          <a:off x="0" y="0"/>
          <a:ext cx="0" cy="0"/>
          <a:chOff x="0" y="0"/>
          <a:chExt cx="0" cy="0"/>
        </a:xfrm>
      </p:grpSpPr>
      <p:sp>
        <p:nvSpPr>
          <p:cNvPr id="1234" name="Google Shape;1234;g3fa48094be3_0_506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g3fa48094be3_0_50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4" name="Shape 1254"/>
        <p:cNvGrpSpPr/>
        <p:nvPr/>
      </p:nvGrpSpPr>
      <p:grpSpPr>
        <a:xfrm>
          <a:off x="0" y="0"/>
          <a:ext cx="0" cy="0"/>
          <a:chOff x="0" y="0"/>
          <a:chExt cx="0" cy="0"/>
        </a:xfrm>
      </p:grpSpPr>
      <p:sp>
        <p:nvSpPr>
          <p:cNvPr id="1255" name="Google Shape;1255;g3fa48094be3_0_50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6" name="Google Shape;1256;g3fa48094be3_0_508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57" name="Google Shape;1257;g3fa48094be3_0_508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2" name="Shape 1282"/>
        <p:cNvGrpSpPr/>
        <p:nvPr/>
      </p:nvGrpSpPr>
      <p:grpSpPr>
        <a:xfrm>
          <a:off x="0" y="0"/>
          <a:ext cx="0" cy="0"/>
          <a:chOff x="0" y="0"/>
          <a:chExt cx="0" cy="0"/>
        </a:xfrm>
      </p:grpSpPr>
      <p:sp>
        <p:nvSpPr>
          <p:cNvPr id="1283" name="Google Shape;1283;g3fa48094be3_0_5113: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g3fa48094be3_0_51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1" name="Shape 1301"/>
        <p:cNvGrpSpPr/>
        <p:nvPr/>
      </p:nvGrpSpPr>
      <p:grpSpPr>
        <a:xfrm>
          <a:off x="0" y="0"/>
          <a:ext cx="0" cy="0"/>
          <a:chOff x="0" y="0"/>
          <a:chExt cx="0" cy="0"/>
        </a:xfrm>
      </p:grpSpPr>
      <p:sp>
        <p:nvSpPr>
          <p:cNvPr id="1302" name="Google Shape;1302;g3fa48094be3_0_51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3" name="Google Shape;1303;g3fa48094be3_0_513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4" name="Google Shape;1304;g3fa48094be3_0_513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2" name="Shape 1322"/>
        <p:cNvGrpSpPr/>
        <p:nvPr/>
      </p:nvGrpSpPr>
      <p:grpSpPr>
        <a:xfrm>
          <a:off x="0" y="0"/>
          <a:ext cx="0" cy="0"/>
          <a:chOff x="0" y="0"/>
          <a:chExt cx="0" cy="0"/>
        </a:xfrm>
      </p:grpSpPr>
      <p:sp>
        <p:nvSpPr>
          <p:cNvPr id="1323" name="Google Shape;1323;g3fa48094be3_0_5151: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g3fa48094be3_0_51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8" name="Shape 1328"/>
        <p:cNvGrpSpPr/>
        <p:nvPr/>
      </p:nvGrpSpPr>
      <p:grpSpPr>
        <a:xfrm>
          <a:off x="0" y="0"/>
          <a:ext cx="0" cy="0"/>
          <a:chOff x="0" y="0"/>
          <a:chExt cx="0" cy="0"/>
        </a:xfrm>
      </p:grpSpPr>
      <p:sp>
        <p:nvSpPr>
          <p:cNvPr id="1329" name="Google Shape;1329;g3fa48094be3_0_515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g3fa48094be3_0_51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0" name="Shape 1340"/>
        <p:cNvGrpSpPr/>
        <p:nvPr/>
      </p:nvGrpSpPr>
      <p:grpSpPr>
        <a:xfrm>
          <a:off x="0" y="0"/>
          <a:ext cx="0" cy="0"/>
          <a:chOff x="0" y="0"/>
          <a:chExt cx="0" cy="0"/>
        </a:xfrm>
      </p:grpSpPr>
      <p:sp>
        <p:nvSpPr>
          <p:cNvPr id="1341" name="Google Shape;1341;g3fa48094be3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42" name="Google Shape;1342;g3fa48094be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6" name="Shape 1346"/>
        <p:cNvGrpSpPr/>
        <p:nvPr/>
      </p:nvGrpSpPr>
      <p:grpSpPr>
        <a:xfrm>
          <a:off x="0" y="0"/>
          <a:ext cx="0" cy="0"/>
          <a:chOff x="0" y="0"/>
          <a:chExt cx="0" cy="0"/>
        </a:xfrm>
      </p:grpSpPr>
      <p:sp>
        <p:nvSpPr>
          <p:cNvPr id="1347" name="Google Shape;1347;g3f7946c1f6d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48" name="Google Shape;1348;g3f7946c1f6d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2" name="Shape 1352"/>
        <p:cNvGrpSpPr/>
        <p:nvPr/>
      </p:nvGrpSpPr>
      <p:grpSpPr>
        <a:xfrm>
          <a:off x="0" y="0"/>
          <a:ext cx="0" cy="0"/>
          <a:chOff x="0" y="0"/>
          <a:chExt cx="0" cy="0"/>
        </a:xfrm>
      </p:grpSpPr>
      <p:sp>
        <p:nvSpPr>
          <p:cNvPr id="1353" name="Google Shape;1353;g3fa42e595a0_1_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54" name="Google Shape;1354;g3fa42e595a0_1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8" name="Shape 1358"/>
        <p:cNvGrpSpPr/>
        <p:nvPr/>
      </p:nvGrpSpPr>
      <p:grpSpPr>
        <a:xfrm>
          <a:off x="0" y="0"/>
          <a:ext cx="0" cy="0"/>
          <a:chOff x="0" y="0"/>
          <a:chExt cx="0" cy="0"/>
        </a:xfrm>
      </p:grpSpPr>
      <p:sp>
        <p:nvSpPr>
          <p:cNvPr id="1359" name="Google Shape;1359;g3fa42e595a0_6_132: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g3fa42e595a0_6_1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4" name="Shape 1364"/>
        <p:cNvGrpSpPr/>
        <p:nvPr/>
      </p:nvGrpSpPr>
      <p:grpSpPr>
        <a:xfrm>
          <a:off x="0" y="0"/>
          <a:ext cx="0" cy="0"/>
          <a:chOff x="0" y="0"/>
          <a:chExt cx="0" cy="0"/>
        </a:xfrm>
      </p:grpSpPr>
      <p:sp>
        <p:nvSpPr>
          <p:cNvPr id="1365" name="Google Shape;1365;g3fa42e595a0_1_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66" name="Google Shape;1366;g3fa42e595a0_1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9" name="Shape 1369"/>
        <p:cNvGrpSpPr/>
        <p:nvPr/>
      </p:nvGrpSpPr>
      <p:grpSpPr>
        <a:xfrm>
          <a:off x="0" y="0"/>
          <a:ext cx="0" cy="0"/>
          <a:chOff x="0" y="0"/>
          <a:chExt cx="0" cy="0"/>
        </a:xfrm>
      </p:grpSpPr>
      <p:sp>
        <p:nvSpPr>
          <p:cNvPr id="1370" name="Google Shape;1370;g3fa42e595a0_6_166: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71" name="Google Shape;1371;g3fa42e595a0_6_1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6" name="Shape 1376"/>
        <p:cNvGrpSpPr/>
        <p:nvPr/>
      </p:nvGrpSpPr>
      <p:grpSpPr>
        <a:xfrm>
          <a:off x="0" y="0"/>
          <a:ext cx="0" cy="0"/>
          <a:chOff x="0" y="0"/>
          <a:chExt cx="0" cy="0"/>
        </a:xfrm>
      </p:grpSpPr>
      <p:sp>
        <p:nvSpPr>
          <p:cNvPr id="1377" name="Google Shape;1377;g3fa42e595a0_1_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78" name="Google Shape;1378;g3fa42e595a0_1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1" name="Shape 1381"/>
        <p:cNvGrpSpPr/>
        <p:nvPr/>
      </p:nvGrpSpPr>
      <p:grpSpPr>
        <a:xfrm>
          <a:off x="0" y="0"/>
          <a:ext cx="0" cy="0"/>
          <a:chOff x="0" y="0"/>
          <a:chExt cx="0" cy="0"/>
        </a:xfrm>
      </p:grpSpPr>
      <p:sp>
        <p:nvSpPr>
          <p:cNvPr id="1382" name="Google Shape;1382;g3fa42e595a0_1_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83" name="Google Shape;1383;g3fa42e595a0_1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6" name="Shape 1386"/>
        <p:cNvGrpSpPr/>
        <p:nvPr/>
      </p:nvGrpSpPr>
      <p:grpSpPr>
        <a:xfrm>
          <a:off x="0" y="0"/>
          <a:ext cx="0" cy="0"/>
          <a:chOff x="0" y="0"/>
          <a:chExt cx="0" cy="0"/>
        </a:xfrm>
      </p:grpSpPr>
      <p:sp>
        <p:nvSpPr>
          <p:cNvPr id="1387" name="Google Shape;1387;g3f7946c1f6d_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88" name="Google Shape;1388;g3f7946c1f6d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2" name="Shape 1392"/>
        <p:cNvGrpSpPr/>
        <p:nvPr/>
      </p:nvGrpSpPr>
      <p:grpSpPr>
        <a:xfrm>
          <a:off x="0" y="0"/>
          <a:ext cx="0" cy="0"/>
          <a:chOff x="0" y="0"/>
          <a:chExt cx="0" cy="0"/>
        </a:xfrm>
      </p:grpSpPr>
      <p:sp>
        <p:nvSpPr>
          <p:cNvPr id="1393" name="Google Shape;1393;g3f7946c1f6d_0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94" name="Google Shape;1394;g3f7946c1f6d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8" name="Shape 1398"/>
        <p:cNvGrpSpPr/>
        <p:nvPr/>
      </p:nvGrpSpPr>
      <p:grpSpPr>
        <a:xfrm>
          <a:off x="0" y="0"/>
          <a:ext cx="0" cy="0"/>
          <a:chOff x="0" y="0"/>
          <a:chExt cx="0" cy="0"/>
        </a:xfrm>
      </p:grpSpPr>
      <p:sp>
        <p:nvSpPr>
          <p:cNvPr id="1399" name="Google Shape;1399;g3f79005ae4b_0_7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400" name="Google Shape;1400;g3f79005ae4b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4" name="Shape 1404"/>
        <p:cNvGrpSpPr/>
        <p:nvPr/>
      </p:nvGrpSpPr>
      <p:grpSpPr>
        <a:xfrm>
          <a:off x="0" y="0"/>
          <a:ext cx="0" cy="0"/>
          <a:chOff x="0" y="0"/>
          <a:chExt cx="0" cy="0"/>
        </a:xfrm>
      </p:grpSpPr>
      <p:sp>
        <p:nvSpPr>
          <p:cNvPr id="1405" name="Google Shape;1405;g3fa2765bde1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06" name="Google Shape;1406;g3fa2765bde1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0" name="Shape 1410"/>
        <p:cNvGrpSpPr/>
        <p:nvPr/>
      </p:nvGrpSpPr>
      <p:grpSpPr>
        <a:xfrm>
          <a:off x="0" y="0"/>
          <a:ext cx="0" cy="0"/>
          <a:chOff x="0" y="0"/>
          <a:chExt cx="0" cy="0"/>
        </a:xfrm>
      </p:grpSpPr>
      <p:sp>
        <p:nvSpPr>
          <p:cNvPr id="1411" name="Google Shape;1411;g3fa2765bde1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12" name="Google Shape;1412;g3fa2765bde1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8" name="Shape 1418"/>
        <p:cNvGrpSpPr/>
        <p:nvPr/>
      </p:nvGrpSpPr>
      <p:grpSpPr>
        <a:xfrm>
          <a:off x="0" y="0"/>
          <a:ext cx="0" cy="0"/>
          <a:chOff x="0" y="0"/>
          <a:chExt cx="0" cy="0"/>
        </a:xfrm>
      </p:grpSpPr>
      <p:sp>
        <p:nvSpPr>
          <p:cNvPr id="1419" name="Google Shape;1419;g3fa2765bde1_0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20" name="Google Shape;1420;g3fa2765bde1_0_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7" name="Shape 1427"/>
        <p:cNvGrpSpPr/>
        <p:nvPr/>
      </p:nvGrpSpPr>
      <p:grpSpPr>
        <a:xfrm>
          <a:off x="0" y="0"/>
          <a:ext cx="0" cy="0"/>
          <a:chOff x="0" y="0"/>
          <a:chExt cx="0" cy="0"/>
        </a:xfrm>
      </p:grpSpPr>
      <p:sp>
        <p:nvSpPr>
          <p:cNvPr id="1428" name="Google Shape;1428;g3fa2765bde1_0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29" name="Google Shape;1429;g3fa2765bde1_0_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9" name="Shape 1439"/>
        <p:cNvGrpSpPr/>
        <p:nvPr/>
      </p:nvGrpSpPr>
      <p:grpSpPr>
        <a:xfrm>
          <a:off x="0" y="0"/>
          <a:ext cx="0" cy="0"/>
          <a:chOff x="0" y="0"/>
          <a:chExt cx="0" cy="0"/>
        </a:xfrm>
      </p:grpSpPr>
      <p:sp>
        <p:nvSpPr>
          <p:cNvPr id="1440" name="Google Shape;1440;g3fa2765bde1_0_2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41" name="Google Shape;1441;g3fa2765bde1_0_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2" name="Shape 1452"/>
        <p:cNvGrpSpPr/>
        <p:nvPr/>
      </p:nvGrpSpPr>
      <p:grpSpPr>
        <a:xfrm>
          <a:off x="0" y="0"/>
          <a:ext cx="0" cy="0"/>
          <a:chOff x="0" y="0"/>
          <a:chExt cx="0" cy="0"/>
        </a:xfrm>
      </p:grpSpPr>
      <p:sp>
        <p:nvSpPr>
          <p:cNvPr id="1453" name="Google Shape;1453;g3fa2765bde1_0_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54" name="Google Shape;1454;g3fa2765bde1_0_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0" name="Shape 1460"/>
        <p:cNvGrpSpPr/>
        <p:nvPr/>
      </p:nvGrpSpPr>
      <p:grpSpPr>
        <a:xfrm>
          <a:off x="0" y="0"/>
          <a:ext cx="0" cy="0"/>
          <a:chOff x="0" y="0"/>
          <a:chExt cx="0" cy="0"/>
        </a:xfrm>
      </p:grpSpPr>
      <p:sp>
        <p:nvSpPr>
          <p:cNvPr id="1461" name="Google Shape;1461;g3fa2765bde1_0_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62" name="Google Shape;1462;g3fa2765bde1_0_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0" name="Shape 1470"/>
        <p:cNvGrpSpPr/>
        <p:nvPr/>
      </p:nvGrpSpPr>
      <p:grpSpPr>
        <a:xfrm>
          <a:off x="0" y="0"/>
          <a:ext cx="0" cy="0"/>
          <a:chOff x="0" y="0"/>
          <a:chExt cx="0" cy="0"/>
        </a:xfrm>
      </p:grpSpPr>
      <p:sp>
        <p:nvSpPr>
          <p:cNvPr id="1471" name="Google Shape;1471;g3fa2765bde1_0_5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72" name="Google Shape;1472;g3fa2765bde1_0_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1" name="Shape 1481"/>
        <p:cNvGrpSpPr/>
        <p:nvPr/>
      </p:nvGrpSpPr>
      <p:grpSpPr>
        <a:xfrm>
          <a:off x="0" y="0"/>
          <a:ext cx="0" cy="0"/>
          <a:chOff x="0" y="0"/>
          <a:chExt cx="0" cy="0"/>
        </a:xfrm>
      </p:grpSpPr>
      <p:sp>
        <p:nvSpPr>
          <p:cNvPr id="1482" name="Google Shape;1482;g3fa2765bde1_0_6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83" name="Google Shape;1483;g3fa2765bde1_0_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7" name="Shape 1487"/>
        <p:cNvGrpSpPr/>
        <p:nvPr/>
      </p:nvGrpSpPr>
      <p:grpSpPr>
        <a:xfrm>
          <a:off x="0" y="0"/>
          <a:ext cx="0" cy="0"/>
          <a:chOff x="0" y="0"/>
          <a:chExt cx="0" cy="0"/>
        </a:xfrm>
      </p:grpSpPr>
      <p:sp>
        <p:nvSpPr>
          <p:cNvPr id="1488" name="Google Shape;1488;g3fa2765bde1_0_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89" name="Google Shape;1489;g3fa2765bde1_0_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5" name="Shape 1495"/>
        <p:cNvGrpSpPr/>
        <p:nvPr/>
      </p:nvGrpSpPr>
      <p:grpSpPr>
        <a:xfrm>
          <a:off x="0" y="0"/>
          <a:ext cx="0" cy="0"/>
          <a:chOff x="0" y="0"/>
          <a:chExt cx="0" cy="0"/>
        </a:xfrm>
      </p:grpSpPr>
      <p:sp>
        <p:nvSpPr>
          <p:cNvPr id="1496" name="Google Shape;1496;g3fa2765bde1_0_7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97" name="Google Shape;1497;g3fa2765bde1_0_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5" name="Shape 1505"/>
        <p:cNvGrpSpPr/>
        <p:nvPr/>
      </p:nvGrpSpPr>
      <p:grpSpPr>
        <a:xfrm>
          <a:off x="0" y="0"/>
          <a:ext cx="0" cy="0"/>
          <a:chOff x="0" y="0"/>
          <a:chExt cx="0" cy="0"/>
        </a:xfrm>
      </p:grpSpPr>
      <p:sp>
        <p:nvSpPr>
          <p:cNvPr id="1506" name="Google Shape;1506;g3fa2765bde1_0_8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7" name="Google Shape;1507;g3fa2765bde1_0_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1" name="Shape 1511"/>
        <p:cNvGrpSpPr/>
        <p:nvPr/>
      </p:nvGrpSpPr>
      <p:grpSpPr>
        <a:xfrm>
          <a:off x="0" y="0"/>
          <a:ext cx="0" cy="0"/>
          <a:chOff x="0" y="0"/>
          <a:chExt cx="0" cy="0"/>
        </a:xfrm>
      </p:grpSpPr>
      <p:sp>
        <p:nvSpPr>
          <p:cNvPr id="1512" name="Google Shape;1512;g3fa2765bde1_0_9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13" name="Google Shape;1513;g3fa2765bde1_0_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8" name="Shape 1518"/>
        <p:cNvGrpSpPr/>
        <p:nvPr/>
      </p:nvGrpSpPr>
      <p:grpSpPr>
        <a:xfrm>
          <a:off x="0" y="0"/>
          <a:ext cx="0" cy="0"/>
          <a:chOff x="0" y="0"/>
          <a:chExt cx="0" cy="0"/>
        </a:xfrm>
      </p:grpSpPr>
      <p:sp>
        <p:nvSpPr>
          <p:cNvPr id="1519" name="Google Shape;1519;g3f7946c1f6d_0_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520" name="Google Shape;1520;g3f7946c1f6d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4" name="Shape 1524"/>
        <p:cNvGrpSpPr/>
        <p:nvPr/>
      </p:nvGrpSpPr>
      <p:grpSpPr>
        <a:xfrm>
          <a:off x="0" y="0"/>
          <a:ext cx="0" cy="0"/>
          <a:chOff x="0" y="0"/>
          <a:chExt cx="0" cy="0"/>
        </a:xfrm>
      </p:grpSpPr>
      <p:sp>
        <p:nvSpPr>
          <p:cNvPr id="1525" name="Google Shape;1525;g3fa5893fb4d_31_73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26" name="Google Shape;1526;g3fa5893fb4d_31_73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Commercial Earth observation imagery is increasingly available at scale. The harder question is how we make that imagery trustworthy and useful for science, operations, and real-world decisions.</a:t>
            </a:r>
            <a:endParaRPr/>
          </a:p>
          <a:p>
            <a:pPr indent="0" lvl="0" marL="0" rtl="0" algn="l">
              <a:lnSpc>
                <a:spcPct val="100000"/>
              </a:lnSpc>
              <a:spcBef>
                <a:spcPts val="0"/>
              </a:spcBef>
              <a:spcAft>
                <a:spcPts val="0"/>
              </a:spcAft>
              <a:buSzPts val="1400"/>
              <a:buNone/>
            </a:pPr>
            <a:r>
              <a:rPr lang="en-GB"/>
              <a:t>We’ll briefly share what Vantor is doing today, where we see the remaining gaps, and where collaboration with civil agencies and organizations could help.</a:t>
            </a:r>
            <a:endParaRPr/>
          </a:p>
        </p:txBody>
      </p:sp>
      <p:sp>
        <p:nvSpPr>
          <p:cNvPr id="1527" name="Google Shape;1527;g3fa5893fb4d_31_73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6" name="Shape 1536"/>
        <p:cNvGrpSpPr/>
        <p:nvPr/>
      </p:nvGrpSpPr>
      <p:grpSpPr>
        <a:xfrm>
          <a:off x="0" y="0"/>
          <a:ext cx="0" cy="0"/>
          <a:chOff x="0" y="0"/>
          <a:chExt cx="0" cy="0"/>
        </a:xfrm>
      </p:grpSpPr>
      <p:sp>
        <p:nvSpPr>
          <p:cNvPr id="1537" name="Google Shape;1537;g3fa5893fb4d_31_75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38" name="Google Shape;1538;g3fa5893fb4d_31_75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We see a shared challenge between government users, science users, and commercial providers. Government and science users need reliable data, clear uncertainty, transparent product changes, interoperable products, and faster paths from data to decisions.Commercial providers need requirements that are clear and tied to specific uses. We need access to shared calibration and validation tools, sites, and guidance. We also need evaluation methods that are consistent across agencies, along with feedback early enough to improve the products. We don’t see these as competing needs. They are connected. Civil users need quality evidence they can understand, while commercial providers need a practical and consistent way to produce that evidence.</a:t>
            </a:r>
            <a:endParaRPr/>
          </a:p>
        </p:txBody>
      </p:sp>
      <p:sp>
        <p:nvSpPr>
          <p:cNvPr id="1539" name="Google Shape;1539;g3fa5893fb4d_31_75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8" name="Shape 1548"/>
        <p:cNvGrpSpPr/>
        <p:nvPr/>
      </p:nvGrpSpPr>
      <p:grpSpPr>
        <a:xfrm>
          <a:off x="0" y="0"/>
          <a:ext cx="0" cy="0"/>
          <a:chOff x="0" y="0"/>
          <a:chExt cx="0" cy="0"/>
        </a:xfrm>
      </p:grpSpPr>
      <p:sp>
        <p:nvSpPr>
          <p:cNvPr id="1549" name="Google Shape;1549;g3fa5893fb4d_31_76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50" name="Google Shape;1550;g3fa5893fb4d_31_76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At Vantor, we think trust needs to be demonstrated in six ways.</a:t>
            </a:r>
            <a:endParaRPr/>
          </a:p>
          <a:p>
            <a:pPr indent="0" lvl="0" marL="0" rtl="0" algn="l">
              <a:lnSpc>
                <a:spcPct val="100000"/>
              </a:lnSpc>
              <a:spcBef>
                <a:spcPts val="0"/>
              </a:spcBef>
              <a:spcAft>
                <a:spcPts val="0"/>
              </a:spcAft>
              <a:buSzPts val="1400"/>
              <a:buNone/>
            </a:pPr>
            <a:r>
              <a:rPr lang="en-GB"/>
              <a:t>First, data must be traceable. Users should be able to connect the final product to the measurements and standards behind it.</a:t>
            </a:r>
            <a:endParaRPr/>
          </a:p>
          <a:p>
            <a:pPr indent="0" lvl="0" marL="0" rtl="0" algn="l">
              <a:lnSpc>
                <a:spcPct val="100000"/>
              </a:lnSpc>
              <a:spcBef>
                <a:spcPts val="0"/>
              </a:spcBef>
              <a:spcAft>
                <a:spcPts val="0"/>
              </a:spcAft>
              <a:buSzPts val="1400"/>
              <a:buNone/>
            </a:pPr>
            <a:r>
              <a:rPr lang="en-GB"/>
              <a:t>Second, quality must be quantified. Providers need to report uncertainty and identify the error sources that matter most. Just as importantly, users need to understand what that uncertainty means for their decision.</a:t>
            </a:r>
            <a:endParaRPr/>
          </a:p>
          <a:p>
            <a:pPr indent="0" lvl="0" marL="0" rtl="0" algn="l">
              <a:lnSpc>
                <a:spcPct val="100000"/>
              </a:lnSpc>
              <a:spcBef>
                <a:spcPts val="0"/>
              </a:spcBef>
              <a:spcAft>
                <a:spcPts val="0"/>
              </a:spcAft>
              <a:buSzPts val="1400"/>
              <a:buNone/>
            </a:pPr>
            <a:r>
              <a:rPr lang="en-GB"/>
              <a:t>Third, data must be independently validated. Independent checks and intercomparisons add confidence beyond the provider’s own calibration.</a:t>
            </a:r>
            <a:endParaRPr/>
          </a:p>
          <a:p>
            <a:pPr indent="0" lvl="0" marL="0" rtl="0" algn="l">
              <a:lnSpc>
                <a:spcPct val="100000"/>
              </a:lnSpc>
              <a:spcBef>
                <a:spcPts val="0"/>
              </a:spcBef>
              <a:spcAft>
                <a:spcPts val="0"/>
              </a:spcAft>
              <a:buSzPts val="1400"/>
              <a:buNone/>
            </a:pPr>
            <a:r>
              <a:rPr lang="en-GB"/>
              <a:t>Fourth, performance must be monitored over time—not just checked when a sensor launches.</a:t>
            </a:r>
            <a:endParaRPr/>
          </a:p>
          <a:p>
            <a:pPr indent="0" lvl="0" marL="0" rtl="0" algn="l">
              <a:lnSpc>
                <a:spcPct val="100000"/>
              </a:lnSpc>
              <a:spcBef>
                <a:spcPts val="0"/>
              </a:spcBef>
              <a:spcAft>
                <a:spcPts val="0"/>
              </a:spcAft>
              <a:buSzPts val="1400"/>
              <a:buNone/>
            </a:pPr>
            <a:r>
              <a:rPr lang="en-GB"/>
              <a:t>Fifth, the processing, calibration, and limitations need to be documented in a way that users can find, compare, and reuse.</a:t>
            </a:r>
            <a:endParaRPr/>
          </a:p>
          <a:p>
            <a:pPr indent="0" lvl="0" marL="0" rtl="0" algn="l">
              <a:lnSpc>
                <a:spcPct val="100000"/>
              </a:lnSpc>
              <a:spcBef>
                <a:spcPts val="0"/>
              </a:spcBef>
              <a:spcAft>
                <a:spcPts val="0"/>
              </a:spcAft>
              <a:buSzPts val="1400"/>
              <a:buNone/>
            </a:pPr>
            <a:r>
              <a:rPr lang="en-GB"/>
              <a:t>And finally, performance needs to be fit for purpose. A product may compare well against a standard and still have meaningful error in a real application.</a:t>
            </a:r>
            <a:endParaRPr/>
          </a:p>
          <a:p>
            <a:pPr indent="0" lvl="0" marL="0" rtl="0" algn="l">
              <a:lnSpc>
                <a:spcPct val="100000"/>
              </a:lnSpc>
              <a:spcBef>
                <a:spcPts val="0"/>
              </a:spcBef>
              <a:spcAft>
                <a:spcPts val="0"/>
              </a:spcAft>
              <a:buSzPts val="1400"/>
              <a:buNone/>
            </a:pPr>
            <a:r>
              <a:rPr lang="en-GB"/>
              <a:t>Together, these ideas move us from simply claiming that a product is good to providing evidence that users can actually use.</a:t>
            </a:r>
            <a:endParaRPr/>
          </a:p>
        </p:txBody>
      </p:sp>
      <p:sp>
        <p:nvSpPr>
          <p:cNvPr id="1551" name="Google Shape;1551;g3fa5893fb4d_31_76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3" name="Shape 1563"/>
        <p:cNvGrpSpPr/>
        <p:nvPr/>
      </p:nvGrpSpPr>
      <p:grpSpPr>
        <a:xfrm>
          <a:off x="0" y="0"/>
          <a:ext cx="0" cy="0"/>
          <a:chOff x="0" y="0"/>
          <a:chExt cx="0" cy="0"/>
        </a:xfrm>
      </p:grpSpPr>
      <p:sp>
        <p:nvSpPr>
          <p:cNvPr id="1564" name="Google Shape;1564;g3fa5893fb4d_31_77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65" name="Google Shape;1565;g3fa5893fb4d_31_77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Our vicarious calibration field site at CASP is Vantor’s current SI-traceable calibration anchor.</a:t>
            </a:r>
            <a:endParaRPr/>
          </a:p>
          <a:p>
            <a:pPr indent="0" lvl="0" marL="0" rtl="0" algn="l">
              <a:lnSpc>
                <a:spcPct val="100000"/>
              </a:lnSpc>
              <a:spcBef>
                <a:spcPts val="0"/>
              </a:spcBef>
              <a:spcAft>
                <a:spcPts val="0"/>
              </a:spcAft>
              <a:buSzPts val="1400"/>
              <a:buNone/>
            </a:pPr>
            <a:r>
              <a:rPr lang="en-GB"/>
              <a:t>The important point is that this is not just one measurement at one field site. It is a documented chain connecting primary optical standards, field measurements of reflectance and radiance, atmospheric characterization, radiative-transfer modeling, and the calibration coefficients ultimately used in sensor products.</a:t>
            </a:r>
            <a:endParaRPr/>
          </a:p>
          <a:p>
            <a:pPr indent="0" lvl="0" marL="0" rtl="0" algn="l">
              <a:lnSpc>
                <a:spcPct val="100000"/>
              </a:lnSpc>
              <a:spcBef>
                <a:spcPts val="0"/>
              </a:spcBef>
              <a:spcAft>
                <a:spcPts val="0"/>
              </a:spcAft>
              <a:buSzPts val="1400"/>
              <a:buNone/>
            </a:pPr>
            <a:r>
              <a:rPr lang="en-GB"/>
              <a:t>We also use independent references such as RadCalNet to check the results.</a:t>
            </a:r>
            <a:endParaRPr/>
          </a:p>
          <a:p>
            <a:pPr indent="0" lvl="0" marL="0" rtl="0" algn="l">
              <a:lnSpc>
                <a:spcPct val="100000"/>
              </a:lnSpc>
              <a:spcBef>
                <a:spcPts val="0"/>
              </a:spcBef>
              <a:spcAft>
                <a:spcPts val="0"/>
              </a:spcAft>
              <a:buSzPts val="1400"/>
              <a:buNone/>
            </a:pPr>
            <a:r>
              <a:rPr lang="en-GB"/>
              <a:t>The intended outcome is calibrated measurements that can be compared across sensors, locations, and time.</a:t>
            </a:r>
            <a:endParaRPr/>
          </a:p>
          <a:p>
            <a:pPr indent="0" lvl="0" marL="0" rtl="0" algn="l">
              <a:lnSpc>
                <a:spcPct val="100000"/>
              </a:lnSpc>
              <a:spcBef>
                <a:spcPts val="0"/>
              </a:spcBef>
              <a:spcAft>
                <a:spcPts val="0"/>
              </a:spcAft>
              <a:buSzPts val="1400"/>
              <a:buNone/>
            </a:pPr>
            <a:r>
              <a:rPr lang="en-GB"/>
              <a:t>This is the foundation Vantor has today. The challenge is how to extend that foundation as the number of sensors, products, and applications grows.</a:t>
            </a:r>
            <a:endParaRPr/>
          </a:p>
          <a:p>
            <a:pPr indent="0" lvl="0" marL="0" rtl="0" algn="l">
              <a:lnSpc>
                <a:spcPct val="100000"/>
              </a:lnSpc>
              <a:spcBef>
                <a:spcPts val="0"/>
              </a:spcBef>
              <a:spcAft>
                <a:spcPts val="0"/>
              </a:spcAft>
              <a:buSzPts val="1400"/>
              <a:buNone/>
            </a:pPr>
            <a:r>
              <a:t/>
            </a:r>
            <a:endParaRPr/>
          </a:p>
        </p:txBody>
      </p:sp>
      <p:sp>
        <p:nvSpPr>
          <p:cNvPr id="1566" name="Google Shape;1566;g3fa5893fb4d_31_77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2" name="Shape 1602"/>
        <p:cNvGrpSpPr/>
        <p:nvPr/>
      </p:nvGrpSpPr>
      <p:grpSpPr>
        <a:xfrm>
          <a:off x="0" y="0"/>
          <a:ext cx="0" cy="0"/>
          <a:chOff x="0" y="0"/>
          <a:chExt cx="0" cy="0"/>
        </a:xfrm>
      </p:grpSpPr>
      <p:sp>
        <p:nvSpPr>
          <p:cNvPr id="1603" name="Google Shape;1603;g3fa5893fb4d_31_81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04" name="Google Shape;1604;g3fa5893fb4d_31_81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A single field site cannot support a growing constellation by itself.</a:t>
            </a:r>
            <a:endParaRPr/>
          </a:p>
          <a:p>
            <a:pPr indent="0" lvl="0" marL="0" rtl="0" algn="l">
              <a:lnSpc>
                <a:spcPct val="100000"/>
              </a:lnSpc>
              <a:spcBef>
                <a:spcPts val="0"/>
              </a:spcBef>
              <a:spcAft>
                <a:spcPts val="0"/>
              </a:spcAft>
              <a:buSzPts val="1400"/>
              <a:buNone/>
            </a:pPr>
            <a:r>
              <a:rPr lang="en-GB"/>
              <a:t>RadTraCS is intended to extend the primary reference beyond CASP through global, unmanned calibration sites. HARMONY addresses the related challenge of comparing measurements across different sensors.</a:t>
            </a:r>
            <a:endParaRPr/>
          </a:p>
          <a:p>
            <a:pPr indent="0" lvl="0" marL="0" rtl="0" algn="l">
              <a:lnSpc>
                <a:spcPct val="100000"/>
              </a:lnSpc>
              <a:spcBef>
                <a:spcPts val="0"/>
              </a:spcBef>
              <a:spcAft>
                <a:spcPts val="0"/>
              </a:spcAft>
              <a:buSzPts val="1400"/>
              <a:buNone/>
            </a:pPr>
            <a:r>
              <a:rPr lang="en-GB"/>
              <a:t>Together, these efforts move us from calibration at a primary reference site toward a constellation-wide and sensor-agnostic operating model.</a:t>
            </a:r>
            <a:endParaRPr/>
          </a:p>
          <a:p>
            <a:pPr indent="0" lvl="0" marL="0" rtl="0" algn="l">
              <a:lnSpc>
                <a:spcPct val="100000"/>
              </a:lnSpc>
              <a:spcBef>
                <a:spcPts val="0"/>
              </a:spcBef>
              <a:spcAft>
                <a:spcPts val="0"/>
              </a:spcAft>
              <a:buSzPts val="1400"/>
              <a:buNone/>
            </a:pPr>
            <a:r>
              <a:rPr lang="en-GB"/>
              <a:t>The goal is year-round calibration, better cross-sensor consistency, and reliable inputs to mission-ready analytics as the constellation grows.</a:t>
            </a:r>
            <a:endParaRPr/>
          </a:p>
          <a:p>
            <a:pPr indent="0" lvl="0" marL="0" rtl="0" algn="l">
              <a:lnSpc>
                <a:spcPct val="100000"/>
              </a:lnSpc>
              <a:spcBef>
                <a:spcPts val="0"/>
              </a:spcBef>
              <a:spcAft>
                <a:spcPts val="0"/>
              </a:spcAft>
              <a:buSzPts val="1400"/>
              <a:buNone/>
            </a:pPr>
            <a:r>
              <a:rPr lang="en-GB"/>
              <a:t>We are connecting fieldwork, automated sites, independent references, and cross-calibration together in a way that can scale.</a:t>
            </a:r>
            <a:endParaRPr/>
          </a:p>
          <a:p>
            <a:pPr indent="0" lvl="0" marL="0" rtl="0" algn="l">
              <a:lnSpc>
                <a:spcPct val="100000"/>
              </a:lnSpc>
              <a:spcBef>
                <a:spcPts val="0"/>
              </a:spcBef>
              <a:spcAft>
                <a:spcPts val="0"/>
              </a:spcAft>
              <a:buSzPts val="1400"/>
              <a:buNone/>
            </a:pPr>
            <a:r>
              <a:t/>
            </a:r>
            <a:endParaRPr/>
          </a:p>
        </p:txBody>
      </p:sp>
      <p:sp>
        <p:nvSpPr>
          <p:cNvPr id="1605" name="Google Shape;1605;g3fa5893fb4d_31_81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4" name="Shape 1644"/>
        <p:cNvGrpSpPr/>
        <p:nvPr/>
      </p:nvGrpSpPr>
      <p:grpSpPr>
        <a:xfrm>
          <a:off x="0" y="0"/>
          <a:ext cx="0" cy="0"/>
          <a:chOff x="0" y="0"/>
          <a:chExt cx="0" cy="0"/>
        </a:xfrm>
      </p:grpSpPr>
      <p:sp>
        <p:nvSpPr>
          <p:cNvPr id="1645" name="Google Shape;1645;g3fa5893fb4d_31_85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46" name="Google Shape;1646;g3fa5893fb4d_31_85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Trust is not created once and then finished. It has to be managed throughout the product lifecycle.</a:t>
            </a:r>
            <a:endParaRPr/>
          </a:p>
          <a:p>
            <a:pPr indent="0" lvl="0" marL="0" rtl="0" algn="l">
              <a:lnSpc>
                <a:spcPct val="100000"/>
              </a:lnSpc>
              <a:spcBef>
                <a:spcPts val="0"/>
              </a:spcBef>
              <a:spcAft>
                <a:spcPts val="0"/>
              </a:spcAft>
              <a:buSzPts val="1400"/>
              <a:buNone/>
            </a:pPr>
            <a:r>
              <a:rPr lang="en-GB"/>
              <a:t>Before launch, Vantor characterizes the sensor’s response and radiometric behavior. This is where common test methods and measurable requirements from civil partners would be valuable.</a:t>
            </a:r>
            <a:endParaRPr/>
          </a:p>
          <a:p>
            <a:pPr indent="0" lvl="0" marL="0" rtl="0" algn="l">
              <a:lnSpc>
                <a:spcPct val="100000"/>
              </a:lnSpc>
              <a:spcBef>
                <a:spcPts val="0"/>
              </a:spcBef>
              <a:spcAft>
                <a:spcPts val="0"/>
              </a:spcAft>
              <a:buSzPts val="1400"/>
              <a:buNone/>
            </a:pPr>
            <a:r>
              <a:rPr lang="en-GB"/>
              <a:t>During commissioning, Vantor calibrates and validates the sensor and establishes an initial baseline. Independent checks and intercomparisons can add confidence at this stage.</a:t>
            </a:r>
            <a:endParaRPr/>
          </a:p>
          <a:p>
            <a:pPr indent="0" lvl="0" marL="0" rtl="0" algn="l">
              <a:lnSpc>
                <a:spcPct val="100000"/>
              </a:lnSpc>
              <a:spcBef>
                <a:spcPts val="0"/>
              </a:spcBef>
              <a:spcAft>
                <a:spcPts val="0"/>
              </a:spcAft>
              <a:buSzPts val="1400"/>
              <a:buNone/>
            </a:pPr>
            <a:r>
              <a:rPr lang="en-GB"/>
              <a:t>During operations, Vantor monitors drift, stability, and consistency across sensors. Shared reference sites and long-term measurements would help make that monitoring stronger and more sustainable.</a:t>
            </a:r>
            <a:endParaRPr/>
          </a:p>
          <a:p>
            <a:pPr indent="0" lvl="0" marL="0" rtl="0" algn="l">
              <a:lnSpc>
                <a:spcPct val="100000"/>
              </a:lnSpc>
              <a:spcBef>
                <a:spcPts val="0"/>
              </a:spcBef>
              <a:spcAft>
                <a:spcPts val="0"/>
              </a:spcAft>
              <a:buSzPts val="1400"/>
              <a:buNone/>
            </a:pPr>
            <a:r>
              <a:rPr lang="en-GB"/>
              <a:t>And in the archive, Vantor reprocesses products when needed, tracks changes, and alerts users. A common way to record product changes would make those updates easier for users to understand.</a:t>
            </a:r>
            <a:endParaRPr/>
          </a:p>
          <a:p>
            <a:pPr indent="0" lvl="0" marL="0" rtl="0" algn="l">
              <a:lnSpc>
                <a:spcPct val="100000"/>
              </a:lnSpc>
              <a:spcBef>
                <a:spcPts val="0"/>
              </a:spcBef>
              <a:spcAft>
                <a:spcPts val="0"/>
              </a:spcAft>
              <a:buSzPts val="1400"/>
              <a:buNone/>
            </a:pPr>
            <a:r>
              <a:rPr lang="en-GB"/>
              <a:t>The opportunity is to connect the work Vantor is already doing with common civil-sector methods and references. </a:t>
            </a:r>
            <a:endParaRPr/>
          </a:p>
        </p:txBody>
      </p:sp>
      <p:sp>
        <p:nvSpPr>
          <p:cNvPr id="1647" name="Google Shape;1647;g3fa5893fb4d_31_85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5" name="Shape 1665"/>
        <p:cNvGrpSpPr/>
        <p:nvPr/>
      </p:nvGrpSpPr>
      <p:grpSpPr>
        <a:xfrm>
          <a:off x="0" y="0"/>
          <a:ext cx="0" cy="0"/>
          <a:chOff x="0" y="0"/>
          <a:chExt cx="0" cy="0"/>
        </a:xfrm>
      </p:grpSpPr>
      <p:sp>
        <p:nvSpPr>
          <p:cNvPr id="1666" name="Google Shape;1666;g3fa5893fb4d_31_87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67" name="Google Shape;1667;g3fa5893fb4d_31_87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We see three practical areas where civil and commercial organizations could work together.</a:t>
            </a:r>
            <a:endParaRPr/>
          </a:p>
          <a:p>
            <a:pPr indent="0" lvl="0" marL="0" rtl="0" algn="l">
              <a:lnSpc>
                <a:spcPct val="100000"/>
              </a:lnSpc>
              <a:spcBef>
                <a:spcPts val="0"/>
              </a:spcBef>
              <a:spcAft>
                <a:spcPts val="0"/>
              </a:spcAft>
              <a:buSzPts val="1400"/>
              <a:buNone/>
            </a:pPr>
            <a:r>
              <a:rPr lang="en-GB"/>
              <a:t>First, common, application-relevant requirements. Civil agencies and users can help define measurable thresholds for uncertainty, stability, cross-sensor consistency, and analysis-ready products.</a:t>
            </a:r>
            <a:endParaRPr/>
          </a:p>
          <a:p>
            <a:pPr indent="0" lvl="0" marL="0" rtl="0" algn="l">
              <a:lnSpc>
                <a:spcPct val="100000"/>
              </a:lnSpc>
              <a:spcBef>
                <a:spcPts val="0"/>
              </a:spcBef>
              <a:spcAft>
                <a:spcPts val="0"/>
              </a:spcAft>
              <a:buSzPts val="1400"/>
              <a:buNone/>
            </a:pPr>
            <a:r>
              <a:rPr lang="en-GB"/>
              <a:t>Second, shared calibration and validation infrastructure. Commercial providers would benefit from access to reference sites, independent validation campaigns, atmospheric and surface measurements, and common evaluation tools.</a:t>
            </a:r>
            <a:endParaRPr/>
          </a:p>
          <a:p>
            <a:pPr indent="0" lvl="0" marL="0" rtl="0" algn="l">
              <a:lnSpc>
                <a:spcPct val="100000"/>
              </a:lnSpc>
              <a:spcBef>
                <a:spcPts val="0"/>
              </a:spcBef>
              <a:spcAft>
                <a:spcPts val="0"/>
              </a:spcAft>
              <a:buSzPts val="1400"/>
              <a:buNone/>
            </a:pPr>
            <a:r>
              <a:rPr lang="en-GB"/>
              <a:t>Third, portable quality evidence. Common standards for metadata, uncertainty, calibration history, product versioning, and reprocessing would make commercial quality records easier to reuse across customers and agencies.</a:t>
            </a:r>
            <a:endParaRPr/>
          </a:p>
          <a:p>
            <a:pPr indent="0" lvl="0" marL="0" rtl="0" algn="l">
              <a:lnSpc>
                <a:spcPct val="100000"/>
              </a:lnSpc>
              <a:spcBef>
                <a:spcPts val="0"/>
              </a:spcBef>
              <a:spcAft>
                <a:spcPts val="0"/>
              </a:spcAft>
              <a:buSzPts val="1400"/>
              <a:buNone/>
            </a:pPr>
            <a:r>
              <a:rPr lang="en-GB"/>
              <a:t>The goal is not to create one process for every application. It is to establish a common foundation that can be extended when a specific application requires more detail or higher rigor.</a:t>
            </a:r>
            <a:endParaRPr/>
          </a:p>
        </p:txBody>
      </p:sp>
      <p:sp>
        <p:nvSpPr>
          <p:cNvPr id="1668" name="Google Shape;1668;g3fa5893fb4d_31_87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1" name="Shape 1681"/>
        <p:cNvGrpSpPr/>
        <p:nvPr/>
      </p:nvGrpSpPr>
      <p:grpSpPr>
        <a:xfrm>
          <a:off x="0" y="0"/>
          <a:ext cx="0" cy="0"/>
          <a:chOff x="0" y="0"/>
          <a:chExt cx="0" cy="0"/>
        </a:xfrm>
      </p:grpSpPr>
      <p:sp>
        <p:nvSpPr>
          <p:cNvPr id="1682" name="Google Shape;1682;g3fa5893fb4d_31_88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83" name="Google Shape;1683;g3fa5893fb4d_31_88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ARD=Analysis Ready Data</a:t>
            </a:r>
            <a:endParaRPr/>
          </a:p>
        </p:txBody>
      </p:sp>
      <p:sp>
        <p:nvSpPr>
          <p:cNvPr id="1684" name="Google Shape;1684;g3fa5893fb4d_31_88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6" name="Shape 1696"/>
        <p:cNvGrpSpPr/>
        <p:nvPr/>
      </p:nvGrpSpPr>
      <p:grpSpPr>
        <a:xfrm>
          <a:off x="0" y="0"/>
          <a:ext cx="0" cy="0"/>
          <a:chOff x="0" y="0"/>
          <a:chExt cx="0" cy="0"/>
        </a:xfrm>
      </p:grpSpPr>
      <p:sp>
        <p:nvSpPr>
          <p:cNvPr id="1697" name="Google Shape;1697;g3f7946c1f6d_0_3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698" name="Google Shape;1698;g3f7946c1f6d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2" name="Shape 1702"/>
        <p:cNvGrpSpPr/>
        <p:nvPr/>
      </p:nvGrpSpPr>
      <p:grpSpPr>
        <a:xfrm>
          <a:off x="0" y="0"/>
          <a:ext cx="0" cy="0"/>
          <a:chOff x="0" y="0"/>
          <a:chExt cx="0" cy="0"/>
        </a:xfrm>
      </p:grpSpPr>
      <p:sp>
        <p:nvSpPr>
          <p:cNvPr id="1703" name="Google Shape;1703;g3f7946c1f6d_0_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704" name="Google Shape;1704;g3f7946c1f6d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8" name="Shape 1708"/>
        <p:cNvGrpSpPr/>
        <p:nvPr/>
      </p:nvGrpSpPr>
      <p:grpSpPr>
        <a:xfrm>
          <a:off x="0" y="0"/>
          <a:ext cx="0" cy="0"/>
          <a:chOff x="0" y="0"/>
          <a:chExt cx="0" cy="0"/>
        </a:xfrm>
      </p:grpSpPr>
      <p:sp>
        <p:nvSpPr>
          <p:cNvPr id="1709" name="Google Shape;1709;g3f7946c1f6d_0_5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710" name="Google Shape;1710;g3f7946c1f6d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4" name="Shape 1714"/>
        <p:cNvGrpSpPr/>
        <p:nvPr/>
      </p:nvGrpSpPr>
      <p:grpSpPr>
        <a:xfrm>
          <a:off x="0" y="0"/>
          <a:ext cx="0" cy="0"/>
          <a:chOff x="0" y="0"/>
          <a:chExt cx="0" cy="0"/>
        </a:xfrm>
      </p:grpSpPr>
      <p:sp>
        <p:nvSpPr>
          <p:cNvPr id="1715" name="Google Shape;1715;g3f7946c1f6d_0_5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716" name="Google Shape;1716;g3f7946c1f6d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0" name="Shape 1720"/>
        <p:cNvGrpSpPr/>
        <p:nvPr/>
      </p:nvGrpSpPr>
      <p:grpSpPr>
        <a:xfrm>
          <a:off x="0" y="0"/>
          <a:ext cx="0" cy="0"/>
          <a:chOff x="0" y="0"/>
          <a:chExt cx="0" cy="0"/>
        </a:xfrm>
      </p:grpSpPr>
      <p:sp>
        <p:nvSpPr>
          <p:cNvPr id="1721" name="Google Shape;1721;g409c15a2fb9_3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722" name="Google Shape;1722;g409c15a2fb9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6" name="Shape 1726"/>
        <p:cNvGrpSpPr/>
        <p:nvPr/>
      </p:nvGrpSpPr>
      <p:grpSpPr>
        <a:xfrm>
          <a:off x="0" y="0"/>
          <a:ext cx="0" cy="0"/>
          <a:chOff x="0" y="0"/>
          <a:chExt cx="0" cy="0"/>
        </a:xfrm>
      </p:grpSpPr>
      <p:sp>
        <p:nvSpPr>
          <p:cNvPr id="1727" name="Google Shape;1727;g3fa5893fb4d_14_4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8" name="Google Shape;1728;g3fa5893fb4d_14_4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4" name="Shape 1734"/>
        <p:cNvGrpSpPr/>
        <p:nvPr/>
      </p:nvGrpSpPr>
      <p:grpSpPr>
        <a:xfrm>
          <a:off x="0" y="0"/>
          <a:ext cx="0" cy="0"/>
          <a:chOff x="0" y="0"/>
          <a:chExt cx="0" cy="0"/>
        </a:xfrm>
      </p:grpSpPr>
      <p:sp>
        <p:nvSpPr>
          <p:cNvPr id="1735" name="Google Shape;1735;g3fa5893fb4d_14_4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6" name="Google Shape;1736;g3fa5893fb4d_14_4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0" name="Shape 1740"/>
        <p:cNvGrpSpPr/>
        <p:nvPr/>
      </p:nvGrpSpPr>
      <p:grpSpPr>
        <a:xfrm>
          <a:off x="0" y="0"/>
          <a:ext cx="0" cy="0"/>
          <a:chOff x="0" y="0"/>
          <a:chExt cx="0" cy="0"/>
        </a:xfrm>
      </p:grpSpPr>
      <p:sp>
        <p:nvSpPr>
          <p:cNvPr id="1741" name="Google Shape;1741;g3fa5893fb4d_14_4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2" name="Google Shape;1742;g3fa5893fb4d_14_4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7" name="Shape 1747"/>
        <p:cNvGrpSpPr/>
        <p:nvPr/>
      </p:nvGrpSpPr>
      <p:grpSpPr>
        <a:xfrm>
          <a:off x="0" y="0"/>
          <a:ext cx="0" cy="0"/>
          <a:chOff x="0" y="0"/>
          <a:chExt cx="0" cy="0"/>
        </a:xfrm>
      </p:grpSpPr>
      <p:sp>
        <p:nvSpPr>
          <p:cNvPr id="1748" name="Google Shape;1748;g3fa5893fb4d_14_4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9" name="Google Shape;1749;g3fa5893fb4d_14_4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3" name="Shape 1753"/>
        <p:cNvGrpSpPr/>
        <p:nvPr/>
      </p:nvGrpSpPr>
      <p:grpSpPr>
        <a:xfrm>
          <a:off x="0" y="0"/>
          <a:ext cx="0" cy="0"/>
          <a:chOff x="0" y="0"/>
          <a:chExt cx="0" cy="0"/>
        </a:xfrm>
      </p:grpSpPr>
      <p:sp>
        <p:nvSpPr>
          <p:cNvPr id="1754" name="Google Shape;1754;g3fa5893fb4d_14_4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5" name="Google Shape;1755;g3fa5893fb4d_14_4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0" name="Shape 1760"/>
        <p:cNvGrpSpPr/>
        <p:nvPr/>
      </p:nvGrpSpPr>
      <p:grpSpPr>
        <a:xfrm>
          <a:off x="0" y="0"/>
          <a:ext cx="0" cy="0"/>
          <a:chOff x="0" y="0"/>
          <a:chExt cx="0" cy="0"/>
        </a:xfrm>
      </p:grpSpPr>
      <p:sp>
        <p:nvSpPr>
          <p:cNvPr id="1761" name="Google Shape;1761;g3fa5893fb4d_14_4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2" name="Google Shape;1762;g3fa5893fb4d_14_4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7" name="Shape 1767"/>
        <p:cNvGrpSpPr/>
        <p:nvPr/>
      </p:nvGrpSpPr>
      <p:grpSpPr>
        <a:xfrm>
          <a:off x="0" y="0"/>
          <a:ext cx="0" cy="0"/>
          <a:chOff x="0" y="0"/>
          <a:chExt cx="0" cy="0"/>
        </a:xfrm>
      </p:grpSpPr>
      <p:sp>
        <p:nvSpPr>
          <p:cNvPr id="1768" name="Google Shape;1768;g3fa5893fb4d_14_4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9" name="Google Shape;1769;g3fa5893fb4d_14_4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4" name="Shape 1774"/>
        <p:cNvGrpSpPr/>
        <p:nvPr/>
      </p:nvGrpSpPr>
      <p:grpSpPr>
        <a:xfrm>
          <a:off x="0" y="0"/>
          <a:ext cx="0" cy="0"/>
          <a:chOff x="0" y="0"/>
          <a:chExt cx="0" cy="0"/>
        </a:xfrm>
      </p:grpSpPr>
      <p:sp>
        <p:nvSpPr>
          <p:cNvPr id="1775" name="Google Shape;1775;g3fa5893fb4d_14_4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6" name="Google Shape;1776;g3fa5893fb4d_14_4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1" name="Shape 1781"/>
        <p:cNvGrpSpPr/>
        <p:nvPr/>
      </p:nvGrpSpPr>
      <p:grpSpPr>
        <a:xfrm>
          <a:off x="0" y="0"/>
          <a:ext cx="0" cy="0"/>
          <a:chOff x="0" y="0"/>
          <a:chExt cx="0" cy="0"/>
        </a:xfrm>
      </p:grpSpPr>
      <p:sp>
        <p:nvSpPr>
          <p:cNvPr id="1782" name="Google Shape;1782;g3fa5893fb4d_14_4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3" name="Google Shape;1783;g3fa5893fb4d_14_4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9" name="Shape 1789"/>
        <p:cNvGrpSpPr/>
        <p:nvPr/>
      </p:nvGrpSpPr>
      <p:grpSpPr>
        <a:xfrm>
          <a:off x="0" y="0"/>
          <a:ext cx="0" cy="0"/>
          <a:chOff x="0" y="0"/>
          <a:chExt cx="0" cy="0"/>
        </a:xfrm>
      </p:grpSpPr>
      <p:sp>
        <p:nvSpPr>
          <p:cNvPr id="1790" name="Google Shape;1790;g3fa5893fb4d_14_4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1" name="Google Shape;1791;g3fa5893fb4d_14_4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5" name="Shape 1795"/>
        <p:cNvGrpSpPr/>
        <p:nvPr/>
      </p:nvGrpSpPr>
      <p:grpSpPr>
        <a:xfrm>
          <a:off x="0" y="0"/>
          <a:ext cx="0" cy="0"/>
          <a:chOff x="0" y="0"/>
          <a:chExt cx="0" cy="0"/>
        </a:xfrm>
      </p:grpSpPr>
      <p:sp>
        <p:nvSpPr>
          <p:cNvPr id="1796" name="Google Shape;1796;g3fa5893fb4d_14_4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7" name="Google Shape;1797;g3fa5893fb4d_14_4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2" name="Shape 1802"/>
        <p:cNvGrpSpPr/>
        <p:nvPr/>
      </p:nvGrpSpPr>
      <p:grpSpPr>
        <a:xfrm>
          <a:off x="0" y="0"/>
          <a:ext cx="0" cy="0"/>
          <a:chOff x="0" y="0"/>
          <a:chExt cx="0" cy="0"/>
        </a:xfrm>
      </p:grpSpPr>
      <p:sp>
        <p:nvSpPr>
          <p:cNvPr id="1803" name="Google Shape;1803;g409c15a2fb9_3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4" name="Google Shape;1804;g409c15a2fb9_3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9" name="Shape 1809"/>
        <p:cNvGrpSpPr/>
        <p:nvPr/>
      </p:nvGrpSpPr>
      <p:grpSpPr>
        <a:xfrm>
          <a:off x="0" y="0"/>
          <a:ext cx="0" cy="0"/>
          <a:chOff x="0" y="0"/>
          <a:chExt cx="0" cy="0"/>
        </a:xfrm>
      </p:grpSpPr>
      <p:sp>
        <p:nvSpPr>
          <p:cNvPr id="1810" name="Google Shape;1810;g3fb2cf85359_0_2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1" name="Google Shape;1811;g3fb2cf85359_0_2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1" name="Shape 1821"/>
        <p:cNvGrpSpPr/>
        <p:nvPr/>
      </p:nvGrpSpPr>
      <p:grpSpPr>
        <a:xfrm>
          <a:off x="0" y="0"/>
          <a:ext cx="0" cy="0"/>
          <a:chOff x="0" y="0"/>
          <a:chExt cx="0" cy="0"/>
        </a:xfrm>
      </p:grpSpPr>
      <p:sp>
        <p:nvSpPr>
          <p:cNvPr id="1822" name="Google Shape;1822;g409c15a2fb9_3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3" name="Google Shape;1823;g409c15a2fb9_3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2" name="Shape 1832"/>
        <p:cNvGrpSpPr/>
        <p:nvPr/>
      </p:nvGrpSpPr>
      <p:grpSpPr>
        <a:xfrm>
          <a:off x="0" y="0"/>
          <a:ext cx="0" cy="0"/>
          <a:chOff x="0" y="0"/>
          <a:chExt cx="0" cy="0"/>
        </a:xfrm>
      </p:grpSpPr>
      <p:sp>
        <p:nvSpPr>
          <p:cNvPr id="1833" name="Google Shape;1833;g3fb2cf85359_0_2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4" name="Google Shape;1834;g3fb2cf85359_0_2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3" name="Shape 1843"/>
        <p:cNvGrpSpPr/>
        <p:nvPr/>
      </p:nvGrpSpPr>
      <p:grpSpPr>
        <a:xfrm>
          <a:off x="0" y="0"/>
          <a:ext cx="0" cy="0"/>
          <a:chOff x="0" y="0"/>
          <a:chExt cx="0" cy="0"/>
        </a:xfrm>
      </p:grpSpPr>
      <p:sp>
        <p:nvSpPr>
          <p:cNvPr id="1844" name="Google Shape;1844;g3fb2cf85359_0_2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5" name="Google Shape;1845;g3fb2cf85359_0_2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3" name="Shape 1863"/>
        <p:cNvGrpSpPr/>
        <p:nvPr/>
      </p:nvGrpSpPr>
      <p:grpSpPr>
        <a:xfrm>
          <a:off x="0" y="0"/>
          <a:ext cx="0" cy="0"/>
          <a:chOff x="0" y="0"/>
          <a:chExt cx="0" cy="0"/>
        </a:xfrm>
      </p:grpSpPr>
      <p:sp>
        <p:nvSpPr>
          <p:cNvPr id="1864" name="Google Shape;1864;g3fb2cf85359_0_3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5" name="Google Shape;1865;g3fb2cf85359_0_3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9" name="Shape 1879"/>
        <p:cNvGrpSpPr/>
        <p:nvPr/>
      </p:nvGrpSpPr>
      <p:grpSpPr>
        <a:xfrm>
          <a:off x="0" y="0"/>
          <a:ext cx="0" cy="0"/>
          <a:chOff x="0" y="0"/>
          <a:chExt cx="0" cy="0"/>
        </a:xfrm>
      </p:grpSpPr>
      <p:sp>
        <p:nvSpPr>
          <p:cNvPr id="1880" name="Google Shape;1880;g3fb2cf85359_0_3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1" name="Google Shape;1881;g3fb2cf85359_0_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7" name="Shape 1897"/>
        <p:cNvGrpSpPr/>
        <p:nvPr/>
      </p:nvGrpSpPr>
      <p:grpSpPr>
        <a:xfrm>
          <a:off x="0" y="0"/>
          <a:ext cx="0" cy="0"/>
          <a:chOff x="0" y="0"/>
          <a:chExt cx="0" cy="0"/>
        </a:xfrm>
      </p:grpSpPr>
      <p:sp>
        <p:nvSpPr>
          <p:cNvPr id="1898" name="Google Shape;1898;g3fb2cf85359_0_3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9" name="Google Shape;1899;g3fb2cf85359_0_3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8" name="Shape 1908"/>
        <p:cNvGrpSpPr/>
        <p:nvPr/>
      </p:nvGrpSpPr>
      <p:grpSpPr>
        <a:xfrm>
          <a:off x="0" y="0"/>
          <a:ext cx="0" cy="0"/>
          <a:chOff x="0" y="0"/>
          <a:chExt cx="0" cy="0"/>
        </a:xfrm>
      </p:grpSpPr>
      <p:sp>
        <p:nvSpPr>
          <p:cNvPr id="1909" name="Google Shape;1909;g3fb2cf85359_0_3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0" name="Google Shape;1910;g3fb2cf85359_0_3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9" name="Shape 1919"/>
        <p:cNvGrpSpPr/>
        <p:nvPr/>
      </p:nvGrpSpPr>
      <p:grpSpPr>
        <a:xfrm>
          <a:off x="0" y="0"/>
          <a:ext cx="0" cy="0"/>
          <a:chOff x="0" y="0"/>
          <a:chExt cx="0" cy="0"/>
        </a:xfrm>
      </p:grpSpPr>
      <p:sp>
        <p:nvSpPr>
          <p:cNvPr id="1920" name="Google Shape;1920;g3fb2cf85359_0_3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1" name="Google Shape;1921;g3fb2cf85359_0_3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1" name="Shape 1941"/>
        <p:cNvGrpSpPr/>
        <p:nvPr/>
      </p:nvGrpSpPr>
      <p:grpSpPr>
        <a:xfrm>
          <a:off x="0" y="0"/>
          <a:ext cx="0" cy="0"/>
          <a:chOff x="0" y="0"/>
          <a:chExt cx="0" cy="0"/>
        </a:xfrm>
      </p:grpSpPr>
      <p:sp>
        <p:nvSpPr>
          <p:cNvPr id="1942" name="Google Shape;1942;g3fb2cf85359_0_3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3" name="Google Shape;1943;g3fb2cf85359_0_3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8" name="Shape 1948"/>
        <p:cNvGrpSpPr/>
        <p:nvPr/>
      </p:nvGrpSpPr>
      <p:grpSpPr>
        <a:xfrm>
          <a:off x="0" y="0"/>
          <a:ext cx="0" cy="0"/>
          <a:chOff x="0" y="0"/>
          <a:chExt cx="0" cy="0"/>
        </a:xfrm>
      </p:grpSpPr>
      <p:sp>
        <p:nvSpPr>
          <p:cNvPr id="1949" name="Google Shape;1949;g3fb2cf85359_0_3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0" name="Google Shape;1950;g3fb2cf85359_0_3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1" name="Shape 1971"/>
        <p:cNvGrpSpPr/>
        <p:nvPr/>
      </p:nvGrpSpPr>
      <p:grpSpPr>
        <a:xfrm>
          <a:off x="0" y="0"/>
          <a:ext cx="0" cy="0"/>
          <a:chOff x="0" y="0"/>
          <a:chExt cx="0" cy="0"/>
        </a:xfrm>
      </p:grpSpPr>
      <p:sp>
        <p:nvSpPr>
          <p:cNvPr id="1972" name="Google Shape;1972;g3fb2cf85359_0_4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3" name="Google Shape;1973;g3fb2cf85359_0_4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4" name="Shape 1984"/>
        <p:cNvGrpSpPr/>
        <p:nvPr/>
      </p:nvGrpSpPr>
      <p:grpSpPr>
        <a:xfrm>
          <a:off x="0" y="0"/>
          <a:ext cx="0" cy="0"/>
          <a:chOff x="0" y="0"/>
          <a:chExt cx="0" cy="0"/>
        </a:xfrm>
      </p:grpSpPr>
      <p:sp>
        <p:nvSpPr>
          <p:cNvPr id="1985" name="Google Shape;1985;g3fb2cf85359_0_4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6" name="Google Shape;1986;g3fb2cf85359_0_4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6" name="Shape 1996"/>
        <p:cNvGrpSpPr/>
        <p:nvPr/>
      </p:nvGrpSpPr>
      <p:grpSpPr>
        <a:xfrm>
          <a:off x="0" y="0"/>
          <a:ext cx="0" cy="0"/>
          <a:chOff x="0" y="0"/>
          <a:chExt cx="0" cy="0"/>
        </a:xfrm>
      </p:grpSpPr>
      <p:sp>
        <p:nvSpPr>
          <p:cNvPr id="1997" name="Google Shape;1997;g3fb2cf85359_0_4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8" name="Google Shape;1998;g3fb2cf85359_0_4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2" name="Shape 2012"/>
        <p:cNvGrpSpPr/>
        <p:nvPr/>
      </p:nvGrpSpPr>
      <p:grpSpPr>
        <a:xfrm>
          <a:off x="0" y="0"/>
          <a:ext cx="0" cy="0"/>
          <a:chOff x="0" y="0"/>
          <a:chExt cx="0" cy="0"/>
        </a:xfrm>
      </p:grpSpPr>
      <p:sp>
        <p:nvSpPr>
          <p:cNvPr id="2013" name="Google Shape;2013;g3fb2cf85359_0_4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4" name="Google Shape;2014;g3fb2cf85359_0_4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1" name="Shape 2031"/>
        <p:cNvGrpSpPr/>
        <p:nvPr/>
      </p:nvGrpSpPr>
      <p:grpSpPr>
        <a:xfrm>
          <a:off x="0" y="0"/>
          <a:ext cx="0" cy="0"/>
          <a:chOff x="0" y="0"/>
          <a:chExt cx="0" cy="0"/>
        </a:xfrm>
      </p:grpSpPr>
      <p:sp>
        <p:nvSpPr>
          <p:cNvPr id="2032" name="Google Shape;2032;g3fb2cf85359_0_4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3" name="Google Shape;2033;g3fb2cf85359_0_4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2" name="Shape 2042"/>
        <p:cNvGrpSpPr/>
        <p:nvPr/>
      </p:nvGrpSpPr>
      <p:grpSpPr>
        <a:xfrm>
          <a:off x="0" y="0"/>
          <a:ext cx="0" cy="0"/>
          <a:chOff x="0" y="0"/>
          <a:chExt cx="0" cy="0"/>
        </a:xfrm>
      </p:grpSpPr>
      <p:sp>
        <p:nvSpPr>
          <p:cNvPr id="2043" name="Google Shape;2043;g3fb2cf85359_0_4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4" name="Google Shape;2044;g3fb2cf85359_0_4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6" name="Shape 2056"/>
        <p:cNvGrpSpPr/>
        <p:nvPr/>
      </p:nvGrpSpPr>
      <p:grpSpPr>
        <a:xfrm>
          <a:off x="0" y="0"/>
          <a:ext cx="0" cy="0"/>
          <a:chOff x="0" y="0"/>
          <a:chExt cx="0" cy="0"/>
        </a:xfrm>
      </p:grpSpPr>
      <p:sp>
        <p:nvSpPr>
          <p:cNvPr id="2057" name="Google Shape;2057;g3f7946c1f6d_0_6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58" name="Google Shape;2058;g3f7946c1f6d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2" name="Shape 2062"/>
        <p:cNvGrpSpPr/>
        <p:nvPr/>
      </p:nvGrpSpPr>
      <p:grpSpPr>
        <a:xfrm>
          <a:off x="0" y="0"/>
          <a:ext cx="0" cy="0"/>
          <a:chOff x="0" y="0"/>
          <a:chExt cx="0" cy="0"/>
        </a:xfrm>
      </p:grpSpPr>
      <p:sp>
        <p:nvSpPr>
          <p:cNvPr id="2063" name="Google Shape;2063;g3fa48094be3_0_57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64" name="Google Shape;2064;g3fa48094be3_0_574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n-GB" sz="1200">
                <a:solidFill>
                  <a:schemeClr val="dk1"/>
                </a:solidFill>
                <a:latin typeface="Arial"/>
                <a:ea typeface="Arial"/>
                <a:cs typeface="Arial"/>
                <a:sym typeface="Arial"/>
              </a:rPr>
              <a:t>Here’s a snapshot of our commercial vendor portfolio.  We’ve recently awarded 8 new commercial data providers in June onto contract, totaling now 23 commercial data providers. The goal is to broaden access to diverse, complementary Earth observation capabilities—optical, multispectral, hyperspectral, SAR, GNSS, thermal infrared, precipitation, greenhouse gas, and DEM data. This diversity allows us to address a wide range of biosphere science questions.</a:t>
            </a:r>
            <a:endParaRPr/>
          </a:p>
          <a:p>
            <a:pPr indent="0" lvl="0" marL="0" rtl="0" algn="l">
              <a:spcBef>
                <a:spcPts val="0"/>
              </a:spcBef>
              <a:spcAft>
                <a:spcPts val="0"/>
              </a:spcAft>
              <a:buNone/>
            </a:pPr>
            <a:r>
              <a:t/>
            </a:r>
            <a:endParaRPr/>
          </a:p>
        </p:txBody>
      </p:sp>
      <p:sp>
        <p:nvSpPr>
          <p:cNvPr id="2065" name="Google Shape;2065;g3fa48094be3_0_574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9" name="Shape 2069"/>
        <p:cNvGrpSpPr/>
        <p:nvPr/>
      </p:nvGrpSpPr>
      <p:grpSpPr>
        <a:xfrm>
          <a:off x="0" y="0"/>
          <a:ext cx="0" cy="0"/>
          <a:chOff x="0" y="0"/>
          <a:chExt cx="0" cy="0"/>
        </a:xfrm>
      </p:grpSpPr>
      <p:sp>
        <p:nvSpPr>
          <p:cNvPr id="2070" name="Google Shape;2070;g3fa48094be3_0_57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71" name="Google Shape;2071;g3fa48094be3_0_57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Through CSDA, NASA conducts rigorous, independent assessments of commercial satellite data. These evaluations provide vendors with trusted validation of their products, which can help support customer confidence, market growth, and broader adoption.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Our evaluation criteria focus on three primary areas: data quality, usefulness for science and applications, and accessibility, along with other important vendor and product characteristics.</a:t>
            </a:r>
            <a:endParaRPr/>
          </a:p>
          <a:p>
            <a:pPr indent="0" lvl="0" marL="0" rtl="0" algn="l">
              <a:spcBef>
                <a:spcPts val="0"/>
              </a:spcBef>
              <a:spcAft>
                <a:spcPts val="0"/>
              </a:spcAft>
              <a:buNone/>
            </a:pPr>
            <a:r>
              <a:rPr lang="en-GB"/>
              <a:t>The results are documented in a publicly available assessment report. That report provides transparency into the evaluation process and serves as an independent reference for researchers, government users, customers, and investors.</a:t>
            </a:r>
            <a:endParaRPr/>
          </a:p>
          <a:p>
            <a:pPr indent="0" lvl="0" marL="0" rtl="0" algn="l">
              <a:spcBef>
                <a:spcPts val="0"/>
              </a:spcBef>
              <a:spcAft>
                <a:spcPts val="0"/>
              </a:spcAft>
              <a:buNone/>
            </a:pPr>
            <a:r>
              <a:rPr lang="en-GB"/>
              <a:t>The impact extends beyond the assessment itself. These evaluations help commercial providers build their customer base by increasing awareness within the research and applications communities. They also build trust by demonstrating product performance through an objective NASA-led review.</a:t>
            </a:r>
            <a:endParaRPr/>
          </a:p>
          <a:p>
            <a:pPr indent="0" lvl="0" marL="0" rtl="0" algn="l">
              <a:spcBef>
                <a:spcPts val="0"/>
              </a:spcBef>
              <a:spcAft>
                <a:spcPts val="0"/>
              </a:spcAft>
              <a:buNone/>
            </a:pPr>
            <a:r>
              <a:rPr lang="en-GB"/>
              <a:t>CSDA communications further enhance vendor visibility, while the evaluation process helps the science community better understand the full capabilities, limitations, and potential uses of each commercial dataset.</a:t>
            </a:r>
            <a:endParaRPr/>
          </a:p>
          <a:p>
            <a:pPr indent="0" lvl="0" marL="0" rtl="0" algn="l">
              <a:spcBef>
                <a:spcPts val="0"/>
              </a:spcBef>
              <a:spcAft>
                <a:spcPts val="0"/>
              </a:spcAft>
              <a:buNone/>
            </a:pPr>
            <a:r>
              <a:rPr lang="en-GB"/>
              <a:t>Ultimately, NASA’s evaluation program supports stronger commercial partnerships while helping researchers make informed decisions about which datasets are best suited to their science and application needs.</a:t>
            </a:r>
            <a:endParaRPr/>
          </a:p>
          <a:p>
            <a:pPr indent="0" lvl="0" marL="0" rtl="0" algn="l">
              <a:spcBef>
                <a:spcPts val="0"/>
              </a:spcBef>
              <a:spcAft>
                <a:spcPts val="0"/>
              </a:spcAft>
              <a:buNone/>
            </a:pPr>
            <a:r>
              <a:t/>
            </a:r>
            <a:endParaRPr/>
          </a:p>
        </p:txBody>
      </p:sp>
      <p:sp>
        <p:nvSpPr>
          <p:cNvPr id="2072" name="Google Shape;2072;g3fa48094be3_0_575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9" name="Shape 2099"/>
        <p:cNvGrpSpPr/>
        <p:nvPr/>
      </p:nvGrpSpPr>
      <p:grpSpPr>
        <a:xfrm>
          <a:off x="0" y="0"/>
          <a:ext cx="0" cy="0"/>
          <a:chOff x="0" y="0"/>
          <a:chExt cx="0" cy="0"/>
        </a:xfrm>
      </p:grpSpPr>
      <p:sp>
        <p:nvSpPr>
          <p:cNvPr id="2100" name="Google Shape;2100;g3fa48094be3_0_57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01" name="Google Shape;2101;g3fa48094be3_0_577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Partnerships are a fundamental component of the CSDA program. As commercial Earth observation continues to grow, collaboration across government, international organizations, and the commercial sector helps maximize the value of these data for science.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Within the U.S. Government, CSDA works closely with partner agencies through </a:t>
            </a:r>
            <a:r>
              <a:rPr b="0" lang="en-GB"/>
              <a:t>the Joint Agency Commercial Imagery Evaluation, or JACIE, </a:t>
            </a:r>
            <a:r>
              <a:rPr lang="en-GB"/>
              <a:t>to coordinate commercial data evaluations, share best practices, and develop common approaches for assessing data quality and utility. This collaboration helps reduce duplication of effort and promotes consistent evaluation methodologies </a:t>
            </a:r>
            <a:r>
              <a:rPr b="0" lang="en-GB"/>
              <a:t>across agencies.</a:t>
            </a:r>
            <a:endParaRPr/>
          </a:p>
          <a:p>
            <a:pPr indent="0" lvl="0" marL="0" rtl="0" algn="l">
              <a:spcBef>
                <a:spcPts val="0"/>
              </a:spcBef>
              <a:spcAft>
                <a:spcPts val="0"/>
              </a:spcAft>
              <a:buNone/>
            </a:pPr>
            <a:r>
              <a:t/>
            </a:r>
            <a:endParaRPr b="0"/>
          </a:p>
          <a:p>
            <a:pPr indent="0" lvl="0" marL="0" rtl="0" algn="l">
              <a:spcBef>
                <a:spcPts val="0"/>
              </a:spcBef>
              <a:spcAft>
                <a:spcPts val="0"/>
              </a:spcAft>
              <a:buNone/>
            </a:pPr>
            <a:r>
              <a:rPr b="0" lang="en-GB"/>
              <a:t>Internationally, NASA partners with organizations such as the European Space Agency, or ESA, to advance common guidelines, quality assessment frameworks, and technical processes for evaluating commercial Earth observation data. These collaborations support greater interoperability and strengthen the global Earth observation community.</a:t>
            </a:r>
            <a:endParaRPr/>
          </a:p>
          <a:p>
            <a:pPr indent="0" lvl="0" marL="0" rtl="0" algn="l">
              <a:spcBef>
                <a:spcPts val="0"/>
              </a:spcBef>
              <a:spcAft>
                <a:spcPts val="0"/>
              </a:spcAft>
              <a:buNone/>
            </a:pPr>
            <a:r>
              <a:rPr b="0" lang="en-GB"/>
              <a:t>CSDA also coordinates commercial data acquisition activities across the federal government with organizations including the U.S. Geological Survey, NOAA, the National Reconnaissance Office, the National Geospatial-Intelligence Agency, the U.S. Space Force, the U.S. Air Force, and other federal partners. By sharing requirements, lessons learned, and evaluation results, we help improve efficiency, reduce redundant purchases, and expand access to commercial data across multiple mission areas.</a:t>
            </a:r>
            <a:endParaRPr/>
          </a:p>
          <a:p>
            <a:pPr indent="0" lvl="0" marL="0" rtl="0" algn="l">
              <a:spcBef>
                <a:spcPts val="0"/>
              </a:spcBef>
              <a:spcAft>
                <a:spcPts val="0"/>
              </a:spcAft>
              <a:buNone/>
            </a:pPr>
            <a:r>
              <a:t/>
            </a:r>
            <a:endParaRPr b="0"/>
          </a:p>
          <a:p>
            <a:pPr indent="0" lvl="0" marL="0" rtl="0" algn="l">
              <a:spcBef>
                <a:spcPts val="0"/>
              </a:spcBef>
              <a:spcAft>
                <a:spcPts val="0"/>
              </a:spcAft>
              <a:buNone/>
            </a:pPr>
            <a:r>
              <a:rPr b="0" lang="en-GB"/>
              <a:t>Ultimately, these partnerships enable NASA and its partners to leverage commercial capabilities more effectively while accelerating scientific research, supporting </a:t>
            </a:r>
            <a:endParaRPr/>
          </a:p>
          <a:p>
            <a:pPr indent="0" lvl="0" marL="0" rtl="0" algn="l">
              <a:spcBef>
                <a:spcPts val="0"/>
              </a:spcBef>
              <a:spcAft>
                <a:spcPts val="0"/>
              </a:spcAft>
              <a:buNone/>
            </a:pPr>
            <a:r>
              <a:rPr b="0" lang="en-GB"/>
              <a:t> applications, and advancing the responsible use of commercial Earth observation data.</a:t>
            </a:r>
            <a:endParaRPr/>
          </a:p>
          <a:p>
            <a:pPr indent="0" lvl="0" marL="0" rtl="0" algn="l">
              <a:spcBef>
                <a:spcPts val="0"/>
              </a:spcBef>
              <a:spcAft>
                <a:spcPts val="0"/>
              </a:spcAft>
              <a:buNone/>
            </a:pPr>
            <a:r>
              <a:t/>
            </a:r>
            <a:endParaRPr/>
          </a:p>
        </p:txBody>
      </p:sp>
      <p:sp>
        <p:nvSpPr>
          <p:cNvPr id="2102" name="Google Shape;2102;g3fa48094be3_0_577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1" name="Shape 2111"/>
        <p:cNvGrpSpPr/>
        <p:nvPr/>
      </p:nvGrpSpPr>
      <p:grpSpPr>
        <a:xfrm>
          <a:off x="0" y="0"/>
          <a:ext cx="0" cy="0"/>
          <a:chOff x="0" y="0"/>
          <a:chExt cx="0" cy="0"/>
        </a:xfrm>
      </p:grpSpPr>
      <p:sp>
        <p:nvSpPr>
          <p:cNvPr id="2112" name="Google Shape;2112;g3fa48094be3_0_57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13" name="Google Shape;2113;g3fa48094be3_0_579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200">
                <a:solidFill>
                  <a:schemeClr val="dk1"/>
                </a:solidFill>
                <a:latin typeface="Arial"/>
                <a:ea typeface="Arial"/>
                <a:cs typeface="Arial"/>
                <a:sym typeface="Arial"/>
              </a:rPr>
              <a:t>As part of our evaluation process we use the </a:t>
            </a:r>
            <a:r>
              <a:rPr b="0" lang="en-GB"/>
              <a:t>ESA–NASA Joint Earth Observation Mission Quality Assessment Framework</a:t>
            </a:r>
            <a:r>
              <a:rPr lang="en-GB"/>
              <a:t>, which was developed to establish a consistent, transparent, and scientifically rigorous approach for evaluating commercial Earth observation data.</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As NASA and ESA increasingly rely on commercial data to complement government missions, it became important to create a common framework that enables evaluations to be performed using standardized criteria. The result is a standardized quality assessment that provides users with an objective understanding of a product's strengths, limitations, and appropriate use cases. This allows acquisition decisions to be made with greater confidence and ensures that assessment results are comparable across different vendors and sensor types.</a:t>
            </a:r>
            <a:endParaRPr/>
          </a:p>
          <a:p>
            <a:pPr indent="0" lvl="0" marL="0" rtl="0" algn="l">
              <a:spcBef>
                <a:spcPts val="0"/>
              </a:spcBef>
              <a:spcAft>
                <a:spcPts val="0"/>
              </a:spcAft>
              <a:buNone/>
            </a:pPr>
            <a:r>
              <a:t/>
            </a:r>
            <a:endParaRPr b="0" i="0" sz="1200">
              <a:solidFill>
                <a:schemeClr val="dk1"/>
              </a:solidFill>
              <a:latin typeface="Arial"/>
              <a:ea typeface="Arial"/>
              <a:cs typeface="Arial"/>
              <a:sym typeface="Arial"/>
            </a:endParaRPr>
          </a:p>
          <a:p>
            <a:pPr indent="0" lvl="0" marL="0" rtl="0" algn="l">
              <a:spcBef>
                <a:spcPts val="0"/>
              </a:spcBef>
              <a:spcAft>
                <a:spcPts val="0"/>
              </a:spcAft>
              <a:buNone/>
            </a:pPr>
            <a:r>
              <a:rPr lang="en-GB"/>
              <a:t>For NASA's CSDA program, this framework has become the foundation for many of our commercial data evaluations. It improves transparency, produces defensible assessment reports, and enables researchers to compare commercial data products using a common evaluation methodology. We’ve signed completed guidelines for Synthetic Aperture Radar and Optical data.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Perhaps most importantly, this collaboration between NASA and ESA promotes international consistency in commercial data assessments and helps strengthen confidence in the growing commercial Earth observation marketplace.</a:t>
            </a:r>
            <a:endParaRPr/>
          </a:p>
          <a:p>
            <a:pPr indent="0" lvl="0" marL="0" rtl="0" algn="l">
              <a:spcBef>
                <a:spcPts val="0"/>
              </a:spcBef>
              <a:spcAft>
                <a:spcPts val="0"/>
              </a:spcAft>
              <a:buNone/>
            </a:pPr>
            <a:r>
              <a:t/>
            </a:r>
            <a:endParaRPr/>
          </a:p>
        </p:txBody>
      </p:sp>
      <p:sp>
        <p:nvSpPr>
          <p:cNvPr id="2114" name="Google Shape;2114;g3fa48094be3_0_579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2" name="Shape 2122"/>
        <p:cNvGrpSpPr/>
        <p:nvPr/>
      </p:nvGrpSpPr>
      <p:grpSpPr>
        <a:xfrm>
          <a:off x="0" y="0"/>
          <a:ext cx="0" cy="0"/>
          <a:chOff x="0" y="0"/>
          <a:chExt cx="0" cy="0"/>
        </a:xfrm>
      </p:grpSpPr>
      <p:sp>
        <p:nvSpPr>
          <p:cNvPr id="2123" name="Google Shape;2123;g3f7946c1f6d_0_7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24" name="Google Shape;2124;g3f7946c1f6d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9" name="Shape 2129"/>
        <p:cNvGrpSpPr/>
        <p:nvPr/>
      </p:nvGrpSpPr>
      <p:grpSpPr>
        <a:xfrm>
          <a:off x="0" y="0"/>
          <a:ext cx="0" cy="0"/>
          <a:chOff x="0" y="0"/>
          <a:chExt cx="0" cy="0"/>
        </a:xfrm>
      </p:grpSpPr>
      <p:sp>
        <p:nvSpPr>
          <p:cNvPr id="2130" name="Google Shape;2130;g3fa2765bde1_0_13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31" name="Google Shape;2131;g3fa2765bde1_0_1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6" name="Shape 2136"/>
        <p:cNvGrpSpPr/>
        <p:nvPr/>
      </p:nvGrpSpPr>
      <p:grpSpPr>
        <a:xfrm>
          <a:off x="0" y="0"/>
          <a:ext cx="0" cy="0"/>
          <a:chOff x="0" y="0"/>
          <a:chExt cx="0" cy="0"/>
        </a:xfrm>
      </p:grpSpPr>
      <p:sp>
        <p:nvSpPr>
          <p:cNvPr id="2137" name="Google Shape;2137;g3fa2765bde1_0_13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38" name="Google Shape;2138;g3fa2765bde1_0_1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3" name="Shape 2143"/>
        <p:cNvGrpSpPr/>
        <p:nvPr/>
      </p:nvGrpSpPr>
      <p:grpSpPr>
        <a:xfrm>
          <a:off x="0" y="0"/>
          <a:ext cx="0" cy="0"/>
          <a:chOff x="0" y="0"/>
          <a:chExt cx="0" cy="0"/>
        </a:xfrm>
      </p:grpSpPr>
      <p:sp>
        <p:nvSpPr>
          <p:cNvPr id="2144" name="Google Shape;2144;g3fa2765bde1_0_142: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45" name="Google Shape;2145;g3fa2765bde1_0_1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9" name="Shape 2149"/>
        <p:cNvGrpSpPr/>
        <p:nvPr/>
      </p:nvGrpSpPr>
      <p:grpSpPr>
        <a:xfrm>
          <a:off x="0" y="0"/>
          <a:ext cx="0" cy="0"/>
          <a:chOff x="0" y="0"/>
          <a:chExt cx="0" cy="0"/>
        </a:xfrm>
      </p:grpSpPr>
      <p:sp>
        <p:nvSpPr>
          <p:cNvPr id="2150" name="Google Shape;2150;g3fa2765bde1_0_14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51" name="Google Shape;2151;g3fa2765bde1_0_1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5" name="Shape 2155"/>
        <p:cNvGrpSpPr/>
        <p:nvPr/>
      </p:nvGrpSpPr>
      <p:grpSpPr>
        <a:xfrm>
          <a:off x="0" y="0"/>
          <a:ext cx="0" cy="0"/>
          <a:chOff x="0" y="0"/>
          <a:chExt cx="0" cy="0"/>
        </a:xfrm>
      </p:grpSpPr>
      <p:sp>
        <p:nvSpPr>
          <p:cNvPr id="2156" name="Google Shape;2156;g3fa2765bde1_0_152: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57" name="Google Shape;2157;g3fa2765bde1_0_1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2" name="Shape 2162"/>
        <p:cNvGrpSpPr/>
        <p:nvPr/>
      </p:nvGrpSpPr>
      <p:grpSpPr>
        <a:xfrm>
          <a:off x="0" y="0"/>
          <a:ext cx="0" cy="0"/>
          <a:chOff x="0" y="0"/>
          <a:chExt cx="0" cy="0"/>
        </a:xfrm>
      </p:grpSpPr>
      <p:sp>
        <p:nvSpPr>
          <p:cNvPr id="2163" name="Google Shape;2163;g3fa2765bde1_0_15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64" name="Google Shape;2164;g3fa2765bde1_0_1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2" name="Shape 2172"/>
        <p:cNvGrpSpPr/>
        <p:nvPr/>
      </p:nvGrpSpPr>
      <p:grpSpPr>
        <a:xfrm>
          <a:off x="0" y="0"/>
          <a:ext cx="0" cy="0"/>
          <a:chOff x="0" y="0"/>
          <a:chExt cx="0" cy="0"/>
        </a:xfrm>
      </p:grpSpPr>
      <p:sp>
        <p:nvSpPr>
          <p:cNvPr id="2173" name="Google Shape;2173;g3fa2765bde1_0_16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74" name="Google Shape;2174;g3fa2765bde1_0_1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8" name="Shape 2178"/>
        <p:cNvGrpSpPr/>
        <p:nvPr/>
      </p:nvGrpSpPr>
      <p:grpSpPr>
        <a:xfrm>
          <a:off x="0" y="0"/>
          <a:ext cx="0" cy="0"/>
          <a:chOff x="0" y="0"/>
          <a:chExt cx="0" cy="0"/>
        </a:xfrm>
      </p:grpSpPr>
      <p:sp>
        <p:nvSpPr>
          <p:cNvPr id="2179" name="Google Shape;2179;g3fa2765bde1_0_172: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80" name="Google Shape;2180;g3fa2765bde1_0_1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3" name="Shape 2183"/>
        <p:cNvGrpSpPr/>
        <p:nvPr/>
      </p:nvGrpSpPr>
      <p:grpSpPr>
        <a:xfrm>
          <a:off x="0" y="0"/>
          <a:ext cx="0" cy="0"/>
          <a:chOff x="0" y="0"/>
          <a:chExt cx="0" cy="0"/>
        </a:xfrm>
      </p:grpSpPr>
      <p:sp>
        <p:nvSpPr>
          <p:cNvPr id="2184" name="Google Shape;2184;g3fa2765bde1_0_1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85" name="Google Shape;2185;g3fa2765bde1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9" name="Shape 2189"/>
        <p:cNvGrpSpPr/>
        <p:nvPr/>
      </p:nvGrpSpPr>
      <p:grpSpPr>
        <a:xfrm>
          <a:off x="0" y="0"/>
          <a:ext cx="0" cy="0"/>
          <a:chOff x="0" y="0"/>
          <a:chExt cx="0" cy="0"/>
        </a:xfrm>
      </p:grpSpPr>
      <p:sp>
        <p:nvSpPr>
          <p:cNvPr id="2190" name="Google Shape;2190;g3fa01d957ba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91" name="Google Shape;2191;g3fa01d957b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5" name="Shape 2195"/>
        <p:cNvGrpSpPr/>
        <p:nvPr/>
      </p:nvGrpSpPr>
      <p:grpSpPr>
        <a:xfrm>
          <a:off x="0" y="0"/>
          <a:ext cx="0" cy="0"/>
          <a:chOff x="0" y="0"/>
          <a:chExt cx="0" cy="0"/>
        </a:xfrm>
      </p:grpSpPr>
      <p:sp>
        <p:nvSpPr>
          <p:cNvPr id="2196" name="Google Shape;2196;g3fa01d957ba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97" name="Google Shape;2197;g3fa01d957ba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2" name="Shape 2202"/>
        <p:cNvGrpSpPr/>
        <p:nvPr/>
      </p:nvGrpSpPr>
      <p:grpSpPr>
        <a:xfrm>
          <a:off x="0" y="0"/>
          <a:ext cx="0" cy="0"/>
          <a:chOff x="0" y="0"/>
          <a:chExt cx="0" cy="0"/>
        </a:xfrm>
      </p:grpSpPr>
      <p:sp>
        <p:nvSpPr>
          <p:cNvPr id="2203" name="Google Shape;2203;g3fa01d957ba_0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04" name="Google Shape;2204;g3fa01d957ba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9" name="Shape 2209"/>
        <p:cNvGrpSpPr/>
        <p:nvPr/>
      </p:nvGrpSpPr>
      <p:grpSpPr>
        <a:xfrm>
          <a:off x="0" y="0"/>
          <a:ext cx="0" cy="0"/>
          <a:chOff x="0" y="0"/>
          <a:chExt cx="0" cy="0"/>
        </a:xfrm>
      </p:grpSpPr>
      <p:sp>
        <p:nvSpPr>
          <p:cNvPr id="2210" name="Google Shape;2210;g3fa01d957ba_0_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11" name="Google Shape;2211;g3fa01d957ba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6" name="Shape 2216"/>
        <p:cNvGrpSpPr/>
        <p:nvPr/>
      </p:nvGrpSpPr>
      <p:grpSpPr>
        <a:xfrm>
          <a:off x="0" y="0"/>
          <a:ext cx="0" cy="0"/>
          <a:chOff x="0" y="0"/>
          <a:chExt cx="0" cy="0"/>
        </a:xfrm>
      </p:grpSpPr>
      <p:sp>
        <p:nvSpPr>
          <p:cNvPr id="2217" name="Google Shape;2217;g3fa01d957ba_0_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18" name="Google Shape;2218;g3fa01d957ba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3" name="Shape 2223"/>
        <p:cNvGrpSpPr/>
        <p:nvPr/>
      </p:nvGrpSpPr>
      <p:grpSpPr>
        <a:xfrm>
          <a:off x="0" y="0"/>
          <a:ext cx="0" cy="0"/>
          <a:chOff x="0" y="0"/>
          <a:chExt cx="0" cy="0"/>
        </a:xfrm>
      </p:grpSpPr>
      <p:sp>
        <p:nvSpPr>
          <p:cNvPr id="2224" name="Google Shape;2224;g3fa01d957ba_0_2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25" name="Google Shape;2225;g3fa01d957ba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0" name="Shape 2230"/>
        <p:cNvGrpSpPr/>
        <p:nvPr/>
      </p:nvGrpSpPr>
      <p:grpSpPr>
        <a:xfrm>
          <a:off x="0" y="0"/>
          <a:ext cx="0" cy="0"/>
          <a:chOff x="0" y="0"/>
          <a:chExt cx="0" cy="0"/>
        </a:xfrm>
      </p:grpSpPr>
      <p:sp>
        <p:nvSpPr>
          <p:cNvPr id="2231" name="Google Shape;2231;g3fa01d957ba_0_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32" name="Google Shape;2232;g3fa01d957ba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7" name="Shape 2237"/>
        <p:cNvGrpSpPr/>
        <p:nvPr/>
      </p:nvGrpSpPr>
      <p:grpSpPr>
        <a:xfrm>
          <a:off x="0" y="0"/>
          <a:ext cx="0" cy="0"/>
          <a:chOff x="0" y="0"/>
          <a:chExt cx="0" cy="0"/>
        </a:xfrm>
      </p:grpSpPr>
      <p:sp>
        <p:nvSpPr>
          <p:cNvPr id="2238" name="Google Shape;2238;g3fa01d957ba_0_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39" name="Google Shape;2239;g3fa01d957ba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4" name="Shape 2244"/>
        <p:cNvGrpSpPr/>
        <p:nvPr/>
      </p:nvGrpSpPr>
      <p:grpSpPr>
        <a:xfrm>
          <a:off x="0" y="0"/>
          <a:ext cx="0" cy="0"/>
          <a:chOff x="0" y="0"/>
          <a:chExt cx="0" cy="0"/>
        </a:xfrm>
      </p:grpSpPr>
      <p:sp>
        <p:nvSpPr>
          <p:cNvPr id="2245" name="Google Shape;2245;g3fa01d957ba_0_4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46" name="Google Shape;2246;g3fa01d957ba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1" name="Shape 2251"/>
        <p:cNvGrpSpPr/>
        <p:nvPr/>
      </p:nvGrpSpPr>
      <p:grpSpPr>
        <a:xfrm>
          <a:off x="0" y="0"/>
          <a:ext cx="0" cy="0"/>
          <a:chOff x="0" y="0"/>
          <a:chExt cx="0" cy="0"/>
        </a:xfrm>
      </p:grpSpPr>
      <p:sp>
        <p:nvSpPr>
          <p:cNvPr id="2252" name="Google Shape;2252;g3fa01d957ba_0_5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53" name="Google Shape;2253;g3fa01d957ba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8" name="Shape 2258"/>
        <p:cNvGrpSpPr/>
        <p:nvPr/>
      </p:nvGrpSpPr>
      <p:grpSpPr>
        <a:xfrm>
          <a:off x="0" y="0"/>
          <a:ext cx="0" cy="0"/>
          <a:chOff x="0" y="0"/>
          <a:chExt cx="0" cy="0"/>
        </a:xfrm>
      </p:grpSpPr>
      <p:sp>
        <p:nvSpPr>
          <p:cNvPr id="2259" name="Google Shape;2259;g3fa01d957ba_0_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60" name="Google Shape;2260;g3fa01d957ba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5" name="Shape 2265"/>
        <p:cNvGrpSpPr/>
        <p:nvPr/>
      </p:nvGrpSpPr>
      <p:grpSpPr>
        <a:xfrm>
          <a:off x="0" y="0"/>
          <a:ext cx="0" cy="0"/>
          <a:chOff x="0" y="0"/>
          <a:chExt cx="0" cy="0"/>
        </a:xfrm>
      </p:grpSpPr>
      <p:sp>
        <p:nvSpPr>
          <p:cNvPr id="2266" name="Google Shape;2266;g3fa01d957ba_0_6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67" name="Google Shape;2267;g3fa01d957ba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2" name="Shape 2272"/>
        <p:cNvGrpSpPr/>
        <p:nvPr/>
      </p:nvGrpSpPr>
      <p:grpSpPr>
        <a:xfrm>
          <a:off x="0" y="0"/>
          <a:ext cx="0" cy="0"/>
          <a:chOff x="0" y="0"/>
          <a:chExt cx="0" cy="0"/>
        </a:xfrm>
      </p:grpSpPr>
      <p:sp>
        <p:nvSpPr>
          <p:cNvPr id="2273" name="Google Shape;2273;g3fa01d957ba_0_7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74" name="Google Shape;2274;g3fa01d957ba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9" name="Shape 2279"/>
        <p:cNvGrpSpPr/>
        <p:nvPr/>
      </p:nvGrpSpPr>
      <p:grpSpPr>
        <a:xfrm>
          <a:off x="0" y="0"/>
          <a:ext cx="0" cy="0"/>
          <a:chOff x="0" y="0"/>
          <a:chExt cx="0" cy="0"/>
        </a:xfrm>
      </p:grpSpPr>
      <p:sp>
        <p:nvSpPr>
          <p:cNvPr id="2280" name="Google Shape;2280;g3fa01d957ba_0_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81" name="Google Shape;2281;g3fa01d957ba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6" name="Shape 2286"/>
        <p:cNvGrpSpPr/>
        <p:nvPr/>
      </p:nvGrpSpPr>
      <p:grpSpPr>
        <a:xfrm>
          <a:off x="0" y="0"/>
          <a:ext cx="0" cy="0"/>
          <a:chOff x="0" y="0"/>
          <a:chExt cx="0" cy="0"/>
        </a:xfrm>
      </p:grpSpPr>
      <p:sp>
        <p:nvSpPr>
          <p:cNvPr id="2287" name="Google Shape;2287;g3fa01d957ba_0_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88" name="Google Shape;2288;g3fa01d957ba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3" name="Shape 2293"/>
        <p:cNvGrpSpPr/>
        <p:nvPr/>
      </p:nvGrpSpPr>
      <p:grpSpPr>
        <a:xfrm>
          <a:off x="0" y="0"/>
          <a:ext cx="0" cy="0"/>
          <a:chOff x="0" y="0"/>
          <a:chExt cx="0" cy="0"/>
        </a:xfrm>
      </p:grpSpPr>
      <p:sp>
        <p:nvSpPr>
          <p:cNvPr id="2294" name="Google Shape;2294;g3fa01d957ba_0_8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95" name="Google Shape;2295;g3fa01d957ba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0" name="Shape 2300"/>
        <p:cNvGrpSpPr/>
        <p:nvPr/>
      </p:nvGrpSpPr>
      <p:grpSpPr>
        <a:xfrm>
          <a:off x="0" y="0"/>
          <a:ext cx="0" cy="0"/>
          <a:chOff x="0" y="0"/>
          <a:chExt cx="0" cy="0"/>
        </a:xfrm>
      </p:grpSpPr>
      <p:sp>
        <p:nvSpPr>
          <p:cNvPr id="2301" name="Google Shape;2301;g3fa01d957ba_0_9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302" name="Google Shape;2302;g3fa01d957ba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7" name="Shape 2307"/>
        <p:cNvGrpSpPr/>
        <p:nvPr/>
      </p:nvGrpSpPr>
      <p:grpSpPr>
        <a:xfrm>
          <a:off x="0" y="0"/>
          <a:ext cx="0" cy="0"/>
          <a:chOff x="0" y="0"/>
          <a:chExt cx="0" cy="0"/>
        </a:xfrm>
      </p:grpSpPr>
      <p:sp>
        <p:nvSpPr>
          <p:cNvPr id="2308" name="Google Shape;2308;g3fa01d957ba_0_1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309" name="Google Shape;2309;g3fa01d957ba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4" name="Shape 2314"/>
        <p:cNvGrpSpPr/>
        <p:nvPr/>
      </p:nvGrpSpPr>
      <p:grpSpPr>
        <a:xfrm>
          <a:off x="0" y="0"/>
          <a:ext cx="0" cy="0"/>
          <a:chOff x="0" y="0"/>
          <a:chExt cx="0" cy="0"/>
        </a:xfrm>
      </p:grpSpPr>
      <p:sp>
        <p:nvSpPr>
          <p:cNvPr id="2315" name="Google Shape;2315;g3fa01d957ba_0_10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316" name="Google Shape;2316;g3fa01d957ba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1" name="Shape 2321"/>
        <p:cNvGrpSpPr/>
        <p:nvPr/>
      </p:nvGrpSpPr>
      <p:grpSpPr>
        <a:xfrm>
          <a:off x="0" y="0"/>
          <a:ext cx="0" cy="0"/>
          <a:chOff x="0" y="0"/>
          <a:chExt cx="0" cy="0"/>
        </a:xfrm>
      </p:grpSpPr>
      <p:sp>
        <p:nvSpPr>
          <p:cNvPr id="2322" name="Google Shape;2322;g3fa90202096_1_6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2323" name="Google Shape;2323;g3fa90202096_1_6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8" name="Shape 2328"/>
        <p:cNvGrpSpPr/>
        <p:nvPr/>
      </p:nvGrpSpPr>
      <p:grpSpPr>
        <a:xfrm>
          <a:off x="0" y="0"/>
          <a:ext cx="0" cy="0"/>
          <a:chOff x="0" y="0"/>
          <a:chExt cx="0" cy="0"/>
        </a:xfrm>
      </p:grpSpPr>
      <p:sp>
        <p:nvSpPr>
          <p:cNvPr id="2329" name="Google Shape;2329;g3fa90202096_1_6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30" name="Google Shape;2330;g3fa90202096_1_619:notes"/>
          <p:cNvSpPr txBox="1"/>
          <p:nvPr>
            <p:ph idx="1" type="body"/>
          </p:nvPr>
        </p:nvSpPr>
        <p:spPr>
          <a:xfrm>
            <a:off x="381000" y="4343400"/>
            <a:ext cx="60960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31" name="Google Shape;2331;g3fa90202096_1_619:notes"/>
          <p:cNvSpPr txBox="1"/>
          <p:nvPr>
            <p:ph idx="10" type="dt"/>
          </p:nvPr>
        </p:nvSpPr>
        <p:spPr>
          <a:xfrm>
            <a:off x="4140645" y="128016"/>
            <a:ext cx="2598600" cy="329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GB"/>
              <a:t>9/7/2026</a:t>
            </a:r>
            <a:endParaRPr/>
          </a:p>
        </p:txBody>
      </p:sp>
      <p:sp>
        <p:nvSpPr>
          <p:cNvPr id="2332" name="Google Shape;2332;g3fa90202096_1_619:notes"/>
          <p:cNvSpPr txBox="1"/>
          <p:nvPr>
            <p:ph idx="11" type="ftr"/>
          </p:nvPr>
        </p:nvSpPr>
        <p:spPr>
          <a:xfrm>
            <a:off x="117285" y="8685213"/>
            <a:ext cx="2596800" cy="329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GB"/>
              <a:t>Copyright © 2026 Esri. All rights reserved.</a:t>
            </a:r>
            <a:endParaRPr/>
          </a:p>
        </p:txBody>
      </p:sp>
      <p:sp>
        <p:nvSpPr>
          <p:cNvPr id="2333" name="Google Shape;2333;g3fa90202096_1_619:notes"/>
          <p:cNvSpPr txBox="1"/>
          <p:nvPr>
            <p:ph idx="12" type="sldNum"/>
          </p:nvPr>
        </p:nvSpPr>
        <p:spPr>
          <a:xfrm>
            <a:off x="4140645" y="8685213"/>
            <a:ext cx="2598600" cy="329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
        <p:nvSpPr>
          <p:cNvPr id="2334" name="Google Shape;2334;g3fa90202096_1_619:notes"/>
          <p:cNvSpPr txBox="1"/>
          <p:nvPr>
            <p:ph idx="3" type="hdr"/>
          </p:nvPr>
        </p:nvSpPr>
        <p:spPr>
          <a:xfrm>
            <a:off x="118872" y="128016"/>
            <a:ext cx="2596800" cy="329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GB"/>
              <a:t>Title of Presentation</a:t>
            </a: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9" name="Shape 2489"/>
        <p:cNvGrpSpPr/>
        <p:nvPr/>
      </p:nvGrpSpPr>
      <p:grpSpPr>
        <a:xfrm>
          <a:off x="0" y="0"/>
          <a:ext cx="0" cy="0"/>
          <a:chOff x="0" y="0"/>
          <a:chExt cx="0" cy="0"/>
        </a:xfrm>
      </p:grpSpPr>
      <p:sp>
        <p:nvSpPr>
          <p:cNvPr id="2490" name="Google Shape;2490;g3fa90202096_1_779:notes"/>
          <p:cNvSpPr txBox="1"/>
          <p:nvPr>
            <p:ph idx="1" type="body"/>
          </p:nvPr>
        </p:nvSpPr>
        <p:spPr>
          <a:xfrm>
            <a:off x="381000" y="4343400"/>
            <a:ext cx="60960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91" name="Google Shape;2491;g3fa90202096_1_7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3" name="Shape 2523"/>
        <p:cNvGrpSpPr/>
        <p:nvPr/>
      </p:nvGrpSpPr>
      <p:grpSpPr>
        <a:xfrm>
          <a:off x="0" y="0"/>
          <a:ext cx="0" cy="0"/>
          <a:chOff x="0" y="0"/>
          <a:chExt cx="0" cy="0"/>
        </a:xfrm>
      </p:grpSpPr>
      <p:sp>
        <p:nvSpPr>
          <p:cNvPr id="2524" name="Google Shape;2524;g3fa90202096_1_812:notes"/>
          <p:cNvSpPr txBox="1"/>
          <p:nvPr>
            <p:ph idx="1" type="body"/>
          </p:nvPr>
        </p:nvSpPr>
        <p:spPr>
          <a:xfrm>
            <a:off x="381000" y="4343400"/>
            <a:ext cx="60960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25" name="Google Shape;2525;g3fa90202096_1_8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6" name="Shape 2536"/>
        <p:cNvGrpSpPr/>
        <p:nvPr/>
      </p:nvGrpSpPr>
      <p:grpSpPr>
        <a:xfrm>
          <a:off x="0" y="0"/>
          <a:ext cx="0" cy="0"/>
          <a:chOff x="0" y="0"/>
          <a:chExt cx="0" cy="0"/>
        </a:xfrm>
      </p:grpSpPr>
      <p:sp>
        <p:nvSpPr>
          <p:cNvPr id="2537" name="Google Shape;2537;g3fa90202096_1_824:notes"/>
          <p:cNvSpPr txBox="1"/>
          <p:nvPr>
            <p:ph idx="1" type="body"/>
          </p:nvPr>
        </p:nvSpPr>
        <p:spPr>
          <a:xfrm>
            <a:off x="381000" y="4343400"/>
            <a:ext cx="60960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38" name="Google Shape;2538;g3fa90202096_1_8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2" name="Shape 2562"/>
        <p:cNvGrpSpPr/>
        <p:nvPr/>
      </p:nvGrpSpPr>
      <p:grpSpPr>
        <a:xfrm>
          <a:off x="0" y="0"/>
          <a:ext cx="0" cy="0"/>
          <a:chOff x="0" y="0"/>
          <a:chExt cx="0" cy="0"/>
        </a:xfrm>
      </p:grpSpPr>
      <p:sp>
        <p:nvSpPr>
          <p:cNvPr id="2563" name="Google Shape;2563;g3fa90202096_1_849:notes"/>
          <p:cNvSpPr txBox="1"/>
          <p:nvPr>
            <p:ph idx="1" type="body"/>
          </p:nvPr>
        </p:nvSpPr>
        <p:spPr>
          <a:xfrm>
            <a:off x="381000" y="4343400"/>
            <a:ext cx="60960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64" name="Google Shape;2564;g3fa90202096_1_8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9" name="Shape 2599"/>
        <p:cNvGrpSpPr/>
        <p:nvPr/>
      </p:nvGrpSpPr>
      <p:grpSpPr>
        <a:xfrm>
          <a:off x="0" y="0"/>
          <a:ext cx="0" cy="0"/>
          <a:chOff x="0" y="0"/>
          <a:chExt cx="0" cy="0"/>
        </a:xfrm>
      </p:grpSpPr>
      <p:sp>
        <p:nvSpPr>
          <p:cNvPr id="2600" name="Google Shape;2600;g3fa90202096_1_885:notes"/>
          <p:cNvSpPr txBox="1"/>
          <p:nvPr>
            <p:ph idx="1" type="body"/>
          </p:nvPr>
        </p:nvSpPr>
        <p:spPr>
          <a:xfrm>
            <a:off x="381000" y="4343400"/>
            <a:ext cx="60960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01" name="Google Shape;2601;g3fa90202096_1_88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6" name="Shape 2626"/>
        <p:cNvGrpSpPr/>
        <p:nvPr/>
      </p:nvGrpSpPr>
      <p:grpSpPr>
        <a:xfrm>
          <a:off x="0" y="0"/>
          <a:ext cx="0" cy="0"/>
          <a:chOff x="0" y="0"/>
          <a:chExt cx="0" cy="0"/>
        </a:xfrm>
      </p:grpSpPr>
      <p:sp>
        <p:nvSpPr>
          <p:cNvPr id="2627" name="Google Shape;2627;g3fa90202096_1_911:notes"/>
          <p:cNvSpPr txBox="1"/>
          <p:nvPr>
            <p:ph idx="1" type="body"/>
          </p:nvPr>
        </p:nvSpPr>
        <p:spPr>
          <a:xfrm>
            <a:off x="381000" y="4343400"/>
            <a:ext cx="60960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28" name="Google Shape;2628;g3fa90202096_1_9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5" name="Shape 2655"/>
        <p:cNvGrpSpPr/>
        <p:nvPr/>
      </p:nvGrpSpPr>
      <p:grpSpPr>
        <a:xfrm>
          <a:off x="0" y="0"/>
          <a:ext cx="0" cy="0"/>
          <a:chOff x="0" y="0"/>
          <a:chExt cx="0" cy="0"/>
        </a:xfrm>
      </p:grpSpPr>
      <p:sp>
        <p:nvSpPr>
          <p:cNvPr id="2656" name="Google Shape;2656;g3fa90202096_1_939:notes"/>
          <p:cNvSpPr txBox="1"/>
          <p:nvPr>
            <p:ph idx="1" type="body"/>
          </p:nvPr>
        </p:nvSpPr>
        <p:spPr>
          <a:xfrm>
            <a:off x="381000" y="4343400"/>
            <a:ext cx="60960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57" name="Google Shape;2657;g3fa90202096_1_9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4" name="Shape 2674"/>
        <p:cNvGrpSpPr/>
        <p:nvPr/>
      </p:nvGrpSpPr>
      <p:grpSpPr>
        <a:xfrm>
          <a:off x="0" y="0"/>
          <a:ext cx="0" cy="0"/>
          <a:chOff x="0" y="0"/>
          <a:chExt cx="0" cy="0"/>
        </a:xfrm>
      </p:grpSpPr>
      <p:sp>
        <p:nvSpPr>
          <p:cNvPr id="2675" name="Google Shape;2675;g3fa90202096_1_957:notes"/>
          <p:cNvSpPr txBox="1"/>
          <p:nvPr>
            <p:ph idx="1" type="body"/>
          </p:nvPr>
        </p:nvSpPr>
        <p:spPr>
          <a:xfrm>
            <a:off x="381000" y="4343400"/>
            <a:ext cx="60960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76" name="Google Shape;2676;g3fa90202096_1_9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5" name="Shape 2695"/>
        <p:cNvGrpSpPr/>
        <p:nvPr/>
      </p:nvGrpSpPr>
      <p:grpSpPr>
        <a:xfrm>
          <a:off x="0" y="0"/>
          <a:ext cx="0" cy="0"/>
          <a:chOff x="0" y="0"/>
          <a:chExt cx="0" cy="0"/>
        </a:xfrm>
      </p:grpSpPr>
      <p:sp>
        <p:nvSpPr>
          <p:cNvPr id="2696" name="Google Shape;2696;g3fa90202096_1_977:notes"/>
          <p:cNvSpPr txBox="1"/>
          <p:nvPr>
            <p:ph idx="1" type="body"/>
          </p:nvPr>
        </p:nvSpPr>
        <p:spPr>
          <a:xfrm>
            <a:off x="381000" y="4343400"/>
            <a:ext cx="60960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97" name="Google Shape;2697;g3fa90202096_1_97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5" name="Shape 2705"/>
        <p:cNvGrpSpPr/>
        <p:nvPr/>
      </p:nvGrpSpPr>
      <p:grpSpPr>
        <a:xfrm>
          <a:off x="0" y="0"/>
          <a:ext cx="0" cy="0"/>
          <a:chOff x="0" y="0"/>
          <a:chExt cx="0" cy="0"/>
        </a:xfrm>
      </p:grpSpPr>
      <p:sp>
        <p:nvSpPr>
          <p:cNvPr id="2706" name="Google Shape;2706;g3fa90202096_1_986:notes"/>
          <p:cNvSpPr txBox="1"/>
          <p:nvPr>
            <p:ph idx="1" type="body"/>
          </p:nvPr>
        </p:nvSpPr>
        <p:spPr>
          <a:xfrm>
            <a:off x="381000" y="4343400"/>
            <a:ext cx="60960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07" name="Google Shape;2707;g3fa90202096_1_98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8" name="Shape 2718"/>
        <p:cNvGrpSpPr/>
        <p:nvPr/>
      </p:nvGrpSpPr>
      <p:grpSpPr>
        <a:xfrm>
          <a:off x="0" y="0"/>
          <a:ext cx="0" cy="0"/>
          <a:chOff x="0" y="0"/>
          <a:chExt cx="0" cy="0"/>
        </a:xfrm>
      </p:grpSpPr>
      <p:sp>
        <p:nvSpPr>
          <p:cNvPr id="2719" name="Google Shape;2719;g3fa90202096_1_998:notes"/>
          <p:cNvSpPr txBox="1"/>
          <p:nvPr>
            <p:ph idx="1" type="body"/>
          </p:nvPr>
        </p:nvSpPr>
        <p:spPr>
          <a:xfrm>
            <a:off x="381000" y="4343400"/>
            <a:ext cx="60960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20" name="Google Shape;2720;g3fa90202096_1_99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6" name="Shape 2736"/>
        <p:cNvGrpSpPr/>
        <p:nvPr/>
      </p:nvGrpSpPr>
      <p:grpSpPr>
        <a:xfrm>
          <a:off x="0" y="0"/>
          <a:ext cx="0" cy="0"/>
          <a:chOff x="0" y="0"/>
          <a:chExt cx="0" cy="0"/>
        </a:xfrm>
      </p:grpSpPr>
      <p:sp>
        <p:nvSpPr>
          <p:cNvPr id="2737" name="Google Shape;2737;g3fa90202096_1_1015:notes"/>
          <p:cNvSpPr txBox="1"/>
          <p:nvPr>
            <p:ph idx="1" type="body"/>
          </p:nvPr>
        </p:nvSpPr>
        <p:spPr>
          <a:xfrm>
            <a:off x="381000" y="4343400"/>
            <a:ext cx="60960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38" name="Google Shape;2738;g3fa90202096_1_10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8" name="Shape 2778"/>
        <p:cNvGrpSpPr/>
        <p:nvPr/>
      </p:nvGrpSpPr>
      <p:grpSpPr>
        <a:xfrm>
          <a:off x="0" y="0"/>
          <a:ext cx="0" cy="0"/>
          <a:chOff x="0" y="0"/>
          <a:chExt cx="0" cy="0"/>
        </a:xfrm>
      </p:grpSpPr>
      <p:sp>
        <p:nvSpPr>
          <p:cNvPr id="2779" name="Google Shape;2779;g3fa90202096_1_1056:notes"/>
          <p:cNvSpPr txBox="1"/>
          <p:nvPr>
            <p:ph idx="1" type="body"/>
          </p:nvPr>
        </p:nvSpPr>
        <p:spPr>
          <a:xfrm>
            <a:off x="381000" y="4343400"/>
            <a:ext cx="60960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80" name="Google Shape;2780;g3fa90202096_1_10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3" name="Shape 2793"/>
        <p:cNvGrpSpPr/>
        <p:nvPr/>
      </p:nvGrpSpPr>
      <p:grpSpPr>
        <a:xfrm>
          <a:off x="0" y="0"/>
          <a:ext cx="0" cy="0"/>
          <a:chOff x="0" y="0"/>
          <a:chExt cx="0" cy="0"/>
        </a:xfrm>
      </p:grpSpPr>
      <p:sp>
        <p:nvSpPr>
          <p:cNvPr id="2794" name="Google Shape;2794;g3fa90202096_1_1070:notes"/>
          <p:cNvSpPr txBox="1"/>
          <p:nvPr>
            <p:ph idx="1" type="body"/>
          </p:nvPr>
        </p:nvSpPr>
        <p:spPr>
          <a:xfrm>
            <a:off x="381000" y="4343400"/>
            <a:ext cx="60960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95" name="Google Shape;2795;g3fa90202096_1_107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7" name="Shape 2807"/>
        <p:cNvGrpSpPr/>
        <p:nvPr/>
      </p:nvGrpSpPr>
      <p:grpSpPr>
        <a:xfrm>
          <a:off x="0" y="0"/>
          <a:ext cx="0" cy="0"/>
          <a:chOff x="0" y="0"/>
          <a:chExt cx="0" cy="0"/>
        </a:xfrm>
      </p:grpSpPr>
      <p:sp>
        <p:nvSpPr>
          <p:cNvPr id="2808" name="Google Shape;2808;g3fa90202096_1_1083:notes"/>
          <p:cNvSpPr txBox="1"/>
          <p:nvPr>
            <p:ph idx="1" type="body"/>
          </p:nvPr>
        </p:nvSpPr>
        <p:spPr>
          <a:xfrm>
            <a:off x="381000" y="4343400"/>
            <a:ext cx="60960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09" name="Google Shape;2809;g3fa90202096_1_108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1" name="Shape 2821"/>
        <p:cNvGrpSpPr/>
        <p:nvPr/>
      </p:nvGrpSpPr>
      <p:grpSpPr>
        <a:xfrm>
          <a:off x="0" y="0"/>
          <a:ext cx="0" cy="0"/>
          <a:chOff x="0" y="0"/>
          <a:chExt cx="0" cy="0"/>
        </a:xfrm>
      </p:grpSpPr>
      <p:sp>
        <p:nvSpPr>
          <p:cNvPr id="2822" name="Google Shape;2822;g3fa90202096_1_109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23" name="Google Shape;2823;g3fa90202096_1_1096:notes"/>
          <p:cNvSpPr txBox="1"/>
          <p:nvPr>
            <p:ph idx="1" type="body"/>
          </p:nvPr>
        </p:nvSpPr>
        <p:spPr>
          <a:xfrm>
            <a:off x="381000" y="4343400"/>
            <a:ext cx="60960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24" name="Google Shape;2824;g3fa90202096_1_1096:notes"/>
          <p:cNvSpPr txBox="1"/>
          <p:nvPr>
            <p:ph idx="10" type="dt"/>
          </p:nvPr>
        </p:nvSpPr>
        <p:spPr>
          <a:xfrm>
            <a:off x="4140645" y="128016"/>
            <a:ext cx="2598600" cy="329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GB"/>
              <a:t>9/7/2026</a:t>
            </a:r>
            <a:endParaRPr/>
          </a:p>
        </p:txBody>
      </p:sp>
      <p:sp>
        <p:nvSpPr>
          <p:cNvPr id="2825" name="Google Shape;2825;g3fa90202096_1_1096:notes"/>
          <p:cNvSpPr txBox="1"/>
          <p:nvPr>
            <p:ph idx="11" type="ftr"/>
          </p:nvPr>
        </p:nvSpPr>
        <p:spPr>
          <a:xfrm>
            <a:off x="117285" y="8685213"/>
            <a:ext cx="2596800" cy="329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GB"/>
              <a:t>Copyright © 2026 Esri. All rights reserved.</a:t>
            </a:r>
            <a:endParaRPr/>
          </a:p>
        </p:txBody>
      </p:sp>
      <p:sp>
        <p:nvSpPr>
          <p:cNvPr id="2826" name="Google Shape;2826;g3fa90202096_1_1096:notes"/>
          <p:cNvSpPr txBox="1"/>
          <p:nvPr>
            <p:ph idx="12" type="sldNum"/>
          </p:nvPr>
        </p:nvSpPr>
        <p:spPr>
          <a:xfrm>
            <a:off x="4140645" y="8685213"/>
            <a:ext cx="2598600" cy="329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
        <p:nvSpPr>
          <p:cNvPr id="2827" name="Google Shape;2827;g3fa90202096_1_1096:notes"/>
          <p:cNvSpPr txBox="1"/>
          <p:nvPr>
            <p:ph idx="3" type="hdr"/>
          </p:nvPr>
        </p:nvSpPr>
        <p:spPr>
          <a:xfrm>
            <a:off x="118872" y="128016"/>
            <a:ext cx="2596800" cy="329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GB"/>
              <a:t>Title of Presentation</a:t>
            </a:r>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0" name="Shape 2830"/>
        <p:cNvGrpSpPr/>
        <p:nvPr/>
      </p:nvGrpSpPr>
      <p:grpSpPr>
        <a:xfrm>
          <a:off x="0" y="0"/>
          <a:ext cx="0" cy="0"/>
          <a:chOff x="0" y="0"/>
          <a:chExt cx="0" cy="0"/>
        </a:xfrm>
      </p:grpSpPr>
      <p:sp>
        <p:nvSpPr>
          <p:cNvPr id="2831" name="Google Shape;2831;g3f7946c1f6d_0_8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832" name="Google Shape;2832;g3f7946c1f6d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6" name="Shape 2836"/>
        <p:cNvGrpSpPr/>
        <p:nvPr/>
      </p:nvGrpSpPr>
      <p:grpSpPr>
        <a:xfrm>
          <a:off x="0" y="0"/>
          <a:ext cx="0" cy="0"/>
          <a:chOff x="0" y="0"/>
          <a:chExt cx="0" cy="0"/>
        </a:xfrm>
      </p:grpSpPr>
      <p:sp>
        <p:nvSpPr>
          <p:cNvPr id="2837" name="Google Shape;2837;g3f7946c1f6d_0_4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838" name="Google Shape;2838;g3f7946c1f6d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1" name="Shape 2841"/>
        <p:cNvGrpSpPr/>
        <p:nvPr/>
      </p:nvGrpSpPr>
      <p:grpSpPr>
        <a:xfrm>
          <a:off x="0" y="0"/>
          <a:ext cx="0" cy="0"/>
          <a:chOff x="0" y="0"/>
          <a:chExt cx="0" cy="0"/>
        </a:xfrm>
      </p:grpSpPr>
      <p:sp>
        <p:nvSpPr>
          <p:cNvPr id="2842" name="Google Shape;2842;g3f7946c1f6d_0_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843" name="Google Shape;2843;g3f7946c1f6d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7" name="Shape 2847"/>
        <p:cNvGrpSpPr/>
        <p:nvPr/>
      </p:nvGrpSpPr>
      <p:grpSpPr>
        <a:xfrm>
          <a:off x="0" y="0"/>
          <a:ext cx="0" cy="0"/>
          <a:chOff x="0" y="0"/>
          <a:chExt cx="0" cy="0"/>
        </a:xfrm>
      </p:grpSpPr>
      <p:sp>
        <p:nvSpPr>
          <p:cNvPr id="2848" name="Google Shape;2848;g3fa626ba464_17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849" name="Google Shape;2849;g3fa626ba464_17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4" name="Shape 2854"/>
        <p:cNvGrpSpPr/>
        <p:nvPr/>
      </p:nvGrpSpPr>
      <p:grpSpPr>
        <a:xfrm>
          <a:off x="0" y="0"/>
          <a:ext cx="0" cy="0"/>
          <a:chOff x="0" y="0"/>
          <a:chExt cx="0" cy="0"/>
        </a:xfrm>
      </p:grpSpPr>
      <p:sp>
        <p:nvSpPr>
          <p:cNvPr id="2855" name="Google Shape;2855;g3f7946c1f6d_0_9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856" name="Google Shape;2856;g3f7946c1f6d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0" name="Shape 2860"/>
        <p:cNvGrpSpPr/>
        <p:nvPr/>
      </p:nvGrpSpPr>
      <p:grpSpPr>
        <a:xfrm>
          <a:off x="0" y="0"/>
          <a:ext cx="0" cy="0"/>
          <a:chOff x="0" y="0"/>
          <a:chExt cx="0" cy="0"/>
        </a:xfrm>
      </p:grpSpPr>
      <p:sp>
        <p:nvSpPr>
          <p:cNvPr id="2861" name="Google Shape;2861;g3f7946c1f6d_0_10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862" name="Google Shape;2862;g3f7946c1f6d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5" name="Shape 2865"/>
        <p:cNvGrpSpPr/>
        <p:nvPr/>
      </p:nvGrpSpPr>
      <p:grpSpPr>
        <a:xfrm>
          <a:off x="0" y="0"/>
          <a:ext cx="0" cy="0"/>
          <a:chOff x="0" y="0"/>
          <a:chExt cx="0" cy="0"/>
        </a:xfrm>
      </p:grpSpPr>
      <p:sp>
        <p:nvSpPr>
          <p:cNvPr id="2866" name="Google Shape;2866;g3f7946c1f6d_0_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867" name="Google Shape;2867;g3f7946c1f6d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1" name="Shape 2871"/>
        <p:cNvGrpSpPr/>
        <p:nvPr/>
      </p:nvGrpSpPr>
      <p:grpSpPr>
        <a:xfrm>
          <a:off x="0" y="0"/>
          <a:ext cx="0" cy="0"/>
          <a:chOff x="0" y="0"/>
          <a:chExt cx="0" cy="0"/>
        </a:xfrm>
      </p:grpSpPr>
      <p:sp>
        <p:nvSpPr>
          <p:cNvPr id="2872" name="Google Shape;2872;g3fa5893fb4d_23_8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873" name="Google Shape;2873;g3fa5893fb4d_23_8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0" name="Shape 2880"/>
        <p:cNvGrpSpPr/>
        <p:nvPr/>
      </p:nvGrpSpPr>
      <p:grpSpPr>
        <a:xfrm>
          <a:off x="0" y="0"/>
          <a:ext cx="0" cy="0"/>
          <a:chOff x="0" y="0"/>
          <a:chExt cx="0" cy="0"/>
        </a:xfrm>
      </p:grpSpPr>
      <p:sp>
        <p:nvSpPr>
          <p:cNvPr id="2881" name="Google Shape;2881;g3f7946c1f6d_0_10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882" name="Google Shape;2882;g3f7946c1f6d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6" name="Shape 2886"/>
        <p:cNvGrpSpPr/>
        <p:nvPr/>
      </p:nvGrpSpPr>
      <p:grpSpPr>
        <a:xfrm>
          <a:off x="0" y="0"/>
          <a:ext cx="0" cy="0"/>
          <a:chOff x="0" y="0"/>
          <a:chExt cx="0" cy="0"/>
        </a:xfrm>
      </p:grpSpPr>
      <p:sp>
        <p:nvSpPr>
          <p:cNvPr id="2887" name="Google Shape;2887;g3f7946c1f6d_0_1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888" name="Google Shape;2888;g3f7946c1f6d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4.jpg"/><Relationship Id="rId4" Type="http://schemas.openxmlformats.org/officeDocument/2006/relationships/image" Target="../media/image7.jpg"/><Relationship Id="rId5" Type="http://schemas.openxmlformats.org/officeDocument/2006/relationships/image" Target="../media/image3.png"/><Relationship Id="rId6" Type="http://schemas.openxmlformats.org/officeDocument/2006/relationships/image" Target="../media/image11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1.png"/><Relationship Id="rId3"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 Id="rId3" Type="http://schemas.openxmlformats.org/officeDocument/2006/relationships/image" Target="../media/image6.png"/><Relationship Id="rId4" Type="http://schemas.openxmlformats.org/officeDocument/2006/relationships/image" Target="../media/image1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6.png"/><Relationship Id="rId4" Type="http://schemas.openxmlformats.org/officeDocument/2006/relationships/image" Target="../media/image1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6.png"/><Relationship Id="rId4" Type="http://schemas.openxmlformats.org/officeDocument/2006/relationships/image" Target="../media/image1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 Id="rId3" Type="http://schemas.openxmlformats.org/officeDocument/2006/relationships/image" Target="../media/image6.png"/><Relationship Id="rId4" Type="http://schemas.openxmlformats.org/officeDocument/2006/relationships/image" Target="../media/image1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g"/><Relationship Id="rId3" Type="http://schemas.openxmlformats.org/officeDocument/2006/relationships/image" Target="../media/image18.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jpg"/><Relationship Id="rId3" Type="http://schemas.openxmlformats.org/officeDocument/2006/relationships/image" Target="../media/image4.jpg"/><Relationship Id="rId4" Type="http://schemas.openxmlformats.org/officeDocument/2006/relationships/image" Target="../media/image7.jpg"/><Relationship Id="rId5" Type="http://schemas.openxmlformats.org/officeDocument/2006/relationships/image" Target="../media/image3.png"/><Relationship Id="rId6" Type="http://schemas.openxmlformats.org/officeDocument/2006/relationships/image" Target="../media/image11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1.png"/><Relationship Id="rId3"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1.png"/><Relationship Id="rId3" Type="http://schemas.openxmlformats.org/officeDocument/2006/relationships/image" Target="../media/image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1.png"/><Relationship Id="rId3"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jpg"/><Relationship Id="rId3" Type="http://schemas.openxmlformats.org/officeDocument/2006/relationships/image" Target="../media/image4.jpg"/><Relationship Id="rId4" Type="http://schemas.openxmlformats.org/officeDocument/2006/relationships/image" Target="../media/image7.jpg"/><Relationship Id="rId5" Type="http://schemas.openxmlformats.org/officeDocument/2006/relationships/image" Target="../media/image3.png"/><Relationship Id="rId6" Type="http://schemas.openxmlformats.org/officeDocument/2006/relationships/image" Target="../media/image111.pn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11.png"/><Relationship Id="rId3" Type="http://schemas.openxmlformats.org/officeDocument/2006/relationships/image" Target="../media/image2.png"/></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1.png"/></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7.png"/></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1" name="Shape 11"/>
        <p:cNvGrpSpPr/>
        <p:nvPr/>
      </p:nvGrpSpPr>
      <p:grpSpPr>
        <a:xfrm>
          <a:off x="0" y="0"/>
          <a:ext cx="0" cy="0"/>
          <a:chOff x="0" y="0"/>
          <a:chExt cx="0" cy="0"/>
        </a:xfrm>
      </p:grpSpPr>
      <p:pic>
        <p:nvPicPr>
          <p:cNvPr id="12" name="Google Shape;12;p2"/>
          <p:cNvPicPr preferRelativeResize="0"/>
          <p:nvPr/>
        </p:nvPicPr>
        <p:blipFill rotWithShape="1">
          <a:blip r:embed="rId2">
            <a:alphaModFix/>
          </a:blip>
          <a:srcRect b="0" l="0" r="0" t="0"/>
          <a:stretch/>
        </p:blipFill>
        <p:spPr>
          <a:xfrm>
            <a:off x="3301750" y="2265730"/>
            <a:ext cx="8288156" cy="2756714"/>
          </a:xfrm>
          <a:prstGeom prst="rect">
            <a:avLst/>
          </a:prstGeom>
          <a:noFill/>
          <a:ln>
            <a:noFill/>
          </a:ln>
        </p:spPr>
      </p:pic>
      <p:pic>
        <p:nvPicPr>
          <p:cNvPr id="13" name="Google Shape;13;p2"/>
          <p:cNvPicPr preferRelativeResize="0"/>
          <p:nvPr/>
        </p:nvPicPr>
        <p:blipFill rotWithShape="1">
          <a:blip r:embed="rId3">
            <a:alphaModFix/>
          </a:blip>
          <a:srcRect b="-110" l="0" r="0" t="0"/>
          <a:stretch/>
        </p:blipFill>
        <p:spPr>
          <a:xfrm flipH="1" rot="10800000">
            <a:off x="2824280" y="4824248"/>
            <a:ext cx="5391556" cy="2038097"/>
          </a:xfrm>
          <a:prstGeom prst="rect">
            <a:avLst/>
          </a:prstGeom>
          <a:noFill/>
          <a:ln>
            <a:noFill/>
          </a:ln>
        </p:spPr>
      </p:pic>
      <p:pic>
        <p:nvPicPr>
          <p:cNvPr descr="A picture containing nature&#10;&#10;Description automatically generated" id="14" name="Google Shape;14;p2"/>
          <p:cNvPicPr preferRelativeResize="0"/>
          <p:nvPr/>
        </p:nvPicPr>
        <p:blipFill rotWithShape="1">
          <a:blip r:embed="rId4">
            <a:alphaModFix/>
          </a:blip>
          <a:srcRect b="0" l="0" r="0" t="0"/>
          <a:stretch/>
        </p:blipFill>
        <p:spPr>
          <a:xfrm>
            <a:off x="8477344" y="-1"/>
            <a:ext cx="3714656" cy="2686815"/>
          </a:xfrm>
          <a:prstGeom prst="rect">
            <a:avLst/>
          </a:prstGeom>
          <a:noFill/>
          <a:ln>
            <a:noFill/>
          </a:ln>
        </p:spPr>
      </p:pic>
      <p:sp>
        <p:nvSpPr>
          <p:cNvPr id="15" name="Google Shape;15;p2"/>
          <p:cNvSpPr/>
          <p:nvPr/>
        </p:nvSpPr>
        <p:spPr>
          <a:xfrm flipH="1">
            <a:off x="5456394" y="1968439"/>
            <a:ext cx="6751471" cy="4901119"/>
          </a:xfrm>
          <a:custGeom>
            <a:rect b="b" l="l" r="r" t="t"/>
            <a:pathLst>
              <a:path extrusionOk="0" h="4901119" w="6751471">
                <a:moveTo>
                  <a:pt x="0" y="4901119"/>
                </a:moveTo>
                <a:cubicBezTo>
                  <a:pt x="794" y="3261063"/>
                  <a:pt x="1588" y="1640056"/>
                  <a:pt x="2382" y="0"/>
                </a:cubicBezTo>
                <a:lnTo>
                  <a:pt x="6751471" y="4901119"/>
                </a:lnTo>
                <a:lnTo>
                  <a:pt x="0" y="4901119"/>
                </a:lnTo>
                <a:close/>
              </a:path>
            </a:pathLst>
          </a:custGeom>
          <a:solidFill>
            <a:schemeClr val="accent4"/>
          </a:solidFill>
          <a:ln>
            <a:noFill/>
          </a:ln>
          <a:effectLst>
            <a:outerShdw blurRad="50800" rotWithShape="0" algn="br" dir="135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6" name="Google Shape;16;p2"/>
          <p:cNvSpPr/>
          <p:nvPr/>
        </p:nvSpPr>
        <p:spPr>
          <a:xfrm flipH="1">
            <a:off x="-21101" y="-14542"/>
            <a:ext cx="12215481" cy="6870483"/>
          </a:xfrm>
          <a:custGeom>
            <a:rect b="b" l="l" r="r" t="t"/>
            <a:pathLst>
              <a:path extrusionOk="0" h="6836301" w="14761910">
                <a:moveTo>
                  <a:pt x="11356917" y="6833935"/>
                </a:moveTo>
                <a:lnTo>
                  <a:pt x="0" y="12611"/>
                </a:lnTo>
                <a:lnTo>
                  <a:pt x="14761631" y="0"/>
                </a:lnTo>
                <a:cubicBezTo>
                  <a:pt x="14763636" y="1138989"/>
                  <a:pt x="14754117" y="2277978"/>
                  <a:pt x="14756122" y="3416967"/>
                </a:cubicBezTo>
                <a:cubicBezTo>
                  <a:pt x="14754955" y="4555956"/>
                  <a:pt x="14759552" y="5697312"/>
                  <a:pt x="14758385" y="6836301"/>
                </a:cubicBezTo>
                <a:lnTo>
                  <a:pt x="11356917" y="6833935"/>
                </a:lnTo>
                <a:close/>
              </a:path>
            </a:pathLst>
          </a:custGeom>
          <a:solidFill>
            <a:schemeClr val="accent1"/>
          </a:solidFill>
          <a:ln>
            <a:noFill/>
          </a:ln>
          <a:effectLst>
            <a:outerShdw blurRad="50800" rotWithShape="0" algn="t"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id="17" name="Google Shape;17;p2"/>
          <p:cNvPicPr preferRelativeResize="0"/>
          <p:nvPr/>
        </p:nvPicPr>
        <p:blipFill rotWithShape="1">
          <a:blip r:embed="rId5">
            <a:alphaModFix/>
          </a:blip>
          <a:srcRect b="0" l="0" r="0" t="0"/>
          <a:stretch/>
        </p:blipFill>
        <p:spPr>
          <a:xfrm>
            <a:off x="138431" y="5311498"/>
            <a:ext cx="2738896" cy="1508514"/>
          </a:xfrm>
          <a:prstGeom prst="rect">
            <a:avLst/>
          </a:prstGeom>
          <a:noFill/>
          <a:ln>
            <a:noFill/>
          </a:ln>
          <a:effectLst>
            <a:outerShdw blurRad="50800" rotWithShape="0" algn="tl" dir="2700000" dist="38100">
              <a:srgbClr val="000000">
                <a:alpha val="40000"/>
              </a:srgbClr>
            </a:outerShdw>
          </a:effectLst>
        </p:spPr>
      </p:pic>
      <p:pic>
        <p:nvPicPr>
          <p:cNvPr id="18" name="Google Shape;18;p2"/>
          <p:cNvPicPr preferRelativeResize="0"/>
          <p:nvPr/>
        </p:nvPicPr>
        <p:blipFill rotWithShape="1">
          <a:blip r:embed="rId6">
            <a:alphaModFix amt="34000"/>
          </a:blip>
          <a:srcRect b="-8776" l="32582" r="8553" t="2404"/>
          <a:stretch/>
        </p:blipFill>
        <p:spPr>
          <a:xfrm rot="5400000">
            <a:off x="5734365" y="-1016162"/>
            <a:ext cx="5455200" cy="7480800"/>
          </a:xfrm>
          <a:prstGeom prst="rtTriangle">
            <a:avLst/>
          </a:prstGeom>
          <a:noFill/>
          <a:ln>
            <a:noFill/>
          </a:ln>
        </p:spPr>
      </p:pic>
      <p:pic>
        <p:nvPicPr>
          <p:cNvPr id="19" name="Google Shape;19;p2"/>
          <p:cNvPicPr preferRelativeResize="0"/>
          <p:nvPr/>
        </p:nvPicPr>
        <p:blipFill rotWithShape="1">
          <a:blip r:embed="rId6">
            <a:alphaModFix amt="34000"/>
          </a:blip>
          <a:srcRect b="677" l="54017" r="11355" t="36080"/>
          <a:stretch/>
        </p:blipFill>
        <p:spPr>
          <a:xfrm rot="-5400000">
            <a:off x="5792644" y="4820060"/>
            <a:ext cx="1719600" cy="2366700"/>
          </a:xfrm>
          <a:prstGeom prst="rtTriangle">
            <a:avLst/>
          </a:prstGeom>
          <a:noFill/>
          <a:ln>
            <a:noFill/>
          </a:ln>
        </p:spPr>
      </p:pic>
      <p:sp>
        <p:nvSpPr>
          <p:cNvPr id="20" name="Google Shape;20;p2"/>
          <p:cNvSpPr txBox="1"/>
          <p:nvPr>
            <p:ph type="title"/>
          </p:nvPr>
        </p:nvSpPr>
        <p:spPr>
          <a:xfrm>
            <a:off x="176047" y="175938"/>
            <a:ext cx="6157200" cy="3972600"/>
          </a:xfrm>
          <a:prstGeom prst="rect">
            <a:avLst/>
          </a:prstGeom>
          <a:noFill/>
          <a:ln>
            <a:noFill/>
          </a:ln>
        </p:spPr>
        <p:txBody>
          <a:bodyPr anchorCtr="0" anchor="t" bIns="45700" lIns="91425" spcFirstLastPara="1" rIns="91425" wrap="square" tIns="45700">
            <a:noAutofit/>
          </a:bodyPr>
          <a:lstStyle>
            <a:lvl1pPr lvl="0" marR="0" algn="l">
              <a:lnSpc>
                <a:spcPct val="90000"/>
              </a:lnSpc>
              <a:spcBef>
                <a:spcPts val="0"/>
              </a:spcBef>
              <a:spcAft>
                <a:spcPts val="0"/>
              </a:spcAft>
              <a:buClr>
                <a:schemeClr val="lt1"/>
              </a:buClr>
              <a:buSzPts val="8000"/>
              <a:buFont typeface="Montserrat"/>
              <a:buNone/>
              <a:defRPr i="0" sz="8000" u="none" cap="none" strike="noStrike">
                <a:solidFill>
                  <a:schemeClr val="lt1"/>
                </a:solidFill>
                <a:latin typeface="Montserrat"/>
                <a:ea typeface="Montserrat"/>
                <a:cs typeface="Montserrat"/>
                <a:sym typeface="Montserra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1" name="Shape 21"/>
        <p:cNvGrpSpPr/>
        <p:nvPr/>
      </p:nvGrpSpPr>
      <p:grpSpPr>
        <a:xfrm>
          <a:off x="0" y="0"/>
          <a:ext cx="0" cy="0"/>
          <a:chOff x="0" y="0"/>
          <a:chExt cx="0" cy="0"/>
        </a:xfrm>
      </p:grpSpPr>
      <p:sp>
        <p:nvSpPr>
          <p:cNvPr id="22" name="Google Shape;22;p3"/>
          <p:cNvSpPr/>
          <p:nvPr/>
        </p:nvSpPr>
        <p:spPr>
          <a:xfrm>
            <a:off x="0" y="1"/>
            <a:ext cx="12192000" cy="1037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2"/>
              </a:solidFill>
              <a:latin typeface="Arial"/>
              <a:ea typeface="Arial"/>
              <a:cs typeface="Arial"/>
              <a:sym typeface="Arial"/>
            </a:endParaRPr>
          </a:p>
        </p:txBody>
      </p:sp>
      <p:pic>
        <p:nvPicPr>
          <p:cNvPr id="23" name="Google Shape;23;p3"/>
          <p:cNvPicPr preferRelativeResize="0"/>
          <p:nvPr/>
        </p:nvPicPr>
        <p:blipFill rotWithShape="1">
          <a:blip r:embed="rId2">
            <a:alphaModFix amt="34000"/>
          </a:blip>
          <a:srcRect b="35419" l="51342" r="-2843" t="39269"/>
          <a:stretch/>
        </p:blipFill>
        <p:spPr>
          <a:xfrm flipH="1">
            <a:off x="9304423" y="0"/>
            <a:ext cx="2887577" cy="1037492"/>
          </a:xfrm>
          <a:prstGeom prst="rect">
            <a:avLst/>
          </a:prstGeom>
          <a:noFill/>
          <a:ln>
            <a:noFill/>
          </a:ln>
        </p:spPr>
      </p:pic>
      <p:pic>
        <p:nvPicPr>
          <p:cNvPr id="24" name="Google Shape;24;p3"/>
          <p:cNvPicPr preferRelativeResize="0"/>
          <p:nvPr/>
        </p:nvPicPr>
        <p:blipFill rotWithShape="1">
          <a:blip r:embed="rId3">
            <a:alphaModFix/>
          </a:blip>
          <a:srcRect b="0" l="0" r="0" t="0"/>
          <a:stretch/>
        </p:blipFill>
        <p:spPr>
          <a:xfrm>
            <a:off x="9791700" y="111656"/>
            <a:ext cx="2027900" cy="803439"/>
          </a:xfrm>
          <a:prstGeom prst="rect">
            <a:avLst/>
          </a:prstGeom>
          <a:noFill/>
          <a:ln>
            <a:noFill/>
          </a:ln>
          <a:effectLst>
            <a:outerShdw blurRad="50800" rotWithShape="0" algn="tl" dir="2700000" dist="38100">
              <a:srgbClr val="000000">
                <a:alpha val="40000"/>
              </a:srgbClr>
            </a:outerShdw>
          </a:effectLst>
        </p:spPr>
      </p:pic>
      <p:sp>
        <p:nvSpPr>
          <p:cNvPr id="25" name="Google Shape;25;p3"/>
          <p:cNvSpPr/>
          <p:nvPr/>
        </p:nvSpPr>
        <p:spPr>
          <a:xfrm>
            <a:off x="-1778" y="6574604"/>
            <a:ext cx="12193800" cy="2835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2"/>
              </a:solidFill>
              <a:latin typeface="Arial"/>
              <a:ea typeface="Arial"/>
              <a:cs typeface="Arial"/>
              <a:sym typeface="Arial"/>
            </a:endParaRPr>
          </a:p>
        </p:txBody>
      </p:sp>
      <p:sp>
        <p:nvSpPr>
          <p:cNvPr id="26" name="Google Shape;26;p3"/>
          <p:cNvSpPr/>
          <p:nvPr/>
        </p:nvSpPr>
        <p:spPr>
          <a:xfrm flipH="1" rot="10800000">
            <a:off x="-4504" y="6540563"/>
            <a:ext cx="12196500" cy="59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2"/>
              </a:solidFill>
              <a:latin typeface="Arial"/>
              <a:ea typeface="Arial"/>
              <a:cs typeface="Arial"/>
              <a:sym typeface="Arial"/>
            </a:endParaRPr>
          </a:p>
        </p:txBody>
      </p:sp>
      <p:sp>
        <p:nvSpPr>
          <p:cNvPr id="27" name="Google Shape;27;p3"/>
          <p:cNvSpPr txBox="1"/>
          <p:nvPr/>
        </p:nvSpPr>
        <p:spPr>
          <a:xfrm>
            <a:off x="10265664" y="6574604"/>
            <a:ext cx="1925400" cy="3078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i="0" lang="en-GB" sz="1400" u="none" cap="none" strike="noStrike">
                <a:solidFill>
                  <a:schemeClr val="accent1"/>
                </a:solidFill>
                <a:latin typeface="Montserrat"/>
                <a:ea typeface="Montserrat"/>
                <a:cs typeface="Montserrat"/>
                <a:sym typeface="Montserrat"/>
              </a:rPr>
              <a:t>Slide </a:t>
            </a:r>
            <a:fld id="{00000000-1234-1234-1234-123412341234}" type="slidenum">
              <a:rPr b="1" i="0" lang="en-GB" sz="1400" u="none" cap="none" strike="noStrike">
                <a:solidFill>
                  <a:schemeClr val="accent1"/>
                </a:solidFill>
                <a:latin typeface="Montserrat"/>
                <a:ea typeface="Montserrat"/>
                <a:cs typeface="Montserrat"/>
                <a:sym typeface="Montserrat"/>
              </a:rPr>
              <a:t>‹#›</a:t>
            </a:fld>
            <a:endParaRPr b="1" i="0" sz="1400" u="none" cap="none" strike="noStrike">
              <a:solidFill>
                <a:schemeClr val="accent1"/>
              </a:solidFill>
              <a:latin typeface="Montserrat"/>
              <a:ea typeface="Montserrat"/>
              <a:cs typeface="Montserrat"/>
              <a:sym typeface="Montserrat"/>
            </a:endParaRPr>
          </a:p>
        </p:txBody>
      </p:sp>
      <p:sp>
        <p:nvSpPr>
          <p:cNvPr id="28" name="Google Shape;28;p3"/>
          <p:cNvSpPr txBox="1"/>
          <p:nvPr/>
        </p:nvSpPr>
        <p:spPr>
          <a:xfrm>
            <a:off x="-24375" y="6562800"/>
            <a:ext cx="5875200" cy="307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a:solidFill>
                  <a:schemeClr val="accent1"/>
                </a:solidFill>
                <a:latin typeface="Montserrat"/>
                <a:ea typeface="Montserrat"/>
                <a:cs typeface="Montserrat"/>
                <a:sym typeface="Montserrat"/>
              </a:rPr>
              <a:t>CEOS EODCF 2026,  September 2026</a:t>
            </a:r>
            <a:endParaRPr b="1">
              <a:solidFill>
                <a:schemeClr val="accent1"/>
              </a:solidFill>
              <a:latin typeface="Montserrat"/>
              <a:ea typeface="Montserrat"/>
              <a:cs typeface="Montserrat"/>
              <a:sym typeface="Montserrat"/>
            </a:endParaRPr>
          </a:p>
        </p:txBody>
      </p:sp>
      <p:sp>
        <p:nvSpPr>
          <p:cNvPr id="29" name="Google Shape;29;p3"/>
          <p:cNvSpPr txBox="1"/>
          <p:nvPr>
            <p:ph idx="1" type="body"/>
          </p:nvPr>
        </p:nvSpPr>
        <p:spPr>
          <a:xfrm>
            <a:off x="324233" y="1558533"/>
            <a:ext cx="11495400" cy="4662900"/>
          </a:xfrm>
          <a:prstGeom prst="rect">
            <a:avLst/>
          </a:prstGeom>
          <a:noFill/>
          <a:ln>
            <a:noFill/>
          </a:ln>
        </p:spPr>
        <p:txBody>
          <a:bodyPr anchorCtr="0" anchor="t" bIns="45700" lIns="91425" spcFirstLastPara="1" rIns="91425" wrap="square" tIns="45700">
            <a:noAutofit/>
          </a:bodyPr>
          <a:lstStyle>
            <a:lvl1pPr indent="-406400" lvl="0" marL="457200" marR="0" algn="l">
              <a:lnSpc>
                <a:spcPct val="115000"/>
              </a:lnSpc>
              <a:spcBef>
                <a:spcPts val="1000"/>
              </a:spcBef>
              <a:spcAft>
                <a:spcPts val="0"/>
              </a:spcAft>
              <a:buClr>
                <a:schemeClr val="dk1"/>
              </a:buClr>
              <a:buSzPts val="2800"/>
              <a:buFont typeface="Montserrat"/>
              <a:buChar char="❖"/>
              <a:defRPr i="0" sz="2800" u="none" cap="none" strike="noStrike">
                <a:solidFill>
                  <a:schemeClr val="dk1"/>
                </a:solidFill>
                <a:latin typeface="Montserrat"/>
                <a:ea typeface="Montserrat"/>
                <a:cs typeface="Montserrat"/>
                <a:sym typeface="Montserrat"/>
              </a:defRPr>
            </a:lvl1pPr>
            <a:lvl2pPr indent="-381000" lvl="1" marL="914400" marR="0" algn="l">
              <a:lnSpc>
                <a:spcPct val="115000"/>
              </a:lnSpc>
              <a:spcBef>
                <a:spcPts val="500"/>
              </a:spcBef>
              <a:spcAft>
                <a:spcPts val="0"/>
              </a:spcAft>
              <a:buClr>
                <a:schemeClr val="dk1"/>
              </a:buClr>
              <a:buSzPts val="2400"/>
              <a:buFont typeface="Montserrat"/>
              <a:buChar char="▪"/>
              <a:defRPr i="0" sz="2400" u="none" cap="none" strike="noStrike">
                <a:solidFill>
                  <a:schemeClr val="dk1"/>
                </a:solidFill>
                <a:latin typeface="Montserrat"/>
                <a:ea typeface="Montserrat"/>
                <a:cs typeface="Montserrat"/>
                <a:sym typeface="Montserrat"/>
              </a:defRPr>
            </a:lvl2pPr>
            <a:lvl3pPr indent="-355600" lvl="2" marL="1371600" marR="0" algn="l">
              <a:lnSpc>
                <a:spcPct val="115000"/>
              </a:lnSpc>
              <a:spcBef>
                <a:spcPts val="500"/>
              </a:spcBef>
              <a:spcAft>
                <a:spcPts val="0"/>
              </a:spcAft>
              <a:buClr>
                <a:schemeClr val="dk1"/>
              </a:buClr>
              <a:buSzPts val="2000"/>
              <a:buFont typeface="Montserrat"/>
              <a:buChar char="o"/>
              <a:defRPr i="0" sz="2000" u="none" cap="none" strike="noStrike">
                <a:solidFill>
                  <a:schemeClr val="dk1"/>
                </a:solidFill>
                <a:latin typeface="Montserrat"/>
                <a:ea typeface="Montserrat"/>
                <a:cs typeface="Montserrat"/>
                <a:sym typeface="Montserrat"/>
              </a:defRPr>
            </a:lvl3pPr>
            <a:lvl4pPr indent="-342900" lvl="3" marL="1828800" marR="0" algn="l">
              <a:lnSpc>
                <a:spcPct val="115000"/>
              </a:lnSpc>
              <a:spcBef>
                <a:spcPts val="500"/>
              </a:spcBef>
              <a:spcAft>
                <a:spcPts val="0"/>
              </a:spcAft>
              <a:buClr>
                <a:schemeClr val="dk1"/>
              </a:buClr>
              <a:buSzPts val="1800"/>
              <a:buFont typeface="Montserrat"/>
              <a:buChar char="•"/>
              <a:defRPr i="0" sz="1800" u="none" cap="none" strike="noStrike">
                <a:solidFill>
                  <a:schemeClr val="dk1"/>
                </a:solidFill>
                <a:latin typeface="Montserrat"/>
                <a:ea typeface="Montserrat"/>
                <a:cs typeface="Montserrat"/>
                <a:sym typeface="Montserrat"/>
              </a:defRPr>
            </a:lvl4pPr>
            <a:lvl5pPr indent="-342900" lvl="4" marL="2286000" marR="0" algn="l">
              <a:lnSpc>
                <a:spcPct val="115000"/>
              </a:lnSpc>
              <a:spcBef>
                <a:spcPts val="500"/>
              </a:spcBef>
              <a:spcAft>
                <a:spcPts val="0"/>
              </a:spcAft>
              <a:buClr>
                <a:schemeClr val="dk1"/>
              </a:buClr>
              <a:buSzPts val="1800"/>
              <a:buFont typeface="Montserrat"/>
              <a:buChar char="•"/>
              <a:defRPr i="0" sz="1800" u="none" cap="none" strike="noStrike">
                <a:solidFill>
                  <a:schemeClr val="dk1"/>
                </a:solidFill>
                <a:latin typeface="Montserrat"/>
                <a:ea typeface="Montserrat"/>
                <a:cs typeface="Montserrat"/>
                <a:sym typeface="Montserrat"/>
              </a:defRPr>
            </a:lvl5pPr>
            <a:lvl6pPr indent="-355600" lvl="5" marL="2743200" marR="0" algn="l">
              <a:lnSpc>
                <a:spcPct val="115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6pPr>
            <a:lvl7pPr indent="-355600" lvl="6" marL="3200400" marR="0" algn="l">
              <a:lnSpc>
                <a:spcPct val="115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7pPr>
            <a:lvl8pPr indent="-355600" lvl="7" marL="3657600" marR="0" algn="l">
              <a:lnSpc>
                <a:spcPct val="115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8pPr>
            <a:lvl9pPr indent="-355600" lvl="8" marL="4114800" marR="0" algn="l">
              <a:lnSpc>
                <a:spcPct val="115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9pPr>
          </a:lstStyle>
          <a:p/>
        </p:txBody>
      </p:sp>
      <p:sp>
        <p:nvSpPr>
          <p:cNvPr id="30" name="Google Shape;30;p3"/>
          <p:cNvSpPr txBox="1"/>
          <p:nvPr>
            <p:ph type="title"/>
          </p:nvPr>
        </p:nvSpPr>
        <p:spPr>
          <a:xfrm>
            <a:off x="176048" y="175939"/>
            <a:ext cx="9387000" cy="779100"/>
          </a:xfrm>
          <a:prstGeom prst="rect">
            <a:avLst/>
          </a:prstGeom>
          <a:noFill/>
          <a:ln>
            <a:noFill/>
          </a:ln>
        </p:spPr>
        <p:txBody>
          <a:bodyPr anchorCtr="0" anchor="t" bIns="45700" lIns="91425" spcFirstLastPara="1" rIns="91425" wrap="square" tIns="45700">
            <a:noAutofit/>
          </a:bodyPr>
          <a:lstStyle>
            <a:lvl1pPr lvl="0" marR="0" algn="l">
              <a:lnSpc>
                <a:spcPct val="90000"/>
              </a:lnSpc>
              <a:spcBef>
                <a:spcPts val="0"/>
              </a:spcBef>
              <a:spcAft>
                <a:spcPts val="0"/>
              </a:spcAft>
              <a:buClr>
                <a:schemeClr val="lt1"/>
              </a:buClr>
              <a:buSzPts val="4400"/>
              <a:buFont typeface="Montserrat"/>
              <a:buNone/>
              <a:defRPr i="0" sz="4400" u="none" cap="none" strike="noStrike">
                <a:solidFill>
                  <a:schemeClr val="lt1"/>
                </a:solidFill>
                <a:latin typeface="Montserrat"/>
                <a:ea typeface="Montserrat"/>
                <a:cs typeface="Montserrat"/>
                <a:sym typeface="Montserra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 Slide 1">
    <p:spTree>
      <p:nvGrpSpPr>
        <p:cNvPr id="31" name="Shape 31"/>
        <p:cNvGrpSpPr/>
        <p:nvPr/>
      </p:nvGrpSpPr>
      <p:grpSpPr>
        <a:xfrm>
          <a:off x="0" y="0"/>
          <a:ext cx="0" cy="0"/>
          <a:chOff x="0" y="0"/>
          <a:chExt cx="0" cy="0"/>
        </a:xfrm>
      </p:grpSpPr>
      <p:sp>
        <p:nvSpPr>
          <p:cNvPr id="32" name="Google Shape;32;p4"/>
          <p:cNvSpPr txBox="1"/>
          <p:nvPr>
            <p:ph type="title"/>
          </p:nvPr>
        </p:nvSpPr>
        <p:spPr>
          <a:xfrm>
            <a:off x="558800" y="329487"/>
            <a:ext cx="7858800" cy="863700"/>
          </a:xfrm>
          <a:prstGeom prst="rect">
            <a:avLst/>
          </a:prstGeom>
          <a:noFill/>
          <a:ln>
            <a:noFill/>
          </a:ln>
        </p:spPr>
        <p:txBody>
          <a:bodyPr anchorCtr="0" anchor="t" bIns="30475" lIns="60950" spcFirstLastPara="1" rIns="60950" wrap="square" tIns="30475">
            <a:noAutofit/>
          </a:bodyPr>
          <a:lstStyle>
            <a:lvl1pPr lvl="0" algn="l">
              <a:lnSpc>
                <a:spcPct val="104444"/>
              </a:lnSpc>
              <a:spcBef>
                <a:spcPts val="0"/>
              </a:spcBef>
              <a:spcAft>
                <a:spcPts val="0"/>
              </a:spcAft>
              <a:buClr>
                <a:srgbClr val="263BD3"/>
              </a:buClr>
              <a:buSzPts val="3000"/>
              <a:buFont typeface="Arial"/>
              <a:buChar char="●"/>
              <a:defRPr sz="3000">
                <a:solidFill>
                  <a:srgbClr val="263BD3"/>
                </a:solidFill>
              </a:defRPr>
            </a:lvl1pPr>
            <a:lvl2pPr lvl="1">
              <a:spcBef>
                <a:spcPts val="0"/>
              </a:spcBef>
              <a:spcAft>
                <a:spcPts val="0"/>
              </a:spcAft>
              <a:buSzPts val="900"/>
              <a:buNone/>
              <a:defRPr sz="900"/>
            </a:lvl2pPr>
            <a:lvl3pPr lvl="2">
              <a:spcBef>
                <a:spcPts val="0"/>
              </a:spcBef>
              <a:spcAft>
                <a:spcPts val="0"/>
              </a:spcAft>
              <a:buSzPts val="900"/>
              <a:buNone/>
              <a:defRPr sz="900"/>
            </a:lvl3pPr>
            <a:lvl4pPr lvl="3">
              <a:spcBef>
                <a:spcPts val="0"/>
              </a:spcBef>
              <a:spcAft>
                <a:spcPts val="0"/>
              </a:spcAft>
              <a:buSzPts val="900"/>
              <a:buNone/>
              <a:defRPr sz="900"/>
            </a:lvl4pPr>
            <a:lvl5pPr lvl="4">
              <a:spcBef>
                <a:spcPts val="0"/>
              </a:spcBef>
              <a:spcAft>
                <a:spcPts val="0"/>
              </a:spcAft>
              <a:buSzPts val="900"/>
              <a:buNone/>
              <a:defRPr sz="900"/>
            </a:lvl5pPr>
            <a:lvl6pPr lvl="5">
              <a:spcBef>
                <a:spcPts val="0"/>
              </a:spcBef>
              <a:spcAft>
                <a:spcPts val="0"/>
              </a:spcAft>
              <a:buSzPts val="900"/>
              <a:buNone/>
              <a:defRPr sz="900"/>
            </a:lvl6pPr>
            <a:lvl7pPr lvl="6">
              <a:spcBef>
                <a:spcPts val="0"/>
              </a:spcBef>
              <a:spcAft>
                <a:spcPts val="0"/>
              </a:spcAft>
              <a:buSzPts val="900"/>
              <a:buNone/>
              <a:defRPr sz="900"/>
            </a:lvl7pPr>
            <a:lvl8pPr lvl="7">
              <a:spcBef>
                <a:spcPts val="0"/>
              </a:spcBef>
              <a:spcAft>
                <a:spcPts val="0"/>
              </a:spcAft>
              <a:buSzPts val="900"/>
              <a:buNone/>
              <a:defRPr sz="900"/>
            </a:lvl8pPr>
            <a:lvl9pPr lvl="8">
              <a:spcBef>
                <a:spcPts val="0"/>
              </a:spcBef>
              <a:spcAft>
                <a:spcPts val="0"/>
              </a:spcAft>
              <a:buSzPts val="900"/>
              <a:buNone/>
              <a:defRPr sz="900"/>
            </a:lvl9pPr>
          </a:lstStyle>
          <a:p/>
        </p:txBody>
      </p:sp>
      <p:sp>
        <p:nvSpPr>
          <p:cNvPr id="33" name="Google Shape;33;p4"/>
          <p:cNvSpPr txBox="1"/>
          <p:nvPr>
            <p:ph idx="1" type="body"/>
          </p:nvPr>
        </p:nvSpPr>
        <p:spPr>
          <a:xfrm>
            <a:off x="558800" y="1599487"/>
            <a:ext cx="11311500" cy="4352400"/>
          </a:xfrm>
          <a:prstGeom prst="rect">
            <a:avLst/>
          </a:prstGeom>
          <a:noFill/>
          <a:ln>
            <a:noFill/>
          </a:ln>
        </p:spPr>
        <p:txBody>
          <a:bodyPr anchorCtr="0" anchor="t" bIns="30475" lIns="60950" spcFirstLastPara="1" rIns="60950" wrap="square" tIns="30475">
            <a:noAutofit/>
          </a:bodyPr>
          <a:lstStyle>
            <a:lvl1pPr indent="-228600" lvl="0" marL="457200" algn="l">
              <a:spcBef>
                <a:spcPts val="400"/>
              </a:spcBef>
              <a:spcAft>
                <a:spcPts val="0"/>
              </a:spcAft>
              <a:buClr>
                <a:schemeClr val="dk1"/>
              </a:buClr>
              <a:buSzPts val="2000"/>
              <a:buNone/>
              <a:defRPr b="0" i="0" sz="2000">
                <a:solidFill>
                  <a:schemeClr val="dk1"/>
                </a:solidFill>
                <a:latin typeface="Arial"/>
                <a:ea typeface="Arial"/>
                <a:cs typeface="Arial"/>
                <a:sym typeface="Arial"/>
              </a:defRPr>
            </a:lvl1pPr>
            <a:lvl2pPr indent="-228600" lvl="1" marL="914400" algn="l">
              <a:spcBef>
                <a:spcPts val="200"/>
              </a:spcBef>
              <a:spcAft>
                <a:spcPts val="0"/>
              </a:spcAft>
              <a:buClr>
                <a:srgbClr val="888888"/>
              </a:buClr>
              <a:buSzPts val="1200"/>
              <a:buNone/>
              <a:defRPr sz="1200">
                <a:solidFill>
                  <a:srgbClr val="888888"/>
                </a:solidFill>
              </a:defRPr>
            </a:lvl2pPr>
            <a:lvl3pPr indent="-228600" lvl="2" marL="1371600" algn="l">
              <a:spcBef>
                <a:spcPts val="200"/>
              </a:spcBef>
              <a:spcAft>
                <a:spcPts val="0"/>
              </a:spcAft>
              <a:buClr>
                <a:srgbClr val="888888"/>
              </a:buClr>
              <a:buSzPts val="1100"/>
              <a:buNone/>
              <a:defRPr sz="1100">
                <a:solidFill>
                  <a:srgbClr val="888888"/>
                </a:solidFill>
              </a:defRPr>
            </a:lvl3pPr>
            <a:lvl4pPr indent="-228600" lvl="3" marL="1828800" algn="l">
              <a:spcBef>
                <a:spcPts val="200"/>
              </a:spcBef>
              <a:spcAft>
                <a:spcPts val="0"/>
              </a:spcAft>
              <a:buClr>
                <a:srgbClr val="888888"/>
              </a:buClr>
              <a:buSzPts val="900"/>
              <a:buNone/>
              <a:defRPr sz="900">
                <a:solidFill>
                  <a:srgbClr val="888888"/>
                </a:solidFill>
              </a:defRPr>
            </a:lvl4pPr>
            <a:lvl5pPr indent="-228600" lvl="4" marL="2286000" algn="l">
              <a:spcBef>
                <a:spcPts val="200"/>
              </a:spcBef>
              <a:spcAft>
                <a:spcPts val="0"/>
              </a:spcAft>
              <a:buClr>
                <a:srgbClr val="888888"/>
              </a:buClr>
              <a:buSzPts val="900"/>
              <a:buNone/>
              <a:defRPr sz="900">
                <a:solidFill>
                  <a:srgbClr val="888888"/>
                </a:solidFill>
              </a:defRPr>
            </a:lvl5pPr>
            <a:lvl6pPr indent="-228600" lvl="5" marL="2743200" algn="l">
              <a:spcBef>
                <a:spcPts val="200"/>
              </a:spcBef>
              <a:spcAft>
                <a:spcPts val="0"/>
              </a:spcAft>
              <a:buClr>
                <a:srgbClr val="888888"/>
              </a:buClr>
              <a:buSzPts val="900"/>
              <a:buNone/>
              <a:defRPr sz="900">
                <a:solidFill>
                  <a:srgbClr val="888888"/>
                </a:solidFill>
              </a:defRPr>
            </a:lvl6pPr>
            <a:lvl7pPr indent="-228600" lvl="6" marL="3200400" algn="l">
              <a:spcBef>
                <a:spcPts val="200"/>
              </a:spcBef>
              <a:spcAft>
                <a:spcPts val="0"/>
              </a:spcAft>
              <a:buClr>
                <a:srgbClr val="888888"/>
              </a:buClr>
              <a:buSzPts val="900"/>
              <a:buNone/>
              <a:defRPr sz="900">
                <a:solidFill>
                  <a:srgbClr val="888888"/>
                </a:solidFill>
              </a:defRPr>
            </a:lvl7pPr>
            <a:lvl8pPr indent="-228600" lvl="7" marL="3657600" algn="l">
              <a:spcBef>
                <a:spcPts val="200"/>
              </a:spcBef>
              <a:spcAft>
                <a:spcPts val="0"/>
              </a:spcAft>
              <a:buClr>
                <a:srgbClr val="888888"/>
              </a:buClr>
              <a:buSzPts val="900"/>
              <a:buNone/>
              <a:defRPr sz="900">
                <a:solidFill>
                  <a:srgbClr val="888888"/>
                </a:solidFill>
              </a:defRPr>
            </a:lvl8pPr>
            <a:lvl9pPr indent="-228600" lvl="8" marL="4114800" algn="l">
              <a:spcBef>
                <a:spcPts val="200"/>
              </a:spcBef>
              <a:spcAft>
                <a:spcPts val="0"/>
              </a:spcAft>
              <a:buClr>
                <a:srgbClr val="888888"/>
              </a:buClr>
              <a:buSzPts val="900"/>
              <a:buNone/>
              <a:defRPr sz="900">
                <a:solidFill>
                  <a:srgbClr val="888888"/>
                </a:solidFill>
              </a:defRPr>
            </a:lvl9pPr>
          </a:lstStyle>
          <a:p/>
        </p:txBody>
      </p:sp>
      <p:sp>
        <p:nvSpPr>
          <p:cNvPr id="34" name="Google Shape;34;p4"/>
          <p:cNvSpPr/>
          <p:nvPr/>
        </p:nvSpPr>
        <p:spPr>
          <a:xfrm>
            <a:off x="11624291" y="6315691"/>
            <a:ext cx="415500" cy="415500"/>
          </a:xfrm>
          <a:prstGeom prst="rect">
            <a:avLst/>
          </a:prstGeom>
          <a:noFill/>
          <a:ln>
            <a:noFill/>
          </a:ln>
        </p:spPr>
      </p:sp>
      <p:sp>
        <p:nvSpPr>
          <p:cNvPr id="35" name="Google Shape;35;p4"/>
          <p:cNvSpPr/>
          <p:nvPr/>
        </p:nvSpPr>
        <p:spPr>
          <a:xfrm rot="-5400000">
            <a:off x="-61377" y="370250"/>
            <a:ext cx="610800" cy="528300"/>
          </a:xfrm>
          <a:prstGeom prst="rect">
            <a:avLst/>
          </a:prstGeom>
          <a:solidFill>
            <a:srgbClr val="CAD31A"/>
          </a:solidFill>
          <a:ln>
            <a:noFill/>
          </a:ln>
        </p:spPr>
        <p:txBody>
          <a:bodyPr anchorCtr="0" anchor="ctr" bIns="30475" lIns="60950" spcFirstLastPara="1" rIns="60950" wrap="square" tIns="30475">
            <a:noAutofit/>
          </a:bodyPr>
          <a:lstStyle/>
          <a:p>
            <a:pPr indent="0" lvl="0" marL="0" marR="0" rtl="0" algn="ctr">
              <a:spcBef>
                <a:spcPts val="0"/>
              </a:spcBef>
              <a:spcAft>
                <a:spcPts val="0"/>
              </a:spcAft>
              <a:buNone/>
            </a:pPr>
            <a:r>
              <a:t/>
            </a:r>
            <a:endParaRPr b="0" i="0" sz="12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Bullets">
  <p:cSld name="Title Slide 2 Bullets">
    <p:spTree>
      <p:nvGrpSpPr>
        <p:cNvPr id="36" name="Shape 36"/>
        <p:cNvGrpSpPr/>
        <p:nvPr/>
      </p:nvGrpSpPr>
      <p:grpSpPr>
        <a:xfrm>
          <a:off x="0" y="0"/>
          <a:ext cx="0" cy="0"/>
          <a:chOff x="0" y="0"/>
          <a:chExt cx="0" cy="0"/>
        </a:xfrm>
      </p:grpSpPr>
      <p:sp>
        <p:nvSpPr>
          <p:cNvPr id="37" name="Google Shape;37;p5"/>
          <p:cNvSpPr txBox="1"/>
          <p:nvPr>
            <p:ph type="title"/>
          </p:nvPr>
        </p:nvSpPr>
        <p:spPr>
          <a:xfrm>
            <a:off x="558800" y="329097"/>
            <a:ext cx="7858800" cy="863700"/>
          </a:xfrm>
          <a:prstGeom prst="rect">
            <a:avLst/>
          </a:prstGeom>
          <a:noFill/>
          <a:ln>
            <a:noFill/>
          </a:ln>
        </p:spPr>
        <p:txBody>
          <a:bodyPr anchorCtr="0" anchor="t" bIns="30475" lIns="60950" spcFirstLastPara="1" rIns="60950" wrap="square" tIns="30475">
            <a:noAutofit/>
          </a:bodyPr>
          <a:lstStyle>
            <a:lvl1pPr lvl="0" algn="l">
              <a:lnSpc>
                <a:spcPct val="104444"/>
              </a:lnSpc>
              <a:spcBef>
                <a:spcPts val="0"/>
              </a:spcBef>
              <a:spcAft>
                <a:spcPts val="0"/>
              </a:spcAft>
              <a:buClr>
                <a:srgbClr val="263BD3"/>
              </a:buClr>
              <a:buSzPts val="3000"/>
              <a:buFont typeface="Arial"/>
              <a:buChar char="●"/>
              <a:defRPr sz="3000">
                <a:solidFill>
                  <a:srgbClr val="263BD3"/>
                </a:solidFill>
              </a:defRPr>
            </a:lvl1pPr>
            <a:lvl2pPr lvl="1">
              <a:spcBef>
                <a:spcPts val="0"/>
              </a:spcBef>
              <a:spcAft>
                <a:spcPts val="0"/>
              </a:spcAft>
              <a:buSzPts val="900"/>
              <a:buNone/>
              <a:defRPr sz="900"/>
            </a:lvl2pPr>
            <a:lvl3pPr lvl="2">
              <a:spcBef>
                <a:spcPts val="0"/>
              </a:spcBef>
              <a:spcAft>
                <a:spcPts val="0"/>
              </a:spcAft>
              <a:buSzPts val="900"/>
              <a:buNone/>
              <a:defRPr sz="900"/>
            </a:lvl3pPr>
            <a:lvl4pPr lvl="3">
              <a:spcBef>
                <a:spcPts val="0"/>
              </a:spcBef>
              <a:spcAft>
                <a:spcPts val="0"/>
              </a:spcAft>
              <a:buSzPts val="900"/>
              <a:buNone/>
              <a:defRPr sz="900"/>
            </a:lvl4pPr>
            <a:lvl5pPr lvl="4">
              <a:spcBef>
                <a:spcPts val="0"/>
              </a:spcBef>
              <a:spcAft>
                <a:spcPts val="0"/>
              </a:spcAft>
              <a:buSzPts val="900"/>
              <a:buNone/>
              <a:defRPr sz="900"/>
            </a:lvl5pPr>
            <a:lvl6pPr lvl="5">
              <a:spcBef>
                <a:spcPts val="0"/>
              </a:spcBef>
              <a:spcAft>
                <a:spcPts val="0"/>
              </a:spcAft>
              <a:buSzPts val="900"/>
              <a:buNone/>
              <a:defRPr sz="900"/>
            </a:lvl6pPr>
            <a:lvl7pPr lvl="6">
              <a:spcBef>
                <a:spcPts val="0"/>
              </a:spcBef>
              <a:spcAft>
                <a:spcPts val="0"/>
              </a:spcAft>
              <a:buSzPts val="900"/>
              <a:buNone/>
              <a:defRPr sz="900"/>
            </a:lvl7pPr>
            <a:lvl8pPr lvl="7">
              <a:spcBef>
                <a:spcPts val="0"/>
              </a:spcBef>
              <a:spcAft>
                <a:spcPts val="0"/>
              </a:spcAft>
              <a:buSzPts val="900"/>
              <a:buNone/>
              <a:defRPr sz="900"/>
            </a:lvl8pPr>
            <a:lvl9pPr lvl="8">
              <a:spcBef>
                <a:spcPts val="0"/>
              </a:spcBef>
              <a:spcAft>
                <a:spcPts val="0"/>
              </a:spcAft>
              <a:buSzPts val="900"/>
              <a:buNone/>
              <a:defRPr sz="900"/>
            </a:lvl9pPr>
          </a:lstStyle>
          <a:p/>
        </p:txBody>
      </p:sp>
      <p:sp>
        <p:nvSpPr>
          <p:cNvPr id="38" name="Google Shape;38;p5"/>
          <p:cNvSpPr/>
          <p:nvPr/>
        </p:nvSpPr>
        <p:spPr>
          <a:xfrm>
            <a:off x="11624291" y="6315691"/>
            <a:ext cx="415500" cy="415500"/>
          </a:xfrm>
          <a:prstGeom prst="rect">
            <a:avLst/>
          </a:prstGeom>
          <a:noFill/>
          <a:ln>
            <a:noFill/>
          </a:ln>
        </p:spPr>
      </p:sp>
      <p:sp>
        <p:nvSpPr>
          <p:cNvPr id="39" name="Google Shape;39;p5"/>
          <p:cNvSpPr txBox="1"/>
          <p:nvPr>
            <p:ph idx="1" type="body"/>
          </p:nvPr>
        </p:nvSpPr>
        <p:spPr>
          <a:xfrm>
            <a:off x="558800" y="1548297"/>
            <a:ext cx="11065500" cy="4013100"/>
          </a:xfrm>
          <a:prstGeom prst="rect">
            <a:avLst/>
          </a:prstGeom>
          <a:noFill/>
          <a:ln>
            <a:noFill/>
          </a:ln>
        </p:spPr>
        <p:txBody>
          <a:bodyPr anchorCtr="0" anchor="t" bIns="30475" lIns="60950" spcFirstLastPara="1" rIns="60950" wrap="square" tIns="30475">
            <a:noAutofit/>
          </a:bodyPr>
          <a:lstStyle>
            <a:lvl1pPr indent="-355600" lvl="0" marL="457200" algn="l">
              <a:spcBef>
                <a:spcPts val="400"/>
              </a:spcBef>
              <a:spcAft>
                <a:spcPts val="0"/>
              </a:spcAft>
              <a:buClr>
                <a:schemeClr val="dk1"/>
              </a:buClr>
              <a:buSzPts val="2000"/>
              <a:buFont typeface="Arial"/>
              <a:buChar char="•"/>
              <a:defRPr b="0" i="0" sz="2000">
                <a:solidFill>
                  <a:schemeClr val="dk1"/>
                </a:solidFill>
                <a:latin typeface="Arial"/>
                <a:ea typeface="Arial"/>
                <a:cs typeface="Arial"/>
                <a:sym typeface="Arial"/>
              </a:defRPr>
            </a:lvl1pPr>
            <a:lvl2pPr indent="-228600" lvl="1" marL="914400" algn="l">
              <a:spcBef>
                <a:spcPts val="200"/>
              </a:spcBef>
              <a:spcAft>
                <a:spcPts val="0"/>
              </a:spcAft>
              <a:buClr>
                <a:srgbClr val="888888"/>
              </a:buClr>
              <a:buSzPts val="1200"/>
              <a:buNone/>
              <a:defRPr sz="1200">
                <a:solidFill>
                  <a:srgbClr val="888888"/>
                </a:solidFill>
              </a:defRPr>
            </a:lvl2pPr>
            <a:lvl3pPr indent="-228600" lvl="2" marL="1371600" algn="l">
              <a:spcBef>
                <a:spcPts val="200"/>
              </a:spcBef>
              <a:spcAft>
                <a:spcPts val="0"/>
              </a:spcAft>
              <a:buClr>
                <a:srgbClr val="888888"/>
              </a:buClr>
              <a:buSzPts val="1100"/>
              <a:buNone/>
              <a:defRPr sz="1100">
                <a:solidFill>
                  <a:srgbClr val="888888"/>
                </a:solidFill>
              </a:defRPr>
            </a:lvl3pPr>
            <a:lvl4pPr indent="-228600" lvl="3" marL="1828800" algn="l">
              <a:spcBef>
                <a:spcPts val="200"/>
              </a:spcBef>
              <a:spcAft>
                <a:spcPts val="0"/>
              </a:spcAft>
              <a:buClr>
                <a:srgbClr val="888888"/>
              </a:buClr>
              <a:buSzPts val="900"/>
              <a:buNone/>
              <a:defRPr sz="900">
                <a:solidFill>
                  <a:srgbClr val="888888"/>
                </a:solidFill>
              </a:defRPr>
            </a:lvl4pPr>
            <a:lvl5pPr indent="-228600" lvl="4" marL="2286000" algn="l">
              <a:spcBef>
                <a:spcPts val="200"/>
              </a:spcBef>
              <a:spcAft>
                <a:spcPts val="0"/>
              </a:spcAft>
              <a:buClr>
                <a:srgbClr val="888888"/>
              </a:buClr>
              <a:buSzPts val="900"/>
              <a:buNone/>
              <a:defRPr sz="900">
                <a:solidFill>
                  <a:srgbClr val="888888"/>
                </a:solidFill>
              </a:defRPr>
            </a:lvl5pPr>
            <a:lvl6pPr indent="-228600" lvl="5" marL="2743200" algn="l">
              <a:spcBef>
                <a:spcPts val="200"/>
              </a:spcBef>
              <a:spcAft>
                <a:spcPts val="0"/>
              </a:spcAft>
              <a:buClr>
                <a:srgbClr val="888888"/>
              </a:buClr>
              <a:buSzPts val="900"/>
              <a:buNone/>
              <a:defRPr sz="900">
                <a:solidFill>
                  <a:srgbClr val="888888"/>
                </a:solidFill>
              </a:defRPr>
            </a:lvl6pPr>
            <a:lvl7pPr indent="-228600" lvl="6" marL="3200400" algn="l">
              <a:spcBef>
                <a:spcPts val="200"/>
              </a:spcBef>
              <a:spcAft>
                <a:spcPts val="0"/>
              </a:spcAft>
              <a:buClr>
                <a:srgbClr val="888888"/>
              </a:buClr>
              <a:buSzPts val="900"/>
              <a:buNone/>
              <a:defRPr sz="900">
                <a:solidFill>
                  <a:srgbClr val="888888"/>
                </a:solidFill>
              </a:defRPr>
            </a:lvl7pPr>
            <a:lvl8pPr indent="-228600" lvl="7" marL="3657600" algn="l">
              <a:spcBef>
                <a:spcPts val="200"/>
              </a:spcBef>
              <a:spcAft>
                <a:spcPts val="0"/>
              </a:spcAft>
              <a:buClr>
                <a:srgbClr val="888888"/>
              </a:buClr>
              <a:buSzPts val="900"/>
              <a:buNone/>
              <a:defRPr sz="900">
                <a:solidFill>
                  <a:srgbClr val="888888"/>
                </a:solidFill>
              </a:defRPr>
            </a:lvl8pPr>
            <a:lvl9pPr indent="-228600" lvl="8" marL="4114800" algn="l">
              <a:spcBef>
                <a:spcPts val="200"/>
              </a:spcBef>
              <a:spcAft>
                <a:spcPts val="0"/>
              </a:spcAft>
              <a:buClr>
                <a:srgbClr val="888888"/>
              </a:buClr>
              <a:buSzPts val="900"/>
              <a:buNone/>
              <a:defRPr sz="900">
                <a:solidFill>
                  <a:srgbClr val="888888"/>
                </a:solidFill>
              </a:defRPr>
            </a:lvl9pPr>
          </a:lstStyle>
          <a:p/>
        </p:txBody>
      </p:sp>
      <p:sp>
        <p:nvSpPr>
          <p:cNvPr id="40" name="Google Shape;40;p5"/>
          <p:cNvSpPr/>
          <p:nvPr/>
        </p:nvSpPr>
        <p:spPr>
          <a:xfrm rot="-5400000">
            <a:off x="-61377" y="370250"/>
            <a:ext cx="610800" cy="528300"/>
          </a:xfrm>
          <a:prstGeom prst="rect">
            <a:avLst/>
          </a:prstGeom>
          <a:solidFill>
            <a:srgbClr val="CAD31A"/>
          </a:solidFill>
          <a:ln>
            <a:noFill/>
          </a:ln>
        </p:spPr>
        <p:txBody>
          <a:bodyPr anchorCtr="0" anchor="ctr" bIns="30475" lIns="60950" spcFirstLastPara="1" rIns="60950" wrap="square" tIns="30475">
            <a:noAutofit/>
          </a:bodyPr>
          <a:lstStyle/>
          <a:p>
            <a:pPr indent="0" lvl="0" marL="0" marR="0" rtl="0" algn="ctr">
              <a:spcBef>
                <a:spcPts val="0"/>
              </a:spcBef>
              <a:spcAft>
                <a:spcPts val="0"/>
              </a:spcAft>
              <a:buNone/>
            </a:pPr>
            <a:r>
              <a:t/>
            </a:r>
            <a:endParaRPr b="0" i="0" sz="12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1" name="Shape 41"/>
        <p:cNvGrpSpPr/>
        <p:nvPr/>
      </p:nvGrpSpPr>
      <p:grpSpPr>
        <a:xfrm>
          <a:off x="0" y="0"/>
          <a:ext cx="0" cy="0"/>
          <a:chOff x="0" y="0"/>
          <a:chExt cx="0" cy="0"/>
        </a:xfrm>
      </p:grpSpPr>
      <p:sp>
        <p:nvSpPr>
          <p:cNvPr id="42" name="Google Shape;42;p6"/>
          <p:cNvSpPr txBox="1"/>
          <p:nvPr>
            <p:ph idx="10" type="dt"/>
          </p:nvPr>
        </p:nvSpPr>
        <p:spPr>
          <a:xfrm>
            <a:off x="304800" y="4237567"/>
            <a:ext cx="1422300" cy="243300"/>
          </a:xfrm>
          <a:prstGeom prst="rect">
            <a:avLst/>
          </a:prstGeom>
          <a:noFill/>
          <a:ln>
            <a:noFill/>
          </a:ln>
        </p:spPr>
        <p:txBody>
          <a:bodyPr anchorCtr="0" anchor="ctr" bIns="30475" lIns="60950" spcFirstLastPara="1" rIns="60950" wrap="square" tIns="30475">
            <a:noAutofit/>
          </a:bodyPr>
          <a:lstStyle>
            <a:lvl1pPr lvl="0" algn="l">
              <a:spcBef>
                <a:spcPts val="0"/>
              </a:spcBef>
              <a:spcAft>
                <a:spcPts val="0"/>
              </a:spcAft>
              <a:buSzPts val="900"/>
              <a:buNone/>
              <a:defRPr sz="900"/>
            </a:lvl1pPr>
            <a:lvl2pPr lvl="1" algn="l">
              <a:spcBef>
                <a:spcPts val="0"/>
              </a:spcBef>
              <a:spcAft>
                <a:spcPts val="0"/>
              </a:spcAft>
              <a:buSzPts val="900"/>
              <a:buNone/>
              <a:defRPr sz="900"/>
            </a:lvl2pPr>
            <a:lvl3pPr lvl="2" algn="l">
              <a:spcBef>
                <a:spcPts val="0"/>
              </a:spcBef>
              <a:spcAft>
                <a:spcPts val="0"/>
              </a:spcAft>
              <a:buSzPts val="900"/>
              <a:buNone/>
              <a:defRPr sz="900"/>
            </a:lvl3pPr>
            <a:lvl4pPr lvl="3" algn="l">
              <a:spcBef>
                <a:spcPts val="0"/>
              </a:spcBef>
              <a:spcAft>
                <a:spcPts val="0"/>
              </a:spcAft>
              <a:buSzPts val="900"/>
              <a:buNone/>
              <a:defRPr sz="900"/>
            </a:lvl4pPr>
            <a:lvl5pPr lvl="4" algn="l">
              <a:spcBef>
                <a:spcPts val="0"/>
              </a:spcBef>
              <a:spcAft>
                <a:spcPts val="0"/>
              </a:spcAft>
              <a:buSzPts val="900"/>
              <a:buNone/>
              <a:defRPr sz="900"/>
            </a:lvl5pPr>
            <a:lvl6pPr lvl="5" algn="l">
              <a:spcBef>
                <a:spcPts val="0"/>
              </a:spcBef>
              <a:spcAft>
                <a:spcPts val="0"/>
              </a:spcAft>
              <a:buSzPts val="900"/>
              <a:buNone/>
              <a:defRPr sz="900"/>
            </a:lvl6pPr>
            <a:lvl7pPr lvl="6" algn="l">
              <a:spcBef>
                <a:spcPts val="0"/>
              </a:spcBef>
              <a:spcAft>
                <a:spcPts val="0"/>
              </a:spcAft>
              <a:buSzPts val="900"/>
              <a:buNone/>
              <a:defRPr sz="900"/>
            </a:lvl7pPr>
            <a:lvl8pPr lvl="7" algn="l">
              <a:spcBef>
                <a:spcPts val="0"/>
              </a:spcBef>
              <a:spcAft>
                <a:spcPts val="0"/>
              </a:spcAft>
              <a:buSzPts val="900"/>
              <a:buNone/>
              <a:defRPr sz="900"/>
            </a:lvl8pPr>
            <a:lvl9pPr lvl="8" algn="l">
              <a:spcBef>
                <a:spcPts val="0"/>
              </a:spcBef>
              <a:spcAft>
                <a:spcPts val="0"/>
              </a:spcAft>
              <a:buSzPts val="900"/>
              <a:buNone/>
              <a:defRPr sz="900"/>
            </a:lvl9pPr>
          </a:lstStyle>
          <a:p/>
        </p:txBody>
      </p:sp>
      <p:sp>
        <p:nvSpPr>
          <p:cNvPr id="43" name="Google Shape;43;p6"/>
          <p:cNvSpPr txBox="1"/>
          <p:nvPr>
            <p:ph idx="11" type="ftr"/>
          </p:nvPr>
        </p:nvSpPr>
        <p:spPr>
          <a:xfrm>
            <a:off x="2082800" y="4237567"/>
            <a:ext cx="1930500" cy="243300"/>
          </a:xfrm>
          <a:prstGeom prst="rect">
            <a:avLst/>
          </a:prstGeom>
          <a:noFill/>
          <a:ln>
            <a:noFill/>
          </a:ln>
        </p:spPr>
        <p:txBody>
          <a:bodyPr anchorCtr="0" anchor="ctr" bIns="30475" lIns="60950" spcFirstLastPara="1" rIns="60950" wrap="square" tIns="30475">
            <a:noAutofit/>
          </a:bodyPr>
          <a:lstStyle>
            <a:lvl1pPr lvl="0" algn="ctr">
              <a:spcBef>
                <a:spcPts val="0"/>
              </a:spcBef>
              <a:spcAft>
                <a:spcPts val="0"/>
              </a:spcAft>
              <a:buSzPts val="900"/>
              <a:buNone/>
              <a:defRPr sz="900"/>
            </a:lvl1pPr>
            <a:lvl2pPr lvl="1" algn="l">
              <a:spcBef>
                <a:spcPts val="0"/>
              </a:spcBef>
              <a:spcAft>
                <a:spcPts val="0"/>
              </a:spcAft>
              <a:buSzPts val="900"/>
              <a:buNone/>
              <a:defRPr sz="900"/>
            </a:lvl2pPr>
            <a:lvl3pPr lvl="2" algn="l">
              <a:spcBef>
                <a:spcPts val="0"/>
              </a:spcBef>
              <a:spcAft>
                <a:spcPts val="0"/>
              </a:spcAft>
              <a:buSzPts val="900"/>
              <a:buNone/>
              <a:defRPr sz="900"/>
            </a:lvl3pPr>
            <a:lvl4pPr lvl="3" algn="l">
              <a:spcBef>
                <a:spcPts val="0"/>
              </a:spcBef>
              <a:spcAft>
                <a:spcPts val="0"/>
              </a:spcAft>
              <a:buSzPts val="900"/>
              <a:buNone/>
              <a:defRPr sz="900"/>
            </a:lvl4pPr>
            <a:lvl5pPr lvl="4" algn="l">
              <a:spcBef>
                <a:spcPts val="0"/>
              </a:spcBef>
              <a:spcAft>
                <a:spcPts val="0"/>
              </a:spcAft>
              <a:buSzPts val="900"/>
              <a:buNone/>
              <a:defRPr sz="900"/>
            </a:lvl5pPr>
            <a:lvl6pPr lvl="5" algn="l">
              <a:spcBef>
                <a:spcPts val="0"/>
              </a:spcBef>
              <a:spcAft>
                <a:spcPts val="0"/>
              </a:spcAft>
              <a:buSzPts val="900"/>
              <a:buNone/>
              <a:defRPr sz="900"/>
            </a:lvl6pPr>
            <a:lvl7pPr lvl="6" algn="l">
              <a:spcBef>
                <a:spcPts val="0"/>
              </a:spcBef>
              <a:spcAft>
                <a:spcPts val="0"/>
              </a:spcAft>
              <a:buSzPts val="900"/>
              <a:buNone/>
              <a:defRPr sz="900"/>
            </a:lvl7pPr>
            <a:lvl8pPr lvl="7" algn="l">
              <a:spcBef>
                <a:spcPts val="0"/>
              </a:spcBef>
              <a:spcAft>
                <a:spcPts val="0"/>
              </a:spcAft>
              <a:buSzPts val="900"/>
              <a:buNone/>
              <a:defRPr sz="900"/>
            </a:lvl8pPr>
            <a:lvl9pPr lvl="8" algn="l">
              <a:spcBef>
                <a:spcPts val="0"/>
              </a:spcBef>
              <a:spcAft>
                <a:spcPts val="0"/>
              </a:spcAft>
              <a:buSzPts val="900"/>
              <a:buNone/>
              <a:defRPr sz="900"/>
            </a:lvl9pPr>
          </a:lstStyle>
          <a:p/>
        </p:txBody>
      </p:sp>
      <p:sp>
        <p:nvSpPr>
          <p:cNvPr id="44" name="Google Shape;44;p6"/>
          <p:cNvSpPr txBox="1"/>
          <p:nvPr>
            <p:ph idx="12" type="sldNum"/>
          </p:nvPr>
        </p:nvSpPr>
        <p:spPr>
          <a:xfrm>
            <a:off x="4368800" y="4237567"/>
            <a:ext cx="1422300" cy="243300"/>
          </a:xfrm>
          <a:prstGeom prst="rect">
            <a:avLst/>
          </a:prstGeom>
          <a:noFill/>
          <a:ln>
            <a:noFill/>
          </a:ln>
        </p:spPr>
        <p:txBody>
          <a:bodyPr anchorCtr="0" anchor="ctr" bIns="30475" lIns="60950" spcFirstLastPara="1" rIns="60950" wrap="square" tIns="30475">
            <a:noAutofit/>
          </a:bodyPr>
          <a:lstStyle>
            <a:lvl1pPr indent="0" lvl="0" marL="0" algn="r">
              <a:spcBef>
                <a:spcPts val="0"/>
              </a:spcBef>
              <a:buNone/>
              <a:defRPr sz="900"/>
            </a:lvl1pPr>
            <a:lvl2pPr indent="0" lvl="1" marL="0" algn="r">
              <a:spcBef>
                <a:spcPts val="0"/>
              </a:spcBef>
              <a:buNone/>
              <a:defRPr sz="900"/>
            </a:lvl2pPr>
            <a:lvl3pPr indent="0" lvl="2" marL="0" algn="r">
              <a:spcBef>
                <a:spcPts val="0"/>
              </a:spcBef>
              <a:buNone/>
              <a:defRPr sz="900"/>
            </a:lvl3pPr>
            <a:lvl4pPr indent="0" lvl="3" marL="0" algn="r">
              <a:spcBef>
                <a:spcPts val="0"/>
              </a:spcBef>
              <a:buNone/>
              <a:defRPr sz="900"/>
            </a:lvl4pPr>
            <a:lvl5pPr indent="0" lvl="4" marL="0" algn="r">
              <a:spcBef>
                <a:spcPts val="0"/>
              </a:spcBef>
              <a:buNone/>
              <a:defRPr sz="900"/>
            </a:lvl5pPr>
            <a:lvl6pPr indent="0" lvl="5" marL="0" algn="r">
              <a:spcBef>
                <a:spcPts val="0"/>
              </a:spcBef>
              <a:buNone/>
              <a:defRPr sz="900"/>
            </a:lvl6pPr>
            <a:lvl7pPr indent="0" lvl="6" marL="0" algn="r">
              <a:spcBef>
                <a:spcPts val="0"/>
              </a:spcBef>
              <a:buNone/>
              <a:defRPr sz="900"/>
            </a:lvl7pPr>
            <a:lvl8pPr indent="0" lvl="7" marL="0" algn="r">
              <a:spcBef>
                <a:spcPts val="0"/>
              </a:spcBef>
              <a:buNone/>
              <a:defRPr sz="900"/>
            </a:lvl8pPr>
            <a:lvl9pPr indent="0" lvl="8" marL="0" algn="r">
              <a:spcBef>
                <a:spcPts val="0"/>
              </a:spcBef>
              <a:buNone/>
              <a:defRPr sz="900"/>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45" name="Shape 45"/>
        <p:cNvGrpSpPr/>
        <p:nvPr/>
      </p:nvGrpSpPr>
      <p:grpSpPr>
        <a:xfrm>
          <a:off x="0" y="0"/>
          <a:ext cx="0" cy="0"/>
          <a:chOff x="0" y="0"/>
          <a:chExt cx="0" cy="0"/>
        </a:xfrm>
      </p:grpSpPr>
      <p:pic>
        <p:nvPicPr>
          <p:cNvPr id="46" name="Google Shape;46;p7"/>
          <p:cNvPicPr preferRelativeResize="0"/>
          <p:nvPr/>
        </p:nvPicPr>
        <p:blipFill rotWithShape="1">
          <a:blip r:embed="rId2">
            <a:alphaModFix/>
          </a:blip>
          <a:srcRect b="0" l="0" r="0" t="0"/>
          <a:stretch/>
        </p:blipFill>
        <p:spPr>
          <a:xfrm>
            <a:off x="0" y="0"/>
            <a:ext cx="12192001" cy="6858000"/>
          </a:xfrm>
          <a:prstGeom prst="rect">
            <a:avLst/>
          </a:prstGeom>
          <a:noFill/>
          <a:ln>
            <a:noFill/>
          </a:ln>
        </p:spPr>
      </p:pic>
      <p:sp>
        <p:nvSpPr>
          <p:cNvPr id="47" name="Google Shape;47;p7"/>
          <p:cNvSpPr txBox="1"/>
          <p:nvPr>
            <p:ph type="title"/>
          </p:nvPr>
        </p:nvSpPr>
        <p:spPr>
          <a:xfrm>
            <a:off x="234052" y="354607"/>
            <a:ext cx="9399000" cy="646200"/>
          </a:xfrm>
          <a:prstGeom prst="rect">
            <a:avLst/>
          </a:prstGeom>
          <a:noFill/>
          <a:ln>
            <a:noFill/>
          </a:ln>
        </p:spPr>
        <p:txBody>
          <a:bodyPr anchorCtr="0" anchor="ctr" bIns="46025" lIns="92075" spcFirstLastPara="1" rIns="92075" wrap="square" tIns="460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 type="body"/>
          </p:nvPr>
        </p:nvSpPr>
        <p:spPr>
          <a:xfrm>
            <a:off x="234053" y="1252730"/>
            <a:ext cx="11496000" cy="4670100"/>
          </a:xfrm>
          <a:prstGeom prst="rect">
            <a:avLst/>
          </a:prstGeom>
          <a:noFill/>
          <a:ln>
            <a:noFill/>
          </a:ln>
        </p:spPr>
        <p:txBody>
          <a:bodyPr anchorCtr="0" anchor="t" bIns="46025" lIns="92075" spcFirstLastPara="1" rIns="92075" wrap="square" tIns="46025">
            <a:normAutofit/>
          </a:bodyPr>
          <a:lstStyle>
            <a:lvl1pPr indent="-361950" lvl="0" marL="457200" algn="l">
              <a:spcBef>
                <a:spcPts val="420"/>
              </a:spcBef>
              <a:spcAft>
                <a:spcPts val="0"/>
              </a:spcAft>
              <a:buSzPts val="2100"/>
              <a:buChar char="●"/>
              <a:defRPr b="1" sz="2100"/>
            </a:lvl1pPr>
            <a:lvl2pPr indent="-342900" lvl="1" marL="914400" algn="l">
              <a:spcBef>
                <a:spcPts val="360"/>
              </a:spcBef>
              <a:spcAft>
                <a:spcPts val="0"/>
              </a:spcAft>
              <a:buSzPts val="1800"/>
              <a:buChar char="○"/>
              <a:defRPr sz="1800"/>
            </a:lvl2pPr>
            <a:lvl3pPr indent="-323850" lvl="2" marL="1371600" algn="l">
              <a:spcBef>
                <a:spcPts val="300"/>
              </a:spcBef>
              <a:spcAft>
                <a:spcPts val="0"/>
              </a:spcAft>
              <a:buSzPts val="1500"/>
              <a:buChar char="■"/>
              <a:defRPr sz="1500"/>
            </a:lvl3pPr>
            <a:lvl4pPr indent="-314325" lvl="3" marL="1828800" algn="l">
              <a:spcBef>
                <a:spcPts val="270"/>
              </a:spcBef>
              <a:spcAft>
                <a:spcPts val="0"/>
              </a:spcAft>
              <a:buClr>
                <a:schemeClr val="dk1"/>
              </a:buClr>
              <a:buSzPts val="1350"/>
              <a:buFont typeface="Arial"/>
              <a:buChar char="●"/>
              <a:defRPr sz="1350"/>
            </a:lvl4pPr>
            <a:lvl5pPr indent="-314325" lvl="4" marL="2286000" algn="l">
              <a:spcBef>
                <a:spcPts val="270"/>
              </a:spcBef>
              <a:spcAft>
                <a:spcPts val="0"/>
              </a:spcAft>
              <a:buSzPts val="1350"/>
              <a:buFont typeface="Arial"/>
              <a:buChar char="○"/>
              <a:defRPr sz="1350"/>
            </a:lvl5pPr>
            <a:lvl6pPr indent="-314325" lvl="5" marL="2743200" algn="l">
              <a:spcBef>
                <a:spcPts val="270"/>
              </a:spcBef>
              <a:spcAft>
                <a:spcPts val="0"/>
              </a:spcAft>
              <a:buSzPts val="1350"/>
              <a:buFont typeface="Arial"/>
              <a:buChar char="■"/>
              <a:defRPr sz="1350"/>
            </a:lvl6pPr>
            <a:lvl7pPr indent="-314325" lvl="6" marL="3200400" algn="l">
              <a:spcBef>
                <a:spcPts val="270"/>
              </a:spcBef>
              <a:spcAft>
                <a:spcPts val="0"/>
              </a:spcAft>
              <a:buSzPts val="1350"/>
              <a:buFont typeface="Arial"/>
              <a:buChar char="●"/>
              <a:defRPr sz="1350"/>
            </a:lvl7pPr>
            <a:lvl8pPr indent="-314325" lvl="7" marL="3657600" algn="l">
              <a:spcBef>
                <a:spcPts val="270"/>
              </a:spcBef>
              <a:spcAft>
                <a:spcPts val="0"/>
              </a:spcAft>
              <a:buSzPts val="1350"/>
              <a:buFont typeface="Arial"/>
              <a:buChar char="○"/>
              <a:defRPr sz="1350"/>
            </a:lvl8pPr>
            <a:lvl9pPr indent="-314325" lvl="8" marL="4114800" algn="l">
              <a:spcBef>
                <a:spcPts val="270"/>
              </a:spcBef>
              <a:spcAft>
                <a:spcPts val="0"/>
              </a:spcAft>
              <a:buSzPts val="1350"/>
              <a:buFont typeface="Arial"/>
              <a:buChar char="■"/>
              <a:defRPr sz="1350"/>
            </a:lvl9pPr>
          </a:lstStyle>
          <a:p/>
        </p:txBody>
      </p:sp>
      <p:sp>
        <p:nvSpPr>
          <p:cNvPr id="49" name="Google Shape;49;p7"/>
          <p:cNvSpPr txBox="1"/>
          <p:nvPr/>
        </p:nvSpPr>
        <p:spPr>
          <a:xfrm>
            <a:off x="6172192" y="6400801"/>
            <a:ext cx="5638200" cy="4572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dk1"/>
              </a:buClr>
              <a:buSzPts val="1200"/>
              <a:buFont typeface="Arial"/>
              <a:buNone/>
            </a:pPr>
            <a:fld id="{00000000-1234-1234-1234-123412341234}" type="slidenum">
              <a:rPr b="0" i="0" lang="en-GB"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pic>
        <p:nvPicPr>
          <p:cNvPr descr="NASA_Insignia-RGB.svg" id="50" name="Google Shape;50;p7"/>
          <p:cNvPicPr preferRelativeResize="0"/>
          <p:nvPr/>
        </p:nvPicPr>
        <p:blipFill rotWithShape="1">
          <a:blip r:embed="rId3">
            <a:alphaModFix/>
          </a:blip>
          <a:srcRect b="0" l="0" r="0" t="0"/>
          <a:stretch/>
        </p:blipFill>
        <p:spPr>
          <a:xfrm>
            <a:off x="10049775" y="20138"/>
            <a:ext cx="790640" cy="790745"/>
          </a:xfrm>
          <a:prstGeom prst="rect">
            <a:avLst/>
          </a:prstGeom>
          <a:noFill/>
          <a:ln>
            <a:noFill/>
          </a:ln>
        </p:spPr>
      </p:pic>
      <p:pic>
        <p:nvPicPr>
          <p:cNvPr id="51" name="Google Shape;51;p7"/>
          <p:cNvPicPr preferRelativeResize="0"/>
          <p:nvPr/>
        </p:nvPicPr>
        <p:blipFill rotWithShape="1">
          <a:blip r:embed="rId4">
            <a:alphaModFix/>
          </a:blip>
          <a:srcRect b="0" l="0" r="0" t="0"/>
          <a:stretch/>
        </p:blipFill>
        <p:spPr>
          <a:xfrm>
            <a:off x="10793345" y="162278"/>
            <a:ext cx="1346353" cy="538139"/>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52" name="Shape 52"/>
        <p:cNvGrpSpPr/>
        <p:nvPr/>
      </p:nvGrpSpPr>
      <p:grpSpPr>
        <a:xfrm>
          <a:off x="0" y="0"/>
          <a:ext cx="0" cy="0"/>
          <a:chOff x="0" y="0"/>
          <a:chExt cx="0" cy="0"/>
        </a:xfrm>
      </p:grpSpPr>
      <p:pic>
        <p:nvPicPr>
          <p:cNvPr id="53" name="Google Shape;53;p8"/>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54" name="Google Shape;54;p8"/>
          <p:cNvSpPr txBox="1"/>
          <p:nvPr>
            <p:ph type="title"/>
          </p:nvPr>
        </p:nvSpPr>
        <p:spPr>
          <a:xfrm>
            <a:off x="234052" y="354607"/>
            <a:ext cx="9399000" cy="646200"/>
          </a:xfrm>
          <a:prstGeom prst="rect">
            <a:avLst/>
          </a:prstGeom>
          <a:noFill/>
          <a:ln>
            <a:noFill/>
          </a:ln>
        </p:spPr>
        <p:txBody>
          <a:bodyPr anchorCtr="0" anchor="ctr" bIns="46025" lIns="92075" spcFirstLastPara="1" rIns="92075" wrap="square" tIns="460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8"/>
          <p:cNvSpPr txBox="1"/>
          <p:nvPr>
            <p:ph idx="1" type="body"/>
          </p:nvPr>
        </p:nvSpPr>
        <p:spPr>
          <a:xfrm>
            <a:off x="234053" y="1252730"/>
            <a:ext cx="11496000" cy="4670100"/>
          </a:xfrm>
          <a:prstGeom prst="rect">
            <a:avLst/>
          </a:prstGeom>
          <a:noFill/>
          <a:ln>
            <a:noFill/>
          </a:ln>
        </p:spPr>
        <p:txBody>
          <a:bodyPr anchorCtr="0" anchor="t" bIns="46025" lIns="92075" spcFirstLastPara="1" rIns="92075" wrap="square" tIns="46025">
            <a:normAutofit/>
          </a:bodyPr>
          <a:lstStyle>
            <a:lvl1pPr indent="-361950" lvl="0" marL="457200" algn="l">
              <a:spcBef>
                <a:spcPts val="420"/>
              </a:spcBef>
              <a:spcAft>
                <a:spcPts val="0"/>
              </a:spcAft>
              <a:buSzPts val="2100"/>
              <a:buChar char="●"/>
              <a:defRPr b="1" sz="2100"/>
            </a:lvl1pPr>
            <a:lvl2pPr indent="-342900" lvl="1" marL="914400" algn="l">
              <a:spcBef>
                <a:spcPts val="360"/>
              </a:spcBef>
              <a:spcAft>
                <a:spcPts val="0"/>
              </a:spcAft>
              <a:buSzPts val="1800"/>
              <a:buChar char="○"/>
              <a:defRPr sz="1800"/>
            </a:lvl2pPr>
            <a:lvl3pPr indent="-323850" lvl="2" marL="1371600" algn="l">
              <a:spcBef>
                <a:spcPts val="300"/>
              </a:spcBef>
              <a:spcAft>
                <a:spcPts val="0"/>
              </a:spcAft>
              <a:buSzPts val="1500"/>
              <a:buChar char="■"/>
              <a:defRPr sz="1500"/>
            </a:lvl3pPr>
            <a:lvl4pPr indent="-314325" lvl="3" marL="1828800" algn="l">
              <a:spcBef>
                <a:spcPts val="270"/>
              </a:spcBef>
              <a:spcAft>
                <a:spcPts val="0"/>
              </a:spcAft>
              <a:buClr>
                <a:schemeClr val="dk1"/>
              </a:buClr>
              <a:buSzPts val="1350"/>
              <a:buFont typeface="Arial"/>
              <a:buChar char="●"/>
              <a:defRPr sz="1350"/>
            </a:lvl4pPr>
            <a:lvl5pPr indent="-314325" lvl="4" marL="2286000" algn="l">
              <a:spcBef>
                <a:spcPts val="270"/>
              </a:spcBef>
              <a:spcAft>
                <a:spcPts val="0"/>
              </a:spcAft>
              <a:buSzPts val="1350"/>
              <a:buFont typeface="Arial"/>
              <a:buChar char="○"/>
              <a:defRPr sz="1350"/>
            </a:lvl5pPr>
            <a:lvl6pPr indent="-314325" lvl="5" marL="2743200" algn="l">
              <a:spcBef>
                <a:spcPts val="270"/>
              </a:spcBef>
              <a:spcAft>
                <a:spcPts val="0"/>
              </a:spcAft>
              <a:buSzPts val="1350"/>
              <a:buFont typeface="Arial"/>
              <a:buChar char="■"/>
              <a:defRPr sz="1350"/>
            </a:lvl6pPr>
            <a:lvl7pPr indent="-314325" lvl="6" marL="3200400" algn="l">
              <a:spcBef>
                <a:spcPts val="270"/>
              </a:spcBef>
              <a:spcAft>
                <a:spcPts val="0"/>
              </a:spcAft>
              <a:buSzPts val="1350"/>
              <a:buFont typeface="Arial"/>
              <a:buChar char="●"/>
              <a:defRPr sz="1350"/>
            </a:lvl7pPr>
            <a:lvl8pPr indent="-314325" lvl="7" marL="3657600" algn="l">
              <a:spcBef>
                <a:spcPts val="270"/>
              </a:spcBef>
              <a:spcAft>
                <a:spcPts val="0"/>
              </a:spcAft>
              <a:buSzPts val="1350"/>
              <a:buFont typeface="Arial"/>
              <a:buChar char="○"/>
              <a:defRPr sz="1350"/>
            </a:lvl8pPr>
            <a:lvl9pPr indent="-314325" lvl="8" marL="4114800" algn="l">
              <a:spcBef>
                <a:spcPts val="270"/>
              </a:spcBef>
              <a:spcAft>
                <a:spcPts val="0"/>
              </a:spcAft>
              <a:buSzPts val="1350"/>
              <a:buFont typeface="Arial"/>
              <a:buChar char="■"/>
              <a:defRPr sz="1350"/>
            </a:lvl9pPr>
          </a:lstStyle>
          <a:p/>
        </p:txBody>
      </p:sp>
      <p:sp>
        <p:nvSpPr>
          <p:cNvPr id="56" name="Google Shape;56;p8"/>
          <p:cNvSpPr txBox="1"/>
          <p:nvPr/>
        </p:nvSpPr>
        <p:spPr>
          <a:xfrm>
            <a:off x="6178329" y="6338514"/>
            <a:ext cx="5638200" cy="4572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dk1"/>
              </a:buClr>
              <a:buSzPts val="1200"/>
              <a:buFont typeface="Arial"/>
              <a:buNone/>
            </a:pPr>
            <a:fld id="{00000000-1234-1234-1234-123412341234}" type="slidenum">
              <a:rPr b="0" i="0" lang="en-GB"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pic>
        <p:nvPicPr>
          <p:cNvPr descr="NASA_Insignia-RGB.svg" id="57" name="Google Shape;57;p8"/>
          <p:cNvPicPr preferRelativeResize="0"/>
          <p:nvPr/>
        </p:nvPicPr>
        <p:blipFill rotWithShape="1">
          <a:blip r:embed="rId3">
            <a:alphaModFix/>
          </a:blip>
          <a:srcRect b="0" l="0" r="0" t="0"/>
          <a:stretch/>
        </p:blipFill>
        <p:spPr>
          <a:xfrm>
            <a:off x="10049775" y="20138"/>
            <a:ext cx="790640" cy="790745"/>
          </a:xfrm>
          <a:prstGeom prst="rect">
            <a:avLst/>
          </a:prstGeom>
          <a:noFill/>
          <a:ln>
            <a:noFill/>
          </a:ln>
        </p:spPr>
      </p:pic>
      <p:pic>
        <p:nvPicPr>
          <p:cNvPr id="58" name="Google Shape;58;p8"/>
          <p:cNvPicPr preferRelativeResize="0"/>
          <p:nvPr/>
        </p:nvPicPr>
        <p:blipFill rotWithShape="1">
          <a:blip r:embed="rId4">
            <a:alphaModFix/>
          </a:blip>
          <a:srcRect b="0" l="0" r="0" t="0"/>
          <a:stretch/>
        </p:blipFill>
        <p:spPr>
          <a:xfrm>
            <a:off x="10793345" y="162278"/>
            <a:ext cx="1346353" cy="538139"/>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08">
  <p:cSld name="Text 08">
    <p:bg>
      <p:bgPr>
        <a:solidFill>
          <a:schemeClr val="lt1"/>
        </a:solidFill>
      </p:bgPr>
    </p:bg>
    <p:spTree>
      <p:nvGrpSpPr>
        <p:cNvPr id="59" name="Shape 59"/>
        <p:cNvGrpSpPr/>
        <p:nvPr/>
      </p:nvGrpSpPr>
      <p:grpSpPr>
        <a:xfrm>
          <a:off x="0" y="0"/>
          <a:ext cx="0" cy="0"/>
          <a:chOff x="0" y="0"/>
          <a:chExt cx="0" cy="0"/>
        </a:xfrm>
      </p:grpSpPr>
      <p:pic>
        <p:nvPicPr>
          <p:cNvPr id="60" name="Google Shape;60;p9"/>
          <p:cNvPicPr preferRelativeResize="0"/>
          <p:nvPr/>
        </p:nvPicPr>
        <p:blipFill rotWithShape="1">
          <a:blip r:embed="rId2">
            <a:alphaModFix/>
          </a:blip>
          <a:srcRect b="0" l="0" r="0" t="0"/>
          <a:stretch/>
        </p:blipFill>
        <p:spPr>
          <a:xfrm>
            <a:off x="0" y="8546"/>
            <a:ext cx="12192000" cy="6858000"/>
          </a:xfrm>
          <a:prstGeom prst="rect">
            <a:avLst/>
          </a:prstGeom>
          <a:noFill/>
          <a:ln>
            <a:noFill/>
          </a:ln>
        </p:spPr>
      </p:pic>
      <p:sp>
        <p:nvSpPr>
          <p:cNvPr id="61" name="Google Shape;61;p9"/>
          <p:cNvSpPr/>
          <p:nvPr/>
        </p:nvSpPr>
        <p:spPr>
          <a:xfrm>
            <a:off x="0" y="0"/>
            <a:ext cx="12192000" cy="6858000"/>
          </a:xfrm>
          <a:prstGeom prst="rect">
            <a:avLst/>
          </a:prstGeom>
          <a:gradFill>
            <a:gsLst>
              <a:gs pos="0">
                <a:srgbClr val="FFFFFF">
                  <a:alpha val="64706"/>
                </a:srgbClr>
              </a:gs>
              <a:gs pos="32000">
                <a:schemeClr val="lt1"/>
              </a:gs>
              <a:gs pos="100000">
                <a:schemeClr val="lt1"/>
              </a:gs>
            </a:gsLst>
            <a:lin ang="16200038"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62" name="Google Shape;62;p9"/>
          <p:cNvSpPr txBox="1"/>
          <p:nvPr/>
        </p:nvSpPr>
        <p:spPr>
          <a:xfrm>
            <a:off x="6172192" y="6400801"/>
            <a:ext cx="5638200" cy="4572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dk1"/>
              </a:buClr>
              <a:buSzPts val="1200"/>
              <a:buFont typeface="Arial"/>
              <a:buNone/>
            </a:pPr>
            <a:fld id="{00000000-1234-1234-1234-123412341234}" type="slidenum">
              <a:rPr b="0" i="0" lang="en-GB"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pic>
        <p:nvPicPr>
          <p:cNvPr descr="NASA_Insignia-RGB.svg" id="63" name="Google Shape;63;p9"/>
          <p:cNvPicPr preferRelativeResize="0"/>
          <p:nvPr/>
        </p:nvPicPr>
        <p:blipFill rotWithShape="1">
          <a:blip r:embed="rId3">
            <a:alphaModFix/>
          </a:blip>
          <a:srcRect b="0" l="0" r="0" t="0"/>
          <a:stretch/>
        </p:blipFill>
        <p:spPr>
          <a:xfrm>
            <a:off x="10049775" y="20138"/>
            <a:ext cx="790640" cy="790745"/>
          </a:xfrm>
          <a:prstGeom prst="rect">
            <a:avLst/>
          </a:prstGeom>
          <a:noFill/>
          <a:ln>
            <a:noFill/>
          </a:ln>
        </p:spPr>
      </p:pic>
      <p:pic>
        <p:nvPicPr>
          <p:cNvPr id="64" name="Google Shape;64;p9"/>
          <p:cNvPicPr preferRelativeResize="0"/>
          <p:nvPr/>
        </p:nvPicPr>
        <p:blipFill rotWithShape="1">
          <a:blip r:embed="rId4">
            <a:alphaModFix/>
          </a:blip>
          <a:srcRect b="0" l="0" r="0" t="0"/>
          <a:stretch/>
        </p:blipFill>
        <p:spPr>
          <a:xfrm>
            <a:off x="10793345" y="162278"/>
            <a:ext cx="1346353" cy="538139"/>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ustom Layout">
  <p:cSld name="3_Custom Layout">
    <p:spTree>
      <p:nvGrpSpPr>
        <p:cNvPr id="65" name="Shape 65"/>
        <p:cNvGrpSpPr/>
        <p:nvPr/>
      </p:nvGrpSpPr>
      <p:grpSpPr>
        <a:xfrm>
          <a:off x="0" y="0"/>
          <a:ext cx="0" cy="0"/>
          <a:chOff x="0" y="0"/>
          <a:chExt cx="0" cy="0"/>
        </a:xfrm>
      </p:grpSpPr>
      <p:pic>
        <p:nvPicPr>
          <p:cNvPr id="66" name="Google Shape;66;p10"/>
          <p:cNvPicPr preferRelativeResize="0"/>
          <p:nvPr/>
        </p:nvPicPr>
        <p:blipFill rotWithShape="1">
          <a:blip r:embed="rId2">
            <a:alphaModFix/>
          </a:blip>
          <a:srcRect b="0" l="0" r="0" t="0"/>
          <a:stretch/>
        </p:blipFill>
        <p:spPr>
          <a:xfrm>
            <a:off x="0" y="0"/>
            <a:ext cx="12192001" cy="6858000"/>
          </a:xfrm>
          <a:prstGeom prst="rect">
            <a:avLst/>
          </a:prstGeom>
          <a:noFill/>
          <a:ln>
            <a:noFill/>
          </a:ln>
        </p:spPr>
      </p:pic>
      <p:sp>
        <p:nvSpPr>
          <p:cNvPr id="67" name="Google Shape;67;p10"/>
          <p:cNvSpPr txBox="1"/>
          <p:nvPr>
            <p:ph type="title"/>
          </p:nvPr>
        </p:nvSpPr>
        <p:spPr>
          <a:xfrm>
            <a:off x="234052" y="354607"/>
            <a:ext cx="9399000" cy="646200"/>
          </a:xfrm>
          <a:prstGeom prst="rect">
            <a:avLst/>
          </a:prstGeom>
          <a:noFill/>
          <a:ln>
            <a:noFill/>
          </a:ln>
        </p:spPr>
        <p:txBody>
          <a:bodyPr anchorCtr="0" anchor="ctr" bIns="46025" lIns="92075" spcFirstLastPara="1" rIns="92075" wrap="square" tIns="460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0"/>
          <p:cNvSpPr txBox="1"/>
          <p:nvPr>
            <p:ph idx="1" type="body"/>
          </p:nvPr>
        </p:nvSpPr>
        <p:spPr>
          <a:xfrm>
            <a:off x="234053" y="1252730"/>
            <a:ext cx="11496000" cy="4670100"/>
          </a:xfrm>
          <a:prstGeom prst="rect">
            <a:avLst/>
          </a:prstGeom>
          <a:noFill/>
          <a:ln>
            <a:noFill/>
          </a:ln>
        </p:spPr>
        <p:txBody>
          <a:bodyPr anchorCtr="0" anchor="t" bIns="46025" lIns="92075" spcFirstLastPara="1" rIns="92075" wrap="square" tIns="46025">
            <a:normAutofit/>
          </a:bodyPr>
          <a:lstStyle>
            <a:lvl1pPr indent="-361950" lvl="0" marL="457200" algn="l">
              <a:spcBef>
                <a:spcPts val="420"/>
              </a:spcBef>
              <a:spcAft>
                <a:spcPts val="0"/>
              </a:spcAft>
              <a:buSzPts val="2100"/>
              <a:buChar char="●"/>
              <a:defRPr b="1" sz="2100"/>
            </a:lvl1pPr>
            <a:lvl2pPr indent="-342900" lvl="1" marL="914400" algn="l">
              <a:spcBef>
                <a:spcPts val="360"/>
              </a:spcBef>
              <a:spcAft>
                <a:spcPts val="0"/>
              </a:spcAft>
              <a:buSzPts val="1800"/>
              <a:buChar char="○"/>
              <a:defRPr sz="1800"/>
            </a:lvl2pPr>
            <a:lvl3pPr indent="-323850" lvl="2" marL="1371600" algn="l">
              <a:spcBef>
                <a:spcPts val="300"/>
              </a:spcBef>
              <a:spcAft>
                <a:spcPts val="0"/>
              </a:spcAft>
              <a:buSzPts val="1500"/>
              <a:buChar char="■"/>
              <a:defRPr sz="1500"/>
            </a:lvl3pPr>
            <a:lvl4pPr indent="-314325" lvl="3" marL="1828800" algn="l">
              <a:spcBef>
                <a:spcPts val="270"/>
              </a:spcBef>
              <a:spcAft>
                <a:spcPts val="0"/>
              </a:spcAft>
              <a:buClr>
                <a:schemeClr val="dk1"/>
              </a:buClr>
              <a:buSzPts val="1350"/>
              <a:buFont typeface="Arial"/>
              <a:buChar char="●"/>
              <a:defRPr sz="1350"/>
            </a:lvl4pPr>
            <a:lvl5pPr indent="-314325" lvl="4" marL="2286000" algn="l">
              <a:spcBef>
                <a:spcPts val="270"/>
              </a:spcBef>
              <a:spcAft>
                <a:spcPts val="0"/>
              </a:spcAft>
              <a:buSzPts val="1350"/>
              <a:buFont typeface="Arial"/>
              <a:buChar char="○"/>
              <a:defRPr sz="1350"/>
            </a:lvl5pPr>
            <a:lvl6pPr indent="-314325" lvl="5" marL="2743200" algn="l">
              <a:spcBef>
                <a:spcPts val="270"/>
              </a:spcBef>
              <a:spcAft>
                <a:spcPts val="0"/>
              </a:spcAft>
              <a:buSzPts val="1350"/>
              <a:buFont typeface="Arial"/>
              <a:buChar char="■"/>
              <a:defRPr sz="1350"/>
            </a:lvl6pPr>
            <a:lvl7pPr indent="-314325" lvl="6" marL="3200400" algn="l">
              <a:spcBef>
                <a:spcPts val="270"/>
              </a:spcBef>
              <a:spcAft>
                <a:spcPts val="0"/>
              </a:spcAft>
              <a:buSzPts val="1350"/>
              <a:buFont typeface="Arial"/>
              <a:buChar char="●"/>
              <a:defRPr sz="1350"/>
            </a:lvl7pPr>
            <a:lvl8pPr indent="-314325" lvl="7" marL="3657600" algn="l">
              <a:spcBef>
                <a:spcPts val="270"/>
              </a:spcBef>
              <a:spcAft>
                <a:spcPts val="0"/>
              </a:spcAft>
              <a:buSzPts val="1350"/>
              <a:buFont typeface="Arial"/>
              <a:buChar char="○"/>
              <a:defRPr sz="1350"/>
            </a:lvl8pPr>
            <a:lvl9pPr indent="-314325" lvl="8" marL="4114800" algn="l">
              <a:spcBef>
                <a:spcPts val="270"/>
              </a:spcBef>
              <a:spcAft>
                <a:spcPts val="0"/>
              </a:spcAft>
              <a:buSzPts val="1350"/>
              <a:buFont typeface="Arial"/>
              <a:buChar char="■"/>
              <a:defRPr sz="1350"/>
            </a:lvl9pPr>
          </a:lstStyle>
          <a:p/>
        </p:txBody>
      </p:sp>
      <p:sp>
        <p:nvSpPr>
          <p:cNvPr id="69" name="Google Shape;69;p10"/>
          <p:cNvSpPr txBox="1"/>
          <p:nvPr/>
        </p:nvSpPr>
        <p:spPr>
          <a:xfrm>
            <a:off x="6172192" y="6400801"/>
            <a:ext cx="5638200" cy="4572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dk1"/>
              </a:buClr>
              <a:buSzPts val="1200"/>
              <a:buFont typeface="Arial"/>
              <a:buNone/>
            </a:pPr>
            <a:fld id="{00000000-1234-1234-1234-123412341234}" type="slidenum">
              <a:rPr b="0" i="0" lang="en-GB"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pic>
        <p:nvPicPr>
          <p:cNvPr descr="NASA_Insignia-RGB.svg" id="70" name="Google Shape;70;p10"/>
          <p:cNvPicPr preferRelativeResize="0"/>
          <p:nvPr/>
        </p:nvPicPr>
        <p:blipFill rotWithShape="1">
          <a:blip r:embed="rId3">
            <a:alphaModFix/>
          </a:blip>
          <a:srcRect b="0" l="0" r="0" t="0"/>
          <a:stretch/>
        </p:blipFill>
        <p:spPr>
          <a:xfrm>
            <a:off x="10049775" y="20138"/>
            <a:ext cx="790640" cy="790745"/>
          </a:xfrm>
          <a:prstGeom prst="rect">
            <a:avLst/>
          </a:prstGeom>
          <a:noFill/>
          <a:ln>
            <a:noFill/>
          </a:ln>
        </p:spPr>
      </p:pic>
      <p:pic>
        <p:nvPicPr>
          <p:cNvPr id="71" name="Google Shape;71;p10"/>
          <p:cNvPicPr preferRelativeResize="0"/>
          <p:nvPr/>
        </p:nvPicPr>
        <p:blipFill rotWithShape="1">
          <a:blip r:embed="rId4">
            <a:alphaModFix/>
          </a:blip>
          <a:srcRect b="0" l="0" r="0" t="0"/>
          <a:stretch/>
        </p:blipFill>
        <p:spPr>
          <a:xfrm>
            <a:off x="10793345" y="162278"/>
            <a:ext cx="1346353" cy="538139"/>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_TEAL">
  <p:cSld name="CONTENT_TEAL">
    <p:spTree>
      <p:nvGrpSpPr>
        <p:cNvPr id="72" name="Shape 72"/>
        <p:cNvGrpSpPr/>
        <p:nvPr/>
      </p:nvGrpSpPr>
      <p:grpSpPr>
        <a:xfrm>
          <a:off x="0" y="0"/>
          <a:ext cx="0" cy="0"/>
          <a:chOff x="0" y="0"/>
          <a:chExt cx="0" cy="0"/>
        </a:xfrm>
      </p:grpSpPr>
      <p:sp>
        <p:nvSpPr>
          <p:cNvPr id="73" name="Google Shape;73;p11"/>
          <p:cNvSpPr/>
          <p:nvPr/>
        </p:nvSpPr>
        <p:spPr>
          <a:xfrm>
            <a:off x="11690258" y="6300789"/>
            <a:ext cx="539842" cy="557212"/>
          </a:xfrm>
          <a:custGeom>
            <a:rect b="b" l="l" r="r" t="t"/>
            <a:pathLst>
              <a:path extrusionOk="0" h="557212" w="539842">
                <a:moveTo>
                  <a:pt x="0" y="557212"/>
                </a:moveTo>
                <a:lnTo>
                  <a:pt x="247252" y="0"/>
                </a:lnTo>
                <a:lnTo>
                  <a:pt x="539842" y="3572"/>
                </a:lnTo>
                <a:cubicBezTo>
                  <a:pt x="539578" y="188119"/>
                  <a:pt x="539313" y="372665"/>
                  <a:pt x="539049" y="557212"/>
                </a:cubicBezTo>
                <a:lnTo>
                  <a:pt x="0" y="557212"/>
                </a:lnTo>
                <a:close/>
              </a:path>
            </a:pathLst>
          </a:custGeom>
          <a:solidFill>
            <a:srgbClr val="00AE9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74" name="Google Shape;74;p11"/>
          <p:cNvSpPr txBox="1"/>
          <p:nvPr/>
        </p:nvSpPr>
        <p:spPr>
          <a:xfrm>
            <a:off x="11744979" y="6448012"/>
            <a:ext cx="350400" cy="276900"/>
          </a:xfrm>
          <a:prstGeom prst="rect">
            <a:avLst/>
          </a:prstGeom>
          <a:noFill/>
          <a:ln>
            <a:noFill/>
          </a:ln>
        </p:spPr>
        <p:txBody>
          <a:bodyPr anchorCtr="0" anchor="t" bIns="45700" lIns="91425" spcFirstLastPara="1" rIns="0" wrap="square" tIns="45700">
            <a:spAutoFit/>
          </a:bodyPr>
          <a:lstStyle/>
          <a:p>
            <a:pPr indent="0" lvl="0" marL="0" marR="0" rtl="0" algn="r">
              <a:spcBef>
                <a:spcPts val="0"/>
              </a:spcBef>
              <a:spcAft>
                <a:spcPts val="0"/>
              </a:spcAft>
              <a:buNone/>
            </a:pPr>
            <a:r>
              <a:rPr b="0" i="0" lang="en-GB" sz="1000" u="none" cap="none" strike="noStrike">
                <a:solidFill>
                  <a:schemeClr val="lt1"/>
                </a:solidFill>
                <a:latin typeface="Arial"/>
                <a:ea typeface="Arial"/>
                <a:cs typeface="Arial"/>
                <a:sym typeface="Arial"/>
              </a:rPr>
              <a:t>  </a:t>
            </a:r>
            <a:fld id="{00000000-1234-1234-1234-123412341234}" type="slidenum">
              <a:rPr b="0" i="0" lang="en-GB" sz="1200" u="none" cap="none" strike="noStrike">
                <a:solidFill>
                  <a:schemeClr val="lt1"/>
                </a:solidFill>
                <a:latin typeface="Arial"/>
                <a:ea typeface="Arial"/>
                <a:cs typeface="Arial"/>
                <a:sym typeface="Arial"/>
              </a:rPr>
              <a:t>‹#›</a:t>
            </a:fld>
            <a:endParaRPr b="0" i="0" sz="1200" u="none" cap="none" strike="noStrike">
              <a:solidFill>
                <a:schemeClr val="lt1"/>
              </a:solidFill>
              <a:latin typeface="Arial"/>
              <a:ea typeface="Arial"/>
              <a:cs typeface="Arial"/>
              <a:sym typeface="Arial"/>
            </a:endParaRPr>
          </a:p>
        </p:txBody>
      </p:sp>
      <p:sp>
        <p:nvSpPr>
          <p:cNvPr id="75" name="Google Shape;75;p11"/>
          <p:cNvSpPr/>
          <p:nvPr/>
        </p:nvSpPr>
        <p:spPr>
          <a:xfrm>
            <a:off x="0" y="0"/>
            <a:ext cx="246900" cy="6858000"/>
          </a:xfrm>
          <a:prstGeom prst="rect">
            <a:avLst/>
          </a:prstGeom>
          <a:solidFill>
            <a:srgbClr val="00AE9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76" name="Google Shape;76;p11"/>
          <p:cNvSpPr/>
          <p:nvPr/>
        </p:nvSpPr>
        <p:spPr>
          <a:xfrm>
            <a:off x="1106" y="6300789"/>
            <a:ext cx="1576800" cy="557100"/>
          </a:xfrm>
          <a:prstGeom prst="parallelogram">
            <a:avLst>
              <a:gd fmla="val 44373" name="adj"/>
            </a:avLst>
          </a:prstGeom>
          <a:solidFill>
            <a:srgbClr val="00324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id="77" name="Google Shape;77;p11"/>
          <p:cNvPicPr preferRelativeResize="0"/>
          <p:nvPr/>
        </p:nvPicPr>
        <p:blipFill rotWithShape="1">
          <a:blip r:embed="rId2">
            <a:alphaModFix/>
          </a:blip>
          <a:srcRect b="17836" l="0" r="0" t="17843"/>
          <a:stretch/>
        </p:blipFill>
        <p:spPr>
          <a:xfrm>
            <a:off x="104492" y="6271034"/>
            <a:ext cx="1445729" cy="583790"/>
          </a:xfrm>
          <a:prstGeom prst="rect">
            <a:avLst/>
          </a:prstGeom>
          <a:noFill/>
          <a:ln>
            <a:noFill/>
          </a:ln>
        </p:spPr>
      </p:pic>
      <p:sp>
        <p:nvSpPr>
          <p:cNvPr id="78" name="Google Shape;78;p11"/>
          <p:cNvSpPr/>
          <p:nvPr/>
        </p:nvSpPr>
        <p:spPr>
          <a:xfrm>
            <a:off x="-5298" y="0"/>
            <a:ext cx="12216348" cy="1148316"/>
          </a:xfrm>
          <a:custGeom>
            <a:rect b="b" l="l" r="r" t="t"/>
            <a:pathLst>
              <a:path extrusionOk="0" h="1148316" w="12216348">
                <a:moveTo>
                  <a:pt x="1641" y="1148316"/>
                </a:moveTo>
                <a:cubicBezTo>
                  <a:pt x="3855" y="765544"/>
                  <a:pt x="-1681" y="382772"/>
                  <a:pt x="533" y="0"/>
                </a:cubicBezTo>
                <a:lnTo>
                  <a:pt x="12216348" y="0"/>
                </a:lnTo>
                <a:lnTo>
                  <a:pt x="11695357" y="1148316"/>
                </a:lnTo>
                <a:lnTo>
                  <a:pt x="1641" y="1148316"/>
                </a:lnTo>
                <a:close/>
              </a:path>
            </a:pathLst>
          </a:custGeom>
          <a:solidFill>
            <a:srgbClr val="00324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79" name="Google Shape;79;p11"/>
          <p:cNvSpPr txBox="1"/>
          <p:nvPr>
            <p:ph idx="1" type="body"/>
          </p:nvPr>
        </p:nvSpPr>
        <p:spPr>
          <a:xfrm>
            <a:off x="323850" y="1513889"/>
            <a:ext cx="11544300" cy="4629600"/>
          </a:xfrm>
          <a:prstGeom prst="rect">
            <a:avLst/>
          </a:prstGeom>
          <a:noFill/>
          <a:ln>
            <a:noFill/>
          </a:ln>
        </p:spPr>
        <p:txBody>
          <a:bodyPr anchorCtr="0" anchor="t" bIns="45700" lIns="91425" spcFirstLastPara="1" rIns="91425" wrap="square" tIns="45700">
            <a:noAutofit/>
          </a:bodyPr>
          <a:lstStyle>
            <a:lvl1pPr indent="-228600" lvl="0" marL="457200" marR="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indent="-381000" lvl="1" marL="9144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0" name="Google Shape;80;p11"/>
          <p:cNvSpPr txBox="1"/>
          <p:nvPr>
            <p:ph idx="2" type="body"/>
          </p:nvPr>
        </p:nvSpPr>
        <p:spPr>
          <a:xfrm>
            <a:off x="277545" y="303231"/>
            <a:ext cx="11410200" cy="541800"/>
          </a:xfrm>
          <a:prstGeom prst="rect">
            <a:avLst/>
          </a:prstGeom>
          <a:noFill/>
          <a:ln>
            <a:noFill/>
          </a:ln>
        </p:spPr>
        <p:txBody>
          <a:bodyPr anchorCtr="0" anchor="ctr" bIns="45700" lIns="91425" spcFirstLastPara="1" rIns="91425" wrap="square" tIns="45700">
            <a:noAutofit/>
          </a:bodyPr>
          <a:lstStyle>
            <a:lvl1pPr indent="-228600" lvl="0" marL="457200" marR="0" algn="l">
              <a:lnSpc>
                <a:spcPct val="90000"/>
              </a:lnSpc>
              <a:spcBef>
                <a:spcPts val="1000"/>
              </a:spcBef>
              <a:spcAft>
                <a:spcPts val="0"/>
              </a:spcAft>
              <a:buClr>
                <a:schemeClr val="lt2"/>
              </a:buClr>
              <a:buSzPts val="2400"/>
              <a:buFont typeface="Arial"/>
              <a:buNone/>
              <a:defRPr b="0" i="0" sz="2400" u="none" cap="none" strike="noStrike">
                <a:solidFill>
                  <a:schemeClr val="lt2"/>
                </a:solidFill>
                <a:latin typeface="Arial"/>
                <a:ea typeface="Arial"/>
                <a:cs typeface="Arial"/>
                <a:sym typeface="Arial"/>
              </a:defRPr>
            </a:lvl1pPr>
            <a:lvl2pPr indent="-381000" lvl="1" marL="9144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1" name="Google Shape;81;p11"/>
          <p:cNvSpPr txBox="1"/>
          <p:nvPr>
            <p:ph idx="3" type="body"/>
          </p:nvPr>
        </p:nvSpPr>
        <p:spPr>
          <a:xfrm>
            <a:off x="7211410" y="52068"/>
            <a:ext cx="4943400" cy="214800"/>
          </a:xfrm>
          <a:prstGeom prst="rect">
            <a:avLst/>
          </a:prstGeom>
          <a:noFill/>
          <a:ln>
            <a:noFill/>
          </a:ln>
        </p:spPr>
        <p:txBody>
          <a:bodyPr anchorCtr="0" anchor="ctr" bIns="45700" lIns="91425" spcFirstLastPara="1" rIns="91425" wrap="square" tIns="45700">
            <a:noAutofit/>
          </a:bodyPr>
          <a:lstStyle>
            <a:lvl1pPr indent="-228600" lvl="0" marL="457200" marR="0" algn="r">
              <a:lnSpc>
                <a:spcPct val="90000"/>
              </a:lnSpc>
              <a:spcBef>
                <a:spcPts val="1000"/>
              </a:spcBef>
              <a:spcAft>
                <a:spcPts val="0"/>
              </a:spcAft>
              <a:buClr>
                <a:srgbClr val="738087"/>
              </a:buClr>
              <a:buSzPts val="900"/>
              <a:buFont typeface="Arial"/>
              <a:buNone/>
              <a:defRPr b="0" i="0" sz="900" u="none" cap="none" strike="noStrike">
                <a:solidFill>
                  <a:srgbClr val="738087"/>
                </a:solidFill>
                <a:latin typeface="Arial"/>
                <a:ea typeface="Arial"/>
                <a:cs typeface="Arial"/>
                <a:sym typeface="Arial"/>
              </a:defRPr>
            </a:lvl1pPr>
            <a:lvl2pPr indent="-381000" lvl="1" marL="9144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cream">
  <p:cSld name="1_Divider, cream">
    <p:bg>
      <p:bgPr>
        <a:solidFill>
          <a:schemeClr val="lt2"/>
        </a:solidFill>
      </p:bgPr>
    </p:bg>
    <p:spTree>
      <p:nvGrpSpPr>
        <p:cNvPr id="82" name="Shape 82"/>
        <p:cNvGrpSpPr/>
        <p:nvPr/>
      </p:nvGrpSpPr>
      <p:grpSpPr>
        <a:xfrm>
          <a:off x="0" y="0"/>
          <a:ext cx="0" cy="0"/>
          <a:chOff x="0" y="0"/>
          <a:chExt cx="0" cy="0"/>
        </a:xfrm>
      </p:grpSpPr>
      <p:cxnSp>
        <p:nvCxnSpPr>
          <p:cNvPr id="83" name="Google Shape;83;p12"/>
          <p:cNvCxnSpPr/>
          <p:nvPr/>
        </p:nvCxnSpPr>
        <p:spPr>
          <a:xfrm>
            <a:off x="0" y="6053328"/>
            <a:ext cx="12192000" cy="0"/>
          </a:xfrm>
          <a:prstGeom prst="straightConnector1">
            <a:avLst/>
          </a:prstGeom>
          <a:noFill/>
          <a:ln cap="flat" cmpd="sng" w="9525">
            <a:solidFill>
              <a:srgbClr val="CCCCCC"/>
            </a:solidFill>
            <a:prstDash val="solid"/>
            <a:round/>
            <a:headEnd len="sm" w="sm" type="none"/>
            <a:tailEnd len="sm" w="sm" type="none"/>
          </a:ln>
        </p:spPr>
      </p:cxnSp>
      <p:sp>
        <p:nvSpPr>
          <p:cNvPr id="84" name="Google Shape;84;p12"/>
          <p:cNvSpPr txBox="1"/>
          <p:nvPr>
            <p:ph idx="1" type="body"/>
          </p:nvPr>
        </p:nvSpPr>
        <p:spPr>
          <a:xfrm>
            <a:off x="304800" y="304801"/>
            <a:ext cx="5638800" cy="2742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sz="1400">
                <a:solidFill>
                  <a:schemeClr val="dk1"/>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5" name="Google Shape;85;p12"/>
          <p:cNvSpPr txBox="1"/>
          <p:nvPr>
            <p:ph idx="2" type="subTitle"/>
          </p:nvPr>
        </p:nvSpPr>
        <p:spPr>
          <a:xfrm>
            <a:off x="304800" y="2921002"/>
            <a:ext cx="7620000" cy="660300"/>
          </a:xfrm>
          <a:prstGeom prst="rect">
            <a:avLst/>
          </a:prstGeom>
          <a:noFill/>
          <a:ln>
            <a:noFill/>
          </a:ln>
        </p:spPr>
        <p:txBody>
          <a:bodyPr anchorCtr="0" anchor="t" bIns="0" lIns="0" spcFirstLastPara="1" rIns="0" wrap="square" tIns="0">
            <a:noAutofit/>
          </a:bodyPr>
          <a:lstStyle>
            <a:lvl1pPr lvl="0" algn="l">
              <a:lnSpc>
                <a:spcPct val="100000"/>
              </a:lnSpc>
              <a:spcBef>
                <a:spcPts val="900"/>
              </a:spcBef>
              <a:spcAft>
                <a:spcPts val="0"/>
              </a:spcAft>
              <a:buClr>
                <a:schemeClr val="dk1"/>
              </a:buClr>
              <a:buSzPts val="1400"/>
              <a:buNone/>
              <a:defRPr sz="1400">
                <a:solidFill>
                  <a:schemeClr val="dk1"/>
                </a:solidFill>
              </a:defRPr>
            </a:lvl1pPr>
            <a:lvl2pPr lvl="1" algn="ctr">
              <a:lnSpc>
                <a:spcPct val="100000"/>
              </a:lnSpc>
              <a:spcBef>
                <a:spcPts val="300"/>
              </a:spcBef>
              <a:spcAft>
                <a:spcPts val="0"/>
              </a:spcAft>
              <a:buClr>
                <a:schemeClr val="dk1"/>
              </a:buClr>
              <a:buSzPts val="2000"/>
              <a:buNone/>
              <a:defRPr sz="2000"/>
            </a:lvl2pPr>
            <a:lvl3pPr lvl="2" algn="ctr">
              <a:lnSpc>
                <a:spcPct val="100000"/>
              </a:lnSpc>
              <a:spcBef>
                <a:spcPts val="300"/>
              </a:spcBef>
              <a:spcAft>
                <a:spcPts val="0"/>
              </a:spcAft>
              <a:buClr>
                <a:schemeClr val="dk1"/>
              </a:buClr>
              <a:buSzPts val="1800"/>
              <a:buNone/>
              <a:defRPr sz="1800"/>
            </a:lvl3pPr>
            <a:lvl4pPr lvl="3" algn="ctr">
              <a:lnSpc>
                <a:spcPct val="100000"/>
              </a:lnSpc>
              <a:spcBef>
                <a:spcPts val="300"/>
              </a:spcBef>
              <a:spcAft>
                <a:spcPts val="0"/>
              </a:spcAft>
              <a:buClr>
                <a:schemeClr val="dk1"/>
              </a:buClr>
              <a:buSzPts val="1600"/>
              <a:buNone/>
              <a:defRPr sz="1600"/>
            </a:lvl4pPr>
            <a:lvl5pPr lvl="4" algn="ctr">
              <a:lnSpc>
                <a:spcPct val="100000"/>
              </a:lnSpc>
              <a:spcBef>
                <a:spcPts val="3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6" name="Google Shape;86;p12"/>
          <p:cNvSpPr txBox="1"/>
          <p:nvPr>
            <p:ph type="title"/>
          </p:nvPr>
        </p:nvSpPr>
        <p:spPr>
          <a:xfrm>
            <a:off x="304800" y="1612900"/>
            <a:ext cx="7620000" cy="1155600"/>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4400"/>
              <a:buFont typeface="Arial"/>
              <a:buNone/>
              <a:defRPr b="0" sz="44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12"/>
          <p:cNvSpPr txBox="1"/>
          <p:nvPr>
            <p:ph idx="10" type="dt"/>
          </p:nvPr>
        </p:nvSpPr>
        <p:spPr>
          <a:xfrm>
            <a:off x="-4393367" y="6356351"/>
            <a:ext cx="2743200" cy="225600"/>
          </a:xfrm>
          <a:prstGeom prst="rect">
            <a:avLst/>
          </a:prstGeom>
          <a:noFill/>
          <a:ln>
            <a:noFill/>
          </a:ln>
        </p:spPr>
        <p:txBody>
          <a:bodyPr anchorCtr="0" anchor="t" bIns="0" lIns="0" spcFirstLastPara="1" rIns="0" wrap="square" tIns="0">
            <a:noAutofit/>
          </a:bodyPr>
          <a:lstStyle>
            <a:lvl1pPr lvl="0" algn="l">
              <a:spcBef>
                <a:spcPts val="0"/>
              </a:spcBef>
              <a:spcAft>
                <a:spcPts val="0"/>
              </a:spcAft>
              <a:buClr>
                <a:schemeClr val="dk1"/>
              </a:buClr>
              <a:buSzPts val="1800"/>
              <a:buChar cha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2"/>
          <p:cNvSpPr txBox="1"/>
          <p:nvPr>
            <p:ph idx="11" type="ftr"/>
          </p:nvPr>
        </p:nvSpPr>
        <p:spPr>
          <a:xfrm>
            <a:off x="1994746" y="6206985"/>
            <a:ext cx="3550200" cy="215400"/>
          </a:xfrm>
          <a:prstGeom prst="rect">
            <a:avLst/>
          </a:prstGeom>
          <a:noFill/>
          <a:ln>
            <a:noFill/>
          </a:ln>
        </p:spPr>
        <p:txBody>
          <a:bodyPr anchorCtr="0" anchor="b" bIns="0" lIns="0" spcFirstLastPara="1" rIns="0" wrap="square" tIns="91425">
            <a:spAutoFit/>
          </a:bodyPr>
          <a:lstStyle>
            <a:lvl1pPr lvl="0" algn="l">
              <a:spcBef>
                <a:spcPts val="0"/>
              </a:spcBef>
              <a:spcAft>
                <a:spcPts val="0"/>
              </a:spcAft>
              <a:buClr>
                <a:srgbClr val="666360"/>
              </a:buClr>
              <a:buSzPts val="1800"/>
              <a:buChar cha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2"/>
          <p:cNvSpPr txBox="1"/>
          <p:nvPr>
            <p:ph idx="12" type="sldNum"/>
          </p:nvPr>
        </p:nvSpPr>
        <p:spPr>
          <a:xfrm>
            <a:off x="10896600" y="6383386"/>
            <a:ext cx="992100" cy="198300"/>
          </a:xfrm>
          <a:prstGeom prst="rect">
            <a:avLst/>
          </a:prstGeom>
          <a:noFill/>
          <a:ln>
            <a:noFill/>
          </a:ln>
        </p:spPr>
        <p:txBody>
          <a:bodyPr anchorCtr="0" anchor="b" bIns="0" lIns="0" spcFirstLastPara="1" rIns="0" wrap="square" tIns="0">
            <a:noAutofit/>
          </a:bodyPr>
          <a:lstStyle>
            <a:lvl1pPr indent="0" lvl="0" marL="0" algn="r">
              <a:spcBef>
                <a:spcPts val="0"/>
              </a:spcBef>
              <a:buClr>
                <a:schemeClr val="dk1"/>
              </a:buClr>
              <a:buSzPts val="800"/>
              <a:buFont typeface="Inter"/>
              <a:buNone/>
              <a:defRPr sz="800">
                <a:solidFill>
                  <a:schemeClr val="dk1"/>
                </a:solidFill>
              </a:defRPr>
            </a:lvl1pPr>
            <a:lvl2pPr indent="0" lvl="1" marL="0" algn="r">
              <a:spcBef>
                <a:spcPts val="0"/>
              </a:spcBef>
              <a:buClr>
                <a:schemeClr val="dk1"/>
              </a:buClr>
              <a:buSzPts val="800"/>
              <a:buFont typeface="Inter"/>
              <a:buNone/>
              <a:defRPr sz="800">
                <a:solidFill>
                  <a:schemeClr val="dk1"/>
                </a:solidFill>
              </a:defRPr>
            </a:lvl2pPr>
            <a:lvl3pPr indent="0" lvl="2" marL="0" algn="r">
              <a:spcBef>
                <a:spcPts val="0"/>
              </a:spcBef>
              <a:buClr>
                <a:schemeClr val="dk1"/>
              </a:buClr>
              <a:buSzPts val="800"/>
              <a:buFont typeface="Inter"/>
              <a:buNone/>
              <a:defRPr sz="800">
                <a:solidFill>
                  <a:schemeClr val="dk1"/>
                </a:solidFill>
              </a:defRPr>
            </a:lvl3pPr>
            <a:lvl4pPr indent="0" lvl="3" marL="0" algn="r">
              <a:spcBef>
                <a:spcPts val="0"/>
              </a:spcBef>
              <a:buClr>
                <a:schemeClr val="dk1"/>
              </a:buClr>
              <a:buSzPts val="800"/>
              <a:buFont typeface="Inter"/>
              <a:buNone/>
              <a:defRPr sz="800">
                <a:solidFill>
                  <a:schemeClr val="dk1"/>
                </a:solidFill>
              </a:defRPr>
            </a:lvl4pPr>
            <a:lvl5pPr indent="0" lvl="4" marL="0" algn="r">
              <a:spcBef>
                <a:spcPts val="0"/>
              </a:spcBef>
              <a:buClr>
                <a:schemeClr val="dk1"/>
              </a:buClr>
              <a:buSzPts val="800"/>
              <a:buFont typeface="Inter"/>
              <a:buNone/>
              <a:defRPr sz="800">
                <a:solidFill>
                  <a:schemeClr val="dk1"/>
                </a:solidFill>
              </a:defRPr>
            </a:lvl5pPr>
            <a:lvl6pPr indent="0" lvl="5" marL="0" algn="r">
              <a:spcBef>
                <a:spcPts val="0"/>
              </a:spcBef>
              <a:buClr>
                <a:schemeClr val="dk1"/>
              </a:buClr>
              <a:buSzPts val="800"/>
              <a:buFont typeface="Inter"/>
              <a:buNone/>
              <a:defRPr sz="800">
                <a:solidFill>
                  <a:schemeClr val="dk1"/>
                </a:solidFill>
              </a:defRPr>
            </a:lvl6pPr>
            <a:lvl7pPr indent="0" lvl="6" marL="0" algn="r">
              <a:spcBef>
                <a:spcPts val="0"/>
              </a:spcBef>
              <a:buClr>
                <a:schemeClr val="dk1"/>
              </a:buClr>
              <a:buSzPts val="800"/>
              <a:buFont typeface="Inter"/>
              <a:buNone/>
              <a:defRPr sz="800">
                <a:solidFill>
                  <a:schemeClr val="dk1"/>
                </a:solidFill>
              </a:defRPr>
            </a:lvl7pPr>
            <a:lvl8pPr indent="0" lvl="7" marL="0" algn="r">
              <a:spcBef>
                <a:spcPts val="0"/>
              </a:spcBef>
              <a:buClr>
                <a:schemeClr val="dk1"/>
              </a:buClr>
              <a:buSzPts val="800"/>
              <a:buFont typeface="Inter"/>
              <a:buNone/>
              <a:defRPr sz="800">
                <a:solidFill>
                  <a:schemeClr val="dk1"/>
                </a:solidFill>
              </a:defRPr>
            </a:lvl8pPr>
            <a:lvl9pPr indent="0" lvl="8" marL="0" algn="r">
              <a:spcBef>
                <a:spcPts val="0"/>
              </a:spcBef>
              <a:buClr>
                <a:schemeClr val="dk1"/>
              </a:buClr>
              <a:buSzPts val="800"/>
              <a:buFont typeface="Inter"/>
              <a:buNone/>
              <a:defRPr sz="800">
                <a:solidFill>
                  <a:schemeClr val="dk1"/>
                </a:solidFill>
              </a:defRPr>
            </a:lvl9pPr>
          </a:lstStyle>
          <a:p>
            <a:pPr indent="0" lvl="0" marL="0" rtl="0" algn="r">
              <a:spcBef>
                <a:spcPts val="0"/>
              </a:spcBef>
              <a:spcAft>
                <a:spcPts val="0"/>
              </a:spcAft>
              <a:buNone/>
            </a:pPr>
            <a:fld id="{00000000-1234-1234-1234-123412341234}" type="slidenum">
              <a:rPr lang="en-GB"/>
              <a:t>‹#›</a:t>
            </a:fld>
            <a:endParaRPr sz="1400">
              <a:solidFill>
                <a:srgbClr val="000000"/>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2 column">
  <p:cSld name="Text, 2 column">
    <p:bg>
      <p:bgPr>
        <a:solidFill>
          <a:schemeClr val="lt2"/>
        </a:solidFill>
      </p:bgPr>
    </p:bg>
    <p:spTree>
      <p:nvGrpSpPr>
        <p:cNvPr id="90" name="Shape 90"/>
        <p:cNvGrpSpPr/>
        <p:nvPr/>
      </p:nvGrpSpPr>
      <p:grpSpPr>
        <a:xfrm>
          <a:off x="0" y="0"/>
          <a:ext cx="0" cy="0"/>
          <a:chOff x="0" y="0"/>
          <a:chExt cx="0" cy="0"/>
        </a:xfrm>
      </p:grpSpPr>
      <p:sp>
        <p:nvSpPr>
          <p:cNvPr id="91" name="Google Shape;91;p13"/>
          <p:cNvSpPr txBox="1"/>
          <p:nvPr>
            <p:ph idx="1" type="body"/>
          </p:nvPr>
        </p:nvSpPr>
        <p:spPr>
          <a:xfrm>
            <a:off x="304800" y="1612901"/>
            <a:ext cx="5641800" cy="41103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600"/>
              <a:buNone/>
              <a:defRPr sz="1600"/>
            </a:lvl1pPr>
            <a:lvl2pPr indent="-228600" lvl="1" marL="914400" algn="l">
              <a:lnSpc>
                <a:spcPct val="100000"/>
              </a:lnSpc>
              <a:spcBef>
                <a:spcPts val="300"/>
              </a:spcBef>
              <a:spcAft>
                <a:spcPts val="0"/>
              </a:spcAft>
              <a:buClr>
                <a:schemeClr val="dk1"/>
              </a:buClr>
              <a:buSzPts val="1600"/>
              <a:buNone/>
              <a:defRPr sz="1600"/>
            </a:lvl2pPr>
            <a:lvl3pPr indent="-228600" lvl="2" marL="1371600" algn="l">
              <a:lnSpc>
                <a:spcPct val="100000"/>
              </a:lnSpc>
              <a:spcBef>
                <a:spcPts val="300"/>
              </a:spcBef>
              <a:spcAft>
                <a:spcPts val="0"/>
              </a:spcAft>
              <a:buClr>
                <a:schemeClr val="dk1"/>
              </a:buClr>
              <a:buSzPts val="1600"/>
              <a:buNone/>
              <a:defRPr sz="1600"/>
            </a:lvl3pPr>
            <a:lvl4pPr indent="-228600" lvl="3" marL="1828800" algn="l">
              <a:lnSpc>
                <a:spcPct val="100000"/>
              </a:lnSpc>
              <a:spcBef>
                <a:spcPts val="300"/>
              </a:spcBef>
              <a:spcAft>
                <a:spcPts val="0"/>
              </a:spcAft>
              <a:buClr>
                <a:schemeClr val="dk1"/>
              </a:buClr>
              <a:buSzPts val="1600"/>
              <a:buNone/>
              <a:defRPr sz="1600"/>
            </a:lvl4pPr>
            <a:lvl5pPr indent="-228600" lvl="4" marL="2286000" algn="l">
              <a:lnSpc>
                <a:spcPct val="100000"/>
              </a:lnSpc>
              <a:spcBef>
                <a:spcPts val="300"/>
              </a:spcBef>
              <a:spcAft>
                <a:spcPts val="0"/>
              </a:spcAft>
              <a:buClr>
                <a:schemeClr val="dk1"/>
              </a:buClr>
              <a:buSzPts val="1600"/>
              <a:buNone/>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 name="Google Shape;92;p13"/>
          <p:cNvSpPr txBox="1"/>
          <p:nvPr>
            <p:ph idx="2" type="body"/>
          </p:nvPr>
        </p:nvSpPr>
        <p:spPr>
          <a:xfrm>
            <a:off x="6248400" y="1612901"/>
            <a:ext cx="5641800" cy="41103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600"/>
              <a:buNone/>
              <a:defRPr sz="1600"/>
            </a:lvl1pPr>
            <a:lvl2pPr indent="-228600" lvl="1" marL="914400" algn="l">
              <a:lnSpc>
                <a:spcPct val="100000"/>
              </a:lnSpc>
              <a:spcBef>
                <a:spcPts val="300"/>
              </a:spcBef>
              <a:spcAft>
                <a:spcPts val="0"/>
              </a:spcAft>
              <a:buClr>
                <a:schemeClr val="dk1"/>
              </a:buClr>
              <a:buSzPts val="1600"/>
              <a:buNone/>
              <a:defRPr sz="1600"/>
            </a:lvl2pPr>
            <a:lvl3pPr indent="-228600" lvl="2" marL="1371600" algn="l">
              <a:lnSpc>
                <a:spcPct val="100000"/>
              </a:lnSpc>
              <a:spcBef>
                <a:spcPts val="300"/>
              </a:spcBef>
              <a:spcAft>
                <a:spcPts val="0"/>
              </a:spcAft>
              <a:buClr>
                <a:schemeClr val="dk1"/>
              </a:buClr>
              <a:buSzPts val="1600"/>
              <a:buNone/>
              <a:defRPr sz="1600"/>
            </a:lvl3pPr>
            <a:lvl4pPr indent="-228600" lvl="3" marL="1828800" algn="l">
              <a:lnSpc>
                <a:spcPct val="100000"/>
              </a:lnSpc>
              <a:spcBef>
                <a:spcPts val="300"/>
              </a:spcBef>
              <a:spcAft>
                <a:spcPts val="0"/>
              </a:spcAft>
              <a:buClr>
                <a:schemeClr val="dk1"/>
              </a:buClr>
              <a:buSzPts val="1600"/>
              <a:buNone/>
              <a:defRPr sz="1600"/>
            </a:lvl4pPr>
            <a:lvl5pPr indent="-228600" lvl="4" marL="2286000" algn="l">
              <a:lnSpc>
                <a:spcPct val="100000"/>
              </a:lnSpc>
              <a:spcBef>
                <a:spcPts val="300"/>
              </a:spcBef>
              <a:spcAft>
                <a:spcPts val="0"/>
              </a:spcAft>
              <a:buClr>
                <a:schemeClr val="dk1"/>
              </a:buClr>
              <a:buSzPts val="1600"/>
              <a:buNone/>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 name="Google Shape;93;p13"/>
          <p:cNvSpPr txBox="1"/>
          <p:nvPr>
            <p:ph type="title"/>
          </p:nvPr>
        </p:nvSpPr>
        <p:spPr>
          <a:xfrm>
            <a:off x="304800" y="304801"/>
            <a:ext cx="11582400" cy="10032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Char char="●"/>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94" name="Google Shape;94;p13"/>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sp>
        <p:nvSpPr>
          <p:cNvPr id="95" name="Google Shape;95;p13"/>
          <p:cNvSpPr txBox="1"/>
          <p:nvPr>
            <p:ph idx="10" type="dt"/>
          </p:nvPr>
        </p:nvSpPr>
        <p:spPr>
          <a:xfrm>
            <a:off x="-4393367" y="6356351"/>
            <a:ext cx="2743200" cy="225600"/>
          </a:xfrm>
          <a:prstGeom prst="rect">
            <a:avLst/>
          </a:prstGeom>
          <a:noFill/>
          <a:ln>
            <a:noFill/>
          </a:ln>
        </p:spPr>
        <p:txBody>
          <a:bodyPr anchorCtr="0" anchor="t" bIns="0" lIns="0" spcFirstLastPara="1" rIns="0" wrap="square" tIns="0">
            <a:noAutofit/>
          </a:bodyPr>
          <a:lstStyle>
            <a:lvl1pPr lvl="0" algn="l">
              <a:spcBef>
                <a:spcPts val="0"/>
              </a:spcBef>
              <a:spcAft>
                <a:spcPts val="0"/>
              </a:spcAft>
              <a:buClr>
                <a:schemeClr val="dk1"/>
              </a:buClr>
              <a:buSzPts val="1800"/>
              <a:buChar cha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3"/>
          <p:cNvSpPr txBox="1"/>
          <p:nvPr>
            <p:ph idx="11" type="ftr"/>
          </p:nvPr>
        </p:nvSpPr>
        <p:spPr>
          <a:xfrm>
            <a:off x="1994746" y="6206985"/>
            <a:ext cx="3550200" cy="215400"/>
          </a:xfrm>
          <a:prstGeom prst="rect">
            <a:avLst/>
          </a:prstGeom>
          <a:noFill/>
          <a:ln>
            <a:noFill/>
          </a:ln>
        </p:spPr>
        <p:txBody>
          <a:bodyPr anchorCtr="0" anchor="b" bIns="0" lIns="0" spcFirstLastPara="1" rIns="0" wrap="square" tIns="91425">
            <a:spAutoFit/>
          </a:bodyPr>
          <a:lstStyle>
            <a:lvl1pPr lvl="0" algn="l">
              <a:spcBef>
                <a:spcPts val="0"/>
              </a:spcBef>
              <a:spcAft>
                <a:spcPts val="0"/>
              </a:spcAft>
              <a:buClr>
                <a:srgbClr val="666360"/>
              </a:buClr>
              <a:buSzPts val="1800"/>
              <a:buChar cha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13"/>
          <p:cNvSpPr txBox="1"/>
          <p:nvPr>
            <p:ph idx="12" type="sldNum"/>
          </p:nvPr>
        </p:nvSpPr>
        <p:spPr>
          <a:xfrm>
            <a:off x="10896600" y="6383386"/>
            <a:ext cx="992100" cy="198300"/>
          </a:xfrm>
          <a:prstGeom prst="rect">
            <a:avLst/>
          </a:prstGeom>
          <a:noFill/>
          <a:ln>
            <a:noFill/>
          </a:ln>
        </p:spPr>
        <p:txBody>
          <a:bodyPr anchorCtr="0" anchor="b" bIns="0" lIns="0" spcFirstLastPara="1" rIns="0" wrap="square" tIns="0">
            <a:noAutofit/>
          </a:bodyPr>
          <a:lstStyle>
            <a:lvl1pPr indent="0" lvl="0" marL="0" algn="r">
              <a:spcBef>
                <a:spcPts val="0"/>
              </a:spcBef>
              <a:buClr>
                <a:schemeClr val="dk1"/>
              </a:buClr>
              <a:buSzPts val="800"/>
              <a:buFont typeface="Inter"/>
              <a:buNone/>
              <a:defRPr sz="800">
                <a:solidFill>
                  <a:schemeClr val="dk1"/>
                </a:solidFill>
              </a:defRPr>
            </a:lvl1pPr>
            <a:lvl2pPr indent="0" lvl="1" marL="0" algn="r">
              <a:spcBef>
                <a:spcPts val="0"/>
              </a:spcBef>
              <a:buClr>
                <a:schemeClr val="dk1"/>
              </a:buClr>
              <a:buSzPts val="800"/>
              <a:buFont typeface="Inter"/>
              <a:buNone/>
              <a:defRPr sz="800">
                <a:solidFill>
                  <a:schemeClr val="dk1"/>
                </a:solidFill>
              </a:defRPr>
            </a:lvl2pPr>
            <a:lvl3pPr indent="0" lvl="2" marL="0" algn="r">
              <a:spcBef>
                <a:spcPts val="0"/>
              </a:spcBef>
              <a:buClr>
                <a:schemeClr val="dk1"/>
              </a:buClr>
              <a:buSzPts val="800"/>
              <a:buFont typeface="Inter"/>
              <a:buNone/>
              <a:defRPr sz="800">
                <a:solidFill>
                  <a:schemeClr val="dk1"/>
                </a:solidFill>
              </a:defRPr>
            </a:lvl3pPr>
            <a:lvl4pPr indent="0" lvl="3" marL="0" algn="r">
              <a:spcBef>
                <a:spcPts val="0"/>
              </a:spcBef>
              <a:buClr>
                <a:schemeClr val="dk1"/>
              </a:buClr>
              <a:buSzPts val="800"/>
              <a:buFont typeface="Inter"/>
              <a:buNone/>
              <a:defRPr sz="800">
                <a:solidFill>
                  <a:schemeClr val="dk1"/>
                </a:solidFill>
              </a:defRPr>
            </a:lvl4pPr>
            <a:lvl5pPr indent="0" lvl="4" marL="0" algn="r">
              <a:spcBef>
                <a:spcPts val="0"/>
              </a:spcBef>
              <a:buClr>
                <a:schemeClr val="dk1"/>
              </a:buClr>
              <a:buSzPts val="800"/>
              <a:buFont typeface="Inter"/>
              <a:buNone/>
              <a:defRPr sz="800">
                <a:solidFill>
                  <a:schemeClr val="dk1"/>
                </a:solidFill>
              </a:defRPr>
            </a:lvl5pPr>
            <a:lvl6pPr indent="0" lvl="5" marL="0" algn="r">
              <a:spcBef>
                <a:spcPts val="0"/>
              </a:spcBef>
              <a:buClr>
                <a:schemeClr val="dk1"/>
              </a:buClr>
              <a:buSzPts val="800"/>
              <a:buFont typeface="Inter"/>
              <a:buNone/>
              <a:defRPr sz="800">
                <a:solidFill>
                  <a:schemeClr val="dk1"/>
                </a:solidFill>
              </a:defRPr>
            </a:lvl6pPr>
            <a:lvl7pPr indent="0" lvl="6" marL="0" algn="r">
              <a:spcBef>
                <a:spcPts val="0"/>
              </a:spcBef>
              <a:buClr>
                <a:schemeClr val="dk1"/>
              </a:buClr>
              <a:buSzPts val="800"/>
              <a:buFont typeface="Inter"/>
              <a:buNone/>
              <a:defRPr sz="800">
                <a:solidFill>
                  <a:schemeClr val="dk1"/>
                </a:solidFill>
              </a:defRPr>
            </a:lvl7pPr>
            <a:lvl8pPr indent="0" lvl="7" marL="0" algn="r">
              <a:spcBef>
                <a:spcPts val="0"/>
              </a:spcBef>
              <a:buClr>
                <a:schemeClr val="dk1"/>
              </a:buClr>
              <a:buSzPts val="800"/>
              <a:buFont typeface="Inter"/>
              <a:buNone/>
              <a:defRPr sz="800">
                <a:solidFill>
                  <a:schemeClr val="dk1"/>
                </a:solidFill>
              </a:defRPr>
            </a:lvl8pPr>
            <a:lvl9pPr indent="0" lvl="8" marL="0" algn="r">
              <a:spcBef>
                <a:spcPts val="0"/>
              </a:spcBef>
              <a:buClr>
                <a:schemeClr val="dk1"/>
              </a:buClr>
              <a:buSzPts val="800"/>
              <a:buFont typeface="Inter"/>
              <a:buNone/>
              <a:defRPr sz="800">
                <a:solidFill>
                  <a:schemeClr val="dk1"/>
                </a:solidFill>
              </a:defRPr>
            </a:lvl9pPr>
          </a:lstStyle>
          <a:p>
            <a:pPr indent="0" lvl="0" marL="0" rtl="0" algn="r">
              <a:spcBef>
                <a:spcPts val="0"/>
              </a:spcBef>
              <a:spcAft>
                <a:spcPts val="0"/>
              </a:spcAft>
              <a:buNone/>
            </a:pPr>
            <a:fld id="{00000000-1234-1234-1234-123412341234}" type="slidenum">
              <a:rPr lang="en-GB"/>
              <a:t>‹#›</a:t>
            </a:fld>
            <a:endParaRPr sz="1400">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6, dividers">
  <p:cSld name="Text, 6, dividers">
    <p:bg>
      <p:bgPr>
        <a:solidFill>
          <a:schemeClr val="lt2"/>
        </a:solidFill>
      </p:bgPr>
    </p:bg>
    <p:spTree>
      <p:nvGrpSpPr>
        <p:cNvPr id="98" name="Shape 98"/>
        <p:cNvGrpSpPr/>
        <p:nvPr/>
      </p:nvGrpSpPr>
      <p:grpSpPr>
        <a:xfrm>
          <a:off x="0" y="0"/>
          <a:ext cx="0" cy="0"/>
          <a:chOff x="0" y="0"/>
          <a:chExt cx="0" cy="0"/>
        </a:xfrm>
      </p:grpSpPr>
      <p:cxnSp>
        <p:nvCxnSpPr>
          <p:cNvPr id="99" name="Google Shape;99;p14"/>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cxnSp>
        <p:nvCxnSpPr>
          <p:cNvPr id="100" name="Google Shape;100;p14"/>
          <p:cNvCxnSpPr/>
          <p:nvPr/>
        </p:nvCxnSpPr>
        <p:spPr>
          <a:xfrm>
            <a:off x="3121980" y="3116309"/>
            <a:ext cx="8765100" cy="0"/>
          </a:xfrm>
          <a:prstGeom prst="straightConnector1">
            <a:avLst/>
          </a:prstGeom>
          <a:noFill/>
          <a:ln cap="flat" cmpd="sng" w="9525">
            <a:solidFill>
              <a:srgbClr val="686868"/>
            </a:solidFill>
            <a:prstDash val="solid"/>
            <a:round/>
            <a:headEnd len="sm" w="sm" type="none"/>
            <a:tailEnd len="sm" w="sm" type="none"/>
          </a:ln>
        </p:spPr>
      </p:cxnSp>
      <p:cxnSp>
        <p:nvCxnSpPr>
          <p:cNvPr id="101" name="Google Shape;101;p14"/>
          <p:cNvCxnSpPr/>
          <p:nvPr/>
        </p:nvCxnSpPr>
        <p:spPr>
          <a:xfrm>
            <a:off x="9070848" y="304800"/>
            <a:ext cx="0" cy="5751600"/>
          </a:xfrm>
          <a:prstGeom prst="straightConnector1">
            <a:avLst/>
          </a:prstGeom>
          <a:noFill/>
          <a:ln cap="flat" cmpd="sng" w="9525">
            <a:solidFill>
              <a:srgbClr val="686868"/>
            </a:solidFill>
            <a:prstDash val="solid"/>
            <a:round/>
            <a:headEnd len="sm" w="sm" type="none"/>
            <a:tailEnd len="sm" w="sm" type="none"/>
          </a:ln>
        </p:spPr>
      </p:cxnSp>
      <p:cxnSp>
        <p:nvCxnSpPr>
          <p:cNvPr id="102" name="Google Shape;102;p14"/>
          <p:cNvCxnSpPr/>
          <p:nvPr/>
        </p:nvCxnSpPr>
        <p:spPr>
          <a:xfrm>
            <a:off x="6096000" y="304800"/>
            <a:ext cx="0" cy="5751600"/>
          </a:xfrm>
          <a:prstGeom prst="straightConnector1">
            <a:avLst/>
          </a:prstGeom>
          <a:noFill/>
          <a:ln cap="flat" cmpd="sng" w="9525">
            <a:solidFill>
              <a:srgbClr val="686868"/>
            </a:solidFill>
            <a:prstDash val="solid"/>
            <a:round/>
            <a:headEnd len="sm" w="sm" type="none"/>
            <a:tailEnd len="sm" w="sm" type="none"/>
          </a:ln>
        </p:spPr>
      </p:cxnSp>
      <p:cxnSp>
        <p:nvCxnSpPr>
          <p:cNvPr id="103" name="Google Shape;103;p14"/>
          <p:cNvCxnSpPr/>
          <p:nvPr/>
        </p:nvCxnSpPr>
        <p:spPr>
          <a:xfrm>
            <a:off x="3121980" y="304800"/>
            <a:ext cx="0" cy="5751600"/>
          </a:xfrm>
          <a:prstGeom prst="straightConnector1">
            <a:avLst/>
          </a:prstGeom>
          <a:noFill/>
          <a:ln cap="flat" cmpd="sng" w="9525">
            <a:solidFill>
              <a:srgbClr val="686868"/>
            </a:solidFill>
            <a:prstDash val="solid"/>
            <a:round/>
            <a:headEnd len="sm" w="sm" type="none"/>
            <a:tailEnd len="sm" w="sm" type="none"/>
          </a:ln>
        </p:spPr>
      </p:cxnSp>
      <p:sp>
        <p:nvSpPr>
          <p:cNvPr id="104" name="Google Shape;104;p14"/>
          <p:cNvSpPr txBox="1"/>
          <p:nvPr>
            <p:ph idx="1" type="body"/>
          </p:nvPr>
        </p:nvSpPr>
        <p:spPr>
          <a:xfrm>
            <a:off x="9223397" y="3268709"/>
            <a:ext cx="2663700" cy="23763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1200"/>
              <a:buNone/>
              <a:defRPr sz="1200">
                <a:solidFill>
                  <a:schemeClr val="dk2"/>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200"/>
              <a:buNone/>
              <a:defRPr sz="1200">
                <a:solidFill>
                  <a:schemeClr val="dk1"/>
                </a:solidFill>
              </a:defRPr>
            </a:lvl2pPr>
            <a:lvl3pPr indent="-304800" lvl="2" marL="1371600" algn="l">
              <a:lnSpc>
                <a:spcPct val="100000"/>
              </a:lnSpc>
              <a:spcBef>
                <a:spcPts val="300"/>
              </a:spcBef>
              <a:spcAft>
                <a:spcPts val="0"/>
              </a:spcAft>
              <a:buClr>
                <a:schemeClr val="dk1"/>
              </a:buClr>
              <a:buSzPts val="1200"/>
              <a:buFont typeface="Arial"/>
              <a:buChar char="•"/>
              <a:defRPr sz="1200"/>
            </a:lvl3pPr>
            <a:lvl4pPr indent="-304800" lvl="3" marL="1828800" algn="l">
              <a:lnSpc>
                <a:spcPct val="100000"/>
              </a:lnSpc>
              <a:spcBef>
                <a:spcPts val="300"/>
              </a:spcBef>
              <a:spcAft>
                <a:spcPts val="0"/>
              </a:spcAft>
              <a:buClr>
                <a:schemeClr val="dk1"/>
              </a:buClr>
              <a:buSzPts val="1200"/>
              <a:buFont typeface="Arial"/>
              <a:buChar char="•"/>
              <a:defRPr sz="1200"/>
            </a:lvl4pPr>
            <a:lvl5pPr indent="-304800" lvl="4" marL="2286000" algn="l">
              <a:lnSpc>
                <a:spcPct val="100000"/>
              </a:lnSpc>
              <a:spcBef>
                <a:spcPts val="300"/>
              </a:spcBef>
              <a:spcAft>
                <a:spcPts val="0"/>
              </a:spcAft>
              <a:buClr>
                <a:schemeClr val="dk1"/>
              </a:buClr>
              <a:buSzPts val="1200"/>
              <a:buFont typeface="Arial"/>
              <a:buChar char="•"/>
              <a:defRPr sz="12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14"/>
          <p:cNvSpPr txBox="1"/>
          <p:nvPr>
            <p:ph idx="2" type="body"/>
          </p:nvPr>
        </p:nvSpPr>
        <p:spPr>
          <a:xfrm>
            <a:off x="6249998" y="3267969"/>
            <a:ext cx="2663700" cy="23763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1200"/>
              <a:buNone/>
              <a:defRPr sz="1200">
                <a:solidFill>
                  <a:schemeClr val="dk2"/>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200"/>
              <a:buNone/>
              <a:defRPr sz="1200"/>
            </a:lvl2pPr>
            <a:lvl3pPr indent="-304800" lvl="2" marL="1371600" algn="l">
              <a:lnSpc>
                <a:spcPct val="100000"/>
              </a:lnSpc>
              <a:spcBef>
                <a:spcPts val="300"/>
              </a:spcBef>
              <a:spcAft>
                <a:spcPts val="0"/>
              </a:spcAft>
              <a:buClr>
                <a:schemeClr val="dk1"/>
              </a:buClr>
              <a:buSzPts val="1200"/>
              <a:buFont typeface="Arial"/>
              <a:buChar char="•"/>
              <a:defRPr sz="1200"/>
            </a:lvl3pPr>
            <a:lvl4pPr indent="-304800" lvl="3" marL="1828800" algn="l">
              <a:lnSpc>
                <a:spcPct val="100000"/>
              </a:lnSpc>
              <a:spcBef>
                <a:spcPts val="300"/>
              </a:spcBef>
              <a:spcAft>
                <a:spcPts val="0"/>
              </a:spcAft>
              <a:buClr>
                <a:schemeClr val="dk1"/>
              </a:buClr>
              <a:buSzPts val="1200"/>
              <a:buFont typeface="Arial"/>
              <a:buChar char="•"/>
              <a:defRPr sz="1200"/>
            </a:lvl4pPr>
            <a:lvl5pPr indent="-304800" lvl="4" marL="2286000" algn="l">
              <a:lnSpc>
                <a:spcPct val="100000"/>
              </a:lnSpc>
              <a:spcBef>
                <a:spcPts val="300"/>
              </a:spcBef>
              <a:spcAft>
                <a:spcPts val="0"/>
              </a:spcAft>
              <a:buClr>
                <a:schemeClr val="dk1"/>
              </a:buClr>
              <a:buSzPts val="1200"/>
              <a:buFont typeface="Arial"/>
              <a:buChar char="•"/>
              <a:defRPr sz="12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6" name="Google Shape;106;p14"/>
          <p:cNvSpPr txBox="1"/>
          <p:nvPr>
            <p:ph idx="3" type="body"/>
          </p:nvPr>
        </p:nvSpPr>
        <p:spPr>
          <a:xfrm>
            <a:off x="3275978" y="3267969"/>
            <a:ext cx="2663700" cy="23763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1200"/>
              <a:buNone/>
              <a:defRPr sz="1200">
                <a:solidFill>
                  <a:schemeClr val="dk2"/>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200"/>
              <a:buNone/>
              <a:defRPr sz="1200"/>
            </a:lvl2pPr>
            <a:lvl3pPr indent="-304800" lvl="2" marL="1371600" algn="l">
              <a:lnSpc>
                <a:spcPct val="100000"/>
              </a:lnSpc>
              <a:spcBef>
                <a:spcPts val="300"/>
              </a:spcBef>
              <a:spcAft>
                <a:spcPts val="0"/>
              </a:spcAft>
              <a:buClr>
                <a:schemeClr val="dk1"/>
              </a:buClr>
              <a:buSzPts val="1200"/>
              <a:buFont typeface="Arial"/>
              <a:buChar char="•"/>
              <a:defRPr sz="1200"/>
            </a:lvl3pPr>
            <a:lvl4pPr indent="-304800" lvl="3" marL="1828800" algn="l">
              <a:lnSpc>
                <a:spcPct val="100000"/>
              </a:lnSpc>
              <a:spcBef>
                <a:spcPts val="300"/>
              </a:spcBef>
              <a:spcAft>
                <a:spcPts val="0"/>
              </a:spcAft>
              <a:buClr>
                <a:schemeClr val="dk1"/>
              </a:buClr>
              <a:buSzPts val="1200"/>
              <a:buFont typeface="Arial"/>
              <a:buChar char="•"/>
              <a:defRPr sz="1200"/>
            </a:lvl4pPr>
            <a:lvl5pPr indent="-304800" lvl="4" marL="2286000" algn="l">
              <a:lnSpc>
                <a:spcPct val="100000"/>
              </a:lnSpc>
              <a:spcBef>
                <a:spcPts val="300"/>
              </a:spcBef>
              <a:spcAft>
                <a:spcPts val="0"/>
              </a:spcAft>
              <a:buClr>
                <a:schemeClr val="dk1"/>
              </a:buClr>
              <a:buSzPts val="1200"/>
              <a:buFont typeface="Arial"/>
              <a:buChar char="•"/>
              <a:defRPr sz="12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7" name="Google Shape;107;p14"/>
          <p:cNvSpPr txBox="1"/>
          <p:nvPr>
            <p:ph idx="4" type="body"/>
          </p:nvPr>
        </p:nvSpPr>
        <p:spPr>
          <a:xfrm>
            <a:off x="9223397" y="304800"/>
            <a:ext cx="2663700" cy="23763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1200"/>
              <a:buNone/>
              <a:defRPr sz="1200">
                <a:solidFill>
                  <a:schemeClr val="dk2"/>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200"/>
              <a:buNone/>
              <a:defRPr sz="1200">
                <a:solidFill>
                  <a:schemeClr val="dk1"/>
                </a:solidFill>
              </a:defRPr>
            </a:lvl2pPr>
            <a:lvl3pPr indent="-304800" lvl="2" marL="1371600" algn="l">
              <a:lnSpc>
                <a:spcPct val="100000"/>
              </a:lnSpc>
              <a:spcBef>
                <a:spcPts val="300"/>
              </a:spcBef>
              <a:spcAft>
                <a:spcPts val="0"/>
              </a:spcAft>
              <a:buClr>
                <a:schemeClr val="dk1"/>
              </a:buClr>
              <a:buSzPts val="1200"/>
              <a:buFont typeface="Arial"/>
              <a:buChar char="•"/>
              <a:defRPr sz="1200"/>
            </a:lvl3pPr>
            <a:lvl4pPr indent="-304800" lvl="3" marL="1828800" algn="l">
              <a:lnSpc>
                <a:spcPct val="100000"/>
              </a:lnSpc>
              <a:spcBef>
                <a:spcPts val="300"/>
              </a:spcBef>
              <a:spcAft>
                <a:spcPts val="0"/>
              </a:spcAft>
              <a:buClr>
                <a:schemeClr val="dk1"/>
              </a:buClr>
              <a:buSzPts val="1200"/>
              <a:buFont typeface="Arial"/>
              <a:buChar char="•"/>
              <a:defRPr sz="1200"/>
            </a:lvl4pPr>
            <a:lvl5pPr indent="-304800" lvl="4" marL="2286000" algn="l">
              <a:lnSpc>
                <a:spcPct val="100000"/>
              </a:lnSpc>
              <a:spcBef>
                <a:spcPts val="300"/>
              </a:spcBef>
              <a:spcAft>
                <a:spcPts val="0"/>
              </a:spcAft>
              <a:buClr>
                <a:schemeClr val="dk1"/>
              </a:buClr>
              <a:buSzPts val="1200"/>
              <a:buFont typeface="Arial"/>
              <a:buChar char="•"/>
              <a:defRPr sz="12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8" name="Google Shape;108;p14"/>
          <p:cNvSpPr txBox="1"/>
          <p:nvPr>
            <p:ph idx="5" type="body"/>
          </p:nvPr>
        </p:nvSpPr>
        <p:spPr>
          <a:xfrm>
            <a:off x="6249998" y="304800"/>
            <a:ext cx="2663700" cy="23763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1200"/>
              <a:buNone/>
              <a:defRPr sz="1200">
                <a:solidFill>
                  <a:schemeClr val="dk2"/>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200"/>
              <a:buNone/>
              <a:defRPr sz="1200"/>
            </a:lvl2pPr>
            <a:lvl3pPr indent="-304800" lvl="2" marL="1371600" algn="l">
              <a:lnSpc>
                <a:spcPct val="100000"/>
              </a:lnSpc>
              <a:spcBef>
                <a:spcPts val="300"/>
              </a:spcBef>
              <a:spcAft>
                <a:spcPts val="0"/>
              </a:spcAft>
              <a:buClr>
                <a:schemeClr val="dk1"/>
              </a:buClr>
              <a:buSzPts val="1200"/>
              <a:buFont typeface="Arial"/>
              <a:buChar char="•"/>
              <a:defRPr sz="1200"/>
            </a:lvl3pPr>
            <a:lvl4pPr indent="-304800" lvl="3" marL="1828800" algn="l">
              <a:lnSpc>
                <a:spcPct val="100000"/>
              </a:lnSpc>
              <a:spcBef>
                <a:spcPts val="300"/>
              </a:spcBef>
              <a:spcAft>
                <a:spcPts val="0"/>
              </a:spcAft>
              <a:buClr>
                <a:schemeClr val="dk1"/>
              </a:buClr>
              <a:buSzPts val="1200"/>
              <a:buFont typeface="Arial"/>
              <a:buChar char="•"/>
              <a:defRPr sz="1200"/>
            </a:lvl4pPr>
            <a:lvl5pPr indent="-304800" lvl="4" marL="2286000" algn="l">
              <a:lnSpc>
                <a:spcPct val="100000"/>
              </a:lnSpc>
              <a:spcBef>
                <a:spcPts val="300"/>
              </a:spcBef>
              <a:spcAft>
                <a:spcPts val="0"/>
              </a:spcAft>
              <a:buClr>
                <a:schemeClr val="dk1"/>
              </a:buClr>
              <a:buSzPts val="1200"/>
              <a:buFont typeface="Arial"/>
              <a:buChar char="•"/>
              <a:defRPr sz="12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9" name="Google Shape;109;p14"/>
          <p:cNvSpPr txBox="1"/>
          <p:nvPr>
            <p:ph idx="6" type="body"/>
          </p:nvPr>
        </p:nvSpPr>
        <p:spPr>
          <a:xfrm>
            <a:off x="3275978" y="304800"/>
            <a:ext cx="2663700" cy="23763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1200"/>
              <a:buNone/>
              <a:defRPr sz="1200">
                <a:solidFill>
                  <a:schemeClr val="dk2"/>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200"/>
              <a:buNone/>
              <a:defRPr sz="1200"/>
            </a:lvl2pPr>
            <a:lvl3pPr indent="-304800" lvl="2" marL="1371600" algn="l">
              <a:lnSpc>
                <a:spcPct val="100000"/>
              </a:lnSpc>
              <a:spcBef>
                <a:spcPts val="300"/>
              </a:spcBef>
              <a:spcAft>
                <a:spcPts val="0"/>
              </a:spcAft>
              <a:buClr>
                <a:schemeClr val="dk1"/>
              </a:buClr>
              <a:buSzPts val="1200"/>
              <a:buFont typeface="Arial"/>
              <a:buChar char="•"/>
              <a:defRPr sz="1200"/>
            </a:lvl3pPr>
            <a:lvl4pPr indent="-304800" lvl="3" marL="1828800" algn="l">
              <a:lnSpc>
                <a:spcPct val="100000"/>
              </a:lnSpc>
              <a:spcBef>
                <a:spcPts val="300"/>
              </a:spcBef>
              <a:spcAft>
                <a:spcPts val="0"/>
              </a:spcAft>
              <a:buClr>
                <a:schemeClr val="dk1"/>
              </a:buClr>
              <a:buSzPts val="1200"/>
              <a:buFont typeface="Arial"/>
              <a:buChar char="•"/>
              <a:defRPr sz="1200"/>
            </a:lvl4pPr>
            <a:lvl5pPr indent="-304800" lvl="4" marL="2286000" algn="l">
              <a:lnSpc>
                <a:spcPct val="100000"/>
              </a:lnSpc>
              <a:spcBef>
                <a:spcPts val="300"/>
              </a:spcBef>
              <a:spcAft>
                <a:spcPts val="0"/>
              </a:spcAft>
              <a:buClr>
                <a:schemeClr val="dk1"/>
              </a:buClr>
              <a:buSzPts val="1200"/>
              <a:buFont typeface="Arial"/>
              <a:buChar char="•"/>
              <a:defRPr sz="12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0" name="Google Shape;110;p14"/>
          <p:cNvSpPr txBox="1"/>
          <p:nvPr>
            <p:ph type="title"/>
          </p:nvPr>
        </p:nvSpPr>
        <p:spPr>
          <a:xfrm>
            <a:off x="304800" y="304801"/>
            <a:ext cx="2670000" cy="29718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Char char="●"/>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 name="Google Shape;111;p14"/>
          <p:cNvSpPr txBox="1"/>
          <p:nvPr>
            <p:ph idx="10" type="dt"/>
          </p:nvPr>
        </p:nvSpPr>
        <p:spPr>
          <a:xfrm>
            <a:off x="-4393367" y="6356351"/>
            <a:ext cx="2743200" cy="225600"/>
          </a:xfrm>
          <a:prstGeom prst="rect">
            <a:avLst/>
          </a:prstGeom>
          <a:noFill/>
          <a:ln>
            <a:noFill/>
          </a:ln>
        </p:spPr>
        <p:txBody>
          <a:bodyPr anchorCtr="0" anchor="t" bIns="0" lIns="0" spcFirstLastPara="1" rIns="0" wrap="square" tIns="0">
            <a:noAutofit/>
          </a:bodyPr>
          <a:lstStyle>
            <a:lvl1pPr lvl="0" algn="l">
              <a:spcBef>
                <a:spcPts val="0"/>
              </a:spcBef>
              <a:spcAft>
                <a:spcPts val="0"/>
              </a:spcAft>
              <a:buClr>
                <a:schemeClr val="dk1"/>
              </a:buClr>
              <a:buSzPts val="1800"/>
              <a:buChar cha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14"/>
          <p:cNvSpPr txBox="1"/>
          <p:nvPr>
            <p:ph idx="11" type="ftr"/>
          </p:nvPr>
        </p:nvSpPr>
        <p:spPr>
          <a:xfrm>
            <a:off x="1994746" y="6206985"/>
            <a:ext cx="3550200" cy="215400"/>
          </a:xfrm>
          <a:prstGeom prst="rect">
            <a:avLst/>
          </a:prstGeom>
          <a:noFill/>
          <a:ln>
            <a:noFill/>
          </a:ln>
        </p:spPr>
        <p:txBody>
          <a:bodyPr anchorCtr="0" anchor="b" bIns="0" lIns="0" spcFirstLastPara="1" rIns="0" wrap="square" tIns="91425">
            <a:spAutoFit/>
          </a:bodyPr>
          <a:lstStyle>
            <a:lvl1pPr lvl="0" algn="l">
              <a:spcBef>
                <a:spcPts val="0"/>
              </a:spcBef>
              <a:spcAft>
                <a:spcPts val="0"/>
              </a:spcAft>
              <a:buClr>
                <a:srgbClr val="666360"/>
              </a:buClr>
              <a:buSzPts val="1800"/>
              <a:buChar cha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14"/>
          <p:cNvSpPr txBox="1"/>
          <p:nvPr>
            <p:ph idx="12" type="sldNum"/>
          </p:nvPr>
        </p:nvSpPr>
        <p:spPr>
          <a:xfrm>
            <a:off x="10896600" y="6383386"/>
            <a:ext cx="992100" cy="198300"/>
          </a:xfrm>
          <a:prstGeom prst="rect">
            <a:avLst/>
          </a:prstGeom>
          <a:noFill/>
          <a:ln>
            <a:noFill/>
          </a:ln>
        </p:spPr>
        <p:txBody>
          <a:bodyPr anchorCtr="0" anchor="b" bIns="0" lIns="0" spcFirstLastPara="1" rIns="0" wrap="square" tIns="0">
            <a:noAutofit/>
          </a:bodyPr>
          <a:lstStyle>
            <a:lvl1pPr indent="0" lvl="0" marL="0" algn="r">
              <a:spcBef>
                <a:spcPts val="0"/>
              </a:spcBef>
              <a:buClr>
                <a:schemeClr val="dk1"/>
              </a:buClr>
              <a:buSzPts val="800"/>
              <a:buFont typeface="Inter"/>
              <a:buNone/>
              <a:defRPr sz="800">
                <a:solidFill>
                  <a:schemeClr val="dk1"/>
                </a:solidFill>
              </a:defRPr>
            </a:lvl1pPr>
            <a:lvl2pPr indent="0" lvl="1" marL="0" algn="r">
              <a:spcBef>
                <a:spcPts val="0"/>
              </a:spcBef>
              <a:buClr>
                <a:schemeClr val="dk1"/>
              </a:buClr>
              <a:buSzPts val="800"/>
              <a:buFont typeface="Inter"/>
              <a:buNone/>
              <a:defRPr sz="800">
                <a:solidFill>
                  <a:schemeClr val="dk1"/>
                </a:solidFill>
              </a:defRPr>
            </a:lvl2pPr>
            <a:lvl3pPr indent="0" lvl="2" marL="0" algn="r">
              <a:spcBef>
                <a:spcPts val="0"/>
              </a:spcBef>
              <a:buClr>
                <a:schemeClr val="dk1"/>
              </a:buClr>
              <a:buSzPts val="800"/>
              <a:buFont typeface="Inter"/>
              <a:buNone/>
              <a:defRPr sz="800">
                <a:solidFill>
                  <a:schemeClr val="dk1"/>
                </a:solidFill>
              </a:defRPr>
            </a:lvl3pPr>
            <a:lvl4pPr indent="0" lvl="3" marL="0" algn="r">
              <a:spcBef>
                <a:spcPts val="0"/>
              </a:spcBef>
              <a:buClr>
                <a:schemeClr val="dk1"/>
              </a:buClr>
              <a:buSzPts val="800"/>
              <a:buFont typeface="Inter"/>
              <a:buNone/>
              <a:defRPr sz="800">
                <a:solidFill>
                  <a:schemeClr val="dk1"/>
                </a:solidFill>
              </a:defRPr>
            </a:lvl4pPr>
            <a:lvl5pPr indent="0" lvl="4" marL="0" algn="r">
              <a:spcBef>
                <a:spcPts val="0"/>
              </a:spcBef>
              <a:buClr>
                <a:schemeClr val="dk1"/>
              </a:buClr>
              <a:buSzPts val="800"/>
              <a:buFont typeface="Inter"/>
              <a:buNone/>
              <a:defRPr sz="800">
                <a:solidFill>
                  <a:schemeClr val="dk1"/>
                </a:solidFill>
              </a:defRPr>
            </a:lvl5pPr>
            <a:lvl6pPr indent="0" lvl="5" marL="0" algn="r">
              <a:spcBef>
                <a:spcPts val="0"/>
              </a:spcBef>
              <a:buClr>
                <a:schemeClr val="dk1"/>
              </a:buClr>
              <a:buSzPts val="800"/>
              <a:buFont typeface="Inter"/>
              <a:buNone/>
              <a:defRPr sz="800">
                <a:solidFill>
                  <a:schemeClr val="dk1"/>
                </a:solidFill>
              </a:defRPr>
            </a:lvl6pPr>
            <a:lvl7pPr indent="0" lvl="6" marL="0" algn="r">
              <a:spcBef>
                <a:spcPts val="0"/>
              </a:spcBef>
              <a:buClr>
                <a:schemeClr val="dk1"/>
              </a:buClr>
              <a:buSzPts val="800"/>
              <a:buFont typeface="Inter"/>
              <a:buNone/>
              <a:defRPr sz="800">
                <a:solidFill>
                  <a:schemeClr val="dk1"/>
                </a:solidFill>
              </a:defRPr>
            </a:lvl7pPr>
            <a:lvl8pPr indent="0" lvl="7" marL="0" algn="r">
              <a:spcBef>
                <a:spcPts val="0"/>
              </a:spcBef>
              <a:buClr>
                <a:schemeClr val="dk1"/>
              </a:buClr>
              <a:buSzPts val="800"/>
              <a:buFont typeface="Inter"/>
              <a:buNone/>
              <a:defRPr sz="800">
                <a:solidFill>
                  <a:schemeClr val="dk1"/>
                </a:solidFill>
              </a:defRPr>
            </a:lvl8pPr>
            <a:lvl9pPr indent="0" lvl="8" marL="0" algn="r">
              <a:spcBef>
                <a:spcPts val="0"/>
              </a:spcBef>
              <a:buClr>
                <a:schemeClr val="dk1"/>
              </a:buClr>
              <a:buSzPts val="800"/>
              <a:buFont typeface="Inter"/>
              <a:buNone/>
              <a:defRPr sz="800">
                <a:solidFill>
                  <a:schemeClr val="dk1"/>
                </a:solidFill>
              </a:defRPr>
            </a:lvl9pPr>
          </a:lstStyle>
          <a:p>
            <a:pPr indent="0" lvl="0" marL="0" rtl="0" algn="r">
              <a:spcBef>
                <a:spcPts val="0"/>
              </a:spcBef>
              <a:spcAft>
                <a:spcPts val="0"/>
              </a:spcAft>
              <a:buNone/>
            </a:pPr>
            <a:fld id="{00000000-1234-1234-1234-123412341234}" type="slidenum">
              <a:rPr lang="en-GB"/>
              <a:t>‹#›</a:t>
            </a:fld>
            <a:endParaRPr sz="1400">
              <a:solidFill>
                <a:srgbClr val="000000"/>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p:cSld name="Timeline">
    <p:bg>
      <p:bgPr>
        <a:solidFill>
          <a:schemeClr val="lt2"/>
        </a:solidFill>
      </p:bgPr>
    </p:bg>
    <p:spTree>
      <p:nvGrpSpPr>
        <p:cNvPr id="114" name="Shape 114"/>
        <p:cNvGrpSpPr/>
        <p:nvPr/>
      </p:nvGrpSpPr>
      <p:grpSpPr>
        <a:xfrm>
          <a:off x="0" y="0"/>
          <a:ext cx="0" cy="0"/>
          <a:chOff x="0" y="0"/>
          <a:chExt cx="0" cy="0"/>
        </a:xfrm>
      </p:grpSpPr>
      <p:sp>
        <p:nvSpPr>
          <p:cNvPr id="115" name="Google Shape;115;p15"/>
          <p:cNvSpPr/>
          <p:nvPr>
            <p:ph idx="2" type="tbl"/>
          </p:nvPr>
        </p:nvSpPr>
        <p:spPr>
          <a:xfrm>
            <a:off x="304800" y="1612899"/>
            <a:ext cx="11582400" cy="444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Clr>
                <a:schemeClr val="dk1"/>
              </a:buClr>
              <a:buSzPts val="1800"/>
              <a:buFont typeface="Inter"/>
              <a:buNone/>
              <a:defRPr b="0" i="0" sz="1800" u="none" cap="none" strike="noStrike">
                <a:solidFill>
                  <a:schemeClr val="dk1"/>
                </a:solidFill>
                <a:latin typeface="Inter"/>
                <a:ea typeface="Inter"/>
                <a:cs typeface="Inter"/>
                <a:sym typeface="Inter"/>
              </a:defRPr>
            </a:lvl1pPr>
            <a:lvl2pPr lvl="1" marR="0" algn="l">
              <a:spcBef>
                <a:spcPts val="0"/>
              </a:spcBef>
              <a:spcAft>
                <a:spcPts val="0"/>
              </a:spcAft>
              <a:buClr>
                <a:schemeClr val="dk1"/>
              </a:buClr>
              <a:buSzPts val="1800"/>
              <a:buFont typeface="Inter"/>
              <a:buNone/>
              <a:defRPr b="0" i="0" sz="1800" u="none" cap="none" strike="noStrike">
                <a:solidFill>
                  <a:schemeClr val="dk1"/>
                </a:solidFill>
                <a:latin typeface="Inter"/>
                <a:ea typeface="Inter"/>
                <a:cs typeface="Inter"/>
                <a:sym typeface="Inter"/>
              </a:defRPr>
            </a:lvl2pPr>
            <a:lvl3pPr lvl="2" marR="0" algn="l">
              <a:spcBef>
                <a:spcPts val="0"/>
              </a:spcBef>
              <a:spcAft>
                <a:spcPts val="0"/>
              </a:spcAft>
              <a:buClr>
                <a:schemeClr val="dk1"/>
              </a:buClr>
              <a:buSzPts val="1800"/>
              <a:buFont typeface="Inter"/>
              <a:buNone/>
              <a:defRPr b="0" i="0" sz="1800" u="none" cap="none" strike="noStrike">
                <a:solidFill>
                  <a:schemeClr val="dk1"/>
                </a:solidFill>
                <a:latin typeface="Inter"/>
                <a:ea typeface="Inter"/>
                <a:cs typeface="Inter"/>
                <a:sym typeface="Inter"/>
              </a:defRPr>
            </a:lvl3pPr>
            <a:lvl4pPr lvl="3" marR="0" algn="l">
              <a:spcBef>
                <a:spcPts val="0"/>
              </a:spcBef>
              <a:spcAft>
                <a:spcPts val="0"/>
              </a:spcAft>
              <a:buClr>
                <a:schemeClr val="dk1"/>
              </a:buClr>
              <a:buSzPts val="1800"/>
              <a:buFont typeface="Inter"/>
              <a:buNone/>
              <a:defRPr b="0" i="0" sz="1800" u="none" cap="none" strike="noStrike">
                <a:solidFill>
                  <a:schemeClr val="dk1"/>
                </a:solidFill>
                <a:latin typeface="Inter"/>
                <a:ea typeface="Inter"/>
                <a:cs typeface="Inter"/>
                <a:sym typeface="Inter"/>
              </a:defRPr>
            </a:lvl4pPr>
            <a:lvl5pPr lvl="4" marR="0" algn="l">
              <a:spcBef>
                <a:spcPts val="0"/>
              </a:spcBef>
              <a:spcAft>
                <a:spcPts val="0"/>
              </a:spcAft>
              <a:buClr>
                <a:schemeClr val="dk1"/>
              </a:buClr>
              <a:buSzPts val="1800"/>
              <a:buFont typeface="Inter"/>
              <a:buNone/>
              <a:defRPr b="0" i="0" sz="1800" u="none" cap="none" strike="noStrike">
                <a:solidFill>
                  <a:schemeClr val="dk1"/>
                </a:solidFill>
                <a:latin typeface="Inter"/>
                <a:ea typeface="Inter"/>
                <a:cs typeface="Inter"/>
                <a:sym typeface="Inter"/>
              </a:defRPr>
            </a:lvl5pPr>
            <a:lvl6pPr lvl="5" marR="0" algn="l">
              <a:spcBef>
                <a:spcPts val="0"/>
              </a:spcBef>
              <a:spcAft>
                <a:spcPts val="0"/>
              </a:spcAft>
              <a:buClr>
                <a:schemeClr val="dk1"/>
              </a:buClr>
              <a:buSzPts val="1800"/>
              <a:buFont typeface="Inter"/>
              <a:buNone/>
              <a:defRPr b="0" i="0" sz="1800" u="none" cap="none" strike="noStrike">
                <a:solidFill>
                  <a:schemeClr val="dk1"/>
                </a:solidFill>
                <a:latin typeface="Inter"/>
                <a:ea typeface="Inter"/>
                <a:cs typeface="Inter"/>
                <a:sym typeface="Inter"/>
              </a:defRPr>
            </a:lvl6pPr>
            <a:lvl7pPr lvl="6" marR="0" algn="l">
              <a:spcBef>
                <a:spcPts val="0"/>
              </a:spcBef>
              <a:spcAft>
                <a:spcPts val="0"/>
              </a:spcAft>
              <a:buClr>
                <a:schemeClr val="dk1"/>
              </a:buClr>
              <a:buSzPts val="1800"/>
              <a:buFont typeface="Inter"/>
              <a:buNone/>
              <a:defRPr b="0" i="0" sz="1800" u="none" cap="none" strike="noStrike">
                <a:solidFill>
                  <a:schemeClr val="dk1"/>
                </a:solidFill>
                <a:latin typeface="Inter"/>
                <a:ea typeface="Inter"/>
                <a:cs typeface="Inter"/>
                <a:sym typeface="Inter"/>
              </a:defRPr>
            </a:lvl7pPr>
            <a:lvl8pPr lvl="7" marR="0" algn="l">
              <a:spcBef>
                <a:spcPts val="0"/>
              </a:spcBef>
              <a:spcAft>
                <a:spcPts val="0"/>
              </a:spcAft>
              <a:buClr>
                <a:schemeClr val="dk1"/>
              </a:buClr>
              <a:buSzPts val="1800"/>
              <a:buFont typeface="Inter"/>
              <a:buNone/>
              <a:defRPr b="0" i="0" sz="1800" u="none" cap="none" strike="noStrike">
                <a:solidFill>
                  <a:schemeClr val="dk1"/>
                </a:solidFill>
                <a:latin typeface="Inter"/>
                <a:ea typeface="Inter"/>
                <a:cs typeface="Inter"/>
                <a:sym typeface="Inter"/>
              </a:defRPr>
            </a:lvl8pPr>
            <a:lvl9pPr lvl="8" marR="0" algn="l">
              <a:spcBef>
                <a:spcPts val="0"/>
              </a:spcBef>
              <a:spcAft>
                <a:spcPts val="0"/>
              </a:spcAft>
              <a:buClr>
                <a:schemeClr val="dk1"/>
              </a:buClr>
              <a:buSzPts val="1800"/>
              <a:buFont typeface="Inter"/>
              <a:buNone/>
              <a:defRPr b="0" i="0" sz="1800" u="none" cap="none" strike="noStrike">
                <a:solidFill>
                  <a:schemeClr val="dk1"/>
                </a:solidFill>
                <a:latin typeface="Inter"/>
                <a:ea typeface="Inter"/>
                <a:cs typeface="Inter"/>
                <a:sym typeface="Inter"/>
              </a:defRPr>
            </a:lvl9pPr>
          </a:lstStyle>
          <a:p/>
        </p:txBody>
      </p:sp>
      <p:sp>
        <p:nvSpPr>
          <p:cNvPr id="116" name="Google Shape;116;p15"/>
          <p:cNvSpPr txBox="1"/>
          <p:nvPr>
            <p:ph idx="1" type="body"/>
          </p:nvPr>
        </p:nvSpPr>
        <p:spPr>
          <a:xfrm>
            <a:off x="6248400" y="304801"/>
            <a:ext cx="5645700" cy="10032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2400"/>
              <a:buNone/>
              <a:defRPr sz="2400">
                <a:latin typeface="Arial"/>
                <a:ea typeface="Arial"/>
                <a:cs typeface="Arial"/>
                <a:sym typeface="Aria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7" name="Google Shape;117;p15"/>
          <p:cNvSpPr txBox="1"/>
          <p:nvPr>
            <p:ph type="title"/>
          </p:nvPr>
        </p:nvSpPr>
        <p:spPr>
          <a:xfrm>
            <a:off x="304800" y="304801"/>
            <a:ext cx="4648200" cy="10032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Char char="●"/>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 name="Google Shape;118;p15"/>
          <p:cNvSpPr txBox="1"/>
          <p:nvPr>
            <p:ph idx="10" type="dt"/>
          </p:nvPr>
        </p:nvSpPr>
        <p:spPr>
          <a:xfrm>
            <a:off x="-4393367" y="6356351"/>
            <a:ext cx="2743200" cy="225600"/>
          </a:xfrm>
          <a:prstGeom prst="rect">
            <a:avLst/>
          </a:prstGeom>
          <a:noFill/>
          <a:ln>
            <a:noFill/>
          </a:ln>
        </p:spPr>
        <p:txBody>
          <a:bodyPr anchorCtr="0" anchor="t" bIns="0" lIns="0" spcFirstLastPara="1" rIns="0" wrap="square" tIns="0">
            <a:noAutofit/>
          </a:bodyPr>
          <a:lstStyle>
            <a:lvl1pPr lvl="0" algn="l">
              <a:spcBef>
                <a:spcPts val="0"/>
              </a:spcBef>
              <a:spcAft>
                <a:spcPts val="0"/>
              </a:spcAft>
              <a:buClr>
                <a:schemeClr val="dk1"/>
              </a:buClr>
              <a:buSzPts val="1800"/>
              <a:buChar cha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15"/>
          <p:cNvSpPr txBox="1"/>
          <p:nvPr>
            <p:ph idx="11" type="ftr"/>
          </p:nvPr>
        </p:nvSpPr>
        <p:spPr>
          <a:xfrm>
            <a:off x="1994746" y="6206985"/>
            <a:ext cx="3550200" cy="215400"/>
          </a:xfrm>
          <a:prstGeom prst="rect">
            <a:avLst/>
          </a:prstGeom>
          <a:noFill/>
          <a:ln>
            <a:noFill/>
          </a:ln>
        </p:spPr>
        <p:txBody>
          <a:bodyPr anchorCtr="0" anchor="b" bIns="0" lIns="0" spcFirstLastPara="1" rIns="0" wrap="square" tIns="91425">
            <a:spAutoFit/>
          </a:bodyPr>
          <a:lstStyle>
            <a:lvl1pPr lvl="0" algn="l">
              <a:spcBef>
                <a:spcPts val="0"/>
              </a:spcBef>
              <a:spcAft>
                <a:spcPts val="0"/>
              </a:spcAft>
              <a:buClr>
                <a:srgbClr val="666360"/>
              </a:buClr>
              <a:buSzPts val="1800"/>
              <a:buChar cha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15"/>
          <p:cNvSpPr txBox="1"/>
          <p:nvPr>
            <p:ph idx="12" type="sldNum"/>
          </p:nvPr>
        </p:nvSpPr>
        <p:spPr>
          <a:xfrm>
            <a:off x="10896600" y="6383386"/>
            <a:ext cx="992100" cy="198300"/>
          </a:xfrm>
          <a:prstGeom prst="rect">
            <a:avLst/>
          </a:prstGeom>
          <a:noFill/>
          <a:ln>
            <a:noFill/>
          </a:ln>
        </p:spPr>
        <p:txBody>
          <a:bodyPr anchorCtr="0" anchor="b" bIns="0" lIns="0" spcFirstLastPara="1" rIns="0" wrap="square" tIns="0">
            <a:noAutofit/>
          </a:bodyPr>
          <a:lstStyle>
            <a:lvl1pPr indent="0" lvl="0" marL="0" algn="r">
              <a:spcBef>
                <a:spcPts val="0"/>
              </a:spcBef>
              <a:buClr>
                <a:schemeClr val="dk1"/>
              </a:buClr>
              <a:buSzPts val="800"/>
              <a:buFont typeface="Inter"/>
              <a:buNone/>
              <a:defRPr sz="800">
                <a:solidFill>
                  <a:schemeClr val="dk1"/>
                </a:solidFill>
              </a:defRPr>
            </a:lvl1pPr>
            <a:lvl2pPr indent="0" lvl="1" marL="0" algn="r">
              <a:spcBef>
                <a:spcPts val="0"/>
              </a:spcBef>
              <a:buClr>
                <a:schemeClr val="dk1"/>
              </a:buClr>
              <a:buSzPts val="800"/>
              <a:buFont typeface="Inter"/>
              <a:buNone/>
              <a:defRPr sz="800">
                <a:solidFill>
                  <a:schemeClr val="dk1"/>
                </a:solidFill>
              </a:defRPr>
            </a:lvl2pPr>
            <a:lvl3pPr indent="0" lvl="2" marL="0" algn="r">
              <a:spcBef>
                <a:spcPts val="0"/>
              </a:spcBef>
              <a:buClr>
                <a:schemeClr val="dk1"/>
              </a:buClr>
              <a:buSzPts val="800"/>
              <a:buFont typeface="Inter"/>
              <a:buNone/>
              <a:defRPr sz="800">
                <a:solidFill>
                  <a:schemeClr val="dk1"/>
                </a:solidFill>
              </a:defRPr>
            </a:lvl3pPr>
            <a:lvl4pPr indent="0" lvl="3" marL="0" algn="r">
              <a:spcBef>
                <a:spcPts val="0"/>
              </a:spcBef>
              <a:buClr>
                <a:schemeClr val="dk1"/>
              </a:buClr>
              <a:buSzPts val="800"/>
              <a:buFont typeface="Inter"/>
              <a:buNone/>
              <a:defRPr sz="800">
                <a:solidFill>
                  <a:schemeClr val="dk1"/>
                </a:solidFill>
              </a:defRPr>
            </a:lvl4pPr>
            <a:lvl5pPr indent="0" lvl="4" marL="0" algn="r">
              <a:spcBef>
                <a:spcPts val="0"/>
              </a:spcBef>
              <a:buClr>
                <a:schemeClr val="dk1"/>
              </a:buClr>
              <a:buSzPts val="800"/>
              <a:buFont typeface="Inter"/>
              <a:buNone/>
              <a:defRPr sz="800">
                <a:solidFill>
                  <a:schemeClr val="dk1"/>
                </a:solidFill>
              </a:defRPr>
            </a:lvl5pPr>
            <a:lvl6pPr indent="0" lvl="5" marL="0" algn="r">
              <a:spcBef>
                <a:spcPts val="0"/>
              </a:spcBef>
              <a:buClr>
                <a:schemeClr val="dk1"/>
              </a:buClr>
              <a:buSzPts val="800"/>
              <a:buFont typeface="Inter"/>
              <a:buNone/>
              <a:defRPr sz="800">
                <a:solidFill>
                  <a:schemeClr val="dk1"/>
                </a:solidFill>
              </a:defRPr>
            </a:lvl6pPr>
            <a:lvl7pPr indent="0" lvl="6" marL="0" algn="r">
              <a:spcBef>
                <a:spcPts val="0"/>
              </a:spcBef>
              <a:buClr>
                <a:schemeClr val="dk1"/>
              </a:buClr>
              <a:buSzPts val="800"/>
              <a:buFont typeface="Inter"/>
              <a:buNone/>
              <a:defRPr sz="800">
                <a:solidFill>
                  <a:schemeClr val="dk1"/>
                </a:solidFill>
              </a:defRPr>
            </a:lvl7pPr>
            <a:lvl8pPr indent="0" lvl="7" marL="0" algn="r">
              <a:spcBef>
                <a:spcPts val="0"/>
              </a:spcBef>
              <a:buClr>
                <a:schemeClr val="dk1"/>
              </a:buClr>
              <a:buSzPts val="800"/>
              <a:buFont typeface="Inter"/>
              <a:buNone/>
              <a:defRPr sz="800">
                <a:solidFill>
                  <a:schemeClr val="dk1"/>
                </a:solidFill>
              </a:defRPr>
            </a:lvl8pPr>
            <a:lvl9pPr indent="0" lvl="8" marL="0" algn="r">
              <a:spcBef>
                <a:spcPts val="0"/>
              </a:spcBef>
              <a:buClr>
                <a:schemeClr val="dk1"/>
              </a:buClr>
              <a:buSzPts val="800"/>
              <a:buFont typeface="Inter"/>
              <a:buNone/>
              <a:defRPr sz="800">
                <a:solidFill>
                  <a:schemeClr val="dk1"/>
                </a:solidFill>
              </a:defRPr>
            </a:lvl9pPr>
          </a:lstStyle>
          <a:p>
            <a:pPr indent="0" lvl="0" marL="0" rtl="0" algn="r">
              <a:spcBef>
                <a:spcPts val="0"/>
              </a:spcBef>
              <a:spcAft>
                <a:spcPts val="0"/>
              </a:spcAft>
              <a:buNone/>
            </a:pPr>
            <a:fld id="{00000000-1234-1234-1234-123412341234}" type="slidenum">
              <a:rPr lang="en-GB"/>
              <a:t>‹#›</a:t>
            </a:fld>
            <a:endParaRPr sz="1400">
              <a:solidFill>
                <a:srgbClr val="000000"/>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3, dividers">
  <p:cSld name="Text, 3, dividers">
    <p:bg>
      <p:bgPr>
        <a:solidFill>
          <a:schemeClr val="lt2"/>
        </a:solidFill>
      </p:bgPr>
    </p:bg>
    <p:spTree>
      <p:nvGrpSpPr>
        <p:cNvPr id="121" name="Shape 121"/>
        <p:cNvGrpSpPr/>
        <p:nvPr/>
      </p:nvGrpSpPr>
      <p:grpSpPr>
        <a:xfrm>
          <a:off x="0" y="0"/>
          <a:ext cx="0" cy="0"/>
          <a:chOff x="0" y="0"/>
          <a:chExt cx="0" cy="0"/>
        </a:xfrm>
      </p:grpSpPr>
      <p:cxnSp>
        <p:nvCxnSpPr>
          <p:cNvPr id="122" name="Google Shape;122;p16"/>
          <p:cNvCxnSpPr/>
          <p:nvPr/>
        </p:nvCxnSpPr>
        <p:spPr>
          <a:xfrm>
            <a:off x="9070848" y="304800"/>
            <a:ext cx="0" cy="5751600"/>
          </a:xfrm>
          <a:prstGeom prst="straightConnector1">
            <a:avLst/>
          </a:prstGeom>
          <a:noFill/>
          <a:ln cap="flat" cmpd="sng" w="9525">
            <a:solidFill>
              <a:srgbClr val="686868"/>
            </a:solidFill>
            <a:prstDash val="solid"/>
            <a:round/>
            <a:headEnd len="sm" w="sm" type="none"/>
            <a:tailEnd len="sm" w="sm" type="none"/>
          </a:ln>
        </p:spPr>
      </p:cxnSp>
      <p:cxnSp>
        <p:nvCxnSpPr>
          <p:cNvPr id="123" name="Google Shape;123;p16"/>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cxnSp>
        <p:nvCxnSpPr>
          <p:cNvPr id="124" name="Google Shape;124;p16"/>
          <p:cNvCxnSpPr/>
          <p:nvPr/>
        </p:nvCxnSpPr>
        <p:spPr>
          <a:xfrm>
            <a:off x="6096000" y="304800"/>
            <a:ext cx="0" cy="5751600"/>
          </a:xfrm>
          <a:prstGeom prst="straightConnector1">
            <a:avLst/>
          </a:prstGeom>
          <a:noFill/>
          <a:ln cap="flat" cmpd="sng" w="9525">
            <a:solidFill>
              <a:srgbClr val="686868"/>
            </a:solidFill>
            <a:prstDash val="solid"/>
            <a:round/>
            <a:headEnd len="sm" w="sm" type="none"/>
            <a:tailEnd len="sm" w="sm" type="none"/>
          </a:ln>
        </p:spPr>
      </p:cxnSp>
      <p:cxnSp>
        <p:nvCxnSpPr>
          <p:cNvPr id="125" name="Google Shape;125;p16"/>
          <p:cNvCxnSpPr/>
          <p:nvPr/>
        </p:nvCxnSpPr>
        <p:spPr>
          <a:xfrm>
            <a:off x="3128357" y="304800"/>
            <a:ext cx="0" cy="5751600"/>
          </a:xfrm>
          <a:prstGeom prst="straightConnector1">
            <a:avLst/>
          </a:prstGeom>
          <a:noFill/>
          <a:ln cap="flat" cmpd="sng" w="9525">
            <a:solidFill>
              <a:srgbClr val="686868"/>
            </a:solidFill>
            <a:prstDash val="solid"/>
            <a:round/>
            <a:headEnd len="sm" w="sm" type="none"/>
            <a:tailEnd len="sm" w="sm" type="none"/>
          </a:ln>
        </p:spPr>
      </p:cxnSp>
      <p:sp>
        <p:nvSpPr>
          <p:cNvPr id="126" name="Google Shape;126;p16"/>
          <p:cNvSpPr txBox="1"/>
          <p:nvPr>
            <p:ph idx="1" type="body"/>
          </p:nvPr>
        </p:nvSpPr>
        <p:spPr>
          <a:xfrm>
            <a:off x="9223397" y="4750311"/>
            <a:ext cx="2670300" cy="12213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9600"/>
              <a:buNone/>
              <a:defRPr b="0" i="0" sz="9600">
                <a:solidFill>
                  <a:schemeClr val="dk1"/>
                </a:solidFill>
                <a:latin typeface="Arial"/>
                <a:ea typeface="Arial"/>
                <a:cs typeface="Arial"/>
                <a:sym typeface="Arial"/>
              </a:defRPr>
            </a:lvl1pPr>
            <a:lvl2pPr indent="-228600" lvl="1" marL="914400" algn="l">
              <a:lnSpc>
                <a:spcPct val="100000"/>
              </a:lnSpc>
              <a:spcBef>
                <a:spcPts val="0"/>
              </a:spcBef>
              <a:spcAft>
                <a:spcPts val="0"/>
              </a:spcAft>
              <a:buClr>
                <a:schemeClr val="dk1"/>
              </a:buClr>
              <a:buSzPts val="1200"/>
              <a:buNone/>
              <a:defRPr/>
            </a:lvl2pPr>
            <a:lvl3pPr indent="-228600" lvl="2" marL="1371600" algn="l">
              <a:lnSpc>
                <a:spcPct val="100000"/>
              </a:lnSpc>
              <a:spcBef>
                <a:spcPts val="300"/>
              </a:spcBef>
              <a:spcAft>
                <a:spcPts val="0"/>
              </a:spcAft>
              <a:buClr>
                <a:schemeClr val="dk1"/>
              </a:buClr>
              <a:buSzPts val="1200"/>
              <a:buNone/>
              <a:defRPr/>
            </a:lvl3pPr>
            <a:lvl4pPr indent="-228600" lvl="3" marL="1828800" algn="l">
              <a:lnSpc>
                <a:spcPct val="100000"/>
              </a:lnSpc>
              <a:spcBef>
                <a:spcPts val="300"/>
              </a:spcBef>
              <a:spcAft>
                <a:spcPts val="0"/>
              </a:spcAft>
              <a:buClr>
                <a:schemeClr val="dk1"/>
              </a:buClr>
              <a:buSzPts val="1200"/>
              <a:buNone/>
              <a:defRPr/>
            </a:lvl4pPr>
            <a:lvl5pPr indent="-228600" lvl="4" marL="2286000" algn="l">
              <a:lnSpc>
                <a:spcPct val="100000"/>
              </a:lnSpc>
              <a:spcBef>
                <a:spcPts val="300"/>
              </a:spcBef>
              <a:spcAft>
                <a:spcPts val="0"/>
              </a:spcAft>
              <a:buClr>
                <a:schemeClr val="dk1"/>
              </a:buClr>
              <a:buSzPts val="12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7" name="Google Shape;127;p16"/>
          <p:cNvSpPr txBox="1"/>
          <p:nvPr>
            <p:ph idx="2" type="body"/>
          </p:nvPr>
        </p:nvSpPr>
        <p:spPr>
          <a:xfrm>
            <a:off x="6253197" y="4750311"/>
            <a:ext cx="2670300" cy="12213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9600"/>
              <a:buNone/>
              <a:defRPr b="0" i="0" sz="9600">
                <a:solidFill>
                  <a:schemeClr val="dk1"/>
                </a:solidFill>
                <a:latin typeface="Arial"/>
                <a:ea typeface="Arial"/>
                <a:cs typeface="Arial"/>
                <a:sym typeface="Arial"/>
              </a:defRPr>
            </a:lvl1pPr>
            <a:lvl2pPr indent="-228600" lvl="1" marL="914400" algn="l">
              <a:lnSpc>
                <a:spcPct val="100000"/>
              </a:lnSpc>
              <a:spcBef>
                <a:spcPts val="0"/>
              </a:spcBef>
              <a:spcAft>
                <a:spcPts val="0"/>
              </a:spcAft>
              <a:buClr>
                <a:schemeClr val="dk1"/>
              </a:buClr>
              <a:buSzPts val="1200"/>
              <a:buNone/>
              <a:defRPr/>
            </a:lvl2pPr>
            <a:lvl3pPr indent="-228600" lvl="2" marL="1371600" algn="l">
              <a:lnSpc>
                <a:spcPct val="100000"/>
              </a:lnSpc>
              <a:spcBef>
                <a:spcPts val="300"/>
              </a:spcBef>
              <a:spcAft>
                <a:spcPts val="0"/>
              </a:spcAft>
              <a:buClr>
                <a:schemeClr val="dk1"/>
              </a:buClr>
              <a:buSzPts val="1200"/>
              <a:buNone/>
              <a:defRPr/>
            </a:lvl3pPr>
            <a:lvl4pPr indent="-228600" lvl="3" marL="1828800" algn="l">
              <a:lnSpc>
                <a:spcPct val="100000"/>
              </a:lnSpc>
              <a:spcBef>
                <a:spcPts val="300"/>
              </a:spcBef>
              <a:spcAft>
                <a:spcPts val="0"/>
              </a:spcAft>
              <a:buClr>
                <a:schemeClr val="dk1"/>
              </a:buClr>
              <a:buSzPts val="1200"/>
              <a:buNone/>
              <a:defRPr/>
            </a:lvl4pPr>
            <a:lvl5pPr indent="-228600" lvl="4" marL="2286000" algn="l">
              <a:lnSpc>
                <a:spcPct val="100000"/>
              </a:lnSpc>
              <a:spcBef>
                <a:spcPts val="300"/>
              </a:spcBef>
              <a:spcAft>
                <a:spcPts val="0"/>
              </a:spcAft>
              <a:buClr>
                <a:schemeClr val="dk1"/>
              </a:buClr>
              <a:buSzPts val="12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8" name="Google Shape;128;p16"/>
          <p:cNvSpPr txBox="1"/>
          <p:nvPr>
            <p:ph idx="3" type="body"/>
          </p:nvPr>
        </p:nvSpPr>
        <p:spPr>
          <a:xfrm>
            <a:off x="3285554" y="4750311"/>
            <a:ext cx="2670300" cy="12213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9600"/>
              <a:buNone/>
              <a:defRPr b="0" i="0" sz="9600">
                <a:solidFill>
                  <a:schemeClr val="dk1"/>
                </a:solidFill>
                <a:latin typeface="Arial"/>
                <a:ea typeface="Arial"/>
                <a:cs typeface="Arial"/>
                <a:sym typeface="Arial"/>
              </a:defRPr>
            </a:lvl1pPr>
            <a:lvl2pPr indent="-228600" lvl="1" marL="914400" algn="l">
              <a:lnSpc>
                <a:spcPct val="100000"/>
              </a:lnSpc>
              <a:spcBef>
                <a:spcPts val="0"/>
              </a:spcBef>
              <a:spcAft>
                <a:spcPts val="0"/>
              </a:spcAft>
              <a:buClr>
                <a:schemeClr val="dk1"/>
              </a:buClr>
              <a:buSzPts val="1200"/>
              <a:buNone/>
              <a:defRPr/>
            </a:lvl2pPr>
            <a:lvl3pPr indent="-228600" lvl="2" marL="1371600" algn="l">
              <a:lnSpc>
                <a:spcPct val="100000"/>
              </a:lnSpc>
              <a:spcBef>
                <a:spcPts val="300"/>
              </a:spcBef>
              <a:spcAft>
                <a:spcPts val="0"/>
              </a:spcAft>
              <a:buClr>
                <a:schemeClr val="dk1"/>
              </a:buClr>
              <a:buSzPts val="1200"/>
              <a:buNone/>
              <a:defRPr/>
            </a:lvl3pPr>
            <a:lvl4pPr indent="-228600" lvl="3" marL="1828800" algn="l">
              <a:lnSpc>
                <a:spcPct val="100000"/>
              </a:lnSpc>
              <a:spcBef>
                <a:spcPts val="300"/>
              </a:spcBef>
              <a:spcAft>
                <a:spcPts val="0"/>
              </a:spcAft>
              <a:buClr>
                <a:schemeClr val="dk1"/>
              </a:buClr>
              <a:buSzPts val="1200"/>
              <a:buNone/>
              <a:defRPr/>
            </a:lvl4pPr>
            <a:lvl5pPr indent="-228600" lvl="4" marL="2286000" algn="l">
              <a:lnSpc>
                <a:spcPct val="100000"/>
              </a:lnSpc>
              <a:spcBef>
                <a:spcPts val="300"/>
              </a:spcBef>
              <a:spcAft>
                <a:spcPts val="0"/>
              </a:spcAft>
              <a:buClr>
                <a:schemeClr val="dk1"/>
              </a:buClr>
              <a:buSzPts val="12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9" name="Google Shape;129;p16"/>
          <p:cNvSpPr txBox="1"/>
          <p:nvPr>
            <p:ph idx="4" type="body"/>
          </p:nvPr>
        </p:nvSpPr>
        <p:spPr>
          <a:xfrm>
            <a:off x="9223397" y="304800"/>
            <a:ext cx="2663700" cy="36321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1200"/>
              <a:buNone/>
              <a:defRPr sz="1200">
                <a:solidFill>
                  <a:schemeClr val="dk2"/>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200"/>
              <a:buNone/>
              <a:defRPr sz="1200">
                <a:solidFill>
                  <a:schemeClr val="dk1"/>
                </a:solidFill>
              </a:defRPr>
            </a:lvl2pPr>
            <a:lvl3pPr indent="-304800" lvl="2" marL="1371600" algn="l">
              <a:lnSpc>
                <a:spcPct val="100000"/>
              </a:lnSpc>
              <a:spcBef>
                <a:spcPts val="300"/>
              </a:spcBef>
              <a:spcAft>
                <a:spcPts val="0"/>
              </a:spcAft>
              <a:buClr>
                <a:schemeClr val="dk1"/>
              </a:buClr>
              <a:buSzPts val="1200"/>
              <a:buFont typeface="Arial"/>
              <a:buChar char="•"/>
              <a:defRPr sz="1200"/>
            </a:lvl3pPr>
            <a:lvl4pPr indent="-304800" lvl="3" marL="1828800" algn="l">
              <a:lnSpc>
                <a:spcPct val="100000"/>
              </a:lnSpc>
              <a:spcBef>
                <a:spcPts val="300"/>
              </a:spcBef>
              <a:spcAft>
                <a:spcPts val="0"/>
              </a:spcAft>
              <a:buClr>
                <a:schemeClr val="dk1"/>
              </a:buClr>
              <a:buSzPts val="1200"/>
              <a:buFont typeface="Arial"/>
              <a:buChar char="•"/>
              <a:defRPr sz="1200"/>
            </a:lvl4pPr>
            <a:lvl5pPr indent="-304800" lvl="4" marL="2286000" algn="l">
              <a:lnSpc>
                <a:spcPct val="100000"/>
              </a:lnSpc>
              <a:spcBef>
                <a:spcPts val="300"/>
              </a:spcBef>
              <a:spcAft>
                <a:spcPts val="0"/>
              </a:spcAft>
              <a:buClr>
                <a:schemeClr val="dk1"/>
              </a:buClr>
              <a:buSzPts val="1200"/>
              <a:buFont typeface="Arial"/>
              <a:buChar char="•"/>
              <a:defRPr sz="12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0" name="Google Shape;130;p16"/>
          <p:cNvSpPr txBox="1"/>
          <p:nvPr>
            <p:ph idx="5" type="body"/>
          </p:nvPr>
        </p:nvSpPr>
        <p:spPr>
          <a:xfrm>
            <a:off x="6249998" y="304800"/>
            <a:ext cx="2663700" cy="36321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1200"/>
              <a:buNone/>
              <a:defRPr sz="1200">
                <a:solidFill>
                  <a:schemeClr val="dk2"/>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200"/>
              <a:buNone/>
              <a:defRPr sz="1200"/>
            </a:lvl2pPr>
            <a:lvl3pPr indent="-304800" lvl="2" marL="1371600" algn="l">
              <a:lnSpc>
                <a:spcPct val="100000"/>
              </a:lnSpc>
              <a:spcBef>
                <a:spcPts val="300"/>
              </a:spcBef>
              <a:spcAft>
                <a:spcPts val="0"/>
              </a:spcAft>
              <a:buClr>
                <a:schemeClr val="dk1"/>
              </a:buClr>
              <a:buSzPts val="1200"/>
              <a:buFont typeface="Arial"/>
              <a:buChar char="•"/>
              <a:defRPr sz="1200"/>
            </a:lvl3pPr>
            <a:lvl4pPr indent="-304800" lvl="3" marL="1828800" algn="l">
              <a:lnSpc>
                <a:spcPct val="100000"/>
              </a:lnSpc>
              <a:spcBef>
                <a:spcPts val="300"/>
              </a:spcBef>
              <a:spcAft>
                <a:spcPts val="0"/>
              </a:spcAft>
              <a:buClr>
                <a:schemeClr val="dk1"/>
              </a:buClr>
              <a:buSzPts val="1200"/>
              <a:buFont typeface="Arial"/>
              <a:buChar char="•"/>
              <a:defRPr sz="1200"/>
            </a:lvl4pPr>
            <a:lvl5pPr indent="-304800" lvl="4" marL="2286000" algn="l">
              <a:lnSpc>
                <a:spcPct val="100000"/>
              </a:lnSpc>
              <a:spcBef>
                <a:spcPts val="300"/>
              </a:spcBef>
              <a:spcAft>
                <a:spcPts val="0"/>
              </a:spcAft>
              <a:buClr>
                <a:schemeClr val="dk1"/>
              </a:buClr>
              <a:buSzPts val="1200"/>
              <a:buFont typeface="Arial"/>
              <a:buChar char="•"/>
              <a:defRPr sz="12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1" name="Google Shape;131;p16"/>
          <p:cNvSpPr txBox="1"/>
          <p:nvPr>
            <p:ph idx="6" type="body"/>
          </p:nvPr>
        </p:nvSpPr>
        <p:spPr>
          <a:xfrm>
            <a:off x="3282355" y="304800"/>
            <a:ext cx="2663700" cy="36321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1200"/>
              <a:buNone/>
              <a:defRPr sz="1200">
                <a:solidFill>
                  <a:schemeClr val="dk2"/>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200"/>
              <a:buNone/>
              <a:defRPr sz="1200"/>
            </a:lvl2pPr>
            <a:lvl3pPr indent="-304800" lvl="2" marL="1371600" algn="l">
              <a:lnSpc>
                <a:spcPct val="100000"/>
              </a:lnSpc>
              <a:spcBef>
                <a:spcPts val="300"/>
              </a:spcBef>
              <a:spcAft>
                <a:spcPts val="0"/>
              </a:spcAft>
              <a:buClr>
                <a:schemeClr val="dk1"/>
              </a:buClr>
              <a:buSzPts val="1200"/>
              <a:buFont typeface="Arial"/>
              <a:buChar char="•"/>
              <a:defRPr sz="1200"/>
            </a:lvl3pPr>
            <a:lvl4pPr indent="-304800" lvl="3" marL="1828800" algn="l">
              <a:lnSpc>
                <a:spcPct val="100000"/>
              </a:lnSpc>
              <a:spcBef>
                <a:spcPts val="300"/>
              </a:spcBef>
              <a:spcAft>
                <a:spcPts val="0"/>
              </a:spcAft>
              <a:buClr>
                <a:schemeClr val="dk1"/>
              </a:buClr>
              <a:buSzPts val="1200"/>
              <a:buFont typeface="Arial"/>
              <a:buChar char="•"/>
              <a:defRPr sz="1200"/>
            </a:lvl4pPr>
            <a:lvl5pPr indent="-304800" lvl="4" marL="2286000" algn="l">
              <a:lnSpc>
                <a:spcPct val="100000"/>
              </a:lnSpc>
              <a:spcBef>
                <a:spcPts val="300"/>
              </a:spcBef>
              <a:spcAft>
                <a:spcPts val="0"/>
              </a:spcAft>
              <a:buClr>
                <a:schemeClr val="dk1"/>
              </a:buClr>
              <a:buSzPts val="1200"/>
              <a:buFont typeface="Arial"/>
              <a:buChar char="•"/>
              <a:defRPr sz="12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2" name="Google Shape;132;p16"/>
          <p:cNvSpPr txBox="1"/>
          <p:nvPr>
            <p:ph type="title"/>
          </p:nvPr>
        </p:nvSpPr>
        <p:spPr>
          <a:xfrm>
            <a:off x="304800" y="304801"/>
            <a:ext cx="2670000" cy="29718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Char char="●"/>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3" name="Google Shape;133;p16"/>
          <p:cNvSpPr txBox="1"/>
          <p:nvPr>
            <p:ph idx="10" type="dt"/>
          </p:nvPr>
        </p:nvSpPr>
        <p:spPr>
          <a:xfrm>
            <a:off x="-4393367" y="6356351"/>
            <a:ext cx="2743200" cy="225600"/>
          </a:xfrm>
          <a:prstGeom prst="rect">
            <a:avLst/>
          </a:prstGeom>
          <a:noFill/>
          <a:ln>
            <a:noFill/>
          </a:ln>
        </p:spPr>
        <p:txBody>
          <a:bodyPr anchorCtr="0" anchor="t" bIns="0" lIns="0" spcFirstLastPara="1" rIns="0" wrap="square" tIns="0">
            <a:noAutofit/>
          </a:bodyPr>
          <a:lstStyle>
            <a:lvl1pPr lvl="0" algn="l">
              <a:spcBef>
                <a:spcPts val="0"/>
              </a:spcBef>
              <a:spcAft>
                <a:spcPts val="0"/>
              </a:spcAft>
              <a:buClr>
                <a:schemeClr val="dk1"/>
              </a:buClr>
              <a:buSzPts val="1800"/>
              <a:buChar cha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16"/>
          <p:cNvSpPr txBox="1"/>
          <p:nvPr>
            <p:ph idx="11" type="ftr"/>
          </p:nvPr>
        </p:nvSpPr>
        <p:spPr>
          <a:xfrm>
            <a:off x="1994746" y="6206985"/>
            <a:ext cx="3550200" cy="215400"/>
          </a:xfrm>
          <a:prstGeom prst="rect">
            <a:avLst/>
          </a:prstGeom>
          <a:noFill/>
          <a:ln>
            <a:noFill/>
          </a:ln>
        </p:spPr>
        <p:txBody>
          <a:bodyPr anchorCtr="0" anchor="b" bIns="0" lIns="0" spcFirstLastPara="1" rIns="0" wrap="square" tIns="91425">
            <a:spAutoFit/>
          </a:bodyPr>
          <a:lstStyle>
            <a:lvl1pPr lvl="0" algn="l">
              <a:spcBef>
                <a:spcPts val="0"/>
              </a:spcBef>
              <a:spcAft>
                <a:spcPts val="0"/>
              </a:spcAft>
              <a:buClr>
                <a:srgbClr val="666360"/>
              </a:buClr>
              <a:buSzPts val="1800"/>
              <a:buChar cha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16"/>
          <p:cNvSpPr txBox="1"/>
          <p:nvPr>
            <p:ph idx="12" type="sldNum"/>
          </p:nvPr>
        </p:nvSpPr>
        <p:spPr>
          <a:xfrm>
            <a:off x="10896600" y="6383386"/>
            <a:ext cx="992100" cy="198300"/>
          </a:xfrm>
          <a:prstGeom prst="rect">
            <a:avLst/>
          </a:prstGeom>
          <a:noFill/>
          <a:ln>
            <a:noFill/>
          </a:ln>
        </p:spPr>
        <p:txBody>
          <a:bodyPr anchorCtr="0" anchor="b" bIns="0" lIns="0" spcFirstLastPara="1" rIns="0" wrap="square" tIns="0">
            <a:noAutofit/>
          </a:bodyPr>
          <a:lstStyle>
            <a:lvl1pPr indent="0" lvl="0" marL="0" algn="r">
              <a:spcBef>
                <a:spcPts val="0"/>
              </a:spcBef>
              <a:buClr>
                <a:schemeClr val="dk1"/>
              </a:buClr>
              <a:buSzPts val="800"/>
              <a:buFont typeface="Inter"/>
              <a:buNone/>
              <a:defRPr sz="800">
                <a:solidFill>
                  <a:schemeClr val="dk1"/>
                </a:solidFill>
              </a:defRPr>
            </a:lvl1pPr>
            <a:lvl2pPr indent="0" lvl="1" marL="0" algn="r">
              <a:spcBef>
                <a:spcPts val="0"/>
              </a:spcBef>
              <a:buClr>
                <a:schemeClr val="dk1"/>
              </a:buClr>
              <a:buSzPts val="800"/>
              <a:buFont typeface="Inter"/>
              <a:buNone/>
              <a:defRPr sz="800">
                <a:solidFill>
                  <a:schemeClr val="dk1"/>
                </a:solidFill>
              </a:defRPr>
            </a:lvl2pPr>
            <a:lvl3pPr indent="0" lvl="2" marL="0" algn="r">
              <a:spcBef>
                <a:spcPts val="0"/>
              </a:spcBef>
              <a:buClr>
                <a:schemeClr val="dk1"/>
              </a:buClr>
              <a:buSzPts val="800"/>
              <a:buFont typeface="Inter"/>
              <a:buNone/>
              <a:defRPr sz="800">
                <a:solidFill>
                  <a:schemeClr val="dk1"/>
                </a:solidFill>
              </a:defRPr>
            </a:lvl3pPr>
            <a:lvl4pPr indent="0" lvl="3" marL="0" algn="r">
              <a:spcBef>
                <a:spcPts val="0"/>
              </a:spcBef>
              <a:buClr>
                <a:schemeClr val="dk1"/>
              </a:buClr>
              <a:buSzPts val="800"/>
              <a:buFont typeface="Inter"/>
              <a:buNone/>
              <a:defRPr sz="800">
                <a:solidFill>
                  <a:schemeClr val="dk1"/>
                </a:solidFill>
              </a:defRPr>
            </a:lvl4pPr>
            <a:lvl5pPr indent="0" lvl="4" marL="0" algn="r">
              <a:spcBef>
                <a:spcPts val="0"/>
              </a:spcBef>
              <a:buClr>
                <a:schemeClr val="dk1"/>
              </a:buClr>
              <a:buSzPts val="800"/>
              <a:buFont typeface="Inter"/>
              <a:buNone/>
              <a:defRPr sz="800">
                <a:solidFill>
                  <a:schemeClr val="dk1"/>
                </a:solidFill>
              </a:defRPr>
            </a:lvl5pPr>
            <a:lvl6pPr indent="0" lvl="5" marL="0" algn="r">
              <a:spcBef>
                <a:spcPts val="0"/>
              </a:spcBef>
              <a:buClr>
                <a:schemeClr val="dk1"/>
              </a:buClr>
              <a:buSzPts val="800"/>
              <a:buFont typeface="Inter"/>
              <a:buNone/>
              <a:defRPr sz="800">
                <a:solidFill>
                  <a:schemeClr val="dk1"/>
                </a:solidFill>
              </a:defRPr>
            </a:lvl6pPr>
            <a:lvl7pPr indent="0" lvl="6" marL="0" algn="r">
              <a:spcBef>
                <a:spcPts val="0"/>
              </a:spcBef>
              <a:buClr>
                <a:schemeClr val="dk1"/>
              </a:buClr>
              <a:buSzPts val="800"/>
              <a:buFont typeface="Inter"/>
              <a:buNone/>
              <a:defRPr sz="800">
                <a:solidFill>
                  <a:schemeClr val="dk1"/>
                </a:solidFill>
              </a:defRPr>
            </a:lvl7pPr>
            <a:lvl8pPr indent="0" lvl="7" marL="0" algn="r">
              <a:spcBef>
                <a:spcPts val="0"/>
              </a:spcBef>
              <a:buClr>
                <a:schemeClr val="dk1"/>
              </a:buClr>
              <a:buSzPts val="800"/>
              <a:buFont typeface="Inter"/>
              <a:buNone/>
              <a:defRPr sz="800">
                <a:solidFill>
                  <a:schemeClr val="dk1"/>
                </a:solidFill>
              </a:defRPr>
            </a:lvl8pPr>
            <a:lvl9pPr indent="0" lvl="8" marL="0" algn="r">
              <a:spcBef>
                <a:spcPts val="0"/>
              </a:spcBef>
              <a:buClr>
                <a:schemeClr val="dk1"/>
              </a:buClr>
              <a:buSzPts val="800"/>
              <a:buFont typeface="Inter"/>
              <a:buNone/>
              <a:defRPr sz="800">
                <a:solidFill>
                  <a:schemeClr val="dk1"/>
                </a:solidFill>
              </a:defRPr>
            </a:lvl9pPr>
          </a:lstStyle>
          <a:p>
            <a:pPr indent="0" lvl="0" marL="0" rtl="0" algn="r">
              <a:spcBef>
                <a:spcPts val="0"/>
              </a:spcBef>
              <a:spcAft>
                <a:spcPts val="0"/>
              </a:spcAft>
              <a:buNone/>
            </a:pPr>
            <a:fld id="{00000000-1234-1234-1234-123412341234}" type="slidenum">
              <a:rPr lang="en-GB"/>
              <a:t>‹#›</a:t>
            </a:fld>
            <a:endParaRPr sz="1400">
              <a:solidFill>
                <a:srgbClr val="000000"/>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6" name="Shape 136"/>
        <p:cNvGrpSpPr/>
        <p:nvPr/>
      </p:nvGrpSpPr>
      <p:grpSpPr>
        <a:xfrm>
          <a:off x="0" y="0"/>
          <a:ext cx="0" cy="0"/>
          <a:chOff x="0" y="0"/>
          <a:chExt cx="0" cy="0"/>
        </a:xfrm>
      </p:grpSpPr>
      <p:sp>
        <p:nvSpPr>
          <p:cNvPr id="137" name="Google Shape;137;p17"/>
          <p:cNvSpPr txBox="1"/>
          <p:nvPr>
            <p:ph type="ctrTitle"/>
          </p:nvPr>
        </p:nvSpPr>
        <p:spPr>
          <a:xfrm>
            <a:off x="415611" y="992767"/>
            <a:ext cx="11360700" cy="2736900"/>
          </a:xfrm>
          <a:prstGeom prst="rect">
            <a:avLst/>
          </a:prstGeom>
          <a:noFill/>
          <a:ln>
            <a:noFill/>
          </a:ln>
        </p:spPr>
        <p:txBody>
          <a:bodyPr anchorCtr="0" anchor="b" bIns="91425" lIns="91425" spcFirstLastPara="1" rIns="91425" wrap="square" tIns="91425">
            <a:noAutofit/>
          </a:bodyPr>
          <a:lstStyle>
            <a:lvl1pPr lvl="0" algn="ctr">
              <a:spcBef>
                <a:spcPts val="0"/>
              </a:spcBef>
              <a:spcAft>
                <a:spcPts val="0"/>
              </a:spcAft>
              <a:buSzPts val="6900"/>
              <a:buChar char="●"/>
              <a:defRPr sz="6900"/>
            </a:lvl1pPr>
            <a:lvl2pPr lvl="1" algn="ctr">
              <a:spcBef>
                <a:spcPts val="0"/>
              </a:spcBef>
              <a:spcAft>
                <a:spcPts val="0"/>
              </a:spcAft>
              <a:buSzPts val="6900"/>
              <a:buChar char="○"/>
              <a:defRPr sz="6900"/>
            </a:lvl2pPr>
            <a:lvl3pPr lvl="2" algn="ctr">
              <a:spcBef>
                <a:spcPts val="0"/>
              </a:spcBef>
              <a:spcAft>
                <a:spcPts val="0"/>
              </a:spcAft>
              <a:buSzPts val="6900"/>
              <a:buChar char="■"/>
              <a:defRPr sz="6900"/>
            </a:lvl3pPr>
            <a:lvl4pPr lvl="3" algn="ctr">
              <a:spcBef>
                <a:spcPts val="0"/>
              </a:spcBef>
              <a:spcAft>
                <a:spcPts val="0"/>
              </a:spcAft>
              <a:buSzPts val="6900"/>
              <a:buChar char="●"/>
              <a:defRPr sz="6900"/>
            </a:lvl4pPr>
            <a:lvl5pPr lvl="4" algn="ctr">
              <a:spcBef>
                <a:spcPts val="0"/>
              </a:spcBef>
              <a:spcAft>
                <a:spcPts val="0"/>
              </a:spcAft>
              <a:buSzPts val="6900"/>
              <a:buChar char="○"/>
              <a:defRPr sz="6900"/>
            </a:lvl5pPr>
            <a:lvl6pPr lvl="5" algn="ctr">
              <a:spcBef>
                <a:spcPts val="0"/>
              </a:spcBef>
              <a:spcAft>
                <a:spcPts val="0"/>
              </a:spcAft>
              <a:buSzPts val="6900"/>
              <a:buChar char="■"/>
              <a:defRPr sz="6900"/>
            </a:lvl6pPr>
            <a:lvl7pPr lvl="6" algn="ctr">
              <a:spcBef>
                <a:spcPts val="0"/>
              </a:spcBef>
              <a:spcAft>
                <a:spcPts val="0"/>
              </a:spcAft>
              <a:buSzPts val="6900"/>
              <a:buChar char="●"/>
              <a:defRPr sz="6900"/>
            </a:lvl7pPr>
            <a:lvl8pPr lvl="7" algn="ctr">
              <a:spcBef>
                <a:spcPts val="0"/>
              </a:spcBef>
              <a:spcAft>
                <a:spcPts val="0"/>
              </a:spcAft>
              <a:buSzPts val="6900"/>
              <a:buChar char="○"/>
              <a:defRPr sz="6900"/>
            </a:lvl8pPr>
            <a:lvl9pPr lvl="8" algn="ctr">
              <a:spcBef>
                <a:spcPts val="0"/>
              </a:spcBef>
              <a:spcAft>
                <a:spcPts val="0"/>
              </a:spcAft>
              <a:buSzPts val="6900"/>
              <a:buChar char="■"/>
              <a:defRPr sz="6900"/>
            </a:lvl9pPr>
          </a:lstStyle>
          <a:p/>
        </p:txBody>
      </p:sp>
      <p:sp>
        <p:nvSpPr>
          <p:cNvPr id="138" name="Google Shape;138;p17"/>
          <p:cNvSpPr txBox="1"/>
          <p:nvPr>
            <p:ph idx="1" type="subTitle"/>
          </p:nvPr>
        </p:nvSpPr>
        <p:spPr>
          <a:xfrm>
            <a:off x="415600" y="3778833"/>
            <a:ext cx="11360700" cy="10569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p:txBody>
      </p:sp>
      <p:sp>
        <p:nvSpPr>
          <p:cNvPr id="139" name="Google Shape;139;p17"/>
          <p:cNvSpPr txBox="1"/>
          <p:nvPr>
            <p:ph idx="12" type="sldNum"/>
          </p:nvPr>
        </p:nvSpPr>
        <p:spPr>
          <a:xfrm>
            <a:off x="11296610" y="6217622"/>
            <a:ext cx="731700" cy="5247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40" name="Shape 140"/>
        <p:cNvGrpSpPr/>
        <p:nvPr/>
      </p:nvGrpSpPr>
      <p:grpSpPr>
        <a:xfrm>
          <a:off x="0" y="0"/>
          <a:ext cx="0" cy="0"/>
          <a:chOff x="0" y="0"/>
          <a:chExt cx="0" cy="0"/>
        </a:xfrm>
      </p:grpSpPr>
      <p:sp>
        <p:nvSpPr>
          <p:cNvPr id="141" name="Google Shape;141;p18"/>
          <p:cNvSpPr txBox="1"/>
          <p:nvPr>
            <p:ph type="title"/>
          </p:nvPr>
        </p:nvSpPr>
        <p:spPr>
          <a:xfrm>
            <a:off x="415600" y="593367"/>
            <a:ext cx="11360700" cy="7635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142" name="Google Shape;142;p18"/>
          <p:cNvSpPr txBox="1"/>
          <p:nvPr>
            <p:ph idx="1" type="body"/>
          </p:nvPr>
        </p:nvSpPr>
        <p:spPr>
          <a:xfrm>
            <a:off x="415600" y="1536633"/>
            <a:ext cx="11360700" cy="4555200"/>
          </a:xfrm>
          <a:prstGeom prst="rect">
            <a:avLst/>
          </a:prstGeom>
          <a:noFill/>
          <a:ln>
            <a:noFill/>
          </a:ln>
        </p:spPr>
        <p:txBody>
          <a:bodyPr anchorCtr="0" anchor="ctr"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43" name="Google Shape;143;p18"/>
          <p:cNvSpPr txBox="1"/>
          <p:nvPr>
            <p:ph idx="12" type="sldNum"/>
          </p:nvPr>
        </p:nvSpPr>
        <p:spPr>
          <a:xfrm>
            <a:off x="11296610" y="6217622"/>
            <a:ext cx="731700" cy="5247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age 10">
  <p:cSld name="Blank Page 10">
    <p:bg>
      <p:bgPr>
        <a:blipFill>
          <a:blip r:embed="rId2">
            <a:alphaModFix/>
          </a:blip>
          <a:stretch>
            <a:fillRect/>
          </a:stretch>
        </a:blipFill>
      </p:bgPr>
    </p:bg>
    <p:spTree>
      <p:nvGrpSpPr>
        <p:cNvPr id="144" name="Shape 144"/>
        <p:cNvGrpSpPr/>
        <p:nvPr/>
      </p:nvGrpSpPr>
      <p:grpSpPr>
        <a:xfrm>
          <a:off x="0" y="0"/>
          <a:ext cx="0" cy="0"/>
          <a:chOff x="0" y="0"/>
          <a:chExt cx="0" cy="0"/>
        </a:xfrm>
      </p:grpSpPr>
      <p:sp>
        <p:nvSpPr>
          <p:cNvPr id="145" name="Google Shape;145;p19"/>
          <p:cNvSpPr/>
          <p:nvPr/>
        </p:nvSpPr>
        <p:spPr>
          <a:xfrm>
            <a:off x="0" y="0"/>
            <a:ext cx="12192000" cy="2653200"/>
          </a:xfrm>
          <a:prstGeom prst="rect">
            <a:avLst/>
          </a:prstGeom>
          <a:gradFill>
            <a:gsLst>
              <a:gs pos="0">
                <a:srgbClr val="263766">
                  <a:alpha val="0"/>
                </a:srgbClr>
              </a:gs>
              <a:gs pos="54000">
                <a:srgbClr val="263766">
                  <a:alpha val="0"/>
                </a:srgbClr>
              </a:gs>
              <a:gs pos="87000">
                <a:srgbClr val="263766">
                  <a:alpha val="75686"/>
                </a:srgbClr>
              </a:gs>
              <a:gs pos="100000">
                <a:srgbClr val="263765">
                  <a:alpha val="94118"/>
                </a:srgbClr>
              </a:gs>
            </a:gsLst>
            <a:lin ang="16200038"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46" name="Google Shape;146;p19"/>
          <p:cNvSpPr/>
          <p:nvPr/>
        </p:nvSpPr>
        <p:spPr>
          <a:xfrm>
            <a:off x="0" y="771525"/>
            <a:ext cx="12192000" cy="6086400"/>
          </a:xfrm>
          <a:prstGeom prst="rect">
            <a:avLst/>
          </a:prstGeom>
          <a:gradFill>
            <a:gsLst>
              <a:gs pos="0">
                <a:srgbClr val="263765"/>
              </a:gs>
              <a:gs pos="44000">
                <a:srgbClr val="263765"/>
              </a:gs>
              <a:gs pos="100000">
                <a:srgbClr val="0061A8"/>
              </a:gs>
            </a:gsLst>
            <a:lin ang="1920016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descr="Icon&#10;&#10;AI-generated content may be incorrect." id="147" name="Google Shape;147;p19"/>
          <p:cNvPicPr preferRelativeResize="0"/>
          <p:nvPr/>
        </p:nvPicPr>
        <p:blipFill rotWithShape="1">
          <a:blip r:embed="rId3">
            <a:alphaModFix/>
          </a:blip>
          <a:srcRect b="28538" l="0" r="32899" t="12158"/>
          <a:stretch/>
        </p:blipFill>
        <p:spPr>
          <a:xfrm>
            <a:off x="8138410" y="0"/>
            <a:ext cx="4053592" cy="3582649"/>
          </a:xfrm>
          <a:prstGeom prst="rect">
            <a:avLst/>
          </a:prstGeom>
          <a:noFill/>
          <a:ln>
            <a:noFill/>
          </a:ln>
        </p:spPr>
      </p:pic>
      <p:sp>
        <p:nvSpPr>
          <p:cNvPr id="148" name="Google Shape;148;p19"/>
          <p:cNvSpPr txBox="1"/>
          <p:nvPr>
            <p:ph idx="1" type="body"/>
          </p:nvPr>
        </p:nvSpPr>
        <p:spPr>
          <a:xfrm rot="5400000">
            <a:off x="-1399667" y="3458881"/>
            <a:ext cx="3406200" cy="237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200"/>
              <a:buNone/>
              <a:defRPr sz="12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149" name="Google Shape;149;p19"/>
          <p:cNvCxnSpPr/>
          <p:nvPr/>
        </p:nvCxnSpPr>
        <p:spPr>
          <a:xfrm>
            <a:off x="591414" y="1972638"/>
            <a:ext cx="0" cy="4451400"/>
          </a:xfrm>
          <a:prstGeom prst="straightConnector1">
            <a:avLst/>
          </a:prstGeom>
          <a:noFill/>
          <a:ln cap="flat" cmpd="sng" w="31750">
            <a:solidFill>
              <a:srgbClr val="00A6DE"/>
            </a:solidFill>
            <a:prstDash val="solid"/>
            <a:miter lim="8000"/>
            <a:headEnd len="sm" w="sm" type="none"/>
            <a:tailEnd len="sm" w="sm" type="none"/>
          </a:ln>
        </p:spPr>
      </p:cxnSp>
      <p:sp>
        <p:nvSpPr>
          <p:cNvPr id="150" name="Google Shape;150;p19"/>
          <p:cNvSpPr txBox="1"/>
          <p:nvPr/>
        </p:nvSpPr>
        <p:spPr>
          <a:xfrm>
            <a:off x="27710" y="6151418"/>
            <a:ext cx="540300" cy="292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fld id="{00000000-1234-1234-1234-123412341234}" type="slidenum">
              <a:rPr b="0" i="0" lang="en-GB" sz="1300" u="none" cap="none" strike="noStrike">
                <a:solidFill>
                  <a:schemeClr val="lt1"/>
                </a:solidFill>
                <a:latin typeface="Arial"/>
                <a:ea typeface="Arial"/>
                <a:cs typeface="Arial"/>
                <a:sym typeface="Arial"/>
              </a:rPr>
              <a:t>‹#›</a:t>
            </a:fld>
            <a:endParaRPr b="0" i="0" sz="13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age 2">
  <p:cSld name="Blank Page 2">
    <p:bg>
      <p:bgPr>
        <a:gradFill>
          <a:gsLst>
            <a:gs pos="0">
              <a:srgbClr val="263766"/>
            </a:gs>
            <a:gs pos="33000">
              <a:srgbClr val="263766"/>
            </a:gs>
            <a:gs pos="100000">
              <a:srgbClr val="0A5EA4"/>
            </a:gs>
          </a:gsLst>
          <a:lin ang="19200160" scaled="0"/>
        </a:gradFill>
      </p:bgPr>
    </p:bg>
    <p:spTree>
      <p:nvGrpSpPr>
        <p:cNvPr id="151" name="Shape 151"/>
        <p:cNvGrpSpPr/>
        <p:nvPr/>
      </p:nvGrpSpPr>
      <p:grpSpPr>
        <a:xfrm>
          <a:off x="0" y="0"/>
          <a:ext cx="0" cy="0"/>
          <a:chOff x="0" y="0"/>
          <a:chExt cx="0" cy="0"/>
        </a:xfrm>
      </p:grpSpPr>
      <p:sp>
        <p:nvSpPr>
          <p:cNvPr id="152" name="Google Shape;152;p20"/>
          <p:cNvSpPr txBox="1"/>
          <p:nvPr/>
        </p:nvSpPr>
        <p:spPr>
          <a:xfrm>
            <a:off x="27710" y="6151418"/>
            <a:ext cx="540300" cy="292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fld id="{00000000-1234-1234-1234-123412341234}" type="slidenum">
              <a:rPr b="0" i="0" lang="en-GB" sz="1300" u="none" cap="none" strike="noStrike">
                <a:solidFill>
                  <a:schemeClr val="lt1"/>
                </a:solidFill>
                <a:latin typeface="Arial"/>
                <a:ea typeface="Arial"/>
                <a:cs typeface="Arial"/>
                <a:sym typeface="Arial"/>
              </a:rPr>
              <a:t>‹#›</a:t>
            </a:fld>
            <a:endParaRPr b="0" i="0" sz="1300" u="none" cap="none" strike="noStrike">
              <a:solidFill>
                <a:schemeClr val="lt1"/>
              </a:solidFill>
              <a:latin typeface="Arial"/>
              <a:ea typeface="Arial"/>
              <a:cs typeface="Arial"/>
              <a:sym typeface="Arial"/>
            </a:endParaRPr>
          </a:p>
        </p:txBody>
      </p:sp>
      <p:sp>
        <p:nvSpPr>
          <p:cNvPr id="153" name="Google Shape;153;p20"/>
          <p:cNvSpPr txBox="1"/>
          <p:nvPr>
            <p:ph idx="1" type="body"/>
          </p:nvPr>
        </p:nvSpPr>
        <p:spPr>
          <a:xfrm>
            <a:off x="801756" y="346642"/>
            <a:ext cx="2773800" cy="3312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500"/>
              <a:buNone/>
              <a:defRPr b="0" i="0" sz="25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4" name="Google Shape;154;p20"/>
          <p:cNvSpPr txBox="1"/>
          <p:nvPr>
            <p:ph idx="2" type="body"/>
          </p:nvPr>
        </p:nvSpPr>
        <p:spPr>
          <a:xfrm>
            <a:off x="801756" y="716532"/>
            <a:ext cx="2763300" cy="3312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500"/>
              <a:buNone/>
              <a:defRPr b="1" i="0" sz="25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5">
  <p:cSld name="Text Slide 5">
    <p:bg>
      <p:bgPr>
        <a:blipFill>
          <a:blip r:embed="rId2">
            <a:alphaModFix/>
          </a:blip>
          <a:stretch>
            <a:fillRect/>
          </a:stretch>
        </a:blipFill>
      </p:bgPr>
    </p:bg>
    <p:spTree>
      <p:nvGrpSpPr>
        <p:cNvPr id="155" name="Shape 155"/>
        <p:cNvGrpSpPr/>
        <p:nvPr/>
      </p:nvGrpSpPr>
      <p:grpSpPr>
        <a:xfrm>
          <a:off x="0" y="0"/>
          <a:ext cx="0" cy="0"/>
          <a:chOff x="0" y="0"/>
          <a:chExt cx="0" cy="0"/>
        </a:xfrm>
      </p:grpSpPr>
      <p:sp>
        <p:nvSpPr>
          <p:cNvPr id="156" name="Google Shape;156;p21"/>
          <p:cNvSpPr/>
          <p:nvPr/>
        </p:nvSpPr>
        <p:spPr>
          <a:xfrm>
            <a:off x="0" y="0"/>
            <a:ext cx="12192000" cy="6858000"/>
          </a:xfrm>
          <a:prstGeom prst="rect">
            <a:avLst/>
          </a:prstGeom>
          <a:gradFill>
            <a:gsLst>
              <a:gs pos="0">
                <a:srgbClr val="FFFFFF">
                  <a:alpha val="0"/>
                </a:srgbClr>
              </a:gs>
              <a:gs pos="3000">
                <a:srgbClr val="FFFFFF">
                  <a:alpha val="0"/>
                </a:srgbClr>
              </a:gs>
              <a:gs pos="11000">
                <a:srgbClr val="192544">
                  <a:alpha val="61961"/>
                </a:srgbClr>
              </a:gs>
              <a:gs pos="22000">
                <a:srgbClr val="263765">
                  <a:alpha val="89804"/>
                </a:srgbClr>
              </a:gs>
              <a:gs pos="32000">
                <a:srgbClr val="263765"/>
              </a:gs>
              <a:gs pos="100000">
                <a:srgbClr val="263765"/>
              </a:gs>
            </a:gsLst>
            <a:lin ang="16200038"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57" name="Google Shape;157;p21"/>
          <p:cNvSpPr/>
          <p:nvPr/>
        </p:nvSpPr>
        <p:spPr>
          <a:xfrm>
            <a:off x="0" y="0"/>
            <a:ext cx="12192000" cy="6858000"/>
          </a:xfrm>
          <a:prstGeom prst="rect">
            <a:avLst/>
          </a:prstGeom>
          <a:gradFill>
            <a:gsLst>
              <a:gs pos="0">
                <a:srgbClr val="0061A8">
                  <a:alpha val="0"/>
                </a:srgbClr>
              </a:gs>
              <a:gs pos="38000">
                <a:srgbClr val="0061A8">
                  <a:alpha val="0"/>
                </a:srgbClr>
              </a:gs>
              <a:gs pos="73000">
                <a:srgbClr val="0061A8">
                  <a:alpha val="76863"/>
                </a:srgbClr>
              </a:gs>
              <a:gs pos="100000">
                <a:srgbClr val="0061A8">
                  <a:alpha val="76863"/>
                </a:srgbClr>
              </a:gs>
            </a:gsLst>
            <a:lin ang="10200138"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58" name="Google Shape;158;p21"/>
          <p:cNvSpPr txBox="1"/>
          <p:nvPr>
            <p:ph idx="1" type="body"/>
          </p:nvPr>
        </p:nvSpPr>
        <p:spPr>
          <a:xfrm rot="5400000">
            <a:off x="-1399667" y="1917758"/>
            <a:ext cx="3406200" cy="237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200"/>
              <a:buNone/>
              <a:defRPr sz="12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159" name="Google Shape;159;p21"/>
          <p:cNvCxnSpPr/>
          <p:nvPr/>
        </p:nvCxnSpPr>
        <p:spPr>
          <a:xfrm>
            <a:off x="591414" y="420684"/>
            <a:ext cx="0" cy="6003300"/>
          </a:xfrm>
          <a:prstGeom prst="straightConnector1">
            <a:avLst/>
          </a:prstGeom>
          <a:noFill/>
          <a:ln cap="flat" cmpd="sng" w="31750">
            <a:solidFill>
              <a:srgbClr val="00A6DE"/>
            </a:solidFill>
            <a:prstDash val="solid"/>
            <a:miter lim="8000"/>
            <a:headEnd len="sm" w="sm" type="none"/>
            <a:tailEnd len="sm" w="sm" type="none"/>
          </a:ln>
        </p:spPr>
      </p:cxnSp>
      <p:sp>
        <p:nvSpPr>
          <p:cNvPr id="160" name="Google Shape;160;p21"/>
          <p:cNvSpPr txBox="1"/>
          <p:nvPr>
            <p:ph idx="2" type="body"/>
          </p:nvPr>
        </p:nvSpPr>
        <p:spPr>
          <a:xfrm>
            <a:off x="5041903" y="1387932"/>
            <a:ext cx="2935200" cy="237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200"/>
              <a:buNone/>
              <a:defRPr sz="12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1" name="Google Shape;161;p21"/>
          <p:cNvSpPr txBox="1"/>
          <p:nvPr>
            <p:ph idx="3" type="body"/>
          </p:nvPr>
        </p:nvSpPr>
        <p:spPr>
          <a:xfrm>
            <a:off x="5041904" y="1610628"/>
            <a:ext cx="2935200" cy="3534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800"/>
              <a:buNone/>
              <a:defRPr b="1" i="0"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2" name="Google Shape;162;p21"/>
          <p:cNvSpPr txBox="1"/>
          <p:nvPr>
            <p:ph idx="4" type="body"/>
          </p:nvPr>
        </p:nvSpPr>
        <p:spPr>
          <a:xfrm>
            <a:off x="5041904" y="1995909"/>
            <a:ext cx="2935200" cy="3026700"/>
          </a:xfrm>
          <a:prstGeom prst="rect">
            <a:avLst/>
          </a:prstGeom>
          <a:noFill/>
          <a:ln>
            <a:noFill/>
          </a:ln>
        </p:spPr>
        <p:txBody>
          <a:bodyPr anchorCtr="0" anchor="t" bIns="45700" lIns="91425" spcFirstLastPara="1" rIns="91425" wrap="square" tIns="45700">
            <a:noAutofit/>
          </a:bodyPr>
          <a:lstStyle>
            <a:lvl1pPr indent="-228600" lvl="0" marL="457200" algn="l">
              <a:lnSpc>
                <a:spcPct val="95000"/>
              </a:lnSpc>
              <a:spcBef>
                <a:spcPts val="1600"/>
              </a:spcBef>
              <a:spcAft>
                <a:spcPts val="0"/>
              </a:spcAft>
              <a:buClr>
                <a:schemeClr val="lt1"/>
              </a:buClr>
              <a:buSzPts val="1400"/>
              <a:buNone/>
              <a:defRPr b="0" i="0" sz="14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3" name="Google Shape;163;p21"/>
          <p:cNvSpPr txBox="1"/>
          <p:nvPr>
            <p:ph idx="5" type="body"/>
          </p:nvPr>
        </p:nvSpPr>
        <p:spPr>
          <a:xfrm>
            <a:off x="5041904" y="5042805"/>
            <a:ext cx="2935200" cy="630300"/>
          </a:xfrm>
          <a:prstGeom prst="rect">
            <a:avLst/>
          </a:prstGeom>
          <a:noFill/>
          <a:ln>
            <a:noFill/>
          </a:ln>
        </p:spPr>
        <p:txBody>
          <a:bodyPr anchorCtr="0" anchor="t" bIns="45700" lIns="91425" spcFirstLastPara="1" rIns="91425" wrap="square" tIns="45700">
            <a:noAutofit/>
          </a:bodyPr>
          <a:lstStyle>
            <a:lvl1pPr indent="-317500" lvl="0" marL="457200" algn="l">
              <a:lnSpc>
                <a:spcPct val="90000"/>
              </a:lnSpc>
              <a:spcBef>
                <a:spcPts val="1000"/>
              </a:spcBef>
              <a:spcAft>
                <a:spcPts val="0"/>
              </a:spcAft>
              <a:buClr>
                <a:schemeClr val="lt1"/>
              </a:buClr>
              <a:buSzPts val="1400"/>
              <a:buFont typeface="Arial"/>
              <a:buChar char="•"/>
              <a:defRPr b="0" i="0" sz="14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4" name="Google Shape;164;p21"/>
          <p:cNvSpPr txBox="1"/>
          <p:nvPr>
            <p:ph idx="6" type="body"/>
          </p:nvPr>
        </p:nvSpPr>
        <p:spPr>
          <a:xfrm>
            <a:off x="8520111" y="1387932"/>
            <a:ext cx="2935200" cy="237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200"/>
              <a:buNone/>
              <a:defRPr sz="12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5" name="Google Shape;165;p21"/>
          <p:cNvSpPr txBox="1"/>
          <p:nvPr>
            <p:ph idx="7" type="body"/>
          </p:nvPr>
        </p:nvSpPr>
        <p:spPr>
          <a:xfrm>
            <a:off x="8520112" y="1610628"/>
            <a:ext cx="2935200" cy="3534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800"/>
              <a:buNone/>
              <a:defRPr b="1" i="0"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6" name="Google Shape;166;p21"/>
          <p:cNvSpPr txBox="1"/>
          <p:nvPr>
            <p:ph idx="8" type="body"/>
          </p:nvPr>
        </p:nvSpPr>
        <p:spPr>
          <a:xfrm>
            <a:off x="8520112" y="1995909"/>
            <a:ext cx="2935200" cy="3026700"/>
          </a:xfrm>
          <a:prstGeom prst="rect">
            <a:avLst/>
          </a:prstGeom>
          <a:noFill/>
          <a:ln>
            <a:noFill/>
          </a:ln>
        </p:spPr>
        <p:txBody>
          <a:bodyPr anchorCtr="0" anchor="t" bIns="45700" lIns="91425" spcFirstLastPara="1" rIns="91425" wrap="square" tIns="45700">
            <a:noAutofit/>
          </a:bodyPr>
          <a:lstStyle>
            <a:lvl1pPr indent="-228600" lvl="0" marL="457200" algn="l">
              <a:lnSpc>
                <a:spcPct val="95000"/>
              </a:lnSpc>
              <a:spcBef>
                <a:spcPts val="1600"/>
              </a:spcBef>
              <a:spcAft>
                <a:spcPts val="0"/>
              </a:spcAft>
              <a:buClr>
                <a:schemeClr val="lt1"/>
              </a:buClr>
              <a:buSzPts val="1400"/>
              <a:buNone/>
              <a:defRPr b="0" i="0" sz="14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7" name="Google Shape;167;p21"/>
          <p:cNvSpPr txBox="1"/>
          <p:nvPr>
            <p:ph idx="9" type="body"/>
          </p:nvPr>
        </p:nvSpPr>
        <p:spPr>
          <a:xfrm>
            <a:off x="8520112" y="5042805"/>
            <a:ext cx="2935200" cy="630300"/>
          </a:xfrm>
          <a:prstGeom prst="rect">
            <a:avLst/>
          </a:prstGeom>
          <a:noFill/>
          <a:ln>
            <a:noFill/>
          </a:ln>
        </p:spPr>
        <p:txBody>
          <a:bodyPr anchorCtr="0" anchor="t" bIns="45700" lIns="91425" spcFirstLastPara="1" rIns="91425" wrap="square" tIns="45700">
            <a:noAutofit/>
          </a:bodyPr>
          <a:lstStyle>
            <a:lvl1pPr indent="-317500" lvl="0" marL="457200" algn="l">
              <a:lnSpc>
                <a:spcPct val="90000"/>
              </a:lnSpc>
              <a:spcBef>
                <a:spcPts val="1000"/>
              </a:spcBef>
              <a:spcAft>
                <a:spcPts val="0"/>
              </a:spcAft>
              <a:buClr>
                <a:schemeClr val="lt1"/>
              </a:buClr>
              <a:buSzPts val="1400"/>
              <a:buFont typeface="Arial"/>
              <a:buChar char="•"/>
              <a:defRPr b="0" i="0" sz="14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8" name="Google Shape;168;p21"/>
          <p:cNvSpPr txBox="1"/>
          <p:nvPr/>
        </p:nvSpPr>
        <p:spPr>
          <a:xfrm>
            <a:off x="27710" y="6151418"/>
            <a:ext cx="540300" cy="292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fld id="{00000000-1234-1234-1234-123412341234}" type="slidenum">
              <a:rPr b="0" i="0" lang="en-GB" sz="1300" u="none" cap="none" strike="noStrike">
                <a:solidFill>
                  <a:schemeClr val="lt1"/>
                </a:solidFill>
                <a:latin typeface="Arial"/>
                <a:ea typeface="Arial"/>
                <a:cs typeface="Arial"/>
                <a:sym typeface="Arial"/>
              </a:rPr>
              <a:t>‹#›</a:t>
            </a:fld>
            <a:endParaRPr b="0" i="0" sz="1300" u="none" cap="none" strike="noStrike">
              <a:solidFill>
                <a:schemeClr val="lt1"/>
              </a:solidFill>
              <a:latin typeface="Arial"/>
              <a:ea typeface="Arial"/>
              <a:cs typeface="Arial"/>
              <a:sym typeface="Arial"/>
            </a:endParaRPr>
          </a:p>
        </p:txBody>
      </p:sp>
      <p:sp>
        <p:nvSpPr>
          <p:cNvPr id="169" name="Google Shape;169;p21"/>
          <p:cNvSpPr txBox="1"/>
          <p:nvPr>
            <p:ph idx="13" type="body"/>
          </p:nvPr>
        </p:nvSpPr>
        <p:spPr>
          <a:xfrm>
            <a:off x="1295401" y="1560282"/>
            <a:ext cx="2910900" cy="39828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600"/>
              </a:spcBef>
              <a:spcAft>
                <a:spcPts val="0"/>
              </a:spcAft>
              <a:buClr>
                <a:schemeClr val="dk1"/>
              </a:buClr>
              <a:buSzPts val="1600"/>
              <a:buNone/>
              <a:defRPr sz="16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0" name="Google Shape;170;p21"/>
          <p:cNvSpPr txBox="1"/>
          <p:nvPr>
            <p:ph idx="14" type="body"/>
          </p:nvPr>
        </p:nvSpPr>
        <p:spPr>
          <a:xfrm>
            <a:off x="801756" y="346642"/>
            <a:ext cx="2773800" cy="3312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500"/>
              <a:buNone/>
              <a:defRPr b="0" i="0" sz="25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1" name="Google Shape;171;p21"/>
          <p:cNvSpPr txBox="1"/>
          <p:nvPr>
            <p:ph idx="15" type="body"/>
          </p:nvPr>
        </p:nvSpPr>
        <p:spPr>
          <a:xfrm>
            <a:off x="801756" y="716532"/>
            <a:ext cx="2763300" cy="3312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500"/>
              <a:buNone/>
              <a:defRPr b="1" i="0" sz="25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78" name="Shape 178"/>
        <p:cNvGrpSpPr/>
        <p:nvPr/>
      </p:nvGrpSpPr>
      <p:grpSpPr>
        <a:xfrm>
          <a:off x="0" y="0"/>
          <a:ext cx="0" cy="0"/>
          <a:chOff x="0" y="0"/>
          <a:chExt cx="0" cy="0"/>
        </a:xfrm>
      </p:grpSpPr>
      <p:pic>
        <p:nvPicPr>
          <p:cNvPr id="179" name="Google Shape;179;p23"/>
          <p:cNvPicPr preferRelativeResize="0"/>
          <p:nvPr/>
        </p:nvPicPr>
        <p:blipFill rotWithShape="1">
          <a:blip r:embed="rId2">
            <a:alphaModFix/>
          </a:blip>
          <a:srcRect b="0" l="0" r="0" t="0"/>
          <a:stretch/>
        </p:blipFill>
        <p:spPr>
          <a:xfrm>
            <a:off x="3301750" y="2265730"/>
            <a:ext cx="8288156" cy="2756714"/>
          </a:xfrm>
          <a:prstGeom prst="rect">
            <a:avLst/>
          </a:prstGeom>
          <a:noFill/>
          <a:ln>
            <a:noFill/>
          </a:ln>
        </p:spPr>
      </p:pic>
      <p:pic>
        <p:nvPicPr>
          <p:cNvPr id="180" name="Google Shape;180;p23"/>
          <p:cNvPicPr preferRelativeResize="0"/>
          <p:nvPr/>
        </p:nvPicPr>
        <p:blipFill rotWithShape="1">
          <a:blip r:embed="rId3">
            <a:alphaModFix/>
          </a:blip>
          <a:srcRect b="-110" l="0" r="0" t="0"/>
          <a:stretch/>
        </p:blipFill>
        <p:spPr>
          <a:xfrm flipH="1" rot="10800000">
            <a:off x="2824280" y="4824248"/>
            <a:ext cx="5391556" cy="2038097"/>
          </a:xfrm>
          <a:prstGeom prst="rect">
            <a:avLst/>
          </a:prstGeom>
          <a:noFill/>
          <a:ln>
            <a:noFill/>
          </a:ln>
        </p:spPr>
      </p:pic>
      <p:pic>
        <p:nvPicPr>
          <p:cNvPr descr="A picture containing nature&#10;&#10;Description automatically generated" id="181" name="Google Shape;181;p23"/>
          <p:cNvPicPr preferRelativeResize="0"/>
          <p:nvPr/>
        </p:nvPicPr>
        <p:blipFill rotWithShape="1">
          <a:blip r:embed="rId4">
            <a:alphaModFix/>
          </a:blip>
          <a:srcRect b="0" l="0" r="0" t="0"/>
          <a:stretch/>
        </p:blipFill>
        <p:spPr>
          <a:xfrm>
            <a:off x="8477344" y="-1"/>
            <a:ext cx="3714656" cy="2686814"/>
          </a:xfrm>
          <a:prstGeom prst="rect">
            <a:avLst/>
          </a:prstGeom>
          <a:noFill/>
          <a:ln>
            <a:noFill/>
          </a:ln>
        </p:spPr>
      </p:pic>
      <p:sp>
        <p:nvSpPr>
          <p:cNvPr id="182" name="Google Shape;182;p23"/>
          <p:cNvSpPr/>
          <p:nvPr/>
        </p:nvSpPr>
        <p:spPr>
          <a:xfrm flipH="1">
            <a:off x="5456394" y="1968439"/>
            <a:ext cx="6751471" cy="4901119"/>
          </a:xfrm>
          <a:custGeom>
            <a:rect b="b" l="l" r="r" t="t"/>
            <a:pathLst>
              <a:path extrusionOk="0" h="4901119" w="6751471">
                <a:moveTo>
                  <a:pt x="0" y="4901119"/>
                </a:moveTo>
                <a:cubicBezTo>
                  <a:pt x="794" y="3261063"/>
                  <a:pt x="1588" y="1640056"/>
                  <a:pt x="2382" y="0"/>
                </a:cubicBezTo>
                <a:lnTo>
                  <a:pt x="6751471" y="4901119"/>
                </a:lnTo>
                <a:lnTo>
                  <a:pt x="0" y="4901119"/>
                </a:lnTo>
                <a:close/>
              </a:path>
            </a:pathLst>
          </a:custGeom>
          <a:solidFill>
            <a:schemeClr val="accent4"/>
          </a:solidFill>
          <a:ln>
            <a:noFill/>
          </a:ln>
          <a:effectLst>
            <a:outerShdw blurRad="67733" rotWithShape="0" algn="br" dir="135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900" u="none" cap="none" strike="noStrike">
              <a:solidFill>
                <a:schemeClr val="lt1"/>
              </a:solidFill>
              <a:latin typeface="Arial"/>
              <a:ea typeface="Arial"/>
              <a:cs typeface="Arial"/>
              <a:sym typeface="Arial"/>
            </a:endParaRPr>
          </a:p>
        </p:txBody>
      </p:sp>
      <p:sp>
        <p:nvSpPr>
          <p:cNvPr id="183" name="Google Shape;183;p23"/>
          <p:cNvSpPr/>
          <p:nvPr/>
        </p:nvSpPr>
        <p:spPr>
          <a:xfrm flipH="1">
            <a:off x="-21101" y="-14542"/>
            <a:ext cx="12215481" cy="6887573"/>
          </a:xfrm>
          <a:custGeom>
            <a:rect b="b" l="l" r="r" t="t"/>
            <a:pathLst>
              <a:path extrusionOk="0" h="6836301" w="14761910">
                <a:moveTo>
                  <a:pt x="11356917" y="6833935"/>
                </a:moveTo>
                <a:lnTo>
                  <a:pt x="0" y="12611"/>
                </a:lnTo>
                <a:lnTo>
                  <a:pt x="14761631" y="0"/>
                </a:lnTo>
                <a:cubicBezTo>
                  <a:pt x="14763636" y="1138989"/>
                  <a:pt x="14754117" y="2277978"/>
                  <a:pt x="14756122" y="3416967"/>
                </a:cubicBezTo>
                <a:cubicBezTo>
                  <a:pt x="14754955" y="4555956"/>
                  <a:pt x="14759552" y="5697312"/>
                  <a:pt x="14758385" y="6836301"/>
                </a:cubicBezTo>
                <a:lnTo>
                  <a:pt x="11356917" y="6833935"/>
                </a:lnTo>
                <a:close/>
              </a:path>
            </a:pathLst>
          </a:custGeom>
          <a:solidFill>
            <a:schemeClr val="accent1"/>
          </a:solidFill>
          <a:ln>
            <a:noFill/>
          </a:ln>
          <a:effectLst>
            <a:outerShdw blurRad="67733" rotWithShape="0" algn="t"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900" u="none" cap="none" strike="noStrike">
              <a:solidFill>
                <a:schemeClr val="lt1"/>
              </a:solidFill>
              <a:latin typeface="Arial"/>
              <a:ea typeface="Arial"/>
              <a:cs typeface="Arial"/>
              <a:sym typeface="Arial"/>
            </a:endParaRPr>
          </a:p>
        </p:txBody>
      </p:sp>
      <p:pic>
        <p:nvPicPr>
          <p:cNvPr id="184" name="Google Shape;184;p23"/>
          <p:cNvPicPr preferRelativeResize="0"/>
          <p:nvPr/>
        </p:nvPicPr>
        <p:blipFill rotWithShape="1">
          <a:blip r:embed="rId5">
            <a:alphaModFix/>
          </a:blip>
          <a:srcRect b="0" l="0" r="0" t="0"/>
          <a:stretch/>
        </p:blipFill>
        <p:spPr>
          <a:xfrm>
            <a:off x="138431" y="5311498"/>
            <a:ext cx="2738896" cy="1508514"/>
          </a:xfrm>
          <a:prstGeom prst="rect">
            <a:avLst/>
          </a:prstGeom>
          <a:noFill/>
          <a:ln>
            <a:noFill/>
          </a:ln>
          <a:effectLst>
            <a:outerShdw blurRad="67733" rotWithShape="0" algn="tl" dir="2700000" dist="50800">
              <a:srgbClr val="000000">
                <a:alpha val="40000"/>
              </a:srgbClr>
            </a:outerShdw>
          </a:effectLst>
        </p:spPr>
      </p:pic>
      <p:pic>
        <p:nvPicPr>
          <p:cNvPr id="185" name="Google Shape;185;p23"/>
          <p:cNvPicPr preferRelativeResize="0"/>
          <p:nvPr/>
        </p:nvPicPr>
        <p:blipFill rotWithShape="1">
          <a:blip r:embed="rId6">
            <a:alphaModFix amt="34000"/>
          </a:blip>
          <a:srcRect b="-8776" l="32582" r="8553" t="2404"/>
          <a:stretch/>
        </p:blipFill>
        <p:spPr>
          <a:xfrm rot="5400000">
            <a:off x="5734365" y="-1016162"/>
            <a:ext cx="5455200" cy="7480800"/>
          </a:xfrm>
          <a:prstGeom prst="rtTriangle">
            <a:avLst/>
          </a:prstGeom>
          <a:noFill/>
          <a:ln>
            <a:noFill/>
          </a:ln>
        </p:spPr>
      </p:pic>
      <p:pic>
        <p:nvPicPr>
          <p:cNvPr id="186" name="Google Shape;186;p23"/>
          <p:cNvPicPr preferRelativeResize="0"/>
          <p:nvPr/>
        </p:nvPicPr>
        <p:blipFill rotWithShape="1">
          <a:blip r:embed="rId6">
            <a:alphaModFix amt="34000"/>
          </a:blip>
          <a:srcRect b="677" l="54017" r="11355" t="36080"/>
          <a:stretch/>
        </p:blipFill>
        <p:spPr>
          <a:xfrm rot="-5400000">
            <a:off x="5792644" y="4820060"/>
            <a:ext cx="1719600" cy="2366700"/>
          </a:xfrm>
          <a:prstGeom prst="rtTriangle">
            <a:avLst/>
          </a:prstGeom>
          <a:noFill/>
          <a:ln>
            <a:noFill/>
          </a:ln>
        </p:spPr>
      </p:pic>
      <p:sp>
        <p:nvSpPr>
          <p:cNvPr id="187" name="Google Shape;187;p23"/>
          <p:cNvSpPr txBox="1"/>
          <p:nvPr>
            <p:ph type="title"/>
          </p:nvPr>
        </p:nvSpPr>
        <p:spPr>
          <a:xfrm>
            <a:off x="176047" y="175938"/>
            <a:ext cx="6157200" cy="3972900"/>
          </a:xfrm>
          <a:prstGeom prst="rect">
            <a:avLst/>
          </a:prstGeom>
          <a:noFill/>
          <a:ln>
            <a:noFill/>
          </a:ln>
        </p:spPr>
        <p:txBody>
          <a:bodyPr anchorCtr="0" anchor="t" bIns="45700" lIns="91425" spcFirstLastPara="1" rIns="91425" wrap="square" tIns="45700">
            <a:noAutofit/>
          </a:bodyPr>
          <a:lstStyle>
            <a:lvl1pPr lvl="0" marR="0" algn="l">
              <a:lnSpc>
                <a:spcPct val="90000"/>
              </a:lnSpc>
              <a:spcBef>
                <a:spcPts val="0"/>
              </a:spcBef>
              <a:spcAft>
                <a:spcPts val="0"/>
              </a:spcAft>
              <a:buClr>
                <a:schemeClr val="lt1"/>
              </a:buClr>
              <a:buSzPts val="8000"/>
              <a:buFont typeface="Montserrat Medium"/>
              <a:buNone/>
              <a:defRPr i="0" sz="8000" u="none" cap="none" strike="noStrike">
                <a:solidFill>
                  <a:schemeClr val="lt1"/>
                </a:solidFill>
                <a:latin typeface="Montserrat Medium"/>
                <a:ea typeface="Montserrat Medium"/>
                <a:cs typeface="Montserrat Medium"/>
                <a:sym typeface="Montserrat Medium"/>
              </a:defRPr>
            </a:lvl1pPr>
            <a:lvl2pPr lvl="1">
              <a:spcBef>
                <a:spcPts val="0"/>
              </a:spcBef>
              <a:spcAft>
                <a:spcPts val="0"/>
              </a:spcAft>
              <a:buSzPts val="1500"/>
              <a:buNone/>
              <a:defRPr sz="1900"/>
            </a:lvl2pPr>
            <a:lvl3pPr lvl="2">
              <a:spcBef>
                <a:spcPts val="0"/>
              </a:spcBef>
              <a:spcAft>
                <a:spcPts val="0"/>
              </a:spcAft>
              <a:buSzPts val="1500"/>
              <a:buNone/>
              <a:defRPr sz="1900"/>
            </a:lvl3pPr>
            <a:lvl4pPr lvl="3">
              <a:spcBef>
                <a:spcPts val="0"/>
              </a:spcBef>
              <a:spcAft>
                <a:spcPts val="0"/>
              </a:spcAft>
              <a:buSzPts val="1500"/>
              <a:buNone/>
              <a:defRPr sz="1900"/>
            </a:lvl4pPr>
            <a:lvl5pPr lvl="4">
              <a:spcBef>
                <a:spcPts val="0"/>
              </a:spcBef>
              <a:spcAft>
                <a:spcPts val="0"/>
              </a:spcAft>
              <a:buSzPts val="1500"/>
              <a:buNone/>
              <a:defRPr sz="1900"/>
            </a:lvl5pPr>
            <a:lvl6pPr lvl="5">
              <a:spcBef>
                <a:spcPts val="0"/>
              </a:spcBef>
              <a:spcAft>
                <a:spcPts val="0"/>
              </a:spcAft>
              <a:buSzPts val="1500"/>
              <a:buNone/>
              <a:defRPr sz="1900"/>
            </a:lvl6pPr>
            <a:lvl7pPr lvl="6">
              <a:spcBef>
                <a:spcPts val="0"/>
              </a:spcBef>
              <a:spcAft>
                <a:spcPts val="0"/>
              </a:spcAft>
              <a:buSzPts val="1500"/>
              <a:buNone/>
              <a:defRPr sz="1900"/>
            </a:lvl7pPr>
            <a:lvl8pPr lvl="7">
              <a:spcBef>
                <a:spcPts val="0"/>
              </a:spcBef>
              <a:spcAft>
                <a:spcPts val="0"/>
              </a:spcAft>
              <a:buSzPts val="1500"/>
              <a:buNone/>
              <a:defRPr sz="1900"/>
            </a:lvl8pPr>
            <a:lvl9pPr lvl="8">
              <a:spcBef>
                <a:spcPts val="0"/>
              </a:spcBef>
              <a:spcAft>
                <a:spcPts val="0"/>
              </a:spcAft>
              <a:buSzPts val="1500"/>
              <a:buNone/>
              <a:defRPr sz="19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88" name="Shape 188"/>
        <p:cNvGrpSpPr/>
        <p:nvPr/>
      </p:nvGrpSpPr>
      <p:grpSpPr>
        <a:xfrm>
          <a:off x="0" y="0"/>
          <a:ext cx="0" cy="0"/>
          <a:chOff x="0" y="0"/>
          <a:chExt cx="0" cy="0"/>
        </a:xfrm>
      </p:grpSpPr>
      <p:sp>
        <p:nvSpPr>
          <p:cNvPr id="189" name="Google Shape;189;p24"/>
          <p:cNvSpPr/>
          <p:nvPr/>
        </p:nvSpPr>
        <p:spPr>
          <a:xfrm>
            <a:off x="0" y="1"/>
            <a:ext cx="12192000" cy="10377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900" u="none" cap="none" strike="noStrike">
              <a:solidFill>
                <a:schemeClr val="dk2"/>
              </a:solidFill>
              <a:latin typeface="Arial"/>
              <a:ea typeface="Arial"/>
              <a:cs typeface="Arial"/>
              <a:sym typeface="Arial"/>
            </a:endParaRPr>
          </a:p>
        </p:txBody>
      </p:sp>
      <p:pic>
        <p:nvPicPr>
          <p:cNvPr id="190" name="Google Shape;190;p24"/>
          <p:cNvPicPr preferRelativeResize="0"/>
          <p:nvPr/>
        </p:nvPicPr>
        <p:blipFill rotWithShape="1">
          <a:blip r:embed="rId2">
            <a:alphaModFix amt="34000"/>
          </a:blip>
          <a:srcRect b="35419" l="51342" r="-2843" t="39269"/>
          <a:stretch/>
        </p:blipFill>
        <p:spPr>
          <a:xfrm flipH="1">
            <a:off x="9304423" y="0"/>
            <a:ext cx="2887577" cy="1037492"/>
          </a:xfrm>
          <a:prstGeom prst="rect">
            <a:avLst/>
          </a:prstGeom>
          <a:noFill/>
          <a:ln>
            <a:noFill/>
          </a:ln>
        </p:spPr>
      </p:pic>
      <p:pic>
        <p:nvPicPr>
          <p:cNvPr id="191" name="Google Shape;191;p24"/>
          <p:cNvPicPr preferRelativeResize="0"/>
          <p:nvPr/>
        </p:nvPicPr>
        <p:blipFill rotWithShape="1">
          <a:blip r:embed="rId3">
            <a:alphaModFix/>
          </a:blip>
          <a:srcRect b="0" l="0" r="0" t="0"/>
          <a:stretch/>
        </p:blipFill>
        <p:spPr>
          <a:xfrm>
            <a:off x="9791700" y="111656"/>
            <a:ext cx="2027902" cy="803439"/>
          </a:xfrm>
          <a:prstGeom prst="rect">
            <a:avLst/>
          </a:prstGeom>
          <a:noFill/>
          <a:ln>
            <a:noFill/>
          </a:ln>
          <a:effectLst>
            <a:outerShdw blurRad="67733" rotWithShape="0" algn="tl" dir="2700000" dist="50800">
              <a:srgbClr val="000000">
                <a:alpha val="40000"/>
              </a:srgbClr>
            </a:outerShdw>
          </a:effectLst>
        </p:spPr>
      </p:pic>
      <p:sp>
        <p:nvSpPr>
          <p:cNvPr id="192" name="Google Shape;192;p24"/>
          <p:cNvSpPr/>
          <p:nvPr/>
        </p:nvSpPr>
        <p:spPr>
          <a:xfrm>
            <a:off x="-1778" y="6574604"/>
            <a:ext cx="12193500" cy="2832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900" u="none" cap="none" strike="noStrike">
              <a:solidFill>
                <a:schemeClr val="dk2"/>
              </a:solidFill>
              <a:latin typeface="Arial"/>
              <a:ea typeface="Arial"/>
              <a:cs typeface="Arial"/>
              <a:sym typeface="Arial"/>
            </a:endParaRPr>
          </a:p>
        </p:txBody>
      </p:sp>
      <p:sp>
        <p:nvSpPr>
          <p:cNvPr id="193" name="Google Shape;193;p24"/>
          <p:cNvSpPr/>
          <p:nvPr/>
        </p:nvSpPr>
        <p:spPr>
          <a:xfrm flipH="1" rot="10800000">
            <a:off x="-4504" y="6540263"/>
            <a:ext cx="12196500" cy="597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900" u="none" cap="none" strike="noStrike">
              <a:solidFill>
                <a:schemeClr val="dk2"/>
              </a:solidFill>
              <a:latin typeface="Arial"/>
              <a:ea typeface="Arial"/>
              <a:cs typeface="Arial"/>
              <a:sym typeface="Arial"/>
            </a:endParaRPr>
          </a:p>
        </p:txBody>
      </p:sp>
      <p:sp>
        <p:nvSpPr>
          <p:cNvPr id="194" name="Google Shape;194;p24"/>
          <p:cNvSpPr txBox="1"/>
          <p:nvPr/>
        </p:nvSpPr>
        <p:spPr>
          <a:xfrm>
            <a:off x="10265664" y="6574604"/>
            <a:ext cx="1925700" cy="3231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i="0" lang="en-GB" sz="1500" u="none" cap="none" strike="noStrike">
                <a:solidFill>
                  <a:schemeClr val="accent1"/>
                </a:solidFill>
                <a:latin typeface="Montserrat"/>
                <a:ea typeface="Montserrat"/>
                <a:cs typeface="Montserrat"/>
                <a:sym typeface="Montserrat"/>
              </a:rPr>
              <a:t>Slide </a:t>
            </a:r>
            <a:fld id="{00000000-1234-1234-1234-123412341234}" type="slidenum">
              <a:rPr b="1" i="0" lang="en-GB" sz="1500" u="none" cap="none" strike="noStrike">
                <a:solidFill>
                  <a:schemeClr val="accent1"/>
                </a:solidFill>
                <a:latin typeface="Montserrat"/>
                <a:ea typeface="Montserrat"/>
                <a:cs typeface="Montserrat"/>
                <a:sym typeface="Montserrat"/>
              </a:rPr>
              <a:t>‹#›</a:t>
            </a:fld>
            <a:endParaRPr b="1" i="0" sz="1500" u="none" cap="none" strike="noStrike">
              <a:solidFill>
                <a:schemeClr val="accent1"/>
              </a:solidFill>
              <a:latin typeface="Montserrat"/>
              <a:ea typeface="Montserrat"/>
              <a:cs typeface="Montserrat"/>
              <a:sym typeface="Montserrat"/>
            </a:endParaRPr>
          </a:p>
        </p:txBody>
      </p:sp>
      <p:sp>
        <p:nvSpPr>
          <p:cNvPr id="195" name="Google Shape;195;p24"/>
          <p:cNvSpPr txBox="1"/>
          <p:nvPr>
            <p:ph idx="1" type="body"/>
          </p:nvPr>
        </p:nvSpPr>
        <p:spPr>
          <a:xfrm>
            <a:off x="324233" y="1558533"/>
            <a:ext cx="11495700" cy="4662900"/>
          </a:xfrm>
          <a:prstGeom prst="rect">
            <a:avLst/>
          </a:prstGeom>
          <a:noFill/>
          <a:ln>
            <a:noFill/>
          </a:ln>
        </p:spPr>
        <p:txBody>
          <a:bodyPr anchorCtr="0" anchor="t" bIns="45700" lIns="91425" spcFirstLastPara="1" rIns="91425" wrap="square" tIns="45700">
            <a:noAutofit/>
          </a:bodyPr>
          <a:lstStyle>
            <a:lvl1pPr indent="-406400" lvl="0" marL="457200" marR="0" algn="l">
              <a:lnSpc>
                <a:spcPct val="150000"/>
              </a:lnSpc>
              <a:spcBef>
                <a:spcPts val="1100"/>
              </a:spcBef>
              <a:spcAft>
                <a:spcPts val="0"/>
              </a:spcAft>
              <a:buClr>
                <a:schemeClr val="dk1"/>
              </a:buClr>
              <a:buSzPts val="2800"/>
              <a:buFont typeface="Montserrat"/>
              <a:buChar char="❖"/>
              <a:defRPr i="0" sz="2800" u="none" cap="none" strike="noStrike">
                <a:solidFill>
                  <a:schemeClr val="dk1"/>
                </a:solidFill>
                <a:latin typeface="Montserrat"/>
                <a:ea typeface="Montserrat"/>
                <a:cs typeface="Montserrat"/>
                <a:sym typeface="Montserrat"/>
              </a:defRPr>
            </a:lvl1pPr>
            <a:lvl2pPr indent="-381000" lvl="1" marL="914400" marR="0" algn="l">
              <a:lnSpc>
                <a:spcPct val="150000"/>
              </a:lnSpc>
              <a:spcBef>
                <a:spcPts val="500"/>
              </a:spcBef>
              <a:spcAft>
                <a:spcPts val="0"/>
              </a:spcAft>
              <a:buClr>
                <a:schemeClr val="dk1"/>
              </a:buClr>
              <a:buSzPts val="2400"/>
              <a:buFont typeface="Montserrat"/>
              <a:buChar char="▪"/>
              <a:defRPr i="0" sz="2400" u="none" cap="none" strike="noStrike">
                <a:solidFill>
                  <a:schemeClr val="dk1"/>
                </a:solidFill>
                <a:latin typeface="Montserrat"/>
                <a:ea typeface="Montserrat"/>
                <a:cs typeface="Montserrat"/>
                <a:sym typeface="Montserrat"/>
              </a:defRPr>
            </a:lvl2pPr>
            <a:lvl3pPr indent="-355600" lvl="2" marL="1371600" marR="0" algn="l">
              <a:lnSpc>
                <a:spcPct val="150000"/>
              </a:lnSpc>
              <a:spcBef>
                <a:spcPts val="500"/>
              </a:spcBef>
              <a:spcAft>
                <a:spcPts val="0"/>
              </a:spcAft>
              <a:buClr>
                <a:schemeClr val="dk1"/>
              </a:buClr>
              <a:buSzPts val="2000"/>
              <a:buFont typeface="Montserrat"/>
              <a:buChar char="o"/>
              <a:defRPr i="0" sz="2000" u="none" cap="none" strike="noStrike">
                <a:solidFill>
                  <a:schemeClr val="dk1"/>
                </a:solidFill>
                <a:latin typeface="Montserrat"/>
                <a:ea typeface="Montserrat"/>
                <a:cs typeface="Montserrat"/>
                <a:sym typeface="Montserrat"/>
              </a:defRPr>
            </a:lvl3pPr>
            <a:lvl4pPr indent="-349250" lvl="3" marL="1828800" marR="0" algn="l">
              <a:lnSpc>
                <a:spcPct val="150000"/>
              </a:lnSpc>
              <a:spcBef>
                <a:spcPts val="500"/>
              </a:spcBef>
              <a:spcAft>
                <a:spcPts val="0"/>
              </a:spcAft>
              <a:buClr>
                <a:schemeClr val="dk1"/>
              </a:buClr>
              <a:buSzPts val="1900"/>
              <a:buFont typeface="Montserrat"/>
              <a:buChar char="•"/>
              <a:defRPr i="0" sz="1900" u="none" cap="none" strike="noStrike">
                <a:solidFill>
                  <a:schemeClr val="dk1"/>
                </a:solidFill>
                <a:latin typeface="Montserrat"/>
                <a:ea typeface="Montserrat"/>
                <a:cs typeface="Montserrat"/>
                <a:sym typeface="Montserrat"/>
              </a:defRPr>
            </a:lvl4pPr>
            <a:lvl5pPr indent="-349250" lvl="4" marL="2286000" marR="0" algn="l">
              <a:lnSpc>
                <a:spcPct val="150000"/>
              </a:lnSpc>
              <a:spcBef>
                <a:spcPts val="500"/>
              </a:spcBef>
              <a:spcAft>
                <a:spcPts val="0"/>
              </a:spcAft>
              <a:buClr>
                <a:schemeClr val="dk1"/>
              </a:buClr>
              <a:buSzPts val="1900"/>
              <a:buFont typeface="Montserrat"/>
              <a:buChar char="•"/>
              <a:defRPr i="0" sz="1900" u="none" cap="none" strike="noStrike">
                <a:solidFill>
                  <a:schemeClr val="dk1"/>
                </a:solidFill>
                <a:latin typeface="Montserrat"/>
                <a:ea typeface="Montserrat"/>
                <a:cs typeface="Montserrat"/>
                <a:sym typeface="Montserrat"/>
              </a:defRPr>
            </a:lvl5pPr>
            <a:lvl6pPr indent="-355600" lvl="5" marL="2743200" marR="0" algn="l">
              <a:lnSpc>
                <a:spcPct val="150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6pPr>
            <a:lvl7pPr indent="-355600" lvl="6" marL="3200400" marR="0" algn="l">
              <a:lnSpc>
                <a:spcPct val="150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7pPr>
            <a:lvl8pPr indent="-355600" lvl="7" marL="3657600" marR="0" algn="l">
              <a:lnSpc>
                <a:spcPct val="150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8pPr>
            <a:lvl9pPr indent="-355600" lvl="8" marL="4114800" marR="0" algn="l">
              <a:lnSpc>
                <a:spcPct val="150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9pPr>
          </a:lstStyle>
          <a:p/>
        </p:txBody>
      </p:sp>
      <p:sp>
        <p:nvSpPr>
          <p:cNvPr id="196" name="Google Shape;196;p24"/>
          <p:cNvSpPr txBox="1"/>
          <p:nvPr>
            <p:ph type="title"/>
          </p:nvPr>
        </p:nvSpPr>
        <p:spPr>
          <a:xfrm>
            <a:off x="176048" y="175939"/>
            <a:ext cx="9386700" cy="779100"/>
          </a:xfrm>
          <a:prstGeom prst="rect">
            <a:avLst/>
          </a:prstGeom>
          <a:noFill/>
          <a:ln>
            <a:noFill/>
          </a:ln>
        </p:spPr>
        <p:txBody>
          <a:bodyPr anchorCtr="0" anchor="t" bIns="45700" lIns="91425" spcFirstLastPara="1" rIns="91425" wrap="square" tIns="45700">
            <a:noAutofit/>
          </a:bodyPr>
          <a:lstStyle>
            <a:lvl1pPr lvl="0" marR="0" algn="l">
              <a:lnSpc>
                <a:spcPct val="90000"/>
              </a:lnSpc>
              <a:spcBef>
                <a:spcPts val="0"/>
              </a:spcBef>
              <a:spcAft>
                <a:spcPts val="0"/>
              </a:spcAft>
              <a:buClr>
                <a:schemeClr val="lt1"/>
              </a:buClr>
              <a:buSzPts val="4400"/>
              <a:buFont typeface="Montserrat Medium"/>
              <a:buNone/>
              <a:defRPr i="0" sz="4400" u="none" cap="none" strike="noStrike">
                <a:solidFill>
                  <a:schemeClr val="lt1"/>
                </a:solidFill>
                <a:latin typeface="Montserrat Medium"/>
                <a:ea typeface="Montserrat Medium"/>
                <a:cs typeface="Montserrat Medium"/>
                <a:sym typeface="Montserrat Medium"/>
              </a:defRPr>
            </a:lvl1pPr>
            <a:lvl2pPr lvl="1">
              <a:spcBef>
                <a:spcPts val="0"/>
              </a:spcBef>
              <a:spcAft>
                <a:spcPts val="0"/>
              </a:spcAft>
              <a:buSzPts val="1500"/>
              <a:buNone/>
              <a:defRPr sz="1900"/>
            </a:lvl2pPr>
            <a:lvl3pPr lvl="2">
              <a:spcBef>
                <a:spcPts val="0"/>
              </a:spcBef>
              <a:spcAft>
                <a:spcPts val="0"/>
              </a:spcAft>
              <a:buSzPts val="1500"/>
              <a:buNone/>
              <a:defRPr sz="1900"/>
            </a:lvl3pPr>
            <a:lvl4pPr lvl="3">
              <a:spcBef>
                <a:spcPts val="0"/>
              </a:spcBef>
              <a:spcAft>
                <a:spcPts val="0"/>
              </a:spcAft>
              <a:buSzPts val="1500"/>
              <a:buNone/>
              <a:defRPr sz="1900"/>
            </a:lvl4pPr>
            <a:lvl5pPr lvl="4">
              <a:spcBef>
                <a:spcPts val="0"/>
              </a:spcBef>
              <a:spcAft>
                <a:spcPts val="0"/>
              </a:spcAft>
              <a:buSzPts val="1500"/>
              <a:buNone/>
              <a:defRPr sz="1900"/>
            </a:lvl5pPr>
            <a:lvl6pPr lvl="5">
              <a:spcBef>
                <a:spcPts val="0"/>
              </a:spcBef>
              <a:spcAft>
                <a:spcPts val="0"/>
              </a:spcAft>
              <a:buSzPts val="1500"/>
              <a:buNone/>
              <a:defRPr sz="1900"/>
            </a:lvl6pPr>
            <a:lvl7pPr lvl="6">
              <a:spcBef>
                <a:spcPts val="0"/>
              </a:spcBef>
              <a:spcAft>
                <a:spcPts val="0"/>
              </a:spcAft>
              <a:buSzPts val="1500"/>
              <a:buNone/>
              <a:defRPr sz="1900"/>
            </a:lvl7pPr>
            <a:lvl8pPr lvl="7">
              <a:spcBef>
                <a:spcPts val="0"/>
              </a:spcBef>
              <a:spcAft>
                <a:spcPts val="0"/>
              </a:spcAft>
              <a:buSzPts val="1500"/>
              <a:buNone/>
              <a:defRPr sz="1900"/>
            </a:lvl8pPr>
            <a:lvl9pPr lvl="8">
              <a:spcBef>
                <a:spcPts val="0"/>
              </a:spcBef>
              <a:spcAft>
                <a:spcPts val="0"/>
              </a:spcAft>
              <a:buSzPts val="1500"/>
              <a:buNone/>
              <a:defRPr sz="1900"/>
            </a:lvl9pPr>
          </a:lstStyle>
          <a:p/>
        </p:txBody>
      </p:sp>
      <p:sp>
        <p:nvSpPr>
          <p:cNvPr id="197" name="Google Shape;197;p24"/>
          <p:cNvSpPr txBox="1"/>
          <p:nvPr/>
        </p:nvSpPr>
        <p:spPr>
          <a:xfrm>
            <a:off x="-54300" y="6497000"/>
            <a:ext cx="3854700" cy="4731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b="1" lang="en-GB" sz="1500">
                <a:solidFill>
                  <a:schemeClr val="dk2"/>
                </a:solidFill>
                <a:latin typeface="Montserrat"/>
                <a:ea typeface="Montserrat"/>
                <a:cs typeface="Montserrat"/>
                <a:sym typeface="Montserrat"/>
              </a:rPr>
              <a:t>CEOS WGISS Overview</a:t>
            </a:r>
            <a:endParaRPr b="1" sz="1500">
              <a:solidFill>
                <a:schemeClr val="dk2"/>
              </a:solidFill>
              <a:latin typeface="Montserrat"/>
              <a:ea typeface="Montserrat"/>
              <a:cs typeface="Montserrat"/>
              <a:sym typeface="Montserrat"/>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198" name="Shape 198"/>
        <p:cNvGrpSpPr/>
        <p:nvPr/>
      </p:nvGrpSpPr>
      <p:grpSpPr>
        <a:xfrm>
          <a:off x="0" y="0"/>
          <a:ext cx="0" cy="0"/>
          <a:chOff x="0" y="0"/>
          <a:chExt cx="0" cy="0"/>
        </a:xfrm>
      </p:grpSpPr>
      <p:sp>
        <p:nvSpPr>
          <p:cNvPr id="199" name="Google Shape;199;p25"/>
          <p:cNvSpPr/>
          <p:nvPr/>
        </p:nvSpPr>
        <p:spPr>
          <a:xfrm>
            <a:off x="0" y="1"/>
            <a:ext cx="12192000" cy="10377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900">
              <a:solidFill>
                <a:schemeClr val="dk2"/>
              </a:solidFill>
              <a:latin typeface="Arial"/>
              <a:ea typeface="Arial"/>
              <a:cs typeface="Arial"/>
              <a:sym typeface="Arial"/>
            </a:endParaRPr>
          </a:p>
        </p:txBody>
      </p:sp>
      <p:pic>
        <p:nvPicPr>
          <p:cNvPr id="200" name="Google Shape;200;p25"/>
          <p:cNvPicPr preferRelativeResize="0"/>
          <p:nvPr/>
        </p:nvPicPr>
        <p:blipFill rotWithShape="1">
          <a:blip r:embed="rId2">
            <a:alphaModFix amt="34000"/>
          </a:blip>
          <a:srcRect b="35419" l="51342" r="-2843" t="39269"/>
          <a:stretch/>
        </p:blipFill>
        <p:spPr>
          <a:xfrm flipH="1">
            <a:off x="9304423" y="0"/>
            <a:ext cx="2887577" cy="1037492"/>
          </a:xfrm>
          <a:prstGeom prst="rect">
            <a:avLst/>
          </a:prstGeom>
          <a:noFill/>
          <a:ln>
            <a:noFill/>
          </a:ln>
        </p:spPr>
      </p:pic>
      <p:pic>
        <p:nvPicPr>
          <p:cNvPr id="201" name="Google Shape;201;p25"/>
          <p:cNvPicPr preferRelativeResize="0"/>
          <p:nvPr/>
        </p:nvPicPr>
        <p:blipFill rotWithShape="1">
          <a:blip r:embed="rId3">
            <a:alphaModFix/>
          </a:blip>
          <a:srcRect b="0" l="0" r="0" t="0"/>
          <a:stretch/>
        </p:blipFill>
        <p:spPr>
          <a:xfrm>
            <a:off x="9791700" y="111656"/>
            <a:ext cx="2027902" cy="803439"/>
          </a:xfrm>
          <a:prstGeom prst="rect">
            <a:avLst/>
          </a:prstGeom>
          <a:noFill/>
          <a:ln>
            <a:noFill/>
          </a:ln>
          <a:effectLst>
            <a:outerShdw blurRad="67733" rotWithShape="0" algn="tl" dir="2700000" dist="50800">
              <a:srgbClr val="000000">
                <a:alpha val="40000"/>
              </a:srgbClr>
            </a:outerShdw>
          </a:effectLst>
        </p:spPr>
      </p:pic>
      <p:sp>
        <p:nvSpPr>
          <p:cNvPr id="202" name="Google Shape;202;p25"/>
          <p:cNvSpPr/>
          <p:nvPr/>
        </p:nvSpPr>
        <p:spPr>
          <a:xfrm>
            <a:off x="-1778" y="6574604"/>
            <a:ext cx="12193500" cy="2832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900">
              <a:solidFill>
                <a:schemeClr val="dk2"/>
              </a:solidFill>
              <a:latin typeface="Arial"/>
              <a:ea typeface="Arial"/>
              <a:cs typeface="Arial"/>
              <a:sym typeface="Arial"/>
            </a:endParaRPr>
          </a:p>
        </p:txBody>
      </p:sp>
      <p:sp>
        <p:nvSpPr>
          <p:cNvPr id="203" name="Google Shape;203;p25"/>
          <p:cNvSpPr/>
          <p:nvPr/>
        </p:nvSpPr>
        <p:spPr>
          <a:xfrm flipH="1" rot="10800000">
            <a:off x="-4504" y="6540263"/>
            <a:ext cx="12196500" cy="597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900">
              <a:solidFill>
                <a:schemeClr val="dk2"/>
              </a:solidFill>
              <a:latin typeface="Arial"/>
              <a:ea typeface="Arial"/>
              <a:cs typeface="Arial"/>
              <a:sym typeface="Arial"/>
            </a:endParaRPr>
          </a:p>
        </p:txBody>
      </p:sp>
      <p:sp>
        <p:nvSpPr>
          <p:cNvPr id="204" name="Google Shape;204;p25"/>
          <p:cNvSpPr txBox="1"/>
          <p:nvPr>
            <p:ph idx="1" type="body"/>
          </p:nvPr>
        </p:nvSpPr>
        <p:spPr>
          <a:xfrm>
            <a:off x="386632" y="1445923"/>
            <a:ext cx="5509200" cy="4775700"/>
          </a:xfrm>
          <a:prstGeom prst="rect">
            <a:avLst/>
          </a:prstGeom>
          <a:noFill/>
          <a:ln>
            <a:noFill/>
          </a:ln>
        </p:spPr>
        <p:txBody>
          <a:bodyPr anchorCtr="0" anchor="t" bIns="45700" lIns="91425" spcFirstLastPara="1" rIns="91425" wrap="square" tIns="45700">
            <a:noAutofit/>
          </a:bodyPr>
          <a:lstStyle>
            <a:lvl1pPr indent="-406400" lvl="0" marL="457200" marR="0" algn="l">
              <a:lnSpc>
                <a:spcPct val="150000"/>
              </a:lnSpc>
              <a:spcBef>
                <a:spcPts val="1100"/>
              </a:spcBef>
              <a:spcAft>
                <a:spcPts val="0"/>
              </a:spcAft>
              <a:buClr>
                <a:schemeClr val="dk1"/>
              </a:buClr>
              <a:buSzPts val="2800"/>
              <a:buFont typeface="Montserrat"/>
              <a:buChar char="❖"/>
              <a:defRPr i="0" sz="2800" u="none" cap="none" strike="noStrike">
                <a:solidFill>
                  <a:schemeClr val="dk1"/>
                </a:solidFill>
                <a:latin typeface="Montserrat"/>
                <a:ea typeface="Montserrat"/>
                <a:cs typeface="Montserrat"/>
                <a:sym typeface="Montserrat"/>
              </a:defRPr>
            </a:lvl1pPr>
            <a:lvl2pPr indent="-381000" lvl="1" marL="914400" marR="0" algn="l">
              <a:lnSpc>
                <a:spcPct val="150000"/>
              </a:lnSpc>
              <a:spcBef>
                <a:spcPts val="500"/>
              </a:spcBef>
              <a:spcAft>
                <a:spcPts val="0"/>
              </a:spcAft>
              <a:buClr>
                <a:schemeClr val="dk1"/>
              </a:buClr>
              <a:buSzPts val="2400"/>
              <a:buFont typeface="Montserrat"/>
              <a:buChar char="▪"/>
              <a:defRPr i="0" sz="2400" u="none" cap="none" strike="noStrike">
                <a:solidFill>
                  <a:schemeClr val="dk1"/>
                </a:solidFill>
                <a:latin typeface="Montserrat"/>
                <a:ea typeface="Montserrat"/>
                <a:cs typeface="Montserrat"/>
                <a:sym typeface="Montserrat"/>
              </a:defRPr>
            </a:lvl2pPr>
            <a:lvl3pPr indent="-355600" lvl="2" marL="1371600" marR="0" algn="l">
              <a:lnSpc>
                <a:spcPct val="150000"/>
              </a:lnSpc>
              <a:spcBef>
                <a:spcPts val="500"/>
              </a:spcBef>
              <a:spcAft>
                <a:spcPts val="0"/>
              </a:spcAft>
              <a:buClr>
                <a:schemeClr val="dk1"/>
              </a:buClr>
              <a:buSzPts val="2000"/>
              <a:buFont typeface="Montserrat"/>
              <a:buChar char="o"/>
              <a:defRPr i="0" sz="2000" u="none" cap="none" strike="noStrike">
                <a:solidFill>
                  <a:schemeClr val="dk1"/>
                </a:solidFill>
                <a:latin typeface="Montserrat"/>
                <a:ea typeface="Montserrat"/>
                <a:cs typeface="Montserrat"/>
                <a:sym typeface="Montserrat"/>
              </a:defRPr>
            </a:lvl3pPr>
            <a:lvl4pPr indent="-349250" lvl="3" marL="1828800" marR="0" algn="l">
              <a:lnSpc>
                <a:spcPct val="150000"/>
              </a:lnSpc>
              <a:spcBef>
                <a:spcPts val="500"/>
              </a:spcBef>
              <a:spcAft>
                <a:spcPts val="0"/>
              </a:spcAft>
              <a:buClr>
                <a:schemeClr val="dk1"/>
              </a:buClr>
              <a:buSzPts val="1900"/>
              <a:buFont typeface="Montserrat"/>
              <a:buChar char="•"/>
              <a:defRPr i="0" sz="1900" u="none" cap="none" strike="noStrike">
                <a:solidFill>
                  <a:schemeClr val="dk1"/>
                </a:solidFill>
                <a:latin typeface="Montserrat"/>
                <a:ea typeface="Montserrat"/>
                <a:cs typeface="Montserrat"/>
                <a:sym typeface="Montserrat"/>
              </a:defRPr>
            </a:lvl4pPr>
            <a:lvl5pPr indent="-349250" lvl="4" marL="2286000" marR="0" algn="l">
              <a:lnSpc>
                <a:spcPct val="150000"/>
              </a:lnSpc>
              <a:spcBef>
                <a:spcPts val="500"/>
              </a:spcBef>
              <a:spcAft>
                <a:spcPts val="0"/>
              </a:spcAft>
              <a:buClr>
                <a:schemeClr val="dk1"/>
              </a:buClr>
              <a:buSzPts val="1900"/>
              <a:buFont typeface="Montserrat"/>
              <a:buChar char="•"/>
              <a:defRPr i="0" sz="1900" u="none" cap="none" strike="noStrike">
                <a:solidFill>
                  <a:schemeClr val="dk1"/>
                </a:solidFill>
                <a:latin typeface="Montserrat"/>
                <a:ea typeface="Montserrat"/>
                <a:cs typeface="Montserrat"/>
                <a:sym typeface="Montserrat"/>
              </a:defRPr>
            </a:lvl5pPr>
            <a:lvl6pPr indent="-355600" lvl="5" marL="2743200" marR="0" algn="l">
              <a:lnSpc>
                <a:spcPct val="150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6pPr>
            <a:lvl7pPr indent="-355600" lvl="6" marL="3200400" marR="0" algn="l">
              <a:lnSpc>
                <a:spcPct val="150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7pPr>
            <a:lvl8pPr indent="-355600" lvl="7" marL="3657600" marR="0" algn="l">
              <a:lnSpc>
                <a:spcPct val="150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8pPr>
            <a:lvl9pPr indent="-355600" lvl="8" marL="4114800" marR="0" algn="l">
              <a:lnSpc>
                <a:spcPct val="150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9pPr>
          </a:lstStyle>
          <a:p/>
        </p:txBody>
      </p:sp>
      <p:sp>
        <p:nvSpPr>
          <p:cNvPr id="205" name="Google Shape;205;p25"/>
          <p:cNvSpPr txBox="1"/>
          <p:nvPr>
            <p:ph idx="2" type="body"/>
          </p:nvPr>
        </p:nvSpPr>
        <p:spPr>
          <a:xfrm>
            <a:off x="6296361" y="1445923"/>
            <a:ext cx="5509200" cy="4775700"/>
          </a:xfrm>
          <a:prstGeom prst="rect">
            <a:avLst/>
          </a:prstGeom>
          <a:noFill/>
          <a:ln>
            <a:noFill/>
          </a:ln>
        </p:spPr>
        <p:txBody>
          <a:bodyPr anchorCtr="0" anchor="t" bIns="45700" lIns="91425" spcFirstLastPara="1" rIns="91425" wrap="square" tIns="45700">
            <a:noAutofit/>
          </a:bodyPr>
          <a:lstStyle>
            <a:lvl1pPr indent="-406400" lvl="0" marL="457200" marR="0" algn="l">
              <a:lnSpc>
                <a:spcPct val="150000"/>
              </a:lnSpc>
              <a:spcBef>
                <a:spcPts val="1100"/>
              </a:spcBef>
              <a:spcAft>
                <a:spcPts val="0"/>
              </a:spcAft>
              <a:buClr>
                <a:schemeClr val="dk1"/>
              </a:buClr>
              <a:buSzPts val="2800"/>
              <a:buFont typeface="Montserrat"/>
              <a:buChar char="❖"/>
              <a:defRPr i="0" sz="2800" u="none" cap="none" strike="noStrike">
                <a:solidFill>
                  <a:schemeClr val="dk1"/>
                </a:solidFill>
                <a:latin typeface="Montserrat"/>
                <a:ea typeface="Montserrat"/>
                <a:cs typeface="Montserrat"/>
                <a:sym typeface="Montserrat"/>
              </a:defRPr>
            </a:lvl1pPr>
            <a:lvl2pPr indent="-381000" lvl="1" marL="914400" marR="0" algn="l">
              <a:lnSpc>
                <a:spcPct val="150000"/>
              </a:lnSpc>
              <a:spcBef>
                <a:spcPts val="500"/>
              </a:spcBef>
              <a:spcAft>
                <a:spcPts val="0"/>
              </a:spcAft>
              <a:buClr>
                <a:schemeClr val="dk1"/>
              </a:buClr>
              <a:buSzPts val="2400"/>
              <a:buFont typeface="Montserrat"/>
              <a:buChar char="▪"/>
              <a:defRPr i="0" sz="2400" u="none" cap="none" strike="noStrike">
                <a:solidFill>
                  <a:schemeClr val="dk1"/>
                </a:solidFill>
                <a:latin typeface="Montserrat"/>
                <a:ea typeface="Montserrat"/>
                <a:cs typeface="Montserrat"/>
                <a:sym typeface="Montserrat"/>
              </a:defRPr>
            </a:lvl2pPr>
            <a:lvl3pPr indent="-355600" lvl="2" marL="1371600" marR="0" algn="l">
              <a:lnSpc>
                <a:spcPct val="150000"/>
              </a:lnSpc>
              <a:spcBef>
                <a:spcPts val="500"/>
              </a:spcBef>
              <a:spcAft>
                <a:spcPts val="0"/>
              </a:spcAft>
              <a:buClr>
                <a:schemeClr val="dk1"/>
              </a:buClr>
              <a:buSzPts val="2000"/>
              <a:buFont typeface="Montserrat"/>
              <a:buChar char="o"/>
              <a:defRPr i="0" sz="2000" u="none" cap="none" strike="noStrike">
                <a:solidFill>
                  <a:schemeClr val="dk1"/>
                </a:solidFill>
                <a:latin typeface="Montserrat"/>
                <a:ea typeface="Montserrat"/>
                <a:cs typeface="Montserrat"/>
                <a:sym typeface="Montserrat"/>
              </a:defRPr>
            </a:lvl3pPr>
            <a:lvl4pPr indent="-349250" lvl="3" marL="1828800" marR="0" algn="l">
              <a:lnSpc>
                <a:spcPct val="150000"/>
              </a:lnSpc>
              <a:spcBef>
                <a:spcPts val="500"/>
              </a:spcBef>
              <a:spcAft>
                <a:spcPts val="0"/>
              </a:spcAft>
              <a:buClr>
                <a:schemeClr val="dk1"/>
              </a:buClr>
              <a:buSzPts val="1900"/>
              <a:buFont typeface="Montserrat"/>
              <a:buChar char="•"/>
              <a:defRPr i="0" sz="1900" u="none" cap="none" strike="noStrike">
                <a:solidFill>
                  <a:schemeClr val="dk1"/>
                </a:solidFill>
                <a:latin typeface="Montserrat"/>
                <a:ea typeface="Montserrat"/>
                <a:cs typeface="Montserrat"/>
                <a:sym typeface="Montserrat"/>
              </a:defRPr>
            </a:lvl4pPr>
            <a:lvl5pPr indent="-349250" lvl="4" marL="2286000" marR="0" algn="l">
              <a:lnSpc>
                <a:spcPct val="150000"/>
              </a:lnSpc>
              <a:spcBef>
                <a:spcPts val="500"/>
              </a:spcBef>
              <a:spcAft>
                <a:spcPts val="0"/>
              </a:spcAft>
              <a:buClr>
                <a:schemeClr val="dk1"/>
              </a:buClr>
              <a:buSzPts val="1900"/>
              <a:buFont typeface="Montserrat"/>
              <a:buChar char="•"/>
              <a:defRPr i="0" sz="1900" u="none" cap="none" strike="noStrike">
                <a:solidFill>
                  <a:schemeClr val="dk1"/>
                </a:solidFill>
                <a:latin typeface="Montserrat"/>
                <a:ea typeface="Montserrat"/>
                <a:cs typeface="Montserrat"/>
                <a:sym typeface="Montserrat"/>
              </a:defRPr>
            </a:lvl5pPr>
            <a:lvl6pPr indent="-355600" lvl="5" marL="2743200" marR="0" algn="l">
              <a:lnSpc>
                <a:spcPct val="150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6pPr>
            <a:lvl7pPr indent="-355600" lvl="6" marL="3200400" marR="0" algn="l">
              <a:lnSpc>
                <a:spcPct val="150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7pPr>
            <a:lvl8pPr indent="-355600" lvl="7" marL="3657600" marR="0" algn="l">
              <a:lnSpc>
                <a:spcPct val="150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8pPr>
            <a:lvl9pPr indent="-355600" lvl="8" marL="4114800" marR="0" algn="l">
              <a:lnSpc>
                <a:spcPct val="150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9pPr>
          </a:lstStyle>
          <a:p/>
        </p:txBody>
      </p:sp>
      <p:sp>
        <p:nvSpPr>
          <p:cNvPr id="206" name="Google Shape;206;p25"/>
          <p:cNvSpPr txBox="1"/>
          <p:nvPr>
            <p:ph type="title"/>
          </p:nvPr>
        </p:nvSpPr>
        <p:spPr>
          <a:xfrm>
            <a:off x="176048" y="175939"/>
            <a:ext cx="9386700" cy="779100"/>
          </a:xfrm>
          <a:prstGeom prst="rect">
            <a:avLst/>
          </a:prstGeom>
          <a:noFill/>
          <a:ln>
            <a:noFill/>
          </a:ln>
        </p:spPr>
        <p:txBody>
          <a:bodyPr anchorCtr="0" anchor="t" bIns="45700" lIns="91425" spcFirstLastPara="1" rIns="91425" wrap="square" tIns="45700">
            <a:noAutofit/>
          </a:bodyPr>
          <a:lstStyle>
            <a:lvl1pPr lvl="0" marR="0" algn="l">
              <a:lnSpc>
                <a:spcPct val="90000"/>
              </a:lnSpc>
              <a:spcBef>
                <a:spcPts val="0"/>
              </a:spcBef>
              <a:spcAft>
                <a:spcPts val="0"/>
              </a:spcAft>
              <a:buClr>
                <a:schemeClr val="lt1"/>
              </a:buClr>
              <a:buSzPts val="4400"/>
              <a:buFont typeface="Montserrat Medium"/>
              <a:buNone/>
              <a:defRPr i="0" sz="4400" u="none" cap="none" strike="noStrike">
                <a:solidFill>
                  <a:schemeClr val="lt1"/>
                </a:solidFill>
                <a:latin typeface="Montserrat Medium"/>
                <a:ea typeface="Montserrat Medium"/>
                <a:cs typeface="Montserrat Medium"/>
                <a:sym typeface="Montserrat Medium"/>
              </a:defRPr>
            </a:lvl1pPr>
            <a:lvl2pPr lvl="1">
              <a:spcBef>
                <a:spcPts val="0"/>
              </a:spcBef>
              <a:spcAft>
                <a:spcPts val="0"/>
              </a:spcAft>
              <a:buSzPts val="1500"/>
              <a:buNone/>
              <a:defRPr sz="1900"/>
            </a:lvl2pPr>
            <a:lvl3pPr lvl="2">
              <a:spcBef>
                <a:spcPts val="0"/>
              </a:spcBef>
              <a:spcAft>
                <a:spcPts val="0"/>
              </a:spcAft>
              <a:buSzPts val="1500"/>
              <a:buNone/>
              <a:defRPr sz="1900"/>
            </a:lvl3pPr>
            <a:lvl4pPr lvl="3">
              <a:spcBef>
                <a:spcPts val="0"/>
              </a:spcBef>
              <a:spcAft>
                <a:spcPts val="0"/>
              </a:spcAft>
              <a:buSzPts val="1500"/>
              <a:buNone/>
              <a:defRPr sz="1900"/>
            </a:lvl4pPr>
            <a:lvl5pPr lvl="4">
              <a:spcBef>
                <a:spcPts val="0"/>
              </a:spcBef>
              <a:spcAft>
                <a:spcPts val="0"/>
              </a:spcAft>
              <a:buSzPts val="1500"/>
              <a:buNone/>
              <a:defRPr sz="1900"/>
            </a:lvl5pPr>
            <a:lvl6pPr lvl="5">
              <a:spcBef>
                <a:spcPts val="0"/>
              </a:spcBef>
              <a:spcAft>
                <a:spcPts val="0"/>
              </a:spcAft>
              <a:buSzPts val="1500"/>
              <a:buNone/>
              <a:defRPr sz="1900"/>
            </a:lvl6pPr>
            <a:lvl7pPr lvl="6">
              <a:spcBef>
                <a:spcPts val="0"/>
              </a:spcBef>
              <a:spcAft>
                <a:spcPts val="0"/>
              </a:spcAft>
              <a:buSzPts val="1500"/>
              <a:buNone/>
              <a:defRPr sz="1900"/>
            </a:lvl7pPr>
            <a:lvl8pPr lvl="7">
              <a:spcBef>
                <a:spcPts val="0"/>
              </a:spcBef>
              <a:spcAft>
                <a:spcPts val="0"/>
              </a:spcAft>
              <a:buSzPts val="1500"/>
              <a:buNone/>
              <a:defRPr sz="1900"/>
            </a:lvl8pPr>
            <a:lvl9pPr lvl="8">
              <a:spcBef>
                <a:spcPts val="0"/>
              </a:spcBef>
              <a:spcAft>
                <a:spcPts val="0"/>
              </a:spcAft>
              <a:buSzPts val="1500"/>
              <a:buNone/>
              <a:defRPr sz="1900"/>
            </a:lvl9pPr>
          </a:lstStyle>
          <a:p/>
        </p:txBody>
      </p:sp>
      <p:sp>
        <p:nvSpPr>
          <p:cNvPr id="207" name="Google Shape;207;p25"/>
          <p:cNvSpPr txBox="1"/>
          <p:nvPr/>
        </p:nvSpPr>
        <p:spPr>
          <a:xfrm>
            <a:off x="10265664" y="6574604"/>
            <a:ext cx="1925700" cy="3231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i="0" lang="en-GB" sz="1500" u="none" cap="none" strike="noStrike">
                <a:solidFill>
                  <a:schemeClr val="accent1"/>
                </a:solidFill>
                <a:latin typeface="Montserrat"/>
                <a:ea typeface="Montserrat"/>
                <a:cs typeface="Montserrat"/>
                <a:sym typeface="Montserrat"/>
              </a:rPr>
              <a:t>Slide </a:t>
            </a:r>
            <a:fld id="{00000000-1234-1234-1234-123412341234}" type="slidenum">
              <a:rPr b="1" i="0" lang="en-GB" sz="1500" u="none" cap="none" strike="noStrike">
                <a:solidFill>
                  <a:schemeClr val="accent1"/>
                </a:solidFill>
                <a:latin typeface="Montserrat"/>
                <a:ea typeface="Montserrat"/>
                <a:cs typeface="Montserrat"/>
                <a:sym typeface="Montserrat"/>
              </a:rPr>
              <a:t>‹#›</a:t>
            </a:fld>
            <a:endParaRPr b="1" i="0" sz="1500" u="none" cap="none" strike="noStrike">
              <a:solidFill>
                <a:schemeClr val="accent1"/>
              </a:solidFill>
              <a:latin typeface="Montserrat"/>
              <a:ea typeface="Montserrat"/>
              <a:cs typeface="Montserrat"/>
              <a:sym typeface="Montserrat"/>
            </a:endParaRPr>
          </a:p>
        </p:txBody>
      </p:sp>
      <p:sp>
        <p:nvSpPr>
          <p:cNvPr id="208" name="Google Shape;208;p25"/>
          <p:cNvSpPr txBox="1"/>
          <p:nvPr/>
        </p:nvSpPr>
        <p:spPr>
          <a:xfrm>
            <a:off x="-54300" y="6497000"/>
            <a:ext cx="3854700" cy="4731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b="1" lang="en-GB" sz="1500">
                <a:solidFill>
                  <a:schemeClr val="dk2"/>
                </a:solidFill>
                <a:latin typeface="Montserrat"/>
                <a:ea typeface="Montserrat"/>
                <a:cs typeface="Montserrat"/>
                <a:sym typeface="Montserrat"/>
              </a:rPr>
              <a:t>WGISS-57, 4-7 March 2024</a:t>
            </a:r>
            <a:endParaRPr b="1" sz="1500">
              <a:solidFill>
                <a:schemeClr val="dk2"/>
              </a:solidFill>
              <a:latin typeface="Montserrat"/>
              <a:ea typeface="Montserrat"/>
              <a:cs typeface="Montserrat"/>
              <a:sym typeface="Montserrat"/>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209" name="Shape 209"/>
        <p:cNvGrpSpPr/>
        <p:nvPr/>
      </p:nvGrpSpPr>
      <p:grpSpPr>
        <a:xfrm>
          <a:off x="0" y="0"/>
          <a:ext cx="0" cy="0"/>
          <a:chOff x="0" y="0"/>
          <a:chExt cx="0" cy="0"/>
        </a:xfrm>
      </p:grpSpPr>
      <p:sp>
        <p:nvSpPr>
          <p:cNvPr id="210" name="Google Shape;210;p26"/>
          <p:cNvSpPr/>
          <p:nvPr/>
        </p:nvSpPr>
        <p:spPr>
          <a:xfrm>
            <a:off x="0" y="1"/>
            <a:ext cx="12192000" cy="10377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900">
              <a:solidFill>
                <a:schemeClr val="dk2"/>
              </a:solidFill>
              <a:latin typeface="Arial"/>
              <a:ea typeface="Arial"/>
              <a:cs typeface="Arial"/>
              <a:sym typeface="Arial"/>
            </a:endParaRPr>
          </a:p>
        </p:txBody>
      </p:sp>
      <p:pic>
        <p:nvPicPr>
          <p:cNvPr id="211" name="Google Shape;211;p26"/>
          <p:cNvPicPr preferRelativeResize="0"/>
          <p:nvPr/>
        </p:nvPicPr>
        <p:blipFill rotWithShape="1">
          <a:blip r:embed="rId2">
            <a:alphaModFix amt="34000"/>
          </a:blip>
          <a:srcRect b="35419" l="51342" r="-2843" t="39269"/>
          <a:stretch/>
        </p:blipFill>
        <p:spPr>
          <a:xfrm flipH="1">
            <a:off x="9304423" y="0"/>
            <a:ext cx="2887577" cy="1037492"/>
          </a:xfrm>
          <a:prstGeom prst="rect">
            <a:avLst/>
          </a:prstGeom>
          <a:noFill/>
          <a:ln>
            <a:noFill/>
          </a:ln>
        </p:spPr>
      </p:pic>
      <p:pic>
        <p:nvPicPr>
          <p:cNvPr id="212" name="Google Shape;212;p26"/>
          <p:cNvPicPr preferRelativeResize="0"/>
          <p:nvPr/>
        </p:nvPicPr>
        <p:blipFill rotWithShape="1">
          <a:blip r:embed="rId3">
            <a:alphaModFix/>
          </a:blip>
          <a:srcRect b="0" l="0" r="0" t="0"/>
          <a:stretch/>
        </p:blipFill>
        <p:spPr>
          <a:xfrm>
            <a:off x="9791700" y="111656"/>
            <a:ext cx="2027902" cy="803439"/>
          </a:xfrm>
          <a:prstGeom prst="rect">
            <a:avLst/>
          </a:prstGeom>
          <a:noFill/>
          <a:ln>
            <a:noFill/>
          </a:ln>
          <a:effectLst>
            <a:outerShdw blurRad="67733" rotWithShape="0" algn="tl" dir="2700000" dist="50800">
              <a:srgbClr val="000000">
                <a:alpha val="40000"/>
              </a:srgbClr>
            </a:outerShdw>
          </a:effectLst>
        </p:spPr>
      </p:pic>
      <p:sp>
        <p:nvSpPr>
          <p:cNvPr id="213" name="Google Shape;213;p26"/>
          <p:cNvSpPr/>
          <p:nvPr/>
        </p:nvSpPr>
        <p:spPr>
          <a:xfrm>
            <a:off x="-1778" y="6574604"/>
            <a:ext cx="12193500" cy="2832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900">
              <a:solidFill>
                <a:schemeClr val="dk2"/>
              </a:solidFill>
              <a:latin typeface="Arial"/>
              <a:ea typeface="Arial"/>
              <a:cs typeface="Arial"/>
              <a:sym typeface="Arial"/>
            </a:endParaRPr>
          </a:p>
        </p:txBody>
      </p:sp>
      <p:sp>
        <p:nvSpPr>
          <p:cNvPr id="214" name="Google Shape;214;p26"/>
          <p:cNvSpPr/>
          <p:nvPr/>
        </p:nvSpPr>
        <p:spPr>
          <a:xfrm flipH="1" rot="10800000">
            <a:off x="-4504" y="6540263"/>
            <a:ext cx="12196500" cy="597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900">
              <a:solidFill>
                <a:schemeClr val="dk2"/>
              </a:solidFill>
              <a:latin typeface="Arial"/>
              <a:ea typeface="Arial"/>
              <a:cs typeface="Arial"/>
              <a:sym typeface="Arial"/>
            </a:endParaRPr>
          </a:p>
        </p:txBody>
      </p:sp>
      <p:sp>
        <p:nvSpPr>
          <p:cNvPr id="215" name="Google Shape;215;p26"/>
          <p:cNvSpPr txBox="1"/>
          <p:nvPr/>
        </p:nvSpPr>
        <p:spPr>
          <a:xfrm>
            <a:off x="10265664" y="6574604"/>
            <a:ext cx="1925700" cy="3231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i="0" lang="en-GB" sz="1500" u="none" cap="none" strike="noStrike">
                <a:solidFill>
                  <a:schemeClr val="accent1"/>
                </a:solidFill>
                <a:latin typeface="Montserrat"/>
                <a:ea typeface="Montserrat"/>
                <a:cs typeface="Montserrat"/>
                <a:sym typeface="Montserrat"/>
              </a:rPr>
              <a:t>Slide </a:t>
            </a:r>
            <a:fld id="{00000000-1234-1234-1234-123412341234}" type="slidenum">
              <a:rPr b="1" i="0" lang="en-GB" sz="1500" u="none" cap="none" strike="noStrike">
                <a:solidFill>
                  <a:schemeClr val="accent1"/>
                </a:solidFill>
                <a:latin typeface="Montserrat"/>
                <a:ea typeface="Montserrat"/>
                <a:cs typeface="Montserrat"/>
                <a:sym typeface="Montserrat"/>
              </a:rPr>
              <a:t>‹#›</a:t>
            </a:fld>
            <a:endParaRPr b="1" i="0" sz="1500" u="none" cap="none" strike="noStrike">
              <a:solidFill>
                <a:schemeClr val="accent1"/>
              </a:solidFill>
              <a:latin typeface="Montserrat"/>
              <a:ea typeface="Montserrat"/>
              <a:cs typeface="Montserrat"/>
              <a:sym typeface="Montserrat"/>
            </a:endParaRPr>
          </a:p>
        </p:txBody>
      </p:sp>
      <p:sp>
        <p:nvSpPr>
          <p:cNvPr id="216" name="Google Shape;216;p26"/>
          <p:cNvSpPr txBox="1"/>
          <p:nvPr>
            <p:ph type="title"/>
          </p:nvPr>
        </p:nvSpPr>
        <p:spPr>
          <a:xfrm>
            <a:off x="176048" y="175939"/>
            <a:ext cx="9387300" cy="779100"/>
          </a:xfrm>
          <a:prstGeom prst="rect">
            <a:avLst/>
          </a:prstGeom>
          <a:noFill/>
          <a:ln>
            <a:noFill/>
          </a:ln>
        </p:spPr>
        <p:txBody>
          <a:bodyPr anchorCtr="0" anchor="t" bIns="45700" lIns="91425" spcFirstLastPara="1" rIns="91425" wrap="square" tIns="45700">
            <a:noAutofit/>
          </a:bodyPr>
          <a:lstStyle>
            <a:lvl1pPr lvl="0" marR="0" algn="l">
              <a:lnSpc>
                <a:spcPct val="90000"/>
              </a:lnSpc>
              <a:spcBef>
                <a:spcPts val="0"/>
              </a:spcBef>
              <a:spcAft>
                <a:spcPts val="0"/>
              </a:spcAft>
              <a:buClr>
                <a:schemeClr val="lt1"/>
              </a:buClr>
              <a:buSzPts val="4400"/>
              <a:buFont typeface="Montserrat Medium"/>
              <a:buNone/>
              <a:defRPr i="0" sz="4400" u="none" cap="none" strike="noStrike">
                <a:solidFill>
                  <a:schemeClr val="lt1"/>
                </a:solidFill>
                <a:latin typeface="Montserrat Medium"/>
                <a:ea typeface="Montserrat Medium"/>
                <a:cs typeface="Montserrat Medium"/>
                <a:sym typeface="Montserrat Medium"/>
              </a:defRPr>
            </a:lvl1pPr>
            <a:lvl2pPr lvl="1">
              <a:spcBef>
                <a:spcPts val="0"/>
              </a:spcBef>
              <a:spcAft>
                <a:spcPts val="0"/>
              </a:spcAft>
              <a:buSzPts val="1500"/>
              <a:buNone/>
              <a:defRPr sz="1900"/>
            </a:lvl2pPr>
            <a:lvl3pPr lvl="2">
              <a:spcBef>
                <a:spcPts val="0"/>
              </a:spcBef>
              <a:spcAft>
                <a:spcPts val="0"/>
              </a:spcAft>
              <a:buSzPts val="1500"/>
              <a:buNone/>
              <a:defRPr sz="1900"/>
            </a:lvl3pPr>
            <a:lvl4pPr lvl="3">
              <a:spcBef>
                <a:spcPts val="0"/>
              </a:spcBef>
              <a:spcAft>
                <a:spcPts val="0"/>
              </a:spcAft>
              <a:buSzPts val="1500"/>
              <a:buNone/>
              <a:defRPr sz="1900"/>
            </a:lvl4pPr>
            <a:lvl5pPr lvl="4">
              <a:spcBef>
                <a:spcPts val="0"/>
              </a:spcBef>
              <a:spcAft>
                <a:spcPts val="0"/>
              </a:spcAft>
              <a:buSzPts val="1500"/>
              <a:buNone/>
              <a:defRPr sz="1900"/>
            </a:lvl5pPr>
            <a:lvl6pPr lvl="5">
              <a:spcBef>
                <a:spcPts val="0"/>
              </a:spcBef>
              <a:spcAft>
                <a:spcPts val="0"/>
              </a:spcAft>
              <a:buSzPts val="1500"/>
              <a:buNone/>
              <a:defRPr sz="1900"/>
            </a:lvl6pPr>
            <a:lvl7pPr lvl="6">
              <a:spcBef>
                <a:spcPts val="0"/>
              </a:spcBef>
              <a:spcAft>
                <a:spcPts val="0"/>
              </a:spcAft>
              <a:buSzPts val="1500"/>
              <a:buNone/>
              <a:defRPr sz="1900"/>
            </a:lvl7pPr>
            <a:lvl8pPr lvl="7">
              <a:spcBef>
                <a:spcPts val="0"/>
              </a:spcBef>
              <a:spcAft>
                <a:spcPts val="0"/>
              </a:spcAft>
              <a:buSzPts val="1500"/>
              <a:buNone/>
              <a:defRPr sz="1900"/>
            </a:lvl8pPr>
            <a:lvl9pPr lvl="8">
              <a:spcBef>
                <a:spcPts val="0"/>
              </a:spcBef>
              <a:spcAft>
                <a:spcPts val="0"/>
              </a:spcAft>
              <a:buSzPts val="1500"/>
              <a:buNone/>
              <a:defRPr sz="1900"/>
            </a:lvl9pPr>
          </a:lstStyle>
          <a:p/>
        </p:txBody>
      </p:sp>
      <p:sp>
        <p:nvSpPr>
          <p:cNvPr id="217" name="Google Shape;217;p26"/>
          <p:cNvSpPr txBox="1"/>
          <p:nvPr/>
        </p:nvSpPr>
        <p:spPr>
          <a:xfrm>
            <a:off x="-54300" y="6497000"/>
            <a:ext cx="3854700" cy="4731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b="1" lang="en-GB" sz="1500">
                <a:solidFill>
                  <a:schemeClr val="dk2"/>
                </a:solidFill>
                <a:latin typeface="Montserrat"/>
                <a:ea typeface="Montserrat"/>
                <a:cs typeface="Montserrat"/>
                <a:sym typeface="Montserrat"/>
              </a:rPr>
              <a:t>WGISS-57, 4-7 March 2024</a:t>
            </a:r>
            <a:endParaRPr b="1" sz="1500">
              <a:solidFill>
                <a:schemeClr val="dk2"/>
              </a:solidFill>
              <a:latin typeface="Montserrat"/>
              <a:ea typeface="Montserrat"/>
              <a:cs typeface="Montserrat"/>
              <a:sym typeface="Montserrat"/>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8" name="Shape 218"/>
        <p:cNvGrpSpPr/>
        <p:nvPr/>
      </p:nvGrpSpPr>
      <p:grpSpPr>
        <a:xfrm>
          <a:off x="0" y="0"/>
          <a:ext cx="0" cy="0"/>
          <a:chOff x="0" y="0"/>
          <a:chExt cx="0" cy="0"/>
        </a:xfrm>
      </p:grpSpPr>
      <p:sp>
        <p:nvSpPr>
          <p:cNvPr id="219" name="Google Shape;219;p27"/>
          <p:cNvSpPr txBox="1"/>
          <p:nvPr>
            <p:ph type="ctrTitle"/>
          </p:nvPr>
        </p:nvSpPr>
        <p:spPr>
          <a:xfrm>
            <a:off x="415611" y="992767"/>
            <a:ext cx="11360700" cy="2736900"/>
          </a:xfrm>
          <a:prstGeom prst="rect">
            <a:avLst/>
          </a:prstGeom>
          <a:noFill/>
          <a:ln>
            <a:noFill/>
          </a:ln>
        </p:spPr>
        <p:txBody>
          <a:bodyPr anchorCtr="0" anchor="b" bIns="121900" lIns="121900" spcFirstLastPara="1" rIns="121900" wrap="square" tIns="121900">
            <a:noAutofit/>
          </a:bodyPr>
          <a:lstStyle>
            <a:lvl1pPr lvl="0" algn="ctr">
              <a:spcBef>
                <a:spcPts val="0"/>
              </a:spcBef>
              <a:spcAft>
                <a:spcPts val="0"/>
              </a:spcAft>
              <a:buSzPts val="6900"/>
              <a:buChar char="●"/>
              <a:defRPr sz="6900"/>
            </a:lvl1pPr>
            <a:lvl2pPr lvl="1" algn="ctr">
              <a:spcBef>
                <a:spcPts val="0"/>
              </a:spcBef>
              <a:spcAft>
                <a:spcPts val="0"/>
              </a:spcAft>
              <a:buSzPts val="6900"/>
              <a:buChar char="○"/>
              <a:defRPr sz="6900"/>
            </a:lvl2pPr>
            <a:lvl3pPr lvl="2" algn="ctr">
              <a:spcBef>
                <a:spcPts val="0"/>
              </a:spcBef>
              <a:spcAft>
                <a:spcPts val="0"/>
              </a:spcAft>
              <a:buSzPts val="6900"/>
              <a:buChar char="■"/>
              <a:defRPr sz="6900"/>
            </a:lvl3pPr>
            <a:lvl4pPr lvl="3" algn="ctr">
              <a:spcBef>
                <a:spcPts val="0"/>
              </a:spcBef>
              <a:spcAft>
                <a:spcPts val="0"/>
              </a:spcAft>
              <a:buSzPts val="6900"/>
              <a:buChar char="●"/>
              <a:defRPr sz="6900"/>
            </a:lvl4pPr>
            <a:lvl5pPr lvl="4" algn="ctr">
              <a:spcBef>
                <a:spcPts val="0"/>
              </a:spcBef>
              <a:spcAft>
                <a:spcPts val="0"/>
              </a:spcAft>
              <a:buSzPts val="6900"/>
              <a:buChar char="○"/>
              <a:defRPr sz="6900"/>
            </a:lvl5pPr>
            <a:lvl6pPr lvl="5" algn="ctr">
              <a:spcBef>
                <a:spcPts val="0"/>
              </a:spcBef>
              <a:spcAft>
                <a:spcPts val="0"/>
              </a:spcAft>
              <a:buSzPts val="6900"/>
              <a:buChar char="■"/>
              <a:defRPr sz="6900"/>
            </a:lvl6pPr>
            <a:lvl7pPr lvl="6" algn="ctr">
              <a:spcBef>
                <a:spcPts val="0"/>
              </a:spcBef>
              <a:spcAft>
                <a:spcPts val="0"/>
              </a:spcAft>
              <a:buSzPts val="6900"/>
              <a:buChar char="●"/>
              <a:defRPr sz="6900"/>
            </a:lvl7pPr>
            <a:lvl8pPr lvl="7" algn="ctr">
              <a:spcBef>
                <a:spcPts val="0"/>
              </a:spcBef>
              <a:spcAft>
                <a:spcPts val="0"/>
              </a:spcAft>
              <a:buSzPts val="6900"/>
              <a:buChar char="○"/>
              <a:defRPr sz="6900"/>
            </a:lvl8pPr>
            <a:lvl9pPr lvl="8" algn="ctr">
              <a:spcBef>
                <a:spcPts val="0"/>
              </a:spcBef>
              <a:spcAft>
                <a:spcPts val="0"/>
              </a:spcAft>
              <a:buSzPts val="6900"/>
              <a:buChar char="■"/>
              <a:defRPr sz="6900"/>
            </a:lvl9pPr>
          </a:lstStyle>
          <a:p/>
        </p:txBody>
      </p:sp>
      <p:sp>
        <p:nvSpPr>
          <p:cNvPr id="220" name="Google Shape;220;p27"/>
          <p:cNvSpPr txBox="1"/>
          <p:nvPr>
            <p:ph idx="1" type="subTitle"/>
          </p:nvPr>
        </p:nvSpPr>
        <p:spPr>
          <a:xfrm>
            <a:off x="415600" y="3778833"/>
            <a:ext cx="11360700" cy="1056900"/>
          </a:xfrm>
          <a:prstGeom prst="rect">
            <a:avLst/>
          </a:prstGeom>
          <a:noFill/>
          <a:ln>
            <a:noFill/>
          </a:ln>
        </p:spPr>
        <p:txBody>
          <a:bodyPr anchorCtr="0" anchor="ctr" bIns="121900" lIns="121900" spcFirstLastPara="1" rIns="121900" wrap="square" tIns="121900">
            <a:no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p:txBody>
      </p:sp>
      <p:sp>
        <p:nvSpPr>
          <p:cNvPr id="221" name="Google Shape;221;p27"/>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Autofit/>
          </a:bodyPr>
          <a:lstStyle>
            <a:lvl1pPr lvl="0">
              <a:buNone/>
              <a:defRPr sz="1900"/>
            </a:lvl1pPr>
            <a:lvl2pPr lvl="1">
              <a:buNone/>
              <a:defRPr sz="1900"/>
            </a:lvl2pPr>
            <a:lvl3pPr lvl="2">
              <a:buNone/>
              <a:defRPr sz="1900"/>
            </a:lvl3pPr>
            <a:lvl4pPr lvl="3">
              <a:buNone/>
              <a:defRPr sz="1900"/>
            </a:lvl4pPr>
            <a:lvl5pPr lvl="4">
              <a:buNone/>
              <a:defRPr sz="1900"/>
            </a:lvl5pPr>
            <a:lvl6pPr lvl="5">
              <a:buNone/>
              <a:defRPr sz="1900"/>
            </a:lvl6pPr>
            <a:lvl7pPr lvl="6">
              <a:buNone/>
              <a:defRPr sz="1900"/>
            </a:lvl7pPr>
            <a:lvl8pPr lvl="7">
              <a:buNone/>
              <a:defRPr sz="1900"/>
            </a:lvl8pPr>
            <a:lvl9pPr lvl="8">
              <a:buNone/>
              <a:defRPr sz="1900"/>
            </a:lvl9pPr>
          </a:lstStyle>
          <a:p>
            <a:pPr indent="0" lvl="0" marL="0" rtl="0" algn="l">
              <a:spcBef>
                <a:spcPts val="0"/>
              </a:spcBef>
              <a:spcAft>
                <a:spcPts val="0"/>
              </a:spcAft>
              <a:buNone/>
            </a:pPr>
            <a:fld id="{00000000-1234-1234-1234-123412341234}" type="slidenum">
              <a:rPr lang="en-GB"/>
              <a:t>‹#›</a:t>
            </a:fld>
            <a:endParaRPr/>
          </a:p>
        </p:txBody>
      </p:sp>
      <p:sp>
        <p:nvSpPr>
          <p:cNvPr id="222" name="Google Shape;222;p27"/>
          <p:cNvSpPr txBox="1"/>
          <p:nvPr/>
        </p:nvSpPr>
        <p:spPr>
          <a:xfrm>
            <a:off x="-54300" y="6497000"/>
            <a:ext cx="3854700" cy="4731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b="1" lang="en-GB" sz="1500">
                <a:solidFill>
                  <a:schemeClr val="dk2"/>
                </a:solidFill>
                <a:latin typeface="Montserrat"/>
                <a:ea typeface="Montserrat"/>
                <a:cs typeface="Montserrat"/>
                <a:sym typeface="Montserrat"/>
              </a:rPr>
              <a:t>WGISS-57, 4-7 March 2024</a:t>
            </a:r>
            <a:endParaRPr b="1" sz="1500">
              <a:solidFill>
                <a:schemeClr val="dk2"/>
              </a:solidFill>
              <a:latin typeface="Montserrat"/>
              <a:ea typeface="Montserrat"/>
              <a:cs typeface="Montserrat"/>
              <a:sym typeface="Montserrat"/>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cream">
  <p:cSld name="1_Divider, cream">
    <p:bg>
      <p:bgPr>
        <a:solidFill>
          <a:schemeClr val="lt2"/>
        </a:solidFill>
      </p:bgPr>
    </p:bg>
    <p:spTree>
      <p:nvGrpSpPr>
        <p:cNvPr id="231" name="Shape 231"/>
        <p:cNvGrpSpPr/>
        <p:nvPr/>
      </p:nvGrpSpPr>
      <p:grpSpPr>
        <a:xfrm>
          <a:off x="0" y="0"/>
          <a:ext cx="0" cy="0"/>
          <a:chOff x="0" y="0"/>
          <a:chExt cx="0" cy="0"/>
        </a:xfrm>
      </p:grpSpPr>
      <p:cxnSp>
        <p:nvCxnSpPr>
          <p:cNvPr id="232" name="Google Shape;232;p29"/>
          <p:cNvCxnSpPr/>
          <p:nvPr/>
        </p:nvCxnSpPr>
        <p:spPr>
          <a:xfrm>
            <a:off x="0" y="6053328"/>
            <a:ext cx="12192000" cy="0"/>
          </a:xfrm>
          <a:prstGeom prst="straightConnector1">
            <a:avLst/>
          </a:prstGeom>
          <a:noFill/>
          <a:ln cap="flat" cmpd="sng" w="9525">
            <a:solidFill>
              <a:srgbClr val="CCCCCC"/>
            </a:solidFill>
            <a:prstDash val="solid"/>
            <a:round/>
            <a:headEnd len="sm" w="sm" type="none"/>
            <a:tailEnd len="sm" w="sm" type="none"/>
          </a:ln>
        </p:spPr>
      </p:cxnSp>
      <p:sp>
        <p:nvSpPr>
          <p:cNvPr id="233" name="Google Shape;233;p29"/>
          <p:cNvSpPr txBox="1"/>
          <p:nvPr>
            <p:ph idx="1" type="body"/>
          </p:nvPr>
        </p:nvSpPr>
        <p:spPr>
          <a:xfrm>
            <a:off x="304800" y="304801"/>
            <a:ext cx="5638800" cy="27432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sz="1400">
                <a:solidFill>
                  <a:schemeClr val="dk1"/>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34" name="Google Shape;234;p29"/>
          <p:cNvSpPr txBox="1"/>
          <p:nvPr>
            <p:ph idx="2" type="subTitle"/>
          </p:nvPr>
        </p:nvSpPr>
        <p:spPr>
          <a:xfrm>
            <a:off x="304800" y="2921002"/>
            <a:ext cx="7620000" cy="660398"/>
          </a:xfrm>
          <a:prstGeom prst="rect">
            <a:avLst/>
          </a:prstGeom>
          <a:noFill/>
          <a:ln>
            <a:noFill/>
          </a:ln>
        </p:spPr>
        <p:txBody>
          <a:bodyPr anchorCtr="0" anchor="t" bIns="0" lIns="0" spcFirstLastPara="1" rIns="0" wrap="square" tIns="0">
            <a:noAutofit/>
          </a:bodyPr>
          <a:lstStyle>
            <a:lvl1pPr lvl="0" algn="l">
              <a:lnSpc>
                <a:spcPct val="100000"/>
              </a:lnSpc>
              <a:spcBef>
                <a:spcPts val="900"/>
              </a:spcBef>
              <a:spcAft>
                <a:spcPts val="0"/>
              </a:spcAft>
              <a:buClr>
                <a:schemeClr val="dk1"/>
              </a:buClr>
              <a:buSzPts val="1400"/>
              <a:buNone/>
              <a:defRPr sz="1400">
                <a:solidFill>
                  <a:schemeClr val="dk1"/>
                </a:solidFill>
              </a:defRPr>
            </a:lvl1pPr>
            <a:lvl2pPr lvl="1" algn="ctr">
              <a:lnSpc>
                <a:spcPct val="100000"/>
              </a:lnSpc>
              <a:spcBef>
                <a:spcPts val="300"/>
              </a:spcBef>
              <a:spcAft>
                <a:spcPts val="0"/>
              </a:spcAft>
              <a:buClr>
                <a:schemeClr val="dk1"/>
              </a:buClr>
              <a:buSzPts val="2000"/>
              <a:buNone/>
              <a:defRPr sz="2000"/>
            </a:lvl2pPr>
            <a:lvl3pPr lvl="2" algn="ctr">
              <a:lnSpc>
                <a:spcPct val="100000"/>
              </a:lnSpc>
              <a:spcBef>
                <a:spcPts val="300"/>
              </a:spcBef>
              <a:spcAft>
                <a:spcPts val="0"/>
              </a:spcAft>
              <a:buClr>
                <a:schemeClr val="dk1"/>
              </a:buClr>
              <a:buSzPts val="1800"/>
              <a:buNone/>
              <a:defRPr sz="1800"/>
            </a:lvl3pPr>
            <a:lvl4pPr lvl="3" algn="ctr">
              <a:lnSpc>
                <a:spcPct val="100000"/>
              </a:lnSpc>
              <a:spcBef>
                <a:spcPts val="300"/>
              </a:spcBef>
              <a:spcAft>
                <a:spcPts val="0"/>
              </a:spcAft>
              <a:buClr>
                <a:schemeClr val="dk1"/>
              </a:buClr>
              <a:buSzPts val="1600"/>
              <a:buNone/>
              <a:defRPr sz="1600"/>
            </a:lvl4pPr>
            <a:lvl5pPr lvl="4" algn="ctr">
              <a:lnSpc>
                <a:spcPct val="100000"/>
              </a:lnSpc>
              <a:spcBef>
                <a:spcPts val="3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35" name="Google Shape;235;p29"/>
          <p:cNvSpPr txBox="1"/>
          <p:nvPr>
            <p:ph type="title"/>
          </p:nvPr>
        </p:nvSpPr>
        <p:spPr>
          <a:xfrm>
            <a:off x="304800" y="1612900"/>
            <a:ext cx="7620000" cy="1155699"/>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4400"/>
              <a:buFont typeface="Arial"/>
              <a:buNone/>
              <a:defRPr b="0" sz="44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6" name="Google Shape;236;p29"/>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7" name="Google Shape;237;p29"/>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8" name="Google Shape;238;p29"/>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2 column">
  <p:cSld name="Text, 2 column">
    <p:bg>
      <p:bgPr>
        <a:solidFill>
          <a:schemeClr val="lt2"/>
        </a:solidFill>
      </p:bgPr>
    </p:bg>
    <p:spTree>
      <p:nvGrpSpPr>
        <p:cNvPr id="239" name="Shape 239"/>
        <p:cNvGrpSpPr/>
        <p:nvPr/>
      </p:nvGrpSpPr>
      <p:grpSpPr>
        <a:xfrm>
          <a:off x="0" y="0"/>
          <a:ext cx="0" cy="0"/>
          <a:chOff x="0" y="0"/>
          <a:chExt cx="0" cy="0"/>
        </a:xfrm>
      </p:grpSpPr>
      <p:sp>
        <p:nvSpPr>
          <p:cNvPr id="240" name="Google Shape;240;p30"/>
          <p:cNvSpPr txBox="1"/>
          <p:nvPr>
            <p:ph idx="1" type="body"/>
          </p:nvPr>
        </p:nvSpPr>
        <p:spPr>
          <a:xfrm>
            <a:off x="304800" y="1612901"/>
            <a:ext cx="5641848" cy="4110367"/>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600"/>
              <a:buNone/>
              <a:defRPr sz="1600"/>
            </a:lvl1pPr>
            <a:lvl2pPr indent="-228600" lvl="1" marL="914400" algn="l">
              <a:lnSpc>
                <a:spcPct val="100000"/>
              </a:lnSpc>
              <a:spcBef>
                <a:spcPts val="300"/>
              </a:spcBef>
              <a:spcAft>
                <a:spcPts val="0"/>
              </a:spcAft>
              <a:buClr>
                <a:schemeClr val="dk1"/>
              </a:buClr>
              <a:buSzPts val="1600"/>
              <a:buNone/>
              <a:defRPr sz="1600"/>
            </a:lvl2pPr>
            <a:lvl3pPr indent="-228600" lvl="2" marL="1371600" algn="l">
              <a:lnSpc>
                <a:spcPct val="100000"/>
              </a:lnSpc>
              <a:spcBef>
                <a:spcPts val="300"/>
              </a:spcBef>
              <a:spcAft>
                <a:spcPts val="0"/>
              </a:spcAft>
              <a:buClr>
                <a:schemeClr val="dk1"/>
              </a:buClr>
              <a:buSzPts val="1600"/>
              <a:buNone/>
              <a:defRPr sz="1600"/>
            </a:lvl3pPr>
            <a:lvl4pPr indent="-228600" lvl="3" marL="1828800" algn="l">
              <a:lnSpc>
                <a:spcPct val="100000"/>
              </a:lnSpc>
              <a:spcBef>
                <a:spcPts val="300"/>
              </a:spcBef>
              <a:spcAft>
                <a:spcPts val="0"/>
              </a:spcAft>
              <a:buClr>
                <a:schemeClr val="dk1"/>
              </a:buClr>
              <a:buSzPts val="1600"/>
              <a:buNone/>
              <a:defRPr sz="1600"/>
            </a:lvl4pPr>
            <a:lvl5pPr indent="-228600" lvl="4" marL="2286000" algn="l">
              <a:lnSpc>
                <a:spcPct val="100000"/>
              </a:lnSpc>
              <a:spcBef>
                <a:spcPts val="300"/>
              </a:spcBef>
              <a:spcAft>
                <a:spcPts val="0"/>
              </a:spcAft>
              <a:buClr>
                <a:schemeClr val="dk1"/>
              </a:buClr>
              <a:buSzPts val="1600"/>
              <a:buNone/>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1" name="Google Shape;241;p30"/>
          <p:cNvSpPr txBox="1"/>
          <p:nvPr>
            <p:ph idx="2" type="body"/>
          </p:nvPr>
        </p:nvSpPr>
        <p:spPr>
          <a:xfrm>
            <a:off x="6248400" y="1612901"/>
            <a:ext cx="5641848" cy="411036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600"/>
              <a:buNone/>
              <a:defRPr sz="1600"/>
            </a:lvl1pPr>
            <a:lvl2pPr indent="-228600" lvl="1" marL="914400" algn="l">
              <a:lnSpc>
                <a:spcPct val="100000"/>
              </a:lnSpc>
              <a:spcBef>
                <a:spcPts val="300"/>
              </a:spcBef>
              <a:spcAft>
                <a:spcPts val="0"/>
              </a:spcAft>
              <a:buClr>
                <a:schemeClr val="dk1"/>
              </a:buClr>
              <a:buSzPts val="1600"/>
              <a:buNone/>
              <a:defRPr sz="1600"/>
            </a:lvl2pPr>
            <a:lvl3pPr indent="-228600" lvl="2" marL="1371600" algn="l">
              <a:lnSpc>
                <a:spcPct val="100000"/>
              </a:lnSpc>
              <a:spcBef>
                <a:spcPts val="300"/>
              </a:spcBef>
              <a:spcAft>
                <a:spcPts val="0"/>
              </a:spcAft>
              <a:buClr>
                <a:schemeClr val="dk1"/>
              </a:buClr>
              <a:buSzPts val="1600"/>
              <a:buNone/>
              <a:defRPr sz="1600"/>
            </a:lvl3pPr>
            <a:lvl4pPr indent="-228600" lvl="3" marL="1828800" algn="l">
              <a:lnSpc>
                <a:spcPct val="100000"/>
              </a:lnSpc>
              <a:spcBef>
                <a:spcPts val="300"/>
              </a:spcBef>
              <a:spcAft>
                <a:spcPts val="0"/>
              </a:spcAft>
              <a:buClr>
                <a:schemeClr val="dk1"/>
              </a:buClr>
              <a:buSzPts val="1600"/>
              <a:buNone/>
              <a:defRPr sz="1600"/>
            </a:lvl4pPr>
            <a:lvl5pPr indent="-228600" lvl="4" marL="2286000" algn="l">
              <a:lnSpc>
                <a:spcPct val="100000"/>
              </a:lnSpc>
              <a:spcBef>
                <a:spcPts val="300"/>
              </a:spcBef>
              <a:spcAft>
                <a:spcPts val="0"/>
              </a:spcAft>
              <a:buClr>
                <a:schemeClr val="dk1"/>
              </a:buClr>
              <a:buSzPts val="1600"/>
              <a:buNone/>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2" name="Google Shape;242;p30"/>
          <p:cNvSpPr txBox="1"/>
          <p:nvPr>
            <p:ph type="title"/>
          </p:nvPr>
        </p:nvSpPr>
        <p:spPr>
          <a:xfrm>
            <a:off x="304800" y="304801"/>
            <a:ext cx="11582400" cy="100329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243" name="Google Shape;243;p30"/>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sp>
        <p:nvSpPr>
          <p:cNvPr id="244" name="Google Shape;244;p30"/>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5" name="Google Shape;245;p30"/>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6" name="Google Shape;246;p30"/>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6, dividers">
  <p:cSld name="Text, 6, dividers">
    <p:bg>
      <p:bgPr>
        <a:solidFill>
          <a:schemeClr val="lt2"/>
        </a:solidFill>
      </p:bgPr>
    </p:bg>
    <p:spTree>
      <p:nvGrpSpPr>
        <p:cNvPr id="247" name="Shape 247"/>
        <p:cNvGrpSpPr/>
        <p:nvPr/>
      </p:nvGrpSpPr>
      <p:grpSpPr>
        <a:xfrm>
          <a:off x="0" y="0"/>
          <a:ext cx="0" cy="0"/>
          <a:chOff x="0" y="0"/>
          <a:chExt cx="0" cy="0"/>
        </a:xfrm>
      </p:grpSpPr>
      <p:cxnSp>
        <p:nvCxnSpPr>
          <p:cNvPr id="248" name="Google Shape;248;p31"/>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cxnSp>
        <p:nvCxnSpPr>
          <p:cNvPr id="249" name="Google Shape;249;p31"/>
          <p:cNvCxnSpPr/>
          <p:nvPr/>
        </p:nvCxnSpPr>
        <p:spPr>
          <a:xfrm>
            <a:off x="3121980" y="3116309"/>
            <a:ext cx="8765220" cy="0"/>
          </a:xfrm>
          <a:prstGeom prst="straightConnector1">
            <a:avLst/>
          </a:prstGeom>
          <a:noFill/>
          <a:ln cap="flat" cmpd="sng" w="9525">
            <a:solidFill>
              <a:srgbClr val="686868"/>
            </a:solidFill>
            <a:prstDash val="solid"/>
            <a:round/>
            <a:headEnd len="sm" w="sm" type="none"/>
            <a:tailEnd len="sm" w="sm" type="none"/>
          </a:ln>
        </p:spPr>
      </p:cxnSp>
      <p:cxnSp>
        <p:nvCxnSpPr>
          <p:cNvPr id="250" name="Google Shape;250;p31"/>
          <p:cNvCxnSpPr/>
          <p:nvPr/>
        </p:nvCxnSpPr>
        <p:spPr>
          <a:xfrm>
            <a:off x="9070848" y="304800"/>
            <a:ext cx="0" cy="5751576"/>
          </a:xfrm>
          <a:prstGeom prst="straightConnector1">
            <a:avLst/>
          </a:prstGeom>
          <a:noFill/>
          <a:ln cap="flat" cmpd="sng" w="9525">
            <a:solidFill>
              <a:srgbClr val="686868"/>
            </a:solidFill>
            <a:prstDash val="solid"/>
            <a:round/>
            <a:headEnd len="sm" w="sm" type="none"/>
            <a:tailEnd len="sm" w="sm" type="none"/>
          </a:ln>
        </p:spPr>
      </p:cxnSp>
      <p:cxnSp>
        <p:nvCxnSpPr>
          <p:cNvPr id="251" name="Google Shape;251;p31"/>
          <p:cNvCxnSpPr/>
          <p:nvPr/>
        </p:nvCxnSpPr>
        <p:spPr>
          <a:xfrm>
            <a:off x="6096000" y="304800"/>
            <a:ext cx="0" cy="5751576"/>
          </a:xfrm>
          <a:prstGeom prst="straightConnector1">
            <a:avLst/>
          </a:prstGeom>
          <a:noFill/>
          <a:ln cap="flat" cmpd="sng" w="9525">
            <a:solidFill>
              <a:srgbClr val="686868"/>
            </a:solidFill>
            <a:prstDash val="solid"/>
            <a:round/>
            <a:headEnd len="sm" w="sm" type="none"/>
            <a:tailEnd len="sm" w="sm" type="none"/>
          </a:ln>
        </p:spPr>
      </p:cxnSp>
      <p:cxnSp>
        <p:nvCxnSpPr>
          <p:cNvPr id="252" name="Google Shape;252;p31"/>
          <p:cNvCxnSpPr/>
          <p:nvPr/>
        </p:nvCxnSpPr>
        <p:spPr>
          <a:xfrm>
            <a:off x="3121980" y="304800"/>
            <a:ext cx="0" cy="5751576"/>
          </a:xfrm>
          <a:prstGeom prst="straightConnector1">
            <a:avLst/>
          </a:prstGeom>
          <a:noFill/>
          <a:ln cap="flat" cmpd="sng" w="9525">
            <a:solidFill>
              <a:srgbClr val="686868"/>
            </a:solidFill>
            <a:prstDash val="solid"/>
            <a:round/>
            <a:headEnd len="sm" w="sm" type="none"/>
            <a:tailEnd len="sm" w="sm" type="none"/>
          </a:ln>
        </p:spPr>
      </p:cxnSp>
      <p:sp>
        <p:nvSpPr>
          <p:cNvPr id="253" name="Google Shape;253;p31"/>
          <p:cNvSpPr txBox="1"/>
          <p:nvPr>
            <p:ph idx="1" type="body"/>
          </p:nvPr>
        </p:nvSpPr>
        <p:spPr>
          <a:xfrm>
            <a:off x="9223397" y="3268709"/>
            <a:ext cx="2663803" cy="2376248"/>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1200"/>
              <a:buNone/>
              <a:defRPr sz="1200">
                <a:solidFill>
                  <a:schemeClr val="dk2"/>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200"/>
              <a:buNone/>
              <a:defRPr sz="1200">
                <a:solidFill>
                  <a:schemeClr val="dk1"/>
                </a:solidFill>
              </a:defRPr>
            </a:lvl2pPr>
            <a:lvl3pPr indent="-304800" lvl="2" marL="1371600" algn="l">
              <a:lnSpc>
                <a:spcPct val="100000"/>
              </a:lnSpc>
              <a:spcBef>
                <a:spcPts val="300"/>
              </a:spcBef>
              <a:spcAft>
                <a:spcPts val="0"/>
              </a:spcAft>
              <a:buClr>
                <a:schemeClr val="dk1"/>
              </a:buClr>
              <a:buSzPts val="1200"/>
              <a:buFont typeface="Arial"/>
              <a:buChar char="•"/>
              <a:defRPr sz="1200"/>
            </a:lvl3pPr>
            <a:lvl4pPr indent="-304800" lvl="3" marL="1828800" algn="l">
              <a:lnSpc>
                <a:spcPct val="100000"/>
              </a:lnSpc>
              <a:spcBef>
                <a:spcPts val="300"/>
              </a:spcBef>
              <a:spcAft>
                <a:spcPts val="0"/>
              </a:spcAft>
              <a:buClr>
                <a:schemeClr val="dk1"/>
              </a:buClr>
              <a:buSzPts val="1200"/>
              <a:buFont typeface="Arial"/>
              <a:buChar char="•"/>
              <a:defRPr sz="1200"/>
            </a:lvl4pPr>
            <a:lvl5pPr indent="-304800" lvl="4" marL="2286000" algn="l">
              <a:lnSpc>
                <a:spcPct val="100000"/>
              </a:lnSpc>
              <a:spcBef>
                <a:spcPts val="300"/>
              </a:spcBef>
              <a:spcAft>
                <a:spcPts val="0"/>
              </a:spcAft>
              <a:buClr>
                <a:schemeClr val="dk1"/>
              </a:buClr>
              <a:buSzPts val="1200"/>
              <a:buFont typeface="Arial"/>
              <a:buChar char="•"/>
              <a:defRPr sz="12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54" name="Google Shape;254;p31"/>
          <p:cNvSpPr txBox="1"/>
          <p:nvPr>
            <p:ph idx="2" type="body"/>
          </p:nvPr>
        </p:nvSpPr>
        <p:spPr>
          <a:xfrm>
            <a:off x="6249998" y="3267969"/>
            <a:ext cx="2663803" cy="2376253"/>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1200"/>
              <a:buNone/>
              <a:defRPr sz="1200">
                <a:solidFill>
                  <a:schemeClr val="dk2"/>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200"/>
              <a:buNone/>
              <a:defRPr sz="1200"/>
            </a:lvl2pPr>
            <a:lvl3pPr indent="-304800" lvl="2" marL="1371600" algn="l">
              <a:lnSpc>
                <a:spcPct val="100000"/>
              </a:lnSpc>
              <a:spcBef>
                <a:spcPts val="300"/>
              </a:spcBef>
              <a:spcAft>
                <a:spcPts val="0"/>
              </a:spcAft>
              <a:buClr>
                <a:schemeClr val="dk1"/>
              </a:buClr>
              <a:buSzPts val="1200"/>
              <a:buFont typeface="Arial"/>
              <a:buChar char="•"/>
              <a:defRPr sz="1200"/>
            </a:lvl3pPr>
            <a:lvl4pPr indent="-304800" lvl="3" marL="1828800" algn="l">
              <a:lnSpc>
                <a:spcPct val="100000"/>
              </a:lnSpc>
              <a:spcBef>
                <a:spcPts val="300"/>
              </a:spcBef>
              <a:spcAft>
                <a:spcPts val="0"/>
              </a:spcAft>
              <a:buClr>
                <a:schemeClr val="dk1"/>
              </a:buClr>
              <a:buSzPts val="1200"/>
              <a:buFont typeface="Arial"/>
              <a:buChar char="•"/>
              <a:defRPr sz="1200"/>
            </a:lvl4pPr>
            <a:lvl5pPr indent="-304800" lvl="4" marL="2286000" algn="l">
              <a:lnSpc>
                <a:spcPct val="100000"/>
              </a:lnSpc>
              <a:spcBef>
                <a:spcPts val="300"/>
              </a:spcBef>
              <a:spcAft>
                <a:spcPts val="0"/>
              </a:spcAft>
              <a:buClr>
                <a:schemeClr val="dk1"/>
              </a:buClr>
              <a:buSzPts val="1200"/>
              <a:buFont typeface="Arial"/>
              <a:buChar char="•"/>
              <a:defRPr sz="12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55" name="Google Shape;255;p31"/>
          <p:cNvSpPr txBox="1"/>
          <p:nvPr>
            <p:ph idx="3" type="body"/>
          </p:nvPr>
        </p:nvSpPr>
        <p:spPr>
          <a:xfrm>
            <a:off x="3275978" y="3267969"/>
            <a:ext cx="2663803" cy="2376253"/>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1200"/>
              <a:buNone/>
              <a:defRPr sz="1200">
                <a:solidFill>
                  <a:schemeClr val="dk2"/>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200"/>
              <a:buNone/>
              <a:defRPr sz="1200"/>
            </a:lvl2pPr>
            <a:lvl3pPr indent="-304800" lvl="2" marL="1371600" algn="l">
              <a:lnSpc>
                <a:spcPct val="100000"/>
              </a:lnSpc>
              <a:spcBef>
                <a:spcPts val="300"/>
              </a:spcBef>
              <a:spcAft>
                <a:spcPts val="0"/>
              </a:spcAft>
              <a:buClr>
                <a:schemeClr val="dk1"/>
              </a:buClr>
              <a:buSzPts val="1200"/>
              <a:buFont typeface="Arial"/>
              <a:buChar char="•"/>
              <a:defRPr sz="1200"/>
            </a:lvl3pPr>
            <a:lvl4pPr indent="-304800" lvl="3" marL="1828800" algn="l">
              <a:lnSpc>
                <a:spcPct val="100000"/>
              </a:lnSpc>
              <a:spcBef>
                <a:spcPts val="300"/>
              </a:spcBef>
              <a:spcAft>
                <a:spcPts val="0"/>
              </a:spcAft>
              <a:buClr>
                <a:schemeClr val="dk1"/>
              </a:buClr>
              <a:buSzPts val="1200"/>
              <a:buFont typeface="Arial"/>
              <a:buChar char="•"/>
              <a:defRPr sz="1200"/>
            </a:lvl4pPr>
            <a:lvl5pPr indent="-304800" lvl="4" marL="2286000" algn="l">
              <a:lnSpc>
                <a:spcPct val="100000"/>
              </a:lnSpc>
              <a:spcBef>
                <a:spcPts val="300"/>
              </a:spcBef>
              <a:spcAft>
                <a:spcPts val="0"/>
              </a:spcAft>
              <a:buClr>
                <a:schemeClr val="dk1"/>
              </a:buClr>
              <a:buSzPts val="1200"/>
              <a:buFont typeface="Arial"/>
              <a:buChar char="•"/>
              <a:defRPr sz="12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56" name="Google Shape;256;p31"/>
          <p:cNvSpPr txBox="1"/>
          <p:nvPr>
            <p:ph idx="4" type="body"/>
          </p:nvPr>
        </p:nvSpPr>
        <p:spPr>
          <a:xfrm>
            <a:off x="9223397" y="304800"/>
            <a:ext cx="2663803" cy="2376248"/>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1200"/>
              <a:buNone/>
              <a:defRPr sz="1200">
                <a:solidFill>
                  <a:schemeClr val="dk2"/>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200"/>
              <a:buNone/>
              <a:defRPr sz="1200">
                <a:solidFill>
                  <a:schemeClr val="dk1"/>
                </a:solidFill>
              </a:defRPr>
            </a:lvl2pPr>
            <a:lvl3pPr indent="-304800" lvl="2" marL="1371600" algn="l">
              <a:lnSpc>
                <a:spcPct val="100000"/>
              </a:lnSpc>
              <a:spcBef>
                <a:spcPts val="300"/>
              </a:spcBef>
              <a:spcAft>
                <a:spcPts val="0"/>
              </a:spcAft>
              <a:buClr>
                <a:schemeClr val="dk1"/>
              </a:buClr>
              <a:buSzPts val="1200"/>
              <a:buFont typeface="Arial"/>
              <a:buChar char="•"/>
              <a:defRPr sz="1200"/>
            </a:lvl3pPr>
            <a:lvl4pPr indent="-304800" lvl="3" marL="1828800" algn="l">
              <a:lnSpc>
                <a:spcPct val="100000"/>
              </a:lnSpc>
              <a:spcBef>
                <a:spcPts val="300"/>
              </a:spcBef>
              <a:spcAft>
                <a:spcPts val="0"/>
              </a:spcAft>
              <a:buClr>
                <a:schemeClr val="dk1"/>
              </a:buClr>
              <a:buSzPts val="1200"/>
              <a:buFont typeface="Arial"/>
              <a:buChar char="•"/>
              <a:defRPr sz="1200"/>
            </a:lvl4pPr>
            <a:lvl5pPr indent="-304800" lvl="4" marL="2286000" algn="l">
              <a:lnSpc>
                <a:spcPct val="100000"/>
              </a:lnSpc>
              <a:spcBef>
                <a:spcPts val="300"/>
              </a:spcBef>
              <a:spcAft>
                <a:spcPts val="0"/>
              </a:spcAft>
              <a:buClr>
                <a:schemeClr val="dk1"/>
              </a:buClr>
              <a:buSzPts val="1200"/>
              <a:buFont typeface="Arial"/>
              <a:buChar char="•"/>
              <a:defRPr sz="12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57" name="Google Shape;257;p31"/>
          <p:cNvSpPr txBox="1"/>
          <p:nvPr>
            <p:ph idx="5" type="body"/>
          </p:nvPr>
        </p:nvSpPr>
        <p:spPr>
          <a:xfrm>
            <a:off x="6249998" y="304800"/>
            <a:ext cx="2663803" cy="2376253"/>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1200"/>
              <a:buNone/>
              <a:defRPr sz="1200">
                <a:solidFill>
                  <a:schemeClr val="dk2"/>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200"/>
              <a:buNone/>
              <a:defRPr sz="1200"/>
            </a:lvl2pPr>
            <a:lvl3pPr indent="-304800" lvl="2" marL="1371600" algn="l">
              <a:lnSpc>
                <a:spcPct val="100000"/>
              </a:lnSpc>
              <a:spcBef>
                <a:spcPts val="300"/>
              </a:spcBef>
              <a:spcAft>
                <a:spcPts val="0"/>
              </a:spcAft>
              <a:buClr>
                <a:schemeClr val="dk1"/>
              </a:buClr>
              <a:buSzPts val="1200"/>
              <a:buFont typeface="Arial"/>
              <a:buChar char="•"/>
              <a:defRPr sz="1200"/>
            </a:lvl3pPr>
            <a:lvl4pPr indent="-304800" lvl="3" marL="1828800" algn="l">
              <a:lnSpc>
                <a:spcPct val="100000"/>
              </a:lnSpc>
              <a:spcBef>
                <a:spcPts val="300"/>
              </a:spcBef>
              <a:spcAft>
                <a:spcPts val="0"/>
              </a:spcAft>
              <a:buClr>
                <a:schemeClr val="dk1"/>
              </a:buClr>
              <a:buSzPts val="1200"/>
              <a:buFont typeface="Arial"/>
              <a:buChar char="•"/>
              <a:defRPr sz="1200"/>
            </a:lvl4pPr>
            <a:lvl5pPr indent="-304800" lvl="4" marL="2286000" algn="l">
              <a:lnSpc>
                <a:spcPct val="100000"/>
              </a:lnSpc>
              <a:spcBef>
                <a:spcPts val="300"/>
              </a:spcBef>
              <a:spcAft>
                <a:spcPts val="0"/>
              </a:spcAft>
              <a:buClr>
                <a:schemeClr val="dk1"/>
              </a:buClr>
              <a:buSzPts val="1200"/>
              <a:buFont typeface="Arial"/>
              <a:buChar char="•"/>
              <a:defRPr sz="12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58" name="Google Shape;258;p31"/>
          <p:cNvSpPr txBox="1"/>
          <p:nvPr>
            <p:ph idx="6" type="body"/>
          </p:nvPr>
        </p:nvSpPr>
        <p:spPr>
          <a:xfrm>
            <a:off x="3275978" y="304800"/>
            <a:ext cx="2663803" cy="2376253"/>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1200"/>
              <a:buNone/>
              <a:defRPr sz="1200">
                <a:solidFill>
                  <a:schemeClr val="dk2"/>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200"/>
              <a:buNone/>
              <a:defRPr sz="1200"/>
            </a:lvl2pPr>
            <a:lvl3pPr indent="-304800" lvl="2" marL="1371600" algn="l">
              <a:lnSpc>
                <a:spcPct val="100000"/>
              </a:lnSpc>
              <a:spcBef>
                <a:spcPts val="300"/>
              </a:spcBef>
              <a:spcAft>
                <a:spcPts val="0"/>
              </a:spcAft>
              <a:buClr>
                <a:schemeClr val="dk1"/>
              </a:buClr>
              <a:buSzPts val="1200"/>
              <a:buFont typeface="Arial"/>
              <a:buChar char="•"/>
              <a:defRPr sz="1200"/>
            </a:lvl3pPr>
            <a:lvl4pPr indent="-304800" lvl="3" marL="1828800" algn="l">
              <a:lnSpc>
                <a:spcPct val="100000"/>
              </a:lnSpc>
              <a:spcBef>
                <a:spcPts val="300"/>
              </a:spcBef>
              <a:spcAft>
                <a:spcPts val="0"/>
              </a:spcAft>
              <a:buClr>
                <a:schemeClr val="dk1"/>
              </a:buClr>
              <a:buSzPts val="1200"/>
              <a:buFont typeface="Arial"/>
              <a:buChar char="•"/>
              <a:defRPr sz="1200"/>
            </a:lvl4pPr>
            <a:lvl5pPr indent="-304800" lvl="4" marL="2286000" algn="l">
              <a:lnSpc>
                <a:spcPct val="100000"/>
              </a:lnSpc>
              <a:spcBef>
                <a:spcPts val="300"/>
              </a:spcBef>
              <a:spcAft>
                <a:spcPts val="0"/>
              </a:spcAft>
              <a:buClr>
                <a:schemeClr val="dk1"/>
              </a:buClr>
              <a:buSzPts val="1200"/>
              <a:buFont typeface="Arial"/>
              <a:buChar char="•"/>
              <a:defRPr sz="12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59" name="Google Shape;259;p31"/>
          <p:cNvSpPr txBox="1"/>
          <p:nvPr>
            <p:ph type="title"/>
          </p:nvPr>
        </p:nvSpPr>
        <p:spPr>
          <a:xfrm>
            <a:off x="304800" y="304801"/>
            <a:ext cx="2670047" cy="297179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0" name="Google Shape;260;p31"/>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1" name="Google Shape;261;p31"/>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2" name="Google Shape;262;p31"/>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p:cSld name="Timeline">
    <p:bg>
      <p:bgPr>
        <a:solidFill>
          <a:schemeClr val="lt2"/>
        </a:solidFill>
      </p:bgPr>
    </p:bg>
    <p:spTree>
      <p:nvGrpSpPr>
        <p:cNvPr id="263" name="Shape 263"/>
        <p:cNvGrpSpPr/>
        <p:nvPr/>
      </p:nvGrpSpPr>
      <p:grpSpPr>
        <a:xfrm>
          <a:off x="0" y="0"/>
          <a:ext cx="0" cy="0"/>
          <a:chOff x="0" y="0"/>
          <a:chExt cx="0" cy="0"/>
        </a:xfrm>
      </p:grpSpPr>
      <p:sp>
        <p:nvSpPr>
          <p:cNvPr id="264" name="Google Shape;264;p32"/>
          <p:cNvSpPr/>
          <p:nvPr>
            <p:ph idx="2" type="tbl"/>
          </p:nvPr>
        </p:nvSpPr>
        <p:spPr>
          <a:xfrm>
            <a:off x="304800" y="1612899"/>
            <a:ext cx="11582400" cy="4445001"/>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chemeClr val="dk1"/>
              </a:buClr>
              <a:buSzPts val="1800"/>
              <a:buFont typeface="Inter"/>
              <a:buNone/>
              <a:defRPr b="0" i="0" sz="1800" u="none" cap="none" strike="noStrike">
                <a:solidFill>
                  <a:schemeClr val="dk1"/>
                </a:solidFill>
                <a:latin typeface="Inter"/>
                <a:ea typeface="Inter"/>
                <a:cs typeface="Inter"/>
                <a:sym typeface="Inter"/>
              </a:defRPr>
            </a:lvl1pPr>
            <a:lvl2pPr lvl="1" marR="0" rtl="0" algn="l">
              <a:lnSpc>
                <a:spcPct val="100000"/>
              </a:lnSpc>
              <a:spcBef>
                <a:spcPts val="0"/>
              </a:spcBef>
              <a:spcAft>
                <a:spcPts val="0"/>
              </a:spcAft>
              <a:buClr>
                <a:schemeClr val="dk1"/>
              </a:buClr>
              <a:buSzPts val="1800"/>
              <a:buFont typeface="Inter"/>
              <a:buNone/>
              <a:defRPr b="0" i="0" sz="1800" u="none" cap="none" strike="noStrike">
                <a:solidFill>
                  <a:schemeClr val="dk1"/>
                </a:solidFill>
                <a:latin typeface="Inter"/>
                <a:ea typeface="Inter"/>
                <a:cs typeface="Inter"/>
                <a:sym typeface="Inter"/>
              </a:defRPr>
            </a:lvl2pPr>
            <a:lvl3pPr lvl="2" marR="0" rtl="0" algn="l">
              <a:lnSpc>
                <a:spcPct val="100000"/>
              </a:lnSpc>
              <a:spcBef>
                <a:spcPts val="0"/>
              </a:spcBef>
              <a:spcAft>
                <a:spcPts val="0"/>
              </a:spcAft>
              <a:buClr>
                <a:schemeClr val="dk1"/>
              </a:buClr>
              <a:buSzPts val="1800"/>
              <a:buFont typeface="Inter"/>
              <a:buNone/>
              <a:defRPr b="0" i="0" sz="1800" u="none" cap="none" strike="noStrike">
                <a:solidFill>
                  <a:schemeClr val="dk1"/>
                </a:solidFill>
                <a:latin typeface="Inter"/>
                <a:ea typeface="Inter"/>
                <a:cs typeface="Inter"/>
                <a:sym typeface="Inter"/>
              </a:defRPr>
            </a:lvl3pPr>
            <a:lvl4pPr lvl="3" marR="0" rtl="0" algn="l">
              <a:lnSpc>
                <a:spcPct val="100000"/>
              </a:lnSpc>
              <a:spcBef>
                <a:spcPts val="0"/>
              </a:spcBef>
              <a:spcAft>
                <a:spcPts val="0"/>
              </a:spcAft>
              <a:buClr>
                <a:schemeClr val="dk1"/>
              </a:buClr>
              <a:buSzPts val="1800"/>
              <a:buFont typeface="Inter"/>
              <a:buNone/>
              <a:defRPr b="0" i="0" sz="1800" u="none" cap="none" strike="noStrike">
                <a:solidFill>
                  <a:schemeClr val="dk1"/>
                </a:solidFill>
                <a:latin typeface="Inter"/>
                <a:ea typeface="Inter"/>
                <a:cs typeface="Inter"/>
                <a:sym typeface="Inter"/>
              </a:defRPr>
            </a:lvl4pPr>
            <a:lvl5pPr lvl="4" marR="0" rtl="0" algn="l">
              <a:lnSpc>
                <a:spcPct val="100000"/>
              </a:lnSpc>
              <a:spcBef>
                <a:spcPts val="0"/>
              </a:spcBef>
              <a:spcAft>
                <a:spcPts val="0"/>
              </a:spcAft>
              <a:buClr>
                <a:schemeClr val="dk1"/>
              </a:buClr>
              <a:buSzPts val="1800"/>
              <a:buFont typeface="Inter"/>
              <a:buNone/>
              <a:defRPr b="0" i="0" sz="1800" u="none" cap="none" strike="noStrike">
                <a:solidFill>
                  <a:schemeClr val="dk1"/>
                </a:solidFill>
                <a:latin typeface="Inter"/>
                <a:ea typeface="Inter"/>
                <a:cs typeface="Inter"/>
                <a:sym typeface="Inter"/>
              </a:defRPr>
            </a:lvl5pPr>
            <a:lvl6pPr lvl="5" marR="0" rtl="0" algn="l">
              <a:lnSpc>
                <a:spcPct val="100000"/>
              </a:lnSpc>
              <a:spcBef>
                <a:spcPts val="0"/>
              </a:spcBef>
              <a:spcAft>
                <a:spcPts val="0"/>
              </a:spcAft>
              <a:buClr>
                <a:schemeClr val="dk1"/>
              </a:buClr>
              <a:buSzPts val="1800"/>
              <a:buFont typeface="Inter"/>
              <a:buNone/>
              <a:defRPr b="0" i="0" sz="1800" u="none" cap="none" strike="noStrike">
                <a:solidFill>
                  <a:schemeClr val="dk1"/>
                </a:solidFill>
                <a:latin typeface="Inter"/>
                <a:ea typeface="Inter"/>
                <a:cs typeface="Inter"/>
                <a:sym typeface="Inter"/>
              </a:defRPr>
            </a:lvl6pPr>
            <a:lvl7pPr lvl="6" marR="0" rtl="0" algn="l">
              <a:lnSpc>
                <a:spcPct val="100000"/>
              </a:lnSpc>
              <a:spcBef>
                <a:spcPts val="0"/>
              </a:spcBef>
              <a:spcAft>
                <a:spcPts val="0"/>
              </a:spcAft>
              <a:buClr>
                <a:schemeClr val="dk1"/>
              </a:buClr>
              <a:buSzPts val="1800"/>
              <a:buFont typeface="Inter"/>
              <a:buNone/>
              <a:defRPr b="0" i="0" sz="1800" u="none" cap="none" strike="noStrike">
                <a:solidFill>
                  <a:schemeClr val="dk1"/>
                </a:solidFill>
                <a:latin typeface="Inter"/>
                <a:ea typeface="Inter"/>
                <a:cs typeface="Inter"/>
                <a:sym typeface="Inter"/>
              </a:defRPr>
            </a:lvl7pPr>
            <a:lvl8pPr lvl="7" marR="0" rtl="0" algn="l">
              <a:lnSpc>
                <a:spcPct val="100000"/>
              </a:lnSpc>
              <a:spcBef>
                <a:spcPts val="0"/>
              </a:spcBef>
              <a:spcAft>
                <a:spcPts val="0"/>
              </a:spcAft>
              <a:buClr>
                <a:schemeClr val="dk1"/>
              </a:buClr>
              <a:buSzPts val="1800"/>
              <a:buFont typeface="Inter"/>
              <a:buNone/>
              <a:defRPr b="0" i="0" sz="1800" u="none" cap="none" strike="noStrike">
                <a:solidFill>
                  <a:schemeClr val="dk1"/>
                </a:solidFill>
                <a:latin typeface="Inter"/>
                <a:ea typeface="Inter"/>
                <a:cs typeface="Inter"/>
                <a:sym typeface="Inter"/>
              </a:defRPr>
            </a:lvl8pPr>
            <a:lvl9pPr lvl="8" marR="0" rtl="0" algn="l">
              <a:lnSpc>
                <a:spcPct val="100000"/>
              </a:lnSpc>
              <a:spcBef>
                <a:spcPts val="0"/>
              </a:spcBef>
              <a:spcAft>
                <a:spcPts val="0"/>
              </a:spcAft>
              <a:buClr>
                <a:schemeClr val="dk1"/>
              </a:buClr>
              <a:buSzPts val="1800"/>
              <a:buFont typeface="Inter"/>
              <a:buNone/>
              <a:defRPr b="0" i="0" sz="1800" u="none" cap="none" strike="noStrike">
                <a:solidFill>
                  <a:schemeClr val="dk1"/>
                </a:solidFill>
                <a:latin typeface="Inter"/>
                <a:ea typeface="Inter"/>
                <a:cs typeface="Inter"/>
                <a:sym typeface="Inter"/>
              </a:defRPr>
            </a:lvl9pPr>
          </a:lstStyle>
          <a:p/>
        </p:txBody>
      </p:sp>
      <p:sp>
        <p:nvSpPr>
          <p:cNvPr id="265" name="Google Shape;265;p32"/>
          <p:cNvSpPr txBox="1"/>
          <p:nvPr>
            <p:ph idx="1" type="body"/>
          </p:nvPr>
        </p:nvSpPr>
        <p:spPr>
          <a:xfrm>
            <a:off x="6248400" y="304801"/>
            <a:ext cx="5645727" cy="1003299"/>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2400"/>
              <a:buNone/>
              <a:defRPr sz="2400">
                <a:latin typeface="Arial"/>
                <a:ea typeface="Arial"/>
                <a:cs typeface="Arial"/>
                <a:sym typeface="Aria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66" name="Google Shape;266;p32"/>
          <p:cNvSpPr txBox="1"/>
          <p:nvPr>
            <p:ph type="title"/>
          </p:nvPr>
        </p:nvSpPr>
        <p:spPr>
          <a:xfrm>
            <a:off x="304800" y="304801"/>
            <a:ext cx="4648200" cy="100329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7" name="Google Shape;267;p32"/>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8" name="Google Shape;268;p32"/>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9" name="Google Shape;269;p32"/>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3, dividers">
  <p:cSld name="Text, 3, dividers">
    <p:bg>
      <p:bgPr>
        <a:solidFill>
          <a:schemeClr val="lt2"/>
        </a:solidFill>
      </p:bgPr>
    </p:bg>
    <p:spTree>
      <p:nvGrpSpPr>
        <p:cNvPr id="270" name="Shape 270"/>
        <p:cNvGrpSpPr/>
        <p:nvPr/>
      </p:nvGrpSpPr>
      <p:grpSpPr>
        <a:xfrm>
          <a:off x="0" y="0"/>
          <a:ext cx="0" cy="0"/>
          <a:chOff x="0" y="0"/>
          <a:chExt cx="0" cy="0"/>
        </a:xfrm>
      </p:grpSpPr>
      <p:cxnSp>
        <p:nvCxnSpPr>
          <p:cNvPr id="271" name="Google Shape;271;p33"/>
          <p:cNvCxnSpPr/>
          <p:nvPr/>
        </p:nvCxnSpPr>
        <p:spPr>
          <a:xfrm>
            <a:off x="9070848" y="304800"/>
            <a:ext cx="0" cy="5751576"/>
          </a:xfrm>
          <a:prstGeom prst="straightConnector1">
            <a:avLst/>
          </a:prstGeom>
          <a:noFill/>
          <a:ln cap="flat" cmpd="sng" w="9525">
            <a:solidFill>
              <a:srgbClr val="686868"/>
            </a:solidFill>
            <a:prstDash val="solid"/>
            <a:round/>
            <a:headEnd len="sm" w="sm" type="none"/>
            <a:tailEnd len="sm" w="sm" type="none"/>
          </a:ln>
        </p:spPr>
      </p:cxnSp>
      <p:cxnSp>
        <p:nvCxnSpPr>
          <p:cNvPr id="272" name="Google Shape;272;p33"/>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cxnSp>
        <p:nvCxnSpPr>
          <p:cNvPr id="273" name="Google Shape;273;p33"/>
          <p:cNvCxnSpPr/>
          <p:nvPr/>
        </p:nvCxnSpPr>
        <p:spPr>
          <a:xfrm>
            <a:off x="6096000" y="304800"/>
            <a:ext cx="0" cy="5751576"/>
          </a:xfrm>
          <a:prstGeom prst="straightConnector1">
            <a:avLst/>
          </a:prstGeom>
          <a:noFill/>
          <a:ln cap="flat" cmpd="sng" w="9525">
            <a:solidFill>
              <a:srgbClr val="686868"/>
            </a:solidFill>
            <a:prstDash val="solid"/>
            <a:round/>
            <a:headEnd len="sm" w="sm" type="none"/>
            <a:tailEnd len="sm" w="sm" type="none"/>
          </a:ln>
        </p:spPr>
      </p:cxnSp>
      <p:cxnSp>
        <p:nvCxnSpPr>
          <p:cNvPr id="274" name="Google Shape;274;p33"/>
          <p:cNvCxnSpPr/>
          <p:nvPr/>
        </p:nvCxnSpPr>
        <p:spPr>
          <a:xfrm>
            <a:off x="3128357" y="304800"/>
            <a:ext cx="0" cy="5751576"/>
          </a:xfrm>
          <a:prstGeom prst="straightConnector1">
            <a:avLst/>
          </a:prstGeom>
          <a:noFill/>
          <a:ln cap="flat" cmpd="sng" w="9525">
            <a:solidFill>
              <a:srgbClr val="686868"/>
            </a:solidFill>
            <a:prstDash val="solid"/>
            <a:round/>
            <a:headEnd len="sm" w="sm" type="none"/>
            <a:tailEnd len="sm" w="sm" type="none"/>
          </a:ln>
        </p:spPr>
      </p:cxnSp>
      <p:sp>
        <p:nvSpPr>
          <p:cNvPr id="275" name="Google Shape;275;p33"/>
          <p:cNvSpPr txBox="1"/>
          <p:nvPr>
            <p:ph idx="1" type="body"/>
          </p:nvPr>
        </p:nvSpPr>
        <p:spPr>
          <a:xfrm>
            <a:off x="9223397" y="4750311"/>
            <a:ext cx="2670196" cy="122133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9600"/>
              <a:buNone/>
              <a:defRPr b="0" i="0" sz="9600">
                <a:solidFill>
                  <a:schemeClr val="dk1"/>
                </a:solidFill>
                <a:latin typeface="Arial"/>
                <a:ea typeface="Arial"/>
                <a:cs typeface="Arial"/>
                <a:sym typeface="Arial"/>
              </a:defRPr>
            </a:lvl1pPr>
            <a:lvl2pPr indent="-228600" lvl="1" marL="914400" algn="l">
              <a:lnSpc>
                <a:spcPct val="100000"/>
              </a:lnSpc>
              <a:spcBef>
                <a:spcPts val="0"/>
              </a:spcBef>
              <a:spcAft>
                <a:spcPts val="0"/>
              </a:spcAft>
              <a:buClr>
                <a:schemeClr val="dk1"/>
              </a:buClr>
              <a:buSzPts val="1200"/>
              <a:buNone/>
              <a:defRPr/>
            </a:lvl2pPr>
            <a:lvl3pPr indent="-228600" lvl="2" marL="1371600" algn="l">
              <a:lnSpc>
                <a:spcPct val="100000"/>
              </a:lnSpc>
              <a:spcBef>
                <a:spcPts val="300"/>
              </a:spcBef>
              <a:spcAft>
                <a:spcPts val="0"/>
              </a:spcAft>
              <a:buClr>
                <a:schemeClr val="dk1"/>
              </a:buClr>
              <a:buSzPts val="1200"/>
              <a:buNone/>
              <a:defRPr/>
            </a:lvl3pPr>
            <a:lvl4pPr indent="-228600" lvl="3" marL="1828800" algn="l">
              <a:lnSpc>
                <a:spcPct val="100000"/>
              </a:lnSpc>
              <a:spcBef>
                <a:spcPts val="300"/>
              </a:spcBef>
              <a:spcAft>
                <a:spcPts val="0"/>
              </a:spcAft>
              <a:buClr>
                <a:schemeClr val="dk1"/>
              </a:buClr>
              <a:buSzPts val="1200"/>
              <a:buNone/>
              <a:defRPr/>
            </a:lvl4pPr>
            <a:lvl5pPr indent="-228600" lvl="4" marL="2286000" algn="l">
              <a:lnSpc>
                <a:spcPct val="100000"/>
              </a:lnSpc>
              <a:spcBef>
                <a:spcPts val="300"/>
              </a:spcBef>
              <a:spcAft>
                <a:spcPts val="0"/>
              </a:spcAft>
              <a:buClr>
                <a:schemeClr val="dk1"/>
              </a:buClr>
              <a:buSzPts val="12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6" name="Google Shape;276;p33"/>
          <p:cNvSpPr txBox="1"/>
          <p:nvPr>
            <p:ph idx="2" type="body"/>
          </p:nvPr>
        </p:nvSpPr>
        <p:spPr>
          <a:xfrm>
            <a:off x="6253197" y="4750311"/>
            <a:ext cx="2670196" cy="122133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9600"/>
              <a:buNone/>
              <a:defRPr b="0" i="0" sz="9600">
                <a:solidFill>
                  <a:schemeClr val="dk1"/>
                </a:solidFill>
                <a:latin typeface="Arial"/>
                <a:ea typeface="Arial"/>
                <a:cs typeface="Arial"/>
                <a:sym typeface="Arial"/>
              </a:defRPr>
            </a:lvl1pPr>
            <a:lvl2pPr indent="-228600" lvl="1" marL="914400" algn="l">
              <a:lnSpc>
                <a:spcPct val="100000"/>
              </a:lnSpc>
              <a:spcBef>
                <a:spcPts val="0"/>
              </a:spcBef>
              <a:spcAft>
                <a:spcPts val="0"/>
              </a:spcAft>
              <a:buClr>
                <a:schemeClr val="dk1"/>
              </a:buClr>
              <a:buSzPts val="1200"/>
              <a:buNone/>
              <a:defRPr/>
            </a:lvl2pPr>
            <a:lvl3pPr indent="-228600" lvl="2" marL="1371600" algn="l">
              <a:lnSpc>
                <a:spcPct val="100000"/>
              </a:lnSpc>
              <a:spcBef>
                <a:spcPts val="300"/>
              </a:spcBef>
              <a:spcAft>
                <a:spcPts val="0"/>
              </a:spcAft>
              <a:buClr>
                <a:schemeClr val="dk1"/>
              </a:buClr>
              <a:buSzPts val="1200"/>
              <a:buNone/>
              <a:defRPr/>
            </a:lvl3pPr>
            <a:lvl4pPr indent="-228600" lvl="3" marL="1828800" algn="l">
              <a:lnSpc>
                <a:spcPct val="100000"/>
              </a:lnSpc>
              <a:spcBef>
                <a:spcPts val="300"/>
              </a:spcBef>
              <a:spcAft>
                <a:spcPts val="0"/>
              </a:spcAft>
              <a:buClr>
                <a:schemeClr val="dk1"/>
              </a:buClr>
              <a:buSzPts val="1200"/>
              <a:buNone/>
              <a:defRPr/>
            </a:lvl4pPr>
            <a:lvl5pPr indent="-228600" lvl="4" marL="2286000" algn="l">
              <a:lnSpc>
                <a:spcPct val="100000"/>
              </a:lnSpc>
              <a:spcBef>
                <a:spcPts val="300"/>
              </a:spcBef>
              <a:spcAft>
                <a:spcPts val="0"/>
              </a:spcAft>
              <a:buClr>
                <a:schemeClr val="dk1"/>
              </a:buClr>
              <a:buSzPts val="12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7" name="Google Shape;277;p33"/>
          <p:cNvSpPr txBox="1"/>
          <p:nvPr>
            <p:ph idx="3" type="body"/>
          </p:nvPr>
        </p:nvSpPr>
        <p:spPr>
          <a:xfrm>
            <a:off x="3285554" y="4750311"/>
            <a:ext cx="2670196" cy="122133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9600"/>
              <a:buNone/>
              <a:defRPr b="0" i="0" sz="9600">
                <a:solidFill>
                  <a:schemeClr val="dk1"/>
                </a:solidFill>
                <a:latin typeface="Arial"/>
                <a:ea typeface="Arial"/>
                <a:cs typeface="Arial"/>
                <a:sym typeface="Arial"/>
              </a:defRPr>
            </a:lvl1pPr>
            <a:lvl2pPr indent="-228600" lvl="1" marL="914400" algn="l">
              <a:lnSpc>
                <a:spcPct val="100000"/>
              </a:lnSpc>
              <a:spcBef>
                <a:spcPts val="0"/>
              </a:spcBef>
              <a:spcAft>
                <a:spcPts val="0"/>
              </a:spcAft>
              <a:buClr>
                <a:schemeClr val="dk1"/>
              </a:buClr>
              <a:buSzPts val="1200"/>
              <a:buNone/>
              <a:defRPr/>
            </a:lvl2pPr>
            <a:lvl3pPr indent="-228600" lvl="2" marL="1371600" algn="l">
              <a:lnSpc>
                <a:spcPct val="100000"/>
              </a:lnSpc>
              <a:spcBef>
                <a:spcPts val="300"/>
              </a:spcBef>
              <a:spcAft>
                <a:spcPts val="0"/>
              </a:spcAft>
              <a:buClr>
                <a:schemeClr val="dk1"/>
              </a:buClr>
              <a:buSzPts val="1200"/>
              <a:buNone/>
              <a:defRPr/>
            </a:lvl3pPr>
            <a:lvl4pPr indent="-228600" lvl="3" marL="1828800" algn="l">
              <a:lnSpc>
                <a:spcPct val="100000"/>
              </a:lnSpc>
              <a:spcBef>
                <a:spcPts val="300"/>
              </a:spcBef>
              <a:spcAft>
                <a:spcPts val="0"/>
              </a:spcAft>
              <a:buClr>
                <a:schemeClr val="dk1"/>
              </a:buClr>
              <a:buSzPts val="1200"/>
              <a:buNone/>
              <a:defRPr/>
            </a:lvl4pPr>
            <a:lvl5pPr indent="-228600" lvl="4" marL="2286000" algn="l">
              <a:lnSpc>
                <a:spcPct val="100000"/>
              </a:lnSpc>
              <a:spcBef>
                <a:spcPts val="300"/>
              </a:spcBef>
              <a:spcAft>
                <a:spcPts val="0"/>
              </a:spcAft>
              <a:buClr>
                <a:schemeClr val="dk1"/>
              </a:buClr>
              <a:buSzPts val="12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8" name="Google Shape;278;p33"/>
          <p:cNvSpPr txBox="1"/>
          <p:nvPr>
            <p:ph idx="4" type="body"/>
          </p:nvPr>
        </p:nvSpPr>
        <p:spPr>
          <a:xfrm>
            <a:off x="9223397" y="304800"/>
            <a:ext cx="2663803" cy="36322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1200"/>
              <a:buNone/>
              <a:defRPr sz="1200">
                <a:solidFill>
                  <a:schemeClr val="dk2"/>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200"/>
              <a:buNone/>
              <a:defRPr sz="1200">
                <a:solidFill>
                  <a:schemeClr val="dk1"/>
                </a:solidFill>
              </a:defRPr>
            </a:lvl2pPr>
            <a:lvl3pPr indent="-304800" lvl="2" marL="1371600" algn="l">
              <a:lnSpc>
                <a:spcPct val="100000"/>
              </a:lnSpc>
              <a:spcBef>
                <a:spcPts val="300"/>
              </a:spcBef>
              <a:spcAft>
                <a:spcPts val="0"/>
              </a:spcAft>
              <a:buClr>
                <a:schemeClr val="dk1"/>
              </a:buClr>
              <a:buSzPts val="1200"/>
              <a:buFont typeface="Arial"/>
              <a:buChar char="•"/>
              <a:defRPr sz="1200"/>
            </a:lvl3pPr>
            <a:lvl4pPr indent="-304800" lvl="3" marL="1828800" algn="l">
              <a:lnSpc>
                <a:spcPct val="100000"/>
              </a:lnSpc>
              <a:spcBef>
                <a:spcPts val="300"/>
              </a:spcBef>
              <a:spcAft>
                <a:spcPts val="0"/>
              </a:spcAft>
              <a:buClr>
                <a:schemeClr val="dk1"/>
              </a:buClr>
              <a:buSzPts val="1200"/>
              <a:buFont typeface="Arial"/>
              <a:buChar char="•"/>
              <a:defRPr sz="1200"/>
            </a:lvl4pPr>
            <a:lvl5pPr indent="-304800" lvl="4" marL="2286000" algn="l">
              <a:lnSpc>
                <a:spcPct val="100000"/>
              </a:lnSpc>
              <a:spcBef>
                <a:spcPts val="300"/>
              </a:spcBef>
              <a:spcAft>
                <a:spcPts val="0"/>
              </a:spcAft>
              <a:buClr>
                <a:schemeClr val="dk1"/>
              </a:buClr>
              <a:buSzPts val="1200"/>
              <a:buFont typeface="Arial"/>
              <a:buChar char="•"/>
              <a:defRPr sz="12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79" name="Google Shape;279;p33"/>
          <p:cNvSpPr txBox="1"/>
          <p:nvPr>
            <p:ph idx="5" type="body"/>
          </p:nvPr>
        </p:nvSpPr>
        <p:spPr>
          <a:xfrm>
            <a:off x="6249998" y="304800"/>
            <a:ext cx="2663803" cy="36322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1200"/>
              <a:buNone/>
              <a:defRPr sz="1200">
                <a:solidFill>
                  <a:schemeClr val="dk2"/>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200"/>
              <a:buNone/>
              <a:defRPr sz="1200"/>
            </a:lvl2pPr>
            <a:lvl3pPr indent="-304800" lvl="2" marL="1371600" algn="l">
              <a:lnSpc>
                <a:spcPct val="100000"/>
              </a:lnSpc>
              <a:spcBef>
                <a:spcPts val="300"/>
              </a:spcBef>
              <a:spcAft>
                <a:spcPts val="0"/>
              </a:spcAft>
              <a:buClr>
                <a:schemeClr val="dk1"/>
              </a:buClr>
              <a:buSzPts val="1200"/>
              <a:buFont typeface="Arial"/>
              <a:buChar char="•"/>
              <a:defRPr sz="1200"/>
            </a:lvl3pPr>
            <a:lvl4pPr indent="-304800" lvl="3" marL="1828800" algn="l">
              <a:lnSpc>
                <a:spcPct val="100000"/>
              </a:lnSpc>
              <a:spcBef>
                <a:spcPts val="300"/>
              </a:spcBef>
              <a:spcAft>
                <a:spcPts val="0"/>
              </a:spcAft>
              <a:buClr>
                <a:schemeClr val="dk1"/>
              </a:buClr>
              <a:buSzPts val="1200"/>
              <a:buFont typeface="Arial"/>
              <a:buChar char="•"/>
              <a:defRPr sz="1200"/>
            </a:lvl4pPr>
            <a:lvl5pPr indent="-304800" lvl="4" marL="2286000" algn="l">
              <a:lnSpc>
                <a:spcPct val="100000"/>
              </a:lnSpc>
              <a:spcBef>
                <a:spcPts val="300"/>
              </a:spcBef>
              <a:spcAft>
                <a:spcPts val="0"/>
              </a:spcAft>
              <a:buClr>
                <a:schemeClr val="dk1"/>
              </a:buClr>
              <a:buSzPts val="1200"/>
              <a:buFont typeface="Arial"/>
              <a:buChar char="•"/>
              <a:defRPr sz="12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80" name="Google Shape;280;p33"/>
          <p:cNvSpPr txBox="1"/>
          <p:nvPr>
            <p:ph idx="6" type="body"/>
          </p:nvPr>
        </p:nvSpPr>
        <p:spPr>
          <a:xfrm>
            <a:off x="3282355" y="304800"/>
            <a:ext cx="2663803" cy="36322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1200"/>
              <a:buNone/>
              <a:defRPr sz="1200">
                <a:solidFill>
                  <a:schemeClr val="dk2"/>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200"/>
              <a:buNone/>
              <a:defRPr sz="1200"/>
            </a:lvl2pPr>
            <a:lvl3pPr indent="-304800" lvl="2" marL="1371600" algn="l">
              <a:lnSpc>
                <a:spcPct val="100000"/>
              </a:lnSpc>
              <a:spcBef>
                <a:spcPts val="300"/>
              </a:spcBef>
              <a:spcAft>
                <a:spcPts val="0"/>
              </a:spcAft>
              <a:buClr>
                <a:schemeClr val="dk1"/>
              </a:buClr>
              <a:buSzPts val="1200"/>
              <a:buFont typeface="Arial"/>
              <a:buChar char="•"/>
              <a:defRPr sz="1200"/>
            </a:lvl3pPr>
            <a:lvl4pPr indent="-304800" lvl="3" marL="1828800" algn="l">
              <a:lnSpc>
                <a:spcPct val="100000"/>
              </a:lnSpc>
              <a:spcBef>
                <a:spcPts val="300"/>
              </a:spcBef>
              <a:spcAft>
                <a:spcPts val="0"/>
              </a:spcAft>
              <a:buClr>
                <a:schemeClr val="dk1"/>
              </a:buClr>
              <a:buSzPts val="1200"/>
              <a:buFont typeface="Arial"/>
              <a:buChar char="•"/>
              <a:defRPr sz="1200"/>
            </a:lvl4pPr>
            <a:lvl5pPr indent="-304800" lvl="4" marL="2286000" algn="l">
              <a:lnSpc>
                <a:spcPct val="100000"/>
              </a:lnSpc>
              <a:spcBef>
                <a:spcPts val="300"/>
              </a:spcBef>
              <a:spcAft>
                <a:spcPts val="0"/>
              </a:spcAft>
              <a:buClr>
                <a:schemeClr val="dk1"/>
              </a:buClr>
              <a:buSzPts val="1200"/>
              <a:buFont typeface="Arial"/>
              <a:buChar char="•"/>
              <a:defRPr sz="12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81" name="Google Shape;281;p33"/>
          <p:cNvSpPr txBox="1"/>
          <p:nvPr>
            <p:ph type="title"/>
          </p:nvPr>
        </p:nvSpPr>
        <p:spPr>
          <a:xfrm>
            <a:off x="304800" y="304801"/>
            <a:ext cx="2670047" cy="297179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2" name="Google Shape;282;p33"/>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3" name="Google Shape;283;p33"/>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4" name="Google Shape;284;p33"/>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image" showMasterSp="0">
  <p:cSld name="Cover, image">
    <p:bg>
      <p:bgPr>
        <a:solidFill>
          <a:schemeClr val="lt2"/>
        </a:solidFill>
      </p:bgPr>
    </p:bg>
    <p:spTree>
      <p:nvGrpSpPr>
        <p:cNvPr id="285" name="Shape 285"/>
        <p:cNvGrpSpPr/>
        <p:nvPr/>
      </p:nvGrpSpPr>
      <p:grpSpPr>
        <a:xfrm>
          <a:off x="0" y="0"/>
          <a:ext cx="0" cy="0"/>
          <a:chOff x="0" y="0"/>
          <a:chExt cx="0" cy="0"/>
        </a:xfrm>
      </p:grpSpPr>
      <p:cxnSp>
        <p:nvCxnSpPr>
          <p:cNvPr id="286" name="Google Shape;286;p34"/>
          <p:cNvCxnSpPr/>
          <p:nvPr/>
        </p:nvCxnSpPr>
        <p:spPr>
          <a:xfrm>
            <a:off x="0" y="6053328"/>
            <a:ext cx="12188952" cy="0"/>
          </a:xfrm>
          <a:prstGeom prst="straightConnector1">
            <a:avLst/>
          </a:prstGeom>
          <a:noFill/>
          <a:ln cap="flat" cmpd="sng" w="9525">
            <a:solidFill>
              <a:srgbClr val="686868"/>
            </a:solidFill>
            <a:prstDash val="solid"/>
            <a:round/>
            <a:headEnd len="sm" w="sm" type="none"/>
            <a:tailEnd len="sm" w="sm" type="none"/>
          </a:ln>
        </p:spPr>
      </p:cxnSp>
      <p:sp>
        <p:nvSpPr>
          <p:cNvPr id="287" name="Google Shape;287;p34"/>
          <p:cNvSpPr/>
          <p:nvPr>
            <p:ph idx="2" type="pic"/>
          </p:nvPr>
        </p:nvSpPr>
        <p:spPr>
          <a:xfrm>
            <a:off x="6096000" y="-18288"/>
            <a:ext cx="6120384" cy="6894576"/>
          </a:xfrm>
          <a:prstGeom prst="rect">
            <a:avLst/>
          </a:prstGeom>
          <a:solidFill>
            <a:srgbClr val="E8E2CE"/>
          </a:solidFill>
          <a:ln cap="flat" cmpd="sng" w="9525">
            <a:solidFill>
              <a:srgbClr val="686868"/>
            </a:solidFill>
            <a:prstDash val="solid"/>
            <a:round/>
            <a:headEnd len="sm" w="sm" type="none"/>
            <a:tailEnd len="sm" w="sm" type="none"/>
          </a:ln>
        </p:spPr>
      </p:sp>
      <p:sp>
        <p:nvSpPr>
          <p:cNvPr id="288" name="Google Shape;288;p34"/>
          <p:cNvSpPr txBox="1"/>
          <p:nvPr>
            <p:ph idx="1" type="body"/>
          </p:nvPr>
        </p:nvSpPr>
        <p:spPr>
          <a:xfrm>
            <a:off x="304800" y="6244230"/>
            <a:ext cx="3657600" cy="308970"/>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sz="1400"/>
            </a:lvl1pPr>
            <a:lvl2pPr indent="-342900" lvl="1" marL="914400" algn="l">
              <a:lnSpc>
                <a:spcPct val="100000"/>
              </a:lnSpc>
              <a:spcBef>
                <a:spcPts val="300"/>
              </a:spcBef>
              <a:spcAft>
                <a:spcPts val="0"/>
              </a:spcAft>
              <a:buClr>
                <a:schemeClr val="dk1"/>
              </a:buClr>
              <a:buSzPts val="1800"/>
              <a:buChar char="•"/>
              <a:defRPr/>
            </a:lvl2pPr>
            <a:lvl3pPr indent="-342900" lvl="2" marL="1371600" algn="l">
              <a:lnSpc>
                <a:spcPct val="100000"/>
              </a:lnSpc>
              <a:spcBef>
                <a:spcPts val="300"/>
              </a:spcBef>
              <a:spcAft>
                <a:spcPts val="0"/>
              </a:spcAft>
              <a:buClr>
                <a:schemeClr val="dk1"/>
              </a:buClr>
              <a:buSzPts val="1800"/>
              <a:buChar char="•"/>
              <a:defRPr/>
            </a:lvl3pPr>
            <a:lvl4pPr indent="-342900" lvl="3" marL="1828800" algn="l">
              <a:lnSpc>
                <a:spcPct val="100000"/>
              </a:lnSpc>
              <a:spcBef>
                <a:spcPts val="300"/>
              </a:spcBef>
              <a:spcAft>
                <a:spcPts val="0"/>
              </a:spcAft>
              <a:buClr>
                <a:schemeClr val="dk1"/>
              </a:buClr>
              <a:buSzPts val="1800"/>
              <a:buChar char="•"/>
              <a:defRPr/>
            </a:lvl4pPr>
            <a:lvl5pPr indent="-342900" lvl="4" marL="2286000" algn="l">
              <a:lnSpc>
                <a:spcPct val="100000"/>
              </a:lnSpc>
              <a:spcBef>
                <a:spcPts val="3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9" name="Google Shape;289;p34"/>
          <p:cNvSpPr txBox="1"/>
          <p:nvPr>
            <p:ph idx="3" type="subTitle"/>
          </p:nvPr>
        </p:nvSpPr>
        <p:spPr>
          <a:xfrm>
            <a:off x="304800" y="2921001"/>
            <a:ext cx="5030770" cy="1015999"/>
          </a:xfrm>
          <a:prstGeom prst="rect">
            <a:avLst/>
          </a:prstGeom>
          <a:noFill/>
          <a:ln>
            <a:noFill/>
          </a:ln>
        </p:spPr>
        <p:txBody>
          <a:bodyPr anchorCtr="0" anchor="t" bIns="0" lIns="0" spcFirstLastPara="1" rIns="0" wrap="square" tIns="0">
            <a:noAutofit/>
          </a:bodyPr>
          <a:lstStyle>
            <a:lvl1pPr lvl="0" algn="l">
              <a:lnSpc>
                <a:spcPct val="100000"/>
              </a:lnSpc>
              <a:spcBef>
                <a:spcPts val="900"/>
              </a:spcBef>
              <a:spcAft>
                <a:spcPts val="0"/>
              </a:spcAft>
              <a:buClr>
                <a:schemeClr val="dk1"/>
              </a:buClr>
              <a:buSzPts val="1400"/>
              <a:buNone/>
              <a:defRPr sz="1400">
                <a:solidFill>
                  <a:schemeClr val="dk1"/>
                </a:solidFill>
              </a:defRPr>
            </a:lvl1pPr>
            <a:lvl2pPr lvl="1" algn="ctr">
              <a:lnSpc>
                <a:spcPct val="100000"/>
              </a:lnSpc>
              <a:spcBef>
                <a:spcPts val="300"/>
              </a:spcBef>
              <a:spcAft>
                <a:spcPts val="0"/>
              </a:spcAft>
              <a:buClr>
                <a:schemeClr val="dk1"/>
              </a:buClr>
              <a:buSzPts val="2000"/>
              <a:buNone/>
              <a:defRPr sz="2000"/>
            </a:lvl2pPr>
            <a:lvl3pPr lvl="2" algn="ctr">
              <a:lnSpc>
                <a:spcPct val="100000"/>
              </a:lnSpc>
              <a:spcBef>
                <a:spcPts val="300"/>
              </a:spcBef>
              <a:spcAft>
                <a:spcPts val="0"/>
              </a:spcAft>
              <a:buClr>
                <a:schemeClr val="dk1"/>
              </a:buClr>
              <a:buSzPts val="1800"/>
              <a:buNone/>
              <a:defRPr sz="1800"/>
            </a:lvl3pPr>
            <a:lvl4pPr lvl="3" algn="ctr">
              <a:lnSpc>
                <a:spcPct val="100000"/>
              </a:lnSpc>
              <a:spcBef>
                <a:spcPts val="300"/>
              </a:spcBef>
              <a:spcAft>
                <a:spcPts val="0"/>
              </a:spcAft>
              <a:buClr>
                <a:schemeClr val="dk1"/>
              </a:buClr>
              <a:buSzPts val="1600"/>
              <a:buNone/>
              <a:defRPr sz="1600"/>
            </a:lvl4pPr>
            <a:lvl5pPr lvl="4" algn="ctr">
              <a:lnSpc>
                <a:spcPct val="100000"/>
              </a:lnSpc>
              <a:spcBef>
                <a:spcPts val="3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90" name="Google Shape;290;p34"/>
          <p:cNvSpPr txBox="1"/>
          <p:nvPr>
            <p:ph type="ctrTitle"/>
          </p:nvPr>
        </p:nvSpPr>
        <p:spPr>
          <a:xfrm>
            <a:off x="304799" y="1612900"/>
            <a:ext cx="5030771" cy="1155700"/>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4400"/>
              <a:buFont typeface="Arial"/>
              <a:buNone/>
              <a:defRPr b="0" sz="44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1" name="Google Shape;291;p34"/>
          <p:cNvSpPr/>
          <p:nvPr/>
        </p:nvSpPr>
        <p:spPr>
          <a:xfrm>
            <a:off x="304800" y="304799"/>
            <a:ext cx="1794440" cy="40291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dark, image" showMasterSp="0">
  <p:cSld name="Cover, dark, image">
    <p:bg>
      <p:bgPr>
        <a:solidFill>
          <a:schemeClr val="lt1"/>
        </a:solidFill>
      </p:bgPr>
    </p:bg>
    <p:spTree>
      <p:nvGrpSpPr>
        <p:cNvPr id="292" name="Shape 292"/>
        <p:cNvGrpSpPr/>
        <p:nvPr/>
      </p:nvGrpSpPr>
      <p:grpSpPr>
        <a:xfrm>
          <a:off x="0" y="0"/>
          <a:ext cx="0" cy="0"/>
          <a:chOff x="0" y="0"/>
          <a:chExt cx="0" cy="0"/>
        </a:xfrm>
      </p:grpSpPr>
      <p:cxnSp>
        <p:nvCxnSpPr>
          <p:cNvPr id="293" name="Google Shape;293;p35"/>
          <p:cNvCxnSpPr/>
          <p:nvPr/>
        </p:nvCxnSpPr>
        <p:spPr>
          <a:xfrm>
            <a:off x="0" y="6053328"/>
            <a:ext cx="12188952" cy="0"/>
          </a:xfrm>
          <a:prstGeom prst="straightConnector1">
            <a:avLst/>
          </a:prstGeom>
          <a:noFill/>
          <a:ln cap="flat" cmpd="sng" w="9525">
            <a:solidFill>
              <a:srgbClr val="CCCCCC"/>
            </a:solidFill>
            <a:prstDash val="solid"/>
            <a:round/>
            <a:headEnd len="sm" w="sm" type="none"/>
            <a:tailEnd len="sm" w="sm" type="none"/>
          </a:ln>
        </p:spPr>
      </p:cxnSp>
      <p:sp>
        <p:nvSpPr>
          <p:cNvPr id="294" name="Google Shape;294;p35"/>
          <p:cNvSpPr/>
          <p:nvPr>
            <p:ph idx="2" type="pic"/>
          </p:nvPr>
        </p:nvSpPr>
        <p:spPr>
          <a:xfrm>
            <a:off x="6096000" y="-18288"/>
            <a:ext cx="6120384" cy="6894576"/>
          </a:xfrm>
          <a:prstGeom prst="rect">
            <a:avLst/>
          </a:prstGeom>
          <a:solidFill>
            <a:srgbClr val="000001"/>
          </a:solidFill>
          <a:ln cap="flat" cmpd="sng" w="9525">
            <a:solidFill>
              <a:srgbClr val="CCCCCC"/>
            </a:solidFill>
            <a:prstDash val="solid"/>
            <a:round/>
            <a:headEnd len="sm" w="sm" type="none"/>
            <a:tailEnd len="sm" w="sm" type="none"/>
          </a:ln>
        </p:spPr>
      </p:sp>
      <p:sp>
        <p:nvSpPr>
          <p:cNvPr id="295" name="Google Shape;295;p35"/>
          <p:cNvSpPr txBox="1"/>
          <p:nvPr>
            <p:ph idx="1" type="body"/>
          </p:nvPr>
        </p:nvSpPr>
        <p:spPr>
          <a:xfrm>
            <a:off x="304800" y="6244230"/>
            <a:ext cx="3657600" cy="308970"/>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sz="1400"/>
            </a:lvl1pPr>
            <a:lvl2pPr indent="-342900" lvl="1" marL="914400" algn="l">
              <a:lnSpc>
                <a:spcPct val="100000"/>
              </a:lnSpc>
              <a:spcBef>
                <a:spcPts val="300"/>
              </a:spcBef>
              <a:spcAft>
                <a:spcPts val="0"/>
              </a:spcAft>
              <a:buClr>
                <a:schemeClr val="dk1"/>
              </a:buClr>
              <a:buSzPts val="1800"/>
              <a:buChar char="•"/>
              <a:defRPr/>
            </a:lvl2pPr>
            <a:lvl3pPr indent="-342900" lvl="2" marL="1371600" algn="l">
              <a:lnSpc>
                <a:spcPct val="100000"/>
              </a:lnSpc>
              <a:spcBef>
                <a:spcPts val="300"/>
              </a:spcBef>
              <a:spcAft>
                <a:spcPts val="0"/>
              </a:spcAft>
              <a:buClr>
                <a:schemeClr val="dk1"/>
              </a:buClr>
              <a:buSzPts val="1800"/>
              <a:buChar char="•"/>
              <a:defRPr/>
            </a:lvl3pPr>
            <a:lvl4pPr indent="-342900" lvl="3" marL="1828800" algn="l">
              <a:lnSpc>
                <a:spcPct val="100000"/>
              </a:lnSpc>
              <a:spcBef>
                <a:spcPts val="300"/>
              </a:spcBef>
              <a:spcAft>
                <a:spcPts val="0"/>
              </a:spcAft>
              <a:buClr>
                <a:schemeClr val="dk1"/>
              </a:buClr>
              <a:buSzPts val="1800"/>
              <a:buChar char="•"/>
              <a:defRPr/>
            </a:lvl4pPr>
            <a:lvl5pPr indent="-342900" lvl="4" marL="2286000" algn="l">
              <a:lnSpc>
                <a:spcPct val="100000"/>
              </a:lnSpc>
              <a:spcBef>
                <a:spcPts val="3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6" name="Google Shape;296;p35"/>
          <p:cNvSpPr txBox="1"/>
          <p:nvPr>
            <p:ph idx="3" type="subTitle"/>
          </p:nvPr>
        </p:nvSpPr>
        <p:spPr>
          <a:xfrm>
            <a:off x="304800" y="2921001"/>
            <a:ext cx="5330612" cy="1015999"/>
          </a:xfrm>
          <a:prstGeom prst="rect">
            <a:avLst/>
          </a:prstGeom>
          <a:noFill/>
          <a:ln>
            <a:noFill/>
          </a:ln>
        </p:spPr>
        <p:txBody>
          <a:bodyPr anchorCtr="0" anchor="t" bIns="0" lIns="0" spcFirstLastPara="1" rIns="0" wrap="square" tIns="0">
            <a:noAutofit/>
          </a:bodyPr>
          <a:lstStyle>
            <a:lvl1pPr lvl="0" algn="l">
              <a:lnSpc>
                <a:spcPct val="100000"/>
              </a:lnSpc>
              <a:spcBef>
                <a:spcPts val="900"/>
              </a:spcBef>
              <a:spcAft>
                <a:spcPts val="0"/>
              </a:spcAft>
              <a:buClr>
                <a:schemeClr val="dk1"/>
              </a:buClr>
              <a:buSzPts val="1400"/>
              <a:buNone/>
              <a:defRPr sz="1400">
                <a:solidFill>
                  <a:schemeClr val="dk1"/>
                </a:solidFill>
              </a:defRPr>
            </a:lvl1pPr>
            <a:lvl2pPr lvl="1" algn="ctr">
              <a:lnSpc>
                <a:spcPct val="100000"/>
              </a:lnSpc>
              <a:spcBef>
                <a:spcPts val="300"/>
              </a:spcBef>
              <a:spcAft>
                <a:spcPts val="0"/>
              </a:spcAft>
              <a:buClr>
                <a:schemeClr val="dk1"/>
              </a:buClr>
              <a:buSzPts val="2000"/>
              <a:buNone/>
              <a:defRPr sz="2000"/>
            </a:lvl2pPr>
            <a:lvl3pPr lvl="2" algn="ctr">
              <a:lnSpc>
                <a:spcPct val="100000"/>
              </a:lnSpc>
              <a:spcBef>
                <a:spcPts val="300"/>
              </a:spcBef>
              <a:spcAft>
                <a:spcPts val="0"/>
              </a:spcAft>
              <a:buClr>
                <a:schemeClr val="dk1"/>
              </a:buClr>
              <a:buSzPts val="1800"/>
              <a:buNone/>
              <a:defRPr sz="1800"/>
            </a:lvl3pPr>
            <a:lvl4pPr lvl="3" algn="ctr">
              <a:lnSpc>
                <a:spcPct val="100000"/>
              </a:lnSpc>
              <a:spcBef>
                <a:spcPts val="300"/>
              </a:spcBef>
              <a:spcAft>
                <a:spcPts val="0"/>
              </a:spcAft>
              <a:buClr>
                <a:schemeClr val="dk1"/>
              </a:buClr>
              <a:buSzPts val="1600"/>
              <a:buNone/>
              <a:defRPr sz="1600"/>
            </a:lvl4pPr>
            <a:lvl5pPr lvl="4" algn="ctr">
              <a:lnSpc>
                <a:spcPct val="100000"/>
              </a:lnSpc>
              <a:spcBef>
                <a:spcPts val="3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97" name="Google Shape;297;p35"/>
          <p:cNvSpPr txBox="1"/>
          <p:nvPr>
            <p:ph type="ctrTitle"/>
          </p:nvPr>
        </p:nvSpPr>
        <p:spPr>
          <a:xfrm>
            <a:off x="304799" y="1612900"/>
            <a:ext cx="5330613" cy="1155700"/>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4400"/>
              <a:buFont typeface="Arial"/>
              <a:buNone/>
              <a:defRPr b="0" sz="44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8" name="Google Shape;298;p35"/>
          <p:cNvSpPr/>
          <p:nvPr/>
        </p:nvSpPr>
        <p:spPr>
          <a:xfrm>
            <a:off x="304800" y="304799"/>
            <a:ext cx="1794440" cy="40291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 showMasterSp="0">
  <p:cSld name="–  ">
    <p:bg>
      <p:bgPr>
        <a:solidFill>
          <a:srgbClr val="FFFF00"/>
        </a:solidFill>
      </p:bgPr>
    </p:bg>
    <p:spTree>
      <p:nvGrpSpPr>
        <p:cNvPr id="299" name="Shape 299"/>
        <p:cNvGrpSpPr/>
        <p:nvPr/>
      </p:nvGrpSpPr>
      <p:grpSpPr>
        <a:xfrm>
          <a:off x="0" y="0"/>
          <a:ext cx="0" cy="0"/>
          <a:chOff x="0" y="0"/>
          <a:chExt cx="0" cy="0"/>
        </a:xfrm>
      </p:grpSpPr>
      <p:sp>
        <p:nvSpPr>
          <p:cNvPr id="300" name="Google Shape;300;p36"/>
          <p:cNvSpPr/>
          <p:nvPr/>
        </p:nvSpPr>
        <p:spPr>
          <a:xfrm>
            <a:off x="304800" y="665370"/>
            <a:ext cx="11582400" cy="1663700"/>
          </a:xfrm>
          <a:prstGeom prst="rect">
            <a:avLst/>
          </a:prstGeom>
          <a:noFill/>
          <a:ln>
            <a:noFill/>
          </a:ln>
        </p:spPr>
        <p:txBody>
          <a:bodyPr anchorCtr="0" anchor="t" bIns="0" lIns="0" spcFirstLastPara="1" rIns="0" wrap="square" tIns="0">
            <a:noAutofit/>
          </a:bodyPr>
          <a:lstStyle/>
          <a:p>
            <a:pPr indent="0" lvl="0" marL="0" marR="0" rtl="0" algn="l">
              <a:lnSpc>
                <a:spcPct val="75000"/>
              </a:lnSpc>
              <a:spcBef>
                <a:spcPts val="0"/>
              </a:spcBef>
              <a:spcAft>
                <a:spcPts val="0"/>
              </a:spcAft>
              <a:buClr>
                <a:schemeClr val="dk1"/>
              </a:buClr>
              <a:buSzPts val="14400"/>
              <a:buFont typeface="Arial"/>
              <a:buNone/>
            </a:pPr>
            <a:r>
              <a:rPr b="0" i="0" lang="en-GB" sz="14400" u="none" cap="none" strike="noStrike">
                <a:solidFill>
                  <a:schemeClr val="dk1"/>
                </a:solidFill>
                <a:latin typeface="Arial"/>
                <a:ea typeface="Arial"/>
                <a:cs typeface="Arial"/>
                <a:sym typeface="Arial"/>
              </a:rPr>
              <a:t>Dividers</a:t>
            </a:r>
            <a:endParaRPr b="0" i="0" sz="1400" u="none" cap="none" strike="noStrike">
              <a:solidFill>
                <a:srgbClr val="000000"/>
              </a:solidFill>
              <a:latin typeface="Arial"/>
              <a:ea typeface="Arial"/>
              <a:cs typeface="Arial"/>
              <a:sym typeface="Arial"/>
            </a:endParaRPr>
          </a:p>
        </p:txBody>
      </p:sp>
      <p:sp>
        <p:nvSpPr>
          <p:cNvPr id="301" name="Google Shape;301;p36"/>
          <p:cNvSpPr/>
          <p:nvPr/>
        </p:nvSpPr>
        <p:spPr>
          <a:xfrm>
            <a:off x="304800" y="5436151"/>
            <a:ext cx="4870174" cy="109717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2400"/>
              <a:buFont typeface="Arial"/>
              <a:buNone/>
            </a:pPr>
            <a:r>
              <a:rPr b="0" i="0" lang="en-GB" sz="2400" u="none" cap="none" strike="noStrike">
                <a:solidFill>
                  <a:schemeClr val="dk1"/>
                </a:solidFill>
                <a:latin typeface="Arial"/>
                <a:ea typeface="Arial"/>
                <a:cs typeface="Arial"/>
                <a:sym typeface="Arial"/>
              </a:rPr>
              <a:t>Please note: this slide is intended for organization only. Do not use it in a presentation.</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gray">
  <p:cSld name="Divider, gray">
    <p:bg>
      <p:bgPr>
        <a:solidFill>
          <a:schemeClr val="lt1"/>
        </a:solidFill>
      </p:bgPr>
    </p:bg>
    <p:spTree>
      <p:nvGrpSpPr>
        <p:cNvPr id="302" name="Shape 302"/>
        <p:cNvGrpSpPr/>
        <p:nvPr/>
      </p:nvGrpSpPr>
      <p:grpSpPr>
        <a:xfrm>
          <a:off x="0" y="0"/>
          <a:ext cx="0" cy="0"/>
          <a:chOff x="0" y="0"/>
          <a:chExt cx="0" cy="0"/>
        </a:xfrm>
      </p:grpSpPr>
      <p:cxnSp>
        <p:nvCxnSpPr>
          <p:cNvPr id="303" name="Google Shape;303;p37"/>
          <p:cNvCxnSpPr/>
          <p:nvPr/>
        </p:nvCxnSpPr>
        <p:spPr>
          <a:xfrm>
            <a:off x="0" y="6053328"/>
            <a:ext cx="12192000" cy="0"/>
          </a:xfrm>
          <a:prstGeom prst="straightConnector1">
            <a:avLst/>
          </a:prstGeom>
          <a:noFill/>
          <a:ln cap="flat" cmpd="sng" w="9525">
            <a:solidFill>
              <a:srgbClr val="CCCCCC"/>
            </a:solidFill>
            <a:prstDash val="solid"/>
            <a:round/>
            <a:headEnd len="sm" w="sm" type="none"/>
            <a:tailEnd len="sm" w="sm" type="none"/>
          </a:ln>
        </p:spPr>
      </p:cxnSp>
      <p:sp>
        <p:nvSpPr>
          <p:cNvPr id="304" name="Google Shape;304;p37"/>
          <p:cNvSpPr txBox="1"/>
          <p:nvPr>
            <p:ph idx="1" type="body"/>
          </p:nvPr>
        </p:nvSpPr>
        <p:spPr>
          <a:xfrm>
            <a:off x="304800" y="304801"/>
            <a:ext cx="5638800" cy="27432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sz="1400">
                <a:solidFill>
                  <a:schemeClr val="dk1"/>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05" name="Google Shape;305;p37"/>
          <p:cNvSpPr txBox="1"/>
          <p:nvPr>
            <p:ph idx="2" type="subTitle"/>
          </p:nvPr>
        </p:nvSpPr>
        <p:spPr>
          <a:xfrm>
            <a:off x="304800" y="2921002"/>
            <a:ext cx="7620000" cy="660398"/>
          </a:xfrm>
          <a:prstGeom prst="rect">
            <a:avLst/>
          </a:prstGeom>
          <a:noFill/>
          <a:ln>
            <a:noFill/>
          </a:ln>
        </p:spPr>
        <p:txBody>
          <a:bodyPr anchorCtr="0" anchor="t" bIns="0" lIns="0" spcFirstLastPara="1" rIns="0" wrap="square" tIns="0">
            <a:noAutofit/>
          </a:bodyPr>
          <a:lstStyle>
            <a:lvl1pPr lvl="0" algn="l">
              <a:lnSpc>
                <a:spcPct val="100000"/>
              </a:lnSpc>
              <a:spcBef>
                <a:spcPts val="900"/>
              </a:spcBef>
              <a:spcAft>
                <a:spcPts val="0"/>
              </a:spcAft>
              <a:buClr>
                <a:schemeClr val="dk1"/>
              </a:buClr>
              <a:buSzPts val="1400"/>
              <a:buNone/>
              <a:defRPr sz="1400">
                <a:solidFill>
                  <a:schemeClr val="dk1"/>
                </a:solidFill>
              </a:defRPr>
            </a:lvl1pPr>
            <a:lvl2pPr lvl="1" algn="ctr">
              <a:lnSpc>
                <a:spcPct val="100000"/>
              </a:lnSpc>
              <a:spcBef>
                <a:spcPts val="300"/>
              </a:spcBef>
              <a:spcAft>
                <a:spcPts val="0"/>
              </a:spcAft>
              <a:buClr>
                <a:schemeClr val="dk1"/>
              </a:buClr>
              <a:buSzPts val="2000"/>
              <a:buNone/>
              <a:defRPr sz="2000"/>
            </a:lvl2pPr>
            <a:lvl3pPr lvl="2" algn="ctr">
              <a:lnSpc>
                <a:spcPct val="100000"/>
              </a:lnSpc>
              <a:spcBef>
                <a:spcPts val="300"/>
              </a:spcBef>
              <a:spcAft>
                <a:spcPts val="0"/>
              </a:spcAft>
              <a:buClr>
                <a:schemeClr val="dk1"/>
              </a:buClr>
              <a:buSzPts val="1800"/>
              <a:buNone/>
              <a:defRPr sz="1800"/>
            </a:lvl3pPr>
            <a:lvl4pPr lvl="3" algn="ctr">
              <a:lnSpc>
                <a:spcPct val="100000"/>
              </a:lnSpc>
              <a:spcBef>
                <a:spcPts val="300"/>
              </a:spcBef>
              <a:spcAft>
                <a:spcPts val="0"/>
              </a:spcAft>
              <a:buClr>
                <a:schemeClr val="dk1"/>
              </a:buClr>
              <a:buSzPts val="1600"/>
              <a:buNone/>
              <a:defRPr sz="1600"/>
            </a:lvl4pPr>
            <a:lvl5pPr lvl="4" algn="ctr">
              <a:lnSpc>
                <a:spcPct val="100000"/>
              </a:lnSpc>
              <a:spcBef>
                <a:spcPts val="3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06" name="Google Shape;306;p37"/>
          <p:cNvSpPr txBox="1"/>
          <p:nvPr>
            <p:ph type="title"/>
          </p:nvPr>
        </p:nvSpPr>
        <p:spPr>
          <a:xfrm>
            <a:off x="304800" y="1612900"/>
            <a:ext cx="7620000" cy="1155699"/>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4400"/>
              <a:buFont typeface="Arial"/>
              <a:buNone/>
              <a:defRPr b="0" sz="44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7" name="Google Shape;307;p37"/>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8" name="Google Shape;308;p37"/>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9" name="Google Shape;309;p37"/>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large text, gray">
  <p:cSld name="Divider, large text, gray">
    <p:bg>
      <p:bgPr>
        <a:solidFill>
          <a:schemeClr val="lt1"/>
        </a:solidFill>
      </p:bgPr>
    </p:bg>
    <p:spTree>
      <p:nvGrpSpPr>
        <p:cNvPr id="310" name="Shape 310"/>
        <p:cNvGrpSpPr/>
        <p:nvPr/>
      </p:nvGrpSpPr>
      <p:grpSpPr>
        <a:xfrm>
          <a:off x="0" y="0"/>
          <a:ext cx="0" cy="0"/>
          <a:chOff x="0" y="0"/>
          <a:chExt cx="0" cy="0"/>
        </a:xfrm>
      </p:grpSpPr>
      <p:cxnSp>
        <p:nvCxnSpPr>
          <p:cNvPr id="311" name="Google Shape;311;p38"/>
          <p:cNvCxnSpPr/>
          <p:nvPr/>
        </p:nvCxnSpPr>
        <p:spPr>
          <a:xfrm>
            <a:off x="0" y="6053328"/>
            <a:ext cx="12192000" cy="0"/>
          </a:xfrm>
          <a:prstGeom prst="straightConnector1">
            <a:avLst/>
          </a:prstGeom>
          <a:noFill/>
          <a:ln cap="flat" cmpd="sng" w="9525">
            <a:solidFill>
              <a:srgbClr val="CCCCCC"/>
            </a:solidFill>
            <a:prstDash val="solid"/>
            <a:round/>
            <a:headEnd len="sm" w="sm" type="none"/>
            <a:tailEnd len="sm" w="sm" type="none"/>
          </a:ln>
        </p:spPr>
      </p:cxnSp>
      <p:sp>
        <p:nvSpPr>
          <p:cNvPr id="312" name="Google Shape;312;p38"/>
          <p:cNvSpPr txBox="1"/>
          <p:nvPr>
            <p:ph type="title"/>
          </p:nvPr>
        </p:nvSpPr>
        <p:spPr>
          <a:xfrm>
            <a:off x="304800" y="1503126"/>
            <a:ext cx="7620000" cy="3375756"/>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8000"/>
              <a:buFont typeface="Arial"/>
              <a:buNone/>
              <a:defRPr b="0" sz="80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3" name="Google Shape;313;p38"/>
          <p:cNvSpPr txBox="1"/>
          <p:nvPr>
            <p:ph idx="1" type="body"/>
          </p:nvPr>
        </p:nvSpPr>
        <p:spPr>
          <a:xfrm>
            <a:off x="304800" y="304801"/>
            <a:ext cx="5638800" cy="27432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sz="1400">
                <a:solidFill>
                  <a:schemeClr val="dk1"/>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14" name="Google Shape;314;p38"/>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5" name="Google Shape;315;p38"/>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6" name="Google Shape;316;p38"/>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large text, image, gray">
  <p:cSld name="Divider, large text, image, gray">
    <p:bg>
      <p:bgPr>
        <a:solidFill>
          <a:schemeClr val="lt1"/>
        </a:solidFill>
      </p:bgPr>
    </p:bg>
    <p:spTree>
      <p:nvGrpSpPr>
        <p:cNvPr id="317" name="Shape 317"/>
        <p:cNvGrpSpPr/>
        <p:nvPr/>
      </p:nvGrpSpPr>
      <p:grpSpPr>
        <a:xfrm>
          <a:off x="0" y="0"/>
          <a:ext cx="0" cy="0"/>
          <a:chOff x="0" y="0"/>
          <a:chExt cx="0" cy="0"/>
        </a:xfrm>
      </p:grpSpPr>
      <p:sp>
        <p:nvSpPr>
          <p:cNvPr id="318" name="Google Shape;318;p39"/>
          <p:cNvSpPr/>
          <p:nvPr>
            <p:ph idx="2" type="pic"/>
          </p:nvPr>
        </p:nvSpPr>
        <p:spPr>
          <a:xfrm>
            <a:off x="4051300" y="0"/>
            <a:ext cx="8140700" cy="6053138"/>
          </a:xfrm>
          <a:prstGeom prst="rect">
            <a:avLst/>
          </a:prstGeom>
          <a:noFill/>
          <a:ln>
            <a:noFill/>
          </a:ln>
        </p:spPr>
      </p:sp>
      <p:cxnSp>
        <p:nvCxnSpPr>
          <p:cNvPr id="319" name="Google Shape;319;p39"/>
          <p:cNvCxnSpPr/>
          <p:nvPr/>
        </p:nvCxnSpPr>
        <p:spPr>
          <a:xfrm>
            <a:off x="0" y="6053328"/>
            <a:ext cx="12192000" cy="0"/>
          </a:xfrm>
          <a:prstGeom prst="straightConnector1">
            <a:avLst/>
          </a:prstGeom>
          <a:noFill/>
          <a:ln cap="flat" cmpd="sng" w="9525">
            <a:solidFill>
              <a:srgbClr val="CCCCCC"/>
            </a:solidFill>
            <a:prstDash val="solid"/>
            <a:round/>
            <a:headEnd len="sm" w="sm" type="none"/>
            <a:tailEnd len="sm" w="sm" type="none"/>
          </a:ln>
        </p:spPr>
      </p:cxnSp>
      <p:sp>
        <p:nvSpPr>
          <p:cNvPr id="320" name="Google Shape;320;p39"/>
          <p:cNvSpPr txBox="1"/>
          <p:nvPr>
            <p:ph type="title"/>
          </p:nvPr>
        </p:nvSpPr>
        <p:spPr>
          <a:xfrm>
            <a:off x="304800" y="1503126"/>
            <a:ext cx="7620000" cy="3375756"/>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8000"/>
              <a:buFont typeface="Arial"/>
              <a:buNone/>
              <a:defRPr b="0" sz="80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1" name="Google Shape;321;p39"/>
          <p:cNvSpPr txBox="1"/>
          <p:nvPr>
            <p:ph idx="1" type="body"/>
          </p:nvPr>
        </p:nvSpPr>
        <p:spPr>
          <a:xfrm>
            <a:off x="304800" y="304801"/>
            <a:ext cx="5638800" cy="27432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sz="1400">
                <a:solidFill>
                  <a:schemeClr val="dk1"/>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22" name="Google Shape;322;p39"/>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3" name="Google Shape;323;p39"/>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4" name="Google Shape;324;p39"/>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large text">
  <p:cSld name="Divider, large text">
    <p:bg>
      <p:bgPr>
        <a:solidFill>
          <a:schemeClr val="lt2"/>
        </a:solidFill>
      </p:bgPr>
    </p:bg>
    <p:spTree>
      <p:nvGrpSpPr>
        <p:cNvPr id="325" name="Shape 325"/>
        <p:cNvGrpSpPr/>
        <p:nvPr/>
      </p:nvGrpSpPr>
      <p:grpSpPr>
        <a:xfrm>
          <a:off x="0" y="0"/>
          <a:ext cx="0" cy="0"/>
          <a:chOff x="0" y="0"/>
          <a:chExt cx="0" cy="0"/>
        </a:xfrm>
      </p:grpSpPr>
      <p:cxnSp>
        <p:nvCxnSpPr>
          <p:cNvPr id="326" name="Google Shape;326;p40"/>
          <p:cNvCxnSpPr/>
          <p:nvPr/>
        </p:nvCxnSpPr>
        <p:spPr>
          <a:xfrm>
            <a:off x="0" y="6053328"/>
            <a:ext cx="12192000" cy="0"/>
          </a:xfrm>
          <a:prstGeom prst="straightConnector1">
            <a:avLst/>
          </a:prstGeom>
          <a:noFill/>
          <a:ln cap="flat" cmpd="sng" w="9525">
            <a:solidFill>
              <a:srgbClr val="CCCCCC"/>
            </a:solidFill>
            <a:prstDash val="solid"/>
            <a:round/>
            <a:headEnd len="sm" w="sm" type="none"/>
            <a:tailEnd len="sm" w="sm" type="none"/>
          </a:ln>
        </p:spPr>
      </p:cxnSp>
      <p:sp>
        <p:nvSpPr>
          <p:cNvPr id="327" name="Google Shape;327;p40"/>
          <p:cNvSpPr txBox="1"/>
          <p:nvPr>
            <p:ph type="title"/>
          </p:nvPr>
        </p:nvSpPr>
        <p:spPr>
          <a:xfrm>
            <a:off x="304800" y="1503126"/>
            <a:ext cx="7620000" cy="3375756"/>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8000"/>
              <a:buFont typeface="Arial"/>
              <a:buNone/>
              <a:defRPr b="0" sz="80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8" name="Google Shape;328;p40"/>
          <p:cNvSpPr txBox="1"/>
          <p:nvPr>
            <p:ph idx="1" type="body"/>
          </p:nvPr>
        </p:nvSpPr>
        <p:spPr>
          <a:xfrm>
            <a:off x="304800" y="304801"/>
            <a:ext cx="5638800" cy="27432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sz="1400">
                <a:solidFill>
                  <a:schemeClr val="dk1"/>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29" name="Google Shape;329;p40"/>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0" name="Google Shape;330;p40"/>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1" name="Google Shape;331;p40"/>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large text, large image">
  <p:cSld name="Divider, large text, large image">
    <p:bg>
      <p:bgPr>
        <a:solidFill>
          <a:schemeClr val="lt1"/>
        </a:solidFill>
      </p:bgPr>
    </p:bg>
    <p:spTree>
      <p:nvGrpSpPr>
        <p:cNvPr id="332" name="Shape 332"/>
        <p:cNvGrpSpPr/>
        <p:nvPr/>
      </p:nvGrpSpPr>
      <p:grpSpPr>
        <a:xfrm>
          <a:off x="0" y="0"/>
          <a:ext cx="0" cy="0"/>
          <a:chOff x="0" y="0"/>
          <a:chExt cx="0" cy="0"/>
        </a:xfrm>
      </p:grpSpPr>
      <p:sp>
        <p:nvSpPr>
          <p:cNvPr id="333" name="Google Shape;333;p41"/>
          <p:cNvSpPr/>
          <p:nvPr>
            <p:ph idx="2" type="pic"/>
          </p:nvPr>
        </p:nvSpPr>
        <p:spPr>
          <a:xfrm>
            <a:off x="-3048" y="-4572"/>
            <a:ext cx="12198096" cy="6867144"/>
          </a:xfrm>
          <a:prstGeom prst="rect">
            <a:avLst/>
          </a:prstGeom>
          <a:solidFill>
            <a:srgbClr val="F2F2F2"/>
          </a:solidFill>
          <a:ln>
            <a:noFill/>
          </a:ln>
        </p:spPr>
      </p:sp>
      <p:sp>
        <p:nvSpPr>
          <p:cNvPr id="334" name="Google Shape;334;p41"/>
          <p:cNvSpPr txBox="1"/>
          <p:nvPr>
            <p:ph type="title"/>
          </p:nvPr>
        </p:nvSpPr>
        <p:spPr>
          <a:xfrm>
            <a:off x="304800" y="1503126"/>
            <a:ext cx="7620000" cy="3375756"/>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8000"/>
              <a:buFont typeface="Arial"/>
              <a:buNone/>
              <a:defRPr b="0" sz="80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5" name="Google Shape;335;p41"/>
          <p:cNvSpPr txBox="1"/>
          <p:nvPr>
            <p:ph idx="1" type="body"/>
          </p:nvPr>
        </p:nvSpPr>
        <p:spPr>
          <a:xfrm>
            <a:off x="304800" y="304801"/>
            <a:ext cx="5638800" cy="27432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sz="1400">
                <a:solidFill>
                  <a:schemeClr val="dk1"/>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36" name="Google Shape;336;p41"/>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7" name="Google Shape;337;p41"/>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
        <p:nvSpPr>
          <p:cNvPr id="338" name="Google Shape;338;p41"/>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F2F2F2"/>
              </a:buClr>
              <a:buSzPts val="800"/>
              <a:buFont typeface="Inter"/>
              <a:buNone/>
              <a:defRPr>
                <a:solidFill>
                  <a:srgbClr val="F2F2F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9" name="Google Shape;339;p41"/>
          <p:cNvSpPr/>
          <p:nvPr/>
        </p:nvSpPr>
        <p:spPr>
          <a:xfrm>
            <a:off x="1994747" y="6474754"/>
            <a:ext cx="3550332" cy="24622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BFBFBF"/>
              </a:buClr>
              <a:buSzPts val="800"/>
              <a:buFont typeface="Inter"/>
              <a:buNone/>
            </a:pPr>
            <a:r>
              <a:rPr b="0" i="0" lang="en-GB" sz="800" u="none" cap="none" strike="noStrike">
                <a:solidFill>
                  <a:srgbClr val="BFBFBF"/>
                </a:solidFill>
                <a:latin typeface="Inter"/>
                <a:ea typeface="Inter"/>
                <a:cs typeface="Inter"/>
                <a:sym typeface="Inter"/>
              </a:rPr>
              <a:t>© 2025 Vantor Holdings. All rights reserved. Any unauthorized use is strictly prohibited. Vantor is a trademark of Vantor Holdings, Inc.</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2, gray" type="secHead">
  <p:cSld name="SECTION_HEADER">
    <p:spTree>
      <p:nvGrpSpPr>
        <p:cNvPr id="340" name="Shape 340"/>
        <p:cNvGrpSpPr/>
        <p:nvPr/>
      </p:nvGrpSpPr>
      <p:grpSpPr>
        <a:xfrm>
          <a:off x="0" y="0"/>
          <a:ext cx="0" cy="0"/>
          <a:chOff x="0" y="0"/>
          <a:chExt cx="0" cy="0"/>
        </a:xfrm>
      </p:grpSpPr>
      <p:cxnSp>
        <p:nvCxnSpPr>
          <p:cNvPr id="341" name="Google Shape;341;p42"/>
          <p:cNvCxnSpPr/>
          <p:nvPr/>
        </p:nvCxnSpPr>
        <p:spPr>
          <a:xfrm>
            <a:off x="0" y="6053328"/>
            <a:ext cx="12192000" cy="0"/>
          </a:xfrm>
          <a:prstGeom prst="straightConnector1">
            <a:avLst/>
          </a:prstGeom>
          <a:noFill/>
          <a:ln cap="flat" cmpd="sng" w="9525">
            <a:solidFill>
              <a:srgbClr val="CCCCCC"/>
            </a:solidFill>
            <a:prstDash val="solid"/>
            <a:round/>
            <a:headEnd len="sm" w="sm" type="none"/>
            <a:tailEnd len="sm" w="sm" type="none"/>
          </a:ln>
        </p:spPr>
      </p:cxnSp>
      <p:sp>
        <p:nvSpPr>
          <p:cNvPr id="342" name="Google Shape;342;p42"/>
          <p:cNvSpPr txBox="1"/>
          <p:nvPr>
            <p:ph idx="1" type="body"/>
          </p:nvPr>
        </p:nvSpPr>
        <p:spPr>
          <a:xfrm>
            <a:off x="8229600" y="304800"/>
            <a:ext cx="3657600" cy="4940299"/>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800"/>
              </a:spcBef>
              <a:spcAft>
                <a:spcPts val="0"/>
              </a:spcAft>
              <a:buClr>
                <a:schemeClr val="dk1"/>
              </a:buClr>
              <a:buSzPts val="1600"/>
              <a:buNone/>
              <a:defRPr sz="1600">
                <a:solidFill>
                  <a:schemeClr val="dk1"/>
                </a:solidFill>
              </a:defRPr>
            </a:lvl1pPr>
            <a:lvl2pPr indent="-330200" lvl="1" marL="914400" algn="l">
              <a:lnSpc>
                <a:spcPct val="100000"/>
              </a:lnSpc>
              <a:spcBef>
                <a:spcPts val="800"/>
              </a:spcBef>
              <a:spcAft>
                <a:spcPts val="0"/>
              </a:spcAft>
              <a:buClr>
                <a:srgbClr val="757575"/>
              </a:buClr>
              <a:buSzPts val="1600"/>
              <a:buFont typeface="Arial"/>
              <a:buChar char="•"/>
              <a:defRPr sz="1600">
                <a:solidFill>
                  <a:srgbClr val="757575"/>
                </a:solidFill>
              </a:defRPr>
            </a:lvl2pPr>
            <a:lvl3pPr indent="-330200" lvl="2" marL="1371600" algn="l">
              <a:lnSpc>
                <a:spcPct val="100000"/>
              </a:lnSpc>
              <a:spcBef>
                <a:spcPts val="300"/>
              </a:spcBef>
              <a:spcAft>
                <a:spcPts val="0"/>
              </a:spcAft>
              <a:buClr>
                <a:srgbClr val="757575"/>
              </a:buClr>
              <a:buSzPts val="1600"/>
              <a:buFont typeface="Arial"/>
              <a:buChar char="•"/>
              <a:defRPr sz="1600">
                <a:solidFill>
                  <a:srgbClr val="757575"/>
                </a:solidFill>
              </a:defRPr>
            </a:lvl3pPr>
            <a:lvl4pPr indent="-330200" lvl="3" marL="1828800" algn="l">
              <a:lnSpc>
                <a:spcPct val="100000"/>
              </a:lnSpc>
              <a:spcBef>
                <a:spcPts val="300"/>
              </a:spcBef>
              <a:spcAft>
                <a:spcPts val="0"/>
              </a:spcAft>
              <a:buClr>
                <a:srgbClr val="757575"/>
              </a:buClr>
              <a:buSzPts val="1600"/>
              <a:buFont typeface="Arial"/>
              <a:buChar char="•"/>
              <a:defRPr sz="1600">
                <a:solidFill>
                  <a:srgbClr val="757575"/>
                </a:solidFill>
              </a:defRPr>
            </a:lvl4pPr>
            <a:lvl5pPr indent="-330200" lvl="4" marL="2286000" algn="l">
              <a:lnSpc>
                <a:spcPct val="100000"/>
              </a:lnSpc>
              <a:spcBef>
                <a:spcPts val="300"/>
              </a:spcBef>
              <a:spcAft>
                <a:spcPts val="0"/>
              </a:spcAft>
              <a:buClr>
                <a:srgbClr val="757575"/>
              </a:buClr>
              <a:buSzPts val="1600"/>
              <a:buFont typeface="Arial"/>
              <a:buChar char="•"/>
              <a:defRPr sz="1600">
                <a:solidFill>
                  <a:srgbClr val="757575"/>
                </a:solidFill>
              </a:defRPr>
            </a:lvl5pPr>
            <a:lvl6pPr indent="-330200" lvl="5" marL="2743200" algn="l">
              <a:lnSpc>
                <a:spcPct val="100000"/>
              </a:lnSpc>
              <a:spcBef>
                <a:spcPts val="300"/>
              </a:spcBef>
              <a:spcAft>
                <a:spcPts val="0"/>
              </a:spcAft>
              <a:buClr>
                <a:srgbClr val="757575"/>
              </a:buClr>
              <a:buSzPts val="1600"/>
              <a:buFont typeface="Arial"/>
              <a:buChar char="•"/>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43" name="Google Shape;343;p42"/>
          <p:cNvSpPr txBox="1"/>
          <p:nvPr>
            <p:ph type="title"/>
          </p:nvPr>
        </p:nvSpPr>
        <p:spPr>
          <a:xfrm>
            <a:off x="304800" y="304800"/>
            <a:ext cx="7620000" cy="4940299"/>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4800"/>
              <a:buFont typeface="Arial"/>
              <a:buNone/>
              <a:defRPr sz="48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4" name="Google Shape;344;p42"/>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5" name="Google Shape;345;p42"/>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6" name="Google Shape;346;p42"/>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graphic, gray">
  <p:cSld name="Divider, graphic, gray">
    <p:spTree>
      <p:nvGrpSpPr>
        <p:cNvPr id="347" name="Shape 347"/>
        <p:cNvGrpSpPr/>
        <p:nvPr/>
      </p:nvGrpSpPr>
      <p:grpSpPr>
        <a:xfrm>
          <a:off x="0" y="0"/>
          <a:ext cx="0" cy="0"/>
          <a:chOff x="0" y="0"/>
          <a:chExt cx="0" cy="0"/>
        </a:xfrm>
      </p:grpSpPr>
      <p:sp>
        <p:nvSpPr>
          <p:cNvPr id="348" name="Google Shape;348;p43"/>
          <p:cNvSpPr/>
          <p:nvPr/>
        </p:nvSpPr>
        <p:spPr>
          <a:xfrm>
            <a:off x="0" y="2471452"/>
            <a:ext cx="12188952" cy="358187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43"/>
          <p:cNvSpPr txBox="1"/>
          <p:nvPr>
            <p:ph type="title"/>
          </p:nvPr>
        </p:nvSpPr>
        <p:spPr>
          <a:xfrm>
            <a:off x="304800" y="304801"/>
            <a:ext cx="7620000" cy="2194560"/>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4800"/>
              <a:buFont typeface="Arial"/>
              <a:buNone/>
              <a:defRPr sz="48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0" name="Google Shape;350;p43"/>
          <p:cNvSpPr txBox="1"/>
          <p:nvPr>
            <p:ph idx="1" type="body"/>
          </p:nvPr>
        </p:nvSpPr>
        <p:spPr>
          <a:xfrm>
            <a:off x="8229600" y="304801"/>
            <a:ext cx="3657600" cy="219456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800"/>
              </a:spcBef>
              <a:spcAft>
                <a:spcPts val="0"/>
              </a:spcAft>
              <a:buClr>
                <a:schemeClr val="dk1"/>
              </a:buClr>
              <a:buSzPts val="1600"/>
              <a:buNone/>
              <a:defRPr sz="1600">
                <a:solidFill>
                  <a:schemeClr val="dk1"/>
                </a:solidFill>
              </a:defRPr>
            </a:lvl1pPr>
            <a:lvl2pPr indent="-330200" lvl="1" marL="914400" algn="l">
              <a:lnSpc>
                <a:spcPct val="100000"/>
              </a:lnSpc>
              <a:spcBef>
                <a:spcPts val="800"/>
              </a:spcBef>
              <a:spcAft>
                <a:spcPts val="0"/>
              </a:spcAft>
              <a:buClr>
                <a:srgbClr val="757575"/>
              </a:buClr>
              <a:buSzPts val="1600"/>
              <a:buFont typeface="Arial"/>
              <a:buChar char="•"/>
              <a:defRPr sz="1600">
                <a:solidFill>
                  <a:srgbClr val="757575"/>
                </a:solidFill>
              </a:defRPr>
            </a:lvl2pPr>
            <a:lvl3pPr indent="-330200" lvl="2" marL="1371600" algn="l">
              <a:lnSpc>
                <a:spcPct val="100000"/>
              </a:lnSpc>
              <a:spcBef>
                <a:spcPts val="300"/>
              </a:spcBef>
              <a:spcAft>
                <a:spcPts val="0"/>
              </a:spcAft>
              <a:buClr>
                <a:srgbClr val="757575"/>
              </a:buClr>
              <a:buSzPts val="1600"/>
              <a:buFont typeface="Arial"/>
              <a:buChar char="•"/>
              <a:defRPr sz="1600">
                <a:solidFill>
                  <a:srgbClr val="757575"/>
                </a:solidFill>
              </a:defRPr>
            </a:lvl3pPr>
            <a:lvl4pPr indent="-330200" lvl="3" marL="1828800" algn="l">
              <a:lnSpc>
                <a:spcPct val="100000"/>
              </a:lnSpc>
              <a:spcBef>
                <a:spcPts val="300"/>
              </a:spcBef>
              <a:spcAft>
                <a:spcPts val="0"/>
              </a:spcAft>
              <a:buClr>
                <a:srgbClr val="757575"/>
              </a:buClr>
              <a:buSzPts val="1600"/>
              <a:buFont typeface="Arial"/>
              <a:buChar char="•"/>
              <a:defRPr sz="1600">
                <a:solidFill>
                  <a:srgbClr val="757575"/>
                </a:solidFill>
              </a:defRPr>
            </a:lvl4pPr>
            <a:lvl5pPr indent="-330200" lvl="4" marL="2286000" algn="l">
              <a:lnSpc>
                <a:spcPct val="100000"/>
              </a:lnSpc>
              <a:spcBef>
                <a:spcPts val="300"/>
              </a:spcBef>
              <a:spcAft>
                <a:spcPts val="0"/>
              </a:spcAft>
              <a:buClr>
                <a:srgbClr val="757575"/>
              </a:buClr>
              <a:buSzPts val="1600"/>
              <a:buFont typeface="Arial"/>
              <a:buChar char="•"/>
              <a:defRPr sz="1600">
                <a:solidFill>
                  <a:srgbClr val="757575"/>
                </a:solidFill>
              </a:defRPr>
            </a:lvl5pPr>
            <a:lvl6pPr indent="-330200" lvl="5" marL="2743200" algn="l">
              <a:lnSpc>
                <a:spcPct val="100000"/>
              </a:lnSpc>
              <a:spcBef>
                <a:spcPts val="300"/>
              </a:spcBef>
              <a:spcAft>
                <a:spcPts val="0"/>
              </a:spcAft>
              <a:buClr>
                <a:srgbClr val="757575"/>
              </a:buClr>
              <a:buSzPts val="1600"/>
              <a:buFont typeface="Arial"/>
              <a:buChar char="•"/>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cxnSp>
        <p:nvCxnSpPr>
          <p:cNvPr id="351" name="Google Shape;351;p43"/>
          <p:cNvCxnSpPr/>
          <p:nvPr/>
        </p:nvCxnSpPr>
        <p:spPr>
          <a:xfrm>
            <a:off x="0" y="6053328"/>
            <a:ext cx="12192000" cy="0"/>
          </a:xfrm>
          <a:prstGeom prst="straightConnector1">
            <a:avLst/>
          </a:prstGeom>
          <a:noFill/>
          <a:ln cap="flat" cmpd="sng" w="9525">
            <a:solidFill>
              <a:srgbClr val="CCCCCC"/>
            </a:solidFill>
            <a:prstDash val="solid"/>
            <a:round/>
            <a:headEnd len="sm" w="sm" type="none"/>
            <a:tailEnd len="sm" w="sm" type="none"/>
          </a:ln>
        </p:spPr>
      </p:cxnSp>
      <p:sp>
        <p:nvSpPr>
          <p:cNvPr id="352" name="Google Shape;352;p43"/>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3" name="Google Shape;353;p43"/>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4" name="Google Shape;354;p43"/>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p:cSld name="Divider">
    <p:bg>
      <p:bgPr>
        <a:solidFill>
          <a:schemeClr val="lt2"/>
        </a:solidFill>
      </p:bgPr>
    </p:bg>
    <p:spTree>
      <p:nvGrpSpPr>
        <p:cNvPr id="355" name="Shape 355"/>
        <p:cNvGrpSpPr/>
        <p:nvPr/>
      </p:nvGrpSpPr>
      <p:grpSpPr>
        <a:xfrm>
          <a:off x="0" y="0"/>
          <a:ext cx="0" cy="0"/>
          <a:chOff x="0" y="0"/>
          <a:chExt cx="0" cy="0"/>
        </a:xfrm>
      </p:grpSpPr>
      <p:cxnSp>
        <p:nvCxnSpPr>
          <p:cNvPr id="356" name="Google Shape;356;p44"/>
          <p:cNvCxnSpPr/>
          <p:nvPr/>
        </p:nvCxnSpPr>
        <p:spPr>
          <a:xfrm>
            <a:off x="0" y="6053328"/>
            <a:ext cx="12192000" cy="0"/>
          </a:xfrm>
          <a:prstGeom prst="straightConnector1">
            <a:avLst/>
          </a:prstGeom>
          <a:noFill/>
          <a:ln cap="flat" cmpd="sng" w="9525">
            <a:solidFill>
              <a:srgbClr val="CCCCCC"/>
            </a:solidFill>
            <a:prstDash val="solid"/>
            <a:round/>
            <a:headEnd len="sm" w="sm" type="none"/>
            <a:tailEnd len="sm" w="sm" type="none"/>
          </a:ln>
        </p:spPr>
      </p:cxnSp>
      <p:sp>
        <p:nvSpPr>
          <p:cNvPr id="357" name="Google Shape;357;p44"/>
          <p:cNvSpPr txBox="1"/>
          <p:nvPr>
            <p:ph idx="1" type="body"/>
          </p:nvPr>
        </p:nvSpPr>
        <p:spPr>
          <a:xfrm>
            <a:off x="8229600" y="304800"/>
            <a:ext cx="3657600" cy="4940299"/>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800"/>
              </a:spcBef>
              <a:spcAft>
                <a:spcPts val="0"/>
              </a:spcAft>
              <a:buClr>
                <a:schemeClr val="dk1"/>
              </a:buClr>
              <a:buSzPts val="1600"/>
              <a:buNone/>
              <a:defRPr sz="1600">
                <a:solidFill>
                  <a:schemeClr val="dk1"/>
                </a:solidFill>
              </a:defRPr>
            </a:lvl1pPr>
            <a:lvl2pPr indent="-330200" lvl="1" marL="914400" algn="l">
              <a:lnSpc>
                <a:spcPct val="100000"/>
              </a:lnSpc>
              <a:spcBef>
                <a:spcPts val="800"/>
              </a:spcBef>
              <a:spcAft>
                <a:spcPts val="0"/>
              </a:spcAft>
              <a:buClr>
                <a:schemeClr val="dk1"/>
              </a:buClr>
              <a:buSzPts val="1600"/>
              <a:buFont typeface="Arial"/>
              <a:buChar char="•"/>
              <a:defRPr sz="1600">
                <a:solidFill>
                  <a:schemeClr val="dk1"/>
                </a:solidFill>
              </a:defRPr>
            </a:lvl2pPr>
            <a:lvl3pPr indent="-330200" lvl="2" marL="1371600" algn="l">
              <a:lnSpc>
                <a:spcPct val="100000"/>
              </a:lnSpc>
              <a:spcBef>
                <a:spcPts val="300"/>
              </a:spcBef>
              <a:spcAft>
                <a:spcPts val="0"/>
              </a:spcAft>
              <a:buClr>
                <a:schemeClr val="dk1"/>
              </a:buClr>
              <a:buSzPts val="1600"/>
              <a:buFont typeface="Arial"/>
              <a:buChar char="•"/>
              <a:defRPr sz="1600">
                <a:solidFill>
                  <a:schemeClr val="dk1"/>
                </a:solidFill>
              </a:defRPr>
            </a:lvl3pPr>
            <a:lvl4pPr indent="-330200" lvl="3" marL="1828800" algn="l">
              <a:lnSpc>
                <a:spcPct val="100000"/>
              </a:lnSpc>
              <a:spcBef>
                <a:spcPts val="300"/>
              </a:spcBef>
              <a:spcAft>
                <a:spcPts val="0"/>
              </a:spcAft>
              <a:buClr>
                <a:schemeClr val="dk1"/>
              </a:buClr>
              <a:buSzPts val="1600"/>
              <a:buFont typeface="Arial"/>
              <a:buChar char="•"/>
              <a:defRPr sz="1600">
                <a:solidFill>
                  <a:schemeClr val="dk1"/>
                </a:solidFill>
              </a:defRPr>
            </a:lvl4pPr>
            <a:lvl5pPr indent="-330200" lvl="4" marL="2286000" algn="l">
              <a:lnSpc>
                <a:spcPct val="100000"/>
              </a:lnSpc>
              <a:spcBef>
                <a:spcPts val="300"/>
              </a:spcBef>
              <a:spcAft>
                <a:spcPts val="0"/>
              </a:spcAft>
              <a:buClr>
                <a:schemeClr val="dk1"/>
              </a:buClr>
              <a:buSzPts val="1600"/>
              <a:buFont typeface="Arial"/>
              <a:buChar char="•"/>
              <a:defRPr sz="1600">
                <a:solidFill>
                  <a:schemeClr val="dk1"/>
                </a:solidFill>
              </a:defRPr>
            </a:lvl5pPr>
            <a:lvl6pPr indent="-330200" lvl="5" marL="2743200" algn="l">
              <a:lnSpc>
                <a:spcPct val="100000"/>
              </a:lnSpc>
              <a:spcBef>
                <a:spcPts val="300"/>
              </a:spcBef>
              <a:spcAft>
                <a:spcPts val="0"/>
              </a:spcAft>
              <a:buClr>
                <a:schemeClr val="dk1"/>
              </a:buClr>
              <a:buSzPts val="1600"/>
              <a:buFont typeface="Arial"/>
              <a:buChar char="•"/>
              <a:defRPr sz="1600">
                <a:solidFill>
                  <a:schemeClr val="dk1"/>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58" name="Google Shape;358;p44"/>
          <p:cNvSpPr txBox="1"/>
          <p:nvPr>
            <p:ph type="title"/>
          </p:nvPr>
        </p:nvSpPr>
        <p:spPr>
          <a:xfrm>
            <a:off x="304800" y="304800"/>
            <a:ext cx="7620000" cy="4940299"/>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4800"/>
              <a:buFont typeface="Arial"/>
              <a:buNone/>
              <a:defRPr sz="48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9" name="Google Shape;359;p44"/>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0" name="Google Shape;360;p44"/>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1" name="Google Shape;361;p44"/>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graphic">
  <p:cSld name="Divider, graphic">
    <p:bg>
      <p:bgPr>
        <a:solidFill>
          <a:schemeClr val="lt2"/>
        </a:solidFill>
      </p:bgPr>
    </p:bg>
    <p:spTree>
      <p:nvGrpSpPr>
        <p:cNvPr id="362" name="Shape 362"/>
        <p:cNvGrpSpPr/>
        <p:nvPr/>
      </p:nvGrpSpPr>
      <p:grpSpPr>
        <a:xfrm>
          <a:off x="0" y="0"/>
          <a:ext cx="0" cy="0"/>
          <a:chOff x="0" y="0"/>
          <a:chExt cx="0" cy="0"/>
        </a:xfrm>
      </p:grpSpPr>
      <p:sp>
        <p:nvSpPr>
          <p:cNvPr id="363" name="Google Shape;363;p45"/>
          <p:cNvSpPr/>
          <p:nvPr/>
        </p:nvSpPr>
        <p:spPr>
          <a:xfrm>
            <a:off x="0" y="2471452"/>
            <a:ext cx="12188952" cy="358187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64" name="Google Shape;364;p45"/>
          <p:cNvCxnSpPr/>
          <p:nvPr/>
        </p:nvCxnSpPr>
        <p:spPr>
          <a:xfrm>
            <a:off x="0" y="6053328"/>
            <a:ext cx="12192000" cy="0"/>
          </a:xfrm>
          <a:prstGeom prst="straightConnector1">
            <a:avLst/>
          </a:prstGeom>
          <a:noFill/>
          <a:ln cap="flat" cmpd="sng" w="9525">
            <a:solidFill>
              <a:schemeClr val="dk1"/>
            </a:solidFill>
            <a:prstDash val="solid"/>
            <a:round/>
            <a:headEnd len="sm" w="sm" type="none"/>
            <a:tailEnd len="sm" w="sm" type="none"/>
          </a:ln>
        </p:spPr>
      </p:cxnSp>
      <p:sp>
        <p:nvSpPr>
          <p:cNvPr id="365" name="Google Shape;365;p45"/>
          <p:cNvSpPr txBox="1"/>
          <p:nvPr>
            <p:ph idx="1" type="body"/>
          </p:nvPr>
        </p:nvSpPr>
        <p:spPr>
          <a:xfrm>
            <a:off x="8229600" y="304800"/>
            <a:ext cx="3657600" cy="2166651"/>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800"/>
              </a:spcBef>
              <a:spcAft>
                <a:spcPts val="0"/>
              </a:spcAft>
              <a:buClr>
                <a:schemeClr val="dk1"/>
              </a:buClr>
              <a:buSzPts val="1600"/>
              <a:buNone/>
              <a:defRPr sz="1600">
                <a:solidFill>
                  <a:schemeClr val="dk1"/>
                </a:solidFill>
              </a:defRPr>
            </a:lvl1pPr>
            <a:lvl2pPr indent="-330200" lvl="1" marL="914400" algn="l">
              <a:lnSpc>
                <a:spcPct val="100000"/>
              </a:lnSpc>
              <a:spcBef>
                <a:spcPts val="800"/>
              </a:spcBef>
              <a:spcAft>
                <a:spcPts val="0"/>
              </a:spcAft>
              <a:buClr>
                <a:schemeClr val="dk1"/>
              </a:buClr>
              <a:buSzPts val="1600"/>
              <a:buFont typeface="Arial"/>
              <a:buChar char="•"/>
              <a:defRPr sz="1600">
                <a:solidFill>
                  <a:schemeClr val="dk1"/>
                </a:solidFill>
              </a:defRPr>
            </a:lvl2pPr>
            <a:lvl3pPr indent="-330200" lvl="2" marL="1371600" algn="l">
              <a:lnSpc>
                <a:spcPct val="100000"/>
              </a:lnSpc>
              <a:spcBef>
                <a:spcPts val="300"/>
              </a:spcBef>
              <a:spcAft>
                <a:spcPts val="0"/>
              </a:spcAft>
              <a:buClr>
                <a:schemeClr val="dk1"/>
              </a:buClr>
              <a:buSzPts val="1600"/>
              <a:buFont typeface="Arial"/>
              <a:buChar char="•"/>
              <a:defRPr sz="1600">
                <a:solidFill>
                  <a:schemeClr val="dk1"/>
                </a:solidFill>
              </a:defRPr>
            </a:lvl3pPr>
            <a:lvl4pPr indent="-330200" lvl="3" marL="1828800" algn="l">
              <a:lnSpc>
                <a:spcPct val="100000"/>
              </a:lnSpc>
              <a:spcBef>
                <a:spcPts val="300"/>
              </a:spcBef>
              <a:spcAft>
                <a:spcPts val="0"/>
              </a:spcAft>
              <a:buClr>
                <a:schemeClr val="dk1"/>
              </a:buClr>
              <a:buSzPts val="1600"/>
              <a:buFont typeface="Arial"/>
              <a:buChar char="•"/>
              <a:defRPr sz="1600">
                <a:solidFill>
                  <a:schemeClr val="dk1"/>
                </a:solidFill>
              </a:defRPr>
            </a:lvl4pPr>
            <a:lvl5pPr indent="-330200" lvl="4" marL="2286000" algn="l">
              <a:lnSpc>
                <a:spcPct val="100000"/>
              </a:lnSpc>
              <a:spcBef>
                <a:spcPts val="300"/>
              </a:spcBef>
              <a:spcAft>
                <a:spcPts val="0"/>
              </a:spcAft>
              <a:buClr>
                <a:schemeClr val="dk1"/>
              </a:buClr>
              <a:buSzPts val="1600"/>
              <a:buFont typeface="Arial"/>
              <a:buChar char="•"/>
              <a:defRPr sz="1600">
                <a:solidFill>
                  <a:schemeClr val="dk1"/>
                </a:solidFill>
              </a:defRPr>
            </a:lvl5pPr>
            <a:lvl6pPr indent="-330200" lvl="5" marL="2743200" algn="l">
              <a:lnSpc>
                <a:spcPct val="100000"/>
              </a:lnSpc>
              <a:spcBef>
                <a:spcPts val="300"/>
              </a:spcBef>
              <a:spcAft>
                <a:spcPts val="0"/>
              </a:spcAft>
              <a:buClr>
                <a:schemeClr val="dk1"/>
              </a:buClr>
              <a:buSzPts val="1600"/>
              <a:buFont typeface="Arial"/>
              <a:buChar char="•"/>
              <a:defRPr sz="1600">
                <a:solidFill>
                  <a:schemeClr val="dk1"/>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66" name="Google Shape;366;p45"/>
          <p:cNvSpPr txBox="1"/>
          <p:nvPr>
            <p:ph type="title"/>
          </p:nvPr>
        </p:nvSpPr>
        <p:spPr>
          <a:xfrm>
            <a:off x="304800" y="304801"/>
            <a:ext cx="7620000" cy="2166652"/>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4800"/>
              <a:buFont typeface="Arial"/>
              <a:buNone/>
              <a:defRPr sz="48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7" name="Google Shape;367;p45"/>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8" name="Google Shape;368;p45"/>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9" name="Google Shape;369;p45"/>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image">
  <p:cSld name="Divider, image">
    <p:bg>
      <p:bgPr>
        <a:solidFill>
          <a:schemeClr val="lt1"/>
        </a:solidFill>
      </p:bgPr>
    </p:bg>
    <p:spTree>
      <p:nvGrpSpPr>
        <p:cNvPr id="370" name="Shape 370"/>
        <p:cNvGrpSpPr/>
        <p:nvPr/>
      </p:nvGrpSpPr>
      <p:grpSpPr>
        <a:xfrm>
          <a:off x="0" y="0"/>
          <a:ext cx="0" cy="0"/>
          <a:chOff x="0" y="0"/>
          <a:chExt cx="0" cy="0"/>
        </a:xfrm>
      </p:grpSpPr>
      <p:sp>
        <p:nvSpPr>
          <p:cNvPr id="371" name="Google Shape;371;p46"/>
          <p:cNvSpPr/>
          <p:nvPr>
            <p:ph idx="2" type="pic"/>
          </p:nvPr>
        </p:nvSpPr>
        <p:spPr>
          <a:xfrm>
            <a:off x="-3048" y="-4572"/>
            <a:ext cx="12198096" cy="6867144"/>
          </a:xfrm>
          <a:prstGeom prst="rect">
            <a:avLst/>
          </a:prstGeom>
          <a:solidFill>
            <a:srgbClr val="F2F2F2"/>
          </a:solidFill>
          <a:ln>
            <a:noFill/>
          </a:ln>
        </p:spPr>
      </p:sp>
      <p:sp>
        <p:nvSpPr>
          <p:cNvPr id="372" name="Google Shape;372;p46"/>
          <p:cNvSpPr txBox="1"/>
          <p:nvPr>
            <p:ph idx="1" type="body"/>
          </p:nvPr>
        </p:nvSpPr>
        <p:spPr>
          <a:xfrm>
            <a:off x="8229600" y="304800"/>
            <a:ext cx="3657600" cy="4940299"/>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800"/>
              </a:spcBef>
              <a:spcAft>
                <a:spcPts val="0"/>
              </a:spcAft>
              <a:buClr>
                <a:schemeClr val="lt1"/>
              </a:buClr>
              <a:buSzPts val="1600"/>
              <a:buNone/>
              <a:defRPr sz="1600">
                <a:solidFill>
                  <a:schemeClr val="lt1"/>
                </a:solidFill>
              </a:defRPr>
            </a:lvl1pPr>
            <a:lvl2pPr indent="-330200" lvl="1" marL="914400" algn="l">
              <a:lnSpc>
                <a:spcPct val="100000"/>
              </a:lnSpc>
              <a:spcBef>
                <a:spcPts val="800"/>
              </a:spcBef>
              <a:spcAft>
                <a:spcPts val="0"/>
              </a:spcAft>
              <a:buClr>
                <a:schemeClr val="lt1"/>
              </a:buClr>
              <a:buSzPts val="1600"/>
              <a:buFont typeface="Arial"/>
              <a:buChar char="•"/>
              <a:defRPr sz="1600">
                <a:solidFill>
                  <a:schemeClr val="lt1"/>
                </a:solidFill>
              </a:defRPr>
            </a:lvl2pPr>
            <a:lvl3pPr indent="-330200" lvl="2" marL="1371600" algn="l">
              <a:lnSpc>
                <a:spcPct val="100000"/>
              </a:lnSpc>
              <a:spcBef>
                <a:spcPts val="300"/>
              </a:spcBef>
              <a:spcAft>
                <a:spcPts val="0"/>
              </a:spcAft>
              <a:buClr>
                <a:schemeClr val="lt1"/>
              </a:buClr>
              <a:buSzPts val="1600"/>
              <a:buFont typeface="Arial"/>
              <a:buChar char="•"/>
              <a:defRPr sz="1600">
                <a:solidFill>
                  <a:schemeClr val="lt1"/>
                </a:solidFill>
              </a:defRPr>
            </a:lvl3pPr>
            <a:lvl4pPr indent="-330200" lvl="3" marL="1828800" algn="l">
              <a:lnSpc>
                <a:spcPct val="100000"/>
              </a:lnSpc>
              <a:spcBef>
                <a:spcPts val="300"/>
              </a:spcBef>
              <a:spcAft>
                <a:spcPts val="0"/>
              </a:spcAft>
              <a:buClr>
                <a:schemeClr val="lt1"/>
              </a:buClr>
              <a:buSzPts val="1600"/>
              <a:buFont typeface="Arial"/>
              <a:buChar char="•"/>
              <a:defRPr sz="1600">
                <a:solidFill>
                  <a:schemeClr val="lt1"/>
                </a:solidFill>
              </a:defRPr>
            </a:lvl4pPr>
            <a:lvl5pPr indent="-330200" lvl="4" marL="2286000" algn="l">
              <a:lnSpc>
                <a:spcPct val="100000"/>
              </a:lnSpc>
              <a:spcBef>
                <a:spcPts val="300"/>
              </a:spcBef>
              <a:spcAft>
                <a:spcPts val="0"/>
              </a:spcAft>
              <a:buClr>
                <a:schemeClr val="lt1"/>
              </a:buClr>
              <a:buSzPts val="1600"/>
              <a:buFont typeface="Arial"/>
              <a:buChar char="•"/>
              <a:defRPr sz="1600">
                <a:solidFill>
                  <a:schemeClr val="lt1"/>
                </a:solidFill>
              </a:defRPr>
            </a:lvl5pPr>
            <a:lvl6pPr indent="-330200" lvl="5" marL="2743200" algn="l">
              <a:lnSpc>
                <a:spcPct val="100000"/>
              </a:lnSpc>
              <a:spcBef>
                <a:spcPts val="300"/>
              </a:spcBef>
              <a:spcAft>
                <a:spcPts val="0"/>
              </a:spcAft>
              <a:buClr>
                <a:schemeClr val="lt1"/>
              </a:buClr>
              <a:buSzPts val="1600"/>
              <a:buFont typeface="Arial"/>
              <a:buChar char="•"/>
              <a:defRPr sz="1600">
                <a:solidFill>
                  <a:schemeClr val="lt1"/>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73" name="Google Shape;373;p46"/>
          <p:cNvSpPr txBox="1"/>
          <p:nvPr>
            <p:ph type="title"/>
          </p:nvPr>
        </p:nvSpPr>
        <p:spPr>
          <a:xfrm>
            <a:off x="304800" y="304800"/>
            <a:ext cx="7620000" cy="4940299"/>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lt1"/>
              </a:buClr>
              <a:buSzPts val="4800"/>
              <a:buFont typeface="Arial"/>
              <a:buNone/>
              <a:defRPr sz="4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4" name="Google Shape;374;p46"/>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5" name="Google Shape;375;p46"/>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D8D8D8"/>
              </a:buClr>
              <a:buSzPts val="800"/>
              <a:buFont typeface="Inter"/>
              <a:buNone/>
              <a:defRPr>
                <a:solidFill>
                  <a:srgbClr val="D8D8D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6" name="Google Shape;376;p46"/>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showMasterSp="0">
  <p:cSld name="–">
    <p:bg>
      <p:bgPr>
        <a:solidFill>
          <a:srgbClr val="FFFF00"/>
        </a:solidFill>
      </p:bgPr>
    </p:bg>
    <p:spTree>
      <p:nvGrpSpPr>
        <p:cNvPr id="377" name="Shape 377"/>
        <p:cNvGrpSpPr/>
        <p:nvPr/>
      </p:nvGrpSpPr>
      <p:grpSpPr>
        <a:xfrm>
          <a:off x="0" y="0"/>
          <a:ext cx="0" cy="0"/>
          <a:chOff x="0" y="0"/>
          <a:chExt cx="0" cy="0"/>
        </a:xfrm>
      </p:grpSpPr>
      <p:sp>
        <p:nvSpPr>
          <p:cNvPr id="378" name="Google Shape;378;p47"/>
          <p:cNvSpPr/>
          <p:nvPr/>
        </p:nvSpPr>
        <p:spPr>
          <a:xfrm>
            <a:off x="304800" y="665370"/>
            <a:ext cx="11582400" cy="1663700"/>
          </a:xfrm>
          <a:prstGeom prst="rect">
            <a:avLst/>
          </a:prstGeom>
          <a:noFill/>
          <a:ln>
            <a:noFill/>
          </a:ln>
        </p:spPr>
        <p:txBody>
          <a:bodyPr anchorCtr="0" anchor="t" bIns="0" lIns="0" spcFirstLastPara="1" rIns="0" wrap="square" tIns="0">
            <a:noAutofit/>
          </a:bodyPr>
          <a:lstStyle/>
          <a:p>
            <a:pPr indent="0" lvl="0" marL="0" marR="0" rtl="0" algn="l">
              <a:lnSpc>
                <a:spcPct val="75000"/>
              </a:lnSpc>
              <a:spcBef>
                <a:spcPts val="0"/>
              </a:spcBef>
              <a:spcAft>
                <a:spcPts val="0"/>
              </a:spcAft>
              <a:buClr>
                <a:schemeClr val="dk1"/>
              </a:buClr>
              <a:buSzPts val="14400"/>
              <a:buFont typeface="Arial"/>
              <a:buNone/>
            </a:pPr>
            <a:r>
              <a:rPr b="0" i="0" lang="en-GB" sz="14400" u="none" cap="none" strike="noStrike">
                <a:solidFill>
                  <a:schemeClr val="dk1"/>
                </a:solidFill>
                <a:latin typeface="Arial"/>
                <a:ea typeface="Arial"/>
                <a:cs typeface="Arial"/>
                <a:sym typeface="Arial"/>
              </a:rPr>
              <a:t>Text</a:t>
            </a:r>
            <a:endParaRPr b="0" i="0" sz="1400" u="none" cap="none" strike="noStrike">
              <a:solidFill>
                <a:srgbClr val="000000"/>
              </a:solidFill>
              <a:latin typeface="Arial"/>
              <a:ea typeface="Arial"/>
              <a:cs typeface="Arial"/>
              <a:sym typeface="Arial"/>
            </a:endParaRPr>
          </a:p>
        </p:txBody>
      </p:sp>
      <p:sp>
        <p:nvSpPr>
          <p:cNvPr id="379" name="Google Shape;379;p47"/>
          <p:cNvSpPr/>
          <p:nvPr/>
        </p:nvSpPr>
        <p:spPr>
          <a:xfrm>
            <a:off x="304800" y="5436151"/>
            <a:ext cx="4870174" cy="109717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2400"/>
              <a:buFont typeface="Arial"/>
              <a:buNone/>
            </a:pPr>
            <a:r>
              <a:rPr b="0" i="0" lang="en-GB" sz="2400" u="none" cap="none" strike="noStrike">
                <a:solidFill>
                  <a:schemeClr val="dk1"/>
                </a:solidFill>
                <a:latin typeface="Arial"/>
                <a:ea typeface="Arial"/>
                <a:cs typeface="Arial"/>
                <a:sym typeface="Arial"/>
              </a:rPr>
              <a:t>Please note: this slide is intended for organization only. Do not use it in a presentation.</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1 column, graphic">
  <p:cSld name="Text, 1 column, graphic">
    <p:bg>
      <p:bgPr>
        <a:solidFill>
          <a:schemeClr val="lt2"/>
        </a:solidFill>
      </p:bgPr>
    </p:bg>
    <p:spTree>
      <p:nvGrpSpPr>
        <p:cNvPr id="380" name="Shape 380"/>
        <p:cNvGrpSpPr/>
        <p:nvPr/>
      </p:nvGrpSpPr>
      <p:grpSpPr>
        <a:xfrm>
          <a:off x="0" y="0"/>
          <a:ext cx="0" cy="0"/>
          <a:chOff x="0" y="0"/>
          <a:chExt cx="0" cy="0"/>
        </a:xfrm>
      </p:grpSpPr>
      <p:sp>
        <p:nvSpPr>
          <p:cNvPr id="381" name="Google Shape;381;p48"/>
          <p:cNvSpPr/>
          <p:nvPr/>
        </p:nvSpPr>
        <p:spPr>
          <a:xfrm>
            <a:off x="2339414" y="579449"/>
            <a:ext cx="7513171" cy="569910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48"/>
          <p:cNvSpPr txBox="1"/>
          <p:nvPr>
            <p:ph idx="1" type="body"/>
          </p:nvPr>
        </p:nvSpPr>
        <p:spPr>
          <a:xfrm>
            <a:off x="304800" y="1612901"/>
            <a:ext cx="5641848" cy="413714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600"/>
              <a:buNone/>
              <a:defRPr sz="1600"/>
            </a:lvl1pPr>
            <a:lvl2pPr indent="-228600" lvl="1" marL="914400" algn="l">
              <a:lnSpc>
                <a:spcPct val="100000"/>
              </a:lnSpc>
              <a:spcBef>
                <a:spcPts val="300"/>
              </a:spcBef>
              <a:spcAft>
                <a:spcPts val="0"/>
              </a:spcAft>
              <a:buClr>
                <a:schemeClr val="dk1"/>
              </a:buClr>
              <a:buSzPts val="1600"/>
              <a:buNone/>
              <a:defRPr sz="1600"/>
            </a:lvl2pPr>
            <a:lvl3pPr indent="-228600" lvl="2" marL="1371600" algn="l">
              <a:lnSpc>
                <a:spcPct val="100000"/>
              </a:lnSpc>
              <a:spcBef>
                <a:spcPts val="300"/>
              </a:spcBef>
              <a:spcAft>
                <a:spcPts val="0"/>
              </a:spcAft>
              <a:buClr>
                <a:schemeClr val="dk1"/>
              </a:buClr>
              <a:buSzPts val="1600"/>
              <a:buNone/>
              <a:defRPr sz="1600"/>
            </a:lvl3pPr>
            <a:lvl4pPr indent="-228600" lvl="3" marL="1828800" algn="l">
              <a:lnSpc>
                <a:spcPct val="100000"/>
              </a:lnSpc>
              <a:spcBef>
                <a:spcPts val="300"/>
              </a:spcBef>
              <a:spcAft>
                <a:spcPts val="0"/>
              </a:spcAft>
              <a:buClr>
                <a:schemeClr val="dk1"/>
              </a:buClr>
              <a:buSzPts val="1600"/>
              <a:buNone/>
              <a:defRPr sz="1600"/>
            </a:lvl4pPr>
            <a:lvl5pPr indent="-228600" lvl="4" marL="2286000" algn="l">
              <a:lnSpc>
                <a:spcPct val="100000"/>
              </a:lnSpc>
              <a:spcBef>
                <a:spcPts val="300"/>
              </a:spcBef>
              <a:spcAft>
                <a:spcPts val="0"/>
              </a:spcAft>
              <a:buClr>
                <a:schemeClr val="dk1"/>
              </a:buClr>
              <a:buSzPts val="1600"/>
              <a:buNone/>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3" name="Google Shape;383;p48"/>
          <p:cNvSpPr txBox="1"/>
          <p:nvPr>
            <p:ph type="title"/>
          </p:nvPr>
        </p:nvSpPr>
        <p:spPr>
          <a:xfrm>
            <a:off x="304800" y="304801"/>
            <a:ext cx="11582400" cy="100329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384" name="Google Shape;384;p48"/>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sp>
        <p:nvSpPr>
          <p:cNvPr id="385" name="Google Shape;385;p48"/>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6" name="Google Shape;386;p48"/>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7" name="Google Shape;387;p48"/>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1 column, graphic, gray">
  <p:cSld name="Text, 1 column, graphic, gray">
    <p:spTree>
      <p:nvGrpSpPr>
        <p:cNvPr id="388" name="Shape 388"/>
        <p:cNvGrpSpPr/>
        <p:nvPr/>
      </p:nvGrpSpPr>
      <p:grpSpPr>
        <a:xfrm>
          <a:off x="0" y="0"/>
          <a:ext cx="0" cy="0"/>
          <a:chOff x="0" y="0"/>
          <a:chExt cx="0" cy="0"/>
        </a:xfrm>
      </p:grpSpPr>
      <p:sp>
        <p:nvSpPr>
          <p:cNvPr id="389" name="Google Shape;389;p49"/>
          <p:cNvSpPr/>
          <p:nvPr/>
        </p:nvSpPr>
        <p:spPr>
          <a:xfrm>
            <a:off x="2339414" y="579449"/>
            <a:ext cx="7513171" cy="569910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90" name="Google Shape;390;p49"/>
          <p:cNvCxnSpPr/>
          <p:nvPr/>
        </p:nvCxnSpPr>
        <p:spPr>
          <a:xfrm>
            <a:off x="0" y="6053328"/>
            <a:ext cx="12192000" cy="0"/>
          </a:xfrm>
          <a:prstGeom prst="straightConnector1">
            <a:avLst/>
          </a:prstGeom>
          <a:noFill/>
          <a:ln cap="flat" cmpd="sng" w="9525">
            <a:solidFill>
              <a:schemeClr val="dk1"/>
            </a:solidFill>
            <a:prstDash val="solid"/>
            <a:round/>
            <a:headEnd len="sm" w="sm" type="none"/>
            <a:tailEnd len="sm" w="sm" type="none"/>
          </a:ln>
        </p:spPr>
      </p:cxnSp>
      <p:sp>
        <p:nvSpPr>
          <p:cNvPr id="391" name="Google Shape;391;p49"/>
          <p:cNvSpPr txBox="1"/>
          <p:nvPr>
            <p:ph idx="1" type="body"/>
          </p:nvPr>
        </p:nvSpPr>
        <p:spPr>
          <a:xfrm>
            <a:off x="304800" y="1612901"/>
            <a:ext cx="5641848" cy="4110369"/>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600"/>
              <a:buNone/>
              <a:defRPr sz="1600"/>
            </a:lvl1pPr>
            <a:lvl2pPr indent="-228600" lvl="1" marL="914400" algn="l">
              <a:lnSpc>
                <a:spcPct val="100000"/>
              </a:lnSpc>
              <a:spcBef>
                <a:spcPts val="300"/>
              </a:spcBef>
              <a:spcAft>
                <a:spcPts val="0"/>
              </a:spcAft>
              <a:buClr>
                <a:schemeClr val="dk1"/>
              </a:buClr>
              <a:buSzPts val="1600"/>
              <a:buNone/>
              <a:defRPr sz="1600"/>
            </a:lvl2pPr>
            <a:lvl3pPr indent="-228600" lvl="2" marL="1371600" algn="l">
              <a:lnSpc>
                <a:spcPct val="100000"/>
              </a:lnSpc>
              <a:spcBef>
                <a:spcPts val="300"/>
              </a:spcBef>
              <a:spcAft>
                <a:spcPts val="0"/>
              </a:spcAft>
              <a:buClr>
                <a:schemeClr val="dk1"/>
              </a:buClr>
              <a:buSzPts val="1600"/>
              <a:buNone/>
              <a:defRPr sz="1600"/>
            </a:lvl3pPr>
            <a:lvl4pPr indent="-228600" lvl="3" marL="1828800" algn="l">
              <a:lnSpc>
                <a:spcPct val="100000"/>
              </a:lnSpc>
              <a:spcBef>
                <a:spcPts val="300"/>
              </a:spcBef>
              <a:spcAft>
                <a:spcPts val="0"/>
              </a:spcAft>
              <a:buClr>
                <a:schemeClr val="dk1"/>
              </a:buClr>
              <a:buSzPts val="1600"/>
              <a:buNone/>
              <a:defRPr sz="1600"/>
            </a:lvl4pPr>
            <a:lvl5pPr indent="-228600" lvl="4" marL="2286000" algn="l">
              <a:lnSpc>
                <a:spcPct val="100000"/>
              </a:lnSpc>
              <a:spcBef>
                <a:spcPts val="300"/>
              </a:spcBef>
              <a:spcAft>
                <a:spcPts val="0"/>
              </a:spcAft>
              <a:buClr>
                <a:schemeClr val="dk1"/>
              </a:buClr>
              <a:buSzPts val="1600"/>
              <a:buNone/>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2" name="Google Shape;392;p49"/>
          <p:cNvSpPr txBox="1"/>
          <p:nvPr>
            <p:ph type="title"/>
          </p:nvPr>
        </p:nvSpPr>
        <p:spPr>
          <a:xfrm>
            <a:off x="304800" y="304801"/>
            <a:ext cx="11582400" cy="100329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3" name="Google Shape;393;p49"/>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4" name="Google Shape;394;p49"/>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5" name="Google Shape;395;p49"/>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1 column, brow">
  <p:cSld name="Text, 1 column, brow">
    <p:bg>
      <p:bgPr>
        <a:solidFill>
          <a:schemeClr val="lt2"/>
        </a:solidFill>
      </p:bgPr>
    </p:bg>
    <p:spTree>
      <p:nvGrpSpPr>
        <p:cNvPr id="396" name="Shape 396"/>
        <p:cNvGrpSpPr/>
        <p:nvPr/>
      </p:nvGrpSpPr>
      <p:grpSpPr>
        <a:xfrm>
          <a:off x="0" y="0"/>
          <a:ext cx="0" cy="0"/>
          <a:chOff x="0" y="0"/>
          <a:chExt cx="0" cy="0"/>
        </a:xfrm>
      </p:grpSpPr>
      <p:sp>
        <p:nvSpPr>
          <p:cNvPr id="397" name="Google Shape;397;p50"/>
          <p:cNvSpPr txBox="1"/>
          <p:nvPr>
            <p:ph type="title"/>
          </p:nvPr>
        </p:nvSpPr>
        <p:spPr>
          <a:xfrm>
            <a:off x="304800" y="526093"/>
            <a:ext cx="5638800" cy="782007"/>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8" name="Google Shape;398;p50"/>
          <p:cNvSpPr txBox="1"/>
          <p:nvPr>
            <p:ph idx="1" type="body"/>
          </p:nvPr>
        </p:nvSpPr>
        <p:spPr>
          <a:xfrm>
            <a:off x="304800" y="1612901"/>
            <a:ext cx="5638800" cy="4110368"/>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600"/>
              <a:buNone/>
              <a:defRPr sz="1600"/>
            </a:lvl1pPr>
            <a:lvl2pPr indent="-228600" lvl="1" marL="914400" algn="l">
              <a:lnSpc>
                <a:spcPct val="100000"/>
              </a:lnSpc>
              <a:spcBef>
                <a:spcPts val="300"/>
              </a:spcBef>
              <a:spcAft>
                <a:spcPts val="0"/>
              </a:spcAft>
              <a:buClr>
                <a:schemeClr val="dk1"/>
              </a:buClr>
              <a:buSzPts val="1600"/>
              <a:buNone/>
              <a:defRPr sz="1600"/>
            </a:lvl2pPr>
            <a:lvl3pPr indent="-228600" lvl="2" marL="1371600" algn="l">
              <a:lnSpc>
                <a:spcPct val="100000"/>
              </a:lnSpc>
              <a:spcBef>
                <a:spcPts val="300"/>
              </a:spcBef>
              <a:spcAft>
                <a:spcPts val="0"/>
              </a:spcAft>
              <a:buClr>
                <a:schemeClr val="dk1"/>
              </a:buClr>
              <a:buSzPts val="1600"/>
              <a:buNone/>
              <a:defRPr sz="1600"/>
            </a:lvl3pPr>
            <a:lvl4pPr indent="-228600" lvl="3" marL="1828800" algn="l">
              <a:lnSpc>
                <a:spcPct val="100000"/>
              </a:lnSpc>
              <a:spcBef>
                <a:spcPts val="300"/>
              </a:spcBef>
              <a:spcAft>
                <a:spcPts val="0"/>
              </a:spcAft>
              <a:buClr>
                <a:schemeClr val="dk1"/>
              </a:buClr>
              <a:buSzPts val="1600"/>
              <a:buNone/>
              <a:defRPr sz="1600"/>
            </a:lvl4pPr>
            <a:lvl5pPr indent="-228600" lvl="4" marL="2286000" algn="l">
              <a:lnSpc>
                <a:spcPct val="100000"/>
              </a:lnSpc>
              <a:spcBef>
                <a:spcPts val="300"/>
              </a:spcBef>
              <a:spcAft>
                <a:spcPts val="0"/>
              </a:spcAft>
              <a:buClr>
                <a:schemeClr val="dk1"/>
              </a:buClr>
              <a:buSzPts val="1600"/>
              <a:buNone/>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9" name="Google Shape;399;p50"/>
          <p:cNvSpPr txBox="1"/>
          <p:nvPr>
            <p:ph idx="2" type="body"/>
          </p:nvPr>
        </p:nvSpPr>
        <p:spPr>
          <a:xfrm>
            <a:off x="304800" y="304801"/>
            <a:ext cx="5638800" cy="17745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sz="1400">
                <a:solidFill>
                  <a:schemeClr val="dk1"/>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cxnSp>
        <p:nvCxnSpPr>
          <p:cNvPr id="400" name="Google Shape;400;p50"/>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sp>
        <p:nvSpPr>
          <p:cNvPr id="401" name="Google Shape;401;p50"/>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2" name="Google Shape;402;p50"/>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3" name="Google Shape;403;p50"/>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1 column, brow, gray">
  <p:cSld name="Text, 1 column, brow, gray">
    <p:spTree>
      <p:nvGrpSpPr>
        <p:cNvPr id="404" name="Shape 404"/>
        <p:cNvGrpSpPr/>
        <p:nvPr/>
      </p:nvGrpSpPr>
      <p:grpSpPr>
        <a:xfrm>
          <a:off x="0" y="0"/>
          <a:ext cx="0" cy="0"/>
          <a:chOff x="0" y="0"/>
          <a:chExt cx="0" cy="0"/>
        </a:xfrm>
      </p:grpSpPr>
      <p:sp>
        <p:nvSpPr>
          <p:cNvPr id="405" name="Google Shape;405;p51"/>
          <p:cNvSpPr txBox="1"/>
          <p:nvPr>
            <p:ph type="title"/>
          </p:nvPr>
        </p:nvSpPr>
        <p:spPr>
          <a:xfrm>
            <a:off x="304800" y="526093"/>
            <a:ext cx="5638800" cy="782007"/>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6" name="Google Shape;406;p51"/>
          <p:cNvSpPr txBox="1"/>
          <p:nvPr>
            <p:ph idx="1" type="body"/>
          </p:nvPr>
        </p:nvSpPr>
        <p:spPr>
          <a:xfrm>
            <a:off x="304800" y="1612901"/>
            <a:ext cx="5638800" cy="4110369"/>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600"/>
              <a:buNone/>
              <a:defRPr sz="1600"/>
            </a:lvl1pPr>
            <a:lvl2pPr indent="-228600" lvl="1" marL="914400" algn="l">
              <a:lnSpc>
                <a:spcPct val="100000"/>
              </a:lnSpc>
              <a:spcBef>
                <a:spcPts val="300"/>
              </a:spcBef>
              <a:spcAft>
                <a:spcPts val="0"/>
              </a:spcAft>
              <a:buClr>
                <a:schemeClr val="dk1"/>
              </a:buClr>
              <a:buSzPts val="1600"/>
              <a:buNone/>
              <a:defRPr sz="1600"/>
            </a:lvl2pPr>
            <a:lvl3pPr indent="-228600" lvl="2" marL="1371600" algn="l">
              <a:lnSpc>
                <a:spcPct val="100000"/>
              </a:lnSpc>
              <a:spcBef>
                <a:spcPts val="300"/>
              </a:spcBef>
              <a:spcAft>
                <a:spcPts val="0"/>
              </a:spcAft>
              <a:buClr>
                <a:schemeClr val="dk1"/>
              </a:buClr>
              <a:buSzPts val="1600"/>
              <a:buNone/>
              <a:defRPr sz="1600"/>
            </a:lvl3pPr>
            <a:lvl4pPr indent="-228600" lvl="3" marL="1828800" algn="l">
              <a:lnSpc>
                <a:spcPct val="100000"/>
              </a:lnSpc>
              <a:spcBef>
                <a:spcPts val="300"/>
              </a:spcBef>
              <a:spcAft>
                <a:spcPts val="0"/>
              </a:spcAft>
              <a:buClr>
                <a:schemeClr val="dk1"/>
              </a:buClr>
              <a:buSzPts val="1600"/>
              <a:buNone/>
              <a:defRPr sz="1600"/>
            </a:lvl4pPr>
            <a:lvl5pPr indent="-228600" lvl="4" marL="2286000" algn="l">
              <a:lnSpc>
                <a:spcPct val="100000"/>
              </a:lnSpc>
              <a:spcBef>
                <a:spcPts val="300"/>
              </a:spcBef>
              <a:spcAft>
                <a:spcPts val="0"/>
              </a:spcAft>
              <a:buClr>
                <a:schemeClr val="dk1"/>
              </a:buClr>
              <a:buSzPts val="1600"/>
              <a:buNone/>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7" name="Google Shape;407;p51"/>
          <p:cNvSpPr txBox="1"/>
          <p:nvPr>
            <p:ph idx="2" type="body"/>
          </p:nvPr>
        </p:nvSpPr>
        <p:spPr>
          <a:xfrm>
            <a:off x="304800" y="304801"/>
            <a:ext cx="5638800" cy="17745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sz="1400">
                <a:solidFill>
                  <a:schemeClr val="dk1"/>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cxnSp>
        <p:nvCxnSpPr>
          <p:cNvPr id="408" name="Google Shape;408;p51"/>
          <p:cNvCxnSpPr/>
          <p:nvPr/>
        </p:nvCxnSpPr>
        <p:spPr>
          <a:xfrm>
            <a:off x="0" y="6053328"/>
            <a:ext cx="12192000" cy="0"/>
          </a:xfrm>
          <a:prstGeom prst="straightConnector1">
            <a:avLst/>
          </a:prstGeom>
          <a:noFill/>
          <a:ln cap="flat" cmpd="sng" w="9525">
            <a:solidFill>
              <a:schemeClr val="dk1"/>
            </a:solidFill>
            <a:prstDash val="solid"/>
            <a:round/>
            <a:headEnd len="sm" w="sm" type="none"/>
            <a:tailEnd len="sm" w="sm" type="none"/>
          </a:ln>
        </p:spPr>
      </p:cxnSp>
      <p:sp>
        <p:nvSpPr>
          <p:cNvPr id="409" name="Google Shape;409;p51"/>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0" name="Google Shape;410;p51"/>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1" name="Google Shape;411;p51"/>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2 column, gray">
  <p:cSld name="Text, 2 column, gray">
    <p:bg>
      <p:bgPr>
        <a:solidFill>
          <a:schemeClr val="lt1"/>
        </a:solidFill>
      </p:bgPr>
    </p:bg>
    <p:spTree>
      <p:nvGrpSpPr>
        <p:cNvPr id="412" name="Shape 412"/>
        <p:cNvGrpSpPr/>
        <p:nvPr/>
      </p:nvGrpSpPr>
      <p:grpSpPr>
        <a:xfrm>
          <a:off x="0" y="0"/>
          <a:ext cx="0" cy="0"/>
          <a:chOff x="0" y="0"/>
          <a:chExt cx="0" cy="0"/>
        </a:xfrm>
      </p:grpSpPr>
      <p:sp>
        <p:nvSpPr>
          <p:cNvPr id="413" name="Google Shape;413;p52"/>
          <p:cNvSpPr txBox="1"/>
          <p:nvPr>
            <p:ph idx="1" type="body"/>
          </p:nvPr>
        </p:nvSpPr>
        <p:spPr>
          <a:xfrm>
            <a:off x="304800" y="1612901"/>
            <a:ext cx="5641848" cy="4110367"/>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600"/>
              <a:buNone/>
              <a:defRPr sz="1600"/>
            </a:lvl1pPr>
            <a:lvl2pPr indent="-228600" lvl="1" marL="914400" algn="l">
              <a:lnSpc>
                <a:spcPct val="100000"/>
              </a:lnSpc>
              <a:spcBef>
                <a:spcPts val="300"/>
              </a:spcBef>
              <a:spcAft>
                <a:spcPts val="0"/>
              </a:spcAft>
              <a:buClr>
                <a:schemeClr val="dk1"/>
              </a:buClr>
              <a:buSzPts val="1600"/>
              <a:buNone/>
              <a:defRPr sz="1600"/>
            </a:lvl2pPr>
            <a:lvl3pPr indent="-228600" lvl="2" marL="1371600" algn="l">
              <a:lnSpc>
                <a:spcPct val="100000"/>
              </a:lnSpc>
              <a:spcBef>
                <a:spcPts val="300"/>
              </a:spcBef>
              <a:spcAft>
                <a:spcPts val="0"/>
              </a:spcAft>
              <a:buClr>
                <a:schemeClr val="dk1"/>
              </a:buClr>
              <a:buSzPts val="1600"/>
              <a:buNone/>
              <a:defRPr sz="1600"/>
            </a:lvl3pPr>
            <a:lvl4pPr indent="-228600" lvl="3" marL="1828800" algn="l">
              <a:lnSpc>
                <a:spcPct val="100000"/>
              </a:lnSpc>
              <a:spcBef>
                <a:spcPts val="300"/>
              </a:spcBef>
              <a:spcAft>
                <a:spcPts val="0"/>
              </a:spcAft>
              <a:buClr>
                <a:schemeClr val="dk1"/>
              </a:buClr>
              <a:buSzPts val="1600"/>
              <a:buNone/>
              <a:defRPr sz="1600"/>
            </a:lvl4pPr>
            <a:lvl5pPr indent="-228600" lvl="4" marL="2286000" algn="l">
              <a:lnSpc>
                <a:spcPct val="100000"/>
              </a:lnSpc>
              <a:spcBef>
                <a:spcPts val="300"/>
              </a:spcBef>
              <a:spcAft>
                <a:spcPts val="0"/>
              </a:spcAft>
              <a:buClr>
                <a:schemeClr val="dk1"/>
              </a:buClr>
              <a:buSzPts val="1600"/>
              <a:buNone/>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4" name="Google Shape;414;p52"/>
          <p:cNvSpPr txBox="1"/>
          <p:nvPr>
            <p:ph idx="2" type="body"/>
          </p:nvPr>
        </p:nvSpPr>
        <p:spPr>
          <a:xfrm>
            <a:off x="6248400" y="1612901"/>
            <a:ext cx="5641848" cy="411036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600"/>
              <a:buNone/>
              <a:defRPr sz="1600"/>
            </a:lvl1pPr>
            <a:lvl2pPr indent="-228600" lvl="1" marL="914400" algn="l">
              <a:lnSpc>
                <a:spcPct val="100000"/>
              </a:lnSpc>
              <a:spcBef>
                <a:spcPts val="300"/>
              </a:spcBef>
              <a:spcAft>
                <a:spcPts val="0"/>
              </a:spcAft>
              <a:buClr>
                <a:schemeClr val="dk1"/>
              </a:buClr>
              <a:buSzPts val="1600"/>
              <a:buNone/>
              <a:defRPr sz="1600"/>
            </a:lvl2pPr>
            <a:lvl3pPr indent="-228600" lvl="2" marL="1371600" algn="l">
              <a:lnSpc>
                <a:spcPct val="100000"/>
              </a:lnSpc>
              <a:spcBef>
                <a:spcPts val="300"/>
              </a:spcBef>
              <a:spcAft>
                <a:spcPts val="0"/>
              </a:spcAft>
              <a:buClr>
                <a:schemeClr val="dk1"/>
              </a:buClr>
              <a:buSzPts val="1600"/>
              <a:buNone/>
              <a:defRPr sz="1600"/>
            </a:lvl3pPr>
            <a:lvl4pPr indent="-228600" lvl="3" marL="1828800" algn="l">
              <a:lnSpc>
                <a:spcPct val="100000"/>
              </a:lnSpc>
              <a:spcBef>
                <a:spcPts val="300"/>
              </a:spcBef>
              <a:spcAft>
                <a:spcPts val="0"/>
              </a:spcAft>
              <a:buClr>
                <a:schemeClr val="dk1"/>
              </a:buClr>
              <a:buSzPts val="1600"/>
              <a:buNone/>
              <a:defRPr sz="1600"/>
            </a:lvl4pPr>
            <a:lvl5pPr indent="-228600" lvl="4" marL="2286000" algn="l">
              <a:lnSpc>
                <a:spcPct val="100000"/>
              </a:lnSpc>
              <a:spcBef>
                <a:spcPts val="300"/>
              </a:spcBef>
              <a:spcAft>
                <a:spcPts val="0"/>
              </a:spcAft>
              <a:buClr>
                <a:schemeClr val="dk1"/>
              </a:buClr>
              <a:buSzPts val="1600"/>
              <a:buNone/>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5" name="Google Shape;415;p52"/>
          <p:cNvSpPr txBox="1"/>
          <p:nvPr>
            <p:ph type="title"/>
          </p:nvPr>
        </p:nvSpPr>
        <p:spPr>
          <a:xfrm>
            <a:off x="304800" y="304801"/>
            <a:ext cx="11582400" cy="100329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416" name="Google Shape;416;p52"/>
          <p:cNvCxnSpPr/>
          <p:nvPr/>
        </p:nvCxnSpPr>
        <p:spPr>
          <a:xfrm>
            <a:off x="0" y="6053328"/>
            <a:ext cx="12192000" cy="0"/>
          </a:xfrm>
          <a:prstGeom prst="straightConnector1">
            <a:avLst/>
          </a:prstGeom>
          <a:noFill/>
          <a:ln cap="flat" cmpd="sng" w="9525">
            <a:solidFill>
              <a:schemeClr val="dk1"/>
            </a:solidFill>
            <a:prstDash val="solid"/>
            <a:round/>
            <a:headEnd len="sm" w="sm" type="none"/>
            <a:tailEnd len="sm" w="sm" type="none"/>
          </a:ln>
        </p:spPr>
      </p:cxnSp>
      <p:sp>
        <p:nvSpPr>
          <p:cNvPr id="417" name="Google Shape;417;p52"/>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8" name="Google Shape;418;p52"/>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9" name="Google Shape;419;p52"/>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1 column">
  <p:cSld name="Text, 1 column">
    <p:bg>
      <p:bgPr>
        <a:solidFill>
          <a:schemeClr val="lt2"/>
        </a:solidFill>
      </p:bgPr>
    </p:bg>
    <p:spTree>
      <p:nvGrpSpPr>
        <p:cNvPr id="420" name="Shape 420"/>
        <p:cNvGrpSpPr/>
        <p:nvPr/>
      </p:nvGrpSpPr>
      <p:grpSpPr>
        <a:xfrm>
          <a:off x="0" y="0"/>
          <a:ext cx="0" cy="0"/>
          <a:chOff x="0" y="0"/>
          <a:chExt cx="0" cy="0"/>
        </a:xfrm>
      </p:grpSpPr>
      <p:sp>
        <p:nvSpPr>
          <p:cNvPr id="421" name="Google Shape;421;p53"/>
          <p:cNvSpPr txBox="1"/>
          <p:nvPr>
            <p:ph idx="1" type="body"/>
          </p:nvPr>
        </p:nvSpPr>
        <p:spPr>
          <a:xfrm>
            <a:off x="304800" y="1612901"/>
            <a:ext cx="5641848" cy="411036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600"/>
              <a:buNone/>
              <a:defRPr sz="1600"/>
            </a:lvl1pPr>
            <a:lvl2pPr indent="-228600" lvl="1" marL="914400" algn="l">
              <a:lnSpc>
                <a:spcPct val="100000"/>
              </a:lnSpc>
              <a:spcBef>
                <a:spcPts val="300"/>
              </a:spcBef>
              <a:spcAft>
                <a:spcPts val="0"/>
              </a:spcAft>
              <a:buClr>
                <a:schemeClr val="dk1"/>
              </a:buClr>
              <a:buSzPts val="1600"/>
              <a:buNone/>
              <a:defRPr sz="1600"/>
            </a:lvl2pPr>
            <a:lvl3pPr indent="-228600" lvl="2" marL="1371600" algn="l">
              <a:lnSpc>
                <a:spcPct val="100000"/>
              </a:lnSpc>
              <a:spcBef>
                <a:spcPts val="300"/>
              </a:spcBef>
              <a:spcAft>
                <a:spcPts val="0"/>
              </a:spcAft>
              <a:buClr>
                <a:schemeClr val="dk1"/>
              </a:buClr>
              <a:buSzPts val="1600"/>
              <a:buNone/>
              <a:defRPr sz="1600"/>
            </a:lvl3pPr>
            <a:lvl4pPr indent="-228600" lvl="3" marL="1828800" algn="l">
              <a:lnSpc>
                <a:spcPct val="100000"/>
              </a:lnSpc>
              <a:spcBef>
                <a:spcPts val="300"/>
              </a:spcBef>
              <a:spcAft>
                <a:spcPts val="0"/>
              </a:spcAft>
              <a:buClr>
                <a:schemeClr val="dk1"/>
              </a:buClr>
              <a:buSzPts val="1600"/>
              <a:buNone/>
              <a:defRPr sz="1600"/>
            </a:lvl4pPr>
            <a:lvl5pPr indent="-228600" lvl="4" marL="2286000" algn="l">
              <a:lnSpc>
                <a:spcPct val="100000"/>
              </a:lnSpc>
              <a:spcBef>
                <a:spcPts val="300"/>
              </a:spcBef>
              <a:spcAft>
                <a:spcPts val="0"/>
              </a:spcAft>
              <a:buClr>
                <a:schemeClr val="dk1"/>
              </a:buClr>
              <a:buSzPts val="1600"/>
              <a:buNone/>
              <a:defRPr sz="1600"/>
            </a:lvl5pPr>
            <a:lvl6pPr indent="-228600" lvl="5" marL="2743200" algn="l">
              <a:lnSpc>
                <a:spcPct val="90000"/>
              </a:lnSpc>
              <a:spcBef>
                <a:spcPts val="500"/>
              </a:spcBef>
              <a:spcAft>
                <a:spcPts val="0"/>
              </a:spcAft>
              <a:buClr>
                <a:schemeClr val="dk1"/>
              </a:buClr>
              <a:buSzPts val="1800"/>
              <a:buNone/>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2" name="Google Shape;422;p53"/>
          <p:cNvSpPr txBox="1"/>
          <p:nvPr>
            <p:ph type="title"/>
          </p:nvPr>
        </p:nvSpPr>
        <p:spPr>
          <a:xfrm>
            <a:off x="304800" y="304801"/>
            <a:ext cx="11582400" cy="100329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423" name="Google Shape;423;p53"/>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sp>
        <p:nvSpPr>
          <p:cNvPr id="424" name="Google Shape;424;p53"/>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5" name="Google Shape;425;p53"/>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6" name="Google Shape;426;p53"/>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3 column">
  <p:cSld name="Text, 3 column">
    <p:bg>
      <p:bgPr>
        <a:solidFill>
          <a:schemeClr val="lt2"/>
        </a:solidFill>
      </p:bgPr>
    </p:bg>
    <p:spTree>
      <p:nvGrpSpPr>
        <p:cNvPr id="427" name="Shape 427"/>
        <p:cNvGrpSpPr/>
        <p:nvPr/>
      </p:nvGrpSpPr>
      <p:grpSpPr>
        <a:xfrm>
          <a:off x="0" y="0"/>
          <a:ext cx="0" cy="0"/>
          <a:chOff x="0" y="0"/>
          <a:chExt cx="0" cy="0"/>
        </a:xfrm>
      </p:grpSpPr>
      <p:cxnSp>
        <p:nvCxnSpPr>
          <p:cNvPr id="428" name="Google Shape;428;p54"/>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sp>
        <p:nvSpPr>
          <p:cNvPr id="429" name="Google Shape;429;p54"/>
          <p:cNvSpPr txBox="1"/>
          <p:nvPr>
            <p:ph idx="1" type="body"/>
          </p:nvPr>
        </p:nvSpPr>
        <p:spPr>
          <a:xfrm>
            <a:off x="8234736" y="1612901"/>
            <a:ext cx="3657600" cy="4110367"/>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600"/>
              <a:buNone/>
              <a:defRPr sz="1600"/>
            </a:lvl1pPr>
            <a:lvl2pPr indent="-228600" lvl="1" marL="914400" algn="l">
              <a:lnSpc>
                <a:spcPct val="100000"/>
              </a:lnSpc>
              <a:spcBef>
                <a:spcPts val="300"/>
              </a:spcBef>
              <a:spcAft>
                <a:spcPts val="0"/>
              </a:spcAft>
              <a:buClr>
                <a:schemeClr val="dk1"/>
              </a:buClr>
              <a:buSzPts val="1600"/>
              <a:buNone/>
              <a:defRPr sz="1600"/>
            </a:lvl2pPr>
            <a:lvl3pPr indent="-228600" lvl="2" marL="1371600" algn="l">
              <a:lnSpc>
                <a:spcPct val="100000"/>
              </a:lnSpc>
              <a:spcBef>
                <a:spcPts val="300"/>
              </a:spcBef>
              <a:spcAft>
                <a:spcPts val="0"/>
              </a:spcAft>
              <a:buClr>
                <a:schemeClr val="dk1"/>
              </a:buClr>
              <a:buSzPts val="1600"/>
              <a:buNone/>
              <a:defRPr sz="1600"/>
            </a:lvl3pPr>
            <a:lvl4pPr indent="-228600" lvl="3" marL="1828800" algn="l">
              <a:lnSpc>
                <a:spcPct val="100000"/>
              </a:lnSpc>
              <a:spcBef>
                <a:spcPts val="300"/>
              </a:spcBef>
              <a:spcAft>
                <a:spcPts val="0"/>
              </a:spcAft>
              <a:buClr>
                <a:schemeClr val="dk1"/>
              </a:buClr>
              <a:buSzPts val="1600"/>
              <a:buNone/>
              <a:defRPr sz="1600"/>
            </a:lvl4pPr>
            <a:lvl5pPr indent="-228600" lvl="4" marL="2286000" algn="l">
              <a:lnSpc>
                <a:spcPct val="100000"/>
              </a:lnSpc>
              <a:spcBef>
                <a:spcPts val="300"/>
              </a:spcBef>
              <a:spcAft>
                <a:spcPts val="0"/>
              </a:spcAft>
              <a:buClr>
                <a:schemeClr val="dk1"/>
              </a:buClr>
              <a:buSzPts val="1600"/>
              <a:buNone/>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0" name="Google Shape;430;p54"/>
          <p:cNvSpPr txBox="1"/>
          <p:nvPr>
            <p:ph idx="2" type="body"/>
          </p:nvPr>
        </p:nvSpPr>
        <p:spPr>
          <a:xfrm>
            <a:off x="4270248" y="1612901"/>
            <a:ext cx="3657600" cy="4110369"/>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600"/>
              <a:buNone/>
              <a:defRPr sz="1600"/>
            </a:lvl1pPr>
            <a:lvl2pPr indent="-228600" lvl="1" marL="914400" algn="l">
              <a:lnSpc>
                <a:spcPct val="100000"/>
              </a:lnSpc>
              <a:spcBef>
                <a:spcPts val="300"/>
              </a:spcBef>
              <a:spcAft>
                <a:spcPts val="0"/>
              </a:spcAft>
              <a:buClr>
                <a:schemeClr val="dk1"/>
              </a:buClr>
              <a:buSzPts val="1600"/>
              <a:buNone/>
              <a:defRPr sz="1600"/>
            </a:lvl2pPr>
            <a:lvl3pPr indent="-228600" lvl="2" marL="1371600" algn="l">
              <a:lnSpc>
                <a:spcPct val="100000"/>
              </a:lnSpc>
              <a:spcBef>
                <a:spcPts val="300"/>
              </a:spcBef>
              <a:spcAft>
                <a:spcPts val="0"/>
              </a:spcAft>
              <a:buClr>
                <a:schemeClr val="dk1"/>
              </a:buClr>
              <a:buSzPts val="1600"/>
              <a:buNone/>
              <a:defRPr sz="1600"/>
            </a:lvl3pPr>
            <a:lvl4pPr indent="-228600" lvl="3" marL="1828800" algn="l">
              <a:lnSpc>
                <a:spcPct val="100000"/>
              </a:lnSpc>
              <a:spcBef>
                <a:spcPts val="300"/>
              </a:spcBef>
              <a:spcAft>
                <a:spcPts val="0"/>
              </a:spcAft>
              <a:buClr>
                <a:schemeClr val="dk1"/>
              </a:buClr>
              <a:buSzPts val="1600"/>
              <a:buNone/>
              <a:defRPr sz="1600"/>
            </a:lvl4pPr>
            <a:lvl5pPr indent="-228600" lvl="4" marL="2286000" algn="l">
              <a:lnSpc>
                <a:spcPct val="100000"/>
              </a:lnSpc>
              <a:spcBef>
                <a:spcPts val="300"/>
              </a:spcBef>
              <a:spcAft>
                <a:spcPts val="0"/>
              </a:spcAft>
              <a:buClr>
                <a:schemeClr val="dk1"/>
              </a:buClr>
              <a:buSzPts val="1600"/>
              <a:buNone/>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1" name="Google Shape;431;p54"/>
          <p:cNvSpPr txBox="1"/>
          <p:nvPr>
            <p:ph idx="3" type="body"/>
          </p:nvPr>
        </p:nvSpPr>
        <p:spPr>
          <a:xfrm>
            <a:off x="304800" y="1612901"/>
            <a:ext cx="3657600" cy="4110369"/>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600"/>
              <a:buNone/>
              <a:defRPr sz="1600"/>
            </a:lvl1pPr>
            <a:lvl2pPr indent="-228600" lvl="1" marL="914400" algn="l">
              <a:lnSpc>
                <a:spcPct val="100000"/>
              </a:lnSpc>
              <a:spcBef>
                <a:spcPts val="300"/>
              </a:spcBef>
              <a:spcAft>
                <a:spcPts val="0"/>
              </a:spcAft>
              <a:buClr>
                <a:schemeClr val="dk1"/>
              </a:buClr>
              <a:buSzPts val="1600"/>
              <a:buNone/>
              <a:defRPr sz="1600"/>
            </a:lvl2pPr>
            <a:lvl3pPr indent="-228600" lvl="2" marL="1371600" algn="l">
              <a:lnSpc>
                <a:spcPct val="100000"/>
              </a:lnSpc>
              <a:spcBef>
                <a:spcPts val="300"/>
              </a:spcBef>
              <a:spcAft>
                <a:spcPts val="0"/>
              </a:spcAft>
              <a:buClr>
                <a:schemeClr val="dk1"/>
              </a:buClr>
              <a:buSzPts val="1600"/>
              <a:buNone/>
              <a:defRPr sz="1600"/>
            </a:lvl3pPr>
            <a:lvl4pPr indent="-228600" lvl="3" marL="1828800" algn="l">
              <a:lnSpc>
                <a:spcPct val="100000"/>
              </a:lnSpc>
              <a:spcBef>
                <a:spcPts val="300"/>
              </a:spcBef>
              <a:spcAft>
                <a:spcPts val="0"/>
              </a:spcAft>
              <a:buClr>
                <a:schemeClr val="dk1"/>
              </a:buClr>
              <a:buSzPts val="1600"/>
              <a:buNone/>
              <a:defRPr sz="1600"/>
            </a:lvl4pPr>
            <a:lvl5pPr indent="-228600" lvl="4" marL="2286000" algn="l">
              <a:lnSpc>
                <a:spcPct val="100000"/>
              </a:lnSpc>
              <a:spcBef>
                <a:spcPts val="300"/>
              </a:spcBef>
              <a:spcAft>
                <a:spcPts val="0"/>
              </a:spcAft>
              <a:buClr>
                <a:schemeClr val="dk1"/>
              </a:buClr>
              <a:buSzPts val="1600"/>
              <a:buNone/>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2" name="Google Shape;432;p54"/>
          <p:cNvSpPr txBox="1"/>
          <p:nvPr>
            <p:ph type="title"/>
          </p:nvPr>
        </p:nvSpPr>
        <p:spPr>
          <a:xfrm>
            <a:off x="304800" y="304801"/>
            <a:ext cx="11582400" cy="100329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3" name="Google Shape;433;p54"/>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4" name="Google Shape;434;p54"/>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5" name="Google Shape;435;p54"/>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4 column">
  <p:cSld name="Text, 4 column">
    <p:bg>
      <p:bgPr>
        <a:solidFill>
          <a:schemeClr val="lt2"/>
        </a:solidFill>
      </p:bgPr>
    </p:bg>
    <p:spTree>
      <p:nvGrpSpPr>
        <p:cNvPr id="436" name="Shape 436"/>
        <p:cNvGrpSpPr/>
        <p:nvPr/>
      </p:nvGrpSpPr>
      <p:grpSpPr>
        <a:xfrm>
          <a:off x="0" y="0"/>
          <a:ext cx="0" cy="0"/>
          <a:chOff x="0" y="0"/>
          <a:chExt cx="0" cy="0"/>
        </a:xfrm>
      </p:grpSpPr>
      <p:sp>
        <p:nvSpPr>
          <p:cNvPr id="437" name="Google Shape;437;p55"/>
          <p:cNvSpPr txBox="1"/>
          <p:nvPr>
            <p:ph idx="1" type="body"/>
          </p:nvPr>
        </p:nvSpPr>
        <p:spPr>
          <a:xfrm>
            <a:off x="304800" y="1612901"/>
            <a:ext cx="2667000" cy="4110368"/>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600"/>
              <a:buNone/>
              <a:defRPr sz="1600"/>
            </a:lvl1pPr>
            <a:lvl2pPr indent="-228600" lvl="1" marL="914400" algn="l">
              <a:lnSpc>
                <a:spcPct val="100000"/>
              </a:lnSpc>
              <a:spcBef>
                <a:spcPts val="300"/>
              </a:spcBef>
              <a:spcAft>
                <a:spcPts val="0"/>
              </a:spcAft>
              <a:buClr>
                <a:schemeClr val="dk1"/>
              </a:buClr>
              <a:buSzPts val="1600"/>
              <a:buNone/>
              <a:defRPr sz="1600"/>
            </a:lvl2pPr>
            <a:lvl3pPr indent="-228600" lvl="2" marL="1371600" algn="l">
              <a:lnSpc>
                <a:spcPct val="100000"/>
              </a:lnSpc>
              <a:spcBef>
                <a:spcPts val="300"/>
              </a:spcBef>
              <a:spcAft>
                <a:spcPts val="0"/>
              </a:spcAft>
              <a:buClr>
                <a:schemeClr val="dk1"/>
              </a:buClr>
              <a:buSzPts val="1600"/>
              <a:buNone/>
              <a:defRPr sz="1600"/>
            </a:lvl3pPr>
            <a:lvl4pPr indent="-228600" lvl="3" marL="1828800" algn="l">
              <a:lnSpc>
                <a:spcPct val="100000"/>
              </a:lnSpc>
              <a:spcBef>
                <a:spcPts val="300"/>
              </a:spcBef>
              <a:spcAft>
                <a:spcPts val="0"/>
              </a:spcAft>
              <a:buClr>
                <a:schemeClr val="dk1"/>
              </a:buClr>
              <a:buSzPts val="1600"/>
              <a:buNone/>
              <a:defRPr sz="1600"/>
            </a:lvl4pPr>
            <a:lvl5pPr indent="-228600" lvl="4" marL="2286000" algn="l">
              <a:lnSpc>
                <a:spcPct val="100000"/>
              </a:lnSpc>
              <a:spcBef>
                <a:spcPts val="300"/>
              </a:spcBef>
              <a:spcAft>
                <a:spcPts val="0"/>
              </a:spcAft>
              <a:buClr>
                <a:schemeClr val="dk1"/>
              </a:buClr>
              <a:buSzPts val="1600"/>
              <a:buNone/>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8" name="Google Shape;438;p55"/>
          <p:cNvSpPr txBox="1"/>
          <p:nvPr>
            <p:ph idx="2" type="body"/>
          </p:nvPr>
        </p:nvSpPr>
        <p:spPr>
          <a:xfrm>
            <a:off x="3276600" y="1612901"/>
            <a:ext cx="2667000" cy="4110368"/>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600"/>
              <a:buNone/>
              <a:defRPr sz="1600"/>
            </a:lvl1pPr>
            <a:lvl2pPr indent="-228600" lvl="1" marL="914400" algn="l">
              <a:lnSpc>
                <a:spcPct val="100000"/>
              </a:lnSpc>
              <a:spcBef>
                <a:spcPts val="300"/>
              </a:spcBef>
              <a:spcAft>
                <a:spcPts val="0"/>
              </a:spcAft>
              <a:buClr>
                <a:schemeClr val="dk1"/>
              </a:buClr>
              <a:buSzPts val="1600"/>
              <a:buNone/>
              <a:defRPr sz="1600"/>
            </a:lvl2pPr>
            <a:lvl3pPr indent="-228600" lvl="2" marL="1371600" algn="l">
              <a:lnSpc>
                <a:spcPct val="100000"/>
              </a:lnSpc>
              <a:spcBef>
                <a:spcPts val="300"/>
              </a:spcBef>
              <a:spcAft>
                <a:spcPts val="0"/>
              </a:spcAft>
              <a:buClr>
                <a:schemeClr val="dk1"/>
              </a:buClr>
              <a:buSzPts val="1600"/>
              <a:buNone/>
              <a:defRPr sz="1600"/>
            </a:lvl3pPr>
            <a:lvl4pPr indent="-228600" lvl="3" marL="1828800" algn="l">
              <a:lnSpc>
                <a:spcPct val="100000"/>
              </a:lnSpc>
              <a:spcBef>
                <a:spcPts val="300"/>
              </a:spcBef>
              <a:spcAft>
                <a:spcPts val="0"/>
              </a:spcAft>
              <a:buClr>
                <a:schemeClr val="dk1"/>
              </a:buClr>
              <a:buSzPts val="1600"/>
              <a:buNone/>
              <a:defRPr sz="1600"/>
            </a:lvl4pPr>
            <a:lvl5pPr indent="-228600" lvl="4" marL="2286000" algn="l">
              <a:lnSpc>
                <a:spcPct val="100000"/>
              </a:lnSpc>
              <a:spcBef>
                <a:spcPts val="300"/>
              </a:spcBef>
              <a:spcAft>
                <a:spcPts val="0"/>
              </a:spcAft>
              <a:buClr>
                <a:schemeClr val="dk1"/>
              </a:buClr>
              <a:buSzPts val="1600"/>
              <a:buNone/>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9" name="Google Shape;439;p55"/>
          <p:cNvSpPr txBox="1"/>
          <p:nvPr>
            <p:ph idx="3" type="body"/>
          </p:nvPr>
        </p:nvSpPr>
        <p:spPr>
          <a:xfrm>
            <a:off x="6248400" y="1612901"/>
            <a:ext cx="2667000" cy="411036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600"/>
              <a:buNone/>
              <a:defRPr sz="1600"/>
            </a:lvl1pPr>
            <a:lvl2pPr indent="-228600" lvl="1" marL="914400" algn="l">
              <a:lnSpc>
                <a:spcPct val="100000"/>
              </a:lnSpc>
              <a:spcBef>
                <a:spcPts val="300"/>
              </a:spcBef>
              <a:spcAft>
                <a:spcPts val="0"/>
              </a:spcAft>
              <a:buClr>
                <a:schemeClr val="dk1"/>
              </a:buClr>
              <a:buSzPts val="1600"/>
              <a:buNone/>
              <a:defRPr sz="1600"/>
            </a:lvl2pPr>
            <a:lvl3pPr indent="-228600" lvl="2" marL="1371600" algn="l">
              <a:lnSpc>
                <a:spcPct val="100000"/>
              </a:lnSpc>
              <a:spcBef>
                <a:spcPts val="300"/>
              </a:spcBef>
              <a:spcAft>
                <a:spcPts val="0"/>
              </a:spcAft>
              <a:buClr>
                <a:schemeClr val="dk1"/>
              </a:buClr>
              <a:buSzPts val="1600"/>
              <a:buNone/>
              <a:defRPr sz="1600"/>
            </a:lvl3pPr>
            <a:lvl4pPr indent="-228600" lvl="3" marL="1828800" algn="l">
              <a:lnSpc>
                <a:spcPct val="100000"/>
              </a:lnSpc>
              <a:spcBef>
                <a:spcPts val="300"/>
              </a:spcBef>
              <a:spcAft>
                <a:spcPts val="0"/>
              </a:spcAft>
              <a:buClr>
                <a:schemeClr val="dk1"/>
              </a:buClr>
              <a:buSzPts val="1600"/>
              <a:buNone/>
              <a:defRPr sz="1600"/>
            </a:lvl4pPr>
            <a:lvl5pPr indent="-228600" lvl="4" marL="2286000" algn="l">
              <a:lnSpc>
                <a:spcPct val="100000"/>
              </a:lnSpc>
              <a:spcBef>
                <a:spcPts val="300"/>
              </a:spcBef>
              <a:spcAft>
                <a:spcPts val="0"/>
              </a:spcAft>
              <a:buClr>
                <a:schemeClr val="dk1"/>
              </a:buClr>
              <a:buSzPts val="1600"/>
              <a:buNone/>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0" name="Google Shape;440;p55"/>
          <p:cNvSpPr txBox="1"/>
          <p:nvPr>
            <p:ph idx="4" type="body"/>
          </p:nvPr>
        </p:nvSpPr>
        <p:spPr>
          <a:xfrm>
            <a:off x="9217068" y="1612901"/>
            <a:ext cx="2667000" cy="411036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600"/>
              <a:buNone/>
              <a:defRPr sz="1600"/>
            </a:lvl1pPr>
            <a:lvl2pPr indent="-228600" lvl="1" marL="914400" algn="l">
              <a:lnSpc>
                <a:spcPct val="100000"/>
              </a:lnSpc>
              <a:spcBef>
                <a:spcPts val="300"/>
              </a:spcBef>
              <a:spcAft>
                <a:spcPts val="0"/>
              </a:spcAft>
              <a:buClr>
                <a:schemeClr val="dk1"/>
              </a:buClr>
              <a:buSzPts val="1600"/>
              <a:buNone/>
              <a:defRPr sz="1600"/>
            </a:lvl2pPr>
            <a:lvl3pPr indent="-228600" lvl="2" marL="1371600" algn="l">
              <a:lnSpc>
                <a:spcPct val="100000"/>
              </a:lnSpc>
              <a:spcBef>
                <a:spcPts val="300"/>
              </a:spcBef>
              <a:spcAft>
                <a:spcPts val="0"/>
              </a:spcAft>
              <a:buClr>
                <a:schemeClr val="dk1"/>
              </a:buClr>
              <a:buSzPts val="1600"/>
              <a:buNone/>
              <a:defRPr sz="1600"/>
            </a:lvl3pPr>
            <a:lvl4pPr indent="-228600" lvl="3" marL="1828800" algn="l">
              <a:lnSpc>
                <a:spcPct val="100000"/>
              </a:lnSpc>
              <a:spcBef>
                <a:spcPts val="300"/>
              </a:spcBef>
              <a:spcAft>
                <a:spcPts val="0"/>
              </a:spcAft>
              <a:buClr>
                <a:schemeClr val="dk1"/>
              </a:buClr>
              <a:buSzPts val="1600"/>
              <a:buNone/>
              <a:defRPr sz="1600"/>
            </a:lvl4pPr>
            <a:lvl5pPr indent="-228600" lvl="4" marL="2286000" algn="l">
              <a:lnSpc>
                <a:spcPct val="100000"/>
              </a:lnSpc>
              <a:spcBef>
                <a:spcPts val="300"/>
              </a:spcBef>
              <a:spcAft>
                <a:spcPts val="0"/>
              </a:spcAft>
              <a:buClr>
                <a:schemeClr val="dk1"/>
              </a:buClr>
              <a:buSzPts val="1600"/>
              <a:buNone/>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1" name="Google Shape;441;p55"/>
          <p:cNvSpPr txBox="1"/>
          <p:nvPr>
            <p:ph type="title"/>
          </p:nvPr>
        </p:nvSpPr>
        <p:spPr>
          <a:xfrm>
            <a:off x="304800" y="304801"/>
            <a:ext cx="11582400" cy="100329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442" name="Google Shape;442;p55"/>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sp>
        <p:nvSpPr>
          <p:cNvPr id="443" name="Google Shape;443;p55"/>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4" name="Google Shape;444;p55"/>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5" name="Google Shape;445;p55"/>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3 column, Purple Subhds">
  <p:cSld name="Text, 3 column, Purple Subhds">
    <p:bg>
      <p:bgPr>
        <a:solidFill>
          <a:schemeClr val="lt2"/>
        </a:solidFill>
      </p:bgPr>
    </p:bg>
    <p:spTree>
      <p:nvGrpSpPr>
        <p:cNvPr id="446" name="Shape 446"/>
        <p:cNvGrpSpPr/>
        <p:nvPr/>
      </p:nvGrpSpPr>
      <p:grpSpPr>
        <a:xfrm>
          <a:off x="0" y="0"/>
          <a:ext cx="0" cy="0"/>
          <a:chOff x="0" y="0"/>
          <a:chExt cx="0" cy="0"/>
        </a:xfrm>
      </p:grpSpPr>
      <p:cxnSp>
        <p:nvCxnSpPr>
          <p:cNvPr id="447" name="Google Shape;447;p56"/>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cxnSp>
        <p:nvCxnSpPr>
          <p:cNvPr id="448" name="Google Shape;448;p56"/>
          <p:cNvCxnSpPr/>
          <p:nvPr/>
        </p:nvCxnSpPr>
        <p:spPr>
          <a:xfrm>
            <a:off x="8082475" y="1615218"/>
            <a:ext cx="0" cy="3924578"/>
          </a:xfrm>
          <a:prstGeom prst="straightConnector1">
            <a:avLst/>
          </a:prstGeom>
          <a:noFill/>
          <a:ln cap="flat" cmpd="sng" w="9525">
            <a:solidFill>
              <a:schemeClr val="accent2"/>
            </a:solidFill>
            <a:prstDash val="solid"/>
            <a:round/>
            <a:headEnd len="sm" w="sm" type="none"/>
            <a:tailEnd len="sm" w="sm" type="none"/>
          </a:ln>
        </p:spPr>
      </p:cxnSp>
      <p:cxnSp>
        <p:nvCxnSpPr>
          <p:cNvPr id="449" name="Google Shape;449;p56"/>
          <p:cNvCxnSpPr/>
          <p:nvPr/>
        </p:nvCxnSpPr>
        <p:spPr>
          <a:xfrm>
            <a:off x="4112037" y="1615218"/>
            <a:ext cx="0" cy="3924578"/>
          </a:xfrm>
          <a:prstGeom prst="straightConnector1">
            <a:avLst/>
          </a:prstGeom>
          <a:noFill/>
          <a:ln cap="flat" cmpd="sng" w="9525">
            <a:solidFill>
              <a:schemeClr val="accent2"/>
            </a:solidFill>
            <a:prstDash val="solid"/>
            <a:round/>
            <a:headEnd len="sm" w="sm" type="none"/>
            <a:tailEnd len="sm" w="sm" type="none"/>
          </a:ln>
        </p:spPr>
      </p:cxnSp>
      <p:sp>
        <p:nvSpPr>
          <p:cNvPr id="450" name="Google Shape;450;p56"/>
          <p:cNvSpPr txBox="1"/>
          <p:nvPr>
            <p:ph idx="1" type="body"/>
          </p:nvPr>
        </p:nvSpPr>
        <p:spPr>
          <a:xfrm>
            <a:off x="8234736" y="1612901"/>
            <a:ext cx="3657600" cy="4110367"/>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2400"/>
              <a:buNone/>
              <a:defRPr sz="2400">
                <a:solidFill>
                  <a:schemeClr val="dk2"/>
                </a:solidFill>
                <a:latin typeface="Arial"/>
                <a:ea typeface="Arial"/>
                <a:cs typeface="Arial"/>
                <a:sym typeface="Arial"/>
              </a:defRPr>
            </a:lvl1pPr>
            <a:lvl2pPr indent="-228600" lvl="1" marL="914400" algn="l">
              <a:lnSpc>
                <a:spcPct val="100000"/>
              </a:lnSpc>
              <a:spcBef>
                <a:spcPts val="1600"/>
              </a:spcBef>
              <a:spcAft>
                <a:spcPts val="0"/>
              </a:spcAft>
              <a:buClr>
                <a:schemeClr val="dk1"/>
              </a:buClr>
              <a:buSzPts val="1600"/>
              <a:buNone/>
              <a:defRPr sz="1600"/>
            </a:lvl2pPr>
            <a:lvl3pPr indent="-228600" lvl="2" marL="1371600" algn="l">
              <a:lnSpc>
                <a:spcPct val="100000"/>
              </a:lnSpc>
              <a:spcBef>
                <a:spcPts val="300"/>
              </a:spcBef>
              <a:spcAft>
                <a:spcPts val="0"/>
              </a:spcAft>
              <a:buClr>
                <a:schemeClr val="dk1"/>
              </a:buClr>
              <a:buSzPts val="1600"/>
              <a:buNone/>
              <a:defRPr sz="1600"/>
            </a:lvl3pPr>
            <a:lvl4pPr indent="-228600" lvl="3" marL="1828800" algn="l">
              <a:lnSpc>
                <a:spcPct val="100000"/>
              </a:lnSpc>
              <a:spcBef>
                <a:spcPts val="300"/>
              </a:spcBef>
              <a:spcAft>
                <a:spcPts val="0"/>
              </a:spcAft>
              <a:buClr>
                <a:schemeClr val="dk1"/>
              </a:buClr>
              <a:buSzPts val="1600"/>
              <a:buNone/>
              <a:defRPr sz="1600"/>
            </a:lvl4pPr>
            <a:lvl5pPr indent="-228600" lvl="4" marL="2286000" algn="l">
              <a:lnSpc>
                <a:spcPct val="100000"/>
              </a:lnSpc>
              <a:spcBef>
                <a:spcPts val="300"/>
              </a:spcBef>
              <a:spcAft>
                <a:spcPts val="0"/>
              </a:spcAft>
              <a:buClr>
                <a:schemeClr val="dk1"/>
              </a:buClr>
              <a:buSzPts val="1600"/>
              <a:buNone/>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1" name="Google Shape;451;p56"/>
          <p:cNvSpPr txBox="1"/>
          <p:nvPr>
            <p:ph idx="2" type="body"/>
          </p:nvPr>
        </p:nvSpPr>
        <p:spPr>
          <a:xfrm>
            <a:off x="4270248" y="1612901"/>
            <a:ext cx="3657600" cy="4110369"/>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2400"/>
              <a:buNone/>
              <a:defRPr sz="2400">
                <a:solidFill>
                  <a:schemeClr val="dk2"/>
                </a:solidFill>
                <a:latin typeface="Arial"/>
                <a:ea typeface="Arial"/>
                <a:cs typeface="Arial"/>
                <a:sym typeface="Arial"/>
              </a:defRPr>
            </a:lvl1pPr>
            <a:lvl2pPr indent="-228600" lvl="1" marL="914400" algn="l">
              <a:lnSpc>
                <a:spcPct val="100000"/>
              </a:lnSpc>
              <a:spcBef>
                <a:spcPts val="1600"/>
              </a:spcBef>
              <a:spcAft>
                <a:spcPts val="0"/>
              </a:spcAft>
              <a:buClr>
                <a:schemeClr val="dk1"/>
              </a:buClr>
              <a:buSzPts val="1800"/>
              <a:buNone/>
              <a:defRPr sz="1800"/>
            </a:lvl2pPr>
            <a:lvl3pPr indent="-228600" lvl="2" marL="1371600" algn="l">
              <a:lnSpc>
                <a:spcPct val="100000"/>
              </a:lnSpc>
              <a:spcBef>
                <a:spcPts val="300"/>
              </a:spcBef>
              <a:spcAft>
                <a:spcPts val="0"/>
              </a:spcAft>
              <a:buClr>
                <a:schemeClr val="dk1"/>
              </a:buClr>
              <a:buSzPts val="1600"/>
              <a:buNone/>
              <a:defRPr sz="1600"/>
            </a:lvl3pPr>
            <a:lvl4pPr indent="-228600" lvl="3" marL="1828800" algn="l">
              <a:lnSpc>
                <a:spcPct val="100000"/>
              </a:lnSpc>
              <a:spcBef>
                <a:spcPts val="300"/>
              </a:spcBef>
              <a:spcAft>
                <a:spcPts val="0"/>
              </a:spcAft>
              <a:buClr>
                <a:schemeClr val="dk1"/>
              </a:buClr>
              <a:buSzPts val="1600"/>
              <a:buNone/>
              <a:defRPr sz="1600"/>
            </a:lvl4pPr>
            <a:lvl5pPr indent="-228600" lvl="4" marL="2286000" algn="l">
              <a:lnSpc>
                <a:spcPct val="100000"/>
              </a:lnSpc>
              <a:spcBef>
                <a:spcPts val="300"/>
              </a:spcBef>
              <a:spcAft>
                <a:spcPts val="0"/>
              </a:spcAft>
              <a:buClr>
                <a:schemeClr val="dk1"/>
              </a:buClr>
              <a:buSzPts val="1600"/>
              <a:buNone/>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2" name="Google Shape;452;p56"/>
          <p:cNvSpPr txBox="1"/>
          <p:nvPr>
            <p:ph idx="3" type="body"/>
          </p:nvPr>
        </p:nvSpPr>
        <p:spPr>
          <a:xfrm>
            <a:off x="304800" y="1612901"/>
            <a:ext cx="3657600" cy="4110369"/>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2400"/>
              <a:buNone/>
              <a:defRPr sz="2400">
                <a:solidFill>
                  <a:schemeClr val="dk2"/>
                </a:solidFill>
                <a:latin typeface="Arial"/>
                <a:ea typeface="Arial"/>
                <a:cs typeface="Arial"/>
                <a:sym typeface="Arial"/>
              </a:defRPr>
            </a:lvl1pPr>
            <a:lvl2pPr indent="-228600" lvl="1" marL="914400" algn="l">
              <a:lnSpc>
                <a:spcPct val="100000"/>
              </a:lnSpc>
              <a:spcBef>
                <a:spcPts val="1600"/>
              </a:spcBef>
              <a:spcAft>
                <a:spcPts val="0"/>
              </a:spcAft>
              <a:buClr>
                <a:schemeClr val="dk1"/>
              </a:buClr>
              <a:buSzPts val="1800"/>
              <a:buNone/>
              <a:defRPr sz="1800"/>
            </a:lvl2pPr>
            <a:lvl3pPr indent="-228600" lvl="2" marL="1371600" algn="l">
              <a:lnSpc>
                <a:spcPct val="100000"/>
              </a:lnSpc>
              <a:spcBef>
                <a:spcPts val="300"/>
              </a:spcBef>
              <a:spcAft>
                <a:spcPts val="0"/>
              </a:spcAft>
              <a:buClr>
                <a:schemeClr val="dk1"/>
              </a:buClr>
              <a:buSzPts val="1600"/>
              <a:buNone/>
              <a:defRPr sz="1600"/>
            </a:lvl3pPr>
            <a:lvl4pPr indent="-228600" lvl="3" marL="1828800" algn="l">
              <a:lnSpc>
                <a:spcPct val="100000"/>
              </a:lnSpc>
              <a:spcBef>
                <a:spcPts val="300"/>
              </a:spcBef>
              <a:spcAft>
                <a:spcPts val="0"/>
              </a:spcAft>
              <a:buClr>
                <a:schemeClr val="dk1"/>
              </a:buClr>
              <a:buSzPts val="1600"/>
              <a:buNone/>
              <a:defRPr sz="1600"/>
            </a:lvl4pPr>
            <a:lvl5pPr indent="-228600" lvl="4" marL="2286000" algn="l">
              <a:lnSpc>
                <a:spcPct val="100000"/>
              </a:lnSpc>
              <a:spcBef>
                <a:spcPts val="300"/>
              </a:spcBef>
              <a:spcAft>
                <a:spcPts val="0"/>
              </a:spcAft>
              <a:buClr>
                <a:schemeClr val="dk1"/>
              </a:buClr>
              <a:buSzPts val="1600"/>
              <a:buNone/>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3" name="Google Shape;453;p56"/>
          <p:cNvSpPr txBox="1"/>
          <p:nvPr>
            <p:ph type="title"/>
          </p:nvPr>
        </p:nvSpPr>
        <p:spPr>
          <a:xfrm>
            <a:off x="304800" y="304801"/>
            <a:ext cx="11582400" cy="100329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4" name="Google Shape;454;p56"/>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5" name="Google Shape;455;p56"/>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6" name="Google Shape;456;p56"/>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bg>
      <p:bgPr>
        <a:solidFill>
          <a:schemeClr val="lt2"/>
        </a:solidFill>
      </p:bgPr>
    </p:bg>
    <p:spTree>
      <p:nvGrpSpPr>
        <p:cNvPr id="457" name="Shape 457"/>
        <p:cNvGrpSpPr/>
        <p:nvPr/>
      </p:nvGrpSpPr>
      <p:grpSpPr>
        <a:xfrm>
          <a:off x="0" y="0"/>
          <a:ext cx="0" cy="0"/>
          <a:chOff x="0" y="0"/>
          <a:chExt cx="0" cy="0"/>
        </a:xfrm>
      </p:grpSpPr>
      <p:sp>
        <p:nvSpPr>
          <p:cNvPr id="458" name="Google Shape;458;p57"/>
          <p:cNvSpPr txBox="1"/>
          <p:nvPr>
            <p:ph type="title"/>
          </p:nvPr>
        </p:nvSpPr>
        <p:spPr>
          <a:xfrm>
            <a:off x="304800" y="304801"/>
            <a:ext cx="11582400" cy="100329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459" name="Google Shape;459;p57"/>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sp>
        <p:nvSpPr>
          <p:cNvPr id="460" name="Google Shape;460;p57"/>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1" name="Google Shape;461;p57"/>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2" name="Google Shape;462;p57"/>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gray">
  <p:cSld name="Title only, gray">
    <p:spTree>
      <p:nvGrpSpPr>
        <p:cNvPr id="463" name="Shape 463"/>
        <p:cNvGrpSpPr/>
        <p:nvPr/>
      </p:nvGrpSpPr>
      <p:grpSpPr>
        <a:xfrm>
          <a:off x="0" y="0"/>
          <a:ext cx="0" cy="0"/>
          <a:chOff x="0" y="0"/>
          <a:chExt cx="0" cy="0"/>
        </a:xfrm>
      </p:grpSpPr>
      <p:sp>
        <p:nvSpPr>
          <p:cNvPr id="464" name="Google Shape;464;p58"/>
          <p:cNvSpPr txBox="1"/>
          <p:nvPr>
            <p:ph type="title"/>
          </p:nvPr>
        </p:nvSpPr>
        <p:spPr>
          <a:xfrm>
            <a:off x="304800" y="304801"/>
            <a:ext cx="11582400" cy="100329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2400"/>
              <a:buFont typeface="Arial"/>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465" name="Google Shape;465;p58"/>
          <p:cNvCxnSpPr/>
          <p:nvPr/>
        </p:nvCxnSpPr>
        <p:spPr>
          <a:xfrm>
            <a:off x="0" y="6053328"/>
            <a:ext cx="12192000" cy="0"/>
          </a:xfrm>
          <a:prstGeom prst="straightConnector1">
            <a:avLst/>
          </a:prstGeom>
          <a:noFill/>
          <a:ln cap="flat" cmpd="sng" w="9525">
            <a:solidFill>
              <a:schemeClr val="dk1"/>
            </a:solidFill>
            <a:prstDash val="solid"/>
            <a:round/>
            <a:headEnd len="sm" w="sm" type="none"/>
            <a:tailEnd len="sm" w="sm" type="none"/>
          </a:ln>
        </p:spPr>
      </p:cxnSp>
      <p:sp>
        <p:nvSpPr>
          <p:cNvPr id="466" name="Google Shape;466;p58"/>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7" name="Google Shape;467;p58"/>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8" name="Google Shape;468;p58"/>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lt2"/>
        </a:solidFill>
      </p:bgPr>
    </p:bg>
    <p:spTree>
      <p:nvGrpSpPr>
        <p:cNvPr id="469" name="Shape 469"/>
        <p:cNvGrpSpPr/>
        <p:nvPr/>
      </p:nvGrpSpPr>
      <p:grpSpPr>
        <a:xfrm>
          <a:off x="0" y="0"/>
          <a:ext cx="0" cy="0"/>
          <a:chOff x="0" y="0"/>
          <a:chExt cx="0" cy="0"/>
        </a:xfrm>
      </p:grpSpPr>
      <p:cxnSp>
        <p:nvCxnSpPr>
          <p:cNvPr id="470" name="Google Shape;470;p59"/>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sp>
        <p:nvSpPr>
          <p:cNvPr id="471" name="Google Shape;471;p59"/>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2" name="Google Shape;472;p59"/>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3" name="Google Shape;473;p59"/>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2, dividers">
  <p:cSld name="Text, 2, dividers">
    <p:bg>
      <p:bgPr>
        <a:solidFill>
          <a:schemeClr val="lt2"/>
        </a:solidFill>
      </p:bgPr>
    </p:bg>
    <p:spTree>
      <p:nvGrpSpPr>
        <p:cNvPr id="474" name="Shape 474"/>
        <p:cNvGrpSpPr/>
        <p:nvPr/>
      </p:nvGrpSpPr>
      <p:grpSpPr>
        <a:xfrm>
          <a:off x="0" y="0"/>
          <a:ext cx="0" cy="0"/>
          <a:chOff x="0" y="0"/>
          <a:chExt cx="0" cy="0"/>
        </a:xfrm>
      </p:grpSpPr>
      <p:sp>
        <p:nvSpPr>
          <p:cNvPr id="475" name="Google Shape;475;p60"/>
          <p:cNvSpPr txBox="1"/>
          <p:nvPr>
            <p:ph type="title"/>
          </p:nvPr>
        </p:nvSpPr>
        <p:spPr>
          <a:xfrm>
            <a:off x="304800" y="304801"/>
            <a:ext cx="4648200" cy="297179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476" name="Google Shape;476;p60"/>
          <p:cNvCxnSpPr/>
          <p:nvPr/>
        </p:nvCxnSpPr>
        <p:spPr>
          <a:xfrm>
            <a:off x="6096000" y="304800"/>
            <a:ext cx="0" cy="5751576"/>
          </a:xfrm>
          <a:prstGeom prst="straightConnector1">
            <a:avLst/>
          </a:prstGeom>
          <a:noFill/>
          <a:ln cap="flat" cmpd="sng" w="9525">
            <a:solidFill>
              <a:srgbClr val="686868"/>
            </a:solidFill>
            <a:prstDash val="solid"/>
            <a:round/>
            <a:headEnd len="sm" w="sm" type="none"/>
            <a:tailEnd len="sm" w="sm" type="none"/>
          </a:ln>
        </p:spPr>
      </p:cxnSp>
      <p:cxnSp>
        <p:nvCxnSpPr>
          <p:cNvPr id="477" name="Google Shape;477;p60"/>
          <p:cNvCxnSpPr/>
          <p:nvPr/>
        </p:nvCxnSpPr>
        <p:spPr>
          <a:xfrm>
            <a:off x="9070848" y="304800"/>
            <a:ext cx="0" cy="5751576"/>
          </a:xfrm>
          <a:prstGeom prst="straightConnector1">
            <a:avLst/>
          </a:prstGeom>
          <a:noFill/>
          <a:ln cap="flat" cmpd="sng" w="9525">
            <a:solidFill>
              <a:srgbClr val="686868"/>
            </a:solidFill>
            <a:prstDash val="solid"/>
            <a:round/>
            <a:headEnd len="sm" w="sm" type="none"/>
            <a:tailEnd len="sm" w="sm" type="none"/>
          </a:ln>
        </p:spPr>
      </p:cxnSp>
      <p:sp>
        <p:nvSpPr>
          <p:cNvPr id="478" name="Google Shape;478;p60"/>
          <p:cNvSpPr txBox="1"/>
          <p:nvPr>
            <p:ph idx="1" type="body"/>
          </p:nvPr>
        </p:nvSpPr>
        <p:spPr>
          <a:xfrm>
            <a:off x="6249998" y="304800"/>
            <a:ext cx="2663803" cy="36322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1200"/>
              <a:buNone/>
              <a:defRPr sz="1200">
                <a:solidFill>
                  <a:schemeClr val="dk2"/>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200"/>
              <a:buNone/>
              <a:defRPr sz="1200"/>
            </a:lvl2pPr>
            <a:lvl3pPr indent="-304800" lvl="2" marL="1371600" algn="l">
              <a:lnSpc>
                <a:spcPct val="100000"/>
              </a:lnSpc>
              <a:spcBef>
                <a:spcPts val="300"/>
              </a:spcBef>
              <a:spcAft>
                <a:spcPts val="0"/>
              </a:spcAft>
              <a:buClr>
                <a:schemeClr val="dk1"/>
              </a:buClr>
              <a:buSzPts val="1200"/>
              <a:buFont typeface="Arial"/>
              <a:buChar char="•"/>
              <a:defRPr sz="1200"/>
            </a:lvl3pPr>
            <a:lvl4pPr indent="-304800" lvl="3" marL="1828800" algn="l">
              <a:lnSpc>
                <a:spcPct val="100000"/>
              </a:lnSpc>
              <a:spcBef>
                <a:spcPts val="300"/>
              </a:spcBef>
              <a:spcAft>
                <a:spcPts val="0"/>
              </a:spcAft>
              <a:buClr>
                <a:schemeClr val="dk1"/>
              </a:buClr>
              <a:buSzPts val="1200"/>
              <a:buFont typeface="Arial"/>
              <a:buChar char="•"/>
              <a:defRPr sz="1200"/>
            </a:lvl4pPr>
            <a:lvl5pPr indent="-304800" lvl="4" marL="2286000" algn="l">
              <a:lnSpc>
                <a:spcPct val="100000"/>
              </a:lnSpc>
              <a:spcBef>
                <a:spcPts val="300"/>
              </a:spcBef>
              <a:spcAft>
                <a:spcPts val="0"/>
              </a:spcAft>
              <a:buClr>
                <a:schemeClr val="dk1"/>
              </a:buClr>
              <a:buSzPts val="1200"/>
              <a:buFont typeface="Arial"/>
              <a:buChar char="•"/>
              <a:defRPr sz="12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79" name="Google Shape;479;p60"/>
          <p:cNvSpPr txBox="1"/>
          <p:nvPr>
            <p:ph idx="2" type="body"/>
          </p:nvPr>
        </p:nvSpPr>
        <p:spPr>
          <a:xfrm>
            <a:off x="9223397" y="304800"/>
            <a:ext cx="2663803" cy="36322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1200"/>
              <a:buNone/>
              <a:defRPr sz="1200">
                <a:solidFill>
                  <a:schemeClr val="dk2"/>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200"/>
              <a:buNone/>
              <a:defRPr sz="1200">
                <a:solidFill>
                  <a:schemeClr val="dk1"/>
                </a:solidFill>
              </a:defRPr>
            </a:lvl2pPr>
            <a:lvl3pPr indent="-304800" lvl="2" marL="1371600" algn="l">
              <a:lnSpc>
                <a:spcPct val="100000"/>
              </a:lnSpc>
              <a:spcBef>
                <a:spcPts val="300"/>
              </a:spcBef>
              <a:spcAft>
                <a:spcPts val="0"/>
              </a:spcAft>
              <a:buClr>
                <a:schemeClr val="dk1"/>
              </a:buClr>
              <a:buSzPts val="1200"/>
              <a:buFont typeface="Arial"/>
              <a:buChar char="•"/>
              <a:defRPr sz="1200"/>
            </a:lvl3pPr>
            <a:lvl4pPr indent="-304800" lvl="3" marL="1828800" algn="l">
              <a:lnSpc>
                <a:spcPct val="100000"/>
              </a:lnSpc>
              <a:spcBef>
                <a:spcPts val="300"/>
              </a:spcBef>
              <a:spcAft>
                <a:spcPts val="0"/>
              </a:spcAft>
              <a:buClr>
                <a:schemeClr val="dk1"/>
              </a:buClr>
              <a:buSzPts val="1200"/>
              <a:buFont typeface="Arial"/>
              <a:buChar char="•"/>
              <a:defRPr sz="1200"/>
            </a:lvl4pPr>
            <a:lvl5pPr indent="-304800" lvl="4" marL="2286000" algn="l">
              <a:lnSpc>
                <a:spcPct val="100000"/>
              </a:lnSpc>
              <a:spcBef>
                <a:spcPts val="300"/>
              </a:spcBef>
              <a:spcAft>
                <a:spcPts val="0"/>
              </a:spcAft>
              <a:buClr>
                <a:schemeClr val="dk1"/>
              </a:buClr>
              <a:buSzPts val="1200"/>
              <a:buFont typeface="Arial"/>
              <a:buChar char="•"/>
              <a:defRPr sz="12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80" name="Google Shape;480;p60"/>
          <p:cNvSpPr txBox="1"/>
          <p:nvPr>
            <p:ph idx="3" type="body"/>
          </p:nvPr>
        </p:nvSpPr>
        <p:spPr>
          <a:xfrm>
            <a:off x="6253197" y="4750311"/>
            <a:ext cx="2670196" cy="122133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9600"/>
              <a:buNone/>
              <a:defRPr b="0" i="0" sz="9600">
                <a:solidFill>
                  <a:schemeClr val="dk1"/>
                </a:solidFill>
                <a:latin typeface="Arial"/>
                <a:ea typeface="Arial"/>
                <a:cs typeface="Arial"/>
                <a:sym typeface="Arial"/>
              </a:defRPr>
            </a:lvl1pPr>
            <a:lvl2pPr indent="-228600" lvl="1" marL="914400" algn="l">
              <a:lnSpc>
                <a:spcPct val="100000"/>
              </a:lnSpc>
              <a:spcBef>
                <a:spcPts val="0"/>
              </a:spcBef>
              <a:spcAft>
                <a:spcPts val="0"/>
              </a:spcAft>
              <a:buClr>
                <a:schemeClr val="dk1"/>
              </a:buClr>
              <a:buSzPts val="1200"/>
              <a:buNone/>
              <a:defRPr/>
            </a:lvl2pPr>
            <a:lvl3pPr indent="-228600" lvl="2" marL="1371600" algn="l">
              <a:lnSpc>
                <a:spcPct val="100000"/>
              </a:lnSpc>
              <a:spcBef>
                <a:spcPts val="300"/>
              </a:spcBef>
              <a:spcAft>
                <a:spcPts val="0"/>
              </a:spcAft>
              <a:buClr>
                <a:schemeClr val="dk1"/>
              </a:buClr>
              <a:buSzPts val="1200"/>
              <a:buNone/>
              <a:defRPr/>
            </a:lvl3pPr>
            <a:lvl4pPr indent="-228600" lvl="3" marL="1828800" algn="l">
              <a:lnSpc>
                <a:spcPct val="100000"/>
              </a:lnSpc>
              <a:spcBef>
                <a:spcPts val="300"/>
              </a:spcBef>
              <a:spcAft>
                <a:spcPts val="0"/>
              </a:spcAft>
              <a:buClr>
                <a:schemeClr val="dk1"/>
              </a:buClr>
              <a:buSzPts val="1200"/>
              <a:buNone/>
              <a:defRPr/>
            </a:lvl4pPr>
            <a:lvl5pPr indent="-228600" lvl="4" marL="2286000" algn="l">
              <a:lnSpc>
                <a:spcPct val="100000"/>
              </a:lnSpc>
              <a:spcBef>
                <a:spcPts val="300"/>
              </a:spcBef>
              <a:spcAft>
                <a:spcPts val="0"/>
              </a:spcAft>
              <a:buClr>
                <a:schemeClr val="dk1"/>
              </a:buClr>
              <a:buSzPts val="12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1" name="Google Shape;481;p60"/>
          <p:cNvSpPr txBox="1"/>
          <p:nvPr>
            <p:ph idx="4" type="body"/>
          </p:nvPr>
        </p:nvSpPr>
        <p:spPr>
          <a:xfrm>
            <a:off x="9223397" y="4750311"/>
            <a:ext cx="2670196" cy="122133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9600"/>
              <a:buNone/>
              <a:defRPr b="0" i="0" sz="9600">
                <a:solidFill>
                  <a:schemeClr val="dk1"/>
                </a:solidFill>
                <a:latin typeface="Arial"/>
                <a:ea typeface="Arial"/>
                <a:cs typeface="Arial"/>
                <a:sym typeface="Arial"/>
              </a:defRPr>
            </a:lvl1pPr>
            <a:lvl2pPr indent="-228600" lvl="1" marL="914400" algn="l">
              <a:lnSpc>
                <a:spcPct val="100000"/>
              </a:lnSpc>
              <a:spcBef>
                <a:spcPts val="0"/>
              </a:spcBef>
              <a:spcAft>
                <a:spcPts val="0"/>
              </a:spcAft>
              <a:buClr>
                <a:schemeClr val="dk1"/>
              </a:buClr>
              <a:buSzPts val="1200"/>
              <a:buNone/>
              <a:defRPr/>
            </a:lvl2pPr>
            <a:lvl3pPr indent="-228600" lvl="2" marL="1371600" algn="l">
              <a:lnSpc>
                <a:spcPct val="100000"/>
              </a:lnSpc>
              <a:spcBef>
                <a:spcPts val="300"/>
              </a:spcBef>
              <a:spcAft>
                <a:spcPts val="0"/>
              </a:spcAft>
              <a:buClr>
                <a:schemeClr val="dk1"/>
              </a:buClr>
              <a:buSzPts val="1200"/>
              <a:buNone/>
              <a:defRPr/>
            </a:lvl3pPr>
            <a:lvl4pPr indent="-228600" lvl="3" marL="1828800" algn="l">
              <a:lnSpc>
                <a:spcPct val="100000"/>
              </a:lnSpc>
              <a:spcBef>
                <a:spcPts val="300"/>
              </a:spcBef>
              <a:spcAft>
                <a:spcPts val="0"/>
              </a:spcAft>
              <a:buClr>
                <a:schemeClr val="dk1"/>
              </a:buClr>
              <a:buSzPts val="1200"/>
              <a:buNone/>
              <a:defRPr/>
            </a:lvl4pPr>
            <a:lvl5pPr indent="-228600" lvl="4" marL="2286000" algn="l">
              <a:lnSpc>
                <a:spcPct val="100000"/>
              </a:lnSpc>
              <a:spcBef>
                <a:spcPts val="300"/>
              </a:spcBef>
              <a:spcAft>
                <a:spcPts val="0"/>
              </a:spcAft>
              <a:buClr>
                <a:schemeClr val="dk1"/>
              </a:buClr>
              <a:buSzPts val="12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482" name="Google Shape;482;p60"/>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sp>
        <p:nvSpPr>
          <p:cNvPr id="483" name="Google Shape;483;p60"/>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4" name="Google Shape;484;p60"/>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5" name="Google Shape;485;p60"/>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4, dividers">
  <p:cSld name="Text, 4, dividers">
    <p:bg>
      <p:bgPr>
        <a:solidFill>
          <a:schemeClr val="lt2"/>
        </a:solidFill>
      </p:bgPr>
    </p:bg>
    <p:spTree>
      <p:nvGrpSpPr>
        <p:cNvPr id="486" name="Shape 486"/>
        <p:cNvGrpSpPr/>
        <p:nvPr/>
      </p:nvGrpSpPr>
      <p:grpSpPr>
        <a:xfrm>
          <a:off x="0" y="0"/>
          <a:ext cx="0" cy="0"/>
          <a:chOff x="0" y="0"/>
          <a:chExt cx="0" cy="0"/>
        </a:xfrm>
      </p:grpSpPr>
      <p:cxnSp>
        <p:nvCxnSpPr>
          <p:cNvPr id="487" name="Google Shape;487;p61"/>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cxnSp>
        <p:nvCxnSpPr>
          <p:cNvPr id="488" name="Google Shape;488;p61"/>
          <p:cNvCxnSpPr/>
          <p:nvPr/>
        </p:nvCxnSpPr>
        <p:spPr>
          <a:xfrm>
            <a:off x="6096000" y="3116309"/>
            <a:ext cx="5791200" cy="0"/>
          </a:xfrm>
          <a:prstGeom prst="straightConnector1">
            <a:avLst/>
          </a:prstGeom>
          <a:noFill/>
          <a:ln cap="flat" cmpd="sng" w="9525">
            <a:solidFill>
              <a:srgbClr val="686868"/>
            </a:solidFill>
            <a:prstDash val="solid"/>
            <a:round/>
            <a:headEnd len="sm" w="sm" type="none"/>
            <a:tailEnd len="sm" w="sm" type="none"/>
          </a:ln>
        </p:spPr>
      </p:cxnSp>
      <p:cxnSp>
        <p:nvCxnSpPr>
          <p:cNvPr id="489" name="Google Shape;489;p61"/>
          <p:cNvCxnSpPr/>
          <p:nvPr/>
        </p:nvCxnSpPr>
        <p:spPr>
          <a:xfrm>
            <a:off x="9070848" y="304800"/>
            <a:ext cx="0" cy="5751576"/>
          </a:xfrm>
          <a:prstGeom prst="straightConnector1">
            <a:avLst/>
          </a:prstGeom>
          <a:noFill/>
          <a:ln cap="flat" cmpd="sng" w="9525">
            <a:solidFill>
              <a:srgbClr val="686868"/>
            </a:solidFill>
            <a:prstDash val="solid"/>
            <a:round/>
            <a:headEnd len="sm" w="sm" type="none"/>
            <a:tailEnd len="sm" w="sm" type="none"/>
          </a:ln>
        </p:spPr>
      </p:cxnSp>
      <p:cxnSp>
        <p:nvCxnSpPr>
          <p:cNvPr id="490" name="Google Shape;490;p61"/>
          <p:cNvCxnSpPr/>
          <p:nvPr/>
        </p:nvCxnSpPr>
        <p:spPr>
          <a:xfrm>
            <a:off x="6096000" y="304800"/>
            <a:ext cx="0" cy="5751576"/>
          </a:xfrm>
          <a:prstGeom prst="straightConnector1">
            <a:avLst/>
          </a:prstGeom>
          <a:noFill/>
          <a:ln cap="flat" cmpd="sng" w="9525">
            <a:solidFill>
              <a:srgbClr val="686868"/>
            </a:solidFill>
            <a:prstDash val="solid"/>
            <a:round/>
            <a:headEnd len="sm" w="sm" type="none"/>
            <a:tailEnd len="sm" w="sm" type="none"/>
          </a:ln>
        </p:spPr>
      </p:cxnSp>
      <p:sp>
        <p:nvSpPr>
          <p:cNvPr id="491" name="Google Shape;491;p61"/>
          <p:cNvSpPr txBox="1"/>
          <p:nvPr>
            <p:ph idx="1" type="body"/>
          </p:nvPr>
        </p:nvSpPr>
        <p:spPr>
          <a:xfrm>
            <a:off x="9223397" y="3268709"/>
            <a:ext cx="2663803" cy="2376248"/>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1200"/>
              <a:buNone/>
              <a:defRPr sz="1200">
                <a:solidFill>
                  <a:schemeClr val="dk2"/>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200"/>
              <a:buNone/>
              <a:defRPr sz="1200">
                <a:solidFill>
                  <a:schemeClr val="dk1"/>
                </a:solidFill>
              </a:defRPr>
            </a:lvl2pPr>
            <a:lvl3pPr indent="-304800" lvl="2" marL="1371600" algn="l">
              <a:lnSpc>
                <a:spcPct val="100000"/>
              </a:lnSpc>
              <a:spcBef>
                <a:spcPts val="300"/>
              </a:spcBef>
              <a:spcAft>
                <a:spcPts val="0"/>
              </a:spcAft>
              <a:buClr>
                <a:schemeClr val="dk1"/>
              </a:buClr>
              <a:buSzPts val="1200"/>
              <a:buFont typeface="Arial"/>
              <a:buChar char="•"/>
              <a:defRPr sz="1200"/>
            </a:lvl3pPr>
            <a:lvl4pPr indent="-304800" lvl="3" marL="1828800" algn="l">
              <a:lnSpc>
                <a:spcPct val="100000"/>
              </a:lnSpc>
              <a:spcBef>
                <a:spcPts val="300"/>
              </a:spcBef>
              <a:spcAft>
                <a:spcPts val="0"/>
              </a:spcAft>
              <a:buClr>
                <a:schemeClr val="dk1"/>
              </a:buClr>
              <a:buSzPts val="1200"/>
              <a:buFont typeface="Arial"/>
              <a:buChar char="•"/>
              <a:defRPr sz="1200"/>
            </a:lvl4pPr>
            <a:lvl5pPr indent="-304800" lvl="4" marL="2286000" algn="l">
              <a:lnSpc>
                <a:spcPct val="100000"/>
              </a:lnSpc>
              <a:spcBef>
                <a:spcPts val="300"/>
              </a:spcBef>
              <a:spcAft>
                <a:spcPts val="0"/>
              </a:spcAft>
              <a:buClr>
                <a:schemeClr val="dk1"/>
              </a:buClr>
              <a:buSzPts val="1200"/>
              <a:buFont typeface="Arial"/>
              <a:buChar char="•"/>
              <a:defRPr sz="12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92" name="Google Shape;492;p61"/>
          <p:cNvSpPr txBox="1"/>
          <p:nvPr>
            <p:ph idx="2" type="body"/>
          </p:nvPr>
        </p:nvSpPr>
        <p:spPr>
          <a:xfrm>
            <a:off x="6249998" y="3267969"/>
            <a:ext cx="2663803" cy="2376253"/>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1200"/>
              <a:buNone/>
              <a:defRPr sz="1200">
                <a:solidFill>
                  <a:schemeClr val="dk2"/>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200"/>
              <a:buNone/>
              <a:defRPr sz="1200"/>
            </a:lvl2pPr>
            <a:lvl3pPr indent="-304800" lvl="2" marL="1371600" algn="l">
              <a:lnSpc>
                <a:spcPct val="100000"/>
              </a:lnSpc>
              <a:spcBef>
                <a:spcPts val="300"/>
              </a:spcBef>
              <a:spcAft>
                <a:spcPts val="0"/>
              </a:spcAft>
              <a:buClr>
                <a:schemeClr val="dk1"/>
              </a:buClr>
              <a:buSzPts val="1200"/>
              <a:buFont typeface="Arial"/>
              <a:buChar char="•"/>
              <a:defRPr sz="1200"/>
            </a:lvl3pPr>
            <a:lvl4pPr indent="-304800" lvl="3" marL="1828800" algn="l">
              <a:lnSpc>
                <a:spcPct val="100000"/>
              </a:lnSpc>
              <a:spcBef>
                <a:spcPts val="300"/>
              </a:spcBef>
              <a:spcAft>
                <a:spcPts val="0"/>
              </a:spcAft>
              <a:buClr>
                <a:schemeClr val="dk1"/>
              </a:buClr>
              <a:buSzPts val="1200"/>
              <a:buFont typeface="Arial"/>
              <a:buChar char="•"/>
              <a:defRPr sz="1200"/>
            </a:lvl4pPr>
            <a:lvl5pPr indent="-304800" lvl="4" marL="2286000" algn="l">
              <a:lnSpc>
                <a:spcPct val="100000"/>
              </a:lnSpc>
              <a:spcBef>
                <a:spcPts val="300"/>
              </a:spcBef>
              <a:spcAft>
                <a:spcPts val="0"/>
              </a:spcAft>
              <a:buClr>
                <a:schemeClr val="dk1"/>
              </a:buClr>
              <a:buSzPts val="1200"/>
              <a:buFont typeface="Arial"/>
              <a:buChar char="•"/>
              <a:defRPr sz="12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93" name="Google Shape;493;p61"/>
          <p:cNvSpPr txBox="1"/>
          <p:nvPr>
            <p:ph idx="3" type="body"/>
          </p:nvPr>
        </p:nvSpPr>
        <p:spPr>
          <a:xfrm>
            <a:off x="9223397" y="304800"/>
            <a:ext cx="2663803" cy="2376248"/>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1200"/>
              <a:buNone/>
              <a:defRPr sz="1200">
                <a:solidFill>
                  <a:schemeClr val="dk2"/>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200"/>
              <a:buNone/>
              <a:defRPr sz="1200">
                <a:solidFill>
                  <a:schemeClr val="dk1"/>
                </a:solidFill>
              </a:defRPr>
            </a:lvl2pPr>
            <a:lvl3pPr indent="-304800" lvl="2" marL="1371600" algn="l">
              <a:lnSpc>
                <a:spcPct val="100000"/>
              </a:lnSpc>
              <a:spcBef>
                <a:spcPts val="300"/>
              </a:spcBef>
              <a:spcAft>
                <a:spcPts val="0"/>
              </a:spcAft>
              <a:buClr>
                <a:schemeClr val="dk1"/>
              </a:buClr>
              <a:buSzPts val="1200"/>
              <a:buFont typeface="Arial"/>
              <a:buChar char="•"/>
              <a:defRPr sz="1200"/>
            </a:lvl3pPr>
            <a:lvl4pPr indent="-304800" lvl="3" marL="1828800" algn="l">
              <a:lnSpc>
                <a:spcPct val="100000"/>
              </a:lnSpc>
              <a:spcBef>
                <a:spcPts val="300"/>
              </a:spcBef>
              <a:spcAft>
                <a:spcPts val="0"/>
              </a:spcAft>
              <a:buClr>
                <a:schemeClr val="dk1"/>
              </a:buClr>
              <a:buSzPts val="1200"/>
              <a:buFont typeface="Arial"/>
              <a:buChar char="•"/>
              <a:defRPr sz="1200"/>
            </a:lvl4pPr>
            <a:lvl5pPr indent="-304800" lvl="4" marL="2286000" algn="l">
              <a:lnSpc>
                <a:spcPct val="100000"/>
              </a:lnSpc>
              <a:spcBef>
                <a:spcPts val="300"/>
              </a:spcBef>
              <a:spcAft>
                <a:spcPts val="0"/>
              </a:spcAft>
              <a:buClr>
                <a:schemeClr val="dk1"/>
              </a:buClr>
              <a:buSzPts val="1200"/>
              <a:buFont typeface="Arial"/>
              <a:buChar char="•"/>
              <a:defRPr sz="12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94" name="Google Shape;494;p61"/>
          <p:cNvSpPr txBox="1"/>
          <p:nvPr>
            <p:ph idx="4" type="body"/>
          </p:nvPr>
        </p:nvSpPr>
        <p:spPr>
          <a:xfrm>
            <a:off x="6249998" y="304800"/>
            <a:ext cx="2663803" cy="2376253"/>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1200"/>
              <a:buNone/>
              <a:defRPr sz="1200">
                <a:solidFill>
                  <a:schemeClr val="dk2"/>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200"/>
              <a:buNone/>
              <a:defRPr sz="1200"/>
            </a:lvl2pPr>
            <a:lvl3pPr indent="-304800" lvl="2" marL="1371600" algn="l">
              <a:lnSpc>
                <a:spcPct val="100000"/>
              </a:lnSpc>
              <a:spcBef>
                <a:spcPts val="300"/>
              </a:spcBef>
              <a:spcAft>
                <a:spcPts val="0"/>
              </a:spcAft>
              <a:buClr>
                <a:schemeClr val="dk1"/>
              </a:buClr>
              <a:buSzPts val="1200"/>
              <a:buFont typeface="Arial"/>
              <a:buChar char="•"/>
              <a:defRPr sz="1200"/>
            </a:lvl3pPr>
            <a:lvl4pPr indent="-304800" lvl="3" marL="1828800" algn="l">
              <a:lnSpc>
                <a:spcPct val="100000"/>
              </a:lnSpc>
              <a:spcBef>
                <a:spcPts val="300"/>
              </a:spcBef>
              <a:spcAft>
                <a:spcPts val="0"/>
              </a:spcAft>
              <a:buClr>
                <a:schemeClr val="dk1"/>
              </a:buClr>
              <a:buSzPts val="1200"/>
              <a:buFont typeface="Arial"/>
              <a:buChar char="•"/>
              <a:defRPr sz="1200"/>
            </a:lvl4pPr>
            <a:lvl5pPr indent="-304800" lvl="4" marL="2286000" algn="l">
              <a:lnSpc>
                <a:spcPct val="100000"/>
              </a:lnSpc>
              <a:spcBef>
                <a:spcPts val="300"/>
              </a:spcBef>
              <a:spcAft>
                <a:spcPts val="0"/>
              </a:spcAft>
              <a:buClr>
                <a:schemeClr val="dk1"/>
              </a:buClr>
              <a:buSzPts val="1200"/>
              <a:buFont typeface="Arial"/>
              <a:buChar char="•"/>
              <a:defRPr sz="12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95" name="Google Shape;495;p61"/>
          <p:cNvSpPr txBox="1"/>
          <p:nvPr>
            <p:ph type="title"/>
          </p:nvPr>
        </p:nvSpPr>
        <p:spPr>
          <a:xfrm>
            <a:off x="304800" y="304801"/>
            <a:ext cx="4648200" cy="297179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6" name="Google Shape;496;p61"/>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7" name="Google Shape;497;p61"/>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8" name="Google Shape;498;p61"/>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 showMasterSp="0">
  <p:cSld name="– ">
    <p:bg>
      <p:bgPr>
        <a:solidFill>
          <a:srgbClr val="FFFF00"/>
        </a:solidFill>
      </p:bgPr>
    </p:bg>
    <p:spTree>
      <p:nvGrpSpPr>
        <p:cNvPr id="499" name="Shape 499"/>
        <p:cNvGrpSpPr/>
        <p:nvPr/>
      </p:nvGrpSpPr>
      <p:grpSpPr>
        <a:xfrm>
          <a:off x="0" y="0"/>
          <a:ext cx="0" cy="0"/>
          <a:chOff x="0" y="0"/>
          <a:chExt cx="0" cy="0"/>
        </a:xfrm>
      </p:grpSpPr>
      <p:sp>
        <p:nvSpPr>
          <p:cNvPr id="500" name="Google Shape;500;p62"/>
          <p:cNvSpPr/>
          <p:nvPr/>
        </p:nvSpPr>
        <p:spPr>
          <a:xfrm>
            <a:off x="304800" y="665369"/>
            <a:ext cx="11582400" cy="3045239"/>
          </a:xfrm>
          <a:prstGeom prst="rect">
            <a:avLst/>
          </a:prstGeom>
          <a:noFill/>
          <a:ln>
            <a:noFill/>
          </a:ln>
        </p:spPr>
        <p:txBody>
          <a:bodyPr anchorCtr="0" anchor="t" bIns="0" lIns="0" spcFirstLastPara="1" rIns="0" wrap="square" tIns="0">
            <a:noAutofit/>
          </a:bodyPr>
          <a:lstStyle/>
          <a:p>
            <a:pPr indent="0" lvl="0" marL="0" marR="0" rtl="0" algn="l">
              <a:lnSpc>
                <a:spcPct val="75000"/>
              </a:lnSpc>
              <a:spcBef>
                <a:spcPts val="0"/>
              </a:spcBef>
              <a:spcAft>
                <a:spcPts val="0"/>
              </a:spcAft>
              <a:buClr>
                <a:schemeClr val="dk1"/>
              </a:buClr>
              <a:buSzPts val="14400"/>
              <a:buFont typeface="Arial"/>
              <a:buNone/>
            </a:pPr>
            <a:r>
              <a:rPr b="0" i="0" lang="en-GB" sz="14400" u="none" cap="none" strike="noStrike">
                <a:solidFill>
                  <a:schemeClr val="dk1"/>
                </a:solidFill>
                <a:latin typeface="Arial"/>
                <a:ea typeface="Arial"/>
                <a:cs typeface="Arial"/>
                <a:sym typeface="Arial"/>
              </a:rPr>
              <a:t>Large</a:t>
            </a:r>
            <a:endParaRPr b="0" i="0" sz="1400" u="none" cap="none" strike="noStrike">
              <a:solidFill>
                <a:srgbClr val="000000"/>
              </a:solidFill>
              <a:latin typeface="Arial"/>
              <a:ea typeface="Arial"/>
              <a:cs typeface="Arial"/>
              <a:sym typeface="Arial"/>
            </a:endParaRPr>
          </a:p>
          <a:p>
            <a:pPr indent="0" lvl="0" marL="0" marR="0" rtl="0" algn="l">
              <a:lnSpc>
                <a:spcPct val="75000"/>
              </a:lnSpc>
              <a:spcBef>
                <a:spcPts val="0"/>
              </a:spcBef>
              <a:spcAft>
                <a:spcPts val="0"/>
              </a:spcAft>
              <a:buClr>
                <a:schemeClr val="dk1"/>
              </a:buClr>
              <a:buSzPts val="14400"/>
              <a:buFont typeface="Arial"/>
              <a:buNone/>
            </a:pPr>
            <a:r>
              <a:rPr b="0" i="0" lang="en-GB" sz="14400" u="none" cap="none" strike="noStrike">
                <a:solidFill>
                  <a:schemeClr val="dk1"/>
                </a:solidFill>
                <a:latin typeface="Arial"/>
                <a:ea typeface="Arial"/>
                <a:cs typeface="Arial"/>
                <a:sym typeface="Arial"/>
              </a:rPr>
              <a:t>Text</a:t>
            </a:r>
            <a:endParaRPr b="0" i="0" sz="1400" u="none" cap="none" strike="noStrike">
              <a:solidFill>
                <a:srgbClr val="000000"/>
              </a:solidFill>
              <a:latin typeface="Arial"/>
              <a:ea typeface="Arial"/>
              <a:cs typeface="Arial"/>
              <a:sym typeface="Arial"/>
            </a:endParaRPr>
          </a:p>
        </p:txBody>
      </p:sp>
      <p:sp>
        <p:nvSpPr>
          <p:cNvPr id="501" name="Google Shape;501;p62"/>
          <p:cNvSpPr/>
          <p:nvPr/>
        </p:nvSpPr>
        <p:spPr>
          <a:xfrm>
            <a:off x="304800" y="5436151"/>
            <a:ext cx="4870174" cy="109717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2400"/>
              <a:buFont typeface="Arial"/>
              <a:buNone/>
            </a:pPr>
            <a:r>
              <a:rPr b="0" i="0" lang="en-GB" sz="2400" u="none" cap="none" strike="noStrike">
                <a:solidFill>
                  <a:schemeClr val="dk1"/>
                </a:solidFill>
                <a:latin typeface="Arial"/>
                <a:ea typeface="Arial"/>
                <a:cs typeface="Arial"/>
                <a:sym typeface="Arial"/>
              </a:rPr>
              <a:t>Please note: this slide is intended for organization only. Do not use it in a presentation.</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text">
  <p:cSld name="Large text">
    <p:bg>
      <p:bgPr>
        <a:solidFill>
          <a:schemeClr val="lt2"/>
        </a:solidFill>
      </p:bgPr>
    </p:bg>
    <p:spTree>
      <p:nvGrpSpPr>
        <p:cNvPr id="502" name="Shape 502"/>
        <p:cNvGrpSpPr/>
        <p:nvPr/>
      </p:nvGrpSpPr>
      <p:grpSpPr>
        <a:xfrm>
          <a:off x="0" y="0"/>
          <a:ext cx="0" cy="0"/>
          <a:chOff x="0" y="0"/>
          <a:chExt cx="0" cy="0"/>
        </a:xfrm>
      </p:grpSpPr>
      <p:cxnSp>
        <p:nvCxnSpPr>
          <p:cNvPr id="503" name="Google Shape;503;p63"/>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sp>
        <p:nvSpPr>
          <p:cNvPr id="504" name="Google Shape;504;p63"/>
          <p:cNvSpPr txBox="1"/>
          <p:nvPr>
            <p:ph idx="1" type="body"/>
          </p:nvPr>
        </p:nvSpPr>
        <p:spPr>
          <a:xfrm>
            <a:off x="304800" y="1612900"/>
            <a:ext cx="9601200" cy="4110369"/>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900"/>
              </a:spcBef>
              <a:spcAft>
                <a:spcPts val="0"/>
              </a:spcAft>
              <a:buClr>
                <a:schemeClr val="dk2"/>
              </a:buClr>
              <a:buSzPts val="4800"/>
              <a:buNone/>
              <a:defRPr sz="4800">
                <a:solidFill>
                  <a:schemeClr val="dk2"/>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05" name="Google Shape;505;p63"/>
          <p:cNvSpPr txBox="1"/>
          <p:nvPr>
            <p:ph idx="2" type="body"/>
          </p:nvPr>
        </p:nvSpPr>
        <p:spPr>
          <a:xfrm>
            <a:off x="304800" y="304801"/>
            <a:ext cx="5638800" cy="27432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sz="1400">
                <a:solidFill>
                  <a:schemeClr val="dk1"/>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06" name="Google Shape;506;p63"/>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7" name="Google Shape;507;p63"/>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8" name="Google Shape;508;p63"/>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text, gray, brow">
  <p:cSld name="Large text, gray, brow">
    <p:spTree>
      <p:nvGrpSpPr>
        <p:cNvPr id="509" name="Shape 509"/>
        <p:cNvGrpSpPr/>
        <p:nvPr/>
      </p:nvGrpSpPr>
      <p:grpSpPr>
        <a:xfrm>
          <a:off x="0" y="0"/>
          <a:ext cx="0" cy="0"/>
          <a:chOff x="0" y="0"/>
          <a:chExt cx="0" cy="0"/>
        </a:xfrm>
      </p:grpSpPr>
      <p:cxnSp>
        <p:nvCxnSpPr>
          <p:cNvPr id="510" name="Google Shape;510;p64"/>
          <p:cNvCxnSpPr/>
          <p:nvPr/>
        </p:nvCxnSpPr>
        <p:spPr>
          <a:xfrm>
            <a:off x="0" y="6053328"/>
            <a:ext cx="12192000" cy="0"/>
          </a:xfrm>
          <a:prstGeom prst="straightConnector1">
            <a:avLst/>
          </a:prstGeom>
          <a:noFill/>
          <a:ln cap="flat" cmpd="sng" w="9525">
            <a:solidFill>
              <a:schemeClr val="dk1"/>
            </a:solidFill>
            <a:prstDash val="solid"/>
            <a:round/>
            <a:headEnd len="sm" w="sm" type="none"/>
            <a:tailEnd len="sm" w="sm" type="none"/>
          </a:ln>
        </p:spPr>
      </p:cxnSp>
      <p:sp>
        <p:nvSpPr>
          <p:cNvPr id="511" name="Google Shape;511;p64"/>
          <p:cNvSpPr txBox="1"/>
          <p:nvPr>
            <p:ph idx="1" type="body"/>
          </p:nvPr>
        </p:nvSpPr>
        <p:spPr>
          <a:xfrm>
            <a:off x="304800" y="1612900"/>
            <a:ext cx="9601200" cy="4110368"/>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900"/>
              </a:spcBef>
              <a:spcAft>
                <a:spcPts val="0"/>
              </a:spcAft>
              <a:buClr>
                <a:schemeClr val="dk1"/>
              </a:buClr>
              <a:buSzPts val="4800"/>
              <a:buNone/>
              <a:defRPr sz="4800">
                <a:solidFill>
                  <a:schemeClr val="dk1"/>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12" name="Google Shape;512;p64"/>
          <p:cNvSpPr txBox="1"/>
          <p:nvPr>
            <p:ph idx="2" type="body"/>
          </p:nvPr>
        </p:nvSpPr>
        <p:spPr>
          <a:xfrm>
            <a:off x="304800" y="304801"/>
            <a:ext cx="5638800" cy="27432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sz="1400">
                <a:solidFill>
                  <a:schemeClr val="dk1"/>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13" name="Google Shape;513;p64"/>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4" name="Google Shape;514;p64"/>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5" name="Google Shape;515;p64"/>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text, 1 column, small">
  <p:cSld name="Large text, 1 column, small">
    <p:bg>
      <p:bgPr>
        <a:solidFill>
          <a:schemeClr val="lt2"/>
        </a:solidFill>
      </p:bgPr>
    </p:bg>
    <p:spTree>
      <p:nvGrpSpPr>
        <p:cNvPr id="516" name="Shape 516"/>
        <p:cNvGrpSpPr/>
        <p:nvPr/>
      </p:nvGrpSpPr>
      <p:grpSpPr>
        <a:xfrm>
          <a:off x="0" y="0"/>
          <a:ext cx="0" cy="0"/>
          <a:chOff x="0" y="0"/>
          <a:chExt cx="0" cy="0"/>
        </a:xfrm>
      </p:grpSpPr>
      <p:cxnSp>
        <p:nvCxnSpPr>
          <p:cNvPr id="517" name="Google Shape;517;p65"/>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sp>
        <p:nvSpPr>
          <p:cNvPr id="518" name="Google Shape;518;p65"/>
          <p:cNvSpPr txBox="1"/>
          <p:nvPr>
            <p:ph idx="1" type="body"/>
          </p:nvPr>
        </p:nvSpPr>
        <p:spPr>
          <a:xfrm>
            <a:off x="304800" y="1612900"/>
            <a:ext cx="7620000" cy="4110369"/>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1200"/>
              </a:spcBef>
              <a:spcAft>
                <a:spcPts val="0"/>
              </a:spcAft>
              <a:buClr>
                <a:schemeClr val="dk1"/>
              </a:buClr>
              <a:buSzPts val="2400"/>
              <a:buNone/>
              <a:defRPr sz="2400">
                <a:solidFill>
                  <a:schemeClr val="dk1"/>
                </a:solidFill>
              </a:defRPr>
            </a:lvl1pPr>
            <a:lvl2pPr indent="-355600" lvl="1" marL="914400" algn="l">
              <a:lnSpc>
                <a:spcPct val="100000"/>
              </a:lnSpc>
              <a:spcBef>
                <a:spcPts val="300"/>
              </a:spcBef>
              <a:spcAft>
                <a:spcPts val="0"/>
              </a:spcAft>
              <a:buClr>
                <a:schemeClr val="dk1"/>
              </a:buClr>
              <a:buSzPts val="2000"/>
              <a:buFont typeface="Arial"/>
              <a:buChar char="•"/>
              <a:defRPr sz="2000">
                <a:solidFill>
                  <a:schemeClr val="dk1"/>
                </a:solidFill>
              </a:defRPr>
            </a:lvl2pPr>
            <a:lvl3pPr indent="-355600" lvl="2" marL="1371600" algn="l">
              <a:lnSpc>
                <a:spcPct val="100000"/>
              </a:lnSpc>
              <a:spcBef>
                <a:spcPts val="300"/>
              </a:spcBef>
              <a:spcAft>
                <a:spcPts val="0"/>
              </a:spcAft>
              <a:buClr>
                <a:schemeClr val="dk1"/>
              </a:buClr>
              <a:buSzPts val="2000"/>
              <a:buFont typeface="Arial"/>
              <a:buChar char="•"/>
              <a:defRPr sz="2000">
                <a:solidFill>
                  <a:schemeClr val="dk1"/>
                </a:solidFill>
              </a:defRPr>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19" name="Google Shape;519;p65"/>
          <p:cNvSpPr txBox="1"/>
          <p:nvPr>
            <p:ph idx="2" type="body"/>
          </p:nvPr>
        </p:nvSpPr>
        <p:spPr>
          <a:xfrm>
            <a:off x="304799" y="304800"/>
            <a:ext cx="7620000" cy="10033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2400"/>
              <a:buNone/>
              <a:defRPr sz="2400">
                <a:solidFill>
                  <a:schemeClr val="dk1"/>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20" name="Google Shape;520;p65"/>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1" name="Google Shape;521;p65"/>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2" name="Google Shape;522;p65"/>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text, 2 columns, small">
  <p:cSld name="Large text, 2 columns, small">
    <p:bg>
      <p:bgPr>
        <a:solidFill>
          <a:schemeClr val="lt2"/>
        </a:solidFill>
      </p:bgPr>
    </p:bg>
    <p:spTree>
      <p:nvGrpSpPr>
        <p:cNvPr id="523" name="Shape 523"/>
        <p:cNvGrpSpPr/>
        <p:nvPr/>
      </p:nvGrpSpPr>
      <p:grpSpPr>
        <a:xfrm>
          <a:off x="0" y="0"/>
          <a:ext cx="0" cy="0"/>
          <a:chOff x="0" y="0"/>
          <a:chExt cx="0" cy="0"/>
        </a:xfrm>
      </p:grpSpPr>
      <p:cxnSp>
        <p:nvCxnSpPr>
          <p:cNvPr id="524" name="Google Shape;524;p66"/>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sp>
        <p:nvSpPr>
          <p:cNvPr id="525" name="Google Shape;525;p66"/>
          <p:cNvSpPr txBox="1"/>
          <p:nvPr>
            <p:ph idx="1" type="body"/>
          </p:nvPr>
        </p:nvSpPr>
        <p:spPr>
          <a:xfrm>
            <a:off x="6252838" y="1612900"/>
            <a:ext cx="5638800" cy="4110369"/>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1200"/>
              </a:spcBef>
              <a:spcAft>
                <a:spcPts val="0"/>
              </a:spcAft>
              <a:buClr>
                <a:schemeClr val="dk1"/>
              </a:buClr>
              <a:buSzPts val="2400"/>
              <a:buNone/>
              <a:defRPr sz="2400">
                <a:solidFill>
                  <a:schemeClr val="dk1"/>
                </a:solidFill>
              </a:defRPr>
            </a:lvl1pPr>
            <a:lvl2pPr indent="-355600" lvl="1" marL="914400" algn="l">
              <a:lnSpc>
                <a:spcPct val="100000"/>
              </a:lnSpc>
              <a:spcBef>
                <a:spcPts val="300"/>
              </a:spcBef>
              <a:spcAft>
                <a:spcPts val="0"/>
              </a:spcAft>
              <a:buClr>
                <a:schemeClr val="dk1"/>
              </a:buClr>
              <a:buSzPts val="2000"/>
              <a:buFont typeface="Arial"/>
              <a:buChar char="•"/>
              <a:defRPr sz="2000">
                <a:solidFill>
                  <a:schemeClr val="dk1"/>
                </a:solidFill>
              </a:defRPr>
            </a:lvl2pPr>
            <a:lvl3pPr indent="-355600" lvl="2" marL="1371600" algn="l">
              <a:lnSpc>
                <a:spcPct val="100000"/>
              </a:lnSpc>
              <a:spcBef>
                <a:spcPts val="300"/>
              </a:spcBef>
              <a:spcAft>
                <a:spcPts val="0"/>
              </a:spcAft>
              <a:buClr>
                <a:schemeClr val="dk1"/>
              </a:buClr>
              <a:buSzPts val="2000"/>
              <a:buFont typeface="Arial"/>
              <a:buChar char="•"/>
              <a:defRPr sz="2000">
                <a:solidFill>
                  <a:schemeClr val="dk1"/>
                </a:solidFill>
              </a:defRPr>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26" name="Google Shape;526;p66"/>
          <p:cNvSpPr txBox="1"/>
          <p:nvPr>
            <p:ph idx="2" type="body"/>
          </p:nvPr>
        </p:nvSpPr>
        <p:spPr>
          <a:xfrm>
            <a:off x="304800" y="1612900"/>
            <a:ext cx="5638800" cy="4110369"/>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1200"/>
              </a:spcBef>
              <a:spcAft>
                <a:spcPts val="0"/>
              </a:spcAft>
              <a:buClr>
                <a:schemeClr val="dk1"/>
              </a:buClr>
              <a:buSzPts val="2400"/>
              <a:buNone/>
              <a:defRPr sz="2400">
                <a:solidFill>
                  <a:schemeClr val="dk1"/>
                </a:solidFill>
              </a:defRPr>
            </a:lvl1pPr>
            <a:lvl2pPr indent="-355600" lvl="1" marL="914400" algn="l">
              <a:lnSpc>
                <a:spcPct val="100000"/>
              </a:lnSpc>
              <a:spcBef>
                <a:spcPts val="300"/>
              </a:spcBef>
              <a:spcAft>
                <a:spcPts val="0"/>
              </a:spcAft>
              <a:buClr>
                <a:schemeClr val="dk1"/>
              </a:buClr>
              <a:buSzPts val="2000"/>
              <a:buFont typeface="Arial"/>
              <a:buChar char="•"/>
              <a:defRPr sz="2000">
                <a:solidFill>
                  <a:schemeClr val="dk1"/>
                </a:solidFill>
              </a:defRPr>
            </a:lvl2pPr>
            <a:lvl3pPr indent="-355600" lvl="2" marL="1371600" algn="l">
              <a:lnSpc>
                <a:spcPct val="100000"/>
              </a:lnSpc>
              <a:spcBef>
                <a:spcPts val="300"/>
              </a:spcBef>
              <a:spcAft>
                <a:spcPts val="0"/>
              </a:spcAft>
              <a:buClr>
                <a:schemeClr val="dk1"/>
              </a:buClr>
              <a:buSzPts val="2000"/>
              <a:buFont typeface="Arial"/>
              <a:buChar char="•"/>
              <a:defRPr sz="2000">
                <a:solidFill>
                  <a:schemeClr val="dk1"/>
                </a:solidFill>
              </a:defRPr>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27" name="Google Shape;527;p66"/>
          <p:cNvSpPr txBox="1"/>
          <p:nvPr>
            <p:ph idx="3" type="body"/>
          </p:nvPr>
        </p:nvSpPr>
        <p:spPr>
          <a:xfrm>
            <a:off x="304799" y="304800"/>
            <a:ext cx="7620000" cy="10033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2400"/>
              <a:buNone/>
              <a:defRPr sz="2400">
                <a:solidFill>
                  <a:schemeClr val="dk1"/>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28" name="Google Shape;528;p66"/>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9" name="Google Shape;529;p66"/>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0" name="Google Shape;530;p66"/>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 showMasterSp="0">
  <p:cSld name="–   ">
    <p:bg>
      <p:bgPr>
        <a:solidFill>
          <a:srgbClr val="FFFF00"/>
        </a:solidFill>
      </p:bgPr>
    </p:bg>
    <p:spTree>
      <p:nvGrpSpPr>
        <p:cNvPr id="531" name="Shape 531"/>
        <p:cNvGrpSpPr/>
        <p:nvPr/>
      </p:nvGrpSpPr>
      <p:grpSpPr>
        <a:xfrm>
          <a:off x="0" y="0"/>
          <a:ext cx="0" cy="0"/>
          <a:chOff x="0" y="0"/>
          <a:chExt cx="0" cy="0"/>
        </a:xfrm>
      </p:grpSpPr>
      <p:sp>
        <p:nvSpPr>
          <p:cNvPr id="532" name="Google Shape;532;p67"/>
          <p:cNvSpPr/>
          <p:nvPr/>
        </p:nvSpPr>
        <p:spPr>
          <a:xfrm>
            <a:off x="304800" y="665369"/>
            <a:ext cx="11582400" cy="3045239"/>
          </a:xfrm>
          <a:prstGeom prst="rect">
            <a:avLst/>
          </a:prstGeom>
          <a:noFill/>
          <a:ln>
            <a:noFill/>
          </a:ln>
        </p:spPr>
        <p:txBody>
          <a:bodyPr anchorCtr="0" anchor="t" bIns="0" lIns="0" spcFirstLastPara="1" rIns="0" wrap="square" tIns="0">
            <a:noAutofit/>
          </a:bodyPr>
          <a:lstStyle/>
          <a:p>
            <a:pPr indent="0" lvl="0" marL="0" marR="0" rtl="0" algn="l">
              <a:lnSpc>
                <a:spcPct val="75000"/>
              </a:lnSpc>
              <a:spcBef>
                <a:spcPts val="0"/>
              </a:spcBef>
              <a:spcAft>
                <a:spcPts val="0"/>
              </a:spcAft>
              <a:buClr>
                <a:schemeClr val="dk1"/>
              </a:buClr>
              <a:buSzPts val="14400"/>
              <a:buFont typeface="Arial"/>
              <a:buNone/>
            </a:pPr>
            <a:r>
              <a:rPr b="0" i="0" lang="en-GB" sz="14400" u="none" cap="none" strike="noStrike">
                <a:solidFill>
                  <a:schemeClr val="dk1"/>
                </a:solidFill>
                <a:latin typeface="Arial"/>
                <a:ea typeface="Arial"/>
                <a:cs typeface="Arial"/>
                <a:sym typeface="Arial"/>
              </a:rPr>
              <a:t>Agenda</a:t>
            </a:r>
            <a:endParaRPr b="0" i="0" sz="1400" u="none" cap="none" strike="noStrike">
              <a:solidFill>
                <a:srgbClr val="000000"/>
              </a:solidFill>
              <a:latin typeface="Arial"/>
              <a:ea typeface="Arial"/>
              <a:cs typeface="Arial"/>
              <a:sym typeface="Arial"/>
            </a:endParaRPr>
          </a:p>
        </p:txBody>
      </p:sp>
      <p:sp>
        <p:nvSpPr>
          <p:cNvPr id="533" name="Google Shape;533;p67"/>
          <p:cNvSpPr/>
          <p:nvPr/>
        </p:nvSpPr>
        <p:spPr>
          <a:xfrm>
            <a:off x="304800" y="5436151"/>
            <a:ext cx="4870174" cy="109717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2400"/>
              <a:buFont typeface="Arial"/>
              <a:buNone/>
            </a:pPr>
            <a:r>
              <a:rPr b="0" i="0" lang="en-GB" sz="2400" u="none" cap="none" strike="noStrike">
                <a:solidFill>
                  <a:schemeClr val="dk1"/>
                </a:solidFill>
                <a:latin typeface="Arial"/>
                <a:ea typeface="Arial"/>
                <a:cs typeface="Arial"/>
                <a:sym typeface="Arial"/>
              </a:rPr>
              <a:t>Please note: this slide is intended for organization only. Do not use it in a presentation.</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image">
  <p:cSld name="Agenda, image">
    <p:bg>
      <p:bgPr>
        <a:solidFill>
          <a:schemeClr val="lt2"/>
        </a:solidFill>
      </p:bgPr>
    </p:bg>
    <p:spTree>
      <p:nvGrpSpPr>
        <p:cNvPr id="534" name="Shape 534"/>
        <p:cNvGrpSpPr/>
        <p:nvPr/>
      </p:nvGrpSpPr>
      <p:grpSpPr>
        <a:xfrm>
          <a:off x="0" y="0"/>
          <a:ext cx="0" cy="0"/>
          <a:chOff x="0" y="0"/>
          <a:chExt cx="0" cy="0"/>
        </a:xfrm>
      </p:grpSpPr>
      <p:sp>
        <p:nvSpPr>
          <p:cNvPr id="535" name="Google Shape;535;p68"/>
          <p:cNvSpPr txBox="1"/>
          <p:nvPr>
            <p:ph idx="1" type="body"/>
          </p:nvPr>
        </p:nvSpPr>
        <p:spPr>
          <a:xfrm>
            <a:off x="4381501" y="1612900"/>
            <a:ext cx="6515090" cy="3937000"/>
          </a:xfrm>
          <a:prstGeom prst="rect">
            <a:avLst/>
          </a:prstGeom>
          <a:noFill/>
          <a:ln>
            <a:noFill/>
          </a:ln>
        </p:spPr>
        <p:txBody>
          <a:bodyPr anchorCtr="0" anchor="t" bIns="0" lIns="0" spcFirstLastPara="1" rIns="0" wrap="square" tIns="0">
            <a:noAutofit/>
          </a:bodyPr>
          <a:lstStyle>
            <a:lvl1pPr indent="-381000" lvl="0" marL="457200" algn="l">
              <a:lnSpc>
                <a:spcPct val="100000"/>
              </a:lnSpc>
              <a:spcBef>
                <a:spcPts val="1200"/>
              </a:spcBef>
              <a:spcAft>
                <a:spcPts val="0"/>
              </a:spcAft>
              <a:buClr>
                <a:schemeClr val="dk1"/>
              </a:buClr>
              <a:buSzPts val="2400"/>
              <a:buFont typeface="Arial"/>
              <a:buAutoNum type="arabicPeriod"/>
              <a:defRPr b="0" i="0" sz="2400">
                <a:solidFill>
                  <a:schemeClr val="dk1"/>
                </a:solidFill>
                <a:latin typeface="Arial"/>
                <a:ea typeface="Arial"/>
                <a:cs typeface="Arial"/>
                <a:sym typeface="Arial"/>
              </a:defRPr>
            </a:lvl1pPr>
            <a:lvl2pPr indent="-228600" lvl="1" marL="914400" algn="l">
              <a:lnSpc>
                <a:spcPct val="100000"/>
              </a:lnSpc>
              <a:spcBef>
                <a:spcPts val="800"/>
              </a:spcBef>
              <a:spcAft>
                <a:spcPts val="0"/>
              </a:spcAft>
              <a:buClr>
                <a:schemeClr val="dk1"/>
              </a:buClr>
              <a:buSzPts val="1800"/>
              <a:buNone/>
              <a:defRPr sz="1800">
                <a:latin typeface="Inter"/>
                <a:ea typeface="Inter"/>
                <a:cs typeface="Inter"/>
                <a:sym typeface="Inter"/>
              </a:defRPr>
            </a:lvl2pPr>
            <a:lvl3pPr indent="-228600" lvl="2" marL="1371600" algn="l">
              <a:lnSpc>
                <a:spcPct val="100000"/>
              </a:lnSpc>
              <a:spcBef>
                <a:spcPts val="300"/>
              </a:spcBef>
              <a:spcAft>
                <a:spcPts val="0"/>
              </a:spcAft>
              <a:buClr>
                <a:schemeClr val="dk1"/>
              </a:buClr>
              <a:buSzPts val="1800"/>
              <a:buNone/>
              <a:defRPr sz="1800">
                <a:latin typeface="Inter"/>
                <a:ea typeface="Inter"/>
                <a:cs typeface="Inter"/>
                <a:sym typeface="Inter"/>
              </a:defRPr>
            </a:lvl3pPr>
            <a:lvl4pPr indent="-228600" lvl="3" marL="1828800" algn="l">
              <a:lnSpc>
                <a:spcPct val="100000"/>
              </a:lnSpc>
              <a:spcBef>
                <a:spcPts val="300"/>
              </a:spcBef>
              <a:spcAft>
                <a:spcPts val="0"/>
              </a:spcAft>
              <a:buClr>
                <a:schemeClr val="dk1"/>
              </a:buClr>
              <a:buSzPts val="1800"/>
              <a:buNone/>
              <a:defRPr sz="1800">
                <a:latin typeface="Inter"/>
                <a:ea typeface="Inter"/>
                <a:cs typeface="Inter"/>
                <a:sym typeface="Inter"/>
              </a:defRPr>
            </a:lvl4pPr>
            <a:lvl5pPr indent="-342900" lvl="4" marL="2286000" algn="l">
              <a:lnSpc>
                <a:spcPct val="100000"/>
              </a:lnSpc>
              <a:spcBef>
                <a:spcPts val="300"/>
              </a:spcBef>
              <a:spcAft>
                <a:spcPts val="0"/>
              </a:spcAft>
              <a:buClr>
                <a:schemeClr val="dk1"/>
              </a:buClr>
              <a:buSzPts val="1800"/>
              <a:buFont typeface="Arial"/>
              <a:buChar char="•"/>
              <a:defRPr sz="1800">
                <a:latin typeface="Inter"/>
                <a:ea typeface="Inter"/>
                <a:cs typeface="Inter"/>
                <a:sym typeface="Inter"/>
              </a:defRPr>
            </a:lvl5pPr>
            <a:lvl6pPr indent="-228600" lvl="5" marL="2743200" algn="l">
              <a:lnSpc>
                <a:spcPct val="90000"/>
              </a:lnSpc>
              <a:spcBef>
                <a:spcPts val="500"/>
              </a:spcBef>
              <a:spcAft>
                <a:spcPts val="0"/>
              </a:spcAft>
              <a:buClr>
                <a:schemeClr val="dk1"/>
              </a:buClr>
              <a:buSzPts val="1800"/>
              <a:buNone/>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6" name="Google Shape;536;p68"/>
          <p:cNvSpPr txBox="1"/>
          <p:nvPr>
            <p:ph type="title"/>
          </p:nvPr>
        </p:nvSpPr>
        <p:spPr>
          <a:xfrm>
            <a:off x="304800" y="304801"/>
            <a:ext cx="3657600" cy="100329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537" name="Google Shape;537;p68"/>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cxnSp>
        <p:nvCxnSpPr>
          <p:cNvPr id="538" name="Google Shape;538;p68"/>
          <p:cNvCxnSpPr/>
          <p:nvPr/>
        </p:nvCxnSpPr>
        <p:spPr>
          <a:xfrm>
            <a:off x="0" y="1473200"/>
            <a:ext cx="12192000" cy="0"/>
          </a:xfrm>
          <a:prstGeom prst="straightConnector1">
            <a:avLst/>
          </a:prstGeom>
          <a:noFill/>
          <a:ln cap="flat" cmpd="sng" w="9525">
            <a:solidFill>
              <a:srgbClr val="686868"/>
            </a:solidFill>
            <a:prstDash val="solid"/>
            <a:round/>
            <a:headEnd len="sm" w="sm" type="none"/>
            <a:tailEnd len="sm" w="sm" type="none"/>
          </a:ln>
        </p:spPr>
      </p:cxnSp>
      <p:cxnSp>
        <p:nvCxnSpPr>
          <p:cNvPr id="539" name="Google Shape;539;p68"/>
          <p:cNvCxnSpPr/>
          <p:nvPr/>
        </p:nvCxnSpPr>
        <p:spPr>
          <a:xfrm>
            <a:off x="4114800" y="0"/>
            <a:ext cx="0" cy="6858000"/>
          </a:xfrm>
          <a:prstGeom prst="straightConnector1">
            <a:avLst/>
          </a:prstGeom>
          <a:noFill/>
          <a:ln cap="flat" cmpd="sng" w="9525">
            <a:solidFill>
              <a:srgbClr val="686868"/>
            </a:solidFill>
            <a:prstDash val="solid"/>
            <a:round/>
            <a:headEnd len="sm" w="sm" type="none"/>
            <a:tailEnd len="sm" w="sm" type="none"/>
          </a:ln>
        </p:spPr>
      </p:cxnSp>
      <p:sp>
        <p:nvSpPr>
          <p:cNvPr id="540" name="Google Shape;540;p68"/>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
        <p:nvSpPr>
          <p:cNvPr id="541" name="Google Shape;541;p68"/>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2" name="Google Shape;542;p68"/>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2 columns, numerals">
  <p:cSld name="Agenda, 2 columns, numerals">
    <p:bg>
      <p:bgPr>
        <a:solidFill>
          <a:schemeClr val="lt2"/>
        </a:solidFill>
      </p:bgPr>
    </p:bg>
    <p:spTree>
      <p:nvGrpSpPr>
        <p:cNvPr id="543" name="Shape 543"/>
        <p:cNvGrpSpPr/>
        <p:nvPr/>
      </p:nvGrpSpPr>
      <p:grpSpPr>
        <a:xfrm>
          <a:off x="0" y="0"/>
          <a:ext cx="0" cy="0"/>
          <a:chOff x="0" y="0"/>
          <a:chExt cx="0" cy="0"/>
        </a:xfrm>
      </p:grpSpPr>
      <p:sp>
        <p:nvSpPr>
          <p:cNvPr id="544" name="Google Shape;544;p69"/>
          <p:cNvSpPr txBox="1"/>
          <p:nvPr>
            <p:ph type="title"/>
          </p:nvPr>
        </p:nvSpPr>
        <p:spPr>
          <a:xfrm>
            <a:off x="304800" y="304801"/>
            <a:ext cx="7620000" cy="100329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5" name="Google Shape;545;p69"/>
          <p:cNvSpPr txBox="1"/>
          <p:nvPr>
            <p:ph idx="1" type="body"/>
          </p:nvPr>
        </p:nvSpPr>
        <p:spPr>
          <a:xfrm>
            <a:off x="304800" y="1612900"/>
            <a:ext cx="4645152" cy="4110369"/>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2400"/>
              </a:spcBef>
              <a:spcAft>
                <a:spcPts val="0"/>
              </a:spcAft>
              <a:buClr>
                <a:schemeClr val="dk2"/>
              </a:buClr>
              <a:buSzPts val="1600"/>
              <a:buNone/>
              <a:defRPr b="0" i="0" sz="1600">
                <a:solidFill>
                  <a:schemeClr val="dk2"/>
                </a:solidFill>
                <a:latin typeface="Arial"/>
                <a:ea typeface="Arial"/>
                <a:cs typeface="Arial"/>
                <a:sym typeface="Arial"/>
              </a:defRPr>
            </a:lvl1pPr>
            <a:lvl2pPr indent="-228600" lvl="1" marL="914400" algn="l">
              <a:lnSpc>
                <a:spcPct val="100000"/>
              </a:lnSpc>
              <a:spcBef>
                <a:spcPts val="800"/>
              </a:spcBef>
              <a:spcAft>
                <a:spcPts val="0"/>
              </a:spcAft>
              <a:buClr>
                <a:schemeClr val="dk1"/>
              </a:buClr>
              <a:buSzPts val="1200"/>
              <a:buNone/>
              <a:defRPr>
                <a:solidFill>
                  <a:schemeClr val="dk1"/>
                </a:solidFill>
                <a:latin typeface="Inter"/>
                <a:ea typeface="Inter"/>
                <a:cs typeface="Inter"/>
                <a:sym typeface="Inter"/>
              </a:defRPr>
            </a:lvl2pPr>
            <a:lvl3pPr indent="-228600" lvl="2" marL="1371600" algn="l">
              <a:lnSpc>
                <a:spcPct val="100000"/>
              </a:lnSpc>
              <a:spcBef>
                <a:spcPts val="300"/>
              </a:spcBef>
              <a:spcAft>
                <a:spcPts val="0"/>
              </a:spcAft>
              <a:buClr>
                <a:schemeClr val="dk1"/>
              </a:buClr>
              <a:buSzPts val="1200"/>
              <a:buNone/>
              <a:defRPr>
                <a:solidFill>
                  <a:schemeClr val="dk1"/>
                </a:solidFill>
                <a:latin typeface="Inter"/>
                <a:ea typeface="Inter"/>
                <a:cs typeface="Inter"/>
                <a:sym typeface="Inter"/>
              </a:defRPr>
            </a:lvl3pPr>
            <a:lvl4pPr indent="-228600" lvl="3" marL="1828800" algn="l">
              <a:lnSpc>
                <a:spcPct val="100000"/>
              </a:lnSpc>
              <a:spcBef>
                <a:spcPts val="300"/>
              </a:spcBef>
              <a:spcAft>
                <a:spcPts val="0"/>
              </a:spcAft>
              <a:buClr>
                <a:schemeClr val="dk1"/>
              </a:buClr>
              <a:buSzPts val="1200"/>
              <a:buNone/>
              <a:defRPr>
                <a:solidFill>
                  <a:schemeClr val="dk1"/>
                </a:solidFill>
                <a:latin typeface="Inter"/>
                <a:ea typeface="Inter"/>
                <a:cs typeface="Inter"/>
                <a:sym typeface="Inter"/>
              </a:defRPr>
            </a:lvl4pPr>
            <a:lvl5pPr indent="-228600" lvl="4" marL="2286000" algn="l">
              <a:lnSpc>
                <a:spcPct val="100000"/>
              </a:lnSpc>
              <a:spcBef>
                <a:spcPts val="300"/>
              </a:spcBef>
              <a:spcAft>
                <a:spcPts val="0"/>
              </a:spcAft>
              <a:buClr>
                <a:schemeClr val="dk1"/>
              </a:buClr>
              <a:buSzPts val="1200"/>
              <a:buNone/>
              <a:defRPr>
                <a:solidFill>
                  <a:schemeClr val="dk1"/>
                </a:solidFill>
                <a:latin typeface="Inter"/>
                <a:ea typeface="Inter"/>
                <a:cs typeface="Inter"/>
                <a:sym typeface="Inte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6" name="Google Shape;546;p69"/>
          <p:cNvSpPr txBox="1"/>
          <p:nvPr>
            <p:ph idx="2" type="body"/>
          </p:nvPr>
        </p:nvSpPr>
        <p:spPr>
          <a:xfrm>
            <a:off x="6254663" y="1612900"/>
            <a:ext cx="4645152" cy="411036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2400"/>
              </a:spcBef>
              <a:spcAft>
                <a:spcPts val="0"/>
              </a:spcAft>
              <a:buClr>
                <a:schemeClr val="dk2"/>
              </a:buClr>
              <a:buSzPts val="1600"/>
              <a:buNone/>
              <a:defRPr b="0" i="0" sz="1600">
                <a:solidFill>
                  <a:schemeClr val="dk2"/>
                </a:solidFill>
                <a:latin typeface="Arial"/>
                <a:ea typeface="Arial"/>
                <a:cs typeface="Arial"/>
                <a:sym typeface="Arial"/>
              </a:defRPr>
            </a:lvl1pPr>
            <a:lvl2pPr indent="-228600" lvl="1" marL="914400" algn="l">
              <a:lnSpc>
                <a:spcPct val="100000"/>
              </a:lnSpc>
              <a:spcBef>
                <a:spcPts val="800"/>
              </a:spcBef>
              <a:spcAft>
                <a:spcPts val="0"/>
              </a:spcAft>
              <a:buClr>
                <a:schemeClr val="dk1"/>
              </a:buClr>
              <a:buSzPts val="1200"/>
              <a:buNone/>
              <a:defRPr>
                <a:solidFill>
                  <a:schemeClr val="dk1"/>
                </a:solidFill>
                <a:latin typeface="Inter"/>
                <a:ea typeface="Inter"/>
                <a:cs typeface="Inter"/>
                <a:sym typeface="Inter"/>
              </a:defRPr>
            </a:lvl2pPr>
            <a:lvl3pPr indent="-228600" lvl="2" marL="1371600" algn="l">
              <a:lnSpc>
                <a:spcPct val="100000"/>
              </a:lnSpc>
              <a:spcBef>
                <a:spcPts val="300"/>
              </a:spcBef>
              <a:spcAft>
                <a:spcPts val="0"/>
              </a:spcAft>
              <a:buClr>
                <a:schemeClr val="dk1"/>
              </a:buClr>
              <a:buSzPts val="1200"/>
              <a:buNone/>
              <a:defRPr>
                <a:solidFill>
                  <a:schemeClr val="dk1"/>
                </a:solidFill>
                <a:latin typeface="Inter"/>
                <a:ea typeface="Inter"/>
                <a:cs typeface="Inter"/>
                <a:sym typeface="Inter"/>
              </a:defRPr>
            </a:lvl3pPr>
            <a:lvl4pPr indent="-228600" lvl="3" marL="1828800" algn="l">
              <a:lnSpc>
                <a:spcPct val="100000"/>
              </a:lnSpc>
              <a:spcBef>
                <a:spcPts val="300"/>
              </a:spcBef>
              <a:spcAft>
                <a:spcPts val="0"/>
              </a:spcAft>
              <a:buClr>
                <a:schemeClr val="dk1"/>
              </a:buClr>
              <a:buSzPts val="1200"/>
              <a:buNone/>
              <a:defRPr>
                <a:solidFill>
                  <a:schemeClr val="dk1"/>
                </a:solidFill>
                <a:latin typeface="Inter"/>
                <a:ea typeface="Inter"/>
                <a:cs typeface="Inter"/>
                <a:sym typeface="Inter"/>
              </a:defRPr>
            </a:lvl4pPr>
            <a:lvl5pPr indent="-228600" lvl="4" marL="2286000" algn="l">
              <a:lnSpc>
                <a:spcPct val="100000"/>
              </a:lnSpc>
              <a:spcBef>
                <a:spcPts val="300"/>
              </a:spcBef>
              <a:spcAft>
                <a:spcPts val="0"/>
              </a:spcAft>
              <a:buClr>
                <a:schemeClr val="dk1"/>
              </a:buClr>
              <a:buSzPts val="1200"/>
              <a:buNone/>
              <a:defRPr>
                <a:solidFill>
                  <a:schemeClr val="dk1"/>
                </a:solidFill>
                <a:latin typeface="Inter"/>
                <a:ea typeface="Inter"/>
                <a:cs typeface="Inter"/>
                <a:sym typeface="Inte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7" name="Google Shape;547;p69"/>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cxnSp>
        <p:nvCxnSpPr>
          <p:cNvPr id="548" name="Google Shape;548;p69"/>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sp>
        <p:nvSpPr>
          <p:cNvPr id="549" name="Google Shape;549;p69"/>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0" name="Google Shape;550;p69"/>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 showMasterSp="0">
  <p:cSld name="–    ">
    <p:bg>
      <p:bgPr>
        <a:solidFill>
          <a:srgbClr val="FFFF00"/>
        </a:solidFill>
      </p:bgPr>
    </p:bg>
    <p:spTree>
      <p:nvGrpSpPr>
        <p:cNvPr id="551" name="Shape 551"/>
        <p:cNvGrpSpPr/>
        <p:nvPr/>
      </p:nvGrpSpPr>
      <p:grpSpPr>
        <a:xfrm>
          <a:off x="0" y="0"/>
          <a:ext cx="0" cy="0"/>
          <a:chOff x="0" y="0"/>
          <a:chExt cx="0" cy="0"/>
        </a:xfrm>
      </p:grpSpPr>
      <p:sp>
        <p:nvSpPr>
          <p:cNvPr id="552" name="Google Shape;552;p70"/>
          <p:cNvSpPr/>
          <p:nvPr/>
        </p:nvSpPr>
        <p:spPr>
          <a:xfrm>
            <a:off x="304800" y="665369"/>
            <a:ext cx="11582400" cy="3045239"/>
          </a:xfrm>
          <a:prstGeom prst="rect">
            <a:avLst/>
          </a:prstGeom>
          <a:noFill/>
          <a:ln>
            <a:noFill/>
          </a:ln>
        </p:spPr>
        <p:txBody>
          <a:bodyPr anchorCtr="0" anchor="t" bIns="0" lIns="0" spcFirstLastPara="1" rIns="0" wrap="square" tIns="0">
            <a:noAutofit/>
          </a:bodyPr>
          <a:lstStyle/>
          <a:p>
            <a:pPr indent="0" lvl="0" marL="0" marR="0" rtl="0" algn="l">
              <a:lnSpc>
                <a:spcPct val="75000"/>
              </a:lnSpc>
              <a:spcBef>
                <a:spcPts val="0"/>
              </a:spcBef>
              <a:spcAft>
                <a:spcPts val="0"/>
              </a:spcAft>
              <a:buClr>
                <a:schemeClr val="dk1"/>
              </a:buClr>
              <a:buSzPts val="14400"/>
              <a:buFont typeface="Arial"/>
              <a:buNone/>
            </a:pPr>
            <a:r>
              <a:rPr b="0" i="0" lang="en-GB" sz="14400" u="none" cap="none" strike="noStrike">
                <a:solidFill>
                  <a:schemeClr val="dk1"/>
                </a:solidFill>
                <a:latin typeface="Arial"/>
                <a:ea typeface="Arial"/>
                <a:cs typeface="Arial"/>
                <a:sym typeface="Arial"/>
              </a:rPr>
              <a:t>Speakers</a:t>
            </a:r>
            <a:endParaRPr b="0" i="0" sz="1400" u="none" cap="none" strike="noStrike">
              <a:solidFill>
                <a:srgbClr val="000000"/>
              </a:solidFill>
              <a:latin typeface="Arial"/>
              <a:ea typeface="Arial"/>
              <a:cs typeface="Arial"/>
              <a:sym typeface="Arial"/>
            </a:endParaRPr>
          </a:p>
        </p:txBody>
      </p:sp>
      <p:sp>
        <p:nvSpPr>
          <p:cNvPr id="553" name="Google Shape;553;p70"/>
          <p:cNvSpPr/>
          <p:nvPr/>
        </p:nvSpPr>
        <p:spPr>
          <a:xfrm>
            <a:off x="304800" y="5436151"/>
            <a:ext cx="4870174" cy="109717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2400"/>
              <a:buFont typeface="Arial"/>
              <a:buNone/>
            </a:pPr>
            <a:r>
              <a:rPr b="0" i="0" lang="en-GB" sz="2400" u="none" cap="none" strike="noStrike">
                <a:solidFill>
                  <a:schemeClr val="dk1"/>
                </a:solidFill>
                <a:latin typeface="Arial"/>
                <a:ea typeface="Arial"/>
                <a:cs typeface="Arial"/>
                <a:sym typeface="Arial"/>
              </a:rPr>
              <a:t>Please note: this slide is intended for organization only. Do not use it in a presentation.</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 1">
  <p:cSld name="Speaker, 1">
    <p:bg>
      <p:bgPr>
        <a:solidFill>
          <a:schemeClr val="lt2"/>
        </a:solidFill>
      </p:bgPr>
    </p:bg>
    <p:spTree>
      <p:nvGrpSpPr>
        <p:cNvPr id="554" name="Shape 554"/>
        <p:cNvGrpSpPr/>
        <p:nvPr/>
      </p:nvGrpSpPr>
      <p:grpSpPr>
        <a:xfrm>
          <a:off x="0" y="0"/>
          <a:ext cx="0" cy="0"/>
          <a:chOff x="0" y="0"/>
          <a:chExt cx="0" cy="0"/>
        </a:xfrm>
      </p:grpSpPr>
      <p:cxnSp>
        <p:nvCxnSpPr>
          <p:cNvPr id="555" name="Google Shape;555;p71"/>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sp>
        <p:nvSpPr>
          <p:cNvPr id="556" name="Google Shape;556;p71"/>
          <p:cNvSpPr/>
          <p:nvPr>
            <p:ph idx="2" type="pic"/>
          </p:nvPr>
        </p:nvSpPr>
        <p:spPr>
          <a:xfrm>
            <a:off x="9220199" y="1612900"/>
            <a:ext cx="2673263" cy="2619376"/>
          </a:xfrm>
          <a:prstGeom prst="rect">
            <a:avLst/>
          </a:prstGeom>
          <a:solidFill>
            <a:srgbClr val="E8E2CE"/>
          </a:solidFill>
          <a:ln>
            <a:noFill/>
          </a:ln>
        </p:spPr>
      </p:sp>
      <p:sp>
        <p:nvSpPr>
          <p:cNvPr id="557" name="Google Shape;557;p71"/>
          <p:cNvSpPr txBox="1"/>
          <p:nvPr>
            <p:ph idx="1" type="body"/>
          </p:nvPr>
        </p:nvSpPr>
        <p:spPr>
          <a:xfrm>
            <a:off x="3276600" y="1612900"/>
            <a:ext cx="3657600" cy="36322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600"/>
              <a:buNone/>
              <a:defRPr sz="1600"/>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400"/>
              <a:buNone/>
              <a:defRPr sz="1400"/>
            </a:lvl3pPr>
            <a:lvl4pPr indent="-228600" lvl="3" marL="1828800" algn="l">
              <a:lnSpc>
                <a:spcPct val="100000"/>
              </a:lnSpc>
              <a:spcBef>
                <a:spcPts val="300"/>
              </a:spcBef>
              <a:spcAft>
                <a:spcPts val="0"/>
              </a:spcAft>
              <a:buClr>
                <a:schemeClr val="dk1"/>
              </a:buClr>
              <a:buSzPts val="1400"/>
              <a:buNone/>
              <a:defRPr sz="1400"/>
            </a:lvl4pPr>
            <a:lvl5pPr indent="-228600" lvl="4" marL="2286000" algn="l">
              <a:lnSpc>
                <a:spcPct val="100000"/>
              </a:lnSpc>
              <a:spcBef>
                <a:spcPts val="300"/>
              </a:spcBef>
              <a:spcAft>
                <a:spcPts val="0"/>
              </a:spcAft>
              <a:buClr>
                <a:schemeClr val="dk1"/>
              </a:buClr>
              <a:buSzPts val="1400"/>
              <a:buNone/>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58" name="Google Shape;558;p71"/>
          <p:cNvSpPr txBox="1"/>
          <p:nvPr>
            <p:ph idx="3" type="body"/>
          </p:nvPr>
        </p:nvSpPr>
        <p:spPr>
          <a:xfrm>
            <a:off x="304800" y="1632561"/>
            <a:ext cx="2667000" cy="3612539"/>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2400"/>
              <a:buNone/>
              <a:defRPr sz="2400">
                <a:solidFill>
                  <a:schemeClr val="dk2"/>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600"/>
              <a:buNone/>
              <a:defRPr sz="1600">
                <a:solidFill>
                  <a:schemeClr val="dk1"/>
                </a:solidFill>
              </a:defRPr>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59" name="Google Shape;559;p71"/>
          <p:cNvSpPr txBox="1"/>
          <p:nvPr>
            <p:ph idx="4" type="body"/>
          </p:nvPr>
        </p:nvSpPr>
        <p:spPr>
          <a:xfrm>
            <a:off x="304800" y="304801"/>
            <a:ext cx="5638800" cy="27432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sz="1400">
                <a:solidFill>
                  <a:schemeClr val="dk1"/>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60" name="Google Shape;560;p71"/>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1" name="Google Shape;561;p71"/>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2" name="Google Shape;562;p71"/>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 2">
  <p:cSld name="Speaker, 2">
    <p:bg>
      <p:bgPr>
        <a:solidFill>
          <a:schemeClr val="lt2"/>
        </a:solidFill>
      </p:bgPr>
    </p:bg>
    <p:spTree>
      <p:nvGrpSpPr>
        <p:cNvPr id="563" name="Shape 563"/>
        <p:cNvGrpSpPr/>
        <p:nvPr/>
      </p:nvGrpSpPr>
      <p:grpSpPr>
        <a:xfrm>
          <a:off x="0" y="0"/>
          <a:ext cx="0" cy="0"/>
          <a:chOff x="0" y="0"/>
          <a:chExt cx="0" cy="0"/>
        </a:xfrm>
      </p:grpSpPr>
      <p:cxnSp>
        <p:nvCxnSpPr>
          <p:cNvPr id="564" name="Google Shape;564;p72"/>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sp>
        <p:nvSpPr>
          <p:cNvPr id="565" name="Google Shape;565;p72"/>
          <p:cNvSpPr txBox="1"/>
          <p:nvPr>
            <p:ph idx="1" type="body"/>
          </p:nvPr>
        </p:nvSpPr>
        <p:spPr>
          <a:xfrm>
            <a:off x="8228357" y="1612899"/>
            <a:ext cx="3654403" cy="2746021"/>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2400"/>
              <a:buNone/>
              <a:defRPr sz="2400">
                <a:solidFill>
                  <a:schemeClr val="dk2"/>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600"/>
              <a:buNone/>
              <a:defRPr sz="1600">
                <a:solidFill>
                  <a:schemeClr val="dk1"/>
                </a:solidFill>
              </a:defRPr>
            </a:lvl2pPr>
            <a:lvl3pPr indent="-228600" lvl="2" marL="1371600" algn="l">
              <a:lnSpc>
                <a:spcPct val="100000"/>
              </a:lnSpc>
              <a:spcBef>
                <a:spcPts val="600"/>
              </a:spcBef>
              <a:spcAft>
                <a:spcPts val="0"/>
              </a:spcAft>
              <a:buClr>
                <a:schemeClr val="dk1"/>
              </a:buClr>
              <a:buSzPts val="1400"/>
              <a:buNone/>
              <a:defRPr sz="1400"/>
            </a:lvl3pPr>
            <a:lvl4pPr indent="-304800" lvl="3" marL="1828800" algn="l">
              <a:lnSpc>
                <a:spcPct val="100000"/>
              </a:lnSpc>
              <a:spcBef>
                <a:spcPts val="300"/>
              </a:spcBef>
              <a:spcAft>
                <a:spcPts val="0"/>
              </a:spcAft>
              <a:buClr>
                <a:schemeClr val="dk1"/>
              </a:buClr>
              <a:buSzPts val="1200"/>
              <a:buFont typeface="Arial"/>
              <a:buChar char="•"/>
              <a:defRPr sz="12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66" name="Google Shape;566;p72"/>
          <p:cNvSpPr/>
          <p:nvPr>
            <p:ph idx="2" type="pic"/>
          </p:nvPr>
        </p:nvSpPr>
        <p:spPr>
          <a:xfrm>
            <a:off x="6245204" y="1612901"/>
            <a:ext cx="1677466" cy="1663700"/>
          </a:xfrm>
          <a:prstGeom prst="rect">
            <a:avLst/>
          </a:prstGeom>
          <a:solidFill>
            <a:srgbClr val="E8E2CE"/>
          </a:solidFill>
          <a:ln>
            <a:noFill/>
          </a:ln>
        </p:spPr>
      </p:sp>
      <p:sp>
        <p:nvSpPr>
          <p:cNvPr id="567" name="Google Shape;567;p72"/>
          <p:cNvSpPr txBox="1"/>
          <p:nvPr>
            <p:ph idx="3" type="body"/>
          </p:nvPr>
        </p:nvSpPr>
        <p:spPr>
          <a:xfrm>
            <a:off x="2289196" y="1612899"/>
            <a:ext cx="3654403" cy="274603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2400"/>
              <a:buNone/>
              <a:defRPr sz="2400">
                <a:solidFill>
                  <a:schemeClr val="dk2"/>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600"/>
              <a:buNone/>
              <a:defRPr sz="1600">
                <a:solidFill>
                  <a:schemeClr val="dk1"/>
                </a:solidFill>
              </a:defRPr>
            </a:lvl2pPr>
            <a:lvl3pPr indent="-228600" lvl="2" marL="1371600" algn="l">
              <a:lnSpc>
                <a:spcPct val="100000"/>
              </a:lnSpc>
              <a:spcBef>
                <a:spcPts val="600"/>
              </a:spcBef>
              <a:spcAft>
                <a:spcPts val="0"/>
              </a:spcAft>
              <a:buClr>
                <a:schemeClr val="dk1"/>
              </a:buClr>
              <a:buSzPts val="1400"/>
              <a:buNone/>
              <a:defRPr sz="1400">
                <a:solidFill>
                  <a:schemeClr val="dk1"/>
                </a:solidFill>
              </a:defRPr>
            </a:lvl3pPr>
            <a:lvl4pPr indent="-304800" lvl="3" marL="1828800" algn="l">
              <a:lnSpc>
                <a:spcPct val="100000"/>
              </a:lnSpc>
              <a:spcBef>
                <a:spcPts val="300"/>
              </a:spcBef>
              <a:spcAft>
                <a:spcPts val="0"/>
              </a:spcAft>
              <a:buClr>
                <a:schemeClr val="dk1"/>
              </a:buClr>
              <a:buSzPts val="1200"/>
              <a:buFont typeface="Arial"/>
              <a:buChar char="•"/>
              <a:defRPr sz="1200">
                <a:solidFill>
                  <a:schemeClr val="dk1"/>
                </a:solidFill>
              </a:defRPr>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68" name="Google Shape;568;p72"/>
          <p:cNvSpPr/>
          <p:nvPr>
            <p:ph idx="4" type="pic"/>
          </p:nvPr>
        </p:nvSpPr>
        <p:spPr>
          <a:xfrm>
            <a:off x="304801" y="1612901"/>
            <a:ext cx="1677466" cy="1663700"/>
          </a:xfrm>
          <a:prstGeom prst="rect">
            <a:avLst/>
          </a:prstGeom>
          <a:solidFill>
            <a:srgbClr val="E8E2CE"/>
          </a:solidFill>
          <a:ln>
            <a:noFill/>
          </a:ln>
        </p:spPr>
      </p:sp>
      <p:sp>
        <p:nvSpPr>
          <p:cNvPr id="569" name="Google Shape;569;p72"/>
          <p:cNvSpPr txBox="1"/>
          <p:nvPr>
            <p:ph idx="5" type="body"/>
          </p:nvPr>
        </p:nvSpPr>
        <p:spPr>
          <a:xfrm>
            <a:off x="304800" y="304801"/>
            <a:ext cx="5638800" cy="27432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sz="1400">
                <a:solidFill>
                  <a:schemeClr val="dk1"/>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70" name="Google Shape;570;p72"/>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1" name="Google Shape;571;p72"/>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2" name="Google Shape;572;p72"/>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 3">
  <p:cSld name="Speaker, 3">
    <p:bg>
      <p:bgPr>
        <a:solidFill>
          <a:schemeClr val="lt2"/>
        </a:solidFill>
      </p:bgPr>
    </p:bg>
    <p:spTree>
      <p:nvGrpSpPr>
        <p:cNvPr id="573" name="Shape 573"/>
        <p:cNvGrpSpPr/>
        <p:nvPr/>
      </p:nvGrpSpPr>
      <p:grpSpPr>
        <a:xfrm>
          <a:off x="0" y="0"/>
          <a:ext cx="0" cy="0"/>
          <a:chOff x="0" y="0"/>
          <a:chExt cx="0" cy="0"/>
        </a:xfrm>
      </p:grpSpPr>
      <p:cxnSp>
        <p:nvCxnSpPr>
          <p:cNvPr id="574" name="Google Shape;574;p73"/>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sp>
        <p:nvSpPr>
          <p:cNvPr id="575" name="Google Shape;575;p73"/>
          <p:cNvSpPr txBox="1"/>
          <p:nvPr>
            <p:ph idx="1" type="body"/>
          </p:nvPr>
        </p:nvSpPr>
        <p:spPr>
          <a:xfrm>
            <a:off x="8232560" y="3429000"/>
            <a:ext cx="2667000" cy="1816099"/>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1800"/>
              <a:buNone/>
              <a:defRPr b="0" sz="1800">
                <a:solidFill>
                  <a:schemeClr val="dk2"/>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200"/>
              <a:buNone/>
              <a:defRPr sz="1200">
                <a:solidFill>
                  <a:schemeClr val="dk1"/>
                </a:solidFill>
              </a:defRPr>
            </a:lvl2pPr>
            <a:lvl3pPr indent="-228600" lvl="2" marL="1371600" algn="l">
              <a:lnSpc>
                <a:spcPct val="100000"/>
              </a:lnSpc>
              <a:spcBef>
                <a:spcPts val="1200"/>
              </a:spcBef>
              <a:spcAft>
                <a:spcPts val="0"/>
              </a:spcAft>
              <a:buClr>
                <a:schemeClr val="dk1"/>
              </a:buClr>
              <a:buSzPts val="1200"/>
              <a:buNone/>
              <a:defRPr sz="1200"/>
            </a:lvl3pPr>
            <a:lvl4pPr indent="-304800" lvl="3" marL="1828800" algn="l">
              <a:lnSpc>
                <a:spcPct val="100000"/>
              </a:lnSpc>
              <a:spcBef>
                <a:spcPts val="300"/>
              </a:spcBef>
              <a:spcAft>
                <a:spcPts val="0"/>
              </a:spcAft>
              <a:buClr>
                <a:schemeClr val="dk1"/>
              </a:buClr>
              <a:buSzPts val="1200"/>
              <a:buFont typeface="Arial"/>
              <a:buChar char="•"/>
              <a:defRPr sz="1200"/>
            </a:lvl4pPr>
            <a:lvl5pPr indent="-304800" lvl="4" marL="2286000" algn="l">
              <a:lnSpc>
                <a:spcPct val="100000"/>
              </a:lnSpc>
              <a:spcBef>
                <a:spcPts val="300"/>
              </a:spcBef>
              <a:spcAft>
                <a:spcPts val="0"/>
              </a:spcAft>
              <a:buClr>
                <a:schemeClr val="dk1"/>
              </a:buClr>
              <a:buSzPts val="1200"/>
              <a:buFont typeface="Arial"/>
              <a:buChar char="•"/>
              <a:defRPr sz="12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76" name="Google Shape;576;p73"/>
          <p:cNvSpPr/>
          <p:nvPr>
            <p:ph idx="2" type="pic"/>
          </p:nvPr>
        </p:nvSpPr>
        <p:spPr>
          <a:xfrm>
            <a:off x="8228532" y="1612901"/>
            <a:ext cx="1677466" cy="1663700"/>
          </a:xfrm>
          <a:prstGeom prst="rect">
            <a:avLst/>
          </a:prstGeom>
          <a:solidFill>
            <a:srgbClr val="E8E2CE"/>
          </a:solidFill>
          <a:ln>
            <a:noFill/>
          </a:ln>
        </p:spPr>
      </p:sp>
      <p:sp>
        <p:nvSpPr>
          <p:cNvPr id="577" name="Google Shape;577;p73"/>
          <p:cNvSpPr txBox="1"/>
          <p:nvPr>
            <p:ph idx="3" type="body"/>
          </p:nvPr>
        </p:nvSpPr>
        <p:spPr>
          <a:xfrm>
            <a:off x="4273119" y="3429000"/>
            <a:ext cx="2667000" cy="1816099"/>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1800"/>
              <a:buNone/>
              <a:defRPr b="0" sz="1800">
                <a:solidFill>
                  <a:schemeClr val="dk2"/>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200"/>
              <a:buNone/>
              <a:defRPr sz="1200">
                <a:solidFill>
                  <a:schemeClr val="dk1"/>
                </a:solidFill>
              </a:defRPr>
            </a:lvl2pPr>
            <a:lvl3pPr indent="-228600" lvl="2" marL="1371600" algn="l">
              <a:lnSpc>
                <a:spcPct val="100000"/>
              </a:lnSpc>
              <a:spcBef>
                <a:spcPts val="1200"/>
              </a:spcBef>
              <a:spcAft>
                <a:spcPts val="0"/>
              </a:spcAft>
              <a:buClr>
                <a:schemeClr val="dk1"/>
              </a:buClr>
              <a:buSzPts val="1200"/>
              <a:buNone/>
              <a:defRPr sz="1200"/>
            </a:lvl3pPr>
            <a:lvl4pPr indent="-304800" lvl="3" marL="1828800" algn="l">
              <a:lnSpc>
                <a:spcPct val="100000"/>
              </a:lnSpc>
              <a:spcBef>
                <a:spcPts val="300"/>
              </a:spcBef>
              <a:spcAft>
                <a:spcPts val="0"/>
              </a:spcAft>
              <a:buClr>
                <a:schemeClr val="dk1"/>
              </a:buClr>
              <a:buSzPts val="1200"/>
              <a:buFont typeface="Arial"/>
              <a:buChar char="•"/>
              <a:defRPr sz="1200"/>
            </a:lvl4pPr>
            <a:lvl5pPr indent="-304800" lvl="4" marL="2286000" algn="l">
              <a:lnSpc>
                <a:spcPct val="100000"/>
              </a:lnSpc>
              <a:spcBef>
                <a:spcPts val="300"/>
              </a:spcBef>
              <a:spcAft>
                <a:spcPts val="0"/>
              </a:spcAft>
              <a:buClr>
                <a:schemeClr val="dk1"/>
              </a:buClr>
              <a:buSzPts val="1200"/>
              <a:buFont typeface="Arial"/>
              <a:buChar char="•"/>
              <a:defRPr sz="12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78" name="Google Shape;578;p73"/>
          <p:cNvSpPr/>
          <p:nvPr>
            <p:ph idx="4" type="pic"/>
          </p:nvPr>
        </p:nvSpPr>
        <p:spPr>
          <a:xfrm>
            <a:off x="4267200" y="1612901"/>
            <a:ext cx="1677466" cy="1663700"/>
          </a:xfrm>
          <a:prstGeom prst="rect">
            <a:avLst/>
          </a:prstGeom>
          <a:solidFill>
            <a:srgbClr val="E8E2CE"/>
          </a:solidFill>
          <a:ln>
            <a:noFill/>
          </a:ln>
        </p:spPr>
      </p:sp>
      <p:sp>
        <p:nvSpPr>
          <p:cNvPr id="579" name="Google Shape;579;p73"/>
          <p:cNvSpPr txBox="1"/>
          <p:nvPr>
            <p:ph idx="5" type="body"/>
          </p:nvPr>
        </p:nvSpPr>
        <p:spPr>
          <a:xfrm>
            <a:off x="304801" y="3429000"/>
            <a:ext cx="2667000" cy="1816099"/>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1800"/>
              <a:buNone/>
              <a:defRPr b="0" sz="1800">
                <a:solidFill>
                  <a:schemeClr val="dk2"/>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200"/>
              <a:buNone/>
              <a:defRPr sz="1200">
                <a:solidFill>
                  <a:schemeClr val="dk1"/>
                </a:solidFill>
              </a:defRPr>
            </a:lvl2pPr>
            <a:lvl3pPr indent="-228600" lvl="2" marL="1371600" algn="l">
              <a:lnSpc>
                <a:spcPct val="100000"/>
              </a:lnSpc>
              <a:spcBef>
                <a:spcPts val="1200"/>
              </a:spcBef>
              <a:spcAft>
                <a:spcPts val="0"/>
              </a:spcAft>
              <a:buClr>
                <a:schemeClr val="dk1"/>
              </a:buClr>
              <a:buSzPts val="1200"/>
              <a:buNone/>
              <a:defRPr sz="1200"/>
            </a:lvl3pPr>
            <a:lvl4pPr indent="-304800" lvl="3" marL="1828800" algn="l">
              <a:lnSpc>
                <a:spcPct val="100000"/>
              </a:lnSpc>
              <a:spcBef>
                <a:spcPts val="300"/>
              </a:spcBef>
              <a:spcAft>
                <a:spcPts val="0"/>
              </a:spcAft>
              <a:buClr>
                <a:schemeClr val="dk1"/>
              </a:buClr>
              <a:buSzPts val="1200"/>
              <a:buFont typeface="Arial"/>
              <a:buChar char="•"/>
              <a:defRPr sz="1200"/>
            </a:lvl4pPr>
            <a:lvl5pPr indent="-304800" lvl="4" marL="2286000" algn="l">
              <a:lnSpc>
                <a:spcPct val="100000"/>
              </a:lnSpc>
              <a:spcBef>
                <a:spcPts val="300"/>
              </a:spcBef>
              <a:spcAft>
                <a:spcPts val="0"/>
              </a:spcAft>
              <a:buClr>
                <a:schemeClr val="dk1"/>
              </a:buClr>
              <a:buSzPts val="1200"/>
              <a:buFont typeface="Arial"/>
              <a:buChar char="•"/>
              <a:defRPr sz="12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0" name="Google Shape;580;p73"/>
          <p:cNvSpPr/>
          <p:nvPr>
            <p:ph idx="6" type="pic"/>
          </p:nvPr>
        </p:nvSpPr>
        <p:spPr>
          <a:xfrm>
            <a:off x="304801" y="1612901"/>
            <a:ext cx="1677466" cy="1663700"/>
          </a:xfrm>
          <a:prstGeom prst="rect">
            <a:avLst/>
          </a:prstGeom>
          <a:solidFill>
            <a:srgbClr val="E8E2CE"/>
          </a:solidFill>
          <a:ln>
            <a:noFill/>
          </a:ln>
        </p:spPr>
      </p:sp>
      <p:sp>
        <p:nvSpPr>
          <p:cNvPr id="581" name="Google Shape;581;p73"/>
          <p:cNvSpPr txBox="1"/>
          <p:nvPr>
            <p:ph idx="7" type="body"/>
          </p:nvPr>
        </p:nvSpPr>
        <p:spPr>
          <a:xfrm>
            <a:off x="304800" y="304801"/>
            <a:ext cx="5638800" cy="27432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sz="1400">
                <a:solidFill>
                  <a:schemeClr val="dk1"/>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2" name="Google Shape;582;p73"/>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3" name="Google Shape;583;p73"/>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4" name="Google Shape;584;p73"/>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 4">
  <p:cSld name="Speaker, 4">
    <p:bg>
      <p:bgPr>
        <a:solidFill>
          <a:schemeClr val="lt2"/>
        </a:solidFill>
      </p:bgPr>
    </p:bg>
    <p:spTree>
      <p:nvGrpSpPr>
        <p:cNvPr id="585" name="Shape 585"/>
        <p:cNvGrpSpPr/>
        <p:nvPr/>
      </p:nvGrpSpPr>
      <p:grpSpPr>
        <a:xfrm>
          <a:off x="0" y="0"/>
          <a:ext cx="0" cy="0"/>
          <a:chOff x="0" y="0"/>
          <a:chExt cx="0" cy="0"/>
        </a:xfrm>
      </p:grpSpPr>
      <p:sp>
        <p:nvSpPr>
          <p:cNvPr id="586" name="Google Shape;586;p74"/>
          <p:cNvSpPr txBox="1"/>
          <p:nvPr>
            <p:ph idx="1" type="body"/>
          </p:nvPr>
        </p:nvSpPr>
        <p:spPr>
          <a:xfrm>
            <a:off x="9226859" y="3429000"/>
            <a:ext cx="2667000" cy="1816099"/>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1800"/>
              <a:buNone/>
              <a:defRPr b="0" sz="1800">
                <a:solidFill>
                  <a:schemeClr val="dk2"/>
                </a:solidFill>
                <a:latin typeface="Arial"/>
                <a:ea typeface="Arial"/>
                <a:cs typeface="Arial"/>
                <a:sym typeface="Arial"/>
              </a:defRPr>
            </a:lvl1pPr>
            <a:lvl2pPr indent="-228600" lvl="1" marL="914400" algn="l">
              <a:lnSpc>
                <a:spcPct val="100000"/>
              </a:lnSpc>
              <a:spcBef>
                <a:spcPts val="600"/>
              </a:spcBef>
              <a:spcAft>
                <a:spcPts val="0"/>
              </a:spcAft>
              <a:buClr>
                <a:schemeClr val="dk1"/>
              </a:buClr>
              <a:buSzPts val="1200"/>
              <a:buNone/>
              <a:defRPr sz="1200">
                <a:solidFill>
                  <a:schemeClr val="dk1"/>
                </a:solidFill>
              </a:defRPr>
            </a:lvl2pPr>
            <a:lvl3pPr indent="-228600" lvl="2" marL="1371600" algn="l">
              <a:lnSpc>
                <a:spcPct val="100000"/>
              </a:lnSpc>
              <a:spcBef>
                <a:spcPts val="900"/>
              </a:spcBef>
              <a:spcAft>
                <a:spcPts val="0"/>
              </a:spcAft>
              <a:buClr>
                <a:schemeClr val="dk1"/>
              </a:buClr>
              <a:buSzPts val="1200"/>
              <a:buNone/>
              <a:defRPr sz="1200"/>
            </a:lvl3pPr>
            <a:lvl4pPr indent="-298450" lvl="3" marL="1828800" algn="l">
              <a:lnSpc>
                <a:spcPct val="100000"/>
              </a:lnSpc>
              <a:spcBef>
                <a:spcPts val="300"/>
              </a:spcBef>
              <a:spcAft>
                <a:spcPts val="0"/>
              </a:spcAft>
              <a:buClr>
                <a:schemeClr val="dk1"/>
              </a:buClr>
              <a:buSzPts val="1100"/>
              <a:buFont typeface="Arial"/>
              <a:buChar char="•"/>
              <a:defRPr sz="1100"/>
            </a:lvl4pPr>
            <a:lvl5pPr indent="-298450" lvl="4" marL="2286000" algn="l">
              <a:lnSpc>
                <a:spcPct val="100000"/>
              </a:lnSpc>
              <a:spcBef>
                <a:spcPts val="300"/>
              </a:spcBef>
              <a:spcAft>
                <a:spcPts val="0"/>
              </a:spcAft>
              <a:buClr>
                <a:schemeClr val="dk1"/>
              </a:buClr>
              <a:buSzPts val="1100"/>
              <a:buFont typeface="Arial"/>
              <a:buChar char="•"/>
              <a:defRPr sz="11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7" name="Google Shape;587;p74"/>
          <p:cNvSpPr/>
          <p:nvPr>
            <p:ph idx="2" type="pic"/>
          </p:nvPr>
        </p:nvSpPr>
        <p:spPr>
          <a:xfrm>
            <a:off x="9220200" y="1612901"/>
            <a:ext cx="1677466" cy="1663700"/>
          </a:xfrm>
          <a:prstGeom prst="rect">
            <a:avLst/>
          </a:prstGeom>
          <a:solidFill>
            <a:srgbClr val="E8E2CE"/>
          </a:solidFill>
          <a:ln>
            <a:noFill/>
          </a:ln>
        </p:spPr>
      </p:sp>
      <p:sp>
        <p:nvSpPr>
          <p:cNvPr id="588" name="Google Shape;588;p74"/>
          <p:cNvSpPr txBox="1"/>
          <p:nvPr>
            <p:ph idx="3" type="body"/>
          </p:nvPr>
        </p:nvSpPr>
        <p:spPr>
          <a:xfrm>
            <a:off x="6252839" y="3429000"/>
            <a:ext cx="2667000" cy="1816099"/>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1800"/>
              <a:buNone/>
              <a:defRPr b="0" sz="1800">
                <a:solidFill>
                  <a:schemeClr val="dk2"/>
                </a:solidFill>
                <a:latin typeface="Arial"/>
                <a:ea typeface="Arial"/>
                <a:cs typeface="Arial"/>
                <a:sym typeface="Arial"/>
              </a:defRPr>
            </a:lvl1pPr>
            <a:lvl2pPr indent="-228600" lvl="1" marL="914400" algn="l">
              <a:lnSpc>
                <a:spcPct val="100000"/>
              </a:lnSpc>
              <a:spcBef>
                <a:spcPts val="600"/>
              </a:spcBef>
              <a:spcAft>
                <a:spcPts val="0"/>
              </a:spcAft>
              <a:buClr>
                <a:schemeClr val="dk1"/>
              </a:buClr>
              <a:buSzPts val="1200"/>
              <a:buNone/>
              <a:defRPr sz="1200">
                <a:solidFill>
                  <a:schemeClr val="dk1"/>
                </a:solidFill>
              </a:defRPr>
            </a:lvl2pPr>
            <a:lvl3pPr indent="-228600" lvl="2" marL="1371600" algn="l">
              <a:lnSpc>
                <a:spcPct val="100000"/>
              </a:lnSpc>
              <a:spcBef>
                <a:spcPts val="900"/>
              </a:spcBef>
              <a:spcAft>
                <a:spcPts val="0"/>
              </a:spcAft>
              <a:buClr>
                <a:schemeClr val="dk1"/>
              </a:buClr>
              <a:buSzPts val="1200"/>
              <a:buNone/>
              <a:defRPr sz="1200"/>
            </a:lvl3pPr>
            <a:lvl4pPr indent="-298450" lvl="3" marL="1828800" algn="l">
              <a:lnSpc>
                <a:spcPct val="100000"/>
              </a:lnSpc>
              <a:spcBef>
                <a:spcPts val="300"/>
              </a:spcBef>
              <a:spcAft>
                <a:spcPts val="0"/>
              </a:spcAft>
              <a:buClr>
                <a:schemeClr val="dk1"/>
              </a:buClr>
              <a:buSzPts val="1100"/>
              <a:buFont typeface="Arial"/>
              <a:buChar char="•"/>
              <a:defRPr sz="1100"/>
            </a:lvl4pPr>
            <a:lvl5pPr indent="-298450" lvl="4" marL="2286000" algn="l">
              <a:lnSpc>
                <a:spcPct val="100000"/>
              </a:lnSpc>
              <a:spcBef>
                <a:spcPts val="300"/>
              </a:spcBef>
              <a:spcAft>
                <a:spcPts val="0"/>
              </a:spcAft>
              <a:buClr>
                <a:schemeClr val="dk1"/>
              </a:buClr>
              <a:buSzPts val="1100"/>
              <a:buFont typeface="Arial"/>
              <a:buChar char="•"/>
              <a:defRPr sz="11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9" name="Google Shape;589;p74"/>
          <p:cNvSpPr/>
          <p:nvPr>
            <p:ph idx="4" type="pic"/>
          </p:nvPr>
        </p:nvSpPr>
        <p:spPr>
          <a:xfrm>
            <a:off x="6248400" y="1612901"/>
            <a:ext cx="1677466" cy="1663700"/>
          </a:xfrm>
          <a:prstGeom prst="rect">
            <a:avLst/>
          </a:prstGeom>
          <a:solidFill>
            <a:srgbClr val="E8E2CE"/>
          </a:solidFill>
          <a:ln>
            <a:noFill/>
          </a:ln>
        </p:spPr>
      </p:sp>
      <p:sp>
        <p:nvSpPr>
          <p:cNvPr id="590" name="Google Shape;590;p74"/>
          <p:cNvSpPr txBox="1"/>
          <p:nvPr>
            <p:ph idx="5" type="body"/>
          </p:nvPr>
        </p:nvSpPr>
        <p:spPr>
          <a:xfrm>
            <a:off x="3278820" y="3429000"/>
            <a:ext cx="2667000" cy="1816099"/>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1800"/>
              <a:buNone/>
              <a:defRPr b="0" sz="1800">
                <a:solidFill>
                  <a:schemeClr val="dk2"/>
                </a:solidFill>
                <a:latin typeface="Arial"/>
                <a:ea typeface="Arial"/>
                <a:cs typeface="Arial"/>
                <a:sym typeface="Arial"/>
              </a:defRPr>
            </a:lvl1pPr>
            <a:lvl2pPr indent="-228600" lvl="1" marL="914400" algn="l">
              <a:lnSpc>
                <a:spcPct val="100000"/>
              </a:lnSpc>
              <a:spcBef>
                <a:spcPts val="600"/>
              </a:spcBef>
              <a:spcAft>
                <a:spcPts val="0"/>
              </a:spcAft>
              <a:buClr>
                <a:schemeClr val="dk1"/>
              </a:buClr>
              <a:buSzPts val="1200"/>
              <a:buNone/>
              <a:defRPr sz="1200">
                <a:solidFill>
                  <a:schemeClr val="dk1"/>
                </a:solidFill>
              </a:defRPr>
            </a:lvl2pPr>
            <a:lvl3pPr indent="-228600" lvl="2" marL="1371600" algn="l">
              <a:lnSpc>
                <a:spcPct val="100000"/>
              </a:lnSpc>
              <a:spcBef>
                <a:spcPts val="900"/>
              </a:spcBef>
              <a:spcAft>
                <a:spcPts val="0"/>
              </a:spcAft>
              <a:buClr>
                <a:schemeClr val="dk1"/>
              </a:buClr>
              <a:buSzPts val="1200"/>
              <a:buNone/>
              <a:defRPr sz="1200"/>
            </a:lvl3pPr>
            <a:lvl4pPr indent="-298450" lvl="3" marL="1828800" algn="l">
              <a:lnSpc>
                <a:spcPct val="100000"/>
              </a:lnSpc>
              <a:spcBef>
                <a:spcPts val="300"/>
              </a:spcBef>
              <a:spcAft>
                <a:spcPts val="0"/>
              </a:spcAft>
              <a:buClr>
                <a:schemeClr val="dk1"/>
              </a:buClr>
              <a:buSzPts val="1100"/>
              <a:buFont typeface="Arial"/>
              <a:buChar char="•"/>
              <a:defRPr sz="1100"/>
            </a:lvl4pPr>
            <a:lvl5pPr indent="-298450" lvl="4" marL="2286000" algn="l">
              <a:lnSpc>
                <a:spcPct val="100000"/>
              </a:lnSpc>
              <a:spcBef>
                <a:spcPts val="300"/>
              </a:spcBef>
              <a:spcAft>
                <a:spcPts val="0"/>
              </a:spcAft>
              <a:buClr>
                <a:schemeClr val="dk1"/>
              </a:buClr>
              <a:buSzPts val="1100"/>
              <a:buFont typeface="Arial"/>
              <a:buChar char="•"/>
              <a:defRPr sz="11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91" name="Google Shape;591;p74"/>
          <p:cNvSpPr/>
          <p:nvPr>
            <p:ph idx="6" type="pic"/>
          </p:nvPr>
        </p:nvSpPr>
        <p:spPr>
          <a:xfrm>
            <a:off x="3276600" y="1612901"/>
            <a:ext cx="1677466" cy="1663700"/>
          </a:xfrm>
          <a:prstGeom prst="rect">
            <a:avLst/>
          </a:prstGeom>
          <a:solidFill>
            <a:srgbClr val="E8E2CE"/>
          </a:solidFill>
          <a:ln>
            <a:noFill/>
          </a:ln>
        </p:spPr>
      </p:sp>
      <p:sp>
        <p:nvSpPr>
          <p:cNvPr id="592" name="Google Shape;592;p74"/>
          <p:cNvSpPr txBox="1"/>
          <p:nvPr>
            <p:ph idx="7" type="body"/>
          </p:nvPr>
        </p:nvSpPr>
        <p:spPr>
          <a:xfrm>
            <a:off x="304801" y="3429000"/>
            <a:ext cx="2667000" cy="1816099"/>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1800"/>
              <a:buNone/>
              <a:defRPr b="0" sz="1800">
                <a:solidFill>
                  <a:schemeClr val="dk2"/>
                </a:solidFill>
                <a:latin typeface="Arial"/>
                <a:ea typeface="Arial"/>
                <a:cs typeface="Arial"/>
                <a:sym typeface="Arial"/>
              </a:defRPr>
            </a:lvl1pPr>
            <a:lvl2pPr indent="-228600" lvl="1" marL="914400" algn="l">
              <a:lnSpc>
                <a:spcPct val="100000"/>
              </a:lnSpc>
              <a:spcBef>
                <a:spcPts val="600"/>
              </a:spcBef>
              <a:spcAft>
                <a:spcPts val="0"/>
              </a:spcAft>
              <a:buClr>
                <a:schemeClr val="dk1"/>
              </a:buClr>
              <a:buSzPts val="1200"/>
              <a:buNone/>
              <a:defRPr sz="1200">
                <a:solidFill>
                  <a:schemeClr val="dk1"/>
                </a:solidFill>
              </a:defRPr>
            </a:lvl2pPr>
            <a:lvl3pPr indent="-228600" lvl="2" marL="1371600" algn="l">
              <a:lnSpc>
                <a:spcPct val="100000"/>
              </a:lnSpc>
              <a:spcBef>
                <a:spcPts val="900"/>
              </a:spcBef>
              <a:spcAft>
                <a:spcPts val="0"/>
              </a:spcAft>
              <a:buClr>
                <a:schemeClr val="dk1"/>
              </a:buClr>
              <a:buSzPts val="1200"/>
              <a:buNone/>
              <a:defRPr sz="1200"/>
            </a:lvl3pPr>
            <a:lvl4pPr indent="-298450" lvl="3" marL="1828800" algn="l">
              <a:lnSpc>
                <a:spcPct val="100000"/>
              </a:lnSpc>
              <a:spcBef>
                <a:spcPts val="300"/>
              </a:spcBef>
              <a:spcAft>
                <a:spcPts val="0"/>
              </a:spcAft>
              <a:buClr>
                <a:schemeClr val="dk1"/>
              </a:buClr>
              <a:buSzPts val="1100"/>
              <a:buFont typeface="Arial"/>
              <a:buChar char="•"/>
              <a:defRPr sz="1100"/>
            </a:lvl4pPr>
            <a:lvl5pPr indent="-298450" lvl="4" marL="2286000" algn="l">
              <a:lnSpc>
                <a:spcPct val="100000"/>
              </a:lnSpc>
              <a:spcBef>
                <a:spcPts val="300"/>
              </a:spcBef>
              <a:spcAft>
                <a:spcPts val="0"/>
              </a:spcAft>
              <a:buClr>
                <a:schemeClr val="dk1"/>
              </a:buClr>
              <a:buSzPts val="1100"/>
              <a:buFont typeface="Arial"/>
              <a:buChar char="•"/>
              <a:defRPr sz="11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93" name="Google Shape;593;p74"/>
          <p:cNvSpPr/>
          <p:nvPr>
            <p:ph idx="8" type="pic"/>
          </p:nvPr>
        </p:nvSpPr>
        <p:spPr>
          <a:xfrm>
            <a:off x="304801" y="1612901"/>
            <a:ext cx="1677466" cy="1663700"/>
          </a:xfrm>
          <a:prstGeom prst="rect">
            <a:avLst/>
          </a:prstGeom>
          <a:solidFill>
            <a:srgbClr val="E8E2CE"/>
          </a:solidFill>
          <a:ln>
            <a:noFill/>
          </a:ln>
        </p:spPr>
      </p:sp>
      <p:sp>
        <p:nvSpPr>
          <p:cNvPr id="594" name="Google Shape;594;p74"/>
          <p:cNvSpPr txBox="1"/>
          <p:nvPr>
            <p:ph idx="9" type="body"/>
          </p:nvPr>
        </p:nvSpPr>
        <p:spPr>
          <a:xfrm>
            <a:off x="304800" y="304801"/>
            <a:ext cx="5638800" cy="27432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sz="1400">
                <a:solidFill>
                  <a:schemeClr val="dk1"/>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cxnSp>
        <p:nvCxnSpPr>
          <p:cNvPr id="595" name="Google Shape;595;p74"/>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sp>
        <p:nvSpPr>
          <p:cNvPr id="596" name="Google Shape;596;p74"/>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7" name="Google Shape;597;p74"/>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8" name="Google Shape;598;p74"/>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 6">
  <p:cSld name="Speaker, 6">
    <p:bg>
      <p:bgPr>
        <a:solidFill>
          <a:schemeClr val="lt2"/>
        </a:solidFill>
      </p:bgPr>
    </p:bg>
    <p:spTree>
      <p:nvGrpSpPr>
        <p:cNvPr id="599" name="Shape 599"/>
        <p:cNvGrpSpPr/>
        <p:nvPr/>
      </p:nvGrpSpPr>
      <p:grpSpPr>
        <a:xfrm>
          <a:off x="0" y="0"/>
          <a:ext cx="0" cy="0"/>
          <a:chOff x="0" y="0"/>
          <a:chExt cx="0" cy="0"/>
        </a:xfrm>
      </p:grpSpPr>
      <p:cxnSp>
        <p:nvCxnSpPr>
          <p:cNvPr id="600" name="Google Shape;600;p75"/>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sp>
        <p:nvSpPr>
          <p:cNvPr id="601" name="Google Shape;601;p75"/>
          <p:cNvSpPr txBox="1"/>
          <p:nvPr>
            <p:ph idx="1" type="body"/>
          </p:nvPr>
        </p:nvSpPr>
        <p:spPr>
          <a:xfrm>
            <a:off x="7386962" y="4231812"/>
            <a:ext cx="3505200" cy="1003299"/>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1800"/>
              <a:buNone/>
              <a:defRPr b="0" sz="1800">
                <a:solidFill>
                  <a:schemeClr val="dk2"/>
                </a:solidFill>
                <a:latin typeface="Arial"/>
                <a:ea typeface="Arial"/>
                <a:cs typeface="Arial"/>
                <a:sym typeface="Arial"/>
              </a:defRPr>
            </a:lvl1pPr>
            <a:lvl2pPr indent="-228600" lvl="1" marL="914400" algn="l">
              <a:lnSpc>
                <a:spcPct val="100000"/>
              </a:lnSpc>
              <a:spcBef>
                <a:spcPts val="600"/>
              </a:spcBef>
              <a:spcAft>
                <a:spcPts val="0"/>
              </a:spcAft>
              <a:buClr>
                <a:schemeClr val="dk1"/>
              </a:buClr>
              <a:buSzPts val="1200"/>
              <a:buNone/>
              <a:defRPr sz="1200">
                <a:solidFill>
                  <a:schemeClr val="dk1"/>
                </a:solidFill>
              </a:defRPr>
            </a:lvl2pPr>
            <a:lvl3pPr indent="-228600" lvl="2" marL="1371600" algn="l">
              <a:lnSpc>
                <a:spcPct val="100000"/>
              </a:lnSpc>
              <a:spcBef>
                <a:spcPts val="600"/>
              </a:spcBef>
              <a:spcAft>
                <a:spcPts val="0"/>
              </a:spcAft>
              <a:buClr>
                <a:schemeClr val="dk1"/>
              </a:buClr>
              <a:buSzPts val="1100"/>
              <a:buNone/>
              <a:defRPr sz="11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02" name="Google Shape;602;p75"/>
          <p:cNvSpPr/>
          <p:nvPr>
            <p:ph idx="2" type="pic"/>
          </p:nvPr>
        </p:nvSpPr>
        <p:spPr>
          <a:xfrm>
            <a:off x="6248400" y="4234607"/>
            <a:ext cx="1005840" cy="1003299"/>
          </a:xfrm>
          <a:prstGeom prst="rect">
            <a:avLst/>
          </a:prstGeom>
          <a:solidFill>
            <a:srgbClr val="E8E2CE"/>
          </a:solidFill>
          <a:ln>
            <a:noFill/>
          </a:ln>
        </p:spPr>
      </p:sp>
      <p:sp>
        <p:nvSpPr>
          <p:cNvPr id="603" name="Google Shape;603;p75"/>
          <p:cNvSpPr txBox="1"/>
          <p:nvPr>
            <p:ph idx="3" type="body"/>
          </p:nvPr>
        </p:nvSpPr>
        <p:spPr>
          <a:xfrm>
            <a:off x="1447800" y="4231812"/>
            <a:ext cx="3505200" cy="1003299"/>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1800"/>
              <a:buNone/>
              <a:defRPr b="0" sz="1800">
                <a:solidFill>
                  <a:schemeClr val="dk2"/>
                </a:solidFill>
                <a:latin typeface="Arial"/>
                <a:ea typeface="Arial"/>
                <a:cs typeface="Arial"/>
                <a:sym typeface="Arial"/>
              </a:defRPr>
            </a:lvl1pPr>
            <a:lvl2pPr indent="-228600" lvl="1" marL="914400" algn="l">
              <a:lnSpc>
                <a:spcPct val="100000"/>
              </a:lnSpc>
              <a:spcBef>
                <a:spcPts val="600"/>
              </a:spcBef>
              <a:spcAft>
                <a:spcPts val="0"/>
              </a:spcAft>
              <a:buClr>
                <a:schemeClr val="dk1"/>
              </a:buClr>
              <a:buSzPts val="1200"/>
              <a:buNone/>
              <a:defRPr sz="1200">
                <a:solidFill>
                  <a:schemeClr val="dk1"/>
                </a:solidFill>
              </a:defRPr>
            </a:lvl2pPr>
            <a:lvl3pPr indent="-228600" lvl="2" marL="1371600" algn="l">
              <a:lnSpc>
                <a:spcPct val="100000"/>
              </a:lnSpc>
              <a:spcBef>
                <a:spcPts val="600"/>
              </a:spcBef>
              <a:spcAft>
                <a:spcPts val="0"/>
              </a:spcAft>
              <a:buClr>
                <a:schemeClr val="dk1"/>
              </a:buClr>
              <a:buSzPts val="1100"/>
              <a:buNone/>
              <a:defRPr sz="11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04" name="Google Shape;604;p75"/>
          <p:cNvSpPr/>
          <p:nvPr>
            <p:ph idx="4" type="pic"/>
          </p:nvPr>
        </p:nvSpPr>
        <p:spPr>
          <a:xfrm>
            <a:off x="304800" y="4234607"/>
            <a:ext cx="1005840" cy="1003299"/>
          </a:xfrm>
          <a:prstGeom prst="rect">
            <a:avLst/>
          </a:prstGeom>
          <a:solidFill>
            <a:srgbClr val="E8E2CE"/>
          </a:solidFill>
          <a:ln>
            <a:noFill/>
          </a:ln>
        </p:spPr>
      </p:sp>
      <p:sp>
        <p:nvSpPr>
          <p:cNvPr id="605" name="Google Shape;605;p75"/>
          <p:cNvSpPr txBox="1"/>
          <p:nvPr>
            <p:ph idx="5" type="body"/>
          </p:nvPr>
        </p:nvSpPr>
        <p:spPr>
          <a:xfrm>
            <a:off x="7386962" y="2917917"/>
            <a:ext cx="3505200" cy="1003299"/>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1800"/>
              <a:buNone/>
              <a:defRPr b="0" sz="1800">
                <a:solidFill>
                  <a:schemeClr val="dk2"/>
                </a:solidFill>
                <a:latin typeface="Arial"/>
                <a:ea typeface="Arial"/>
                <a:cs typeface="Arial"/>
                <a:sym typeface="Arial"/>
              </a:defRPr>
            </a:lvl1pPr>
            <a:lvl2pPr indent="-228600" lvl="1" marL="914400" algn="l">
              <a:lnSpc>
                <a:spcPct val="100000"/>
              </a:lnSpc>
              <a:spcBef>
                <a:spcPts val="600"/>
              </a:spcBef>
              <a:spcAft>
                <a:spcPts val="0"/>
              </a:spcAft>
              <a:buClr>
                <a:schemeClr val="dk1"/>
              </a:buClr>
              <a:buSzPts val="1200"/>
              <a:buNone/>
              <a:defRPr sz="1200">
                <a:solidFill>
                  <a:schemeClr val="dk1"/>
                </a:solidFill>
              </a:defRPr>
            </a:lvl2pPr>
            <a:lvl3pPr indent="-228600" lvl="2" marL="1371600" algn="l">
              <a:lnSpc>
                <a:spcPct val="100000"/>
              </a:lnSpc>
              <a:spcBef>
                <a:spcPts val="600"/>
              </a:spcBef>
              <a:spcAft>
                <a:spcPts val="0"/>
              </a:spcAft>
              <a:buClr>
                <a:schemeClr val="dk1"/>
              </a:buClr>
              <a:buSzPts val="1100"/>
              <a:buNone/>
              <a:defRPr sz="11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06" name="Google Shape;606;p75"/>
          <p:cNvSpPr/>
          <p:nvPr>
            <p:ph idx="6" type="pic"/>
          </p:nvPr>
        </p:nvSpPr>
        <p:spPr>
          <a:xfrm>
            <a:off x="6248400" y="2923798"/>
            <a:ext cx="1005840" cy="1003299"/>
          </a:xfrm>
          <a:prstGeom prst="rect">
            <a:avLst/>
          </a:prstGeom>
          <a:solidFill>
            <a:srgbClr val="E8E2CE"/>
          </a:solidFill>
          <a:ln>
            <a:noFill/>
          </a:ln>
        </p:spPr>
      </p:sp>
      <p:sp>
        <p:nvSpPr>
          <p:cNvPr id="607" name="Google Shape;607;p75"/>
          <p:cNvSpPr txBox="1"/>
          <p:nvPr>
            <p:ph idx="7" type="body"/>
          </p:nvPr>
        </p:nvSpPr>
        <p:spPr>
          <a:xfrm>
            <a:off x="1447800" y="2917917"/>
            <a:ext cx="3505200" cy="1003299"/>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1800"/>
              <a:buNone/>
              <a:defRPr b="0" sz="1800">
                <a:solidFill>
                  <a:schemeClr val="dk2"/>
                </a:solidFill>
                <a:latin typeface="Arial"/>
                <a:ea typeface="Arial"/>
                <a:cs typeface="Arial"/>
                <a:sym typeface="Arial"/>
              </a:defRPr>
            </a:lvl1pPr>
            <a:lvl2pPr indent="-228600" lvl="1" marL="914400" algn="l">
              <a:lnSpc>
                <a:spcPct val="100000"/>
              </a:lnSpc>
              <a:spcBef>
                <a:spcPts val="600"/>
              </a:spcBef>
              <a:spcAft>
                <a:spcPts val="0"/>
              </a:spcAft>
              <a:buClr>
                <a:schemeClr val="dk1"/>
              </a:buClr>
              <a:buSzPts val="1200"/>
              <a:buNone/>
              <a:defRPr sz="1200">
                <a:solidFill>
                  <a:schemeClr val="dk1"/>
                </a:solidFill>
              </a:defRPr>
            </a:lvl2pPr>
            <a:lvl3pPr indent="-228600" lvl="2" marL="1371600" algn="l">
              <a:lnSpc>
                <a:spcPct val="100000"/>
              </a:lnSpc>
              <a:spcBef>
                <a:spcPts val="600"/>
              </a:spcBef>
              <a:spcAft>
                <a:spcPts val="0"/>
              </a:spcAft>
              <a:buClr>
                <a:schemeClr val="dk1"/>
              </a:buClr>
              <a:buSzPts val="1100"/>
              <a:buNone/>
              <a:defRPr sz="11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08" name="Google Shape;608;p75"/>
          <p:cNvSpPr/>
          <p:nvPr>
            <p:ph idx="8" type="pic"/>
          </p:nvPr>
        </p:nvSpPr>
        <p:spPr>
          <a:xfrm>
            <a:off x="304800" y="2923797"/>
            <a:ext cx="1005840" cy="1005840"/>
          </a:xfrm>
          <a:prstGeom prst="rect">
            <a:avLst/>
          </a:prstGeom>
          <a:solidFill>
            <a:srgbClr val="E8E2CE"/>
          </a:solidFill>
          <a:ln>
            <a:noFill/>
          </a:ln>
        </p:spPr>
      </p:sp>
      <p:sp>
        <p:nvSpPr>
          <p:cNvPr id="609" name="Google Shape;609;p75"/>
          <p:cNvSpPr txBox="1"/>
          <p:nvPr>
            <p:ph idx="9" type="body"/>
          </p:nvPr>
        </p:nvSpPr>
        <p:spPr>
          <a:xfrm>
            <a:off x="7386962" y="1612900"/>
            <a:ext cx="3505200" cy="1003299"/>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1800"/>
              <a:buNone/>
              <a:defRPr b="0" sz="1800">
                <a:solidFill>
                  <a:schemeClr val="dk2"/>
                </a:solidFill>
                <a:latin typeface="Arial"/>
                <a:ea typeface="Arial"/>
                <a:cs typeface="Arial"/>
                <a:sym typeface="Arial"/>
              </a:defRPr>
            </a:lvl1pPr>
            <a:lvl2pPr indent="-228600" lvl="1" marL="914400" algn="l">
              <a:lnSpc>
                <a:spcPct val="100000"/>
              </a:lnSpc>
              <a:spcBef>
                <a:spcPts val="600"/>
              </a:spcBef>
              <a:spcAft>
                <a:spcPts val="0"/>
              </a:spcAft>
              <a:buClr>
                <a:schemeClr val="dk1"/>
              </a:buClr>
              <a:buSzPts val="1200"/>
              <a:buNone/>
              <a:defRPr sz="1200">
                <a:solidFill>
                  <a:schemeClr val="dk1"/>
                </a:solidFill>
              </a:defRPr>
            </a:lvl2pPr>
            <a:lvl3pPr indent="-228600" lvl="2" marL="1371600" algn="l">
              <a:lnSpc>
                <a:spcPct val="100000"/>
              </a:lnSpc>
              <a:spcBef>
                <a:spcPts val="600"/>
              </a:spcBef>
              <a:spcAft>
                <a:spcPts val="0"/>
              </a:spcAft>
              <a:buClr>
                <a:schemeClr val="dk1"/>
              </a:buClr>
              <a:buSzPts val="1100"/>
              <a:buNone/>
              <a:defRPr sz="11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10" name="Google Shape;610;p75"/>
          <p:cNvSpPr/>
          <p:nvPr>
            <p:ph idx="13" type="pic"/>
          </p:nvPr>
        </p:nvSpPr>
        <p:spPr>
          <a:xfrm>
            <a:off x="6248400" y="1612900"/>
            <a:ext cx="1005840" cy="1003299"/>
          </a:xfrm>
          <a:prstGeom prst="rect">
            <a:avLst/>
          </a:prstGeom>
          <a:solidFill>
            <a:srgbClr val="E8E2CE"/>
          </a:solidFill>
          <a:ln>
            <a:noFill/>
          </a:ln>
        </p:spPr>
      </p:sp>
      <p:sp>
        <p:nvSpPr>
          <p:cNvPr id="611" name="Google Shape;611;p75"/>
          <p:cNvSpPr txBox="1"/>
          <p:nvPr>
            <p:ph idx="14" type="body"/>
          </p:nvPr>
        </p:nvSpPr>
        <p:spPr>
          <a:xfrm>
            <a:off x="1447800" y="1612900"/>
            <a:ext cx="3505200" cy="1003299"/>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2"/>
              </a:buClr>
              <a:buSzPts val="1800"/>
              <a:buNone/>
              <a:defRPr b="0" sz="1800">
                <a:solidFill>
                  <a:schemeClr val="dk2"/>
                </a:solidFill>
                <a:latin typeface="Arial"/>
                <a:ea typeface="Arial"/>
                <a:cs typeface="Arial"/>
                <a:sym typeface="Arial"/>
              </a:defRPr>
            </a:lvl1pPr>
            <a:lvl2pPr indent="-228600" lvl="1" marL="914400" algn="l">
              <a:lnSpc>
                <a:spcPct val="100000"/>
              </a:lnSpc>
              <a:spcBef>
                <a:spcPts val="600"/>
              </a:spcBef>
              <a:spcAft>
                <a:spcPts val="0"/>
              </a:spcAft>
              <a:buClr>
                <a:schemeClr val="dk1"/>
              </a:buClr>
              <a:buSzPts val="1200"/>
              <a:buNone/>
              <a:defRPr sz="1200">
                <a:solidFill>
                  <a:schemeClr val="dk1"/>
                </a:solidFill>
              </a:defRPr>
            </a:lvl2pPr>
            <a:lvl3pPr indent="-228600" lvl="2" marL="1371600" algn="l">
              <a:lnSpc>
                <a:spcPct val="100000"/>
              </a:lnSpc>
              <a:spcBef>
                <a:spcPts val="600"/>
              </a:spcBef>
              <a:spcAft>
                <a:spcPts val="0"/>
              </a:spcAft>
              <a:buClr>
                <a:schemeClr val="dk1"/>
              </a:buClr>
              <a:buSzPts val="1100"/>
              <a:buNone/>
              <a:defRPr sz="11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12" name="Google Shape;612;p75"/>
          <p:cNvSpPr/>
          <p:nvPr>
            <p:ph idx="15" type="pic"/>
          </p:nvPr>
        </p:nvSpPr>
        <p:spPr>
          <a:xfrm>
            <a:off x="304800" y="1612899"/>
            <a:ext cx="1005840" cy="1005840"/>
          </a:xfrm>
          <a:prstGeom prst="rect">
            <a:avLst/>
          </a:prstGeom>
          <a:solidFill>
            <a:srgbClr val="E8E2CE"/>
          </a:solidFill>
          <a:ln>
            <a:noFill/>
          </a:ln>
        </p:spPr>
      </p:sp>
      <p:sp>
        <p:nvSpPr>
          <p:cNvPr id="613" name="Google Shape;613;p75"/>
          <p:cNvSpPr txBox="1"/>
          <p:nvPr>
            <p:ph idx="16" type="body"/>
          </p:nvPr>
        </p:nvSpPr>
        <p:spPr>
          <a:xfrm>
            <a:off x="304800" y="304801"/>
            <a:ext cx="5638800" cy="27432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400"/>
              <a:buNone/>
              <a:defRPr sz="1400">
                <a:solidFill>
                  <a:schemeClr val="dk1"/>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14" name="Google Shape;614;p75"/>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5" name="Google Shape;615;p75"/>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6" name="Google Shape;616;p75"/>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 showMasterSp="0">
  <p:cSld name="–     ">
    <p:bg>
      <p:bgPr>
        <a:solidFill>
          <a:srgbClr val="FFFF00"/>
        </a:solidFill>
      </p:bgPr>
    </p:bg>
    <p:spTree>
      <p:nvGrpSpPr>
        <p:cNvPr id="617" name="Shape 617"/>
        <p:cNvGrpSpPr/>
        <p:nvPr/>
      </p:nvGrpSpPr>
      <p:grpSpPr>
        <a:xfrm>
          <a:off x="0" y="0"/>
          <a:ext cx="0" cy="0"/>
          <a:chOff x="0" y="0"/>
          <a:chExt cx="0" cy="0"/>
        </a:xfrm>
      </p:grpSpPr>
      <p:sp>
        <p:nvSpPr>
          <p:cNvPr id="618" name="Google Shape;618;p76"/>
          <p:cNvSpPr/>
          <p:nvPr/>
        </p:nvSpPr>
        <p:spPr>
          <a:xfrm>
            <a:off x="304800" y="665369"/>
            <a:ext cx="11582400" cy="3045239"/>
          </a:xfrm>
          <a:prstGeom prst="rect">
            <a:avLst/>
          </a:prstGeom>
          <a:noFill/>
          <a:ln>
            <a:noFill/>
          </a:ln>
        </p:spPr>
        <p:txBody>
          <a:bodyPr anchorCtr="0" anchor="t" bIns="0" lIns="0" spcFirstLastPara="1" rIns="0" wrap="square" tIns="0">
            <a:noAutofit/>
          </a:bodyPr>
          <a:lstStyle/>
          <a:p>
            <a:pPr indent="0" lvl="0" marL="0" marR="0" rtl="0" algn="l">
              <a:lnSpc>
                <a:spcPct val="75000"/>
              </a:lnSpc>
              <a:spcBef>
                <a:spcPts val="0"/>
              </a:spcBef>
              <a:spcAft>
                <a:spcPts val="0"/>
              </a:spcAft>
              <a:buClr>
                <a:schemeClr val="dk1"/>
              </a:buClr>
              <a:buSzPts val="14400"/>
              <a:buFont typeface="Arial"/>
              <a:buNone/>
            </a:pPr>
            <a:r>
              <a:rPr b="0" i="0" lang="en-GB" sz="14400" u="none" cap="none" strike="noStrike">
                <a:solidFill>
                  <a:schemeClr val="dk1"/>
                </a:solidFill>
                <a:latin typeface="Arial"/>
                <a:ea typeface="Arial"/>
                <a:cs typeface="Arial"/>
                <a:sym typeface="Arial"/>
              </a:rPr>
              <a:t>Image</a:t>
            </a:r>
            <a:endParaRPr b="0" i="0" sz="1400" u="none" cap="none" strike="noStrike">
              <a:solidFill>
                <a:srgbClr val="000000"/>
              </a:solidFill>
              <a:latin typeface="Arial"/>
              <a:ea typeface="Arial"/>
              <a:cs typeface="Arial"/>
              <a:sym typeface="Arial"/>
            </a:endParaRPr>
          </a:p>
        </p:txBody>
      </p:sp>
      <p:sp>
        <p:nvSpPr>
          <p:cNvPr id="619" name="Google Shape;619;p76"/>
          <p:cNvSpPr/>
          <p:nvPr/>
        </p:nvSpPr>
        <p:spPr>
          <a:xfrm>
            <a:off x="304800" y="5436151"/>
            <a:ext cx="4870174" cy="109717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2400"/>
              <a:buFont typeface="Arial"/>
              <a:buNone/>
            </a:pPr>
            <a:r>
              <a:rPr b="0" i="0" lang="en-GB" sz="2400" u="none" cap="none" strike="noStrike">
                <a:solidFill>
                  <a:schemeClr val="dk1"/>
                </a:solidFill>
                <a:latin typeface="Arial"/>
                <a:ea typeface="Arial"/>
                <a:cs typeface="Arial"/>
                <a:sym typeface="Arial"/>
              </a:rPr>
              <a:t>Please note: this slide is intended for organization only. Do not use it in a presentation.</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1">
  <p:cSld name="Image, 1">
    <p:spTree>
      <p:nvGrpSpPr>
        <p:cNvPr id="620" name="Shape 620"/>
        <p:cNvGrpSpPr/>
        <p:nvPr/>
      </p:nvGrpSpPr>
      <p:grpSpPr>
        <a:xfrm>
          <a:off x="0" y="0"/>
          <a:ext cx="0" cy="0"/>
          <a:chOff x="0" y="0"/>
          <a:chExt cx="0" cy="0"/>
        </a:xfrm>
      </p:grpSpPr>
      <p:sp>
        <p:nvSpPr>
          <p:cNvPr id="621" name="Google Shape;621;p77"/>
          <p:cNvSpPr/>
          <p:nvPr>
            <p:ph idx="2" type="pic"/>
          </p:nvPr>
        </p:nvSpPr>
        <p:spPr>
          <a:xfrm>
            <a:off x="-3048" y="-4572"/>
            <a:ext cx="12198096" cy="6867144"/>
          </a:xfrm>
          <a:prstGeom prst="rect">
            <a:avLst/>
          </a:prstGeom>
          <a:solidFill>
            <a:srgbClr val="F2F2F2"/>
          </a:solidFill>
          <a:ln>
            <a:noFill/>
          </a:ln>
        </p:spPr>
      </p:sp>
      <p:sp>
        <p:nvSpPr>
          <p:cNvPr id="622" name="Google Shape;622;p77"/>
          <p:cNvSpPr txBox="1"/>
          <p:nvPr>
            <p:ph idx="1" type="body"/>
          </p:nvPr>
        </p:nvSpPr>
        <p:spPr>
          <a:xfrm>
            <a:off x="304798" y="5001768"/>
            <a:ext cx="11582401" cy="91643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900"/>
              </a:spcBef>
              <a:spcAft>
                <a:spcPts val="0"/>
              </a:spcAft>
              <a:buClr>
                <a:schemeClr val="lt1"/>
              </a:buClr>
              <a:buSzPts val="2400"/>
              <a:buNone/>
              <a:defRPr sz="2400">
                <a:solidFill>
                  <a:schemeClr val="lt1"/>
                </a:solidFill>
              </a:defRPr>
            </a:lvl1pPr>
            <a:lvl2pPr indent="-342900" lvl="1" marL="914400" algn="l">
              <a:lnSpc>
                <a:spcPct val="100000"/>
              </a:lnSpc>
              <a:spcBef>
                <a:spcPts val="300"/>
              </a:spcBef>
              <a:spcAft>
                <a:spcPts val="0"/>
              </a:spcAft>
              <a:buClr>
                <a:schemeClr val="dk1"/>
              </a:buClr>
              <a:buSzPts val="1800"/>
              <a:buChar char="•"/>
              <a:defRPr/>
            </a:lvl2pPr>
            <a:lvl3pPr indent="-342900" lvl="2" marL="1371600" algn="l">
              <a:lnSpc>
                <a:spcPct val="100000"/>
              </a:lnSpc>
              <a:spcBef>
                <a:spcPts val="300"/>
              </a:spcBef>
              <a:spcAft>
                <a:spcPts val="0"/>
              </a:spcAft>
              <a:buClr>
                <a:schemeClr val="dk1"/>
              </a:buClr>
              <a:buSzPts val="1800"/>
              <a:buChar char="•"/>
              <a:defRPr/>
            </a:lvl3pPr>
            <a:lvl4pPr indent="-342900" lvl="3" marL="1828800" algn="l">
              <a:lnSpc>
                <a:spcPct val="100000"/>
              </a:lnSpc>
              <a:spcBef>
                <a:spcPts val="300"/>
              </a:spcBef>
              <a:spcAft>
                <a:spcPts val="0"/>
              </a:spcAft>
              <a:buClr>
                <a:schemeClr val="dk1"/>
              </a:buClr>
              <a:buSzPts val="1800"/>
              <a:buChar char="•"/>
              <a:defRPr/>
            </a:lvl4pPr>
            <a:lvl5pPr indent="-342900" lvl="4" marL="2286000" algn="l">
              <a:lnSpc>
                <a:spcPct val="100000"/>
              </a:lnSpc>
              <a:spcBef>
                <a:spcPts val="3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23" name="Google Shape;623;p77"/>
          <p:cNvSpPr txBox="1"/>
          <p:nvPr>
            <p:ph idx="3" type="body"/>
          </p:nvPr>
        </p:nvSpPr>
        <p:spPr>
          <a:xfrm>
            <a:off x="304800" y="304800"/>
            <a:ext cx="3657600" cy="2311399"/>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600"/>
              </a:spcBef>
              <a:spcAft>
                <a:spcPts val="0"/>
              </a:spcAft>
              <a:buClr>
                <a:schemeClr val="lt1"/>
              </a:buClr>
              <a:buSzPts val="1200"/>
              <a:buNone/>
              <a:defRPr sz="1200">
                <a:solidFill>
                  <a:schemeClr val="lt1"/>
                </a:solidFill>
              </a:defRPr>
            </a:lvl1pPr>
            <a:lvl2pPr indent="-304800" lvl="1" marL="914400" algn="l">
              <a:lnSpc>
                <a:spcPct val="100000"/>
              </a:lnSpc>
              <a:spcBef>
                <a:spcPts val="300"/>
              </a:spcBef>
              <a:spcAft>
                <a:spcPts val="0"/>
              </a:spcAft>
              <a:buClr>
                <a:schemeClr val="lt1"/>
              </a:buClr>
              <a:buSzPts val="1200"/>
              <a:buFont typeface="Arial"/>
              <a:buChar char="•"/>
              <a:defRPr sz="1200">
                <a:solidFill>
                  <a:schemeClr val="lt1"/>
                </a:solidFill>
              </a:defRPr>
            </a:lvl2pPr>
            <a:lvl3pPr indent="-304800" lvl="2" marL="1371600" algn="l">
              <a:lnSpc>
                <a:spcPct val="100000"/>
              </a:lnSpc>
              <a:spcBef>
                <a:spcPts val="300"/>
              </a:spcBef>
              <a:spcAft>
                <a:spcPts val="0"/>
              </a:spcAft>
              <a:buClr>
                <a:schemeClr val="lt1"/>
              </a:buClr>
              <a:buSzPts val="1200"/>
              <a:buFont typeface="Arial"/>
              <a:buChar char="•"/>
              <a:defRPr sz="1200">
                <a:solidFill>
                  <a:schemeClr val="lt1"/>
                </a:solidFill>
              </a:defRPr>
            </a:lvl3pPr>
            <a:lvl4pPr indent="-298450" lvl="3" marL="1828800" algn="l">
              <a:lnSpc>
                <a:spcPct val="100000"/>
              </a:lnSpc>
              <a:spcBef>
                <a:spcPts val="300"/>
              </a:spcBef>
              <a:spcAft>
                <a:spcPts val="0"/>
              </a:spcAft>
              <a:buClr>
                <a:schemeClr val="lt1"/>
              </a:buClr>
              <a:buSzPts val="1100"/>
              <a:buFont typeface="Arial"/>
              <a:buChar char="•"/>
              <a:defRPr sz="1100">
                <a:solidFill>
                  <a:schemeClr val="lt1"/>
                </a:solidFill>
              </a:defRPr>
            </a:lvl4pPr>
            <a:lvl5pPr indent="-298450" lvl="4" marL="2286000" algn="l">
              <a:lnSpc>
                <a:spcPct val="100000"/>
              </a:lnSpc>
              <a:spcBef>
                <a:spcPts val="300"/>
              </a:spcBef>
              <a:spcAft>
                <a:spcPts val="0"/>
              </a:spcAft>
              <a:buClr>
                <a:schemeClr val="lt1"/>
              </a:buClr>
              <a:buSzPts val="1100"/>
              <a:buFont typeface="Arial"/>
              <a:buChar char="•"/>
              <a:defRPr sz="1100">
                <a:solidFill>
                  <a:schemeClr val="lt1"/>
                </a:solidFill>
              </a:defRPr>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4" name="Google Shape;624;p77"/>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5" name="Google Shape;625;p77"/>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F2F2F2"/>
              </a:buClr>
              <a:buSzPts val="800"/>
              <a:buFont typeface="Inter"/>
              <a:buNone/>
              <a:defRPr>
                <a:solidFill>
                  <a:srgbClr val="F2F2F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6" name="Google Shape;626;p77"/>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2">
  <p:cSld name="Image, 2">
    <p:bg>
      <p:bgPr>
        <a:solidFill>
          <a:schemeClr val="lt2"/>
        </a:solidFill>
      </p:bgPr>
    </p:bg>
    <p:spTree>
      <p:nvGrpSpPr>
        <p:cNvPr id="627" name="Shape 627"/>
        <p:cNvGrpSpPr/>
        <p:nvPr/>
      </p:nvGrpSpPr>
      <p:grpSpPr>
        <a:xfrm>
          <a:off x="0" y="0"/>
          <a:ext cx="0" cy="0"/>
          <a:chOff x="0" y="0"/>
          <a:chExt cx="0" cy="0"/>
        </a:xfrm>
      </p:grpSpPr>
      <p:sp>
        <p:nvSpPr>
          <p:cNvPr id="628" name="Google Shape;628;p78"/>
          <p:cNvSpPr/>
          <p:nvPr>
            <p:ph idx="2" type="pic"/>
          </p:nvPr>
        </p:nvSpPr>
        <p:spPr>
          <a:xfrm>
            <a:off x="304799" y="304799"/>
            <a:ext cx="5742432" cy="5568696"/>
          </a:xfrm>
          <a:prstGeom prst="rect">
            <a:avLst/>
          </a:prstGeom>
          <a:solidFill>
            <a:srgbClr val="E8E2CE"/>
          </a:solidFill>
          <a:ln>
            <a:noFill/>
          </a:ln>
        </p:spPr>
      </p:sp>
      <p:sp>
        <p:nvSpPr>
          <p:cNvPr id="629" name="Google Shape;629;p78"/>
          <p:cNvSpPr/>
          <p:nvPr>
            <p:ph idx="3" type="pic"/>
          </p:nvPr>
        </p:nvSpPr>
        <p:spPr>
          <a:xfrm>
            <a:off x="6144770" y="304799"/>
            <a:ext cx="5742432" cy="5568696"/>
          </a:xfrm>
          <a:prstGeom prst="rect">
            <a:avLst/>
          </a:prstGeom>
          <a:solidFill>
            <a:srgbClr val="E8E2CE"/>
          </a:solidFill>
          <a:ln>
            <a:noFill/>
          </a:ln>
        </p:spPr>
      </p:sp>
      <p:sp>
        <p:nvSpPr>
          <p:cNvPr id="630" name="Google Shape;630;p78"/>
          <p:cNvSpPr txBox="1"/>
          <p:nvPr>
            <p:ph idx="1" type="body"/>
          </p:nvPr>
        </p:nvSpPr>
        <p:spPr>
          <a:xfrm>
            <a:off x="304799" y="4957063"/>
            <a:ext cx="5742432" cy="916432"/>
          </a:xfrm>
          <a:prstGeom prst="rect">
            <a:avLst/>
          </a:prstGeom>
          <a:noFill/>
          <a:ln>
            <a:noFill/>
          </a:ln>
        </p:spPr>
        <p:txBody>
          <a:bodyPr anchorCtr="0" anchor="b" bIns="137150" lIns="182875" spcFirstLastPara="1" rIns="182875" wrap="square" tIns="182875">
            <a:noAutofit/>
          </a:bodyPr>
          <a:lstStyle>
            <a:lvl1pPr indent="-228600" lvl="0" marL="457200" algn="l">
              <a:lnSpc>
                <a:spcPct val="100000"/>
              </a:lnSpc>
              <a:spcBef>
                <a:spcPts val="900"/>
              </a:spcBef>
              <a:spcAft>
                <a:spcPts val="0"/>
              </a:spcAft>
              <a:buClr>
                <a:schemeClr val="lt1"/>
              </a:buClr>
              <a:buSzPts val="2400"/>
              <a:buNone/>
              <a:defRPr sz="2400">
                <a:solidFill>
                  <a:schemeClr val="lt1"/>
                </a:solidFill>
              </a:defRPr>
            </a:lvl1pPr>
            <a:lvl2pPr indent="-342900" lvl="1" marL="914400" algn="l">
              <a:lnSpc>
                <a:spcPct val="100000"/>
              </a:lnSpc>
              <a:spcBef>
                <a:spcPts val="300"/>
              </a:spcBef>
              <a:spcAft>
                <a:spcPts val="0"/>
              </a:spcAft>
              <a:buClr>
                <a:schemeClr val="dk1"/>
              </a:buClr>
              <a:buSzPts val="1800"/>
              <a:buChar char="•"/>
              <a:defRPr/>
            </a:lvl2pPr>
            <a:lvl3pPr indent="-342900" lvl="2" marL="1371600" algn="l">
              <a:lnSpc>
                <a:spcPct val="100000"/>
              </a:lnSpc>
              <a:spcBef>
                <a:spcPts val="300"/>
              </a:spcBef>
              <a:spcAft>
                <a:spcPts val="0"/>
              </a:spcAft>
              <a:buClr>
                <a:schemeClr val="dk1"/>
              </a:buClr>
              <a:buSzPts val="1800"/>
              <a:buChar char="•"/>
              <a:defRPr/>
            </a:lvl3pPr>
            <a:lvl4pPr indent="-342900" lvl="3" marL="1828800" algn="l">
              <a:lnSpc>
                <a:spcPct val="100000"/>
              </a:lnSpc>
              <a:spcBef>
                <a:spcPts val="300"/>
              </a:spcBef>
              <a:spcAft>
                <a:spcPts val="0"/>
              </a:spcAft>
              <a:buClr>
                <a:schemeClr val="dk1"/>
              </a:buClr>
              <a:buSzPts val="1800"/>
              <a:buChar char="•"/>
              <a:defRPr/>
            </a:lvl4pPr>
            <a:lvl5pPr indent="-342900" lvl="4" marL="2286000" algn="l">
              <a:lnSpc>
                <a:spcPct val="100000"/>
              </a:lnSpc>
              <a:spcBef>
                <a:spcPts val="3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1" name="Google Shape;631;p78"/>
          <p:cNvSpPr txBox="1"/>
          <p:nvPr>
            <p:ph idx="4" type="body"/>
          </p:nvPr>
        </p:nvSpPr>
        <p:spPr>
          <a:xfrm>
            <a:off x="6144768" y="4956048"/>
            <a:ext cx="5746867" cy="916432"/>
          </a:xfrm>
          <a:prstGeom prst="rect">
            <a:avLst/>
          </a:prstGeom>
          <a:noFill/>
          <a:ln>
            <a:noFill/>
          </a:ln>
        </p:spPr>
        <p:txBody>
          <a:bodyPr anchorCtr="0" anchor="b" bIns="137150" lIns="182875" spcFirstLastPara="1" rIns="182875" wrap="square" tIns="182875">
            <a:noAutofit/>
          </a:bodyPr>
          <a:lstStyle>
            <a:lvl1pPr indent="-228600" lvl="0" marL="457200" algn="l">
              <a:lnSpc>
                <a:spcPct val="100000"/>
              </a:lnSpc>
              <a:spcBef>
                <a:spcPts val="900"/>
              </a:spcBef>
              <a:spcAft>
                <a:spcPts val="0"/>
              </a:spcAft>
              <a:buClr>
                <a:schemeClr val="lt1"/>
              </a:buClr>
              <a:buSzPts val="2400"/>
              <a:buNone/>
              <a:defRPr sz="2400">
                <a:solidFill>
                  <a:schemeClr val="lt1"/>
                </a:solidFill>
              </a:defRPr>
            </a:lvl1pPr>
            <a:lvl2pPr indent="-342900" lvl="1" marL="914400" algn="l">
              <a:lnSpc>
                <a:spcPct val="100000"/>
              </a:lnSpc>
              <a:spcBef>
                <a:spcPts val="300"/>
              </a:spcBef>
              <a:spcAft>
                <a:spcPts val="0"/>
              </a:spcAft>
              <a:buClr>
                <a:schemeClr val="dk1"/>
              </a:buClr>
              <a:buSzPts val="1800"/>
              <a:buChar char="•"/>
              <a:defRPr/>
            </a:lvl2pPr>
            <a:lvl3pPr indent="-342900" lvl="2" marL="1371600" algn="l">
              <a:lnSpc>
                <a:spcPct val="100000"/>
              </a:lnSpc>
              <a:spcBef>
                <a:spcPts val="300"/>
              </a:spcBef>
              <a:spcAft>
                <a:spcPts val="0"/>
              </a:spcAft>
              <a:buClr>
                <a:schemeClr val="dk1"/>
              </a:buClr>
              <a:buSzPts val="1800"/>
              <a:buChar char="•"/>
              <a:defRPr/>
            </a:lvl3pPr>
            <a:lvl4pPr indent="-342900" lvl="3" marL="1828800" algn="l">
              <a:lnSpc>
                <a:spcPct val="100000"/>
              </a:lnSpc>
              <a:spcBef>
                <a:spcPts val="300"/>
              </a:spcBef>
              <a:spcAft>
                <a:spcPts val="0"/>
              </a:spcAft>
              <a:buClr>
                <a:schemeClr val="dk1"/>
              </a:buClr>
              <a:buSzPts val="1800"/>
              <a:buChar char="•"/>
              <a:defRPr/>
            </a:lvl4pPr>
            <a:lvl5pPr indent="-342900" lvl="4" marL="2286000" algn="l">
              <a:lnSpc>
                <a:spcPct val="100000"/>
              </a:lnSpc>
              <a:spcBef>
                <a:spcPts val="3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2" name="Google Shape;632;p78"/>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cxnSp>
        <p:nvCxnSpPr>
          <p:cNvPr id="633" name="Google Shape;633;p78"/>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sp>
        <p:nvSpPr>
          <p:cNvPr id="634" name="Google Shape;634;p78"/>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5" name="Google Shape;635;p78"/>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3">
  <p:cSld name="Image, 3">
    <p:bg>
      <p:bgPr>
        <a:solidFill>
          <a:schemeClr val="lt2"/>
        </a:solidFill>
      </p:bgPr>
    </p:bg>
    <p:spTree>
      <p:nvGrpSpPr>
        <p:cNvPr id="636" name="Shape 636"/>
        <p:cNvGrpSpPr/>
        <p:nvPr/>
      </p:nvGrpSpPr>
      <p:grpSpPr>
        <a:xfrm>
          <a:off x="0" y="0"/>
          <a:ext cx="0" cy="0"/>
          <a:chOff x="0" y="0"/>
          <a:chExt cx="0" cy="0"/>
        </a:xfrm>
      </p:grpSpPr>
      <p:sp>
        <p:nvSpPr>
          <p:cNvPr id="637" name="Google Shape;637;p79"/>
          <p:cNvSpPr/>
          <p:nvPr>
            <p:ph idx="2" type="pic"/>
          </p:nvPr>
        </p:nvSpPr>
        <p:spPr>
          <a:xfrm>
            <a:off x="304801" y="304799"/>
            <a:ext cx="3824480" cy="5568696"/>
          </a:xfrm>
          <a:prstGeom prst="rect">
            <a:avLst/>
          </a:prstGeom>
          <a:solidFill>
            <a:srgbClr val="E8E2CE"/>
          </a:solidFill>
          <a:ln>
            <a:noFill/>
          </a:ln>
        </p:spPr>
      </p:sp>
      <p:sp>
        <p:nvSpPr>
          <p:cNvPr id="638" name="Google Shape;638;p79"/>
          <p:cNvSpPr/>
          <p:nvPr>
            <p:ph idx="3" type="pic"/>
          </p:nvPr>
        </p:nvSpPr>
        <p:spPr>
          <a:xfrm>
            <a:off x="4202459" y="304799"/>
            <a:ext cx="3824482" cy="5568696"/>
          </a:xfrm>
          <a:prstGeom prst="rect">
            <a:avLst/>
          </a:prstGeom>
          <a:solidFill>
            <a:srgbClr val="E8E2CE"/>
          </a:solidFill>
          <a:ln>
            <a:noFill/>
          </a:ln>
        </p:spPr>
      </p:sp>
      <p:sp>
        <p:nvSpPr>
          <p:cNvPr id="639" name="Google Shape;639;p79"/>
          <p:cNvSpPr/>
          <p:nvPr>
            <p:ph idx="4" type="pic"/>
          </p:nvPr>
        </p:nvSpPr>
        <p:spPr>
          <a:xfrm>
            <a:off x="8100120" y="304798"/>
            <a:ext cx="3826513" cy="5568696"/>
          </a:xfrm>
          <a:prstGeom prst="rect">
            <a:avLst/>
          </a:prstGeom>
          <a:solidFill>
            <a:srgbClr val="E8E2CE"/>
          </a:solidFill>
          <a:ln>
            <a:noFill/>
          </a:ln>
        </p:spPr>
      </p:sp>
      <p:sp>
        <p:nvSpPr>
          <p:cNvPr id="640" name="Google Shape;640;p79"/>
          <p:cNvSpPr txBox="1"/>
          <p:nvPr>
            <p:ph idx="1" type="body"/>
          </p:nvPr>
        </p:nvSpPr>
        <p:spPr>
          <a:xfrm>
            <a:off x="304799" y="4626864"/>
            <a:ext cx="3800120" cy="1243002"/>
          </a:xfrm>
          <a:prstGeom prst="rect">
            <a:avLst/>
          </a:prstGeom>
          <a:noFill/>
          <a:ln>
            <a:noFill/>
          </a:ln>
        </p:spPr>
        <p:txBody>
          <a:bodyPr anchorCtr="0" anchor="b" bIns="137150" lIns="182875" spcFirstLastPara="1" rIns="182875" wrap="square" tIns="182875">
            <a:noAutofit/>
          </a:bodyPr>
          <a:lstStyle>
            <a:lvl1pPr indent="-228600" lvl="0" marL="457200" algn="l">
              <a:lnSpc>
                <a:spcPct val="100000"/>
              </a:lnSpc>
              <a:spcBef>
                <a:spcPts val="900"/>
              </a:spcBef>
              <a:spcAft>
                <a:spcPts val="0"/>
              </a:spcAft>
              <a:buClr>
                <a:schemeClr val="lt1"/>
              </a:buClr>
              <a:buSzPts val="2400"/>
              <a:buNone/>
              <a:defRPr sz="2400">
                <a:solidFill>
                  <a:schemeClr val="lt1"/>
                </a:solidFill>
              </a:defRPr>
            </a:lvl1pPr>
            <a:lvl2pPr indent="-342900" lvl="1" marL="914400" algn="l">
              <a:lnSpc>
                <a:spcPct val="100000"/>
              </a:lnSpc>
              <a:spcBef>
                <a:spcPts val="300"/>
              </a:spcBef>
              <a:spcAft>
                <a:spcPts val="0"/>
              </a:spcAft>
              <a:buClr>
                <a:schemeClr val="dk1"/>
              </a:buClr>
              <a:buSzPts val="1800"/>
              <a:buChar char="•"/>
              <a:defRPr/>
            </a:lvl2pPr>
            <a:lvl3pPr indent="-342900" lvl="2" marL="1371600" algn="l">
              <a:lnSpc>
                <a:spcPct val="100000"/>
              </a:lnSpc>
              <a:spcBef>
                <a:spcPts val="300"/>
              </a:spcBef>
              <a:spcAft>
                <a:spcPts val="0"/>
              </a:spcAft>
              <a:buClr>
                <a:schemeClr val="dk1"/>
              </a:buClr>
              <a:buSzPts val="1800"/>
              <a:buChar char="•"/>
              <a:defRPr/>
            </a:lvl3pPr>
            <a:lvl4pPr indent="-342900" lvl="3" marL="1828800" algn="l">
              <a:lnSpc>
                <a:spcPct val="100000"/>
              </a:lnSpc>
              <a:spcBef>
                <a:spcPts val="300"/>
              </a:spcBef>
              <a:spcAft>
                <a:spcPts val="0"/>
              </a:spcAft>
              <a:buClr>
                <a:schemeClr val="dk1"/>
              </a:buClr>
              <a:buSzPts val="1800"/>
              <a:buChar char="•"/>
              <a:defRPr/>
            </a:lvl4pPr>
            <a:lvl5pPr indent="-342900" lvl="4" marL="2286000" algn="l">
              <a:lnSpc>
                <a:spcPct val="100000"/>
              </a:lnSpc>
              <a:spcBef>
                <a:spcPts val="3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41" name="Google Shape;641;p79"/>
          <p:cNvSpPr txBox="1"/>
          <p:nvPr>
            <p:ph idx="5" type="body"/>
          </p:nvPr>
        </p:nvSpPr>
        <p:spPr>
          <a:xfrm>
            <a:off x="4202459" y="4626864"/>
            <a:ext cx="3803055" cy="1243002"/>
          </a:xfrm>
          <a:prstGeom prst="rect">
            <a:avLst/>
          </a:prstGeom>
          <a:noFill/>
          <a:ln>
            <a:noFill/>
          </a:ln>
        </p:spPr>
        <p:txBody>
          <a:bodyPr anchorCtr="0" anchor="b" bIns="137150" lIns="182875" spcFirstLastPara="1" rIns="182875" wrap="square" tIns="182875">
            <a:noAutofit/>
          </a:bodyPr>
          <a:lstStyle>
            <a:lvl1pPr indent="-228600" lvl="0" marL="457200" algn="l">
              <a:lnSpc>
                <a:spcPct val="100000"/>
              </a:lnSpc>
              <a:spcBef>
                <a:spcPts val="900"/>
              </a:spcBef>
              <a:spcAft>
                <a:spcPts val="0"/>
              </a:spcAft>
              <a:buClr>
                <a:schemeClr val="lt1"/>
              </a:buClr>
              <a:buSzPts val="2400"/>
              <a:buNone/>
              <a:defRPr sz="2400">
                <a:solidFill>
                  <a:schemeClr val="lt1"/>
                </a:solidFill>
              </a:defRPr>
            </a:lvl1pPr>
            <a:lvl2pPr indent="-342900" lvl="1" marL="914400" algn="l">
              <a:lnSpc>
                <a:spcPct val="100000"/>
              </a:lnSpc>
              <a:spcBef>
                <a:spcPts val="300"/>
              </a:spcBef>
              <a:spcAft>
                <a:spcPts val="0"/>
              </a:spcAft>
              <a:buClr>
                <a:schemeClr val="dk1"/>
              </a:buClr>
              <a:buSzPts val="1800"/>
              <a:buChar char="•"/>
              <a:defRPr/>
            </a:lvl2pPr>
            <a:lvl3pPr indent="-342900" lvl="2" marL="1371600" algn="l">
              <a:lnSpc>
                <a:spcPct val="100000"/>
              </a:lnSpc>
              <a:spcBef>
                <a:spcPts val="300"/>
              </a:spcBef>
              <a:spcAft>
                <a:spcPts val="0"/>
              </a:spcAft>
              <a:buClr>
                <a:schemeClr val="dk1"/>
              </a:buClr>
              <a:buSzPts val="1800"/>
              <a:buChar char="•"/>
              <a:defRPr/>
            </a:lvl3pPr>
            <a:lvl4pPr indent="-342900" lvl="3" marL="1828800" algn="l">
              <a:lnSpc>
                <a:spcPct val="100000"/>
              </a:lnSpc>
              <a:spcBef>
                <a:spcPts val="300"/>
              </a:spcBef>
              <a:spcAft>
                <a:spcPts val="0"/>
              </a:spcAft>
              <a:buClr>
                <a:schemeClr val="dk1"/>
              </a:buClr>
              <a:buSzPts val="1800"/>
              <a:buChar char="•"/>
              <a:defRPr/>
            </a:lvl4pPr>
            <a:lvl5pPr indent="-342900" lvl="4" marL="2286000" algn="l">
              <a:lnSpc>
                <a:spcPct val="100000"/>
              </a:lnSpc>
              <a:spcBef>
                <a:spcPts val="3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42" name="Google Shape;642;p79"/>
          <p:cNvSpPr txBox="1"/>
          <p:nvPr>
            <p:ph idx="6" type="body"/>
          </p:nvPr>
        </p:nvSpPr>
        <p:spPr>
          <a:xfrm>
            <a:off x="8097187" y="4626864"/>
            <a:ext cx="3803055" cy="1243002"/>
          </a:xfrm>
          <a:prstGeom prst="rect">
            <a:avLst/>
          </a:prstGeom>
          <a:noFill/>
          <a:ln>
            <a:noFill/>
          </a:ln>
        </p:spPr>
        <p:txBody>
          <a:bodyPr anchorCtr="0" anchor="b" bIns="137150" lIns="182875" spcFirstLastPara="1" rIns="182875" wrap="square" tIns="182875">
            <a:noAutofit/>
          </a:bodyPr>
          <a:lstStyle>
            <a:lvl1pPr indent="-228600" lvl="0" marL="457200" algn="l">
              <a:lnSpc>
                <a:spcPct val="100000"/>
              </a:lnSpc>
              <a:spcBef>
                <a:spcPts val="900"/>
              </a:spcBef>
              <a:spcAft>
                <a:spcPts val="0"/>
              </a:spcAft>
              <a:buClr>
                <a:schemeClr val="lt1"/>
              </a:buClr>
              <a:buSzPts val="2400"/>
              <a:buNone/>
              <a:defRPr sz="2400">
                <a:solidFill>
                  <a:schemeClr val="lt1"/>
                </a:solidFill>
              </a:defRPr>
            </a:lvl1pPr>
            <a:lvl2pPr indent="-342900" lvl="1" marL="914400" algn="l">
              <a:lnSpc>
                <a:spcPct val="100000"/>
              </a:lnSpc>
              <a:spcBef>
                <a:spcPts val="300"/>
              </a:spcBef>
              <a:spcAft>
                <a:spcPts val="0"/>
              </a:spcAft>
              <a:buClr>
                <a:schemeClr val="dk1"/>
              </a:buClr>
              <a:buSzPts val="1800"/>
              <a:buChar char="•"/>
              <a:defRPr/>
            </a:lvl2pPr>
            <a:lvl3pPr indent="-342900" lvl="2" marL="1371600" algn="l">
              <a:lnSpc>
                <a:spcPct val="100000"/>
              </a:lnSpc>
              <a:spcBef>
                <a:spcPts val="300"/>
              </a:spcBef>
              <a:spcAft>
                <a:spcPts val="0"/>
              </a:spcAft>
              <a:buClr>
                <a:schemeClr val="dk1"/>
              </a:buClr>
              <a:buSzPts val="1800"/>
              <a:buChar char="•"/>
              <a:defRPr/>
            </a:lvl3pPr>
            <a:lvl4pPr indent="-342900" lvl="3" marL="1828800" algn="l">
              <a:lnSpc>
                <a:spcPct val="100000"/>
              </a:lnSpc>
              <a:spcBef>
                <a:spcPts val="300"/>
              </a:spcBef>
              <a:spcAft>
                <a:spcPts val="0"/>
              </a:spcAft>
              <a:buClr>
                <a:schemeClr val="dk1"/>
              </a:buClr>
              <a:buSzPts val="1800"/>
              <a:buChar char="•"/>
              <a:defRPr/>
            </a:lvl4pPr>
            <a:lvl5pPr indent="-342900" lvl="4" marL="2286000" algn="l">
              <a:lnSpc>
                <a:spcPct val="100000"/>
              </a:lnSpc>
              <a:spcBef>
                <a:spcPts val="3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43" name="Google Shape;643;p79"/>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cxnSp>
        <p:nvCxnSpPr>
          <p:cNvPr id="644" name="Google Shape;644;p79"/>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sp>
        <p:nvSpPr>
          <p:cNvPr id="645" name="Google Shape;645;p79"/>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6" name="Google Shape;646;p79"/>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 showMasterSp="0">
  <p:cSld name="–      ">
    <p:bg>
      <p:bgPr>
        <a:solidFill>
          <a:srgbClr val="FFFF00"/>
        </a:solidFill>
      </p:bgPr>
    </p:bg>
    <p:spTree>
      <p:nvGrpSpPr>
        <p:cNvPr id="647" name="Shape 647"/>
        <p:cNvGrpSpPr/>
        <p:nvPr/>
      </p:nvGrpSpPr>
      <p:grpSpPr>
        <a:xfrm>
          <a:off x="0" y="0"/>
          <a:ext cx="0" cy="0"/>
          <a:chOff x="0" y="0"/>
          <a:chExt cx="0" cy="0"/>
        </a:xfrm>
      </p:grpSpPr>
      <p:sp>
        <p:nvSpPr>
          <p:cNvPr id="648" name="Google Shape;648;p80"/>
          <p:cNvSpPr/>
          <p:nvPr/>
        </p:nvSpPr>
        <p:spPr>
          <a:xfrm>
            <a:off x="304800" y="665369"/>
            <a:ext cx="11582400" cy="3045239"/>
          </a:xfrm>
          <a:prstGeom prst="rect">
            <a:avLst/>
          </a:prstGeom>
          <a:noFill/>
          <a:ln>
            <a:noFill/>
          </a:ln>
        </p:spPr>
        <p:txBody>
          <a:bodyPr anchorCtr="0" anchor="t" bIns="0" lIns="0" spcFirstLastPara="1" rIns="0" wrap="square" tIns="0">
            <a:noAutofit/>
          </a:bodyPr>
          <a:lstStyle/>
          <a:p>
            <a:pPr indent="0" lvl="0" marL="0" marR="0" rtl="0" algn="l">
              <a:lnSpc>
                <a:spcPct val="75000"/>
              </a:lnSpc>
              <a:spcBef>
                <a:spcPts val="0"/>
              </a:spcBef>
              <a:spcAft>
                <a:spcPts val="0"/>
              </a:spcAft>
              <a:buClr>
                <a:schemeClr val="dk1"/>
              </a:buClr>
              <a:buSzPts val="14400"/>
              <a:buFont typeface="Arial"/>
              <a:buNone/>
            </a:pPr>
            <a:r>
              <a:rPr b="0" i="0" lang="en-GB" sz="14400" u="none" cap="none" strike="noStrike">
                <a:solidFill>
                  <a:schemeClr val="dk1"/>
                </a:solidFill>
                <a:latin typeface="Arial"/>
                <a:ea typeface="Arial"/>
                <a:cs typeface="Arial"/>
                <a:sym typeface="Arial"/>
              </a:rPr>
              <a:t>Text</a:t>
            </a:r>
            <a:endParaRPr b="0" i="0" sz="1400" u="none" cap="none" strike="noStrike">
              <a:solidFill>
                <a:srgbClr val="000000"/>
              </a:solidFill>
              <a:latin typeface="Arial"/>
              <a:ea typeface="Arial"/>
              <a:cs typeface="Arial"/>
              <a:sym typeface="Arial"/>
            </a:endParaRPr>
          </a:p>
          <a:p>
            <a:pPr indent="0" lvl="0" marL="0" marR="0" rtl="0" algn="l">
              <a:lnSpc>
                <a:spcPct val="75000"/>
              </a:lnSpc>
              <a:spcBef>
                <a:spcPts val="0"/>
              </a:spcBef>
              <a:spcAft>
                <a:spcPts val="0"/>
              </a:spcAft>
              <a:buClr>
                <a:schemeClr val="dk1"/>
              </a:buClr>
              <a:buSzPts val="14400"/>
              <a:buFont typeface="Arial"/>
              <a:buNone/>
            </a:pPr>
            <a:r>
              <a:rPr b="0" i="0" lang="en-GB" sz="14400" u="none" cap="none" strike="noStrike">
                <a:solidFill>
                  <a:schemeClr val="dk1"/>
                </a:solidFill>
                <a:latin typeface="Arial"/>
                <a:ea typeface="Arial"/>
                <a:cs typeface="Arial"/>
                <a:sym typeface="Arial"/>
              </a:rPr>
              <a:t>&amp; Image</a:t>
            </a:r>
            <a:endParaRPr b="0" i="0" sz="1400" u="none" cap="none" strike="noStrike">
              <a:solidFill>
                <a:srgbClr val="000000"/>
              </a:solidFill>
              <a:latin typeface="Arial"/>
              <a:ea typeface="Arial"/>
              <a:cs typeface="Arial"/>
              <a:sym typeface="Arial"/>
            </a:endParaRPr>
          </a:p>
        </p:txBody>
      </p:sp>
      <p:sp>
        <p:nvSpPr>
          <p:cNvPr id="649" name="Google Shape;649;p80"/>
          <p:cNvSpPr/>
          <p:nvPr/>
        </p:nvSpPr>
        <p:spPr>
          <a:xfrm>
            <a:off x="304800" y="5436151"/>
            <a:ext cx="4870174" cy="109717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2400"/>
              <a:buFont typeface="Arial"/>
              <a:buNone/>
            </a:pPr>
            <a:r>
              <a:rPr b="0" i="0" lang="en-GB" sz="2400" u="none" cap="none" strike="noStrike">
                <a:solidFill>
                  <a:schemeClr val="dk1"/>
                </a:solidFill>
                <a:latin typeface="Arial"/>
                <a:ea typeface="Arial"/>
                <a:cs typeface="Arial"/>
                <a:sym typeface="Arial"/>
              </a:rPr>
              <a:t>Please note: this slide is intended for organization only. Do not use it in a presentation.</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image">
  <p:cSld name="Text/image">
    <p:bg>
      <p:bgPr>
        <a:solidFill>
          <a:schemeClr val="lt2"/>
        </a:solidFill>
      </p:bgPr>
    </p:bg>
    <p:spTree>
      <p:nvGrpSpPr>
        <p:cNvPr id="650" name="Shape 650"/>
        <p:cNvGrpSpPr/>
        <p:nvPr/>
      </p:nvGrpSpPr>
      <p:grpSpPr>
        <a:xfrm>
          <a:off x="0" y="0"/>
          <a:ext cx="0" cy="0"/>
          <a:chOff x="0" y="0"/>
          <a:chExt cx="0" cy="0"/>
        </a:xfrm>
      </p:grpSpPr>
      <p:sp>
        <p:nvSpPr>
          <p:cNvPr id="651" name="Google Shape;651;p81"/>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cxnSp>
        <p:nvCxnSpPr>
          <p:cNvPr id="652" name="Google Shape;652;p81"/>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sp>
        <p:nvSpPr>
          <p:cNvPr id="653" name="Google Shape;653;p81"/>
          <p:cNvSpPr/>
          <p:nvPr>
            <p:ph idx="2" type="pic"/>
          </p:nvPr>
        </p:nvSpPr>
        <p:spPr>
          <a:xfrm>
            <a:off x="6248400" y="301625"/>
            <a:ext cx="5638800" cy="5568696"/>
          </a:xfrm>
          <a:prstGeom prst="rect">
            <a:avLst/>
          </a:prstGeom>
          <a:solidFill>
            <a:srgbClr val="E8E2CE"/>
          </a:solidFill>
          <a:ln>
            <a:noFill/>
          </a:ln>
        </p:spPr>
      </p:sp>
      <p:sp>
        <p:nvSpPr>
          <p:cNvPr id="654" name="Google Shape;654;p81"/>
          <p:cNvSpPr txBox="1"/>
          <p:nvPr>
            <p:ph idx="1" type="body"/>
          </p:nvPr>
        </p:nvSpPr>
        <p:spPr>
          <a:xfrm>
            <a:off x="304800" y="1612900"/>
            <a:ext cx="4648200" cy="43307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1200"/>
              </a:spcBef>
              <a:spcAft>
                <a:spcPts val="0"/>
              </a:spcAft>
              <a:buClr>
                <a:schemeClr val="dk2"/>
              </a:buClr>
              <a:buSzPts val="1600"/>
              <a:buNone/>
              <a:defRPr sz="1600">
                <a:solidFill>
                  <a:schemeClr val="dk2"/>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600"/>
              <a:buNone/>
              <a:defRPr sz="1600"/>
            </a:lvl2pPr>
            <a:lvl3pPr indent="-228600" lvl="2" marL="1371600" algn="l">
              <a:lnSpc>
                <a:spcPct val="100000"/>
              </a:lnSpc>
              <a:spcBef>
                <a:spcPts val="300"/>
              </a:spcBef>
              <a:spcAft>
                <a:spcPts val="0"/>
              </a:spcAft>
              <a:buClr>
                <a:schemeClr val="dk1"/>
              </a:buClr>
              <a:buSzPts val="1600"/>
              <a:buNone/>
              <a:defRPr sz="1600"/>
            </a:lvl3pPr>
            <a:lvl4pPr indent="-228600" lvl="3" marL="1828800" algn="l">
              <a:lnSpc>
                <a:spcPct val="100000"/>
              </a:lnSpc>
              <a:spcBef>
                <a:spcPts val="300"/>
              </a:spcBef>
              <a:spcAft>
                <a:spcPts val="0"/>
              </a:spcAft>
              <a:buClr>
                <a:schemeClr val="dk1"/>
              </a:buClr>
              <a:buSzPts val="1600"/>
              <a:buNone/>
              <a:defRPr sz="1600"/>
            </a:lvl4pPr>
            <a:lvl5pPr indent="-228600" lvl="4" marL="2286000" algn="l">
              <a:lnSpc>
                <a:spcPct val="100000"/>
              </a:lnSpc>
              <a:spcBef>
                <a:spcPts val="300"/>
              </a:spcBef>
              <a:spcAft>
                <a:spcPts val="0"/>
              </a:spcAft>
              <a:buClr>
                <a:schemeClr val="dk1"/>
              </a:buClr>
              <a:buSzPts val="1600"/>
              <a:buNone/>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55" name="Google Shape;655;p81"/>
          <p:cNvSpPr txBox="1"/>
          <p:nvPr>
            <p:ph type="title"/>
          </p:nvPr>
        </p:nvSpPr>
        <p:spPr>
          <a:xfrm>
            <a:off x="304800" y="304801"/>
            <a:ext cx="4648200" cy="100329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6" name="Google Shape;656;p81"/>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7" name="Google Shape;657;p81"/>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image, third">
  <p:cSld name="Text/image, third">
    <p:bg>
      <p:bgPr>
        <a:solidFill>
          <a:schemeClr val="lt2"/>
        </a:solidFill>
      </p:bgPr>
    </p:bg>
    <p:spTree>
      <p:nvGrpSpPr>
        <p:cNvPr id="658" name="Shape 658"/>
        <p:cNvGrpSpPr/>
        <p:nvPr/>
      </p:nvGrpSpPr>
      <p:grpSpPr>
        <a:xfrm>
          <a:off x="0" y="0"/>
          <a:ext cx="0" cy="0"/>
          <a:chOff x="0" y="0"/>
          <a:chExt cx="0" cy="0"/>
        </a:xfrm>
      </p:grpSpPr>
      <p:cxnSp>
        <p:nvCxnSpPr>
          <p:cNvPr id="659" name="Google Shape;659;p82"/>
          <p:cNvCxnSpPr/>
          <p:nvPr/>
        </p:nvCxnSpPr>
        <p:spPr>
          <a:xfrm>
            <a:off x="0" y="6053328"/>
            <a:ext cx="7620000" cy="0"/>
          </a:xfrm>
          <a:prstGeom prst="straightConnector1">
            <a:avLst/>
          </a:prstGeom>
          <a:noFill/>
          <a:ln cap="flat" cmpd="sng" w="9525">
            <a:solidFill>
              <a:srgbClr val="686868"/>
            </a:solidFill>
            <a:prstDash val="solid"/>
            <a:round/>
            <a:headEnd len="sm" w="sm" type="none"/>
            <a:tailEnd len="sm" w="sm" type="none"/>
          </a:ln>
        </p:spPr>
      </p:cxnSp>
      <p:sp>
        <p:nvSpPr>
          <p:cNvPr id="660" name="Google Shape;660;p82"/>
          <p:cNvSpPr/>
          <p:nvPr>
            <p:ph idx="2" type="pic"/>
          </p:nvPr>
        </p:nvSpPr>
        <p:spPr>
          <a:xfrm>
            <a:off x="7620000" y="-4445"/>
            <a:ext cx="4572000" cy="6866889"/>
          </a:xfrm>
          <a:prstGeom prst="rect">
            <a:avLst/>
          </a:prstGeom>
          <a:solidFill>
            <a:srgbClr val="E8E2CE"/>
          </a:solidFill>
          <a:ln>
            <a:noFill/>
          </a:ln>
        </p:spPr>
      </p:sp>
      <p:sp>
        <p:nvSpPr>
          <p:cNvPr id="661" name="Google Shape;661;p82"/>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
        <p:nvSpPr>
          <p:cNvPr id="662" name="Google Shape;662;p82"/>
          <p:cNvSpPr txBox="1"/>
          <p:nvPr>
            <p:ph idx="1" type="body"/>
          </p:nvPr>
        </p:nvSpPr>
        <p:spPr>
          <a:xfrm>
            <a:off x="304800" y="1612900"/>
            <a:ext cx="4648200" cy="43307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1200"/>
              </a:spcBef>
              <a:spcAft>
                <a:spcPts val="0"/>
              </a:spcAft>
              <a:buClr>
                <a:schemeClr val="dk2"/>
              </a:buClr>
              <a:buSzPts val="1600"/>
              <a:buNone/>
              <a:defRPr sz="1600">
                <a:solidFill>
                  <a:schemeClr val="dk2"/>
                </a:solidFill>
                <a:latin typeface="Arial"/>
                <a:ea typeface="Arial"/>
                <a:cs typeface="Arial"/>
                <a:sym typeface="Arial"/>
              </a:defRPr>
            </a:lvl1pPr>
            <a:lvl2pPr indent="-228600" lvl="1" marL="914400" algn="l">
              <a:lnSpc>
                <a:spcPct val="100000"/>
              </a:lnSpc>
              <a:spcBef>
                <a:spcPts val="300"/>
              </a:spcBef>
              <a:spcAft>
                <a:spcPts val="0"/>
              </a:spcAft>
              <a:buClr>
                <a:schemeClr val="dk1"/>
              </a:buClr>
              <a:buSzPts val="1600"/>
              <a:buNone/>
              <a:defRPr sz="1600"/>
            </a:lvl2pPr>
            <a:lvl3pPr indent="-228600" lvl="2" marL="1371600" algn="l">
              <a:lnSpc>
                <a:spcPct val="100000"/>
              </a:lnSpc>
              <a:spcBef>
                <a:spcPts val="300"/>
              </a:spcBef>
              <a:spcAft>
                <a:spcPts val="0"/>
              </a:spcAft>
              <a:buClr>
                <a:schemeClr val="dk1"/>
              </a:buClr>
              <a:buSzPts val="1600"/>
              <a:buNone/>
              <a:defRPr sz="1600"/>
            </a:lvl3pPr>
            <a:lvl4pPr indent="-228600" lvl="3" marL="1828800" algn="l">
              <a:lnSpc>
                <a:spcPct val="100000"/>
              </a:lnSpc>
              <a:spcBef>
                <a:spcPts val="300"/>
              </a:spcBef>
              <a:spcAft>
                <a:spcPts val="0"/>
              </a:spcAft>
              <a:buClr>
                <a:schemeClr val="dk1"/>
              </a:buClr>
              <a:buSzPts val="1600"/>
              <a:buNone/>
              <a:defRPr sz="1600"/>
            </a:lvl4pPr>
            <a:lvl5pPr indent="-228600" lvl="4" marL="2286000" algn="l">
              <a:lnSpc>
                <a:spcPct val="100000"/>
              </a:lnSpc>
              <a:spcBef>
                <a:spcPts val="300"/>
              </a:spcBef>
              <a:spcAft>
                <a:spcPts val="0"/>
              </a:spcAft>
              <a:buClr>
                <a:schemeClr val="dk1"/>
              </a:buClr>
              <a:buSzPts val="1600"/>
              <a:buNone/>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63" name="Google Shape;663;p82"/>
          <p:cNvSpPr txBox="1"/>
          <p:nvPr>
            <p:ph type="title"/>
          </p:nvPr>
        </p:nvSpPr>
        <p:spPr>
          <a:xfrm>
            <a:off x="304800" y="304801"/>
            <a:ext cx="4648200" cy="100329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4" name="Google Shape;664;p82"/>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5" name="Google Shape;665;p82"/>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image, 1 image, 1 text" showMasterSp="0">
  <p:cSld name="Text/image, 1 image, 1 text">
    <p:bg>
      <p:bgPr>
        <a:solidFill>
          <a:schemeClr val="lt2"/>
        </a:solidFill>
      </p:bgPr>
    </p:bg>
    <p:spTree>
      <p:nvGrpSpPr>
        <p:cNvPr id="666" name="Shape 666"/>
        <p:cNvGrpSpPr/>
        <p:nvPr/>
      </p:nvGrpSpPr>
      <p:grpSpPr>
        <a:xfrm>
          <a:off x="0" y="0"/>
          <a:ext cx="0" cy="0"/>
          <a:chOff x="0" y="0"/>
          <a:chExt cx="0" cy="0"/>
        </a:xfrm>
      </p:grpSpPr>
      <p:sp>
        <p:nvSpPr>
          <p:cNvPr id="667" name="Google Shape;667;p83"/>
          <p:cNvSpPr/>
          <p:nvPr>
            <p:ph idx="2" type="pic"/>
          </p:nvPr>
        </p:nvSpPr>
        <p:spPr>
          <a:xfrm>
            <a:off x="0" y="1612900"/>
            <a:ext cx="12191999" cy="5245100"/>
          </a:xfrm>
          <a:prstGeom prst="rect">
            <a:avLst/>
          </a:prstGeom>
          <a:solidFill>
            <a:srgbClr val="E8E2CE"/>
          </a:solidFill>
          <a:ln>
            <a:noFill/>
          </a:ln>
        </p:spPr>
      </p:sp>
      <p:sp>
        <p:nvSpPr>
          <p:cNvPr id="668" name="Google Shape;668;p83"/>
          <p:cNvSpPr txBox="1"/>
          <p:nvPr>
            <p:ph idx="1" type="body"/>
          </p:nvPr>
        </p:nvSpPr>
        <p:spPr>
          <a:xfrm>
            <a:off x="8229601" y="304800"/>
            <a:ext cx="3657600" cy="10033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400"/>
              </a:spcBef>
              <a:spcAft>
                <a:spcPts val="0"/>
              </a:spcAft>
              <a:buClr>
                <a:schemeClr val="dk1"/>
              </a:buClr>
              <a:buSzPts val="1200"/>
              <a:buNone/>
              <a:defRPr sz="1200"/>
            </a:lvl1pPr>
            <a:lvl2pPr indent="-298450" lvl="1" marL="914400" algn="l">
              <a:lnSpc>
                <a:spcPct val="100000"/>
              </a:lnSpc>
              <a:spcBef>
                <a:spcPts val="300"/>
              </a:spcBef>
              <a:spcAft>
                <a:spcPts val="0"/>
              </a:spcAft>
              <a:buClr>
                <a:schemeClr val="dk1"/>
              </a:buClr>
              <a:buSzPts val="1100"/>
              <a:buFont typeface="Arial"/>
              <a:buChar char="•"/>
              <a:defRPr sz="1100"/>
            </a:lvl2pPr>
            <a:lvl3pPr indent="-298450" lvl="2" marL="1371600" algn="l">
              <a:lnSpc>
                <a:spcPct val="100000"/>
              </a:lnSpc>
              <a:spcBef>
                <a:spcPts val="300"/>
              </a:spcBef>
              <a:spcAft>
                <a:spcPts val="0"/>
              </a:spcAft>
              <a:buClr>
                <a:schemeClr val="dk1"/>
              </a:buClr>
              <a:buSzPts val="1100"/>
              <a:buFont typeface="Arial"/>
              <a:buChar char="•"/>
              <a:defRPr sz="11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69" name="Google Shape;669;p83"/>
          <p:cNvSpPr txBox="1"/>
          <p:nvPr>
            <p:ph type="title"/>
          </p:nvPr>
        </p:nvSpPr>
        <p:spPr>
          <a:xfrm>
            <a:off x="304800" y="304801"/>
            <a:ext cx="5638800" cy="100329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0" name="Google Shape;670;p83"/>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1" name="Google Shape;671;p83"/>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F2F2F2"/>
              </a:buClr>
              <a:buSzPts val="800"/>
              <a:buFont typeface="Inter"/>
              <a:buNone/>
              <a:defRPr>
                <a:solidFill>
                  <a:srgbClr val="F2F2F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2" name="Google Shape;672;p83"/>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image, 2 image, 1 text" showMasterSp="0">
  <p:cSld name="Text/image, 2 image, 1 text">
    <p:bg>
      <p:bgPr>
        <a:solidFill>
          <a:schemeClr val="lt2"/>
        </a:solidFill>
      </p:bgPr>
    </p:bg>
    <p:spTree>
      <p:nvGrpSpPr>
        <p:cNvPr id="673" name="Shape 673"/>
        <p:cNvGrpSpPr/>
        <p:nvPr/>
      </p:nvGrpSpPr>
      <p:grpSpPr>
        <a:xfrm>
          <a:off x="0" y="0"/>
          <a:ext cx="0" cy="0"/>
          <a:chOff x="0" y="0"/>
          <a:chExt cx="0" cy="0"/>
        </a:xfrm>
      </p:grpSpPr>
      <p:sp>
        <p:nvSpPr>
          <p:cNvPr id="674" name="Google Shape;674;p84"/>
          <p:cNvSpPr/>
          <p:nvPr>
            <p:ph idx="2" type="pic"/>
          </p:nvPr>
        </p:nvSpPr>
        <p:spPr>
          <a:xfrm>
            <a:off x="6134100" y="1612900"/>
            <a:ext cx="6057900" cy="5245100"/>
          </a:xfrm>
          <a:prstGeom prst="rect">
            <a:avLst/>
          </a:prstGeom>
          <a:solidFill>
            <a:srgbClr val="E8E2CE"/>
          </a:solidFill>
          <a:ln>
            <a:noFill/>
          </a:ln>
        </p:spPr>
      </p:sp>
      <p:sp>
        <p:nvSpPr>
          <p:cNvPr id="675" name="Google Shape;675;p84"/>
          <p:cNvSpPr/>
          <p:nvPr>
            <p:ph idx="3" type="pic"/>
          </p:nvPr>
        </p:nvSpPr>
        <p:spPr>
          <a:xfrm>
            <a:off x="0" y="1612900"/>
            <a:ext cx="6057900" cy="5245100"/>
          </a:xfrm>
          <a:prstGeom prst="rect">
            <a:avLst/>
          </a:prstGeom>
          <a:solidFill>
            <a:srgbClr val="E8E2CE"/>
          </a:solidFill>
          <a:ln>
            <a:noFill/>
          </a:ln>
        </p:spPr>
      </p:sp>
      <p:sp>
        <p:nvSpPr>
          <p:cNvPr id="676" name="Google Shape;676;p84"/>
          <p:cNvSpPr txBox="1"/>
          <p:nvPr>
            <p:ph idx="1" type="body"/>
          </p:nvPr>
        </p:nvSpPr>
        <p:spPr>
          <a:xfrm>
            <a:off x="8229601" y="304800"/>
            <a:ext cx="3657600" cy="10033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400"/>
              </a:spcBef>
              <a:spcAft>
                <a:spcPts val="0"/>
              </a:spcAft>
              <a:buClr>
                <a:schemeClr val="dk1"/>
              </a:buClr>
              <a:buSzPts val="1200"/>
              <a:buNone/>
              <a:defRPr sz="1200"/>
            </a:lvl1pPr>
            <a:lvl2pPr indent="-298450" lvl="1" marL="914400" algn="l">
              <a:lnSpc>
                <a:spcPct val="100000"/>
              </a:lnSpc>
              <a:spcBef>
                <a:spcPts val="300"/>
              </a:spcBef>
              <a:spcAft>
                <a:spcPts val="0"/>
              </a:spcAft>
              <a:buClr>
                <a:schemeClr val="dk1"/>
              </a:buClr>
              <a:buSzPts val="1100"/>
              <a:buFont typeface="Arial"/>
              <a:buChar char="•"/>
              <a:defRPr sz="1100"/>
            </a:lvl2pPr>
            <a:lvl3pPr indent="-298450" lvl="2" marL="1371600" algn="l">
              <a:lnSpc>
                <a:spcPct val="100000"/>
              </a:lnSpc>
              <a:spcBef>
                <a:spcPts val="300"/>
              </a:spcBef>
              <a:spcAft>
                <a:spcPts val="0"/>
              </a:spcAft>
              <a:buClr>
                <a:schemeClr val="dk1"/>
              </a:buClr>
              <a:buSzPts val="1100"/>
              <a:buFont typeface="Arial"/>
              <a:buChar char="•"/>
              <a:defRPr sz="11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77" name="Google Shape;677;p84"/>
          <p:cNvSpPr txBox="1"/>
          <p:nvPr>
            <p:ph type="title"/>
          </p:nvPr>
        </p:nvSpPr>
        <p:spPr>
          <a:xfrm>
            <a:off x="304800" y="304801"/>
            <a:ext cx="5638800" cy="100329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8" name="Google Shape;678;p84"/>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9" name="Google Shape;679;p84"/>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F2F2F2"/>
              </a:buClr>
              <a:buSzPts val="800"/>
              <a:buFont typeface="Inter"/>
              <a:buNone/>
              <a:defRPr>
                <a:solidFill>
                  <a:srgbClr val="F2F2F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0" name="Google Shape;680;p84"/>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image, 3 image, 1 text" showMasterSp="0">
  <p:cSld name="Text/image, 3 image, 1 text">
    <p:bg>
      <p:bgPr>
        <a:solidFill>
          <a:schemeClr val="lt2"/>
        </a:solidFill>
      </p:bgPr>
    </p:bg>
    <p:spTree>
      <p:nvGrpSpPr>
        <p:cNvPr id="681" name="Shape 681"/>
        <p:cNvGrpSpPr/>
        <p:nvPr/>
      </p:nvGrpSpPr>
      <p:grpSpPr>
        <a:xfrm>
          <a:off x="0" y="0"/>
          <a:ext cx="0" cy="0"/>
          <a:chOff x="0" y="0"/>
          <a:chExt cx="0" cy="0"/>
        </a:xfrm>
      </p:grpSpPr>
      <p:sp>
        <p:nvSpPr>
          <p:cNvPr id="682" name="Google Shape;682;p85"/>
          <p:cNvSpPr/>
          <p:nvPr>
            <p:ph idx="2" type="pic"/>
          </p:nvPr>
        </p:nvSpPr>
        <p:spPr>
          <a:xfrm>
            <a:off x="8176768" y="1612900"/>
            <a:ext cx="4015232" cy="5245100"/>
          </a:xfrm>
          <a:prstGeom prst="rect">
            <a:avLst/>
          </a:prstGeom>
          <a:solidFill>
            <a:srgbClr val="E8E2CE"/>
          </a:solidFill>
          <a:ln>
            <a:noFill/>
          </a:ln>
        </p:spPr>
      </p:sp>
      <p:sp>
        <p:nvSpPr>
          <p:cNvPr id="683" name="Google Shape;683;p85"/>
          <p:cNvSpPr/>
          <p:nvPr>
            <p:ph idx="3" type="pic"/>
          </p:nvPr>
        </p:nvSpPr>
        <p:spPr>
          <a:xfrm>
            <a:off x="4088384" y="1612900"/>
            <a:ext cx="4015232" cy="5245100"/>
          </a:xfrm>
          <a:prstGeom prst="rect">
            <a:avLst/>
          </a:prstGeom>
          <a:solidFill>
            <a:srgbClr val="E8E2CE"/>
          </a:solidFill>
          <a:ln>
            <a:noFill/>
          </a:ln>
        </p:spPr>
      </p:sp>
      <p:sp>
        <p:nvSpPr>
          <p:cNvPr id="684" name="Google Shape;684;p85"/>
          <p:cNvSpPr/>
          <p:nvPr>
            <p:ph idx="4" type="pic"/>
          </p:nvPr>
        </p:nvSpPr>
        <p:spPr>
          <a:xfrm>
            <a:off x="0" y="1612900"/>
            <a:ext cx="4015232" cy="5245100"/>
          </a:xfrm>
          <a:prstGeom prst="rect">
            <a:avLst/>
          </a:prstGeom>
          <a:solidFill>
            <a:srgbClr val="E8E2CE"/>
          </a:solidFill>
          <a:ln>
            <a:noFill/>
          </a:ln>
        </p:spPr>
      </p:sp>
      <p:sp>
        <p:nvSpPr>
          <p:cNvPr id="685" name="Google Shape;685;p85"/>
          <p:cNvSpPr txBox="1"/>
          <p:nvPr>
            <p:ph idx="1" type="body"/>
          </p:nvPr>
        </p:nvSpPr>
        <p:spPr>
          <a:xfrm>
            <a:off x="8229601" y="304800"/>
            <a:ext cx="3657600" cy="10033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400"/>
              </a:spcBef>
              <a:spcAft>
                <a:spcPts val="0"/>
              </a:spcAft>
              <a:buClr>
                <a:schemeClr val="dk1"/>
              </a:buClr>
              <a:buSzPts val="1200"/>
              <a:buNone/>
              <a:defRPr sz="1200"/>
            </a:lvl1pPr>
            <a:lvl2pPr indent="-298450" lvl="1" marL="914400" algn="l">
              <a:lnSpc>
                <a:spcPct val="100000"/>
              </a:lnSpc>
              <a:spcBef>
                <a:spcPts val="300"/>
              </a:spcBef>
              <a:spcAft>
                <a:spcPts val="0"/>
              </a:spcAft>
              <a:buClr>
                <a:schemeClr val="dk1"/>
              </a:buClr>
              <a:buSzPts val="1100"/>
              <a:buFont typeface="Arial"/>
              <a:buChar char="•"/>
              <a:defRPr sz="1100"/>
            </a:lvl2pPr>
            <a:lvl3pPr indent="-298450" lvl="2" marL="1371600" algn="l">
              <a:lnSpc>
                <a:spcPct val="100000"/>
              </a:lnSpc>
              <a:spcBef>
                <a:spcPts val="300"/>
              </a:spcBef>
              <a:spcAft>
                <a:spcPts val="0"/>
              </a:spcAft>
              <a:buClr>
                <a:schemeClr val="dk1"/>
              </a:buClr>
              <a:buSzPts val="1100"/>
              <a:buFont typeface="Arial"/>
              <a:buChar char="•"/>
              <a:defRPr sz="11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86" name="Google Shape;686;p85"/>
          <p:cNvSpPr txBox="1"/>
          <p:nvPr>
            <p:ph type="title"/>
          </p:nvPr>
        </p:nvSpPr>
        <p:spPr>
          <a:xfrm>
            <a:off x="304800" y="304801"/>
            <a:ext cx="5638800" cy="100329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7" name="Google Shape;687;p85"/>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8" name="Google Shape;688;p85"/>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9" name="Google Shape;689;p85"/>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image, 3 columns">
  <p:cSld name="Text/image, 3 columns">
    <p:bg>
      <p:bgPr>
        <a:solidFill>
          <a:schemeClr val="lt2"/>
        </a:solidFill>
      </p:bgPr>
    </p:bg>
    <p:spTree>
      <p:nvGrpSpPr>
        <p:cNvPr id="690" name="Shape 690"/>
        <p:cNvGrpSpPr/>
        <p:nvPr/>
      </p:nvGrpSpPr>
      <p:grpSpPr>
        <a:xfrm>
          <a:off x="0" y="0"/>
          <a:ext cx="0" cy="0"/>
          <a:chOff x="0" y="0"/>
          <a:chExt cx="0" cy="0"/>
        </a:xfrm>
      </p:grpSpPr>
      <p:cxnSp>
        <p:nvCxnSpPr>
          <p:cNvPr id="691" name="Google Shape;691;p86"/>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sp>
        <p:nvSpPr>
          <p:cNvPr id="692" name="Google Shape;692;p86"/>
          <p:cNvSpPr txBox="1"/>
          <p:nvPr>
            <p:ph idx="1" type="body"/>
          </p:nvPr>
        </p:nvSpPr>
        <p:spPr>
          <a:xfrm>
            <a:off x="8223681" y="3808520"/>
            <a:ext cx="3657600" cy="210658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2400"/>
              </a:spcBef>
              <a:spcAft>
                <a:spcPts val="0"/>
              </a:spcAft>
              <a:buClr>
                <a:schemeClr val="dk2"/>
              </a:buClr>
              <a:buSzPts val="1600"/>
              <a:buNone/>
              <a:defRPr b="0" i="0" sz="1600">
                <a:solidFill>
                  <a:schemeClr val="dk2"/>
                </a:solidFill>
                <a:latin typeface="Arial"/>
                <a:ea typeface="Arial"/>
                <a:cs typeface="Arial"/>
                <a:sym typeface="Arial"/>
              </a:defRPr>
            </a:lvl1pPr>
            <a:lvl2pPr indent="-228600" lvl="1" marL="914400" algn="l">
              <a:lnSpc>
                <a:spcPct val="100000"/>
              </a:lnSpc>
              <a:spcBef>
                <a:spcPts val="800"/>
              </a:spcBef>
              <a:spcAft>
                <a:spcPts val="0"/>
              </a:spcAft>
              <a:buClr>
                <a:schemeClr val="dk1"/>
              </a:buClr>
              <a:buSzPts val="1200"/>
              <a:buNone/>
              <a:defRPr>
                <a:solidFill>
                  <a:schemeClr val="dk1"/>
                </a:solidFill>
                <a:latin typeface="Inter"/>
                <a:ea typeface="Inter"/>
                <a:cs typeface="Inter"/>
                <a:sym typeface="Inter"/>
              </a:defRPr>
            </a:lvl2pPr>
            <a:lvl3pPr indent="-228600" lvl="2" marL="1371600" algn="l">
              <a:lnSpc>
                <a:spcPct val="100000"/>
              </a:lnSpc>
              <a:spcBef>
                <a:spcPts val="300"/>
              </a:spcBef>
              <a:spcAft>
                <a:spcPts val="0"/>
              </a:spcAft>
              <a:buClr>
                <a:schemeClr val="dk1"/>
              </a:buClr>
              <a:buSzPts val="1200"/>
              <a:buNone/>
              <a:defRPr>
                <a:solidFill>
                  <a:schemeClr val="dk1"/>
                </a:solidFill>
                <a:latin typeface="Inter"/>
                <a:ea typeface="Inter"/>
                <a:cs typeface="Inter"/>
                <a:sym typeface="Inter"/>
              </a:defRPr>
            </a:lvl3pPr>
            <a:lvl4pPr indent="-228600" lvl="3" marL="1828800" algn="l">
              <a:lnSpc>
                <a:spcPct val="100000"/>
              </a:lnSpc>
              <a:spcBef>
                <a:spcPts val="300"/>
              </a:spcBef>
              <a:spcAft>
                <a:spcPts val="0"/>
              </a:spcAft>
              <a:buClr>
                <a:schemeClr val="dk1"/>
              </a:buClr>
              <a:buSzPts val="1200"/>
              <a:buNone/>
              <a:defRPr>
                <a:solidFill>
                  <a:schemeClr val="dk1"/>
                </a:solidFill>
                <a:latin typeface="Inter"/>
                <a:ea typeface="Inter"/>
                <a:cs typeface="Inter"/>
                <a:sym typeface="Inter"/>
              </a:defRPr>
            </a:lvl4pPr>
            <a:lvl5pPr indent="-228600" lvl="4" marL="2286000" algn="l">
              <a:lnSpc>
                <a:spcPct val="100000"/>
              </a:lnSpc>
              <a:spcBef>
                <a:spcPts val="300"/>
              </a:spcBef>
              <a:spcAft>
                <a:spcPts val="0"/>
              </a:spcAft>
              <a:buClr>
                <a:schemeClr val="dk1"/>
              </a:buClr>
              <a:buSzPts val="1200"/>
              <a:buNone/>
              <a:defRPr>
                <a:solidFill>
                  <a:schemeClr val="dk1"/>
                </a:solidFill>
                <a:latin typeface="Inter"/>
                <a:ea typeface="Inter"/>
                <a:cs typeface="Inter"/>
                <a:sym typeface="Inte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93" name="Google Shape;693;p86"/>
          <p:cNvSpPr/>
          <p:nvPr>
            <p:ph idx="2" type="pic"/>
          </p:nvPr>
        </p:nvSpPr>
        <p:spPr>
          <a:xfrm>
            <a:off x="8223682" y="1612901"/>
            <a:ext cx="3657600" cy="2057400"/>
          </a:xfrm>
          <a:prstGeom prst="rect">
            <a:avLst/>
          </a:prstGeom>
          <a:solidFill>
            <a:srgbClr val="E8E2CE"/>
          </a:solidFill>
          <a:ln>
            <a:noFill/>
          </a:ln>
        </p:spPr>
      </p:sp>
      <p:sp>
        <p:nvSpPr>
          <p:cNvPr id="694" name="Google Shape;694;p86"/>
          <p:cNvSpPr txBox="1"/>
          <p:nvPr>
            <p:ph idx="3" type="body"/>
          </p:nvPr>
        </p:nvSpPr>
        <p:spPr>
          <a:xfrm>
            <a:off x="4264240" y="3808520"/>
            <a:ext cx="3657600" cy="210658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2400"/>
              </a:spcBef>
              <a:spcAft>
                <a:spcPts val="0"/>
              </a:spcAft>
              <a:buClr>
                <a:schemeClr val="dk2"/>
              </a:buClr>
              <a:buSzPts val="1600"/>
              <a:buNone/>
              <a:defRPr b="0" i="0" sz="1600">
                <a:solidFill>
                  <a:schemeClr val="dk2"/>
                </a:solidFill>
                <a:latin typeface="Arial"/>
                <a:ea typeface="Arial"/>
                <a:cs typeface="Arial"/>
                <a:sym typeface="Arial"/>
              </a:defRPr>
            </a:lvl1pPr>
            <a:lvl2pPr indent="-228600" lvl="1" marL="914400" algn="l">
              <a:lnSpc>
                <a:spcPct val="100000"/>
              </a:lnSpc>
              <a:spcBef>
                <a:spcPts val="800"/>
              </a:spcBef>
              <a:spcAft>
                <a:spcPts val="0"/>
              </a:spcAft>
              <a:buClr>
                <a:schemeClr val="dk1"/>
              </a:buClr>
              <a:buSzPts val="1200"/>
              <a:buNone/>
              <a:defRPr>
                <a:solidFill>
                  <a:schemeClr val="dk1"/>
                </a:solidFill>
                <a:latin typeface="Inter"/>
                <a:ea typeface="Inter"/>
                <a:cs typeface="Inter"/>
                <a:sym typeface="Inter"/>
              </a:defRPr>
            </a:lvl2pPr>
            <a:lvl3pPr indent="-228600" lvl="2" marL="1371600" algn="l">
              <a:lnSpc>
                <a:spcPct val="100000"/>
              </a:lnSpc>
              <a:spcBef>
                <a:spcPts val="300"/>
              </a:spcBef>
              <a:spcAft>
                <a:spcPts val="0"/>
              </a:spcAft>
              <a:buClr>
                <a:schemeClr val="dk1"/>
              </a:buClr>
              <a:buSzPts val="1200"/>
              <a:buNone/>
              <a:defRPr>
                <a:solidFill>
                  <a:schemeClr val="dk1"/>
                </a:solidFill>
                <a:latin typeface="Inter"/>
                <a:ea typeface="Inter"/>
                <a:cs typeface="Inter"/>
                <a:sym typeface="Inter"/>
              </a:defRPr>
            </a:lvl3pPr>
            <a:lvl4pPr indent="-228600" lvl="3" marL="1828800" algn="l">
              <a:lnSpc>
                <a:spcPct val="100000"/>
              </a:lnSpc>
              <a:spcBef>
                <a:spcPts val="300"/>
              </a:spcBef>
              <a:spcAft>
                <a:spcPts val="0"/>
              </a:spcAft>
              <a:buClr>
                <a:schemeClr val="dk1"/>
              </a:buClr>
              <a:buSzPts val="1200"/>
              <a:buNone/>
              <a:defRPr>
                <a:solidFill>
                  <a:schemeClr val="dk1"/>
                </a:solidFill>
                <a:latin typeface="Inter"/>
                <a:ea typeface="Inter"/>
                <a:cs typeface="Inter"/>
                <a:sym typeface="Inter"/>
              </a:defRPr>
            </a:lvl4pPr>
            <a:lvl5pPr indent="-228600" lvl="4" marL="2286000" algn="l">
              <a:lnSpc>
                <a:spcPct val="100000"/>
              </a:lnSpc>
              <a:spcBef>
                <a:spcPts val="300"/>
              </a:spcBef>
              <a:spcAft>
                <a:spcPts val="0"/>
              </a:spcAft>
              <a:buClr>
                <a:schemeClr val="dk1"/>
              </a:buClr>
              <a:buSzPts val="1200"/>
              <a:buNone/>
              <a:defRPr>
                <a:solidFill>
                  <a:schemeClr val="dk1"/>
                </a:solidFill>
                <a:latin typeface="Inter"/>
                <a:ea typeface="Inter"/>
                <a:cs typeface="Inter"/>
                <a:sym typeface="Inte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95" name="Google Shape;695;p86"/>
          <p:cNvSpPr/>
          <p:nvPr>
            <p:ph idx="4" type="pic"/>
          </p:nvPr>
        </p:nvSpPr>
        <p:spPr>
          <a:xfrm>
            <a:off x="4264241" y="1612901"/>
            <a:ext cx="3657600" cy="2057400"/>
          </a:xfrm>
          <a:prstGeom prst="rect">
            <a:avLst/>
          </a:prstGeom>
          <a:solidFill>
            <a:srgbClr val="E8E2CE"/>
          </a:solidFill>
          <a:ln>
            <a:noFill/>
          </a:ln>
        </p:spPr>
      </p:sp>
      <p:sp>
        <p:nvSpPr>
          <p:cNvPr id="696" name="Google Shape;696;p86"/>
          <p:cNvSpPr txBox="1"/>
          <p:nvPr>
            <p:ph idx="5" type="body"/>
          </p:nvPr>
        </p:nvSpPr>
        <p:spPr>
          <a:xfrm>
            <a:off x="304800" y="3808520"/>
            <a:ext cx="3657600" cy="210659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2400"/>
              </a:spcBef>
              <a:spcAft>
                <a:spcPts val="0"/>
              </a:spcAft>
              <a:buClr>
                <a:schemeClr val="dk2"/>
              </a:buClr>
              <a:buSzPts val="1600"/>
              <a:buNone/>
              <a:defRPr b="0" i="0" sz="1600">
                <a:solidFill>
                  <a:schemeClr val="dk2"/>
                </a:solidFill>
                <a:latin typeface="Arial"/>
                <a:ea typeface="Arial"/>
                <a:cs typeface="Arial"/>
                <a:sym typeface="Arial"/>
              </a:defRPr>
            </a:lvl1pPr>
            <a:lvl2pPr indent="-228600" lvl="1" marL="914400" algn="l">
              <a:lnSpc>
                <a:spcPct val="100000"/>
              </a:lnSpc>
              <a:spcBef>
                <a:spcPts val="800"/>
              </a:spcBef>
              <a:spcAft>
                <a:spcPts val="0"/>
              </a:spcAft>
              <a:buClr>
                <a:schemeClr val="dk1"/>
              </a:buClr>
              <a:buSzPts val="1200"/>
              <a:buNone/>
              <a:defRPr>
                <a:solidFill>
                  <a:schemeClr val="dk1"/>
                </a:solidFill>
                <a:latin typeface="Inter"/>
                <a:ea typeface="Inter"/>
                <a:cs typeface="Inter"/>
                <a:sym typeface="Inter"/>
              </a:defRPr>
            </a:lvl2pPr>
            <a:lvl3pPr indent="-228600" lvl="2" marL="1371600" algn="l">
              <a:lnSpc>
                <a:spcPct val="100000"/>
              </a:lnSpc>
              <a:spcBef>
                <a:spcPts val="300"/>
              </a:spcBef>
              <a:spcAft>
                <a:spcPts val="0"/>
              </a:spcAft>
              <a:buClr>
                <a:schemeClr val="dk1"/>
              </a:buClr>
              <a:buSzPts val="1200"/>
              <a:buNone/>
              <a:defRPr>
                <a:solidFill>
                  <a:schemeClr val="dk1"/>
                </a:solidFill>
                <a:latin typeface="Inter"/>
                <a:ea typeface="Inter"/>
                <a:cs typeface="Inter"/>
                <a:sym typeface="Inter"/>
              </a:defRPr>
            </a:lvl3pPr>
            <a:lvl4pPr indent="-228600" lvl="3" marL="1828800" algn="l">
              <a:lnSpc>
                <a:spcPct val="100000"/>
              </a:lnSpc>
              <a:spcBef>
                <a:spcPts val="300"/>
              </a:spcBef>
              <a:spcAft>
                <a:spcPts val="0"/>
              </a:spcAft>
              <a:buClr>
                <a:schemeClr val="dk1"/>
              </a:buClr>
              <a:buSzPts val="1200"/>
              <a:buNone/>
              <a:defRPr>
                <a:solidFill>
                  <a:schemeClr val="dk1"/>
                </a:solidFill>
                <a:latin typeface="Inter"/>
                <a:ea typeface="Inter"/>
                <a:cs typeface="Inter"/>
                <a:sym typeface="Inter"/>
              </a:defRPr>
            </a:lvl4pPr>
            <a:lvl5pPr indent="-228600" lvl="4" marL="2286000" algn="l">
              <a:lnSpc>
                <a:spcPct val="100000"/>
              </a:lnSpc>
              <a:spcBef>
                <a:spcPts val="300"/>
              </a:spcBef>
              <a:spcAft>
                <a:spcPts val="0"/>
              </a:spcAft>
              <a:buClr>
                <a:schemeClr val="dk1"/>
              </a:buClr>
              <a:buSzPts val="1200"/>
              <a:buNone/>
              <a:defRPr>
                <a:solidFill>
                  <a:schemeClr val="dk1"/>
                </a:solidFill>
                <a:latin typeface="Inter"/>
                <a:ea typeface="Inter"/>
                <a:cs typeface="Inter"/>
                <a:sym typeface="Inte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97" name="Google Shape;697;p86"/>
          <p:cNvSpPr/>
          <p:nvPr>
            <p:ph idx="6" type="pic"/>
          </p:nvPr>
        </p:nvSpPr>
        <p:spPr>
          <a:xfrm>
            <a:off x="304801" y="1612901"/>
            <a:ext cx="3657600" cy="2057400"/>
          </a:xfrm>
          <a:prstGeom prst="rect">
            <a:avLst/>
          </a:prstGeom>
          <a:solidFill>
            <a:srgbClr val="E8E2CE"/>
          </a:solidFill>
          <a:ln>
            <a:noFill/>
          </a:ln>
        </p:spPr>
      </p:sp>
      <p:sp>
        <p:nvSpPr>
          <p:cNvPr id="698" name="Google Shape;698;p86"/>
          <p:cNvSpPr txBox="1"/>
          <p:nvPr>
            <p:ph type="title"/>
          </p:nvPr>
        </p:nvSpPr>
        <p:spPr>
          <a:xfrm>
            <a:off x="304800" y="304801"/>
            <a:ext cx="11582400" cy="100329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9" name="Google Shape;699;p86"/>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0" name="Google Shape;700;p86"/>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1" name="Google Shape;701;p86"/>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image, left">
  <p:cSld name="Text/image, left">
    <p:bg>
      <p:bgPr>
        <a:solidFill>
          <a:schemeClr val="lt2"/>
        </a:solidFill>
      </p:bgPr>
    </p:bg>
    <p:spTree>
      <p:nvGrpSpPr>
        <p:cNvPr id="702" name="Shape 702"/>
        <p:cNvGrpSpPr/>
        <p:nvPr/>
      </p:nvGrpSpPr>
      <p:grpSpPr>
        <a:xfrm>
          <a:off x="0" y="0"/>
          <a:ext cx="0" cy="0"/>
          <a:chOff x="0" y="0"/>
          <a:chExt cx="0" cy="0"/>
        </a:xfrm>
      </p:grpSpPr>
      <p:sp>
        <p:nvSpPr>
          <p:cNvPr id="703" name="Google Shape;703;p87"/>
          <p:cNvSpPr/>
          <p:nvPr/>
        </p:nvSpPr>
        <p:spPr>
          <a:xfrm>
            <a:off x="1828800" y="6163056"/>
            <a:ext cx="1447800" cy="694943"/>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200"/>
              <a:buFont typeface="Inter"/>
              <a:buNone/>
            </a:pPr>
            <a:r>
              <a:t/>
            </a:r>
            <a:endParaRPr b="0" i="0" sz="1200" u="none" cap="none" strike="noStrike">
              <a:solidFill>
                <a:schemeClr val="dk1"/>
              </a:solidFill>
              <a:latin typeface="Inter"/>
              <a:ea typeface="Inter"/>
              <a:cs typeface="Inter"/>
              <a:sym typeface="Inter"/>
            </a:endParaRPr>
          </a:p>
        </p:txBody>
      </p:sp>
      <p:cxnSp>
        <p:nvCxnSpPr>
          <p:cNvPr id="704" name="Google Shape;704;p87"/>
          <p:cNvCxnSpPr/>
          <p:nvPr/>
        </p:nvCxnSpPr>
        <p:spPr>
          <a:xfrm>
            <a:off x="0" y="6053328"/>
            <a:ext cx="3276600" cy="0"/>
          </a:xfrm>
          <a:prstGeom prst="straightConnector1">
            <a:avLst/>
          </a:prstGeom>
          <a:noFill/>
          <a:ln cap="flat" cmpd="sng" w="9525">
            <a:solidFill>
              <a:srgbClr val="686868"/>
            </a:solidFill>
            <a:prstDash val="solid"/>
            <a:round/>
            <a:headEnd len="sm" w="sm" type="none"/>
            <a:tailEnd len="sm" w="sm" type="none"/>
          </a:ln>
        </p:spPr>
      </p:cxnSp>
      <p:sp>
        <p:nvSpPr>
          <p:cNvPr id="705" name="Google Shape;705;p87"/>
          <p:cNvSpPr/>
          <p:nvPr>
            <p:ph idx="2" type="pic"/>
          </p:nvPr>
        </p:nvSpPr>
        <p:spPr>
          <a:xfrm>
            <a:off x="3276600" y="-4445"/>
            <a:ext cx="8915400" cy="6866889"/>
          </a:xfrm>
          <a:prstGeom prst="rect">
            <a:avLst/>
          </a:prstGeom>
          <a:solidFill>
            <a:srgbClr val="E8E2CE"/>
          </a:solidFill>
          <a:ln>
            <a:noFill/>
          </a:ln>
        </p:spPr>
      </p:sp>
      <p:sp>
        <p:nvSpPr>
          <p:cNvPr id="706" name="Google Shape;706;p87"/>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
        <p:nvSpPr>
          <p:cNvPr id="707" name="Google Shape;707;p87"/>
          <p:cNvSpPr txBox="1"/>
          <p:nvPr>
            <p:ph idx="11" type="ftr"/>
          </p:nvPr>
        </p:nvSpPr>
        <p:spPr>
          <a:xfrm>
            <a:off x="3962400" y="6458713"/>
            <a:ext cx="4953000" cy="123111"/>
          </a:xfrm>
          <a:prstGeom prst="rect">
            <a:avLst/>
          </a:prstGeom>
          <a:noFill/>
          <a:ln>
            <a:noFill/>
          </a:ln>
        </p:spPr>
        <p:txBody>
          <a:bodyPr anchorCtr="0" anchor="b" bIns="0" lIns="0" spcFirstLastPara="1" rIns="0" wrap="square" tIns="0">
            <a:spAutoFit/>
          </a:bodyPr>
          <a:lstStyle>
            <a:lvl1pPr lvl="0" algn="l">
              <a:lnSpc>
                <a:spcPct val="100000"/>
              </a:lnSpc>
              <a:spcBef>
                <a:spcPts val="0"/>
              </a:spcBef>
              <a:spcAft>
                <a:spcPts val="0"/>
              </a:spcAft>
              <a:buClr>
                <a:srgbClr val="F2F2F2"/>
              </a:buClr>
              <a:buSzPts val="800"/>
              <a:buFont typeface="Inter"/>
              <a:buNone/>
              <a:defRPr sz="800">
                <a:solidFill>
                  <a:srgbClr val="F2F2F2"/>
                </a:solidFill>
                <a:latin typeface="Inter"/>
                <a:ea typeface="Inter"/>
                <a:cs typeface="Inter"/>
                <a:sym typeface="Inte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8" name="Google Shape;708;p87"/>
          <p:cNvSpPr txBox="1"/>
          <p:nvPr>
            <p:ph idx="1" type="body"/>
          </p:nvPr>
        </p:nvSpPr>
        <p:spPr>
          <a:xfrm>
            <a:off x="304800" y="1612900"/>
            <a:ext cx="2667000" cy="43307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600"/>
              </a:spcBef>
              <a:spcAft>
                <a:spcPts val="0"/>
              </a:spcAft>
              <a:buClr>
                <a:schemeClr val="dk1"/>
              </a:buClr>
              <a:buSzPts val="1200"/>
              <a:buNone/>
              <a:defRPr sz="1200">
                <a:solidFill>
                  <a:schemeClr val="dk1"/>
                </a:solidFill>
                <a:latin typeface="Inter"/>
                <a:ea typeface="Inter"/>
                <a:cs typeface="Inter"/>
                <a:sym typeface="Inter"/>
              </a:defRPr>
            </a:lvl1pPr>
            <a:lvl2pPr indent="-304800" lvl="1" marL="914400" algn="l">
              <a:lnSpc>
                <a:spcPct val="100000"/>
              </a:lnSpc>
              <a:spcBef>
                <a:spcPts val="300"/>
              </a:spcBef>
              <a:spcAft>
                <a:spcPts val="0"/>
              </a:spcAft>
              <a:buClr>
                <a:schemeClr val="dk1"/>
              </a:buClr>
              <a:buSzPts val="1200"/>
              <a:buFont typeface="Arial"/>
              <a:buChar char="•"/>
              <a:defRPr sz="12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200"/>
              <a:buNone/>
              <a:defRPr sz="1200"/>
            </a:lvl4pPr>
            <a:lvl5pPr indent="-228600" lvl="4" marL="2286000" algn="l">
              <a:lnSpc>
                <a:spcPct val="100000"/>
              </a:lnSpc>
              <a:spcBef>
                <a:spcPts val="300"/>
              </a:spcBef>
              <a:spcAft>
                <a:spcPts val="0"/>
              </a:spcAft>
              <a:buClr>
                <a:schemeClr val="dk1"/>
              </a:buClr>
              <a:buSzPts val="1200"/>
              <a:buNone/>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09" name="Google Shape;709;p87"/>
          <p:cNvSpPr txBox="1"/>
          <p:nvPr>
            <p:ph type="title"/>
          </p:nvPr>
        </p:nvSpPr>
        <p:spPr>
          <a:xfrm>
            <a:off x="304800" y="304801"/>
            <a:ext cx="2667000" cy="100329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image, left, gray">
  <p:cSld name="Text/image, left, gray">
    <p:bg>
      <p:bgPr>
        <a:solidFill>
          <a:schemeClr val="lt1"/>
        </a:solidFill>
      </p:bgPr>
    </p:bg>
    <p:spTree>
      <p:nvGrpSpPr>
        <p:cNvPr id="710" name="Shape 710"/>
        <p:cNvGrpSpPr/>
        <p:nvPr/>
      </p:nvGrpSpPr>
      <p:grpSpPr>
        <a:xfrm>
          <a:off x="0" y="0"/>
          <a:ext cx="0" cy="0"/>
          <a:chOff x="0" y="0"/>
          <a:chExt cx="0" cy="0"/>
        </a:xfrm>
      </p:grpSpPr>
      <p:sp>
        <p:nvSpPr>
          <p:cNvPr id="711" name="Google Shape;711;p88"/>
          <p:cNvSpPr/>
          <p:nvPr/>
        </p:nvSpPr>
        <p:spPr>
          <a:xfrm>
            <a:off x="1828800" y="6163056"/>
            <a:ext cx="1447800" cy="69494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200"/>
              <a:buFont typeface="Inter"/>
              <a:buNone/>
            </a:pPr>
            <a:r>
              <a:t/>
            </a:r>
            <a:endParaRPr b="0" i="0" sz="1200" u="none" cap="none" strike="noStrike">
              <a:solidFill>
                <a:schemeClr val="dk1"/>
              </a:solidFill>
              <a:latin typeface="Inter"/>
              <a:ea typeface="Inter"/>
              <a:cs typeface="Inter"/>
              <a:sym typeface="Inter"/>
            </a:endParaRPr>
          </a:p>
        </p:txBody>
      </p:sp>
      <p:cxnSp>
        <p:nvCxnSpPr>
          <p:cNvPr id="712" name="Google Shape;712;p88"/>
          <p:cNvCxnSpPr/>
          <p:nvPr/>
        </p:nvCxnSpPr>
        <p:spPr>
          <a:xfrm>
            <a:off x="0" y="6053328"/>
            <a:ext cx="3276600" cy="0"/>
          </a:xfrm>
          <a:prstGeom prst="straightConnector1">
            <a:avLst/>
          </a:prstGeom>
          <a:noFill/>
          <a:ln cap="flat" cmpd="sng" w="9525">
            <a:solidFill>
              <a:srgbClr val="686868"/>
            </a:solidFill>
            <a:prstDash val="solid"/>
            <a:round/>
            <a:headEnd len="sm" w="sm" type="none"/>
            <a:tailEnd len="sm" w="sm" type="none"/>
          </a:ln>
        </p:spPr>
      </p:cxnSp>
      <p:sp>
        <p:nvSpPr>
          <p:cNvPr id="713" name="Google Shape;713;p88"/>
          <p:cNvSpPr/>
          <p:nvPr>
            <p:ph idx="2" type="pic"/>
          </p:nvPr>
        </p:nvSpPr>
        <p:spPr>
          <a:xfrm>
            <a:off x="3276600" y="-4445"/>
            <a:ext cx="8915400" cy="6866889"/>
          </a:xfrm>
          <a:prstGeom prst="rect">
            <a:avLst/>
          </a:prstGeom>
          <a:solidFill>
            <a:srgbClr val="000001"/>
          </a:solidFill>
          <a:ln>
            <a:noFill/>
          </a:ln>
        </p:spPr>
      </p:sp>
      <p:sp>
        <p:nvSpPr>
          <p:cNvPr id="714" name="Google Shape;714;p88"/>
          <p:cNvSpPr txBox="1"/>
          <p:nvPr>
            <p:ph idx="1" type="body"/>
          </p:nvPr>
        </p:nvSpPr>
        <p:spPr>
          <a:xfrm>
            <a:off x="304800" y="1612900"/>
            <a:ext cx="2667000" cy="43307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600"/>
              </a:spcBef>
              <a:spcAft>
                <a:spcPts val="0"/>
              </a:spcAft>
              <a:buClr>
                <a:schemeClr val="dk1"/>
              </a:buClr>
              <a:buSzPts val="1200"/>
              <a:buNone/>
              <a:defRPr sz="1200">
                <a:solidFill>
                  <a:schemeClr val="dk1"/>
                </a:solidFill>
                <a:latin typeface="Inter"/>
                <a:ea typeface="Inter"/>
                <a:cs typeface="Inter"/>
                <a:sym typeface="Inter"/>
              </a:defRPr>
            </a:lvl1pPr>
            <a:lvl2pPr indent="-304800" lvl="1" marL="914400" algn="l">
              <a:lnSpc>
                <a:spcPct val="100000"/>
              </a:lnSpc>
              <a:spcBef>
                <a:spcPts val="300"/>
              </a:spcBef>
              <a:spcAft>
                <a:spcPts val="0"/>
              </a:spcAft>
              <a:buClr>
                <a:schemeClr val="dk1"/>
              </a:buClr>
              <a:buSzPts val="1200"/>
              <a:buFont typeface="Arial"/>
              <a:buChar char="•"/>
              <a:defRPr sz="12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200"/>
              <a:buNone/>
              <a:defRPr sz="1200"/>
            </a:lvl4pPr>
            <a:lvl5pPr indent="-228600" lvl="4" marL="2286000" algn="l">
              <a:lnSpc>
                <a:spcPct val="100000"/>
              </a:lnSpc>
              <a:spcBef>
                <a:spcPts val="300"/>
              </a:spcBef>
              <a:spcAft>
                <a:spcPts val="0"/>
              </a:spcAft>
              <a:buClr>
                <a:schemeClr val="dk1"/>
              </a:buClr>
              <a:buSzPts val="1200"/>
              <a:buNone/>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5" name="Google Shape;715;p88"/>
          <p:cNvSpPr txBox="1"/>
          <p:nvPr>
            <p:ph type="title"/>
          </p:nvPr>
        </p:nvSpPr>
        <p:spPr>
          <a:xfrm>
            <a:off x="304800" y="304801"/>
            <a:ext cx="2667000" cy="100329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image, square">
  <p:cSld name="Text/image, square">
    <p:bg>
      <p:bgPr>
        <a:solidFill>
          <a:schemeClr val="lt2"/>
        </a:solidFill>
      </p:bgPr>
    </p:bg>
    <p:spTree>
      <p:nvGrpSpPr>
        <p:cNvPr id="716" name="Shape 716"/>
        <p:cNvGrpSpPr/>
        <p:nvPr/>
      </p:nvGrpSpPr>
      <p:grpSpPr>
        <a:xfrm>
          <a:off x="0" y="0"/>
          <a:ext cx="0" cy="0"/>
          <a:chOff x="0" y="0"/>
          <a:chExt cx="0" cy="0"/>
        </a:xfrm>
      </p:grpSpPr>
      <p:cxnSp>
        <p:nvCxnSpPr>
          <p:cNvPr id="717" name="Google Shape;717;p89"/>
          <p:cNvCxnSpPr/>
          <p:nvPr/>
        </p:nvCxnSpPr>
        <p:spPr>
          <a:xfrm>
            <a:off x="0" y="6053328"/>
            <a:ext cx="5330282" cy="0"/>
          </a:xfrm>
          <a:prstGeom prst="straightConnector1">
            <a:avLst/>
          </a:prstGeom>
          <a:noFill/>
          <a:ln cap="flat" cmpd="sng" w="9525">
            <a:solidFill>
              <a:srgbClr val="686868"/>
            </a:solidFill>
            <a:prstDash val="solid"/>
            <a:round/>
            <a:headEnd len="sm" w="sm" type="none"/>
            <a:tailEnd len="sm" w="sm" type="none"/>
          </a:ln>
        </p:spPr>
      </p:cxnSp>
      <p:sp>
        <p:nvSpPr>
          <p:cNvPr id="718" name="Google Shape;718;p89"/>
          <p:cNvSpPr/>
          <p:nvPr>
            <p:ph idx="2" type="pic"/>
          </p:nvPr>
        </p:nvSpPr>
        <p:spPr>
          <a:xfrm>
            <a:off x="5330282" y="-4445"/>
            <a:ext cx="6861717" cy="6866889"/>
          </a:xfrm>
          <a:prstGeom prst="rect">
            <a:avLst/>
          </a:prstGeom>
          <a:solidFill>
            <a:srgbClr val="E8E2CE"/>
          </a:solidFill>
          <a:ln>
            <a:noFill/>
          </a:ln>
        </p:spPr>
      </p:sp>
      <p:sp>
        <p:nvSpPr>
          <p:cNvPr id="719" name="Google Shape;719;p89"/>
          <p:cNvSpPr txBox="1"/>
          <p:nvPr>
            <p:ph idx="1" type="body"/>
          </p:nvPr>
        </p:nvSpPr>
        <p:spPr>
          <a:xfrm>
            <a:off x="304800" y="1612900"/>
            <a:ext cx="3657600" cy="43307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600"/>
              </a:spcBef>
              <a:spcAft>
                <a:spcPts val="0"/>
              </a:spcAft>
              <a:buClr>
                <a:schemeClr val="dk1"/>
              </a:buClr>
              <a:buSzPts val="1200"/>
              <a:buNone/>
              <a:defRPr sz="1200">
                <a:solidFill>
                  <a:schemeClr val="dk1"/>
                </a:solidFill>
                <a:latin typeface="Inter"/>
                <a:ea typeface="Inter"/>
                <a:cs typeface="Inter"/>
                <a:sym typeface="Inter"/>
              </a:defRPr>
            </a:lvl1pPr>
            <a:lvl2pPr indent="-304800" lvl="1" marL="914400" algn="l">
              <a:lnSpc>
                <a:spcPct val="100000"/>
              </a:lnSpc>
              <a:spcBef>
                <a:spcPts val="300"/>
              </a:spcBef>
              <a:spcAft>
                <a:spcPts val="0"/>
              </a:spcAft>
              <a:buClr>
                <a:schemeClr val="dk1"/>
              </a:buClr>
              <a:buSzPts val="1200"/>
              <a:buFont typeface="Arial"/>
              <a:buChar char="•"/>
              <a:defRPr sz="12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200"/>
              <a:buNone/>
              <a:defRPr sz="1200"/>
            </a:lvl4pPr>
            <a:lvl5pPr indent="-228600" lvl="4" marL="2286000" algn="l">
              <a:lnSpc>
                <a:spcPct val="100000"/>
              </a:lnSpc>
              <a:spcBef>
                <a:spcPts val="300"/>
              </a:spcBef>
              <a:spcAft>
                <a:spcPts val="0"/>
              </a:spcAft>
              <a:buClr>
                <a:schemeClr val="dk1"/>
              </a:buClr>
              <a:buSzPts val="1200"/>
              <a:buNone/>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0" name="Google Shape;720;p89"/>
          <p:cNvSpPr txBox="1"/>
          <p:nvPr>
            <p:ph type="title"/>
          </p:nvPr>
        </p:nvSpPr>
        <p:spPr>
          <a:xfrm>
            <a:off x="304800" y="304801"/>
            <a:ext cx="3657600" cy="100329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1" name="Google Shape;721;p89"/>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2" name="Google Shape;722;p89"/>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3" name="Google Shape;723;p89"/>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image, square, gray">
  <p:cSld name="Text/image, square, gray">
    <p:bg>
      <p:bgPr>
        <a:solidFill>
          <a:schemeClr val="lt1"/>
        </a:solidFill>
      </p:bgPr>
    </p:bg>
    <p:spTree>
      <p:nvGrpSpPr>
        <p:cNvPr id="724" name="Shape 724"/>
        <p:cNvGrpSpPr/>
        <p:nvPr/>
      </p:nvGrpSpPr>
      <p:grpSpPr>
        <a:xfrm>
          <a:off x="0" y="0"/>
          <a:ext cx="0" cy="0"/>
          <a:chOff x="0" y="0"/>
          <a:chExt cx="0" cy="0"/>
        </a:xfrm>
      </p:grpSpPr>
      <p:cxnSp>
        <p:nvCxnSpPr>
          <p:cNvPr id="725" name="Google Shape;725;p90"/>
          <p:cNvCxnSpPr/>
          <p:nvPr/>
        </p:nvCxnSpPr>
        <p:spPr>
          <a:xfrm>
            <a:off x="0" y="6053328"/>
            <a:ext cx="5330282" cy="0"/>
          </a:xfrm>
          <a:prstGeom prst="straightConnector1">
            <a:avLst/>
          </a:prstGeom>
          <a:noFill/>
          <a:ln cap="flat" cmpd="sng" w="9525">
            <a:solidFill>
              <a:srgbClr val="686868"/>
            </a:solidFill>
            <a:prstDash val="solid"/>
            <a:round/>
            <a:headEnd len="sm" w="sm" type="none"/>
            <a:tailEnd len="sm" w="sm" type="none"/>
          </a:ln>
        </p:spPr>
      </p:cxnSp>
      <p:sp>
        <p:nvSpPr>
          <p:cNvPr id="726" name="Google Shape;726;p90"/>
          <p:cNvSpPr/>
          <p:nvPr>
            <p:ph idx="2" type="pic"/>
          </p:nvPr>
        </p:nvSpPr>
        <p:spPr>
          <a:xfrm>
            <a:off x="5330282" y="-4445"/>
            <a:ext cx="6861717" cy="6866889"/>
          </a:xfrm>
          <a:prstGeom prst="rect">
            <a:avLst/>
          </a:prstGeom>
          <a:solidFill>
            <a:srgbClr val="000001"/>
          </a:solidFill>
          <a:ln>
            <a:noFill/>
          </a:ln>
        </p:spPr>
      </p:sp>
      <p:sp>
        <p:nvSpPr>
          <p:cNvPr id="727" name="Google Shape;727;p90"/>
          <p:cNvSpPr txBox="1"/>
          <p:nvPr>
            <p:ph idx="1" type="body"/>
          </p:nvPr>
        </p:nvSpPr>
        <p:spPr>
          <a:xfrm>
            <a:off x="304800" y="1612900"/>
            <a:ext cx="3657600" cy="43307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600"/>
              </a:spcBef>
              <a:spcAft>
                <a:spcPts val="0"/>
              </a:spcAft>
              <a:buClr>
                <a:schemeClr val="dk1"/>
              </a:buClr>
              <a:buSzPts val="1200"/>
              <a:buNone/>
              <a:defRPr sz="1200">
                <a:solidFill>
                  <a:schemeClr val="dk1"/>
                </a:solidFill>
                <a:latin typeface="Inter"/>
                <a:ea typeface="Inter"/>
                <a:cs typeface="Inter"/>
                <a:sym typeface="Inter"/>
              </a:defRPr>
            </a:lvl1pPr>
            <a:lvl2pPr indent="-304800" lvl="1" marL="914400" algn="l">
              <a:lnSpc>
                <a:spcPct val="100000"/>
              </a:lnSpc>
              <a:spcBef>
                <a:spcPts val="300"/>
              </a:spcBef>
              <a:spcAft>
                <a:spcPts val="0"/>
              </a:spcAft>
              <a:buClr>
                <a:schemeClr val="dk1"/>
              </a:buClr>
              <a:buSzPts val="1200"/>
              <a:buFont typeface="Arial"/>
              <a:buChar char="•"/>
              <a:defRPr sz="12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200"/>
              <a:buNone/>
              <a:defRPr sz="1200"/>
            </a:lvl4pPr>
            <a:lvl5pPr indent="-228600" lvl="4" marL="2286000" algn="l">
              <a:lnSpc>
                <a:spcPct val="100000"/>
              </a:lnSpc>
              <a:spcBef>
                <a:spcPts val="300"/>
              </a:spcBef>
              <a:spcAft>
                <a:spcPts val="0"/>
              </a:spcAft>
              <a:buClr>
                <a:schemeClr val="dk1"/>
              </a:buClr>
              <a:buSzPts val="1200"/>
              <a:buNone/>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8" name="Google Shape;728;p90"/>
          <p:cNvSpPr txBox="1"/>
          <p:nvPr>
            <p:ph type="title"/>
          </p:nvPr>
        </p:nvSpPr>
        <p:spPr>
          <a:xfrm>
            <a:off x="304800" y="304801"/>
            <a:ext cx="3657600" cy="100329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9" name="Google Shape;729;p90"/>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0" name="Google Shape;730;p90"/>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1" name="Google Shape;731;p90"/>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ey points, image, 2">
  <p:cSld name="Key points, image, 2">
    <p:bg>
      <p:bgPr>
        <a:solidFill>
          <a:schemeClr val="lt2"/>
        </a:solidFill>
      </p:bgPr>
    </p:bg>
    <p:spTree>
      <p:nvGrpSpPr>
        <p:cNvPr id="732" name="Shape 732"/>
        <p:cNvGrpSpPr/>
        <p:nvPr/>
      </p:nvGrpSpPr>
      <p:grpSpPr>
        <a:xfrm>
          <a:off x="0" y="0"/>
          <a:ext cx="0" cy="0"/>
          <a:chOff x="0" y="0"/>
          <a:chExt cx="0" cy="0"/>
        </a:xfrm>
      </p:grpSpPr>
      <p:cxnSp>
        <p:nvCxnSpPr>
          <p:cNvPr id="733" name="Google Shape;733;p91"/>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sp>
        <p:nvSpPr>
          <p:cNvPr id="734" name="Google Shape;734;p91"/>
          <p:cNvSpPr/>
          <p:nvPr>
            <p:ph idx="2" type="pic"/>
          </p:nvPr>
        </p:nvSpPr>
        <p:spPr>
          <a:xfrm>
            <a:off x="6169154" y="1473199"/>
            <a:ext cx="5870448" cy="4402058"/>
          </a:xfrm>
          <a:prstGeom prst="rect">
            <a:avLst/>
          </a:prstGeom>
          <a:solidFill>
            <a:srgbClr val="E8E2CE"/>
          </a:solidFill>
          <a:ln>
            <a:noFill/>
          </a:ln>
        </p:spPr>
      </p:sp>
      <p:sp>
        <p:nvSpPr>
          <p:cNvPr id="735" name="Google Shape;735;p91"/>
          <p:cNvSpPr txBox="1"/>
          <p:nvPr>
            <p:ph idx="1" type="body"/>
          </p:nvPr>
        </p:nvSpPr>
        <p:spPr>
          <a:xfrm>
            <a:off x="6167494" y="4232275"/>
            <a:ext cx="5872106" cy="1642982"/>
          </a:xfrm>
          <a:prstGeom prst="rect">
            <a:avLst/>
          </a:prstGeom>
          <a:noFill/>
          <a:ln>
            <a:noFill/>
          </a:ln>
        </p:spPr>
        <p:txBody>
          <a:bodyPr anchorCtr="0" anchor="b" bIns="155425" lIns="155425" spcFirstLastPara="1" rIns="155425" wrap="square" tIns="155425">
            <a:noAutofit/>
          </a:bodyPr>
          <a:lstStyle>
            <a:lvl1pPr indent="-228600" lvl="0" marL="457200" algn="l">
              <a:lnSpc>
                <a:spcPct val="100000"/>
              </a:lnSpc>
              <a:spcBef>
                <a:spcPts val="900"/>
              </a:spcBef>
              <a:spcAft>
                <a:spcPts val="0"/>
              </a:spcAft>
              <a:buClr>
                <a:schemeClr val="lt1"/>
              </a:buClr>
              <a:buSzPts val="1200"/>
              <a:buNone/>
              <a:defRPr sz="1200">
                <a:solidFill>
                  <a:schemeClr val="lt1"/>
                </a:solidFil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36" name="Google Shape;736;p91"/>
          <p:cNvSpPr txBox="1"/>
          <p:nvPr>
            <p:ph idx="3" type="body"/>
          </p:nvPr>
        </p:nvSpPr>
        <p:spPr>
          <a:xfrm>
            <a:off x="6169154" y="1472351"/>
            <a:ext cx="5722483" cy="1153373"/>
          </a:xfrm>
          <a:prstGeom prst="rect">
            <a:avLst/>
          </a:prstGeom>
          <a:noFill/>
          <a:ln>
            <a:noFill/>
          </a:ln>
        </p:spPr>
        <p:txBody>
          <a:bodyPr anchorCtr="0" anchor="t" bIns="155425" lIns="155425" spcFirstLastPara="1" rIns="155425" wrap="square" tIns="155425">
            <a:noAutofit/>
          </a:bodyPr>
          <a:lstStyle>
            <a:lvl1pPr indent="-228600" lvl="0" marL="457200" algn="l">
              <a:lnSpc>
                <a:spcPct val="100000"/>
              </a:lnSpc>
              <a:spcBef>
                <a:spcPts val="900"/>
              </a:spcBef>
              <a:spcAft>
                <a:spcPts val="0"/>
              </a:spcAft>
              <a:buClr>
                <a:schemeClr val="lt1"/>
              </a:buClr>
              <a:buSzPts val="2400"/>
              <a:buNone/>
              <a:defRPr sz="2400">
                <a:solidFill>
                  <a:schemeClr val="lt1"/>
                </a:solidFil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37" name="Google Shape;737;p91"/>
          <p:cNvSpPr/>
          <p:nvPr>
            <p:ph idx="4" type="pic"/>
          </p:nvPr>
        </p:nvSpPr>
        <p:spPr>
          <a:xfrm>
            <a:off x="152400" y="1473199"/>
            <a:ext cx="5870448" cy="4402059"/>
          </a:xfrm>
          <a:prstGeom prst="rect">
            <a:avLst/>
          </a:prstGeom>
          <a:solidFill>
            <a:srgbClr val="E8E2CE"/>
          </a:solidFill>
          <a:ln>
            <a:noFill/>
          </a:ln>
        </p:spPr>
      </p:sp>
      <p:sp>
        <p:nvSpPr>
          <p:cNvPr id="738" name="Google Shape;738;p91"/>
          <p:cNvSpPr txBox="1"/>
          <p:nvPr>
            <p:ph idx="5" type="body"/>
          </p:nvPr>
        </p:nvSpPr>
        <p:spPr>
          <a:xfrm>
            <a:off x="152398" y="4232275"/>
            <a:ext cx="5868789" cy="1642982"/>
          </a:xfrm>
          <a:prstGeom prst="rect">
            <a:avLst/>
          </a:prstGeom>
          <a:noFill/>
          <a:ln>
            <a:noFill/>
          </a:ln>
        </p:spPr>
        <p:txBody>
          <a:bodyPr anchorCtr="0" anchor="b" bIns="155425" lIns="155425" spcFirstLastPara="1" rIns="155425" wrap="square" tIns="155425">
            <a:noAutofit/>
          </a:bodyPr>
          <a:lstStyle>
            <a:lvl1pPr indent="-228600" lvl="0" marL="457200" algn="l">
              <a:lnSpc>
                <a:spcPct val="100000"/>
              </a:lnSpc>
              <a:spcBef>
                <a:spcPts val="900"/>
              </a:spcBef>
              <a:spcAft>
                <a:spcPts val="0"/>
              </a:spcAft>
              <a:buClr>
                <a:schemeClr val="lt1"/>
              </a:buClr>
              <a:buSzPts val="1200"/>
              <a:buNone/>
              <a:defRPr sz="1200">
                <a:solidFill>
                  <a:schemeClr val="lt1"/>
                </a:solidFil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39" name="Google Shape;739;p91"/>
          <p:cNvSpPr txBox="1"/>
          <p:nvPr>
            <p:ph idx="6" type="body"/>
          </p:nvPr>
        </p:nvSpPr>
        <p:spPr>
          <a:xfrm>
            <a:off x="152399" y="1472352"/>
            <a:ext cx="5868790" cy="1153373"/>
          </a:xfrm>
          <a:prstGeom prst="rect">
            <a:avLst/>
          </a:prstGeom>
          <a:noFill/>
          <a:ln>
            <a:noFill/>
          </a:ln>
        </p:spPr>
        <p:txBody>
          <a:bodyPr anchorCtr="0" anchor="t" bIns="155425" lIns="155425" spcFirstLastPara="1" rIns="155425" wrap="square" tIns="155425">
            <a:noAutofit/>
          </a:bodyPr>
          <a:lstStyle>
            <a:lvl1pPr indent="-228600" lvl="0" marL="457200" algn="l">
              <a:lnSpc>
                <a:spcPct val="100000"/>
              </a:lnSpc>
              <a:spcBef>
                <a:spcPts val="900"/>
              </a:spcBef>
              <a:spcAft>
                <a:spcPts val="0"/>
              </a:spcAft>
              <a:buClr>
                <a:schemeClr val="lt1"/>
              </a:buClr>
              <a:buSzPts val="2400"/>
              <a:buNone/>
              <a:defRPr sz="2400">
                <a:solidFill>
                  <a:schemeClr val="lt1"/>
                </a:solidFil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40" name="Google Shape;740;p91"/>
          <p:cNvSpPr txBox="1"/>
          <p:nvPr>
            <p:ph type="title"/>
          </p:nvPr>
        </p:nvSpPr>
        <p:spPr>
          <a:xfrm>
            <a:off x="304800" y="304801"/>
            <a:ext cx="11582400" cy="100329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1" name="Google Shape;741;p91"/>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2" name="Google Shape;742;p91"/>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3" name="Google Shape;743;p91"/>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ey points, image, 3">
  <p:cSld name="Key points, image, 3">
    <p:bg>
      <p:bgPr>
        <a:solidFill>
          <a:schemeClr val="lt2"/>
        </a:solidFill>
      </p:bgPr>
    </p:bg>
    <p:spTree>
      <p:nvGrpSpPr>
        <p:cNvPr id="744" name="Shape 744"/>
        <p:cNvGrpSpPr/>
        <p:nvPr/>
      </p:nvGrpSpPr>
      <p:grpSpPr>
        <a:xfrm>
          <a:off x="0" y="0"/>
          <a:ext cx="0" cy="0"/>
          <a:chOff x="0" y="0"/>
          <a:chExt cx="0" cy="0"/>
        </a:xfrm>
      </p:grpSpPr>
      <p:cxnSp>
        <p:nvCxnSpPr>
          <p:cNvPr id="745" name="Google Shape;745;p92"/>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sp>
        <p:nvSpPr>
          <p:cNvPr id="746" name="Google Shape;746;p92"/>
          <p:cNvSpPr/>
          <p:nvPr>
            <p:ph idx="2" type="pic"/>
          </p:nvPr>
        </p:nvSpPr>
        <p:spPr>
          <a:xfrm>
            <a:off x="8184498" y="1473200"/>
            <a:ext cx="3855102" cy="4398264"/>
          </a:xfrm>
          <a:prstGeom prst="rect">
            <a:avLst/>
          </a:prstGeom>
          <a:solidFill>
            <a:srgbClr val="E8E2CE"/>
          </a:solidFill>
          <a:ln>
            <a:noFill/>
          </a:ln>
        </p:spPr>
      </p:sp>
      <p:sp>
        <p:nvSpPr>
          <p:cNvPr id="747" name="Google Shape;747;p92"/>
          <p:cNvSpPr txBox="1"/>
          <p:nvPr>
            <p:ph idx="1" type="body"/>
          </p:nvPr>
        </p:nvSpPr>
        <p:spPr>
          <a:xfrm>
            <a:off x="8180830" y="4623816"/>
            <a:ext cx="3855098" cy="1242567"/>
          </a:xfrm>
          <a:prstGeom prst="rect">
            <a:avLst/>
          </a:prstGeom>
          <a:noFill/>
          <a:ln>
            <a:noFill/>
          </a:ln>
        </p:spPr>
        <p:txBody>
          <a:bodyPr anchorCtr="0" anchor="b" bIns="155425" lIns="155425" spcFirstLastPara="1" rIns="155425" wrap="square" tIns="155425">
            <a:noAutofit/>
          </a:bodyPr>
          <a:lstStyle>
            <a:lvl1pPr indent="-228600" lvl="0" marL="457200" algn="l">
              <a:lnSpc>
                <a:spcPct val="100000"/>
              </a:lnSpc>
              <a:spcBef>
                <a:spcPts val="900"/>
              </a:spcBef>
              <a:spcAft>
                <a:spcPts val="0"/>
              </a:spcAft>
              <a:buClr>
                <a:schemeClr val="lt1"/>
              </a:buClr>
              <a:buSzPts val="1200"/>
              <a:buNone/>
              <a:defRPr sz="1200">
                <a:solidFill>
                  <a:schemeClr val="lt1"/>
                </a:solidFil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48" name="Google Shape;748;p92"/>
          <p:cNvSpPr txBox="1"/>
          <p:nvPr>
            <p:ph idx="3" type="body"/>
          </p:nvPr>
        </p:nvSpPr>
        <p:spPr>
          <a:xfrm>
            <a:off x="8184501" y="1472352"/>
            <a:ext cx="3855099" cy="1143000"/>
          </a:xfrm>
          <a:prstGeom prst="rect">
            <a:avLst/>
          </a:prstGeom>
          <a:noFill/>
          <a:ln>
            <a:noFill/>
          </a:ln>
        </p:spPr>
        <p:txBody>
          <a:bodyPr anchorCtr="0" anchor="t" bIns="155425" lIns="155425" spcFirstLastPara="1" rIns="155425" wrap="square" tIns="155425">
            <a:noAutofit/>
          </a:bodyPr>
          <a:lstStyle>
            <a:lvl1pPr indent="-228600" lvl="0" marL="457200" algn="l">
              <a:lnSpc>
                <a:spcPct val="100000"/>
              </a:lnSpc>
              <a:spcBef>
                <a:spcPts val="900"/>
              </a:spcBef>
              <a:spcAft>
                <a:spcPts val="0"/>
              </a:spcAft>
              <a:buClr>
                <a:schemeClr val="lt1"/>
              </a:buClr>
              <a:buSzPts val="2400"/>
              <a:buNone/>
              <a:defRPr sz="2400">
                <a:solidFill>
                  <a:schemeClr val="lt1"/>
                </a:solidFil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49" name="Google Shape;749;p92"/>
          <p:cNvSpPr/>
          <p:nvPr>
            <p:ph idx="4" type="pic"/>
          </p:nvPr>
        </p:nvSpPr>
        <p:spPr>
          <a:xfrm>
            <a:off x="4168448" y="1473200"/>
            <a:ext cx="3855102" cy="4398264"/>
          </a:xfrm>
          <a:prstGeom prst="rect">
            <a:avLst/>
          </a:prstGeom>
          <a:solidFill>
            <a:srgbClr val="E8E2CE"/>
          </a:solidFill>
          <a:ln>
            <a:noFill/>
          </a:ln>
        </p:spPr>
      </p:sp>
      <p:sp>
        <p:nvSpPr>
          <p:cNvPr id="750" name="Google Shape;750;p92"/>
          <p:cNvSpPr txBox="1"/>
          <p:nvPr>
            <p:ph idx="5" type="body"/>
          </p:nvPr>
        </p:nvSpPr>
        <p:spPr>
          <a:xfrm>
            <a:off x="4169664" y="4623817"/>
            <a:ext cx="3858768" cy="1242566"/>
          </a:xfrm>
          <a:prstGeom prst="rect">
            <a:avLst/>
          </a:prstGeom>
          <a:noFill/>
          <a:ln>
            <a:noFill/>
          </a:ln>
        </p:spPr>
        <p:txBody>
          <a:bodyPr anchorCtr="0" anchor="b" bIns="155425" lIns="155425" spcFirstLastPara="1" rIns="155425" wrap="square" tIns="155425">
            <a:noAutofit/>
          </a:bodyPr>
          <a:lstStyle>
            <a:lvl1pPr indent="-228600" lvl="0" marL="457200" algn="l">
              <a:lnSpc>
                <a:spcPct val="100000"/>
              </a:lnSpc>
              <a:spcBef>
                <a:spcPts val="900"/>
              </a:spcBef>
              <a:spcAft>
                <a:spcPts val="0"/>
              </a:spcAft>
              <a:buClr>
                <a:schemeClr val="lt1"/>
              </a:buClr>
              <a:buSzPts val="1200"/>
              <a:buNone/>
              <a:defRPr sz="1200">
                <a:solidFill>
                  <a:schemeClr val="lt1"/>
                </a:solidFil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1" name="Google Shape;751;p92"/>
          <p:cNvSpPr txBox="1"/>
          <p:nvPr>
            <p:ph idx="6" type="body"/>
          </p:nvPr>
        </p:nvSpPr>
        <p:spPr>
          <a:xfrm>
            <a:off x="4164778" y="1472352"/>
            <a:ext cx="3855099" cy="1143000"/>
          </a:xfrm>
          <a:prstGeom prst="rect">
            <a:avLst/>
          </a:prstGeom>
          <a:noFill/>
          <a:ln>
            <a:noFill/>
          </a:ln>
        </p:spPr>
        <p:txBody>
          <a:bodyPr anchorCtr="0" anchor="t" bIns="155425" lIns="155425" spcFirstLastPara="1" rIns="155425" wrap="square" tIns="155425">
            <a:noAutofit/>
          </a:bodyPr>
          <a:lstStyle>
            <a:lvl1pPr indent="-228600" lvl="0" marL="457200" algn="l">
              <a:lnSpc>
                <a:spcPct val="100000"/>
              </a:lnSpc>
              <a:spcBef>
                <a:spcPts val="900"/>
              </a:spcBef>
              <a:spcAft>
                <a:spcPts val="0"/>
              </a:spcAft>
              <a:buClr>
                <a:schemeClr val="lt1"/>
              </a:buClr>
              <a:buSzPts val="2400"/>
              <a:buNone/>
              <a:defRPr sz="2400">
                <a:solidFill>
                  <a:schemeClr val="lt1"/>
                </a:solidFil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2" name="Google Shape;752;p92"/>
          <p:cNvSpPr/>
          <p:nvPr>
            <p:ph idx="7" type="pic"/>
          </p:nvPr>
        </p:nvSpPr>
        <p:spPr>
          <a:xfrm>
            <a:off x="152401" y="1473201"/>
            <a:ext cx="3858768" cy="4398264"/>
          </a:xfrm>
          <a:prstGeom prst="rect">
            <a:avLst/>
          </a:prstGeom>
          <a:solidFill>
            <a:srgbClr val="E8E2CE"/>
          </a:solidFill>
          <a:ln>
            <a:noFill/>
          </a:ln>
        </p:spPr>
      </p:sp>
      <p:sp>
        <p:nvSpPr>
          <p:cNvPr id="753" name="Google Shape;753;p92"/>
          <p:cNvSpPr txBox="1"/>
          <p:nvPr>
            <p:ph idx="8" type="body"/>
          </p:nvPr>
        </p:nvSpPr>
        <p:spPr>
          <a:xfrm>
            <a:off x="156071" y="4623817"/>
            <a:ext cx="3858768" cy="1242566"/>
          </a:xfrm>
          <a:prstGeom prst="rect">
            <a:avLst/>
          </a:prstGeom>
          <a:noFill/>
          <a:ln>
            <a:noFill/>
          </a:ln>
        </p:spPr>
        <p:txBody>
          <a:bodyPr anchorCtr="0" anchor="b" bIns="155425" lIns="155425" spcFirstLastPara="1" rIns="155425" wrap="square" tIns="155425">
            <a:noAutofit/>
          </a:bodyPr>
          <a:lstStyle>
            <a:lvl1pPr indent="-228600" lvl="0" marL="457200" algn="l">
              <a:lnSpc>
                <a:spcPct val="100000"/>
              </a:lnSpc>
              <a:spcBef>
                <a:spcPts val="900"/>
              </a:spcBef>
              <a:spcAft>
                <a:spcPts val="0"/>
              </a:spcAft>
              <a:buClr>
                <a:schemeClr val="lt1"/>
              </a:buClr>
              <a:buSzPts val="1200"/>
              <a:buNone/>
              <a:defRPr sz="1200">
                <a:solidFill>
                  <a:schemeClr val="lt1"/>
                </a:solidFil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4" name="Google Shape;754;p92"/>
          <p:cNvSpPr txBox="1"/>
          <p:nvPr>
            <p:ph idx="9" type="body"/>
          </p:nvPr>
        </p:nvSpPr>
        <p:spPr>
          <a:xfrm>
            <a:off x="152400" y="1472352"/>
            <a:ext cx="3855099" cy="1143000"/>
          </a:xfrm>
          <a:prstGeom prst="rect">
            <a:avLst/>
          </a:prstGeom>
          <a:noFill/>
          <a:ln>
            <a:noFill/>
          </a:ln>
        </p:spPr>
        <p:txBody>
          <a:bodyPr anchorCtr="0" anchor="t" bIns="155425" lIns="155425" spcFirstLastPara="1" rIns="155425" wrap="square" tIns="155425">
            <a:noAutofit/>
          </a:bodyPr>
          <a:lstStyle>
            <a:lvl1pPr indent="-228600" lvl="0" marL="457200" algn="l">
              <a:lnSpc>
                <a:spcPct val="100000"/>
              </a:lnSpc>
              <a:spcBef>
                <a:spcPts val="900"/>
              </a:spcBef>
              <a:spcAft>
                <a:spcPts val="0"/>
              </a:spcAft>
              <a:buClr>
                <a:schemeClr val="lt1"/>
              </a:buClr>
              <a:buSzPts val="2400"/>
              <a:buNone/>
              <a:defRPr sz="2400">
                <a:solidFill>
                  <a:schemeClr val="lt1"/>
                </a:solidFil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5" name="Google Shape;755;p92"/>
          <p:cNvSpPr txBox="1"/>
          <p:nvPr>
            <p:ph type="title"/>
          </p:nvPr>
        </p:nvSpPr>
        <p:spPr>
          <a:xfrm>
            <a:off x="304800" y="304801"/>
            <a:ext cx="11582400" cy="100329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6" name="Google Shape;756;p92"/>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7" name="Google Shape;757;p92"/>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8" name="Google Shape;758;p92"/>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ey points, image, 4">
  <p:cSld name="Key points, image, 4">
    <p:bg>
      <p:bgPr>
        <a:solidFill>
          <a:schemeClr val="lt2"/>
        </a:solidFill>
      </p:bgPr>
    </p:bg>
    <p:spTree>
      <p:nvGrpSpPr>
        <p:cNvPr id="759" name="Shape 759"/>
        <p:cNvGrpSpPr/>
        <p:nvPr/>
      </p:nvGrpSpPr>
      <p:grpSpPr>
        <a:xfrm>
          <a:off x="0" y="0"/>
          <a:ext cx="0" cy="0"/>
          <a:chOff x="0" y="0"/>
          <a:chExt cx="0" cy="0"/>
        </a:xfrm>
      </p:grpSpPr>
      <p:cxnSp>
        <p:nvCxnSpPr>
          <p:cNvPr id="760" name="Google Shape;760;p93"/>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sp>
        <p:nvSpPr>
          <p:cNvPr id="761" name="Google Shape;761;p93"/>
          <p:cNvSpPr/>
          <p:nvPr>
            <p:ph idx="2" type="pic"/>
          </p:nvPr>
        </p:nvSpPr>
        <p:spPr>
          <a:xfrm>
            <a:off x="9176196" y="1473199"/>
            <a:ext cx="2862072" cy="4398264"/>
          </a:xfrm>
          <a:prstGeom prst="rect">
            <a:avLst/>
          </a:prstGeom>
          <a:solidFill>
            <a:srgbClr val="E8E2CE"/>
          </a:solidFill>
          <a:ln>
            <a:noFill/>
          </a:ln>
        </p:spPr>
      </p:sp>
      <p:sp>
        <p:nvSpPr>
          <p:cNvPr id="762" name="Google Shape;762;p93"/>
          <p:cNvSpPr txBox="1"/>
          <p:nvPr>
            <p:ph idx="1" type="body"/>
          </p:nvPr>
        </p:nvSpPr>
        <p:spPr>
          <a:xfrm>
            <a:off x="9168769" y="4187952"/>
            <a:ext cx="2870831" cy="1682496"/>
          </a:xfrm>
          <a:prstGeom prst="rect">
            <a:avLst/>
          </a:prstGeom>
          <a:noFill/>
          <a:ln>
            <a:noFill/>
          </a:ln>
        </p:spPr>
        <p:txBody>
          <a:bodyPr anchorCtr="0" anchor="b" bIns="155425" lIns="155425" spcFirstLastPara="1" rIns="155425" wrap="square" tIns="155425">
            <a:noAutofit/>
          </a:bodyPr>
          <a:lstStyle>
            <a:lvl1pPr indent="-228600" lvl="0" marL="457200" algn="l">
              <a:lnSpc>
                <a:spcPct val="100000"/>
              </a:lnSpc>
              <a:spcBef>
                <a:spcPts val="900"/>
              </a:spcBef>
              <a:spcAft>
                <a:spcPts val="0"/>
              </a:spcAft>
              <a:buClr>
                <a:schemeClr val="lt1"/>
              </a:buClr>
              <a:buSzPts val="1200"/>
              <a:buNone/>
              <a:defRPr sz="1200">
                <a:solidFill>
                  <a:schemeClr val="lt1"/>
                </a:solidFil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63" name="Google Shape;763;p93"/>
          <p:cNvSpPr txBox="1"/>
          <p:nvPr>
            <p:ph idx="3" type="body"/>
          </p:nvPr>
        </p:nvSpPr>
        <p:spPr>
          <a:xfrm>
            <a:off x="9180575" y="1472352"/>
            <a:ext cx="2862072" cy="1371600"/>
          </a:xfrm>
          <a:prstGeom prst="rect">
            <a:avLst/>
          </a:prstGeom>
          <a:noFill/>
          <a:ln>
            <a:noFill/>
          </a:ln>
        </p:spPr>
        <p:txBody>
          <a:bodyPr anchorCtr="0" anchor="t" bIns="155425" lIns="155425" spcFirstLastPara="1" rIns="155425" wrap="square" tIns="155425">
            <a:noAutofit/>
          </a:bodyPr>
          <a:lstStyle>
            <a:lvl1pPr indent="-228600" lvl="0" marL="457200" algn="l">
              <a:lnSpc>
                <a:spcPct val="100000"/>
              </a:lnSpc>
              <a:spcBef>
                <a:spcPts val="900"/>
              </a:spcBef>
              <a:spcAft>
                <a:spcPts val="0"/>
              </a:spcAft>
              <a:buClr>
                <a:schemeClr val="lt1"/>
              </a:buClr>
              <a:buSzPts val="1600"/>
              <a:buNone/>
              <a:defRPr sz="1600">
                <a:solidFill>
                  <a:schemeClr val="lt1"/>
                </a:solidFil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64" name="Google Shape;764;p93"/>
          <p:cNvSpPr/>
          <p:nvPr>
            <p:ph idx="4" type="pic"/>
          </p:nvPr>
        </p:nvSpPr>
        <p:spPr>
          <a:xfrm>
            <a:off x="6168264" y="1473199"/>
            <a:ext cx="2862072" cy="4398264"/>
          </a:xfrm>
          <a:prstGeom prst="rect">
            <a:avLst/>
          </a:prstGeom>
          <a:solidFill>
            <a:srgbClr val="E8E2CE"/>
          </a:solidFill>
          <a:ln>
            <a:noFill/>
          </a:ln>
        </p:spPr>
      </p:sp>
      <p:sp>
        <p:nvSpPr>
          <p:cNvPr id="765" name="Google Shape;765;p93"/>
          <p:cNvSpPr txBox="1"/>
          <p:nvPr>
            <p:ph idx="5" type="body"/>
          </p:nvPr>
        </p:nvSpPr>
        <p:spPr>
          <a:xfrm>
            <a:off x="6168264" y="4187952"/>
            <a:ext cx="2854645" cy="1682496"/>
          </a:xfrm>
          <a:prstGeom prst="rect">
            <a:avLst/>
          </a:prstGeom>
          <a:noFill/>
          <a:ln>
            <a:noFill/>
          </a:ln>
        </p:spPr>
        <p:txBody>
          <a:bodyPr anchorCtr="0" anchor="b" bIns="155425" lIns="155425" spcFirstLastPara="1" rIns="155425" wrap="square" tIns="155425">
            <a:noAutofit/>
          </a:bodyPr>
          <a:lstStyle>
            <a:lvl1pPr indent="-228600" lvl="0" marL="457200" algn="l">
              <a:lnSpc>
                <a:spcPct val="100000"/>
              </a:lnSpc>
              <a:spcBef>
                <a:spcPts val="900"/>
              </a:spcBef>
              <a:spcAft>
                <a:spcPts val="0"/>
              </a:spcAft>
              <a:buClr>
                <a:schemeClr val="lt1"/>
              </a:buClr>
              <a:buSzPts val="1200"/>
              <a:buNone/>
              <a:defRPr sz="1200">
                <a:solidFill>
                  <a:schemeClr val="lt1"/>
                </a:solidFil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66" name="Google Shape;766;p93"/>
          <p:cNvSpPr txBox="1"/>
          <p:nvPr>
            <p:ph idx="6" type="body"/>
          </p:nvPr>
        </p:nvSpPr>
        <p:spPr>
          <a:xfrm>
            <a:off x="6172199" y="1472352"/>
            <a:ext cx="2862072" cy="1371600"/>
          </a:xfrm>
          <a:prstGeom prst="rect">
            <a:avLst/>
          </a:prstGeom>
          <a:noFill/>
          <a:ln>
            <a:noFill/>
          </a:ln>
        </p:spPr>
        <p:txBody>
          <a:bodyPr anchorCtr="0" anchor="t" bIns="155425" lIns="155425" spcFirstLastPara="1" rIns="155425" wrap="square" tIns="155425">
            <a:noAutofit/>
          </a:bodyPr>
          <a:lstStyle>
            <a:lvl1pPr indent="-228600" lvl="0" marL="457200" algn="l">
              <a:lnSpc>
                <a:spcPct val="100000"/>
              </a:lnSpc>
              <a:spcBef>
                <a:spcPts val="900"/>
              </a:spcBef>
              <a:spcAft>
                <a:spcPts val="0"/>
              </a:spcAft>
              <a:buClr>
                <a:schemeClr val="lt1"/>
              </a:buClr>
              <a:buSzPts val="1600"/>
              <a:buNone/>
              <a:defRPr sz="1600">
                <a:solidFill>
                  <a:schemeClr val="lt1"/>
                </a:solidFil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67" name="Google Shape;767;p93"/>
          <p:cNvSpPr/>
          <p:nvPr>
            <p:ph idx="7" type="pic"/>
          </p:nvPr>
        </p:nvSpPr>
        <p:spPr>
          <a:xfrm>
            <a:off x="3167759" y="1473199"/>
            <a:ext cx="2862072" cy="4398264"/>
          </a:xfrm>
          <a:prstGeom prst="rect">
            <a:avLst/>
          </a:prstGeom>
          <a:solidFill>
            <a:srgbClr val="E8E2CE"/>
          </a:solidFill>
          <a:ln>
            <a:noFill/>
          </a:ln>
        </p:spPr>
      </p:sp>
      <p:sp>
        <p:nvSpPr>
          <p:cNvPr id="768" name="Google Shape;768;p93"/>
          <p:cNvSpPr txBox="1"/>
          <p:nvPr>
            <p:ph idx="8" type="body"/>
          </p:nvPr>
        </p:nvSpPr>
        <p:spPr>
          <a:xfrm>
            <a:off x="3160332" y="4187952"/>
            <a:ext cx="2862072" cy="1682496"/>
          </a:xfrm>
          <a:prstGeom prst="rect">
            <a:avLst/>
          </a:prstGeom>
          <a:noFill/>
          <a:ln>
            <a:noFill/>
          </a:ln>
        </p:spPr>
        <p:txBody>
          <a:bodyPr anchorCtr="0" anchor="b" bIns="155425" lIns="155425" spcFirstLastPara="1" rIns="155425" wrap="square" tIns="155425">
            <a:noAutofit/>
          </a:bodyPr>
          <a:lstStyle>
            <a:lvl1pPr indent="-228600" lvl="0" marL="457200" algn="l">
              <a:lnSpc>
                <a:spcPct val="100000"/>
              </a:lnSpc>
              <a:spcBef>
                <a:spcPts val="900"/>
              </a:spcBef>
              <a:spcAft>
                <a:spcPts val="0"/>
              </a:spcAft>
              <a:buClr>
                <a:schemeClr val="lt1"/>
              </a:buClr>
              <a:buSzPts val="1200"/>
              <a:buNone/>
              <a:defRPr sz="1200">
                <a:solidFill>
                  <a:schemeClr val="lt1"/>
                </a:solidFil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69" name="Google Shape;769;p93"/>
          <p:cNvSpPr txBox="1"/>
          <p:nvPr>
            <p:ph idx="9" type="body"/>
          </p:nvPr>
        </p:nvSpPr>
        <p:spPr>
          <a:xfrm>
            <a:off x="3152905" y="1472352"/>
            <a:ext cx="2876926" cy="1296248"/>
          </a:xfrm>
          <a:prstGeom prst="rect">
            <a:avLst/>
          </a:prstGeom>
          <a:noFill/>
          <a:ln>
            <a:noFill/>
          </a:ln>
        </p:spPr>
        <p:txBody>
          <a:bodyPr anchorCtr="0" anchor="t" bIns="155425" lIns="155425" spcFirstLastPara="1" rIns="155425" wrap="square" tIns="155425">
            <a:noAutofit/>
          </a:bodyPr>
          <a:lstStyle>
            <a:lvl1pPr indent="-228600" lvl="0" marL="457200" algn="l">
              <a:lnSpc>
                <a:spcPct val="100000"/>
              </a:lnSpc>
              <a:spcBef>
                <a:spcPts val="900"/>
              </a:spcBef>
              <a:spcAft>
                <a:spcPts val="0"/>
              </a:spcAft>
              <a:buClr>
                <a:schemeClr val="lt1"/>
              </a:buClr>
              <a:buSzPts val="1600"/>
              <a:buNone/>
              <a:defRPr sz="1600">
                <a:solidFill>
                  <a:schemeClr val="lt1"/>
                </a:solidFil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70" name="Google Shape;770;p93"/>
          <p:cNvSpPr/>
          <p:nvPr>
            <p:ph idx="13" type="pic"/>
          </p:nvPr>
        </p:nvSpPr>
        <p:spPr>
          <a:xfrm>
            <a:off x="159827" y="1473199"/>
            <a:ext cx="2862072" cy="4398264"/>
          </a:xfrm>
          <a:prstGeom prst="rect">
            <a:avLst/>
          </a:prstGeom>
          <a:solidFill>
            <a:srgbClr val="E8E2CE"/>
          </a:solidFill>
          <a:ln>
            <a:noFill/>
          </a:ln>
        </p:spPr>
      </p:sp>
      <p:sp>
        <p:nvSpPr>
          <p:cNvPr id="771" name="Google Shape;771;p93"/>
          <p:cNvSpPr txBox="1"/>
          <p:nvPr>
            <p:ph idx="14" type="body"/>
          </p:nvPr>
        </p:nvSpPr>
        <p:spPr>
          <a:xfrm>
            <a:off x="152400" y="4190227"/>
            <a:ext cx="2862072" cy="1681010"/>
          </a:xfrm>
          <a:prstGeom prst="rect">
            <a:avLst/>
          </a:prstGeom>
          <a:noFill/>
          <a:ln>
            <a:noFill/>
          </a:ln>
        </p:spPr>
        <p:txBody>
          <a:bodyPr anchorCtr="0" anchor="b" bIns="155425" lIns="155425" spcFirstLastPara="1" rIns="155425" wrap="square" tIns="155425">
            <a:noAutofit/>
          </a:bodyPr>
          <a:lstStyle>
            <a:lvl1pPr indent="-228600" lvl="0" marL="457200" algn="l">
              <a:lnSpc>
                <a:spcPct val="100000"/>
              </a:lnSpc>
              <a:spcBef>
                <a:spcPts val="900"/>
              </a:spcBef>
              <a:spcAft>
                <a:spcPts val="0"/>
              </a:spcAft>
              <a:buClr>
                <a:schemeClr val="lt1"/>
              </a:buClr>
              <a:buSzPts val="1200"/>
              <a:buNone/>
              <a:defRPr sz="1200">
                <a:solidFill>
                  <a:schemeClr val="lt1"/>
                </a:solidFil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72" name="Google Shape;772;p93"/>
          <p:cNvSpPr txBox="1"/>
          <p:nvPr>
            <p:ph idx="15" type="body"/>
          </p:nvPr>
        </p:nvSpPr>
        <p:spPr>
          <a:xfrm>
            <a:off x="152400" y="1472352"/>
            <a:ext cx="2862072" cy="1296248"/>
          </a:xfrm>
          <a:prstGeom prst="rect">
            <a:avLst/>
          </a:prstGeom>
          <a:noFill/>
          <a:ln>
            <a:noFill/>
          </a:ln>
        </p:spPr>
        <p:txBody>
          <a:bodyPr anchorCtr="0" anchor="t" bIns="155425" lIns="155425" spcFirstLastPara="1" rIns="155425" wrap="square" tIns="155425">
            <a:noAutofit/>
          </a:bodyPr>
          <a:lstStyle>
            <a:lvl1pPr indent="-228600" lvl="0" marL="457200" algn="l">
              <a:lnSpc>
                <a:spcPct val="100000"/>
              </a:lnSpc>
              <a:spcBef>
                <a:spcPts val="900"/>
              </a:spcBef>
              <a:spcAft>
                <a:spcPts val="0"/>
              </a:spcAft>
              <a:buClr>
                <a:schemeClr val="lt1"/>
              </a:buClr>
              <a:buSzPts val="1600"/>
              <a:buNone/>
              <a:defRPr sz="1600">
                <a:solidFill>
                  <a:schemeClr val="lt1"/>
                </a:solidFil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73" name="Google Shape;773;p93"/>
          <p:cNvSpPr txBox="1"/>
          <p:nvPr>
            <p:ph type="title"/>
          </p:nvPr>
        </p:nvSpPr>
        <p:spPr>
          <a:xfrm>
            <a:off x="304800" y="304801"/>
            <a:ext cx="11582400" cy="100329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4" name="Google Shape;774;p93"/>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5" name="Google Shape;775;p93"/>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6" name="Google Shape;776;p93"/>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ey points, image, 5">
  <p:cSld name="Key points, image, 5">
    <p:bg>
      <p:bgPr>
        <a:solidFill>
          <a:schemeClr val="lt2"/>
        </a:solidFill>
      </p:bgPr>
    </p:bg>
    <p:spTree>
      <p:nvGrpSpPr>
        <p:cNvPr id="777" name="Shape 777"/>
        <p:cNvGrpSpPr/>
        <p:nvPr/>
      </p:nvGrpSpPr>
      <p:grpSpPr>
        <a:xfrm>
          <a:off x="0" y="0"/>
          <a:ext cx="0" cy="0"/>
          <a:chOff x="0" y="0"/>
          <a:chExt cx="0" cy="0"/>
        </a:xfrm>
      </p:grpSpPr>
      <p:cxnSp>
        <p:nvCxnSpPr>
          <p:cNvPr id="778" name="Google Shape;778;p94"/>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sp>
        <p:nvSpPr>
          <p:cNvPr id="779" name="Google Shape;779;p94"/>
          <p:cNvSpPr/>
          <p:nvPr>
            <p:ph idx="2" type="pic"/>
          </p:nvPr>
        </p:nvSpPr>
        <p:spPr>
          <a:xfrm>
            <a:off x="6144016" y="1283307"/>
            <a:ext cx="5895586" cy="4584093"/>
          </a:xfrm>
          <a:prstGeom prst="rect">
            <a:avLst/>
          </a:prstGeom>
          <a:solidFill>
            <a:srgbClr val="E8E2CE"/>
          </a:solidFill>
          <a:ln>
            <a:noFill/>
          </a:ln>
        </p:spPr>
      </p:sp>
      <p:sp>
        <p:nvSpPr>
          <p:cNvPr id="780" name="Google Shape;780;p94"/>
          <p:cNvSpPr txBox="1"/>
          <p:nvPr>
            <p:ph idx="1" type="body"/>
          </p:nvPr>
        </p:nvSpPr>
        <p:spPr>
          <a:xfrm>
            <a:off x="152399" y="5009909"/>
            <a:ext cx="5895585" cy="857491"/>
          </a:xfrm>
          <a:prstGeom prst="rect">
            <a:avLst/>
          </a:prstGeom>
          <a:solidFill>
            <a:schemeClr val="lt1"/>
          </a:solidFill>
          <a:ln>
            <a:noFill/>
          </a:ln>
        </p:spPr>
        <p:txBody>
          <a:bodyPr anchorCtr="0" anchor="t" bIns="128000" lIns="128000" spcFirstLastPara="1" rIns="3072375" wrap="square" tIns="128000">
            <a:noAutofit/>
          </a:bodyPr>
          <a:lstStyle>
            <a:lvl1pPr indent="-228600" lvl="0" marL="457200" algn="l">
              <a:lnSpc>
                <a:spcPct val="100000"/>
              </a:lnSpc>
              <a:spcBef>
                <a:spcPts val="900"/>
              </a:spcBef>
              <a:spcAft>
                <a:spcPts val="0"/>
              </a:spcAft>
              <a:buClr>
                <a:schemeClr val="dk1"/>
              </a:buClr>
              <a:buSzPts val="1600"/>
              <a:buNone/>
              <a:defRPr sz="1600">
                <a:solidFill>
                  <a:schemeClr val="dk1"/>
                </a:solidFil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81" name="Google Shape;781;p94"/>
          <p:cNvSpPr txBox="1"/>
          <p:nvPr>
            <p:ph idx="3" type="body"/>
          </p:nvPr>
        </p:nvSpPr>
        <p:spPr>
          <a:xfrm>
            <a:off x="3383280" y="5143962"/>
            <a:ext cx="2555875" cy="606424"/>
          </a:xfrm>
          <a:prstGeom prst="rect">
            <a:avLst/>
          </a:prstGeom>
          <a:noFill/>
          <a:ln>
            <a:noFill/>
          </a:ln>
        </p:spPr>
        <p:txBody>
          <a:bodyPr anchorCtr="0" anchor="t" bIns="0" lIns="0" spcFirstLastPara="1" rIns="0" wrap="square" tIns="0">
            <a:noAutofit/>
          </a:bodyPr>
          <a:lstStyle>
            <a:lvl1pPr indent="-285750" lvl="0" marL="457200" algn="l">
              <a:lnSpc>
                <a:spcPct val="90000"/>
              </a:lnSpc>
              <a:spcBef>
                <a:spcPts val="0"/>
              </a:spcBef>
              <a:spcAft>
                <a:spcPts val="0"/>
              </a:spcAft>
              <a:buClr>
                <a:schemeClr val="dk1"/>
              </a:buClr>
              <a:buSzPts val="900"/>
              <a:buFont typeface="Arial"/>
              <a:buChar char="•"/>
              <a:defRPr sz="900">
                <a:solidFill>
                  <a:schemeClr val="dk1"/>
                </a:solidFill>
              </a:defRPr>
            </a:lvl1pPr>
            <a:lvl2pPr indent="-228600" lvl="1" marL="914400" algn="l">
              <a:lnSpc>
                <a:spcPct val="90000"/>
              </a:lnSpc>
              <a:spcBef>
                <a:spcPts val="0"/>
              </a:spcBef>
              <a:spcAft>
                <a:spcPts val="0"/>
              </a:spcAft>
              <a:buClr>
                <a:schemeClr val="dk1"/>
              </a:buClr>
              <a:buSzPts val="900"/>
              <a:buNone/>
              <a:defRPr sz="900"/>
            </a:lvl2pPr>
            <a:lvl3pPr indent="-228600" lvl="2" marL="1371600" algn="l">
              <a:lnSpc>
                <a:spcPct val="90000"/>
              </a:lnSpc>
              <a:spcBef>
                <a:spcPts val="300"/>
              </a:spcBef>
              <a:spcAft>
                <a:spcPts val="0"/>
              </a:spcAft>
              <a:buClr>
                <a:schemeClr val="dk1"/>
              </a:buClr>
              <a:buSzPts val="900"/>
              <a:buNone/>
              <a:defRPr sz="900"/>
            </a:lvl3pPr>
            <a:lvl4pPr indent="-228600" lvl="3" marL="1828800" algn="l">
              <a:lnSpc>
                <a:spcPct val="90000"/>
              </a:lnSpc>
              <a:spcBef>
                <a:spcPts val="300"/>
              </a:spcBef>
              <a:spcAft>
                <a:spcPts val="0"/>
              </a:spcAft>
              <a:buClr>
                <a:schemeClr val="dk1"/>
              </a:buClr>
              <a:buSzPts val="900"/>
              <a:buNone/>
              <a:defRPr sz="9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82" name="Google Shape;782;p94"/>
          <p:cNvSpPr txBox="1"/>
          <p:nvPr>
            <p:ph idx="4" type="body"/>
          </p:nvPr>
        </p:nvSpPr>
        <p:spPr>
          <a:xfrm>
            <a:off x="152399" y="4078048"/>
            <a:ext cx="5895585" cy="857491"/>
          </a:xfrm>
          <a:prstGeom prst="rect">
            <a:avLst/>
          </a:prstGeom>
          <a:solidFill>
            <a:schemeClr val="lt1"/>
          </a:solidFill>
          <a:ln>
            <a:noFill/>
          </a:ln>
        </p:spPr>
        <p:txBody>
          <a:bodyPr anchorCtr="0" anchor="t" bIns="128000" lIns="128000" spcFirstLastPara="1" rIns="3072375" wrap="square" tIns="128000">
            <a:noAutofit/>
          </a:bodyPr>
          <a:lstStyle>
            <a:lvl1pPr indent="-228600" lvl="0" marL="457200" algn="l">
              <a:lnSpc>
                <a:spcPct val="100000"/>
              </a:lnSpc>
              <a:spcBef>
                <a:spcPts val="900"/>
              </a:spcBef>
              <a:spcAft>
                <a:spcPts val="0"/>
              </a:spcAft>
              <a:buClr>
                <a:schemeClr val="dk1"/>
              </a:buClr>
              <a:buSzPts val="1600"/>
              <a:buNone/>
              <a:defRPr sz="1600">
                <a:solidFill>
                  <a:schemeClr val="dk1"/>
                </a:solidFil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83" name="Google Shape;783;p94"/>
          <p:cNvSpPr txBox="1"/>
          <p:nvPr>
            <p:ph idx="5" type="body"/>
          </p:nvPr>
        </p:nvSpPr>
        <p:spPr>
          <a:xfrm>
            <a:off x="3383280" y="4208058"/>
            <a:ext cx="2555875" cy="606424"/>
          </a:xfrm>
          <a:prstGeom prst="rect">
            <a:avLst/>
          </a:prstGeom>
          <a:noFill/>
          <a:ln>
            <a:noFill/>
          </a:ln>
        </p:spPr>
        <p:txBody>
          <a:bodyPr anchorCtr="0" anchor="t" bIns="0" lIns="0" spcFirstLastPara="1" rIns="0" wrap="square" tIns="0">
            <a:noAutofit/>
          </a:bodyPr>
          <a:lstStyle>
            <a:lvl1pPr indent="-285750" lvl="0" marL="457200" algn="l">
              <a:lnSpc>
                <a:spcPct val="90000"/>
              </a:lnSpc>
              <a:spcBef>
                <a:spcPts val="0"/>
              </a:spcBef>
              <a:spcAft>
                <a:spcPts val="0"/>
              </a:spcAft>
              <a:buClr>
                <a:schemeClr val="dk1"/>
              </a:buClr>
              <a:buSzPts val="900"/>
              <a:buFont typeface="Arial"/>
              <a:buChar char="•"/>
              <a:defRPr sz="900">
                <a:solidFill>
                  <a:schemeClr val="dk1"/>
                </a:solidFill>
              </a:defRPr>
            </a:lvl1pPr>
            <a:lvl2pPr indent="-228600" lvl="1" marL="914400" algn="l">
              <a:lnSpc>
                <a:spcPct val="90000"/>
              </a:lnSpc>
              <a:spcBef>
                <a:spcPts val="0"/>
              </a:spcBef>
              <a:spcAft>
                <a:spcPts val="0"/>
              </a:spcAft>
              <a:buClr>
                <a:schemeClr val="dk1"/>
              </a:buClr>
              <a:buSzPts val="900"/>
              <a:buNone/>
              <a:defRPr sz="900"/>
            </a:lvl2pPr>
            <a:lvl3pPr indent="-228600" lvl="2" marL="1371600" algn="l">
              <a:lnSpc>
                <a:spcPct val="90000"/>
              </a:lnSpc>
              <a:spcBef>
                <a:spcPts val="300"/>
              </a:spcBef>
              <a:spcAft>
                <a:spcPts val="0"/>
              </a:spcAft>
              <a:buClr>
                <a:schemeClr val="dk1"/>
              </a:buClr>
              <a:buSzPts val="900"/>
              <a:buNone/>
              <a:defRPr sz="900"/>
            </a:lvl3pPr>
            <a:lvl4pPr indent="-228600" lvl="3" marL="1828800" algn="l">
              <a:lnSpc>
                <a:spcPct val="90000"/>
              </a:lnSpc>
              <a:spcBef>
                <a:spcPts val="300"/>
              </a:spcBef>
              <a:spcAft>
                <a:spcPts val="0"/>
              </a:spcAft>
              <a:buClr>
                <a:schemeClr val="dk1"/>
              </a:buClr>
              <a:buSzPts val="900"/>
              <a:buNone/>
              <a:defRPr sz="9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84" name="Google Shape;784;p94"/>
          <p:cNvSpPr txBox="1"/>
          <p:nvPr>
            <p:ph idx="6" type="body"/>
          </p:nvPr>
        </p:nvSpPr>
        <p:spPr>
          <a:xfrm>
            <a:off x="152399" y="3146185"/>
            <a:ext cx="5895585" cy="857491"/>
          </a:xfrm>
          <a:prstGeom prst="rect">
            <a:avLst/>
          </a:prstGeom>
          <a:solidFill>
            <a:schemeClr val="lt1"/>
          </a:solidFill>
          <a:ln>
            <a:noFill/>
          </a:ln>
        </p:spPr>
        <p:txBody>
          <a:bodyPr anchorCtr="0" anchor="t" bIns="128000" lIns="128000" spcFirstLastPara="1" rIns="3072375" wrap="square" tIns="128000">
            <a:noAutofit/>
          </a:bodyPr>
          <a:lstStyle>
            <a:lvl1pPr indent="-228600" lvl="0" marL="457200" algn="l">
              <a:lnSpc>
                <a:spcPct val="100000"/>
              </a:lnSpc>
              <a:spcBef>
                <a:spcPts val="900"/>
              </a:spcBef>
              <a:spcAft>
                <a:spcPts val="0"/>
              </a:spcAft>
              <a:buClr>
                <a:schemeClr val="dk1"/>
              </a:buClr>
              <a:buSzPts val="1600"/>
              <a:buNone/>
              <a:defRPr sz="1600">
                <a:solidFill>
                  <a:schemeClr val="dk1"/>
                </a:solidFil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85" name="Google Shape;785;p94"/>
          <p:cNvSpPr txBox="1"/>
          <p:nvPr>
            <p:ph idx="7" type="body"/>
          </p:nvPr>
        </p:nvSpPr>
        <p:spPr>
          <a:xfrm>
            <a:off x="3383280" y="3278586"/>
            <a:ext cx="2555875" cy="606424"/>
          </a:xfrm>
          <a:prstGeom prst="rect">
            <a:avLst/>
          </a:prstGeom>
          <a:noFill/>
          <a:ln>
            <a:noFill/>
          </a:ln>
        </p:spPr>
        <p:txBody>
          <a:bodyPr anchorCtr="0" anchor="t" bIns="0" lIns="0" spcFirstLastPara="1" rIns="0" wrap="square" tIns="0">
            <a:noAutofit/>
          </a:bodyPr>
          <a:lstStyle>
            <a:lvl1pPr indent="-285750" lvl="0" marL="457200" algn="l">
              <a:lnSpc>
                <a:spcPct val="90000"/>
              </a:lnSpc>
              <a:spcBef>
                <a:spcPts val="0"/>
              </a:spcBef>
              <a:spcAft>
                <a:spcPts val="0"/>
              </a:spcAft>
              <a:buClr>
                <a:schemeClr val="dk1"/>
              </a:buClr>
              <a:buSzPts val="900"/>
              <a:buFont typeface="Arial"/>
              <a:buChar char="•"/>
              <a:defRPr sz="900">
                <a:solidFill>
                  <a:schemeClr val="dk1"/>
                </a:solidFill>
              </a:defRPr>
            </a:lvl1pPr>
            <a:lvl2pPr indent="-228600" lvl="1" marL="914400" algn="l">
              <a:lnSpc>
                <a:spcPct val="90000"/>
              </a:lnSpc>
              <a:spcBef>
                <a:spcPts val="0"/>
              </a:spcBef>
              <a:spcAft>
                <a:spcPts val="0"/>
              </a:spcAft>
              <a:buClr>
                <a:schemeClr val="dk1"/>
              </a:buClr>
              <a:buSzPts val="900"/>
              <a:buNone/>
              <a:defRPr sz="900"/>
            </a:lvl2pPr>
            <a:lvl3pPr indent="-228600" lvl="2" marL="1371600" algn="l">
              <a:lnSpc>
                <a:spcPct val="90000"/>
              </a:lnSpc>
              <a:spcBef>
                <a:spcPts val="300"/>
              </a:spcBef>
              <a:spcAft>
                <a:spcPts val="0"/>
              </a:spcAft>
              <a:buClr>
                <a:schemeClr val="dk1"/>
              </a:buClr>
              <a:buSzPts val="900"/>
              <a:buNone/>
              <a:defRPr sz="900"/>
            </a:lvl3pPr>
            <a:lvl4pPr indent="-228600" lvl="3" marL="1828800" algn="l">
              <a:lnSpc>
                <a:spcPct val="90000"/>
              </a:lnSpc>
              <a:spcBef>
                <a:spcPts val="300"/>
              </a:spcBef>
              <a:spcAft>
                <a:spcPts val="0"/>
              </a:spcAft>
              <a:buClr>
                <a:schemeClr val="dk1"/>
              </a:buClr>
              <a:buSzPts val="900"/>
              <a:buNone/>
              <a:defRPr sz="9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86" name="Google Shape;786;p94"/>
          <p:cNvSpPr txBox="1"/>
          <p:nvPr>
            <p:ph idx="8" type="body"/>
          </p:nvPr>
        </p:nvSpPr>
        <p:spPr>
          <a:xfrm>
            <a:off x="152399" y="2214322"/>
            <a:ext cx="5895585" cy="857491"/>
          </a:xfrm>
          <a:prstGeom prst="rect">
            <a:avLst/>
          </a:prstGeom>
          <a:solidFill>
            <a:schemeClr val="lt1"/>
          </a:solidFill>
          <a:ln>
            <a:noFill/>
          </a:ln>
        </p:spPr>
        <p:txBody>
          <a:bodyPr anchorCtr="0" anchor="t" bIns="128000" lIns="128000" spcFirstLastPara="1" rIns="3072375" wrap="square" tIns="128000">
            <a:noAutofit/>
          </a:bodyPr>
          <a:lstStyle>
            <a:lvl1pPr indent="-228600" lvl="0" marL="457200" algn="l">
              <a:lnSpc>
                <a:spcPct val="100000"/>
              </a:lnSpc>
              <a:spcBef>
                <a:spcPts val="900"/>
              </a:spcBef>
              <a:spcAft>
                <a:spcPts val="0"/>
              </a:spcAft>
              <a:buClr>
                <a:schemeClr val="dk1"/>
              </a:buClr>
              <a:buSzPts val="1600"/>
              <a:buNone/>
              <a:defRPr sz="1600">
                <a:solidFill>
                  <a:schemeClr val="dk1"/>
                </a:solidFil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87" name="Google Shape;787;p94"/>
          <p:cNvSpPr txBox="1"/>
          <p:nvPr>
            <p:ph idx="9" type="body"/>
          </p:nvPr>
        </p:nvSpPr>
        <p:spPr>
          <a:xfrm>
            <a:off x="3383280" y="2345898"/>
            <a:ext cx="2555875" cy="606424"/>
          </a:xfrm>
          <a:prstGeom prst="rect">
            <a:avLst/>
          </a:prstGeom>
          <a:noFill/>
          <a:ln>
            <a:noFill/>
          </a:ln>
        </p:spPr>
        <p:txBody>
          <a:bodyPr anchorCtr="0" anchor="t" bIns="0" lIns="0" spcFirstLastPara="1" rIns="0" wrap="square" tIns="0">
            <a:noAutofit/>
          </a:bodyPr>
          <a:lstStyle>
            <a:lvl1pPr indent="-285750" lvl="0" marL="457200" algn="l">
              <a:lnSpc>
                <a:spcPct val="90000"/>
              </a:lnSpc>
              <a:spcBef>
                <a:spcPts val="0"/>
              </a:spcBef>
              <a:spcAft>
                <a:spcPts val="0"/>
              </a:spcAft>
              <a:buClr>
                <a:schemeClr val="dk1"/>
              </a:buClr>
              <a:buSzPts val="900"/>
              <a:buFont typeface="Arial"/>
              <a:buChar char="•"/>
              <a:defRPr sz="900">
                <a:solidFill>
                  <a:schemeClr val="dk1"/>
                </a:solidFill>
              </a:defRPr>
            </a:lvl1pPr>
            <a:lvl2pPr indent="-228600" lvl="1" marL="914400" algn="l">
              <a:lnSpc>
                <a:spcPct val="90000"/>
              </a:lnSpc>
              <a:spcBef>
                <a:spcPts val="0"/>
              </a:spcBef>
              <a:spcAft>
                <a:spcPts val="0"/>
              </a:spcAft>
              <a:buClr>
                <a:schemeClr val="dk1"/>
              </a:buClr>
              <a:buSzPts val="900"/>
              <a:buNone/>
              <a:defRPr sz="900"/>
            </a:lvl2pPr>
            <a:lvl3pPr indent="-228600" lvl="2" marL="1371600" algn="l">
              <a:lnSpc>
                <a:spcPct val="90000"/>
              </a:lnSpc>
              <a:spcBef>
                <a:spcPts val="300"/>
              </a:spcBef>
              <a:spcAft>
                <a:spcPts val="0"/>
              </a:spcAft>
              <a:buClr>
                <a:schemeClr val="dk1"/>
              </a:buClr>
              <a:buSzPts val="900"/>
              <a:buNone/>
              <a:defRPr sz="900"/>
            </a:lvl3pPr>
            <a:lvl4pPr indent="-228600" lvl="3" marL="1828800" algn="l">
              <a:lnSpc>
                <a:spcPct val="90000"/>
              </a:lnSpc>
              <a:spcBef>
                <a:spcPts val="300"/>
              </a:spcBef>
              <a:spcAft>
                <a:spcPts val="0"/>
              </a:spcAft>
              <a:buClr>
                <a:schemeClr val="dk1"/>
              </a:buClr>
              <a:buSzPts val="900"/>
              <a:buNone/>
              <a:defRPr sz="9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88" name="Google Shape;788;p94"/>
          <p:cNvSpPr txBox="1"/>
          <p:nvPr>
            <p:ph idx="13" type="body"/>
          </p:nvPr>
        </p:nvSpPr>
        <p:spPr>
          <a:xfrm>
            <a:off x="152399" y="1282459"/>
            <a:ext cx="5895585" cy="857491"/>
          </a:xfrm>
          <a:prstGeom prst="rect">
            <a:avLst/>
          </a:prstGeom>
          <a:solidFill>
            <a:schemeClr val="lt1"/>
          </a:solidFill>
          <a:ln>
            <a:noFill/>
          </a:ln>
        </p:spPr>
        <p:txBody>
          <a:bodyPr anchorCtr="0" anchor="t" bIns="128000" lIns="128000" spcFirstLastPara="1" rIns="3072375" wrap="square" tIns="128000">
            <a:noAutofit/>
          </a:bodyPr>
          <a:lstStyle>
            <a:lvl1pPr indent="-228600" lvl="0" marL="457200" algn="l">
              <a:lnSpc>
                <a:spcPct val="100000"/>
              </a:lnSpc>
              <a:spcBef>
                <a:spcPts val="900"/>
              </a:spcBef>
              <a:spcAft>
                <a:spcPts val="0"/>
              </a:spcAft>
              <a:buClr>
                <a:schemeClr val="dk1"/>
              </a:buClr>
              <a:buSzPts val="1600"/>
              <a:buNone/>
              <a:defRPr sz="1600">
                <a:solidFill>
                  <a:schemeClr val="dk1"/>
                </a:solidFill>
              </a:defRPr>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89" name="Google Shape;789;p94"/>
          <p:cNvSpPr txBox="1"/>
          <p:nvPr>
            <p:ph idx="14" type="body"/>
          </p:nvPr>
        </p:nvSpPr>
        <p:spPr>
          <a:xfrm>
            <a:off x="3387725" y="1423010"/>
            <a:ext cx="2555875" cy="606424"/>
          </a:xfrm>
          <a:prstGeom prst="rect">
            <a:avLst/>
          </a:prstGeom>
          <a:noFill/>
          <a:ln>
            <a:noFill/>
          </a:ln>
        </p:spPr>
        <p:txBody>
          <a:bodyPr anchorCtr="0" anchor="t" bIns="0" lIns="0" spcFirstLastPara="1" rIns="0" wrap="square" tIns="0">
            <a:noAutofit/>
          </a:bodyPr>
          <a:lstStyle>
            <a:lvl1pPr indent="-285750" lvl="0" marL="457200" algn="l">
              <a:lnSpc>
                <a:spcPct val="90000"/>
              </a:lnSpc>
              <a:spcBef>
                <a:spcPts val="0"/>
              </a:spcBef>
              <a:spcAft>
                <a:spcPts val="0"/>
              </a:spcAft>
              <a:buClr>
                <a:schemeClr val="dk1"/>
              </a:buClr>
              <a:buSzPts val="900"/>
              <a:buFont typeface="Arial"/>
              <a:buChar char="•"/>
              <a:defRPr sz="900">
                <a:solidFill>
                  <a:schemeClr val="dk1"/>
                </a:solidFill>
              </a:defRPr>
            </a:lvl1pPr>
            <a:lvl2pPr indent="-228600" lvl="1" marL="914400" algn="l">
              <a:lnSpc>
                <a:spcPct val="90000"/>
              </a:lnSpc>
              <a:spcBef>
                <a:spcPts val="0"/>
              </a:spcBef>
              <a:spcAft>
                <a:spcPts val="0"/>
              </a:spcAft>
              <a:buClr>
                <a:schemeClr val="dk1"/>
              </a:buClr>
              <a:buSzPts val="900"/>
              <a:buNone/>
              <a:defRPr sz="900"/>
            </a:lvl2pPr>
            <a:lvl3pPr indent="-228600" lvl="2" marL="1371600" algn="l">
              <a:lnSpc>
                <a:spcPct val="90000"/>
              </a:lnSpc>
              <a:spcBef>
                <a:spcPts val="300"/>
              </a:spcBef>
              <a:spcAft>
                <a:spcPts val="0"/>
              </a:spcAft>
              <a:buClr>
                <a:schemeClr val="dk1"/>
              </a:buClr>
              <a:buSzPts val="900"/>
              <a:buNone/>
              <a:defRPr sz="900"/>
            </a:lvl3pPr>
            <a:lvl4pPr indent="-228600" lvl="3" marL="1828800" algn="l">
              <a:lnSpc>
                <a:spcPct val="90000"/>
              </a:lnSpc>
              <a:spcBef>
                <a:spcPts val="300"/>
              </a:spcBef>
              <a:spcAft>
                <a:spcPts val="0"/>
              </a:spcAft>
              <a:buClr>
                <a:schemeClr val="dk1"/>
              </a:buClr>
              <a:buSzPts val="900"/>
              <a:buNone/>
              <a:defRPr sz="9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90" name="Google Shape;790;p94"/>
          <p:cNvSpPr txBox="1"/>
          <p:nvPr>
            <p:ph type="title"/>
          </p:nvPr>
        </p:nvSpPr>
        <p:spPr>
          <a:xfrm>
            <a:off x="304800" y="304801"/>
            <a:ext cx="11582400" cy="76199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1" name="Google Shape;791;p94"/>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2" name="Google Shape;792;p94"/>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3" name="Google Shape;793;p94"/>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 showMasterSp="0">
  <p:cSld name="–       ">
    <p:bg>
      <p:bgPr>
        <a:solidFill>
          <a:srgbClr val="FFFF00"/>
        </a:solidFill>
      </p:bgPr>
    </p:bg>
    <p:spTree>
      <p:nvGrpSpPr>
        <p:cNvPr id="794" name="Shape 794"/>
        <p:cNvGrpSpPr/>
        <p:nvPr/>
      </p:nvGrpSpPr>
      <p:grpSpPr>
        <a:xfrm>
          <a:off x="0" y="0"/>
          <a:ext cx="0" cy="0"/>
          <a:chOff x="0" y="0"/>
          <a:chExt cx="0" cy="0"/>
        </a:xfrm>
      </p:grpSpPr>
      <p:sp>
        <p:nvSpPr>
          <p:cNvPr id="795" name="Google Shape;795;p95"/>
          <p:cNvSpPr/>
          <p:nvPr/>
        </p:nvSpPr>
        <p:spPr>
          <a:xfrm>
            <a:off x="304800" y="665369"/>
            <a:ext cx="11582400" cy="3045239"/>
          </a:xfrm>
          <a:prstGeom prst="rect">
            <a:avLst/>
          </a:prstGeom>
          <a:noFill/>
          <a:ln>
            <a:noFill/>
          </a:ln>
        </p:spPr>
        <p:txBody>
          <a:bodyPr anchorCtr="0" anchor="t" bIns="0" lIns="0" spcFirstLastPara="1" rIns="0" wrap="square" tIns="0">
            <a:noAutofit/>
          </a:bodyPr>
          <a:lstStyle/>
          <a:p>
            <a:pPr indent="0" lvl="0" marL="0" marR="0" rtl="0" algn="l">
              <a:lnSpc>
                <a:spcPct val="75000"/>
              </a:lnSpc>
              <a:spcBef>
                <a:spcPts val="0"/>
              </a:spcBef>
              <a:spcAft>
                <a:spcPts val="0"/>
              </a:spcAft>
              <a:buClr>
                <a:schemeClr val="dk1"/>
              </a:buClr>
              <a:buSzPts val="14400"/>
              <a:buFont typeface="Arial"/>
              <a:buNone/>
            </a:pPr>
            <a:r>
              <a:rPr b="0" i="0" lang="en-GB" sz="14400" u="none" cap="none" strike="noStrike">
                <a:solidFill>
                  <a:schemeClr val="dk1"/>
                </a:solidFill>
                <a:latin typeface="Arial"/>
                <a:ea typeface="Arial"/>
                <a:cs typeface="Arial"/>
                <a:sym typeface="Arial"/>
              </a:rPr>
              <a:t>Call-out</a:t>
            </a:r>
            <a:endParaRPr b="0" i="0" sz="1400" u="none" cap="none" strike="noStrike">
              <a:solidFill>
                <a:srgbClr val="000000"/>
              </a:solidFill>
              <a:latin typeface="Arial"/>
              <a:ea typeface="Arial"/>
              <a:cs typeface="Arial"/>
              <a:sym typeface="Arial"/>
            </a:endParaRPr>
          </a:p>
        </p:txBody>
      </p:sp>
      <p:sp>
        <p:nvSpPr>
          <p:cNvPr id="796" name="Google Shape;796;p95"/>
          <p:cNvSpPr/>
          <p:nvPr/>
        </p:nvSpPr>
        <p:spPr>
          <a:xfrm>
            <a:off x="304800" y="5436151"/>
            <a:ext cx="4870174" cy="109717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2400"/>
              <a:buFont typeface="Arial"/>
              <a:buNone/>
            </a:pPr>
            <a:r>
              <a:rPr b="0" i="0" lang="en-GB" sz="2400" u="none" cap="none" strike="noStrike">
                <a:solidFill>
                  <a:schemeClr val="dk1"/>
                </a:solidFill>
                <a:latin typeface="Arial"/>
                <a:ea typeface="Arial"/>
                <a:cs typeface="Arial"/>
                <a:sym typeface="Arial"/>
              </a:rPr>
              <a:t>Please note: this slide is intended for organization only. Do not use it in a presentation.</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ll-out, 1, top">
  <p:cSld name="Call-out, 1, top">
    <p:bg>
      <p:bgPr>
        <a:solidFill>
          <a:schemeClr val="lt2"/>
        </a:solidFill>
      </p:bgPr>
    </p:bg>
    <p:spTree>
      <p:nvGrpSpPr>
        <p:cNvPr id="797" name="Shape 797"/>
        <p:cNvGrpSpPr/>
        <p:nvPr/>
      </p:nvGrpSpPr>
      <p:grpSpPr>
        <a:xfrm>
          <a:off x="0" y="0"/>
          <a:ext cx="0" cy="0"/>
          <a:chOff x="0" y="0"/>
          <a:chExt cx="0" cy="0"/>
        </a:xfrm>
      </p:grpSpPr>
      <p:cxnSp>
        <p:nvCxnSpPr>
          <p:cNvPr id="798" name="Google Shape;798;p96"/>
          <p:cNvCxnSpPr/>
          <p:nvPr/>
        </p:nvCxnSpPr>
        <p:spPr>
          <a:xfrm>
            <a:off x="6096000" y="304800"/>
            <a:ext cx="0" cy="5748528"/>
          </a:xfrm>
          <a:prstGeom prst="straightConnector1">
            <a:avLst/>
          </a:prstGeom>
          <a:noFill/>
          <a:ln cap="flat" cmpd="sng" w="9525">
            <a:solidFill>
              <a:srgbClr val="686868"/>
            </a:solidFill>
            <a:prstDash val="solid"/>
            <a:round/>
            <a:headEnd len="sm" w="sm" type="none"/>
            <a:tailEnd len="sm" w="sm" type="none"/>
          </a:ln>
        </p:spPr>
      </p:cxnSp>
      <p:cxnSp>
        <p:nvCxnSpPr>
          <p:cNvPr id="799" name="Google Shape;799;p96"/>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sp>
        <p:nvSpPr>
          <p:cNvPr id="800" name="Google Shape;800;p96"/>
          <p:cNvSpPr txBox="1"/>
          <p:nvPr>
            <p:ph idx="1" type="body"/>
          </p:nvPr>
        </p:nvSpPr>
        <p:spPr>
          <a:xfrm>
            <a:off x="6254750" y="2921000"/>
            <a:ext cx="3651250" cy="2984500"/>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900"/>
              </a:spcBef>
              <a:spcAft>
                <a:spcPts val="0"/>
              </a:spcAft>
              <a:buClr>
                <a:schemeClr val="dk1"/>
              </a:buClr>
              <a:buSzPts val="1600"/>
              <a:buNone/>
              <a:defRPr sz="1600">
                <a:latin typeface="Arial"/>
                <a:ea typeface="Arial"/>
                <a:cs typeface="Arial"/>
                <a:sym typeface="Arial"/>
              </a:defRPr>
            </a:lvl1pPr>
            <a:lvl2pPr indent="-228600" lvl="1" marL="914400" algn="l">
              <a:lnSpc>
                <a:spcPct val="100000"/>
              </a:lnSpc>
              <a:spcBef>
                <a:spcPts val="300"/>
              </a:spcBef>
              <a:spcAft>
                <a:spcPts val="0"/>
              </a:spcAft>
              <a:buClr>
                <a:schemeClr val="dk1"/>
              </a:buClr>
              <a:buSzPts val="1600"/>
              <a:buFont typeface="Inter"/>
              <a:buNone/>
              <a:defRPr sz="1600"/>
            </a:lvl2pPr>
            <a:lvl3pPr indent="-228600" lvl="2" marL="1371600" algn="l">
              <a:lnSpc>
                <a:spcPct val="100000"/>
              </a:lnSpc>
              <a:spcBef>
                <a:spcPts val="300"/>
              </a:spcBef>
              <a:spcAft>
                <a:spcPts val="0"/>
              </a:spcAft>
              <a:buClr>
                <a:schemeClr val="dk1"/>
              </a:buClr>
              <a:buSzPts val="1600"/>
              <a:buNone/>
              <a:defRPr sz="1600"/>
            </a:lvl3pPr>
            <a:lvl4pPr indent="-228600" lvl="3" marL="1828800" algn="l">
              <a:lnSpc>
                <a:spcPct val="100000"/>
              </a:lnSpc>
              <a:spcBef>
                <a:spcPts val="300"/>
              </a:spcBef>
              <a:spcAft>
                <a:spcPts val="0"/>
              </a:spcAft>
              <a:buClr>
                <a:schemeClr val="dk1"/>
              </a:buClr>
              <a:buSzPts val="1400"/>
              <a:buNone/>
              <a:defRPr sz="1400"/>
            </a:lvl4pPr>
            <a:lvl5pPr indent="-228600" lvl="4" marL="2286000" algn="l">
              <a:lnSpc>
                <a:spcPct val="100000"/>
              </a:lnSpc>
              <a:spcBef>
                <a:spcPts val="300"/>
              </a:spcBef>
              <a:spcAft>
                <a:spcPts val="0"/>
              </a:spcAft>
              <a:buClr>
                <a:schemeClr val="dk1"/>
              </a:buClr>
              <a:buSzPts val="1400"/>
              <a:buNone/>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1" name="Google Shape;801;p96"/>
          <p:cNvSpPr txBox="1"/>
          <p:nvPr>
            <p:ph idx="2" type="body"/>
          </p:nvPr>
        </p:nvSpPr>
        <p:spPr>
          <a:xfrm>
            <a:off x="6255328" y="304801"/>
            <a:ext cx="5631872" cy="13081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9600"/>
              <a:buNone/>
              <a:defRPr b="0" i="0" sz="9600">
                <a:solidFill>
                  <a:schemeClr val="dk1"/>
                </a:solidFill>
                <a:latin typeface="Arial"/>
                <a:ea typeface="Arial"/>
                <a:cs typeface="Arial"/>
                <a:sym typeface="Arial"/>
              </a:defRPr>
            </a:lvl1pPr>
            <a:lvl2pPr indent="-228600" lvl="1" marL="914400" algn="l">
              <a:lnSpc>
                <a:spcPct val="100000"/>
              </a:lnSpc>
              <a:spcBef>
                <a:spcPts val="0"/>
              </a:spcBef>
              <a:spcAft>
                <a:spcPts val="0"/>
              </a:spcAft>
              <a:buClr>
                <a:schemeClr val="dk1"/>
              </a:buClr>
              <a:buSzPts val="1200"/>
              <a:buNone/>
              <a:defRPr/>
            </a:lvl2pPr>
            <a:lvl3pPr indent="-228600" lvl="2" marL="1371600" algn="l">
              <a:lnSpc>
                <a:spcPct val="100000"/>
              </a:lnSpc>
              <a:spcBef>
                <a:spcPts val="300"/>
              </a:spcBef>
              <a:spcAft>
                <a:spcPts val="0"/>
              </a:spcAft>
              <a:buClr>
                <a:schemeClr val="dk1"/>
              </a:buClr>
              <a:buSzPts val="1200"/>
              <a:buNone/>
              <a:defRPr/>
            </a:lvl3pPr>
            <a:lvl4pPr indent="-228600" lvl="3" marL="1828800" algn="l">
              <a:lnSpc>
                <a:spcPct val="100000"/>
              </a:lnSpc>
              <a:spcBef>
                <a:spcPts val="300"/>
              </a:spcBef>
              <a:spcAft>
                <a:spcPts val="0"/>
              </a:spcAft>
              <a:buClr>
                <a:schemeClr val="dk1"/>
              </a:buClr>
              <a:buSzPts val="1200"/>
              <a:buNone/>
              <a:defRPr/>
            </a:lvl4pPr>
            <a:lvl5pPr indent="-228600" lvl="4" marL="2286000" algn="l">
              <a:lnSpc>
                <a:spcPct val="100000"/>
              </a:lnSpc>
              <a:spcBef>
                <a:spcPts val="300"/>
              </a:spcBef>
              <a:spcAft>
                <a:spcPts val="0"/>
              </a:spcAft>
              <a:buClr>
                <a:schemeClr val="dk1"/>
              </a:buClr>
              <a:buSzPts val="12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2" name="Google Shape;802;p96"/>
          <p:cNvSpPr txBox="1"/>
          <p:nvPr>
            <p:ph type="title"/>
          </p:nvPr>
        </p:nvSpPr>
        <p:spPr>
          <a:xfrm>
            <a:off x="304800" y="304801"/>
            <a:ext cx="5638800" cy="100329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3" name="Google Shape;803;p96"/>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4" name="Google Shape;804;p96"/>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5" name="Google Shape;805;p96"/>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ll-out, 2, top">
  <p:cSld name="Call-out, 2, top">
    <p:bg>
      <p:bgPr>
        <a:solidFill>
          <a:schemeClr val="lt2"/>
        </a:solidFill>
      </p:bgPr>
    </p:bg>
    <p:spTree>
      <p:nvGrpSpPr>
        <p:cNvPr id="806" name="Shape 806"/>
        <p:cNvGrpSpPr/>
        <p:nvPr/>
      </p:nvGrpSpPr>
      <p:grpSpPr>
        <a:xfrm>
          <a:off x="0" y="0"/>
          <a:ext cx="0" cy="0"/>
          <a:chOff x="0" y="0"/>
          <a:chExt cx="0" cy="0"/>
        </a:xfrm>
      </p:grpSpPr>
      <p:cxnSp>
        <p:nvCxnSpPr>
          <p:cNvPr id="807" name="Google Shape;807;p97"/>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cxnSp>
        <p:nvCxnSpPr>
          <p:cNvPr id="808" name="Google Shape;808;p97"/>
          <p:cNvCxnSpPr/>
          <p:nvPr/>
        </p:nvCxnSpPr>
        <p:spPr>
          <a:xfrm>
            <a:off x="6096000" y="304800"/>
            <a:ext cx="0" cy="5751576"/>
          </a:xfrm>
          <a:prstGeom prst="straightConnector1">
            <a:avLst/>
          </a:prstGeom>
          <a:noFill/>
          <a:ln cap="flat" cmpd="sng" w="9525">
            <a:solidFill>
              <a:srgbClr val="686868"/>
            </a:solidFill>
            <a:prstDash val="solid"/>
            <a:round/>
            <a:headEnd len="sm" w="sm" type="none"/>
            <a:tailEnd len="sm" w="sm" type="none"/>
          </a:ln>
        </p:spPr>
      </p:cxnSp>
      <p:cxnSp>
        <p:nvCxnSpPr>
          <p:cNvPr id="809" name="Google Shape;809;p97"/>
          <p:cNvCxnSpPr/>
          <p:nvPr/>
        </p:nvCxnSpPr>
        <p:spPr>
          <a:xfrm>
            <a:off x="9067800" y="304800"/>
            <a:ext cx="0" cy="5751576"/>
          </a:xfrm>
          <a:prstGeom prst="straightConnector1">
            <a:avLst/>
          </a:prstGeom>
          <a:noFill/>
          <a:ln cap="flat" cmpd="sng" w="9525">
            <a:solidFill>
              <a:srgbClr val="686868"/>
            </a:solidFill>
            <a:prstDash val="solid"/>
            <a:round/>
            <a:headEnd len="sm" w="sm" type="none"/>
            <a:tailEnd len="sm" w="sm" type="none"/>
          </a:ln>
        </p:spPr>
      </p:cxnSp>
      <p:sp>
        <p:nvSpPr>
          <p:cNvPr id="810" name="Google Shape;810;p97"/>
          <p:cNvSpPr txBox="1"/>
          <p:nvPr>
            <p:ph idx="1" type="body"/>
          </p:nvPr>
        </p:nvSpPr>
        <p:spPr>
          <a:xfrm>
            <a:off x="9227129" y="304801"/>
            <a:ext cx="2667000" cy="10033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4800"/>
              <a:buNone/>
              <a:defRPr b="0" i="0" sz="4800">
                <a:solidFill>
                  <a:schemeClr val="dk1"/>
                </a:solidFill>
                <a:latin typeface="Arial"/>
                <a:ea typeface="Arial"/>
                <a:cs typeface="Arial"/>
                <a:sym typeface="Arial"/>
              </a:defRPr>
            </a:lvl1pPr>
            <a:lvl2pPr indent="-228600" lvl="1" marL="914400" algn="l">
              <a:lnSpc>
                <a:spcPct val="100000"/>
              </a:lnSpc>
              <a:spcBef>
                <a:spcPts val="0"/>
              </a:spcBef>
              <a:spcAft>
                <a:spcPts val="0"/>
              </a:spcAft>
              <a:buClr>
                <a:schemeClr val="dk1"/>
              </a:buClr>
              <a:buSzPts val="1200"/>
              <a:buNone/>
              <a:defRPr/>
            </a:lvl2pPr>
            <a:lvl3pPr indent="-228600" lvl="2" marL="1371600" algn="l">
              <a:lnSpc>
                <a:spcPct val="100000"/>
              </a:lnSpc>
              <a:spcBef>
                <a:spcPts val="300"/>
              </a:spcBef>
              <a:spcAft>
                <a:spcPts val="0"/>
              </a:spcAft>
              <a:buClr>
                <a:schemeClr val="dk1"/>
              </a:buClr>
              <a:buSzPts val="1200"/>
              <a:buNone/>
              <a:defRPr/>
            </a:lvl3pPr>
            <a:lvl4pPr indent="-228600" lvl="3" marL="1828800" algn="l">
              <a:lnSpc>
                <a:spcPct val="100000"/>
              </a:lnSpc>
              <a:spcBef>
                <a:spcPts val="300"/>
              </a:spcBef>
              <a:spcAft>
                <a:spcPts val="0"/>
              </a:spcAft>
              <a:buClr>
                <a:schemeClr val="dk1"/>
              </a:buClr>
              <a:buSzPts val="1200"/>
              <a:buNone/>
              <a:defRPr/>
            </a:lvl4pPr>
            <a:lvl5pPr indent="-228600" lvl="4" marL="2286000" algn="l">
              <a:lnSpc>
                <a:spcPct val="100000"/>
              </a:lnSpc>
              <a:spcBef>
                <a:spcPts val="300"/>
              </a:spcBef>
              <a:spcAft>
                <a:spcPts val="0"/>
              </a:spcAft>
              <a:buClr>
                <a:schemeClr val="dk1"/>
              </a:buClr>
              <a:buSzPts val="12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1" name="Google Shape;811;p97"/>
          <p:cNvSpPr txBox="1"/>
          <p:nvPr>
            <p:ph idx="2" type="body"/>
          </p:nvPr>
        </p:nvSpPr>
        <p:spPr>
          <a:xfrm>
            <a:off x="6248401" y="1612901"/>
            <a:ext cx="2666999" cy="427532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200"/>
              <a:buNone/>
              <a:defRPr sz="1200">
                <a:latin typeface="Arial"/>
                <a:ea typeface="Arial"/>
                <a:cs typeface="Arial"/>
                <a:sym typeface="Arial"/>
              </a:defRPr>
            </a:lvl1pPr>
            <a:lvl2pPr indent="-228600" lvl="1" marL="914400" algn="l">
              <a:lnSpc>
                <a:spcPct val="100000"/>
              </a:lnSpc>
              <a:spcBef>
                <a:spcPts val="300"/>
              </a:spcBef>
              <a:spcAft>
                <a:spcPts val="0"/>
              </a:spcAft>
              <a:buClr>
                <a:schemeClr val="dk1"/>
              </a:buClr>
              <a:buSzPts val="1200"/>
              <a:buFont typeface="Inter"/>
              <a:buNone/>
              <a:defRPr sz="1200"/>
            </a:lvl2pPr>
            <a:lvl3pPr indent="-304800" lvl="2" marL="1371600" algn="l">
              <a:lnSpc>
                <a:spcPct val="100000"/>
              </a:lnSpc>
              <a:spcBef>
                <a:spcPts val="300"/>
              </a:spcBef>
              <a:spcAft>
                <a:spcPts val="0"/>
              </a:spcAft>
              <a:buClr>
                <a:schemeClr val="dk1"/>
              </a:buClr>
              <a:buSzPts val="1200"/>
              <a:buFont typeface="Arial"/>
              <a:buChar char="•"/>
              <a:defRPr sz="1200"/>
            </a:lvl3pPr>
            <a:lvl4pPr indent="-304800" lvl="3" marL="1828800" algn="l">
              <a:lnSpc>
                <a:spcPct val="100000"/>
              </a:lnSpc>
              <a:spcBef>
                <a:spcPts val="300"/>
              </a:spcBef>
              <a:spcAft>
                <a:spcPts val="0"/>
              </a:spcAft>
              <a:buClr>
                <a:schemeClr val="dk1"/>
              </a:buClr>
              <a:buSzPts val="1200"/>
              <a:buFont typeface="Arial"/>
              <a:buChar char="•"/>
              <a:defRPr sz="1200"/>
            </a:lvl4pPr>
            <a:lvl5pPr indent="-304800" lvl="4" marL="2286000" algn="l">
              <a:lnSpc>
                <a:spcPct val="100000"/>
              </a:lnSpc>
              <a:spcBef>
                <a:spcPts val="300"/>
              </a:spcBef>
              <a:spcAft>
                <a:spcPts val="0"/>
              </a:spcAft>
              <a:buClr>
                <a:schemeClr val="dk1"/>
              </a:buClr>
              <a:buSzPts val="1200"/>
              <a:buFont typeface="Arial"/>
              <a:buChar char="•"/>
              <a:defRPr sz="12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12" name="Google Shape;812;p97"/>
          <p:cNvSpPr txBox="1"/>
          <p:nvPr>
            <p:ph idx="3" type="body"/>
          </p:nvPr>
        </p:nvSpPr>
        <p:spPr>
          <a:xfrm>
            <a:off x="6255329" y="304801"/>
            <a:ext cx="2667000" cy="10033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4800"/>
              <a:buNone/>
              <a:defRPr b="0" i="0" sz="4800">
                <a:solidFill>
                  <a:schemeClr val="dk1"/>
                </a:solidFill>
                <a:latin typeface="Arial"/>
                <a:ea typeface="Arial"/>
                <a:cs typeface="Arial"/>
                <a:sym typeface="Arial"/>
              </a:defRPr>
            </a:lvl1pPr>
            <a:lvl2pPr indent="-228600" lvl="1" marL="914400" algn="l">
              <a:lnSpc>
                <a:spcPct val="100000"/>
              </a:lnSpc>
              <a:spcBef>
                <a:spcPts val="0"/>
              </a:spcBef>
              <a:spcAft>
                <a:spcPts val="0"/>
              </a:spcAft>
              <a:buClr>
                <a:schemeClr val="dk1"/>
              </a:buClr>
              <a:buSzPts val="1200"/>
              <a:buNone/>
              <a:defRPr/>
            </a:lvl2pPr>
            <a:lvl3pPr indent="-228600" lvl="2" marL="1371600" algn="l">
              <a:lnSpc>
                <a:spcPct val="100000"/>
              </a:lnSpc>
              <a:spcBef>
                <a:spcPts val="300"/>
              </a:spcBef>
              <a:spcAft>
                <a:spcPts val="0"/>
              </a:spcAft>
              <a:buClr>
                <a:schemeClr val="dk1"/>
              </a:buClr>
              <a:buSzPts val="1200"/>
              <a:buNone/>
              <a:defRPr/>
            </a:lvl3pPr>
            <a:lvl4pPr indent="-228600" lvl="3" marL="1828800" algn="l">
              <a:lnSpc>
                <a:spcPct val="100000"/>
              </a:lnSpc>
              <a:spcBef>
                <a:spcPts val="300"/>
              </a:spcBef>
              <a:spcAft>
                <a:spcPts val="0"/>
              </a:spcAft>
              <a:buClr>
                <a:schemeClr val="dk1"/>
              </a:buClr>
              <a:buSzPts val="1200"/>
              <a:buNone/>
              <a:defRPr/>
            </a:lvl4pPr>
            <a:lvl5pPr indent="-228600" lvl="4" marL="2286000" algn="l">
              <a:lnSpc>
                <a:spcPct val="100000"/>
              </a:lnSpc>
              <a:spcBef>
                <a:spcPts val="300"/>
              </a:spcBef>
              <a:spcAft>
                <a:spcPts val="0"/>
              </a:spcAft>
              <a:buClr>
                <a:schemeClr val="dk1"/>
              </a:buClr>
              <a:buSzPts val="12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3" name="Google Shape;813;p97"/>
          <p:cNvSpPr txBox="1"/>
          <p:nvPr>
            <p:ph type="title"/>
          </p:nvPr>
        </p:nvSpPr>
        <p:spPr>
          <a:xfrm>
            <a:off x="304800" y="304801"/>
            <a:ext cx="5631867" cy="116839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4" name="Google Shape;814;p97"/>
          <p:cNvSpPr txBox="1"/>
          <p:nvPr>
            <p:ph idx="4" type="body"/>
          </p:nvPr>
        </p:nvSpPr>
        <p:spPr>
          <a:xfrm>
            <a:off x="9220201" y="1612901"/>
            <a:ext cx="2666999" cy="427532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200"/>
              <a:buNone/>
              <a:defRPr sz="1200">
                <a:latin typeface="Arial"/>
                <a:ea typeface="Arial"/>
                <a:cs typeface="Arial"/>
                <a:sym typeface="Arial"/>
              </a:defRPr>
            </a:lvl1pPr>
            <a:lvl2pPr indent="-228600" lvl="1" marL="914400" algn="l">
              <a:lnSpc>
                <a:spcPct val="100000"/>
              </a:lnSpc>
              <a:spcBef>
                <a:spcPts val="300"/>
              </a:spcBef>
              <a:spcAft>
                <a:spcPts val="0"/>
              </a:spcAft>
              <a:buClr>
                <a:schemeClr val="dk1"/>
              </a:buClr>
              <a:buSzPts val="1200"/>
              <a:buFont typeface="Inter"/>
              <a:buNone/>
              <a:defRPr sz="1200"/>
            </a:lvl2pPr>
            <a:lvl3pPr indent="-304800" lvl="2" marL="1371600" algn="l">
              <a:lnSpc>
                <a:spcPct val="100000"/>
              </a:lnSpc>
              <a:spcBef>
                <a:spcPts val="300"/>
              </a:spcBef>
              <a:spcAft>
                <a:spcPts val="0"/>
              </a:spcAft>
              <a:buClr>
                <a:schemeClr val="dk1"/>
              </a:buClr>
              <a:buSzPts val="1200"/>
              <a:buFont typeface="Arial"/>
              <a:buChar char="•"/>
              <a:defRPr sz="1200"/>
            </a:lvl3pPr>
            <a:lvl4pPr indent="-304800" lvl="3" marL="1828800" algn="l">
              <a:lnSpc>
                <a:spcPct val="100000"/>
              </a:lnSpc>
              <a:spcBef>
                <a:spcPts val="300"/>
              </a:spcBef>
              <a:spcAft>
                <a:spcPts val="0"/>
              </a:spcAft>
              <a:buClr>
                <a:schemeClr val="dk1"/>
              </a:buClr>
              <a:buSzPts val="1200"/>
              <a:buFont typeface="Arial"/>
              <a:buChar char="•"/>
              <a:defRPr sz="1200"/>
            </a:lvl4pPr>
            <a:lvl5pPr indent="-304800" lvl="4" marL="2286000" algn="l">
              <a:lnSpc>
                <a:spcPct val="100000"/>
              </a:lnSpc>
              <a:spcBef>
                <a:spcPts val="300"/>
              </a:spcBef>
              <a:spcAft>
                <a:spcPts val="0"/>
              </a:spcAft>
              <a:buClr>
                <a:schemeClr val="dk1"/>
              </a:buClr>
              <a:buSzPts val="1200"/>
              <a:buFont typeface="Arial"/>
              <a:buChar char="•"/>
              <a:defRPr sz="12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15" name="Google Shape;815;p97"/>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6" name="Google Shape;816;p97"/>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7" name="Google Shape;817;p97"/>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ll-out, 3, top">
  <p:cSld name="Call-out, 3, top">
    <p:bg>
      <p:bgPr>
        <a:solidFill>
          <a:schemeClr val="lt2"/>
        </a:solidFill>
      </p:bgPr>
    </p:bg>
    <p:spTree>
      <p:nvGrpSpPr>
        <p:cNvPr id="818" name="Shape 818"/>
        <p:cNvGrpSpPr/>
        <p:nvPr/>
      </p:nvGrpSpPr>
      <p:grpSpPr>
        <a:xfrm>
          <a:off x="0" y="0"/>
          <a:ext cx="0" cy="0"/>
          <a:chOff x="0" y="0"/>
          <a:chExt cx="0" cy="0"/>
        </a:xfrm>
      </p:grpSpPr>
      <p:cxnSp>
        <p:nvCxnSpPr>
          <p:cNvPr id="819" name="Google Shape;819;p98"/>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cxnSp>
        <p:nvCxnSpPr>
          <p:cNvPr id="820" name="Google Shape;820;p98"/>
          <p:cNvCxnSpPr/>
          <p:nvPr/>
        </p:nvCxnSpPr>
        <p:spPr>
          <a:xfrm>
            <a:off x="9067800" y="304800"/>
            <a:ext cx="0" cy="5751576"/>
          </a:xfrm>
          <a:prstGeom prst="straightConnector1">
            <a:avLst/>
          </a:prstGeom>
          <a:noFill/>
          <a:ln cap="flat" cmpd="sng" w="9525">
            <a:solidFill>
              <a:srgbClr val="686868"/>
            </a:solidFill>
            <a:prstDash val="solid"/>
            <a:round/>
            <a:headEnd len="sm" w="sm" type="none"/>
            <a:tailEnd len="sm" w="sm" type="none"/>
          </a:ln>
        </p:spPr>
      </p:cxnSp>
      <p:cxnSp>
        <p:nvCxnSpPr>
          <p:cNvPr id="821" name="Google Shape;821;p98"/>
          <p:cNvCxnSpPr/>
          <p:nvPr/>
        </p:nvCxnSpPr>
        <p:spPr>
          <a:xfrm>
            <a:off x="6096000" y="304800"/>
            <a:ext cx="0" cy="5751576"/>
          </a:xfrm>
          <a:prstGeom prst="straightConnector1">
            <a:avLst/>
          </a:prstGeom>
          <a:noFill/>
          <a:ln cap="flat" cmpd="sng" w="9525">
            <a:solidFill>
              <a:srgbClr val="686868"/>
            </a:solidFill>
            <a:prstDash val="solid"/>
            <a:round/>
            <a:headEnd len="sm" w="sm" type="none"/>
            <a:tailEnd len="sm" w="sm" type="none"/>
          </a:ln>
        </p:spPr>
      </p:cxnSp>
      <p:cxnSp>
        <p:nvCxnSpPr>
          <p:cNvPr id="822" name="Google Shape;822;p98"/>
          <p:cNvCxnSpPr/>
          <p:nvPr/>
        </p:nvCxnSpPr>
        <p:spPr>
          <a:xfrm>
            <a:off x="3124200" y="304800"/>
            <a:ext cx="0" cy="5751576"/>
          </a:xfrm>
          <a:prstGeom prst="straightConnector1">
            <a:avLst/>
          </a:prstGeom>
          <a:noFill/>
          <a:ln cap="flat" cmpd="sng" w="9525">
            <a:solidFill>
              <a:srgbClr val="686868"/>
            </a:solidFill>
            <a:prstDash val="solid"/>
            <a:round/>
            <a:headEnd len="sm" w="sm" type="none"/>
            <a:tailEnd len="sm" w="sm" type="none"/>
          </a:ln>
        </p:spPr>
      </p:cxnSp>
      <p:sp>
        <p:nvSpPr>
          <p:cNvPr id="823" name="Google Shape;823;p98"/>
          <p:cNvSpPr txBox="1"/>
          <p:nvPr>
            <p:ph idx="1" type="body"/>
          </p:nvPr>
        </p:nvSpPr>
        <p:spPr>
          <a:xfrm>
            <a:off x="9220201" y="1612901"/>
            <a:ext cx="2666999" cy="427532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200"/>
              <a:buNone/>
              <a:defRPr sz="1200">
                <a:latin typeface="Arial"/>
                <a:ea typeface="Arial"/>
                <a:cs typeface="Arial"/>
                <a:sym typeface="Arial"/>
              </a:defRPr>
            </a:lvl1pPr>
            <a:lvl2pPr indent="-228600" lvl="1" marL="914400" algn="l">
              <a:lnSpc>
                <a:spcPct val="100000"/>
              </a:lnSpc>
              <a:spcBef>
                <a:spcPts val="300"/>
              </a:spcBef>
              <a:spcAft>
                <a:spcPts val="0"/>
              </a:spcAft>
              <a:buClr>
                <a:schemeClr val="dk1"/>
              </a:buClr>
              <a:buSzPts val="1200"/>
              <a:buFont typeface="Inter"/>
              <a:buNone/>
              <a:defRPr sz="1200"/>
            </a:lvl2pPr>
            <a:lvl3pPr indent="-304800" lvl="2" marL="1371600" algn="l">
              <a:lnSpc>
                <a:spcPct val="100000"/>
              </a:lnSpc>
              <a:spcBef>
                <a:spcPts val="300"/>
              </a:spcBef>
              <a:spcAft>
                <a:spcPts val="0"/>
              </a:spcAft>
              <a:buClr>
                <a:schemeClr val="dk1"/>
              </a:buClr>
              <a:buSzPts val="1200"/>
              <a:buFont typeface="Arial"/>
              <a:buChar char="•"/>
              <a:defRPr sz="1200"/>
            </a:lvl3pPr>
            <a:lvl4pPr indent="-304800" lvl="3" marL="1828800" algn="l">
              <a:lnSpc>
                <a:spcPct val="100000"/>
              </a:lnSpc>
              <a:spcBef>
                <a:spcPts val="300"/>
              </a:spcBef>
              <a:spcAft>
                <a:spcPts val="0"/>
              </a:spcAft>
              <a:buClr>
                <a:schemeClr val="dk1"/>
              </a:buClr>
              <a:buSzPts val="1200"/>
              <a:buFont typeface="Arial"/>
              <a:buChar char="•"/>
              <a:defRPr sz="1200"/>
            </a:lvl4pPr>
            <a:lvl5pPr indent="-304800" lvl="4" marL="2286000" algn="l">
              <a:lnSpc>
                <a:spcPct val="100000"/>
              </a:lnSpc>
              <a:spcBef>
                <a:spcPts val="300"/>
              </a:spcBef>
              <a:spcAft>
                <a:spcPts val="0"/>
              </a:spcAft>
              <a:buClr>
                <a:schemeClr val="dk1"/>
              </a:buClr>
              <a:buSzPts val="1200"/>
              <a:buFont typeface="Arial"/>
              <a:buChar char="•"/>
              <a:defRPr sz="12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24" name="Google Shape;824;p98"/>
          <p:cNvSpPr txBox="1"/>
          <p:nvPr>
            <p:ph idx="2" type="body"/>
          </p:nvPr>
        </p:nvSpPr>
        <p:spPr>
          <a:xfrm>
            <a:off x="9227129" y="304801"/>
            <a:ext cx="2667000" cy="10033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4800"/>
              <a:buNone/>
              <a:defRPr b="0" i="0" sz="4800">
                <a:solidFill>
                  <a:schemeClr val="dk1"/>
                </a:solidFill>
                <a:latin typeface="Arial"/>
                <a:ea typeface="Arial"/>
                <a:cs typeface="Arial"/>
                <a:sym typeface="Arial"/>
              </a:defRPr>
            </a:lvl1pPr>
            <a:lvl2pPr indent="-228600" lvl="1" marL="914400" algn="l">
              <a:lnSpc>
                <a:spcPct val="100000"/>
              </a:lnSpc>
              <a:spcBef>
                <a:spcPts val="0"/>
              </a:spcBef>
              <a:spcAft>
                <a:spcPts val="0"/>
              </a:spcAft>
              <a:buClr>
                <a:schemeClr val="dk1"/>
              </a:buClr>
              <a:buSzPts val="1200"/>
              <a:buNone/>
              <a:defRPr/>
            </a:lvl2pPr>
            <a:lvl3pPr indent="-228600" lvl="2" marL="1371600" algn="l">
              <a:lnSpc>
                <a:spcPct val="100000"/>
              </a:lnSpc>
              <a:spcBef>
                <a:spcPts val="300"/>
              </a:spcBef>
              <a:spcAft>
                <a:spcPts val="0"/>
              </a:spcAft>
              <a:buClr>
                <a:schemeClr val="dk1"/>
              </a:buClr>
              <a:buSzPts val="1200"/>
              <a:buNone/>
              <a:defRPr/>
            </a:lvl3pPr>
            <a:lvl4pPr indent="-228600" lvl="3" marL="1828800" algn="l">
              <a:lnSpc>
                <a:spcPct val="100000"/>
              </a:lnSpc>
              <a:spcBef>
                <a:spcPts val="300"/>
              </a:spcBef>
              <a:spcAft>
                <a:spcPts val="0"/>
              </a:spcAft>
              <a:buClr>
                <a:schemeClr val="dk1"/>
              </a:buClr>
              <a:buSzPts val="1200"/>
              <a:buNone/>
              <a:defRPr/>
            </a:lvl4pPr>
            <a:lvl5pPr indent="-228600" lvl="4" marL="2286000" algn="l">
              <a:lnSpc>
                <a:spcPct val="100000"/>
              </a:lnSpc>
              <a:spcBef>
                <a:spcPts val="300"/>
              </a:spcBef>
              <a:spcAft>
                <a:spcPts val="0"/>
              </a:spcAft>
              <a:buClr>
                <a:schemeClr val="dk1"/>
              </a:buClr>
              <a:buSzPts val="12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5" name="Google Shape;825;p98"/>
          <p:cNvSpPr txBox="1"/>
          <p:nvPr>
            <p:ph idx="3" type="body"/>
          </p:nvPr>
        </p:nvSpPr>
        <p:spPr>
          <a:xfrm>
            <a:off x="6238876" y="1612901"/>
            <a:ext cx="2666999" cy="427532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200"/>
              <a:buNone/>
              <a:defRPr sz="1200">
                <a:latin typeface="Arial"/>
                <a:ea typeface="Arial"/>
                <a:cs typeface="Arial"/>
                <a:sym typeface="Arial"/>
              </a:defRPr>
            </a:lvl1pPr>
            <a:lvl2pPr indent="-228600" lvl="1" marL="914400" algn="l">
              <a:lnSpc>
                <a:spcPct val="100000"/>
              </a:lnSpc>
              <a:spcBef>
                <a:spcPts val="300"/>
              </a:spcBef>
              <a:spcAft>
                <a:spcPts val="0"/>
              </a:spcAft>
              <a:buClr>
                <a:schemeClr val="dk1"/>
              </a:buClr>
              <a:buSzPts val="1200"/>
              <a:buFont typeface="Inter"/>
              <a:buNone/>
              <a:defRPr sz="1200"/>
            </a:lvl2pPr>
            <a:lvl3pPr indent="-304800" lvl="2" marL="1371600" algn="l">
              <a:lnSpc>
                <a:spcPct val="100000"/>
              </a:lnSpc>
              <a:spcBef>
                <a:spcPts val="300"/>
              </a:spcBef>
              <a:spcAft>
                <a:spcPts val="0"/>
              </a:spcAft>
              <a:buClr>
                <a:schemeClr val="dk1"/>
              </a:buClr>
              <a:buSzPts val="1200"/>
              <a:buFont typeface="Arial"/>
              <a:buChar char="•"/>
              <a:defRPr sz="1200"/>
            </a:lvl3pPr>
            <a:lvl4pPr indent="-304800" lvl="3" marL="1828800" algn="l">
              <a:lnSpc>
                <a:spcPct val="100000"/>
              </a:lnSpc>
              <a:spcBef>
                <a:spcPts val="300"/>
              </a:spcBef>
              <a:spcAft>
                <a:spcPts val="0"/>
              </a:spcAft>
              <a:buClr>
                <a:schemeClr val="dk1"/>
              </a:buClr>
              <a:buSzPts val="1200"/>
              <a:buFont typeface="Arial"/>
              <a:buChar char="•"/>
              <a:defRPr sz="1200"/>
            </a:lvl4pPr>
            <a:lvl5pPr indent="-304800" lvl="4" marL="2286000" algn="l">
              <a:lnSpc>
                <a:spcPct val="100000"/>
              </a:lnSpc>
              <a:spcBef>
                <a:spcPts val="300"/>
              </a:spcBef>
              <a:spcAft>
                <a:spcPts val="0"/>
              </a:spcAft>
              <a:buClr>
                <a:schemeClr val="dk1"/>
              </a:buClr>
              <a:buSzPts val="1200"/>
              <a:buFont typeface="Arial"/>
              <a:buChar char="•"/>
              <a:defRPr sz="12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26" name="Google Shape;826;p98"/>
          <p:cNvSpPr txBox="1"/>
          <p:nvPr>
            <p:ph idx="4" type="body"/>
          </p:nvPr>
        </p:nvSpPr>
        <p:spPr>
          <a:xfrm>
            <a:off x="6245804" y="304801"/>
            <a:ext cx="2667000" cy="10033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4800"/>
              <a:buNone/>
              <a:defRPr b="0" i="0" sz="4800">
                <a:solidFill>
                  <a:schemeClr val="dk1"/>
                </a:solidFill>
                <a:latin typeface="Arial"/>
                <a:ea typeface="Arial"/>
                <a:cs typeface="Arial"/>
                <a:sym typeface="Arial"/>
              </a:defRPr>
            </a:lvl1pPr>
            <a:lvl2pPr indent="-228600" lvl="1" marL="914400" algn="l">
              <a:lnSpc>
                <a:spcPct val="100000"/>
              </a:lnSpc>
              <a:spcBef>
                <a:spcPts val="0"/>
              </a:spcBef>
              <a:spcAft>
                <a:spcPts val="0"/>
              </a:spcAft>
              <a:buClr>
                <a:schemeClr val="dk1"/>
              </a:buClr>
              <a:buSzPts val="1200"/>
              <a:buNone/>
              <a:defRPr/>
            </a:lvl2pPr>
            <a:lvl3pPr indent="-228600" lvl="2" marL="1371600" algn="l">
              <a:lnSpc>
                <a:spcPct val="100000"/>
              </a:lnSpc>
              <a:spcBef>
                <a:spcPts val="300"/>
              </a:spcBef>
              <a:spcAft>
                <a:spcPts val="0"/>
              </a:spcAft>
              <a:buClr>
                <a:schemeClr val="dk1"/>
              </a:buClr>
              <a:buSzPts val="1200"/>
              <a:buNone/>
              <a:defRPr/>
            </a:lvl3pPr>
            <a:lvl4pPr indent="-228600" lvl="3" marL="1828800" algn="l">
              <a:lnSpc>
                <a:spcPct val="100000"/>
              </a:lnSpc>
              <a:spcBef>
                <a:spcPts val="300"/>
              </a:spcBef>
              <a:spcAft>
                <a:spcPts val="0"/>
              </a:spcAft>
              <a:buClr>
                <a:schemeClr val="dk1"/>
              </a:buClr>
              <a:buSzPts val="1200"/>
              <a:buNone/>
              <a:defRPr/>
            </a:lvl4pPr>
            <a:lvl5pPr indent="-228600" lvl="4" marL="2286000" algn="l">
              <a:lnSpc>
                <a:spcPct val="100000"/>
              </a:lnSpc>
              <a:spcBef>
                <a:spcPts val="300"/>
              </a:spcBef>
              <a:spcAft>
                <a:spcPts val="0"/>
              </a:spcAft>
              <a:buClr>
                <a:schemeClr val="dk1"/>
              </a:buClr>
              <a:buSzPts val="12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7" name="Google Shape;827;p98"/>
          <p:cNvSpPr txBox="1"/>
          <p:nvPr>
            <p:ph idx="5" type="body"/>
          </p:nvPr>
        </p:nvSpPr>
        <p:spPr>
          <a:xfrm>
            <a:off x="3276601" y="1612901"/>
            <a:ext cx="2666999" cy="427532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200"/>
              <a:buNone/>
              <a:defRPr sz="1200">
                <a:latin typeface="Arial"/>
                <a:ea typeface="Arial"/>
                <a:cs typeface="Arial"/>
                <a:sym typeface="Arial"/>
              </a:defRPr>
            </a:lvl1pPr>
            <a:lvl2pPr indent="-228600" lvl="1" marL="914400" algn="l">
              <a:lnSpc>
                <a:spcPct val="100000"/>
              </a:lnSpc>
              <a:spcBef>
                <a:spcPts val="300"/>
              </a:spcBef>
              <a:spcAft>
                <a:spcPts val="0"/>
              </a:spcAft>
              <a:buClr>
                <a:schemeClr val="dk1"/>
              </a:buClr>
              <a:buSzPts val="1200"/>
              <a:buFont typeface="Inter"/>
              <a:buNone/>
              <a:defRPr sz="1200"/>
            </a:lvl2pPr>
            <a:lvl3pPr indent="-304800" lvl="2" marL="1371600" algn="l">
              <a:lnSpc>
                <a:spcPct val="100000"/>
              </a:lnSpc>
              <a:spcBef>
                <a:spcPts val="300"/>
              </a:spcBef>
              <a:spcAft>
                <a:spcPts val="0"/>
              </a:spcAft>
              <a:buClr>
                <a:schemeClr val="dk1"/>
              </a:buClr>
              <a:buSzPts val="1200"/>
              <a:buFont typeface="Arial"/>
              <a:buChar char="•"/>
              <a:defRPr sz="1200"/>
            </a:lvl3pPr>
            <a:lvl4pPr indent="-304800" lvl="3" marL="1828800" algn="l">
              <a:lnSpc>
                <a:spcPct val="100000"/>
              </a:lnSpc>
              <a:spcBef>
                <a:spcPts val="300"/>
              </a:spcBef>
              <a:spcAft>
                <a:spcPts val="0"/>
              </a:spcAft>
              <a:buClr>
                <a:schemeClr val="dk1"/>
              </a:buClr>
              <a:buSzPts val="1200"/>
              <a:buFont typeface="Arial"/>
              <a:buChar char="•"/>
              <a:defRPr sz="1200"/>
            </a:lvl4pPr>
            <a:lvl5pPr indent="-304800" lvl="4" marL="2286000" algn="l">
              <a:lnSpc>
                <a:spcPct val="100000"/>
              </a:lnSpc>
              <a:spcBef>
                <a:spcPts val="300"/>
              </a:spcBef>
              <a:spcAft>
                <a:spcPts val="0"/>
              </a:spcAft>
              <a:buClr>
                <a:schemeClr val="dk1"/>
              </a:buClr>
              <a:buSzPts val="1200"/>
              <a:buFont typeface="Arial"/>
              <a:buChar char="•"/>
              <a:defRPr sz="12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28" name="Google Shape;828;p98"/>
          <p:cNvSpPr txBox="1"/>
          <p:nvPr>
            <p:ph idx="6" type="body"/>
          </p:nvPr>
        </p:nvSpPr>
        <p:spPr>
          <a:xfrm>
            <a:off x="3283529" y="304801"/>
            <a:ext cx="2667000" cy="10033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4800"/>
              <a:buNone/>
              <a:defRPr b="0" i="0" sz="4800">
                <a:solidFill>
                  <a:schemeClr val="dk1"/>
                </a:solidFill>
                <a:latin typeface="Arial"/>
                <a:ea typeface="Arial"/>
                <a:cs typeface="Arial"/>
                <a:sym typeface="Arial"/>
              </a:defRPr>
            </a:lvl1pPr>
            <a:lvl2pPr indent="-228600" lvl="1" marL="914400" algn="l">
              <a:lnSpc>
                <a:spcPct val="100000"/>
              </a:lnSpc>
              <a:spcBef>
                <a:spcPts val="0"/>
              </a:spcBef>
              <a:spcAft>
                <a:spcPts val="0"/>
              </a:spcAft>
              <a:buClr>
                <a:schemeClr val="dk1"/>
              </a:buClr>
              <a:buSzPts val="1200"/>
              <a:buNone/>
              <a:defRPr/>
            </a:lvl2pPr>
            <a:lvl3pPr indent="-228600" lvl="2" marL="1371600" algn="l">
              <a:lnSpc>
                <a:spcPct val="100000"/>
              </a:lnSpc>
              <a:spcBef>
                <a:spcPts val="300"/>
              </a:spcBef>
              <a:spcAft>
                <a:spcPts val="0"/>
              </a:spcAft>
              <a:buClr>
                <a:schemeClr val="dk1"/>
              </a:buClr>
              <a:buSzPts val="1200"/>
              <a:buNone/>
              <a:defRPr/>
            </a:lvl3pPr>
            <a:lvl4pPr indent="-228600" lvl="3" marL="1828800" algn="l">
              <a:lnSpc>
                <a:spcPct val="100000"/>
              </a:lnSpc>
              <a:spcBef>
                <a:spcPts val="300"/>
              </a:spcBef>
              <a:spcAft>
                <a:spcPts val="0"/>
              </a:spcAft>
              <a:buClr>
                <a:schemeClr val="dk1"/>
              </a:buClr>
              <a:buSzPts val="1200"/>
              <a:buNone/>
              <a:defRPr/>
            </a:lvl4pPr>
            <a:lvl5pPr indent="-228600" lvl="4" marL="2286000" algn="l">
              <a:lnSpc>
                <a:spcPct val="100000"/>
              </a:lnSpc>
              <a:spcBef>
                <a:spcPts val="300"/>
              </a:spcBef>
              <a:spcAft>
                <a:spcPts val="0"/>
              </a:spcAft>
              <a:buClr>
                <a:schemeClr val="dk1"/>
              </a:buClr>
              <a:buSzPts val="12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9" name="Google Shape;829;p98"/>
          <p:cNvSpPr txBox="1"/>
          <p:nvPr>
            <p:ph type="title"/>
          </p:nvPr>
        </p:nvSpPr>
        <p:spPr>
          <a:xfrm>
            <a:off x="304801" y="304801"/>
            <a:ext cx="2664140" cy="297179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0" name="Google Shape;830;p98"/>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1" name="Google Shape;831;p98"/>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2" name="Google Shape;832;p98"/>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ll-out, 4">
  <p:cSld name="Call-out, 4">
    <p:bg>
      <p:bgPr>
        <a:solidFill>
          <a:schemeClr val="lt2"/>
        </a:solidFill>
      </p:bgPr>
    </p:bg>
    <p:spTree>
      <p:nvGrpSpPr>
        <p:cNvPr id="833" name="Shape 833"/>
        <p:cNvGrpSpPr/>
        <p:nvPr/>
      </p:nvGrpSpPr>
      <p:grpSpPr>
        <a:xfrm>
          <a:off x="0" y="0"/>
          <a:ext cx="0" cy="0"/>
          <a:chOff x="0" y="0"/>
          <a:chExt cx="0" cy="0"/>
        </a:xfrm>
      </p:grpSpPr>
      <p:cxnSp>
        <p:nvCxnSpPr>
          <p:cNvPr id="834" name="Google Shape;834;p99"/>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cxnSp>
        <p:nvCxnSpPr>
          <p:cNvPr id="835" name="Google Shape;835;p99"/>
          <p:cNvCxnSpPr/>
          <p:nvPr/>
        </p:nvCxnSpPr>
        <p:spPr>
          <a:xfrm flipH="1">
            <a:off x="3278732" y="4088876"/>
            <a:ext cx="8615397" cy="1"/>
          </a:xfrm>
          <a:prstGeom prst="straightConnector1">
            <a:avLst/>
          </a:prstGeom>
          <a:noFill/>
          <a:ln cap="flat" cmpd="sng" w="9525">
            <a:solidFill>
              <a:srgbClr val="686868"/>
            </a:solidFill>
            <a:prstDash val="solid"/>
            <a:round/>
            <a:headEnd len="sm" w="sm" type="none"/>
            <a:tailEnd len="sm" w="sm" type="none"/>
          </a:ln>
        </p:spPr>
      </p:cxnSp>
      <p:cxnSp>
        <p:nvCxnSpPr>
          <p:cNvPr id="836" name="Google Shape;836;p99"/>
          <p:cNvCxnSpPr/>
          <p:nvPr/>
        </p:nvCxnSpPr>
        <p:spPr>
          <a:xfrm flipH="1">
            <a:off x="3278732" y="2772400"/>
            <a:ext cx="8615397" cy="1"/>
          </a:xfrm>
          <a:prstGeom prst="straightConnector1">
            <a:avLst/>
          </a:prstGeom>
          <a:noFill/>
          <a:ln cap="flat" cmpd="sng" w="9525">
            <a:solidFill>
              <a:srgbClr val="686868"/>
            </a:solidFill>
            <a:prstDash val="solid"/>
            <a:round/>
            <a:headEnd len="sm" w="sm" type="none"/>
            <a:tailEnd len="sm" w="sm" type="none"/>
          </a:ln>
        </p:spPr>
      </p:cxnSp>
      <p:cxnSp>
        <p:nvCxnSpPr>
          <p:cNvPr id="837" name="Google Shape;837;p99"/>
          <p:cNvCxnSpPr/>
          <p:nvPr/>
        </p:nvCxnSpPr>
        <p:spPr>
          <a:xfrm flipH="1">
            <a:off x="3278732" y="1475378"/>
            <a:ext cx="8615397" cy="1"/>
          </a:xfrm>
          <a:prstGeom prst="straightConnector1">
            <a:avLst/>
          </a:prstGeom>
          <a:noFill/>
          <a:ln cap="flat" cmpd="sng" w="9525">
            <a:solidFill>
              <a:srgbClr val="686868"/>
            </a:solidFill>
            <a:prstDash val="solid"/>
            <a:round/>
            <a:headEnd len="sm" w="sm" type="none"/>
            <a:tailEnd len="sm" w="sm" type="none"/>
          </a:ln>
        </p:spPr>
      </p:cxnSp>
      <p:sp>
        <p:nvSpPr>
          <p:cNvPr id="838" name="Google Shape;838;p99"/>
          <p:cNvSpPr txBox="1"/>
          <p:nvPr>
            <p:ph idx="1" type="body"/>
          </p:nvPr>
        </p:nvSpPr>
        <p:spPr>
          <a:xfrm>
            <a:off x="6245352" y="4226052"/>
            <a:ext cx="5641848" cy="101498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200"/>
              <a:buNone/>
              <a:defRPr sz="1200">
                <a:latin typeface="Arial"/>
                <a:ea typeface="Arial"/>
                <a:cs typeface="Arial"/>
                <a:sym typeface="Arial"/>
              </a:defRPr>
            </a:lvl1pPr>
            <a:lvl2pPr indent="-228600" lvl="1" marL="914400" algn="l">
              <a:lnSpc>
                <a:spcPct val="100000"/>
              </a:lnSpc>
              <a:spcBef>
                <a:spcPts val="300"/>
              </a:spcBef>
              <a:spcAft>
                <a:spcPts val="0"/>
              </a:spcAft>
              <a:buClr>
                <a:schemeClr val="dk1"/>
              </a:buClr>
              <a:buSzPts val="1200"/>
              <a:buNone/>
              <a:defRPr sz="1200"/>
            </a:lvl2pPr>
            <a:lvl3pPr indent="-304800" lvl="2" marL="1371600" algn="l">
              <a:lnSpc>
                <a:spcPct val="100000"/>
              </a:lnSpc>
              <a:spcBef>
                <a:spcPts val="300"/>
              </a:spcBef>
              <a:spcAft>
                <a:spcPts val="0"/>
              </a:spcAft>
              <a:buClr>
                <a:schemeClr val="dk1"/>
              </a:buClr>
              <a:buSzPts val="1200"/>
              <a:buFont typeface="Arial"/>
              <a:buChar char="•"/>
              <a:defRPr sz="1200"/>
            </a:lvl3pPr>
            <a:lvl4pPr indent="-304800" lvl="3" marL="1828800" algn="l">
              <a:lnSpc>
                <a:spcPct val="100000"/>
              </a:lnSpc>
              <a:spcBef>
                <a:spcPts val="300"/>
              </a:spcBef>
              <a:spcAft>
                <a:spcPts val="0"/>
              </a:spcAft>
              <a:buClr>
                <a:schemeClr val="dk1"/>
              </a:buClr>
              <a:buSzPts val="1200"/>
              <a:buFont typeface="Arial"/>
              <a:buChar char="•"/>
              <a:defRPr sz="12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39" name="Google Shape;839;p99"/>
          <p:cNvSpPr txBox="1"/>
          <p:nvPr>
            <p:ph idx="2" type="body"/>
          </p:nvPr>
        </p:nvSpPr>
        <p:spPr>
          <a:xfrm>
            <a:off x="3290456" y="4235447"/>
            <a:ext cx="2653144" cy="101498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4800"/>
              <a:buNone/>
              <a:defRPr b="0" i="0" sz="4800">
                <a:solidFill>
                  <a:schemeClr val="dk1"/>
                </a:solidFill>
                <a:latin typeface="Arial"/>
                <a:ea typeface="Arial"/>
                <a:cs typeface="Arial"/>
                <a:sym typeface="Arial"/>
              </a:defRPr>
            </a:lvl1pPr>
            <a:lvl2pPr indent="-228600" lvl="1" marL="914400" algn="l">
              <a:lnSpc>
                <a:spcPct val="100000"/>
              </a:lnSpc>
              <a:spcBef>
                <a:spcPts val="0"/>
              </a:spcBef>
              <a:spcAft>
                <a:spcPts val="0"/>
              </a:spcAft>
              <a:buClr>
                <a:schemeClr val="dk1"/>
              </a:buClr>
              <a:buSzPts val="1200"/>
              <a:buNone/>
              <a:defRPr/>
            </a:lvl2pPr>
            <a:lvl3pPr indent="-228600" lvl="2" marL="1371600" algn="l">
              <a:lnSpc>
                <a:spcPct val="100000"/>
              </a:lnSpc>
              <a:spcBef>
                <a:spcPts val="300"/>
              </a:spcBef>
              <a:spcAft>
                <a:spcPts val="0"/>
              </a:spcAft>
              <a:buClr>
                <a:schemeClr val="dk1"/>
              </a:buClr>
              <a:buSzPts val="1200"/>
              <a:buNone/>
              <a:defRPr/>
            </a:lvl3pPr>
            <a:lvl4pPr indent="-228600" lvl="3" marL="1828800" algn="l">
              <a:lnSpc>
                <a:spcPct val="100000"/>
              </a:lnSpc>
              <a:spcBef>
                <a:spcPts val="300"/>
              </a:spcBef>
              <a:spcAft>
                <a:spcPts val="0"/>
              </a:spcAft>
              <a:buClr>
                <a:schemeClr val="dk1"/>
              </a:buClr>
              <a:buSzPts val="1200"/>
              <a:buNone/>
              <a:defRPr/>
            </a:lvl4pPr>
            <a:lvl5pPr indent="-228600" lvl="4" marL="2286000" algn="l">
              <a:lnSpc>
                <a:spcPct val="100000"/>
              </a:lnSpc>
              <a:spcBef>
                <a:spcPts val="300"/>
              </a:spcBef>
              <a:spcAft>
                <a:spcPts val="0"/>
              </a:spcAft>
              <a:buClr>
                <a:schemeClr val="dk1"/>
              </a:buClr>
              <a:buSzPts val="12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0" name="Google Shape;840;p99"/>
          <p:cNvSpPr txBox="1"/>
          <p:nvPr>
            <p:ph idx="3" type="body"/>
          </p:nvPr>
        </p:nvSpPr>
        <p:spPr>
          <a:xfrm>
            <a:off x="6245352" y="2921127"/>
            <a:ext cx="5641848" cy="101498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200"/>
              <a:buNone/>
              <a:defRPr sz="1200">
                <a:latin typeface="Arial"/>
                <a:ea typeface="Arial"/>
                <a:cs typeface="Arial"/>
                <a:sym typeface="Arial"/>
              </a:defRPr>
            </a:lvl1pPr>
            <a:lvl2pPr indent="-228600" lvl="1" marL="914400" algn="l">
              <a:lnSpc>
                <a:spcPct val="100000"/>
              </a:lnSpc>
              <a:spcBef>
                <a:spcPts val="300"/>
              </a:spcBef>
              <a:spcAft>
                <a:spcPts val="0"/>
              </a:spcAft>
              <a:buClr>
                <a:schemeClr val="dk1"/>
              </a:buClr>
              <a:buSzPts val="1200"/>
              <a:buNone/>
              <a:defRPr sz="1200"/>
            </a:lvl2pPr>
            <a:lvl3pPr indent="-304800" lvl="2" marL="1371600" algn="l">
              <a:lnSpc>
                <a:spcPct val="100000"/>
              </a:lnSpc>
              <a:spcBef>
                <a:spcPts val="300"/>
              </a:spcBef>
              <a:spcAft>
                <a:spcPts val="0"/>
              </a:spcAft>
              <a:buClr>
                <a:schemeClr val="dk1"/>
              </a:buClr>
              <a:buSzPts val="1200"/>
              <a:buFont typeface="Arial"/>
              <a:buChar char="•"/>
              <a:defRPr sz="1200"/>
            </a:lvl3pPr>
            <a:lvl4pPr indent="-304800" lvl="3" marL="1828800" algn="l">
              <a:lnSpc>
                <a:spcPct val="100000"/>
              </a:lnSpc>
              <a:spcBef>
                <a:spcPts val="300"/>
              </a:spcBef>
              <a:spcAft>
                <a:spcPts val="0"/>
              </a:spcAft>
              <a:buClr>
                <a:schemeClr val="dk1"/>
              </a:buClr>
              <a:buSzPts val="1200"/>
              <a:buFont typeface="Arial"/>
              <a:buChar char="•"/>
              <a:defRPr sz="12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41" name="Google Shape;841;p99"/>
          <p:cNvSpPr txBox="1"/>
          <p:nvPr>
            <p:ph idx="4" type="body"/>
          </p:nvPr>
        </p:nvSpPr>
        <p:spPr>
          <a:xfrm>
            <a:off x="3290456" y="2920998"/>
            <a:ext cx="2651760" cy="1016001"/>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4800"/>
              <a:buNone/>
              <a:defRPr b="0" i="0" sz="4800">
                <a:solidFill>
                  <a:schemeClr val="dk1"/>
                </a:solidFill>
                <a:latin typeface="Arial"/>
                <a:ea typeface="Arial"/>
                <a:cs typeface="Arial"/>
                <a:sym typeface="Arial"/>
              </a:defRPr>
            </a:lvl1pPr>
            <a:lvl2pPr indent="-228600" lvl="1" marL="914400" algn="l">
              <a:lnSpc>
                <a:spcPct val="100000"/>
              </a:lnSpc>
              <a:spcBef>
                <a:spcPts val="0"/>
              </a:spcBef>
              <a:spcAft>
                <a:spcPts val="0"/>
              </a:spcAft>
              <a:buClr>
                <a:schemeClr val="dk1"/>
              </a:buClr>
              <a:buSzPts val="1200"/>
              <a:buNone/>
              <a:defRPr/>
            </a:lvl2pPr>
            <a:lvl3pPr indent="-228600" lvl="2" marL="1371600" algn="l">
              <a:lnSpc>
                <a:spcPct val="100000"/>
              </a:lnSpc>
              <a:spcBef>
                <a:spcPts val="300"/>
              </a:spcBef>
              <a:spcAft>
                <a:spcPts val="0"/>
              </a:spcAft>
              <a:buClr>
                <a:schemeClr val="dk1"/>
              </a:buClr>
              <a:buSzPts val="1200"/>
              <a:buNone/>
              <a:defRPr/>
            </a:lvl3pPr>
            <a:lvl4pPr indent="-228600" lvl="3" marL="1828800" algn="l">
              <a:lnSpc>
                <a:spcPct val="100000"/>
              </a:lnSpc>
              <a:spcBef>
                <a:spcPts val="300"/>
              </a:spcBef>
              <a:spcAft>
                <a:spcPts val="0"/>
              </a:spcAft>
              <a:buClr>
                <a:schemeClr val="dk1"/>
              </a:buClr>
              <a:buSzPts val="1200"/>
              <a:buNone/>
              <a:defRPr/>
            </a:lvl4pPr>
            <a:lvl5pPr indent="-228600" lvl="4" marL="2286000" algn="l">
              <a:lnSpc>
                <a:spcPct val="100000"/>
              </a:lnSpc>
              <a:spcBef>
                <a:spcPts val="300"/>
              </a:spcBef>
              <a:spcAft>
                <a:spcPts val="0"/>
              </a:spcAft>
              <a:buClr>
                <a:schemeClr val="dk1"/>
              </a:buClr>
              <a:buSzPts val="12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2" name="Google Shape;842;p99"/>
          <p:cNvSpPr txBox="1"/>
          <p:nvPr>
            <p:ph idx="5" type="body"/>
          </p:nvPr>
        </p:nvSpPr>
        <p:spPr>
          <a:xfrm>
            <a:off x="6245352" y="1606677"/>
            <a:ext cx="5641848" cy="101498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200"/>
              <a:buNone/>
              <a:defRPr sz="1200">
                <a:latin typeface="Arial"/>
                <a:ea typeface="Arial"/>
                <a:cs typeface="Arial"/>
                <a:sym typeface="Arial"/>
              </a:defRPr>
            </a:lvl1pPr>
            <a:lvl2pPr indent="-228600" lvl="1" marL="914400" algn="l">
              <a:lnSpc>
                <a:spcPct val="100000"/>
              </a:lnSpc>
              <a:spcBef>
                <a:spcPts val="300"/>
              </a:spcBef>
              <a:spcAft>
                <a:spcPts val="0"/>
              </a:spcAft>
              <a:buClr>
                <a:schemeClr val="dk1"/>
              </a:buClr>
              <a:buSzPts val="1200"/>
              <a:buNone/>
              <a:defRPr sz="1200"/>
            </a:lvl2pPr>
            <a:lvl3pPr indent="-304800" lvl="2" marL="1371600" algn="l">
              <a:lnSpc>
                <a:spcPct val="100000"/>
              </a:lnSpc>
              <a:spcBef>
                <a:spcPts val="300"/>
              </a:spcBef>
              <a:spcAft>
                <a:spcPts val="0"/>
              </a:spcAft>
              <a:buClr>
                <a:schemeClr val="dk1"/>
              </a:buClr>
              <a:buSzPts val="1200"/>
              <a:buFont typeface="Arial"/>
              <a:buChar char="•"/>
              <a:defRPr sz="1200"/>
            </a:lvl3pPr>
            <a:lvl4pPr indent="-304800" lvl="3" marL="1828800" algn="l">
              <a:lnSpc>
                <a:spcPct val="100000"/>
              </a:lnSpc>
              <a:spcBef>
                <a:spcPts val="300"/>
              </a:spcBef>
              <a:spcAft>
                <a:spcPts val="0"/>
              </a:spcAft>
              <a:buClr>
                <a:schemeClr val="dk1"/>
              </a:buClr>
              <a:buSzPts val="1200"/>
              <a:buFont typeface="Arial"/>
              <a:buChar char="•"/>
              <a:defRPr sz="12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43" name="Google Shape;843;p99"/>
          <p:cNvSpPr txBox="1"/>
          <p:nvPr>
            <p:ph idx="6" type="body"/>
          </p:nvPr>
        </p:nvSpPr>
        <p:spPr>
          <a:xfrm>
            <a:off x="3290456" y="1612900"/>
            <a:ext cx="2653145" cy="1018163"/>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4800"/>
              <a:buNone/>
              <a:defRPr b="0" i="0" sz="4800">
                <a:solidFill>
                  <a:schemeClr val="dk1"/>
                </a:solidFill>
                <a:latin typeface="Arial"/>
                <a:ea typeface="Arial"/>
                <a:cs typeface="Arial"/>
                <a:sym typeface="Arial"/>
              </a:defRPr>
            </a:lvl1pPr>
            <a:lvl2pPr indent="-228600" lvl="1" marL="914400" algn="l">
              <a:lnSpc>
                <a:spcPct val="100000"/>
              </a:lnSpc>
              <a:spcBef>
                <a:spcPts val="0"/>
              </a:spcBef>
              <a:spcAft>
                <a:spcPts val="0"/>
              </a:spcAft>
              <a:buClr>
                <a:schemeClr val="dk1"/>
              </a:buClr>
              <a:buSzPts val="1200"/>
              <a:buNone/>
              <a:defRPr/>
            </a:lvl2pPr>
            <a:lvl3pPr indent="-228600" lvl="2" marL="1371600" algn="l">
              <a:lnSpc>
                <a:spcPct val="100000"/>
              </a:lnSpc>
              <a:spcBef>
                <a:spcPts val="300"/>
              </a:spcBef>
              <a:spcAft>
                <a:spcPts val="0"/>
              </a:spcAft>
              <a:buClr>
                <a:schemeClr val="dk1"/>
              </a:buClr>
              <a:buSzPts val="1200"/>
              <a:buNone/>
              <a:defRPr/>
            </a:lvl3pPr>
            <a:lvl4pPr indent="-228600" lvl="3" marL="1828800" algn="l">
              <a:lnSpc>
                <a:spcPct val="100000"/>
              </a:lnSpc>
              <a:spcBef>
                <a:spcPts val="300"/>
              </a:spcBef>
              <a:spcAft>
                <a:spcPts val="0"/>
              </a:spcAft>
              <a:buClr>
                <a:schemeClr val="dk1"/>
              </a:buClr>
              <a:buSzPts val="1200"/>
              <a:buNone/>
              <a:defRPr/>
            </a:lvl4pPr>
            <a:lvl5pPr indent="-228600" lvl="4" marL="2286000" algn="l">
              <a:lnSpc>
                <a:spcPct val="100000"/>
              </a:lnSpc>
              <a:spcBef>
                <a:spcPts val="300"/>
              </a:spcBef>
              <a:spcAft>
                <a:spcPts val="0"/>
              </a:spcAft>
              <a:buClr>
                <a:schemeClr val="dk1"/>
              </a:buClr>
              <a:buSzPts val="12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4" name="Google Shape;844;p99"/>
          <p:cNvSpPr txBox="1"/>
          <p:nvPr>
            <p:ph idx="7" type="body"/>
          </p:nvPr>
        </p:nvSpPr>
        <p:spPr>
          <a:xfrm>
            <a:off x="6245352" y="301752"/>
            <a:ext cx="5641848" cy="101498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200"/>
              <a:buNone/>
              <a:defRPr sz="1200">
                <a:latin typeface="Arial"/>
                <a:ea typeface="Arial"/>
                <a:cs typeface="Arial"/>
                <a:sym typeface="Arial"/>
              </a:defRPr>
            </a:lvl1pPr>
            <a:lvl2pPr indent="-228600" lvl="1" marL="914400" algn="l">
              <a:lnSpc>
                <a:spcPct val="100000"/>
              </a:lnSpc>
              <a:spcBef>
                <a:spcPts val="300"/>
              </a:spcBef>
              <a:spcAft>
                <a:spcPts val="0"/>
              </a:spcAft>
              <a:buClr>
                <a:schemeClr val="dk1"/>
              </a:buClr>
              <a:buSzPts val="1200"/>
              <a:buNone/>
              <a:defRPr sz="1200"/>
            </a:lvl2pPr>
            <a:lvl3pPr indent="-304800" lvl="2" marL="1371600" algn="l">
              <a:lnSpc>
                <a:spcPct val="100000"/>
              </a:lnSpc>
              <a:spcBef>
                <a:spcPts val="300"/>
              </a:spcBef>
              <a:spcAft>
                <a:spcPts val="0"/>
              </a:spcAft>
              <a:buClr>
                <a:schemeClr val="dk1"/>
              </a:buClr>
              <a:buSzPts val="1200"/>
              <a:buFont typeface="Arial"/>
              <a:buChar char="•"/>
              <a:defRPr sz="1200"/>
            </a:lvl3pPr>
            <a:lvl4pPr indent="-304800" lvl="3" marL="1828800" algn="l">
              <a:lnSpc>
                <a:spcPct val="100000"/>
              </a:lnSpc>
              <a:spcBef>
                <a:spcPts val="300"/>
              </a:spcBef>
              <a:spcAft>
                <a:spcPts val="0"/>
              </a:spcAft>
              <a:buClr>
                <a:schemeClr val="dk1"/>
              </a:buClr>
              <a:buSzPts val="1200"/>
              <a:buFont typeface="Arial"/>
              <a:buChar char="•"/>
              <a:defRPr sz="12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45" name="Google Shape;845;p99"/>
          <p:cNvSpPr txBox="1"/>
          <p:nvPr>
            <p:ph idx="8" type="body"/>
          </p:nvPr>
        </p:nvSpPr>
        <p:spPr>
          <a:xfrm>
            <a:off x="3290456" y="301752"/>
            <a:ext cx="2653144" cy="996809"/>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4800"/>
              <a:buNone/>
              <a:defRPr b="0" i="0" sz="4800">
                <a:solidFill>
                  <a:schemeClr val="dk1"/>
                </a:solidFill>
                <a:latin typeface="Arial"/>
                <a:ea typeface="Arial"/>
                <a:cs typeface="Arial"/>
                <a:sym typeface="Arial"/>
              </a:defRPr>
            </a:lvl1pPr>
            <a:lvl2pPr indent="-228600" lvl="1" marL="914400" algn="l">
              <a:lnSpc>
                <a:spcPct val="100000"/>
              </a:lnSpc>
              <a:spcBef>
                <a:spcPts val="0"/>
              </a:spcBef>
              <a:spcAft>
                <a:spcPts val="0"/>
              </a:spcAft>
              <a:buClr>
                <a:schemeClr val="dk1"/>
              </a:buClr>
              <a:buSzPts val="1200"/>
              <a:buNone/>
              <a:defRPr/>
            </a:lvl2pPr>
            <a:lvl3pPr indent="-228600" lvl="2" marL="1371600" algn="l">
              <a:lnSpc>
                <a:spcPct val="100000"/>
              </a:lnSpc>
              <a:spcBef>
                <a:spcPts val="300"/>
              </a:spcBef>
              <a:spcAft>
                <a:spcPts val="0"/>
              </a:spcAft>
              <a:buClr>
                <a:schemeClr val="dk1"/>
              </a:buClr>
              <a:buSzPts val="1200"/>
              <a:buNone/>
              <a:defRPr/>
            </a:lvl3pPr>
            <a:lvl4pPr indent="-228600" lvl="3" marL="1828800" algn="l">
              <a:lnSpc>
                <a:spcPct val="100000"/>
              </a:lnSpc>
              <a:spcBef>
                <a:spcPts val="300"/>
              </a:spcBef>
              <a:spcAft>
                <a:spcPts val="0"/>
              </a:spcAft>
              <a:buClr>
                <a:schemeClr val="dk1"/>
              </a:buClr>
              <a:buSzPts val="1200"/>
              <a:buNone/>
              <a:defRPr/>
            </a:lvl4pPr>
            <a:lvl5pPr indent="-228600" lvl="4" marL="2286000" algn="l">
              <a:lnSpc>
                <a:spcPct val="100000"/>
              </a:lnSpc>
              <a:spcBef>
                <a:spcPts val="300"/>
              </a:spcBef>
              <a:spcAft>
                <a:spcPts val="0"/>
              </a:spcAft>
              <a:buClr>
                <a:schemeClr val="dk1"/>
              </a:buClr>
              <a:buSzPts val="12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6" name="Google Shape;846;p99"/>
          <p:cNvSpPr txBox="1"/>
          <p:nvPr>
            <p:ph type="title"/>
          </p:nvPr>
        </p:nvSpPr>
        <p:spPr>
          <a:xfrm>
            <a:off x="304801" y="304801"/>
            <a:ext cx="2667000" cy="116839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7" name="Google Shape;847;p99"/>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8" name="Google Shape;848;p99"/>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9" name="Google Shape;849;p99"/>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 showMasterSp="0">
  <p:cSld name="–        ">
    <p:bg>
      <p:bgPr>
        <a:solidFill>
          <a:srgbClr val="FFFF00"/>
        </a:solidFill>
      </p:bgPr>
    </p:bg>
    <p:spTree>
      <p:nvGrpSpPr>
        <p:cNvPr id="850" name="Shape 850"/>
        <p:cNvGrpSpPr/>
        <p:nvPr/>
      </p:nvGrpSpPr>
      <p:grpSpPr>
        <a:xfrm>
          <a:off x="0" y="0"/>
          <a:ext cx="0" cy="0"/>
          <a:chOff x="0" y="0"/>
          <a:chExt cx="0" cy="0"/>
        </a:xfrm>
      </p:grpSpPr>
      <p:sp>
        <p:nvSpPr>
          <p:cNvPr id="851" name="Google Shape;851;p100"/>
          <p:cNvSpPr/>
          <p:nvPr/>
        </p:nvSpPr>
        <p:spPr>
          <a:xfrm>
            <a:off x="304800" y="665369"/>
            <a:ext cx="11582400" cy="3045239"/>
          </a:xfrm>
          <a:prstGeom prst="rect">
            <a:avLst/>
          </a:prstGeom>
          <a:noFill/>
          <a:ln>
            <a:noFill/>
          </a:ln>
        </p:spPr>
        <p:txBody>
          <a:bodyPr anchorCtr="0" anchor="t" bIns="0" lIns="0" spcFirstLastPara="1" rIns="0" wrap="square" tIns="0">
            <a:noAutofit/>
          </a:bodyPr>
          <a:lstStyle/>
          <a:p>
            <a:pPr indent="0" lvl="0" marL="0" marR="0" rtl="0" algn="l">
              <a:lnSpc>
                <a:spcPct val="75000"/>
              </a:lnSpc>
              <a:spcBef>
                <a:spcPts val="0"/>
              </a:spcBef>
              <a:spcAft>
                <a:spcPts val="0"/>
              </a:spcAft>
              <a:buClr>
                <a:schemeClr val="dk1"/>
              </a:buClr>
              <a:buSzPts val="14400"/>
              <a:buFont typeface="Arial"/>
              <a:buNone/>
            </a:pPr>
            <a:r>
              <a:rPr b="0" i="0" lang="en-GB" sz="14400" u="none" cap="none" strike="noStrike">
                <a:solidFill>
                  <a:schemeClr val="dk1"/>
                </a:solidFill>
                <a:latin typeface="Arial"/>
                <a:ea typeface="Arial"/>
                <a:cs typeface="Arial"/>
                <a:sym typeface="Arial"/>
              </a:rPr>
              <a:t>Data</a:t>
            </a:r>
            <a:endParaRPr b="0" i="0" sz="1400" u="none" cap="none" strike="noStrike">
              <a:solidFill>
                <a:srgbClr val="000000"/>
              </a:solidFill>
              <a:latin typeface="Arial"/>
              <a:ea typeface="Arial"/>
              <a:cs typeface="Arial"/>
              <a:sym typeface="Arial"/>
            </a:endParaRPr>
          </a:p>
        </p:txBody>
      </p:sp>
      <p:sp>
        <p:nvSpPr>
          <p:cNvPr id="852" name="Google Shape;852;p100"/>
          <p:cNvSpPr/>
          <p:nvPr/>
        </p:nvSpPr>
        <p:spPr>
          <a:xfrm>
            <a:off x="304800" y="5436151"/>
            <a:ext cx="4870174" cy="109717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2400"/>
              <a:buFont typeface="Arial"/>
              <a:buNone/>
            </a:pPr>
            <a:r>
              <a:rPr b="0" i="0" lang="en-GB" sz="2400" u="none" cap="none" strike="noStrike">
                <a:solidFill>
                  <a:schemeClr val="dk1"/>
                </a:solidFill>
                <a:latin typeface="Arial"/>
                <a:ea typeface="Arial"/>
                <a:cs typeface="Arial"/>
                <a:sym typeface="Arial"/>
              </a:rPr>
              <a:t>Please note: this slide is intended for organization only. Do not use it in a presentation.</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ta">
  <p:cSld name="Data">
    <p:bg>
      <p:bgPr>
        <a:solidFill>
          <a:schemeClr val="lt2"/>
        </a:solidFill>
      </p:bgPr>
    </p:bg>
    <p:spTree>
      <p:nvGrpSpPr>
        <p:cNvPr id="853" name="Shape 853"/>
        <p:cNvGrpSpPr/>
        <p:nvPr/>
      </p:nvGrpSpPr>
      <p:grpSpPr>
        <a:xfrm>
          <a:off x="0" y="0"/>
          <a:ext cx="0" cy="0"/>
          <a:chOff x="0" y="0"/>
          <a:chExt cx="0" cy="0"/>
        </a:xfrm>
      </p:grpSpPr>
      <p:cxnSp>
        <p:nvCxnSpPr>
          <p:cNvPr id="854" name="Google Shape;854;p101"/>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sp>
        <p:nvSpPr>
          <p:cNvPr id="855" name="Google Shape;855;p101"/>
          <p:cNvSpPr txBox="1"/>
          <p:nvPr>
            <p:ph idx="1" type="body"/>
          </p:nvPr>
        </p:nvSpPr>
        <p:spPr>
          <a:xfrm>
            <a:off x="301625" y="1612899"/>
            <a:ext cx="11588752" cy="393382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200"/>
              <a:buNone/>
              <a:defRPr/>
            </a:lvl1pPr>
            <a:lvl2pPr indent="-342900" lvl="1" marL="914400" algn="l">
              <a:lnSpc>
                <a:spcPct val="100000"/>
              </a:lnSpc>
              <a:spcBef>
                <a:spcPts val="300"/>
              </a:spcBef>
              <a:spcAft>
                <a:spcPts val="0"/>
              </a:spcAft>
              <a:buClr>
                <a:schemeClr val="dk1"/>
              </a:buClr>
              <a:buSzPts val="1800"/>
              <a:buChar char="•"/>
              <a:defRPr/>
            </a:lvl2pPr>
            <a:lvl3pPr indent="-342900" lvl="2" marL="1371600" algn="l">
              <a:lnSpc>
                <a:spcPct val="100000"/>
              </a:lnSpc>
              <a:spcBef>
                <a:spcPts val="300"/>
              </a:spcBef>
              <a:spcAft>
                <a:spcPts val="0"/>
              </a:spcAft>
              <a:buClr>
                <a:schemeClr val="dk1"/>
              </a:buClr>
              <a:buSzPts val="1800"/>
              <a:buChar char="•"/>
              <a:defRPr/>
            </a:lvl3pPr>
            <a:lvl4pPr indent="-342900" lvl="3" marL="1828800" algn="l">
              <a:lnSpc>
                <a:spcPct val="100000"/>
              </a:lnSpc>
              <a:spcBef>
                <a:spcPts val="300"/>
              </a:spcBef>
              <a:spcAft>
                <a:spcPts val="0"/>
              </a:spcAft>
              <a:buClr>
                <a:schemeClr val="dk1"/>
              </a:buClr>
              <a:buSzPts val="1800"/>
              <a:buChar char="•"/>
              <a:defRPr/>
            </a:lvl4pPr>
            <a:lvl5pPr indent="-342900" lvl="4" marL="2286000" algn="l">
              <a:lnSpc>
                <a:spcPct val="100000"/>
              </a:lnSpc>
              <a:spcBef>
                <a:spcPts val="3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56" name="Google Shape;856;p101"/>
          <p:cNvSpPr txBox="1"/>
          <p:nvPr>
            <p:ph idx="2" type="body"/>
          </p:nvPr>
        </p:nvSpPr>
        <p:spPr>
          <a:xfrm>
            <a:off x="8228013" y="301625"/>
            <a:ext cx="3662364" cy="1008063"/>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200"/>
              <a:buNone/>
              <a:defRPr sz="1200"/>
            </a:lvl1pPr>
            <a:lvl2pPr indent="-304800" lvl="1" marL="914400" algn="l">
              <a:lnSpc>
                <a:spcPct val="100000"/>
              </a:lnSpc>
              <a:spcBef>
                <a:spcPts val="300"/>
              </a:spcBef>
              <a:spcAft>
                <a:spcPts val="0"/>
              </a:spcAft>
              <a:buClr>
                <a:schemeClr val="dk1"/>
              </a:buClr>
              <a:buSzPts val="1200"/>
              <a:buFont typeface="Arial"/>
              <a:buChar char="•"/>
              <a:defRPr sz="1200"/>
            </a:lvl2pPr>
            <a:lvl3pPr indent="-304800" lvl="2" marL="1371600" algn="l">
              <a:lnSpc>
                <a:spcPct val="100000"/>
              </a:lnSpc>
              <a:spcBef>
                <a:spcPts val="300"/>
              </a:spcBef>
              <a:spcAft>
                <a:spcPts val="0"/>
              </a:spcAft>
              <a:buClr>
                <a:schemeClr val="dk1"/>
              </a:buClr>
              <a:buSzPts val="1200"/>
              <a:buFont typeface="Arial"/>
              <a:buChar char="•"/>
              <a:defRPr sz="1200"/>
            </a:lvl3pPr>
            <a:lvl4pPr indent="-304800" lvl="3" marL="1828800" algn="l">
              <a:lnSpc>
                <a:spcPct val="100000"/>
              </a:lnSpc>
              <a:spcBef>
                <a:spcPts val="300"/>
              </a:spcBef>
              <a:spcAft>
                <a:spcPts val="0"/>
              </a:spcAft>
              <a:buClr>
                <a:schemeClr val="dk1"/>
              </a:buClr>
              <a:buSzPts val="1200"/>
              <a:buFont typeface="Arial"/>
              <a:buChar char="•"/>
              <a:defRPr sz="12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57" name="Google Shape;857;p101"/>
          <p:cNvSpPr txBox="1"/>
          <p:nvPr>
            <p:ph type="title"/>
          </p:nvPr>
        </p:nvSpPr>
        <p:spPr>
          <a:xfrm>
            <a:off x="304800" y="304801"/>
            <a:ext cx="4648200" cy="100329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8" name="Google Shape;858;p101"/>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9" name="Google Shape;859;p101"/>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0" name="Google Shape;860;p101"/>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ta, 2">
  <p:cSld name="Data, 2">
    <p:bg>
      <p:bgPr>
        <a:solidFill>
          <a:schemeClr val="lt2"/>
        </a:solidFill>
      </p:bgPr>
    </p:bg>
    <p:spTree>
      <p:nvGrpSpPr>
        <p:cNvPr id="861" name="Shape 861"/>
        <p:cNvGrpSpPr/>
        <p:nvPr/>
      </p:nvGrpSpPr>
      <p:grpSpPr>
        <a:xfrm>
          <a:off x="0" y="0"/>
          <a:ext cx="0" cy="0"/>
          <a:chOff x="0" y="0"/>
          <a:chExt cx="0" cy="0"/>
        </a:xfrm>
      </p:grpSpPr>
      <p:cxnSp>
        <p:nvCxnSpPr>
          <p:cNvPr id="862" name="Google Shape;862;p102"/>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sp>
        <p:nvSpPr>
          <p:cNvPr id="863" name="Google Shape;863;p102"/>
          <p:cNvSpPr txBox="1"/>
          <p:nvPr>
            <p:ph idx="1" type="body"/>
          </p:nvPr>
        </p:nvSpPr>
        <p:spPr>
          <a:xfrm>
            <a:off x="6169024" y="1612899"/>
            <a:ext cx="5715000" cy="393192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200"/>
              <a:buNone/>
              <a:defRPr/>
            </a:lvl1pPr>
            <a:lvl2pPr indent="-342900" lvl="1" marL="914400" algn="l">
              <a:lnSpc>
                <a:spcPct val="100000"/>
              </a:lnSpc>
              <a:spcBef>
                <a:spcPts val="300"/>
              </a:spcBef>
              <a:spcAft>
                <a:spcPts val="0"/>
              </a:spcAft>
              <a:buClr>
                <a:schemeClr val="dk1"/>
              </a:buClr>
              <a:buSzPts val="1800"/>
              <a:buChar char="•"/>
              <a:defRPr/>
            </a:lvl2pPr>
            <a:lvl3pPr indent="-342900" lvl="2" marL="1371600" algn="l">
              <a:lnSpc>
                <a:spcPct val="100000"/>
              </a:lnSpc>
              <a:spcBef>
                <a:spcPts val="300"/>
              </a:spcBef>
              <a:spcAft>
                <a:spcPts val="0"/>
              </a:spcAft>
              <a:buClr>
                <a:schemeClr val="dk1"/>
              </a:buClr>
              <a:buSzPts val="1800"/>
              <a:buChar char="•"/>
              <a:defRPr/>
            </a:lvl3pPr>
            <a:lvl4pPr indent="-342900" lvl="3" marL="1828800" algn="l">
              <a:lnSpc>
                <a:spcPct val="100000"/>
              </a:lnSpc>
              <a:spcBef>
                <a:spcPts val="300"/>
              </a:spcBef>
              <a:spcAft>
                <a:spcPts val="0"/>
              </a:spcAft>
              <a:buClr>
                <a:schemeClr val="dk1"/>
              </a:buClr>
              <a:buSzPts val="1800"/>
              <a:buChar char="•"/>
              <a:defRPr/>
            </a:lvl4pPr>
            <a:lvl5pPr indent="-342900" lvl="4" marL="2286000" algn="l">
              <a:lnSpc>
                <a:spcPct val="100000"/>
              </a:lnSpc>
              <a:spcBef>
                <a:spcPts val="3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4" name="Google Shape;864;p102"/>
          <p:cNvSpPr txBox="1"/>
          <p:nvPr>
            <p:ph idx="2" type="body"/>
          </p:nvPr>
        </p:nvSpPr>
        <p:spPr>
          <a:xfrm>
            <a:off x="301624" y="1612899"/>
            <a:ext cx="5715000" cy="393192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200"/>
              <a:buNone/>
              <a:defRPr/>
            </a:lvl1pPr>
            <a:lvl2pPr indent="-342900" lvl="1" marL="914400" algn="l">
              <a:lnSpc>
                <a:spcPct val="100000"/>
              </a:lnSpc>
              <a:spcBef>
                <a:spcPts val="300"/>
              </a:spcBef>
              <a:spcAft>
                <a:spcPts val="0"/>
              </a:spcAft>
              <a:buClr>
                <a:schemeClr val="dk1"/>
              </a:buClr>
              <a:buSzPts val="1800"/>
              <a:buChar char="•"/>
              <a:defRPr/>
            </a:lvl2pPr>
            <a:lvl3pPr indent="-342900" lvl="2" marL="1371600" algn="l">
              <a:lnSpc>
                <a:spcPct val="100000"/>
              </a:lnSpc>
              <a:spcBef>
                <a:spcPts val="300"/>
              </a:spcBef>
              <a:spcAft>
                <a:spcPts val="0"/>
              </a:spcAft>
              <a:buClr>
                <a:schemeClr val="dk1"/>
              </a:buClr>
              <a:buSzPts val="1800"/>
              <a:buChar char="•"/>
              <a:defRPr/>
            </a:lvl3pPr>
            <a:lvl4pPr indent="-342900" lvl="3" marL="1828800" algn="l">
              <a:lnSpc>
                <a:spcPct val="100000"/>
              </a:lnSpc>
              <a:spcBef>
                <a:spcPts val="300"/>
              </a:spcBef>
              <a:spcAft>
                <a:spcPts val="0"/>
              </a:spcAft>
              <a:buClr>
                <a:schemeClr val="dk1"/>
              </a:buClr>
              <a:buSzPts val="1800"/>
              <a:buChar char="•"/>
              <a:defRPr/>
            </a:lvl4pPr>
            <a:lvl5pPr indent="-342900" lvl="4" marL="2286000" algn="l">
              <a:lnSpc>
                <a:spcPct val="100000"/>
              </a:lnSpc>
              <a:spcBef>
                <a:spcPts val="3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5" name="Google Shape;865;p102"/>
          <p:cNvSpPr txBox="1"/>
          <p:nvPr>
            <p:ph idx="3" type="body"/>
          </p:nvPr>
        </p:nvSpPr>
        <p:spPr>
          <a:xfrm>
            <a:off x="8228013" y="301625"/>
            <a:ext cx="3662364" cy="1008063"/>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200"/>
              <a:buNone/>
              <a:defRPr sz="1200"/>
            </a:lvl1pPr>
            <a:lvl2pPr indent="-304800" lvl="1" marL="914400" algn="l">
              <a:lnSpc>
                <a:spcPct val="100000"/>
              </a:lnSpc>
              <a:spcBef>
                <a:spcPts val="300"/>
              </a:spcBef>
              <a:spcAft>
                <a:spcPts val="0"/>
              </a:spcAft>
              <a:buClr>
                <a:schemeClr val="dk1"/>
              </a:buClr>
              <a:buSzPts val="1200"/>
              <a:buFont typeface="Arial"/>
              <a:buChar char="•"/>
              <a:defRPr sz="1200"/>
            </a:lvl2pPr>
            <a:lvl3pPr indent="-304800" lvl="2" marL="1371600" algn="l">
              <a:lnSpc>
                <a:spcPct val="100000"/>
              </a:lnSpc>
              <a:spcBef>
                <a:spcPts val="300"/>
              </a:spcBef>
              <a:spcAft>
                <a:spcPts val="0"/>
              </a:spcAft>
              <a:buClr>
                <a:schemeClr val="dk1"/>
              </a:buClr>
              <a:buSzPts val="1200"/>
              <a:buFont typeface="Arial"/>
              <a:buChar char="•"/>
              <a:defRPr sz="1200"/>
            </a:lvl3pPr>
            <a:lvl4pPr indent="-304800" lvl="3" marL="1828800" algn="l">
              <a:lnSpc>
                <a:spcPct val="100000"/>
              </a:lnSpc>
              <a:spcBef>
                <a:spcPts val="300"/>
              </a:spcBef>
              <a:spcAft>
                <a:spcPts val="0"/>
              </a:spcAft>
              <a:buClr>
                <a:schemeClr val="dk1"/>
              </a:buClr>
              <a:buSzPts val="1200"/>
              <a:buFont typeface="Arial"/>
              <a:buChar char="•"/>
              <a:defRPr sz="12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66" name="Google Shape;866;p102"/>
          <p:cNvSpPr txBox="1"/>
          <p:nvPr>
            <p:ph type="title"/>
          </p:nvPr>
        </p:nvSpPr>
        <p:spPr>
          <a:xfrm>
            <a:off x="304800" y="304801"/>
            <a:ext cx="4648200" cy="100329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7" name="Google Shape;867;p102"/>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8" name="Google Shape;868;p102"/>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9" name="Google Shape;869;p102"/>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ta, 3">
  <p:cSld name="Data, 3">
    <p:bg>
      <p:bgPr>
        <a:solidFill>
          <a:schemeClr val="lt2"/>
        </a:solidFill>
      </p:bgPr>
    </p:bg>
    <p:spTree>
      <p:nvGrpSpPr>
        <p:cNvPr id="870" name="Shape 870"/>
        <p:cNvGrpSpPr/>
        <p:nvPr/>
      </p:nvGrpSpPr>
      <p:grpSpPr>
        <a:xfrm>
          <a:off x="0" y="0"/>
          <a:ext cx="0" cy="0"/>
          <a:chOff x="0" y="0"/>
          <a:chExt cx="0" cy="0"/>
        </a:xfrm>
      </p:grpSpPr>
      <p:cxnSp>
        <p:nvCxnSpPr>
          <p:cNvPr id="871" name="Google Shape;871;p103"/>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sp>
        <p:nvSpPr>
          <p:cNvPr id="872" name="Google Shape;872;p103"/>
          <p:cNvSpPr txBox="1"/>
          <p:nvPr>
            <p:ph idx="1" type="body"/>
          </p:nvPr>
        </p:nvSpPr>
        <p:spPr>
          <a:xfrm>
            <a:off x="8226425" y="1612899"/>
            <a:ext cx="3660775" cy="393382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200"/>
              <a:buNone/>
              <a:defRPr/>
            </a:lvl1pPr>
            <a:lvl2pPr indent="-342900" lvl="1" marL="914400" algn="l">
              <a:lnSpc>
                <a:spcPct val="100000"/>
              </a:lnSpc>
              <a:spcBef>
                <a:spcPts val="300"/>
              </a:spcBef>
              <a:spcAft>
                <a:spcPts val="0"/>
              </a:spcAft>
              <a:buClr>
                <a:schemeClr val="dk1"/>
              </a:buClr>
              <a:buSzPts val="1800"/>
              <a:buChar char="•"/>
              <a:defRPr/>
            </a:lvl2pPr>
            <a:lvl3pPr indent="-342900" lvl="2" marL="1371600" algn="l">
              <a:lnSpc>
                <a:spcPct val="100000"/>
              </a:lnSpc>
              <a:spcBef>
                <a:spcPts val="300"/>
              </a:spcBef>
              <a:spcAft>
                <a:spcPts val="0"/>
              </a:spcAft>
              <a:buClr>
                <a:schemeClr val="dk1"/>
              </a:buClr>
              <a:buSzPts val="1800"/>
              <a:buChar char="•"/>
              <a:defRPr/>
            </a:lvl3pPr>
            <a:lvl4pPr indent="-342900" lvl="3" marL="1828800" algn="l">
              <a:lnSpc>
                <a:spcPct val="100000"/>
              </a:lnSpc>
              <a:spcBef>
                <a:spcPts val="300"/>
              </a:spcBef>
              <a:spcAft>
                <a:spcPts val="0"/>
              </a:spcAft>
              <a:buClr>
                <a:schemeClr val="dk1"/>
              </a:buClr>
              <a:buSzPts val="1800"/>
              <a:buChar char="•"/>
              <a:defRPr/>
            </a:lvl4pPr>
            <a:lvl5pPr indent="-342900" lvl="4" marL="2286000" algn="l">
              <a:lnSpc>
                <a:spcPct val="100000"/>
              </a:lnSpc>
              <a:spcBef>
                <a:spcPts val="3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3" name="Google Shape;873;p103"/>
          <p:cNvSpPr txBox="1"/>
          <p:nvPr>
            <p:ph idx="2" type="body"/>
          </p:nvPr>
        </p:nvSpPr>
        <p:spPr>
          <a:xfrm>
            <a:off x="4264025" y="1612899"/>
            <a:ext cx="3660775" cy="393382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200"/>
              <a:buNone/>
              <a:defRPr/>
            </a:lvl1pPr>
            <a:lvl2pPr indent="-342900" lvl="1" marL="914400" algn="l">
              <a:lnSpc>
                <a:spcPct val="100000"/>
              </a:lnSpc>
              <a:spcBef>
                <a:spcPts val="300"/>
              </a:spcBef>
              <a:spcAft>
                <a:spcPts val="0"/>
              </a:spcAft>
              <a:buClr>
                <a:schemeClr val="dk1"/>
              </a:buClr>
              <a:buSzPts val="1800"/>
              <a:buChar char="•"/>
              <a:defRPr/>
            </a:lvl2pPr>
            <a:lvl3pPr indent="-342900" lvl="2" marL="1371600" algn="l">
              <a:lnSpc>
                <a:spcPct val="100000"/>
              </a:lnSpc>
              <a:spcBef>
                <a:spcPts val="300"/>
              </a:spcBef>
              <a:spcAft>
                <a:spcPts val="0"/>
              </a:spcAft>
              <a:buClr>
                <a:schemeClr val="dk1"/>
              </a:buClr>
              <a:buSzPts val="1800"/>
              <a:buChar char="•"/>
              <a:defRPr/>
            </a:lvl3pPr>
            <a:lvl4pPr indent="-342900" lvl="3" marL="1828800" algn="l">
              <a:lnSpc>
                <a:spcPct val="100000"/>
              </a:lnSpc>
              <a:spcBef>
                <a:spcPts val="300"/>
              </a:spcBef>
              <a:spcAft>
                <a:spcPts val="0"/>
              </a:spcAft>
              <a:buClr>
                <a:schemeClr val="dk1"/>
              </a:buClr>
              <a:buSzPts val="1800"/>
              <a:buChar char="•"/>
              <a:defRPr/>
            </a:lvl4pPr>
            <a:lvl5pPr indent="-342900" lvl="4" marL="2286000" algn="l">
              <a:lnSpc>
                <a:spcPct val="100000"/>
              </a:lnSpc>
              <a:spcBef>
                <a:spcPts val="3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4" name="Google Shape;874;p103"/>
          <p:cNvSpPr txBox="1"/>
          <p:nvPr>
            <p:ph idx="3" type="body"/>
          </p:nvPr>
        </p:nvSpPr>
        <p:spPr>
          <a:xfrm>
            <a:off x="301625" y="1612899"/>
            <a:ext cx="3660775" cy="393382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200"/>
              <a:buNone/>
              <a:defRPr/>
            </a:lvl1pPr>
            <a:lvl2pPr indent="-342900" lvl="1" marL="914400" algn="l">
              <a:lnSpc>
                <a:spcPct val="100000"/>
              </a:lnSpc>
              <a:spcBef>
                <a:spcPts val="300"/>
              </a:spcBef>
              <a:spcAft>
                <a:spcPts val="0"/>
              </a:spcAft>
              <a:buClr>
                <a:schemeClr val="dk1"/>
              </a:buClr>
              <a:buSzPts val="1800"/>
              <a:buChar char="•"/>
              <a:defRPr/>
            </a:lvl2pPr>
            <a:lvl3pPr indent="-342900" lvl="2" marL="1371600" algn="l">
              <a:lnSpc>
                <a:spcPct val="100000"/>
              </a:lnSpc>
              <a:spcBef>
                <a:spcPts val="300"/>
              </a:spcBef>
              <a:spcAft>
                <a:spcPts val="0"/>
              </a:spcAft>
              <a:buClr>
                <a:schemeClr val="dk1"/>
              </a:buClr>
              <a:buSzPts val="1800"/>
              <a:buChar char="•"/>
              <a:defRPr/>
            </a:lvl3pPr>
            <a:lvl4pPr indent="-342900" lvl="3" marL="1828800" algn="l">
              <a:lnSpc>
                <a:spcPct val="100000"/>
              </a:lnSpc>
              <a:spcBef>
                <a:spcPts val="300"/>
              </a:spcBef>
              <a:spcAft>
                <a:spcPts val="0"/>
              </a:spcAft>
              <a:buClr>
                <a:schemeClr val="dk1"/>
              </a:buClr>
              <a:buSzPts val="1800"/>
              <a:buChar char="•"/>
              <a:defRPr/>
            </a:lvl4pPr>
            <a:lvl5pPr indent="-342900" lvl="4" marL="2286000" algn="l">
              <a:lnSpc>
                <a:spcPct val="100000"/>
              </a:lnSpc>
              <a:spcBef>
                <a:spcPts val="3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5" name="Google Shape;875;p103"/>
          <p:cNvSpPr txBox="1"/>
          <p:nvPr>
            <p:ph idx="4" type="body"/>
          </p:nvPr>
        </p:nvSpPr>
        <p:spPr>
          <a:xfrm>
            <a:off x="8228013" y="301625"/>
            <a:ext cx="3662364" cy="1008063"/>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200"/>
              <a:buNone/>
              <a:defRPr sz="1200"/>
            </a:lvl1pPr>
            <a:lvl2pPr indent="-304800" lvl="1" marL="914400" algn="l">
              <a:lnSpc>
                <a:spcPct val="100000"/>
              </a:lnSpc>
              <a:spcBef>
                <a:spcPts val="300"/>
              </a:spcBef>
              <a:spcAft>
                <a:spcPts val="0"/>
              </a:spcAft>
              <a:buClr>
                <a:schemeClr val="dk1"/>
              </a:buClr>
              <a:buSzPts val="1200"/>
              <a:buFont typeface="Arial"/>
              <a:buChar char="•"/>
              <a:defRPr sz="1200"/>
            </a:lvl2pPr>
            <a:lvl3pPr indent="-304800" lvl="2" marL="1371600" algn="l">
              <a:lnSpc>
                <a:spcPct val="100000"/>
              </a:lnSpc>
              <a:spcBef>
                <a:spcPts val="300"/>
              </a:spcBef>
              <a:spcAft>
                <a:spcPts val="0"/>
              </a:spcAft>
              <a:buClr>
                <a:schemeClr val="dk1"/>
              </a:buClr>
              <a:buSzPts val="1200"/>
              <a:buFont typeface="Arial"/>
              <a:buChar char="•"/>
              <a:defRPr sz="1200"/>
            </a:lvl3pPr>
            <a:lvl4pPr indent="-304800" lvl="3" marL="1828800" algn="l">
              <a:lnSpc>
                <a:spcPct val="100000"/>
              </a:lnSpc>
              <a:spcBef>
                <a:spcPts val="300"/>
              </a:spcBef>
              <a:spcAft>
                <a:spcPts val="0"/>
              </a:spcAft>
              <a:buClr>
                <a:schemeClr val="dk1"/>
              </a:buClr>
              <a:buSzPts val="1200"/>
              <a:buFont typeface="Arial"/>
              <a:buChar char="•"/>
              <a:defRPr sz="12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76" name="Google Shape;876;p103"/>
          <p:cNvSpPr txBox="1"/>
          <p:nvPr>
            <p:ph type="title"/>
          </p:nvPr>
        </p:nvSpPr>
        <p:spPr>
          <a:xfrm>
            <a:off x="304800" y="304801"/>
            <a:ext cx="4648200" cy="100329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7" name="Google Shape;877;p103"/>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8" name="Google Shape;878;p103"/>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9" name="Google Shape;879;p103"/>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ta, right">
  <p:cSld name="Data, right">
    <p:bg>
      <p:bgPr>
        <a:solidFill>
          <a:schemeClr val="lt2"/>
        </a:solidFill>
      </p:bgPr>
    </p:bg>
    <p:spTree>
      <p:nvGrpSpPr>
        <p:cNvPr id="880" name="Shape 880"/>
        <p:cNvGrpSpPr/>
        <p:nvPr/>
      </p:nvGrpSpPr>
      <p:grpSpPr>
        <a:xfrm>
          <a:off x="0" y="0"/>
          <a:ext cx="0" cy="0"/>
          <a:chOff x="0" y="0"/>
          <a:chExt cx="0" cy="0"/>
        </a:xfrm>
      </p:grpSpPr>
      <p:cxnSp>
        <p:nvCxnSpPr>
          <p:cNvPr id="881" name="Google Shape;881;p104"/>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sp>
        <p:nvSpPr>
          <p:cNvPr id="882" name="Google Shape;882;p104"/>
          <p:cNvSpPr txBox="1"/>
          <p:nvPr>
            <p:ph idx="1" type="body"/>
          </p:nvPr>
        </p:nvSpPr>
        <p:spPr>
          <a:xfrm>
            <a:off x="5257799" y="304799"/>
            <a:ext cx="6632577" cy="574852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200"/>
              <a:buNone/>
              <a:defRPr/>
            </a:lvl1pPr>
            <a:lvl2pPr indent="-342900" lvl="1" marL="914400" algn="l">
              <a:lnSpc>
                <a:spcPct val="100000"/>
              </a:lnSpc>
              <a:spcBef>
                <a:spcPts val="300"/>
              </a:spcBef>
              <a:spcAft>
                <a:spcPts val="0"/>
              </a:spcAft>
              <a:buClr>
                <a:schemeClr val="dk1"/>
              </a:buClr>
              <a:buSzPts val="1800"/>
              <a:buChar char="•"/>
              <a:defRPr/>
            </a:lvl2pPr>
            <a:lvl3pPr indent="-342900" lvl="2" marL="1371600" algn="l">
              <a:lnSpc>
                <a:spcPct val="100000"/>
              </a:lnSpc>
              <a:spcBef>
                <a:spcPts val="300"/>
              </a:spcBef>
              <a:spcAft>
                <a:spcPts val="0"/>
              </a:spcAft>
              <a:buClr>
                <a:schemeClr val="dk1"/>
              </a:buClr>
              <a:buSzPts val="1800"/>
              <a:buChar char="•"/>
              <a:defRPr/>
            </a:lvl3pPr>
            <a:lvl4pPr indent="-342900" lvl="3" marL="1828800" algn="l">
              <a:lnSpc>
                <a:spcPct val="100000"/>
              </a:lnSpc>
              <a:spcBef>
                <a:spcPts val="300"/>
              </a:spcBef>
              <a:spcAft>
                <a:spcPts val="0"/>
              </a:spcAft>
              <a:buClr>
                <a:schemeClr val="dk1"/>
              </a:buClr>
              <a:buSzPts val="1800"/>
              <a:buChar char="•"/>
              <a:defRPr/>
            </a:lvl4pPr>
            <a:lvl5pPr indent="-342900" lvl="4" marL="2286000" algn="l">
              <a:lnSpc>
                <a:spcPct val="100000"/>
              </a:lnSpc>
              <a:spcBef>
                <a:spcPts val="3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3" name="Google Shape;883;p104"/>
          <p:cNvSpPr txBox="1"/>
          <p:nvPr>
            <p:ph idx="2" type="body"/>
          </p:nvPr>
        </p:nvSpPr>
        <p:spPr>
          <a:xfrm>
            <a:off x="304800" y="1612900"/>
            <a:ext cx="3662364" cy="411037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300"/>
              </a:spcBef>
              <a:spcAft>
                <a:spcPts val="0"/>
              </a:spcAft>
              <a:buClr>
                <a:schemeClr val="dk1"/>
              </a:buClr>
              <a:buSzPts val="1200"/>
              <a:buNone/>
              <a:defRPr sz="1200"/>
            </a:lvl1pPr>
            <a:lvl2pPr indent="-304800" lvl="1" marL="914400" algn="l">
              <a:lnSpc>
                <a:spcPct val="100000"/>
              </a:lnSpc>
              <a:spcBef>
                <a:spcPts val="300"/>
              </a:spcBef>
              <a:spcAft>
                <a:spcPts val="0"/>
              </a:spcAft>
              <a:buClr>
                <a:schemeClr val="dk1"/>
              </a:buClr>
              <a:buSzPts val="1200"/>
              <a:buFont typeface="Arial"/>
              <a:buChar char="•"/>
              <a:defRPr sz="1200"/>
            </a:lvl2pPr>
            <a:lvl3pPr indent="-304800" lvl="2" marL="1371600" algn="l">
              <a:lnSpc>
                <a:spcPct val="100000"/>
              </a:lnSpc>
              <a:spcBef>
                <a:spcPts val="300"/>
              </a:spcBef>
              <a:spcAft>
                <a:spcPts val="0"/>
              </a:spcAft>
              <a:buClr>
                <a:schemeClr val="dk1"/>
              </a:buClr>
              <a:buSzPts val="1200"/>
              <a:buFont typeface="Arial"/>
              <a:buChar char="•"/>
              <a:defRPr sz="1200"/>
            </a:lvl3pPr>
            <a:lvl4pPr indent="-304800" lvl="3" marL="1828800" algn="l">
              <a:lnSpc>
                <a:spcPct val="100000"/>
              </a:lnSpc>
              <a:spcBef>
                <a:spcPts val="300"/>
              </a:spcBef>
              <a:spcAft>
                <a:spcPts val="0"/>
              </a:spcAft>
              <a:buClr>
                <a:schemeClr val="dk1"/>
              </a:buClr>
              <a:buSzPts val="1200"/>
              <a:buFont typeface="Arial"/>
              <a:buChar char="•"/>
              <a:defRPr sz="1200"/>
            </a:lvl4pPr>
            <a:lvl5pPr indent="-304800" lvl="4" marL="2286000" algn="l">
              <a:lnSpc>
                <a:spcPct val="100000"/>
              </a:lnSpc>
              <a:spcBef>
                <a:spcPts val="300"/>
              </a:spcBef>
              <a:spcAft>
                <a:spcPts val="0"/>
              </a:spcAft>
              <a:buClr>
                <a:schemeClr val="dk1"/>
              </a:buClr>
              <a:buSzPts val="1200"/>
              <a:buFont typeface="Arial"/>
              <a:buChar char="•"/>
              <a:defRPr sz="12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84" name="Google Shape;884;p104"/>
          <p:cNvSpPr txBox="1"/>
          <p:nvPr>
            <p:ph type="title"/>
          </p:nvPr>
        </p:nvSpPr>
        <p:spPr>
          <a:xfrm>
            <a:off x="304800" y="304801"/>
            <a:ext cx="3659188" cy="100329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5" name="Google Shape;885;p104"/>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6" name="Google Shape;886;p104"/>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7" name="Google Shape;887;p104"/>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 showMasterSp="0">
  <p:cSld name="–         ">
    <p:bg>
      <p:bgPr>
        <a:solidFill>
          <a:srgbClr val="FFFF00"/>
        </a:solidFill>
      </p:bgPr>
    </p:bg>
    <p:spTree>
      <p:nvGrpSpPr>
        <p:cNvPr id="888" name="Shape 888"/>
        <p:cNvGrpSpPr/>
        <p:nvPr/>
      </p:nvGrpSpPr>
      <p:grpSpPr>
        <a:xfrm>
          <a:off x="0" y="0"/>
          <a:ext cx="0" cy="0"/>
          <a:chOff x="0" y="0"/>
          <a:chExt cx="0" cy="0"/>
        </a:xfrm>
      </p:grpSpPr>
      <p:sp>
        <p:nvSpPr>
          <p:cNvPr id="889" name="Google Shape;889;p105"/>
          <p:cNvSpPr/>
          <p:nvPr/>
        </p:nvSpPr>
        <p:spPr>
          <a:xfrm>
            <a:off x="304800" y="665369"/>
            <a:ext cx="11582400" cy="3045239"/>
          </a:xfrm>
          <a:prstGeom prst="rect">
            <a:avLst/>
          </a:prstGeom>
          <a:noFill/>
          <a:ln>
            <a:noFill/>
          </a:ln>
        </p:spPr>
        <p:txBody>
          <a:bodyPr anchorCtr="0" anchor="t" bIns="0" lIns="0" spcFirstLastPara="1" rIns="0" wrap="square" tIns="0">
            <a:noAutofit/>
          </a:bodyPr>
          <a:lstStyle/>
          <a:p>
            <a:pPr indent="0" lvl="0" marL="0" marR="0" rtl="0" algn="l">
              <a:lnSpc>
                <a:spcPct val="75000"/>
              </a:lnSpc>
              <a:spcBef>
                <a:spcPts val="0"/>
              </a:spcBef>
              <a:spcAft>
                <a:spcPts val="0"/>
              </a:spcAft>
              <a:buClr>
                <a:schemeClr val="dk1"/>
              </a:buClr>
              <a:buSzPts val="14400"/>
              <a:buFont typeface="Arial"/>
              <a:buNone/>
            </a:pPr>
            <a:r>
              <a:rPr b="0" i="0" lang="en-GB" sz="14400" u="none" cap="none" strike="noStrike">
                <a:solidFill>
                  <a:schemeClr val="dk1"/>
                </a:solidFill>
                <a:latin typeface="Arial"/>
                <a:ea typeface="Arial"/>
                <a:cs typeface="Arial"/>
                <a:sym typeface="Arial"/>
              </a:rPr>
              <a:t>Closing</a:t>
            </a:r>
            <a:endParaRPr b="0" i="0" sz="1400" u="none" cap="none" strike="noStrike">
              <a:solidFill>
                <a:srgbClr val="000000"/>
              </a:solidFill>
              <a:latin typeface="Arial"/>
              <a:ea typeface="Arial"/>
              <a:cs typeface="Arial"/>
              <a:sym typeface="Arial"/>
            </a:endParaRPr>
          </a:p>
        </p:txBody>
      </p:sp>
      <p:sp>
        <p:nvSpPr>
          <p:cNvPr id="890" name="Google Shape;890;p105"/>
          <p:cNvSpPr/>
          <p:nvPr/>
        </p:nvSpPr>
        <p:spPr>
          <a:xfrm>
            <a:off x="304800" y="5436151"/>
            <a:ext cx="4870174" cy="109717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2400"/>
              <a:buFont typeface="Arial"/>
              <a:buNone/>
            </a:pPr>
            <a:r>
              <a:rPr b="0" i="0" lang="en-GB" sz="2400" u="none" cap="none" strike="noStrike">
                <a:solidFill>
                  <a:schemeClr val="dk1"/>
                </a:solidFill>
                <a:latin typeface="Arial"/>
                <a:ea typeface="Arial"/>
                <a:cs typeface="Arial"/>
                <a:sym typeface="Arial"/>
              </a:rPr>
              <a:t>Please note: this slide is intended for organization only. Do not use it in a presentation.</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gal">
  <p:cSld name="Legal">
    <p:bg>
      <p:bgPr>
        <a:solidFill>
          <a:schemeClr val="lt2"/>
        </a:solidFill>
      </p:bgPr>
    </p:bg>
    <p:spTree>
      <p:nvGrpSpPr>
        <p:cNvPr id="891" name="Shape 891"/>
        <p:cNvGrpSpPr/>
        <p:nvPr/>
      </p:nvGrpSpPr>
      <p:grpSpPr>
        <a:xfrm>
          <a:off x="0" y="0"/>
          <a:ext cx="0" cy="0"/>
          <a:chOff x="0" y="0"/>
          <a:chExt cx="0" cy="0"/>
        </a:xfrm>
      </p:grpSpPr>
      <p:cxnSp>
        <p:nvCxnSpPr>
          <p:cNvPr id="892" name="Google Shape;892;p106"/>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sp>
        <p:nvSpPr>
          <p:cNvPr id="893" name="Google Shape;893;p106"/>
          <p:cNvSpPr txBox="1"/>
          <p:nvPr>
            <p:ph idx="1" type="body"/>
          </p:nvPr>
        </p:nvSpPr>
        <p:spPr>
          <a:xfrm>
            <a:off x="304800" y="1612900"/>
            <a:ext cx="11582400" cy="433454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800"/>
              <a:buNone/>
              <a:defRPr sz="800"/>
            </a:lvl1pPr>
            <a:lvl2pPr indent="-342900" lvl="1" marL="914400" algn="l">
              <a:lnSpc>
                <a:spcPct val="100000"/>
              </a:lnSpc>
              <a:spcBef>
                <a:spcPts val="300"/>
              </a:spcBef>
              <a:spcAft>
                <a:spcPts val="0"/>
              </a:spcAft>
              <a:buClr>
                <a:schemeClr val="dk1"/>
              </a:buClr>
              <a:buSzPts val="1800"/>
              <a:buChar char="•"/>
              <a:defRPr/>
            </a:lvl2pPr>
            <a:lvl3pPr indent="-342900" lvl="2" marL="1371600" algn="l">
              <a:lnSpc>
                <a:spcPct val="100000"/>
              </a:lnSpc>
              <a:spcBef>
                <a:spcPts val="300"/>
              </a:spcBef>
              <a:spcAft>
                <a:spcPts val="0"/>
              </a:spcAft>
              <a:buClr>
                <a:schemeClr val="dk1"/>
              </a:buClr>
              <a:buSzPts val="1800"/>
              <a:buChar char="•"/>
              <a:defRPr/>
            </a:lvl3pPr>
            <a:lvl4pPr indent="-342900" lvl="3" marL="1828800" algn="l">
              <a:lnSpc>
                <a:spcPct val="100000"/>
              </a:lnSpc>
              <a:spcBef>
                <a:spcPts val="300"/>
              </a:spcBef>
              <a:spcAft>
                <a:spcPts val="0"/>
              </a:spcAft>
              <a:buClr>
                <a:schemeClr val="dk1"/>
              </a:buClr>
              <a:buSzPts val="1800"/>
              <a:buChar char="•"/>
              <a:defRPr/>
            </a:lvl4pPr>
            <a:lvl5pPr indent="-342900" lvl="4" marL="2286000" algn="l">
              <a:lnSpc>
                <a:spcPct val="100000"/>
              </a:lnSpc>
              <a:spcBef>
                <a:spcPts val="3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4" name="Google Shape;894;p106"/>
          <p:cNvSpPr txBox="1"/>
          <p:nvPr>
            <p:ph type="title"/>
          </p:nvPr>
        </p:nvSpPr>
        <p:spPr>
          <a:xfrm>
            <a:off x="304800" y="304801"/>
            <a:ext cx="11582400" cy="100329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5" name="Google Shape;895;p106"/>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6" name="Google Shape;896;p106"/>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7" name="Google Shape;897;p106"/>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gal, continued">
  <p:cSld name="Legal, continued">
    <p:bg>
      <p:bgPr>
        <a:solidFill>
          <a:schemeClr val="lt2"/>
        </a:solidFill>
      </p:bgPr>
    </p:bg>
    <p:spTree>
      <p:nvGrpSpPr>
        <p:cNvPr id="898" name="Shape 898"/>
        <p:cNvGrpSpPr/>
        <p:nvPr/>
      </p:nvGrpSpPr>
      <p:grpSpPr>
        <a:xfrm>
          <a:off x="0" y="0"/>
          <a:ext cx="0" cy="0"/>
          <a:chOff x="0" y="0"/>
          <a:chExt cx="0" cy="0"/>
        </a:xfrm>
      </p:grpSpPr>
      <p:sp>
        <p:nvSpPr>
          <p:cNvPr id="899" name="Google Shape;899;p107"/>
          <p:cNvSpPr txBox="1"/>
          <p:nvPr>
            <p:ph idx="1" type="body"/>
          </p:nvPr>
        </p:nvSpPr>
        <p:spPr>
          <a:xfrm>
            <a:off x="304800" y="304801"/>
            <a:ext cx="11582400" cy="5642638"/>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800"/>
              <a:buNone/>
              <a:defRPr sz="800"/>
            </a:lvl1pPr>
            <a:lvl2pPr indent="-342900" lvl="1" marL="914400" algn="l">
              <a:lnSpc>
                <a:spcPct val="100000"/>
              </a:lnSpc>
              <a:spcBef>
                <a:spcPts val="300"/>
              </a:spcBef>
              <a:spcAft>
                <a:spcPts val="0"/>
              </a:spcAft>
              <a:buClr>
                <a:schemeClr val="dk1"/>
              </a:buClr>
              <a:buSzPts val="1800"/>
              <a:buChar char="•"/>
              <a:defRPr/>
            </a:lvl2pPr>
            <a:lvl3pPr indent="-342900" lvl="2" marL="1371600" algn="l">
              <a:lnSpc>
                <a:spcPct val="100000"/>
              </a:lnSpc>
              <a:spcBef>
                <a:spcPts val="300"/>
              </a:spcBef>
              <a:spcAft>
                <a:spcPts val="0"/>
              </a:spcAft>
              <a:buClr>
                <a:schemeClr val="dk1"/>
              </a:buClr>
              <a:buSzPts val="1800"/>
              <a:buChar char="•"/>
              <a:defRPr/>
            </a:lvl3pPr>
            <a:lvl4pPr indent="-342900" lvl="3" marL="1828800" algn="l">
              <a:lnSpc>
                <a:spcPct val="100000"/>
              </a:lnSpc>
              <a:spcBef>
                <a:spcPts val="300"/>
              </a:spcBef>
              <a:spcAft>
                <a:spcPts val="0"/>
              </a:spcAft>
              <a:buClr>
                <a:schemeClr val="dk1"/>
              </a:buClr>
              <a:buSzPts val="1800"/>
              <a:buChar char="•"/>
              <a:defRPr/>
            </a:lvl4pPr>
            <a:lvl5pPr indent="-342900" lvl="4" marL="2286000" algn="l">
              <a:lnSpc>
                <a:spcPct val="100000"/>
              </a:lnSpc>
              <a:spcBef>
                <a:spcPts val="3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900" name="Google Shape;900;p107"/>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sp>
        <p:nvSpPr>
          <p:cNvPr id="901" name="Google Shape;901;p107"/>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2" name="Google Shape;902;p107"/>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3" name="Google Shape;903;p107"/>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gray" showMasterSp="0">
  <p:cSld name="End, gray">
    <p:bg>
      <p:bgPr>
        <a:solidFill>
          <a:schemeClr val="lt1"/>
        </a:solidFill>
      </p:bgPr>
    </p:bg>
    <p:spTree>
      <p:nvGrpSpPr>
        <p:cNvPr id="904" name="Shape 904"/>
        <p:cNvGrpSpPr/>
        <p:nvPr/>
      </p:nvGrpSpPr>
      <p:grpSpPr>
        <a:xfrm>
          <a:off x="0" y="0"/>
          <a:ext cx="0" cy="0"/>
          <a:chOff x="0" y="0"/>
          <a:chExt cx="0" cy="0"/>
        </a:xfrm>
      </p:grpSpPr>
      <p:sp>
        <p:nvSpPr>
          <p:cNvPr id="905" name="Google Shape;905;p108"/>
          <p:cNvSpPr/>
          <p:nvPr/>
        </p:nvSpPr>
        <p:spPr>
          <a:xfrm>
            <a:off x="4287370" y="3022896"/>
            <a:ext cx="3617260" cy="81220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white" showMasterSp="0">
  <p:cSld name="End, white">
    <p:bg>
      <p:bgPr>
        <a:solidFill>
          <a:schemeClr val="lt2"/>
        </a:solidFill>
      </p:bgPr>
    </p:bg>
    <p:spTree>
      <p:nvGrpSpPr>
        <p:cNvPr id="906" name="Shape 906"/>
        <p:cNvGrpSpPr/>
        <p:nvPr/>
      </p:nvGrpSpPr>
      <p:grpSpPr>
        <a:xfrm>
          <a:off x="0" y="0"/>
          <a:ext cx="0" cy="0"/>
          <a:chOff x="0" y="0"/>
          <a:chExt cx="0" cy="0"/>
        </a:xfrm>
      </p:grpSpPr>
      <p:sp>
        <p:nvSpPr>
          <p:cNvPr id="907" name="Google Shape;907;p109"/>
          <p:cNvSpPr/>
          <p:nvPr/>
        </p:nvSpPr>
        <p:spPr>
          <a:xfrm>
            <a:off x="4287370" y="3022896"/>
            <a:ext cx="3617260" cy="81220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         " showMasterSp="0">
  <p:cSld name="1_–         ">
    <p:bg>
      <p:bgPr>
        <a:solidFill>
          <a:schemeClr val="accent4"/>
        </a:solidFill>
      </p:bgPr>
    </p:bg>
    <p:spTree>
      <p:nvGrpSpPr>
        <p:cNvPr id="908" name="Shape 908"/>
        <p:cNvGrpSpPr/>
        <p:nvPr/>
      </p:nvGrpSpPr>
      <p:grpSpPr>
        <a:xfrm>
          <a:off x="0" y="0"/>
          <a:ext cx="0" cy="0"/>
          <a:chOff x="0" y="0"/>
          <a:chExt cx="0" cy="0"/>
        </a:xfrm>
      </p:grpSpPr>
      <p:sp>
        <p:nvSpPr>
          <p:cNvPr id="909" name="Google Shape;909;p110"/>
          <p:cNvSpPr/>
          <p:nvPr/>
        </p:nvSpPr>
        <p:spPr>
          <a:xfrm>
            <a:off x="304800" y="665369"/>
            <a:ext cx="11582400" cy="3045239"/>
          </a:xfrm>
          <a:prstGeom prst="rect">
            <a:avLst/>
          </a:prstGeom>
          <a:noFill/>
          <a:ln>
            <a:noFill/>
          </a:ln>
        </p:spPr>
        <p:txBody>
          <a:bodyPr anchorCtr="0" anchor="t" bIns="0" lIns="0" spcFirstLastPara="1" rIns="0" wrap="square" tIns="0">
            <a:noAutofit/>
          </a:bodyPr>
          <a:lstStyle/>
          <a:p>
            <a:pPr indent="0" lvl="0" marL="0" marR="0" rtl="0" algn="l">
              <a:lnSpc>
                <a:spcPct val="75000"/>
              </a:lnSpc>
              <a:spcBef>
                <a:spcPts val="0"/>
              </a:spcBef>
              <a:spcAft>
                <a:spcPts val="0"/>
              </a:spcAft>
              <a:buClr>
                <a:schemeClr val="dk1"/>
              </a:buClr>
              <a:buSzPts val="14400"/>
              <a:buFont typeface="Arial"/>
              <a:buNone/>
            </a:pPr>
            <a:r>
              <a:rPr b="0" i="0" lang="en-GB" sz="14400" u="none" cap="none" strike="noStrike">
                <a:solidFill>
                  <a:schemeClr val="dk1"/>
                </a:solidFill>
                <a:latin typeface="Arial"/>
                <a:ea typeface="Arial"/>
                <a:cs typeface="Arial"/>
                <a:sym typeface="Arial"/>
              </a:rPr>
              <a:t>Default</a:t>
            </a:r>
            <a:br>
              <a:rPr b="0" i="0" lang="en-GB" sz="1800" u="none" cap="none" strike="noStrike">
                <a:solidFill>
                  <a:schemeClr val="dk1"/>
                </a:solidFill>
                <a:latin typeface="Inter"/>
                <a:ea typeface="Inter"/>
                <a:cs typeface="Inter"/>
                <a:sym typeface="Inter"/>
              </a:rPr>
            </a:br>
            <a:r>
              <a:rPr b="0" i="0" lang="en-GB" sz="14400" u="none" cap="none" strike="noStrike">
                <a:solidFill>
                  <a:schemeClr val="dk1"/>
                </a:solidFill>
                <a:latin typeface="Arial"/>
                <a:ea typeface="Arial"/>
                <a:cs typeface="Arial"/>
                <a:sym typeface="Arial"/>
              </a:rPr>
              <a:t>Slides</a:t>
            </a:r>
            <a:endParaRPr b="0" i="0" sz="1400" u="none" cap="none" strike="noStrike">
              <a:solidFill>
                <a:srgbClr val="000000"/>
              </a:solidFill>
              <a:latin typeface="Arial"/>
              <a:ea typeface="Arial"/>
              <a:cs typeface="Arial"/>
              <a:sym typeface="Arial"/>
            </a:endParaRPr>
          </a:p>
        </p:txBody>
      </p:sp>
      <p:sp>
        <p:nvSpPr>
          <p:cNvPr id="910" name="Google Shape;910;p110"/>
          <p:cNvSpPr/>
          <p:nvPr/>
        </p:nvSpPr>
        <p:spPr>
          <a:xfrm>
            <a:off x="304800" y="5436151"/>
            <a:ext cx="4870174" cy="109717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2400"/>
              <a:buFont typeface="Arial"/>
              <a:buNone/>
            </a:pPr>
            <a:r>
              <a:rPr b="0" i="0" lang="en-GB" sz="2400" u="none" cap="none" strike="noStrike">
                <a:solidFill>
                  <a:schemeClr val="dk1"/>
                </a:solidFill>
                <a:latin typeface="Arial"/>
                <a:ea typeface="Arial"/>
                <a:cs typeface="Arial"/>
                <a:sym typeface="Arial"/>
              </a:rPr>
              <a:t>Please note: this slide is intended for organization only. Do not use it in a presentation.</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11" name="Shape 911"/>
        <p:cNvGrpSpPr/>
        <p:nvPr/>
      </p:nvGrpSpPr>
      <p:grpSpPr>
        <a:xfrm>
          <a:off x="0" y="0"/>
          <a:ext cx="0" cy="0"/>
          <a:chOff x="0" y="0"/>
          <a:chExt cx="0" cy="0"/>
        </a:xfrm>
      </p:grpSpPr>
      <p:sp>
        <p:nvSpPr>
          <p:cNvPr id="912" name="Google Shape;912;p111"/>
          <p:cNvSpPr txBox="1"/>
          <p:nvPr>
            <p:ph type="ctrTitle"/>
          </p:nvPr>
        </p:nvSpPr>
        <p:spPr>
          <a:xfrm>
            <a:off x="990600" y="1122363"/>
            <a:ext cx="10210800" cy="23876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dk1"/>
              </a:buClr>
              <a:buSzPts val="6000"/>
              <a:buFont typeface="Arial"/>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3" name="Google Shape;913;p111"/>
          <p:cNvSpPr txBox="1"/>
          <p:nvPr>
            <p:ph idx="1" type="subTitle"/>
          </p:nvPr>
        </p:nvSpPr>
        <p:spPr>
          <a:xfrm>
            <a:off x="990600" y="3602038"/>
            <a:ext cx="10210800" cy="1655762"/>
          </a:xfrm>
          <a:prstGeom prst="rect">
            <a:avLst/>
          </a:prstGeom>
          <a:noFill/>
          <a:ln>
            <a:noFill/>
          </a:ln>
        </p:spPr>
        <p:txBody>
          <a:bodyPr anchorCtr="0" anchor="t" bIns="0" lIns="0" spcFirstLastPara="1" rIns="0" wrap="square" tIns="0">
            <a:noAutofit/>
          </a:bodyPr>
          <a:lstStyle>
            <a:lvl1pPr lvl="0" algn="ctr">
              <a:lnSpc>
                <a:spcPct val="100000"/>
              </a:lnSpc>
              <a:spcBef>
                <a:spcPts val="900"/>
              </a:spcBef>
              <a:spcAft>
                <a:spcPts val="0"/>
              </a:spcAft>
              <a:buClr>
                <a:schemeClr val="dk1"/>
              </a:buClr>
              <a:buSzPts val="2400"/>
              <a:buNone/>
              <a:defRPr sz="2400"/>
            </a:lvl1pPr>
            <a:lvl2pPr lvl="1" algn="ctr">
              <a:lnSpc>
                <a:spcPct val="100000"/>
              </a:lnSpc>
              <a:spcBef>
                <a:spcPts val="300"/>
              </a:spcBef>
              <a:spcAft>
                <a:spcPts val="0"/>
              </a:spcAft>
              <a:buClr>
                <a:schemeClr val="dk1"/>
              </a:buClr>
              <a:buSzPts val="2000"/>
              <a:buNone/>
              <a:defRPr sz="2000"/>
            </a:lvl2pPr>
            <a:lvl3pPr lvl="2" algn="ctr">
              <a:lnSpc>
                <a:spcPct val="100000"/>
              </a:lnSpc>
              <a:spcBef>
                <a:spcPts val="300"/>
              </a:spcBef>
              <a:spcAft>
                <a:spcPts val="0"/>
              </a:spcAft>
              <a:buClr>
                <a:schemeClr val="dk1"/>
              </a:buClr>
              <a:buSzPts val="1800"/>
              <a:buNone/>
              <a:defRPr sz="1800"/>
            </a:lvl3pPr>
            <a:lvl4pPr lvl="3" algn="ctr">
              <a:lnSpc>
                <a:spcPct val="100000"/>
              </a:lnSpc>
              <a:spcBef>
                <a:spcPts val="300"/>
              </a:spcBef>
              <a:spcAft>
                <a:spcPts val="0"/>
              </a:spcAft>
              <a:buClr>
                <a:schemeClr val="dk1"/>
              </a:buClr>
              <a:buSzPts val="1600"/>
              <a:buNone/>
              <a:defRPr sz="1600"/>
            </a:lvl4pPr>
            <a:lvl5pPr lvl="4" algn="ctr">
              <a:lnSpc>
                <a:spcPct val="100000"/>
              </a:lnSpc>
              <a:spcBef>
                <a:spcPts val="3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14" name="Google Shape;914;p111"/>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5" name="Google Shape;915;p111"/>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800"/>
              <a:buFont typeface="Inter"/>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6" name="Google Shape;916;p111"/>
          <p:cNvSpPr txBox="1"/>
          <p:nvPr>
            <p:ph idx="12" type="sldNum"/>
          </p:nvPr>
        </p:nvSpPr>
        <p:spPr>
          <a:xfrm>
            <a:off x="11201400" y="6370320"/>
            <a:ext cx="685800" cy="182880"/>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17" name="Shape 917"/>
        <p:cNvGrpSpPr/>
        <p:nvPr/>
      </p:nvGrpSpPr>
      <p:grpSpPr>
        <a:xfrm>
          <a:off x="0" y="0"/>
          <a:ext cx="0" cy="0"/>
          <a:chOff x="0" y="0"/>
          <a:chExt cx="0" cy="0"/>
        </a:xfrm>
      </p:grpSpPr>
      <p:sp>
        <p:nvSpPr>
          <p:cNvPr id="918" name="Google Shape;918;p112"/>
          <p:cNvSpPr txBox="1"/>
          <p:nvPr>
            <p:ph type="title"/>
          </p:nvPr>
        </p:nvSpPr>
        <p:spPr>
          <a:xfrm>
            <a:off x="301625" y="301625"/>
            <a:ext cx="11587163" cy="100842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9" name="Google Shape;919;p112"/>
          <p:cNvSpPr txBox="1"/>
          <p:nvPr>
            <p:ph idx="1" type="body"/>
          </p:nvPr>
        </p:nvSpPr>
        <p:spPr>
          <a:xfrm>
            <a:off x="301625" y="1609344"/>
            <a:ext cx="11587163" cy="428061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200"/>
              <a:buNone/>
              <a:defRPr/>
            </a:lvl1pPr>
            <a:lvl2pPr indent="-228600" lvl="1" marL="914400" algn="l">
              <a:lnSpc>
                <a:spcPct val="100000"/>
              </a:lnSpc>
              <a:spcBef>
                <a:spcPts val="300"/>
              </a:spcBef>
              <a:spcAft>
                <a:spcPts val="0"/>
              </a:spcAft>
              <a:buClr>
                <a:schemeClr val="dk1"/>
              </a:buClr>
              <a:buSzPts val="1200"/>
              <a:buNone/>
              <a:defRPr/>
            </a:lvl2pPr>
            <a:lvl3pPr indent="-228600" lvl="2" marL="1371600" algn="l">
              <a:lnSpc>
                <a:spcPct val="100000"/>
              </a:lnSpc>
              <a:spcBef>
                <a:spcPts val="300"/>
              </a:spcBef>
              <a:spcAft>
                <a:spcPts val="0"/>
              </a:spcAft>
              <a:buClr>
                <a:schemeClr val="dk1"/>
              </a:buClr>
              <a:buSzPts val="1200"/>
              <a:buNone/>
              <a:defRPr/>
            </a:lvl3pPr>
            <a:lvl4pPr indent="-228600" lvl="3" marL="1828800" algn="l">
              <a:lnSpc>
                <a:spcPct val="100000"/>
              </a:lnSpc>
              <a:spcBef>
                <a:spcPts val="300"/>
              </a:spcBef>
              <a:spcAft>
                <a:spcPts val="0"/>
              </a:spcAft>
              <a:buClr>
                <a:schemeClr val="dk1"/>
              </a:buClr>
              <a:buSzPts val="1200"/>
              <a:buNone/>
              <a:defRPr/>
            </a:lvl4pPr>
            <a:lvl5pPr indent="-228600" lvl="4" marL="2286000" algn="l">
              <a:lnSpc>
                <a:spcPct val="100000"/>
              </a:lnSpc>
              <a:spcBef>
                <a:spcPts val="300"/>
              </a:spcBef>
              <a:spcAft>
                <a:spcPts val="0"/>
              </a:spcAft>
              <a:buClr>
                <a:schemeClr val="dk1"/>
              </a:buClr>
              <a:buSzPts val="12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0" name="Google Shape;920;p112"/>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1" name="Google Shape;921;p112"/>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800"/>
              <a:buFont typeface="Inter"/>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2" name="Google Shape;922;p112"/>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cxnSp>
        <p:nvCxnSpPr>
          <p:cNvPr id="923" name="Google Shape;923;p112"/>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924" name="Shape 924"/>
        <p:cNvGrpSpPr/>
        <p:nvPr/>
      </p:nvGrpSpPr>
      <p:grpSpPr>
        <a:xfrm>
          <a:off x="0" y="0"/>
          <a:ext cx="0" cy="0"/>
          <a:chOff x="0" y="0"/>
          <a:chExt cx="0" cy="0"/>
        </a:xfrm>
      </p:grpSpPr>
      <p:sp>
        <p:nvSpPr>
          <p:cNvPr id="925" name="Google Shape;925;p113"/>
          <p:cNvSpPr txBox="1"/>
          <p:nvPr>
            <p:ph type="title"/>
          </p:nvPr>
        </p:nvSpPr>
        <p:spPr>
          <a:xfrm>
            <a:off x="301625" y="301625"/>
            <a:ext cx="11587163" cy="1008429"/>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6" name="Google Shape;926;p113"/>
          <p:cNvSpPr txBox="1"/>
          <p:nvPr>
            <p:ph idx="1" type="body"/>
          </p:nvPr>
        </p:nvSpPr>
        <p:spPr>
          <a:xfrm>
            <a:off x="304800" y="1612901"/>
            <a:ext cx="5638800" cy="412343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200"/>
              <a:buNone/>
              <a:defRPr/>
            </a:lvl1pPr>
            <a:lvl2pPr indent="-228600" lvl="1" marL="914400" algn="l">
              <a:lnSpc>
                <a:spcPct val="100000"/>
              </a:lnSpc>
              <a:spcBef>
                <a:spcPts val="300"/>
              </a:spcBef>
              <a:spcAft>
                <a:spcPts val="0"/>
              </a:spcAft>
              <a:buClr>
                <a:schemeClr val="dk1"/>
              </a:buClr>
              <a:buSzPts val="1200"/>
              <a:buNone/>
              <a:defRPr/>
            </a:lvl2pPr>
            <a:lvl3pPr indent="-228600" lvl="2" marL="1371600" algn="l">
              <a:lnSpc>
                <a:spcPct val="100000"/>
              </a:lnSpc>
              <a:spcBef>
                <a:spcPts val="300"/>
              </a:spcBef>
              <a:spcAft>
                <a:spcPts val="0"/>
              </a:spcAft>
              <a:buClr>
                <a:schemeClr val="dk1"/>
              </a:buClr>
              <a:buSzPts val="1200"/>
              <a:buNone/>
              <a:defRPr/>
            </a:lvl3pPr>
            <a:lvl4pPr indent="-228600" lvl="3" marL="1828800" algn="l">
              <a:lnSpc>
                <a:spcPct val="100000"/>
              </a:lnSpc>
              <a:spcBef>
                <a:spcPts val="300"/>
              </a:spcBef>
              <a:spcAft>
                <a:spcPts val="0"/>
              </a:spcAft>
              <a:buClr>
                <a:schemeClr val="dk1"/>
              </a:buClr>
              <a:buSzPts val="1200"/>
              <a:buNone/>
              <a:defRPr/>
            </a:lvl4pPr>
            <a:lvl5pPr indent="-228600" lvl="4" marL="2286000" algn="l">
              <a:lnSpc>
                <a:spcPct val="100000"/>
              </a:lnSpc>
              <a:spcBef>
                <a:spcPts val="300"/>
              </a:spcBef>
              <a:spcAft>
                <a:spcPts val="0"/>
              </a:spcAft>
              <a:buClr>
                <a:schemeClr val="dk1"/>
              </a:buClr>
              <a:buSzPts val="12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7" name="Google Shape;927;p113"/>
          <p:cNvSpPr txBox="1"/>
          <p:nvPr>
            <p:ph idx="2" type="body"/>
          </p:nvPr>
        </p:nvSpPr>
        <p:spPr>
          <a:xfrm>
            <a:off x="6248400" y="1612901"/>
            <a:ext cx="5638800" cy="412343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200"/>
              <a:buNone/>
              <a:defRPr/>
            </a:lvl1pPr>
            <a:lvl2pPr indent="-228600" lvl="1" marL="914400" algn="l">
              <a:lnSpc>
                <a:spcPct val="100000"/>
              </a:lnSpc>
              <a:spcBef>
                <a:spcPts val="300"/>
              </a:spcBef>
              <a:spcAft>
                <a:spcPts val="0"/>
              </a:spcAft>
              <a:buClr>
                <a:schemeClr val="dk1"/>
              </a:buClr>
              <a:buSzPts val="1200"/>
              <a:buNone/>
              <a:defRPr/>
            </a:lvl2pPr>
            <a:lvl3pPr indent="-228600" lvl="2" marL="1371600" algn="l">
              <a:lnSpc>
                <a:spcPct val="100000"/>
              </a:lnSpc>
              <a:spcBef>
                <a:spcPts val="300"/>
              </a:spcBef>
              <a:spcAft>
                <a:spcPts val="0"/>
              </a:spcAft>
              <a:buClr>
                <a:schemeClr val="dk1"/>
              </a:buClr>
              <a:buSzPts val="1200"/>
              <a:buNone/>
              <a:defRPr/>
            </a:lvl3pPr>
            <a:lvl4pPr indent="-228600" lvl="3" marL="1828800" algn="l">
              <a:lnSpc>
                <a:spcPct val="100000"/>
              </a:lnSpc>
              <a:spcBef>
                <a:spcPts val="300"/>
              </a:spcBef>
              <a:spcAft>
                <a:spcPts val="0"/>
              </a:spcAft>
              <a:buClr>
                <a:schemeClr val="dk1"/>
              </a:buClr>
              <a:buSzPts val="1200"/>
              <a:buNone/>
              <a:defRPr/>
            </a:lvl4pPr>
            <a:lvl5pPr indent="-228600" lvl="4" marL="2286000" algn="l">
              <a:lnSpc>
                <a:spcPct val="100000"/>
              </a:lnSpc>
              <a:spcBef>
                <a:spcPts val="300"/>
              </a:spcBef>
              <a:spcAft>
                <a:spcPts val="0"/>
              </a:spcAft>
              <a:buClr>
                <a:schemeClr val="dk1"/>
              </a:buClr>
              <a:buSzPts val="12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8" name="Google Shape;928;p113"/>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9" name="Google Shape;929;p113"/>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800"/>
              <a:buFont typeface="Inter"/>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0" name="Google Shape;930;p113"/>
          <p:cNvSpPr txBox="1"/>
          <p:nvPr>
            <p:ph idx="12" type="sldNum"/>
          </p:nvPr>
        </p:nvSpPr>
        <p:spPr>
          <a:xfrm>
            <a:off x="11201400" y="6370320"/>
            <a:ext cx="685800" cy="182880"/>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cxnSp>
        <p:nvCxnSpPr>
          <p:cNvPr id="931" name="Google Shape;931;p113"/>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932" name="Shape 932"/>
        <p:cNvGrpSpPr/>
        <p:nvPr/>
      </p:nvGrpSpPr>
      <p:grpSpPr>
        <a:xfrm>
          <a:off x="0" y="0"/>
          <a:ext cx="0" cy="0"/>
          <a:chOff x="0" y="0"/>
          <a:chExt cx="0" cy="0"/>
        </a:xfrm>
      </p:grpSpPr>
      <p:sp>
        <p:nvSpPr>
          <p:cNvPr id="933" name="Google Shape;933;p114"/>
          <p:cNvSpPr txBox="1"/>
          <p:nvPr>
            <p:ph type="title"/>
          </p:nvPr>
        </p:nvSpPr>
        <p:spPr>
          <a:xfrm>
            <a:off x="304800" y="365125"/>
            <a:ext cx="11582400" cy="1108075"/>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4" name="Google Shape;934;p114"/>
          <p:cNvSpPr txBox="1"/>
          <p:nvPr>
            <p:ph idx="1" type="body"/>
          </p:nvPr>
        </p:nvSpPr>
        <p:spPr>
          <a:xfrm>
            <a:off x="304801" y="1681163"/>
            <a:ext cx="5638800" cy="82391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900"/>
              </a:spcBef>
              <a:spcAft>
                <a:spcPts val="0"/>
              </a:spcAft>
              <a:buClr>
                <a:schemeClr val="dk1"/>
              </a:buClr>
              <a:buSzPts val="2400"/>
              <a:buNone/>
              <a:defRPr b="1" sz="2400"/>
            </a:lvl1pPr>
            <a:lvl2pPr indent="-228600" lvl="1" marL="914400" algn="l">
              <a:lnSpc>
                <a:spcPct val="100000"/>
              </a:lnSpc>
              <a:spcBef>
                <a:spcPts val="300"/>
              </a:spcBef>
              <a:spcAft>
                <a:spcPts val="0"/>
              </a:spcAft>
              <a:buClr>
                <a:schemeClr val="dk1"/>
              </a:buClr>
              <a:buSzPts val="2000"/>
              <a:buNone/>
              <a:defRPr b="1" sz="2000"/>
            </a:lvl2pPr>
            <a:lvl3pPr indent="-228600" lvl="2" marL="1371600" algn="l">
              <a:lnSpc>
                <a:spcPct val="100000"/>
              </a:lnSpc>
              <a:spcBef>
                <a:spcPts val="300"/>
              </a:spcBef>
              <a:spcAft>
                <a:spcPts val="0"/>
              </a:spcAft>
              <a:buClr>
                <a:schemeClr val="dk1"/>
              </a:buClr>
              <a:buSzPts val="1800"/>
              <a:buNone/>
              <a:defRPr b="1" sz="1800"/>
            </a:lvl3pPr>
            <a:lvl4pPr indent="-228600" lvl="3" marL="1828800" algn="l">
              <a:lnSpc>
                <a:spcPct val="100000"/>
              </a:lnSpc>
              <a:spcBef>
                <a:spcPts val="300"/>
              </a:spcBef>
              <a:spcAft>
                <a:spcPts val="0"/>
              </a:spcAft>
              <a:buClr>
                <a:schemeClr val="dk1"/>
              </a:buClr>
              <a:buSzPts val="1600"/>
              <a:buNone/>
              <a:defRPr b="1" sz="1600"/>
            </a:lvl4pPr>
            <a:lvl5pPr indent="-228600" lvl="4" marL="2286000" algn="l">
              <a:lnSpc>
                <a:spcPct val="100000"/>
              </a:lnSpc>
              <a:spcBef>
                <a:spcPts val="3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935" name="Google Shape;935;p114"/>
          <p:cNvSpPr txBox="1"/>
          <p:nvPr>
            <p:ph idx="2" type="body"/>
          </p:nvPr>
        </p:nvSpPr>
        <p:spPr>
          <a:xfrm>
            <a:off x="304801" y="2505075"/>
            <a:ext cx="5638800" cy="338488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200"/>
              <a:buNone/>
              <a:defRPr/>
            </a:lvl1pPr>
            <a:lvl2pPr indent="-228600" lvl="1" marL="914400" algn="l">
              <a:lnSpc>
                <a:spcPct val="100000"/>
              </a:lnSpc>
              <a:spcBef>
                <a:spcPts val="300"/>
              </a:spcBef>
              <a:spcAft>
                <a:spcPts val="0"/>
              </a:spcAft>
              <a:buClr>
                <a:schemeClr val="dk1"/>
              </a:buClr>
              <a:buSzPts val="1200"/>
              <a:buNone/>
              <a:defRPr/>
            </a:lvl2pPr>
            <a:lvl3pPr indent="-228600" lvl="2" marL="1371600" algn="l">
              <a:lnSpc>
                <a:spcPct val="100000"/>
              </a:lnSpc>
              <a:spcBef>
                <a:spcPts val="300"/>
              </a:spcBef>
              <a:spcAft>
                <a:spcPts val="0"/>
              </a:spcAft>
              <a:buClr>
                <a:schemeClr val="dk1"/>
              </a:buClr>
              <a:buSzPts val="1200"/>
              <a:buNone/>
              <a:defRPr/>
            </a:lvl3pPr>
            <a:lvl4pPr indent="-228600" lvl="3" marL="1828800" algn="l">
              <a:lnSpc>
                <a:spcPct val="100000"/>
              </a:lnSpc>
              <a:spcBef>
                <a:spcPts val="300"/>
              </a:spcBef>
              <a:spcAft>
                <a:spcPts val="0"/>
              </a:spcAft>
              <a:buClr>
                <a:schemeClr val="dk1"/>
              </a:buClr>
              <a:buSzPts val="1200"/>
              <a:buNone/>
              <a:defRPr/>
            </a:lvl4pPr>
            <a:lvl5pPr indent="-228600" lvl="4" marL="2286000" algn="l">
              <a:lnSpc>
                <a:spcPct val="100000"/>
              </a:lnSpc>
              <a:spcBef>
                <a:spcPts val="300"/>
              </a:spcBef>
              <a:spcAft>
                <a:spcPts val="0"/>
              </a:spcAft>
              <a:buClr>
                <a:schemeClr val="dk1"/>
              </a:buClr>
              <a:buSzPts val="12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6" name="Google Shape;936;p114"/>
          <p:cNvSpPr txBox="1"/>
          <p:nvPr>
            <p:ph idx="3" type="body"/>
          </p:nvPr>
        </p:nvSpPr>
        <p:spPr>
          <a:xfrm>
            <a:off x="6248400" y="1681163"/>
            <a:ext cx="5638800" cy="82391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900"/>
              </a:spcBef>
              <a:spcAft>
                <a:spcPts val="0"/>
              </a:spcAft>
              <a:buClr>
                <a:schemeClr val="dk1"/>
              </a:buClr>
              <a:buSzPts val="2400"/>
              <a:buNone/>
              <a:defRPr b="1" sz="2400"/>
            </a:lvl1pPr>
            <a:lvl2pPr indent="-228600" lvl="1" marL="914400" algn="l">
              <a:lnSpc>
                <a:spcPct val="100000"/>
              </a:lnSpc>
              <a:spcBef>
                <a:spcPts val="300"/>
              </a:spcBef>
              <a:spcAft>
                <a:spcPts val="0"/>
              </a:spcAft>
              <a:buClr>
                <a:schemeClr val="dk1"/>
              </a:buClr>
              <a:buSzPts val="2000"/>
              <a:buNone/>
              <a:defRPr b="1" sz="2000"/>
            </a:lvl2pPr>
            <a:lvl3pPr indent="-228600" lvl="2" marL="1371600" algn="l">
              <a:lnSpc>
                <a:spcPct val="100000"/>
              </a:lnSpc>
              <a:spcBef>
                <a:spcPts val="300"/>
              </a:spcBef>
              <a:spcAft>
                <a:spcPts val="0"/>
              </a:spcAft>
              <a:buClr>
                <a:schemeClr val="dk1"/>
              </a:buClr>
              <a:buSzPts val="1800"/>
              <a:buNone/>
              <a:defRPr b="1" sz="1800"/>
            </a:lvl3pPr>
            <a:lvl4pPr indent="-228600" lvl="3" marL="1828800" algn="l">
              <a:lnSpc>
                <a:spcPct val="100000"/>
              </a:lnSpc>
              <a:spcBef>
                <a:spcPts val="300"/>
              </a:spcBef>
              <a:spcAft>
                <a:spcPts val="0"/>
              </a:spcAft>
              <a:buClr>
                <a:schemeClr val="dk1"/>
              </a:buClr>
              <a:buSzPts val="1600"/>
              <a:buNone/>
              <a:defRPr b="1" sz="1600"/>
            </a:lvl4pPr>
            <a:lvl5pPr indent="-228600" lvl="4" marL="2286000" algn="l">
              <a:lnSpc>
                <a:spcPct val="100000"/>
              </a:lnSpc>
              <a:spcBef>
                <a:spcPts val="3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937" name="Google Shape;937;p114"/>
          <p:cNvSpPr txBox="1"/>
          <p:nvPr>
            <p:ph idx="4" type="body"/>
          </p:nvPr>
        </p:nvSpPr>
        <p:spPr>
          <a:xfrm>
            <a:off x="6248400" y="2505075"/>
            <a:ext cx="5638800" cy="338487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200"/>
              <a:buNone/>
              <a:defRPr/>
            </a:lvl1pPr>
            <a:lvl2pPr indent="-228600" lvl="1" marL="914400" algn="l">
              <a:lnSpc>
                <a:spcPct val="100000"/>
              </a:lnSpc>
              <a:spcBef>
                <a:spcPts val="300"/>
              </a:spcBef>
              <a:spcAft>
                <a:spcPts val="0"/>
              </a:spcAft>
              <a:buClr>
                <a:schemeClr val="dk1"/>
              </a:buClr>
              <a:buSzPts val="1200"/>
              <a:buNone/>
              <a:defRPr/>
            </a:lvl2pPr>
            <a:lvl3pPr indent="-228600" lvl="2" marL="1371600" algn="l">
              <a:lnSpc>
                <a:spcPct val="100000"/>
              </a:lnSpc>
              <a:spcBef>
                <a:spcPts val="300"/>
              </a:spcBef>
              <a:spcAft>
                <a:spcPts val="0"/>
              </a:spcAft>
              <a:buClr>
                <a:schemeClr val="dk1"/>
              </a:buClr>
              <a:buSzPts val="1200"/>
              <a:buNone/>
              <a:defRPr/>
            </a:lvl3pPr>
            <a:lvl4pPr indent="-228600" lvl="3" marL="1828800" algn="l">
              <a:lnSpc>
                <a:spcPct val="100000"/>
              </a:lnSpc>
              <a:spcBef>
                <a:spcPts val="300"/>
              </a:spcBef>
              <a:spcAft>
                <a:spcPts val="0"/>
              </a:spcAft>
              <a:buClr>
                <a:schemeClr val="dk1"/>
              </a:buClr>
              <a:buSzPts val="1200"/>
              <a:buNone/>
              <a:defRPr/>
            </a:lvl4pPr>
            <a:lvl5pPr indent="-228600" lvl="4" marL="2286000" algn="l">
              <a:lnSpc>
                <a:spcPct val="100000"/>
              </a:lnSpc>
              <a:spcBef>
                <a:spcPts val="300"/>
              </a:spcBef>
              <a:spcAft>
                <a:spcPts val="0"/>
              </a:spcAft>
              <a:buClr>
                <a:schemeClr val="dk1"/>
              </a:buClr>
              <a:buSzPts val="12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8" name="Google Shape;938;p114"/>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9" name="Google Shape;939;p114"/>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800"/>
              <a:buFont typeface="Inter"/>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0" name="Google Shape;940;p114"/>
          <p:cNvSpPr txBox="1"/>
          <p:nvPr>
            <p:ph idx="12" type="sldNum"/>
          </p:nvPr>
        </p:nvSpPr>
        <p:spPr>
          <a:xfrm>
            <a:off x="11201400" y="6370320"/>
            <a:ext cx="685800" cy="182880"/>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cxnSp>
        <p:nvCxnSpPr>
          <p:cNvPr id="941" name="Google Shape;941;p114"/>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42" name="Shape 942"/>
        <p:cNvGrpSpPr/>
        <p:nvPr/>
      </p:nvGrpSpPr>
      <p:grpSpPr>
        <a:xfrm>
          <a:off x="0" y="0"/>
          <a:ext cx="0" cy="0"/>
          <a:chOff x="0" y="0"/>
          <a:chExt cx="0" cy="0"/>
        </a:xfrm>
      </p:grpSpPr>
      <p:sp>
        <p:nvSpPr>
          <p:cNvPr id="943" name="Google Shape;943;p115"/>
          <p:cNvSpPr txBox="1"/>
          <p:nvPr>
            <p:ph type="title"/>
          </p:nvPr>
        </p:nvSpPr>
        <p:spPr>
          <a:xfrm>
            <a:off x="304800" y="457200"/>
            <a:ext cx="4648200" cy="16002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Clr>
                <a:schemeClr val="dk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4" name="Google Shape;944;p115"/>
          <p:cNvSpPr txBox="1"/>
          <p:nvPr>
            <p:ph idx="1" type="body"/>
          </p:nvPr>
        </p:nvSpPr>
        <p:spPr>
          <a:xfrm>
            <a:off x="5257800" y="987425"/>
            <a:ext cx="6629400" cy="487362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3200"/>
              <a:buNone/>
              <a:defRPr sz="3200"/>
            </a:lvl1pPr>
            <a:lvl2pPr indent="-228600" lvl="1" marL="914400" algn="l">
              <a:lnSpc>
                <a:spcPct val="100000"/>
              </a:lnSpc>
              <a:spcBef>
                <a:spcPts val="300"/>
              </a:spcBef>
              <a:spcAft>
                <a:spcPts val="0"/>
              </a:spcAft>
              <a:buClr>
                <a:schemeClr val="dk1"/>
              </a:buClr>
              <a:buSzPts val="2800"/>
              <a:buNone/>
              <a:defRPr sz="2800"/>
            </a:lvl2pPr>
            <a:lvl3pPr indent="-228600" lvl="2" marL="1371600" algn="l">
              <a:lnSpc>
                <a:spcPct val="100000"/>
              </a:lnSpc>
              <a:spcBef>
                <a:spcPts val="300"/>
              </a:spcBef>
              <a:spcAft>
                <a:spcPts val="0"/>
              </a:spcAft>
              <a:buClr>
                <a:schemeClr val="dk1"/>
              </a:buClr>
              <a:buSzPts val="2400"/>
              <a:buNone/>
              <a:defRPr sz="2400"/>
            </a:lvl3pPr>
            <a:lvl4pPr indent="-228600" lvl="3" marL="1828800" algn="l">
              <a:lnSpc>
                <a:spcPct val="100000"/>
              </a:lnSpc>
              <a:spcBef>
                <a:spcPts val="300"/>
              </a:spcBef>
              <a:spcAft>
                <a:spcPts val="0"/>
              </a:spcAft>
              <a:buClr>
                <a:schemeClr val="dk1"/>
              </a:buClr>
              <a:buSzPts val="2000"/>
              <a:buNone/>
              <a:defRPr sz="2000"/>
            </a:lvl4pPr>
            <a:lvl5pPr indent="-228600" lvl="4" marL="2286000" algn="l">
              <a:lnSpc>
                <a:spcPct val="100000"/>
              </a:lnSpc>
              <a:spcBef>
                <a:spcPts val="300"/>
              </a:spcBef>
              <a:spcAft>
                <a:spcPts val="0"/>
              </a:spcAft>
              <a:buClr>
                <a:schemeClr val="dk1"/>
              </a:buClr>
              <a:buSzPts val="2000"/>
              <a:buNone/>
              <a:defRPr sz="2000"/>
            </a:lvl5pPr>
            <a:lvl6pPr indent="-228600" lvl="5" marL="2743200" algn="l">
              <a:lnSpc>
                <a:spcPct val="90000"/>
              </a:lnSpc>
              <a:spcBef>
                <a:spcPts val="500"/>
              </a:spcBef>
              <a:spcAft>
                <a:spcPts val="0"/>
              </a:spcAft>
              <a:buClr>
                <a:schemeClr val="dk1"/>
              </a:buClr>
              <a:buSzPts val="2000"/>
              <a:buNone/>
              <a:defRPr sz="2000"/>
            </a:lvl6pPr>
            <a:lvl7pPr indent="-228600" lvl="6" marL="3200400" algn="l">
              <a:lnSpc>
                <a:spcPct val="90000"/>
              </a:lnSpc>
              <a:spcBef>
                <a:spcPts val="500"/>
              </a:spcBef>
              <a:spcAft>
                <a:spcPts val="0"/>
              </a:spcAft>
              <a:buClr>
                <a:schemeClr val="dk1"/>
              </a:buClr>
              <a:buSzPts val="2000"/>
              <a:buNone/>
              <a:defRPr sz="2000"/>
            </a:lvl7pPr>
            <a:lvl8pPr indent="-228600" lvl="7" marL="3657600" algn="l">
              <a:lnSpc>
                <a:spcPct val="90000"/>
              </a:lnSpc>
              <a:spcBef>
                <a:spcPts val="500"/>
              </a:spcBef>
              <a:spcAft>
                <a:spcPts val="0"/>
              </a:spcAft>
              <a:buClr>
                <a:schemeClr val="dk1"/>
              </a:buClr>
              <a:buSzPts val="2000"/>
              <a:buNone/>
              <a:defRPr sz="2000"/>
            </a:lvl8pPr>
            <a:lvl9pPr indent="-228600" lvl="8" marL="4114800" algn="l">
              <a:lnSpc>
                <a:spcPct val="90000"/>
              </a:lnSpc>
              <a:spcBef>
                <a:spcPts val="500"/>
              </a:spcBef>
              <a:spcAft>
                <a:spcPts val="0"/>
              </a:spcAft>
              <a:buClr>
                <a:schemeClr val="dk1"/>
              </a:buClr>
              <a:buSzPts val="2000"/>
              <a:buNone/>
              <a:defRPr sz="2000"/>
            </a:lvl9pPr>
          </a:lstStyle>
          <a:p/>
        </p:txBody>
      </p:sp>
      <p:sp>
        <p:nvSpPr>
          <p:cNvPr id="945" name="Google Shape;945;p115"/>
          <p:cNvSpPr txBox="1"/>
          <p:nvPr>
            <p:ph idx="2" type="body"/>
          </p:nvPr>
        </p:nvSpPr>
        <p:spPr>
          <a:xfrm>
            <a:off x="304800" y="2057400"/>
            <a:ext cx="4648200" cy="3811588"/>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600"/>
              <a:buNone/>
              <a:defRPr sz="1600"/>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46" name="Google Shape;946;p115"/>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7" name="Google Shape;947;p115"/>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800"/>
              <a:buFont typeface="Inter"/>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8" name="Google Shape;948;p115"/>
          <p:cNvSpPr txBox="1"/>
          <p:nvPr>
            <p:ph idx="12" type="sldNum"/>
          </p:nvPr>
        </p:nvSpPr>
        <p:spPr>
          <a:xfrm>
            <a:off x="11201400" y="6370320"/>
            <a:ext cx="685800" cy="182880"/>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cxnSp>
        <p:nvCxnSpPr>
          <p:cNvPr id="949" name="Google Shape;949;p115"/>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950" name="Shape 950"/>
        <p:cNvGrpSpPr/>
        <p:nvPr/>
      </p:nvGrpSpPr>
      <p:grpSpPr>
        <a:xfrm>
          <a:off x="0" y="0"/>
          <a:ext cx="0" cy="0"/>
          <a:chOff x="0" y="0"/>
          <a:chExt cx="0" cy="0"/>
        </a:xfrm>
      </p:grpSpPr>
      <p:sp>
        <p:nvSpPr>
          <p:cNvPr id="951" name="Google Shape;951;p116"/>
          <p:cNvSpPr txBox="1"/>
          <p:nvPr>
            <p:ph type="title"/>
          </p:nvPr>
        </p:nvSpPr>
        <p:spPr>
          <a:xfrm>
            <a:off x="304800" y="457200"/>
            <a:ext cx="4467225" cy="16002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Clr>
                <a:schemeClr val="dk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2" name="Google Shape;952;p116"/>
          <p:cNvSpPr/>
          <p:nvPr>
            <p:ph idx="2" type="pic"/>
          </p:nvPr>
        </p:nvSpPr>
        <p:spPr>
          <a:xfrm>
            <a:off x="5257800" y="1308100"/>
            <a:ext cx="6629400" cy="4552950"/>
          </a:xfrm>
          <a:prstGeom prst="rect">
            <a:avLst/>
          </a:prstGeom>
          <a:noFill/>
          <a:ln>
            <a:noFill/>
          </a:ln>
        </p:spPr>
      </p:sp>
      <p:sp>
        <p:nvSpPr>
          <p:cNvPr id="953" name="Google Shape;953;p116"/>
          <p:cNvSpPr txBox="1"/>
          <p:nvPr>
            <p:ph idx="1" type="body"/>
          </p:nvPr>
        </p:nvSpPr>
        <p:spPr>
          <a:xfrm>
            <a:off x="304800" y="2057400"/>
            <a:ext cx="4467225" cy="3811588"/>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900"/>
              </a:spcBef>
              <a:spcAft>
                <a:spcPts val="0"/>
              </a:spcAft>
              <a:buClr>
                <a:schemeClr val="dk1"/>
              </a:buClr>
              <a:buSzPts val="1600"/>
              <a:buNone/>
              <a:defRPr sz="1600"/>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300"/>
              </a:spcBef>
              <a:spcAft>
                <a:spcPts val="0"/>
              </a:spcAft>
              <a:buClr>
                <a:schemeClr val="dk1"/>
              </a:buClr>
              <a:buSzPts val="1000"/>
              <a:buNone/>
              <a:defRPr sz="1000"/>
            </a:lvl4pPr>
            <a:lvl5pPr indent="-228600" lvl="4" marL="2286000" algn="l">
              <a:lnSpc>
                <a:spcPct val="100000"/>
              </a:lnSpc>
              <a:spcBef>
                <a:spcPts val="3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54" name="Google Shape;954;p116"/>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5" name="Google Shape;955;p116"/>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algn="l">
              <a:lnSpc>
                <a:spcPct val="100000"/>
              </a:lnSpc>
              <a:spcBef>
                <a:spcPts val="0"/>
              </a:spcBef>
              <a:spcAft>
                <a:spcPts val="0"/>
              </a:spcAft>
              <a:buClr>
                <a:srgbClr val="666360"/>
              </a:buClr>
              <a:buSzPts val="800"/>
              <a:buFont typeface="Inter"/>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6" name="Google Shape;956;p116"/>
          <p:cNvSpPr txBox="1"/>
          <p:nvPr>
            <p:ph idx="12" type="sldNum"/>
          </p:nvPr>
        </p:nvSpPr>
        <p:spPr>
          <a:xfrm>
            <a:off x="11201400" y="6370320"/>
            <a:ext cx="685800" cy="182880"/>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cxnSp>
        <p:nvCxnSpPr>
          <p:cNvPr id="957" name="Google Shape;957;p116"/>
          <p:cNvCxnSpPr/>
          <p:nvPr/>
        </p:nvCxnSpPr>
        <p:spPr>
          <a:xfrm>
            <a:off x="0" y="6053328"/>
            <a:ext cx="12192000" cy="0"/>
          </a:xfrm>
          <a:prstGeom prst="straightConnector1">
            <a:avLst/>
          </a:prstGeom>
          <a:noFill/>
          <a:ln cap="flat" cmpd="sng" w="9525">
            <a:solidFill>
              <a:srgbClr val="686868"/>
            </a:solidFill>
            <a:prstDash val="solid"/>
            <a:round/>
            <a:headEnd len="sm" w="sm" type="none"/>
            <a:tailEnd len="sm" w="sm" type="none"/>
          </a:ln>
        </p:spPr>
      </p:cxn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xar 1 Column Blue">
  <p:cSld name="Maxar 1 Column Blue">
    <p:spTree>
      <p:nvGrpSpPr>
        <p:cNvPr id="958" name="Shape 958"/>
        <p:cNvGrpSpPr/>
        <p:nvPr/>
      </p:nvGrpSpPr>
      <p:grpSpPr>
        <a:xfrm>
          <a:off x="0" y="0"/>
          <a:ext cx="0" cy="0"/>
          <a:chOff x="0" y="0"/>
          <a:chExt cx="0" cy="0"/>
        </a:xfrm>
      </p:grpSpPr>
      <p:sp>
        <p:nvSpPr>
          <p:cNvPr id="959" name="Google Shape;959;p117"/>
          <p:cNvSpPr txBox="1"/>
          <p:nvPr>
            <p:ph idx="1" type="body"/>
          </p:nvPr>
        </p:nvSpPr>
        <p:spPr>
          <a:xfrm>
            <a:off x="914400" y="1556548"/>
            <a:ext cx="10363200" cy="4314812"/>
          </a:xfrm>
          <a:prstGeom prst="rect">
            <a:avLst/>
          </a:prstGeom>
          <a:noFill/>
          <a:ln>
            <a:noFill/>
          </a:ln>
        </p:spPr>
        <p:txBody>
          <a:bodyPr anchorCtr="0" anchor="t" bIns="0" lIns="0" spcFirstLastPara="1" rIns="0" wrap="square" tIns="0">
            <a:noAutofit/>
          </a:bodyPr>
          <a:lstStyle>
            <a:lvl1pPr indent="-228600" lvl="0" marL="457200" algn="l">
              <a:lnSpc>
                <a:spcPct val="120000"/>
              </a:lnSpc>
              <a:spcBef>
                <a:spcPts val="0"/>
              </a:spcBef>
              <a:spcAft>
                <a:spcPts val="0"/>
              </a:spcAft>
              <a:buClr>
                <a:schemeClr val="dk1"/>
              </a:buClr>
              <a:buSzPts val="1800"/>
              <a:buNone/>
              <a:defRPr sz="1800"/>
            </a:lvl1pPr>
            <a:lvl2pPr indent="-228600" lvl="1" marL="914400" algn="l">
              <a:lnSpc>
                <a:spcPct val="120000"/>
              </a:lnSpc>
              <a:spcBef>
                <a:spcPts val="300"/>
              </a:spcBef>
              <a:spcAft>
                <a:spcPts val="0"/>
              </a:spcAft>
              <a:buClr>
                <a:schemeClr val="dk1"/>
              </a:buClr>
              <a:buSzPts val="1400"/>
              <a:buNone/>
              <a:defRPr sz="1400"/>
            </a:lvl2pPr>
            <a:lvl3pPr indent="-228600" lvl="2" marL="1371600" algn="l">
              <a:lnSpc>
                <a:spcPct val="120000"/>
              </a:lnSpc>
              <a:spcBef>
                <a:spcPts val="300"/>
              </a:spcBef>
              <a:spcAft>
                <a:spcPts val="0"/>
              </a:spcAft>
              <a:buClr>
                <a:schemeClr val="dk1"/>
              </a:buClr>
              <a:buSzPts val="1600"/>
              <a:buNone/>
              <a:defRPr sz="1600"/>
            </a:lvl3pPr>
            <a:lvl4pPr indent="-228600" lvl="3" marL="1828800" algn="l">
              <a:lnSpc>
                <a:spcPct val="120000"/>
              </a:lnSpc>
              <a:spcBef>
                <a:spcPts val="300"/>
              </a:spcBef>
              <a:spcAft>
                <a:spcPts val="0"/>
              </a:spcAft>
              <a:buClr>
                <a:schemeClr val="dk1"/>
              </a:buClr>
              <a:buSzPts val="1400"/>
              <a:buNone/>
              <a:defRPr sz="1400"/>
            </a:lvl4pPr>
            <a:lvl5pPr indent="-228600" lvl="4" marL="2286000" algn="l">
              <a:lnSpc>
                <a:spcPct val="120000"/>
              </a:lnSpc>
              <a:spcBef>
                <a:spcPts val="300"/>
              </a:spcBef>
              <a:spcAft>
                <a:spcPts val="0"/>
              </a:spcAft>
              <a:buClr>
                <a:schemeClr val="dk1"/>
              </a:buClr>
              <a:buSzPts val="1400"/>
              <a:buNone/>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60" name="Google Shape;960;p117"/>
          <p:cNvSpPr txBox="1"/>
          <p:nvPr>
            <p:ph type="title"/>
          </p:nvPr>
        </p:nvSpPr>
        <p:spPr>
          <a:xfrm>
            <a:off x="914400" y="647700"/>
            <a:ext cx="10363200" cy="888492"/>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accent1"/>
              </a:buClr>
              <a:buSzPts val="2800"/>
              <a:buFont typeface="Arial"/>
              <a:buNone/>
              <a:defRPr sz="2800" cap="none">
                <a:solidFill>
                  <a:schemeClr val="accen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967" name="Shape 967"/>
        <p:cNvGrpSpPr/>
        <p:nvPr/>
      </p:nvGrpSpPr>
      <p:grpSpPr>
        <a:xfrm>
          <a:off x="0" y="0"/>
          <a:ext cx="0" cy="0"/>
          <a:chOff x="0" y="0"/>
          <a:chExt cx="0" cy="0"/>
        </a:xfrm>
      </p:grpSpPr>
      <p:pic>
        <p:nvPicPr>
          <p:cNvPr id="968" name="Google Shape;968;p119"/>
          <p:cNvPicPr preferRelativeResize="0"/>
          <p:nvPr/>
        </p:nvPicPr>
        <p:blipFill rotWithShape="1">
          <a:blip r:embed="rId2">
            <a:alphaModFix/>
          </a:blip>
          <a:srcRect b="0" l="0" r="0" t="0"/>
          <a:stretch/>
        </p:blipFill>
        <p:spPr>
          <a:xfrm>
            <a:off x="3301751" y="2265730"/>
            <a:ext cx="8288156" cy="2756714"/>
          </a:xfrm>
          <a:prstGeom prst="rect">
            <a:avLst/>
          </a:prstGeom>
          <a:noFill/>
          <a:ln>
            <a:noFill/>
          </a:ln>
        </p:spPr>
      </p:pic>
      <p:pic>
        <p:nvPicPr>
          <p:cNvPr id="969" name="Google Shape;969;p119"/>
          <p:cNvPicPr preferRelativeResize="0"/>
          <p:nvPr/>
        </p:nvPicPr>
        <p:blipFill rotWithShape="1">
          <a:blip r:embed="rId3">
            <a:alphaModFix/>
          </a:blip>
          <a:srcRect b="-110" l="0" r="0" t="0"/>
          <a:stretch/>
        </p:blipFill>
        <p:spPr>
          <a:xfrm flipH="1" rot="10800000">
            <a:off x="2824280" y="4824250"/>
            <a:ext cx="5391556" cy="2038097"/>
          </a:xfrm>
          <a:prstGeom prst="rect">
            <a:avLst/>
          </a:prstGeom>
          <a:noFill/>
          <a:ln>
            <a:noFill/>
          </a:ln>
        </p:spPr>
      </p:pic>
      <p:pic>
        <p:nvPicPr>
          <p:cNvPr descr="A picture containing nature&#10;&#10;Description automatically generated" id="970" name="Google Shape;970;p119"/>
          <p:cNvPicPr preferRelativeResize="0"/>
          <p:nvPr/>
        </p:nvPicPr>
        <p:blipFill rotWithShape="1">
          <a:blip r:embed="rId4">
            <a:alphaModFix/>
          </a:blip>
          <a:srcRect b="0" l="0" r="0" t="0"/>
          <a:stretch/>
        </p:blipFill>
        <p:spPr>
          <a:xfrm>
            <a:off x="8477344" y="-1"/>
            <a:ext cx="3714656" cy="2686815"/>
          </a:xfrm>
          <a:prstGeom prst="rect">
            <a:avLst/>
          </a:prstGeom>
          <a:noFill/>
          <a:ln>
            <a:noFill/>
          </a:ln>
        </p:spPr>
      </p:pic>
      <p:sp>
        <p:nvSpPr>
          <p:cNvPr id="971" name="Google Shape;971;p119"/>
          <p:cNvSpPr/>
          <p:nvPr/>
        </p:nvSpPr>
        <p:spPr>
          <a:xfrm flipH="1">
            <a:off x="5456395" y="1968441"/>
            <a:ext cx="6751471" cy="4901119"/>
          </a:xfrm>
          <a:custGeom>
            <a:rect b="b" l="l" r="r" t="t"/>
            <a:pathLst>
              <a:path extrusionOk="0" h="4901119" w="6751471">
                <a:moveTo>
                  <a:pt x="0" y="4901119"/>
                </a:moveTo>
                <a:cubicBezTo>
                  <a:pt x="794" y="3261063"/>
                  <a:pt x="1588" y="1640056"/>
                  <a:pt x="2382" y="0"/>
                </a:cubicBezTo>
                <a:lnTo>
                  <a:pt x="6751471" y="4901119"/>
                </a:lnTo>
                <a:lnTo>
                  <a:pt x="0" y="4901119"/>
                </a:lnTo>
                <a:close/>
              </a:path>
            </a:pathLst>
          </a:custGeom>
          <a:solidFill>
            <a:schemeClr val="accent4"/>
          </a:solidFill>
          <a:ln>
            <a:noFill/>
          </a:ln>
          <a:effectLst>
            <a:outerShdw blurRad="50800" rotWithShape="0" algn="br" dir="13500000" dist="38100">
              <a:srgbClr val="000000">
                <a:alpha val="40000"/>
              </a:srgbClr>
            </a:outerShdw>
          </a:effectLst>
        </p:spPr>
        <p:txBody>
          <a:bodyPr anchorCtr="0" anchor="ctr" bIns="45675" lIns="91400" spcFirstLastPara="1" rIns="91400" wrap="square" tIns="45675">
            <a:noAutofit/>
          </a:bodyPr>
          <a:lstStyle/>
          <a:p>
            <a:pPr indent="0" lvl="0" marL="0" marR="0" rtl="0" algn="ctr">
              <a:spcBef>
                <a:spcPts val="0"/>
              </a:spcBef>
              <a:spcAft>
                <a:spcPts val="0"/>
              </a:spcAft>
              <a:buClr>
                <a:schemeClr val="dk1"/>
              </a:buClr>
              <a:buSzPts val="1799"/>
              <a:buFont typeface="Arial"/>
              <a:buNone/>
            </a:pPr>
            <a:r>
              <a:t/>
            </a:r>
            <a:endParaRPr b="0" i="0" sz="1799" u="none" cap="none" strike="noStrike">
              <a:solidFill>
                <a:schemeClr val="lt1"/>
              </a:solidFill>
              <a:latin typeface="Arial"/>
              <a:ea typeface="Arial"/>
              <a:cs typeface="Arial"/>
              <a:sym typeface="Arial"/>
            </a:endParaRPr>
          </a:p>
        </p:txBody>
      </p:sp>
      <p:sp>
        <p:nvSpPr>
          <p:cNvPr id="972" name="Google Shape;972;p119"/>
          <p:cNvSpPr/>
          <p:nvPr/>
        </p:nvSpPr>
        <p:spPr>
          <a:xfrm flipH="1">
            <a:off x="-21101" y="-14542"/>
            <a:ext cx="12215481" cy="6870483"/>
          </a:xfrm>
          <a:custGeom>
            <a:rect b="b" l="l" r="r" t="t"/>
            <a:pathLst>
              <a:path extrusionOk="0" h="6836301" w="14761910">
                <a:moveTo>
                  <a:pt x="11356917" y="6833935"/>
                </a:moveTo>
                <a:lnTo>
                  <a:pt x="0" y="12611"/>
                </a:lnTo>
                <a:lnTo>
                  <a:pt x="14761631" y="0"/>
                </a:lnTo>
                <a:cubicBezTo>
                  <a:pt x="14763636" y="1138989"/>
                  <a:pt x="14754117" y="2277978"/>
                  <a:pt x="14756122" y="3416967"/>
                </a:cubicBezTo>
                <a:cubicBezTo>
                  <a:pt x="14754955" y="4555956"/>
                  <a:pt x="14759552" y="5697312"/>
                  <a:pt x="14758385" y="6836301"/>
                </a:cubicBezTo>
                <a:lnTo>
                  <a:pt x="11356917" y="6833935"/>
                </a:lnTo>
                <a:close/>
              </a:path>
            </a:pathLst>
          </a:custGeom>
          <a:solidFill>
            <a:schemeClr val="accent1"/>
          </a:solidFill>
          <a:ln>
            <a:noFill/>
          </a:ln>
          <a:effectLst>
            <a:outerShdw blurRad="50800" rotWithShape="0" algn="t" dir="2700000" dist="38100">
              <a:srgbClr val="000000">
                <a:alpha val="40000"/>
              </a:srgbClr>
            </a:outerShdw>
          </a:effectLst>
        </p:spPr>
        <p:txBody>
          <a:bodyPr anchorCtr="0" anchor="ctr" bIns="45675" lIns="91400" spcFirstLastPara="1" rIns="91400" wrap="square" tIns="45675">
            <a:noAutofit/>
          </a:bodyPr>
          <a:lstStyle/>
          <a:p>
            <a:pPr indent="0" lvl="0" marL="0" marR="0" rtl="0" algn="ctr">
              <a:spcBef>
                <a:spcPts val="0"/>
              </a:spcBef>
              <a:spcAft>
                <a:spcPts val="0"/>
              </a:spcAft>
              <a:buClr>
                <a:schemeClr val="dk1"/>
              </a:buClr>
              <a:buSzPts val="1799"/>
              <a:buFont typeface="Arial"/>
              <a:buNone/>
            </a:pPr>
            <a:r>
              <a:t/>
            </a:r>
            <a:endParaRPr b="0" i="0" sz="1799" u="none" cap="none" strike="noStrike">
              <a:solidFill>
                <a:schemeClr val="lt1"/>
              </a:solidFill>
              <a:latin typeface="Arial"/>
              <a:ea typeface="Arial"/>
              <a:cs typeface="Arial"/>
              <a:sym typeface="Arial"/>
            </a:endParaRPr>
          </a:p>
        </p:txBody>
      </p:sp>
      <p:pic>
        <p:nvPicPr>
          <p:cNvPr id="973" name="Google Shape;973;p119"/>
          <p:cNvPicPr preferRelativeResize="0"/>
          <p:nvPr/>
        </p:nvPicPr>
        <p:blipFill rotWithShape="1">
          <a:blip r:embed="rId5">
            <a:alphaModFix/>
          </a:blip>
          <a:srcRect b="0" l="0" r="0" t="0"/>
          <a:stretch/>
        </p:blipFill>
        <p:spPr>
          <a:xfrm>
            <a:off x="138432" y="5311498"/>
            <a:ext cx="2738896" cy="1508514"/>
          </a:xfrm>
          <a:prstGeom prst="rect">
            <a:avLst/>
          </a:prstGeom>
          <a:noFill/>
          <a:ln>
            <a:noFill/>
          </a:ln>
          <a:effectLst>
            <a:outerShdw blurRad="50800" rotWithShape="0" algn="tl" dir="2700000" dist="38100">
              <a:srgbClr val="000000">
                <a:alpha val="40000"/>
              </a:srgbClr>
            </a:outerShdw>
          </a:effectLst>
        </p:spPr>
      </p:pic>
      <p:pic>
        <p:nvPicPr>
          <p:cNvPr id="974" name="Google Shape;974;p119"/>
          <p:cNvPicPr preferRelativeResize="0"/>
          <p:nvPr/>
        </p:nvPicPr>
        <p:blipFill rotWithShape="1">
          <a:blip r:embed="rId6">
            <a:alphaModFix amt="34000"/>
          </a:blip>
          <a:srcRect b="-8776" l="32582" r="8553" t="2404"/>
          <a:stretch/>
        </p:blipFill>
        <p:spPr>
          <a:xfrm rot="5400000">
            <a:off x="5734366" y="-1016162"/>
            <a:ext cx="5455200" cy="7480800"/>
          </a:xfrm>
          <a:prstGeom prst="rtTriangle">
            <a:avLst/>
          </a:prstGeom>
          <a:noFill/>
          <a:ln>
            <a:noFill/>
          </a:ln>
        </p:spPr>
      </p:pic>
      <p:pic>
        <p:nvPicPr>
          <p:cNvPr id="975" name="Google Shape;975;p119"/>
          <p:cNvPicPr preferRelativeResize="0"/>
          <p:nvPr/>
        </p:nvPicPr>
        <p:blipFill rotWithShape="1">
          <a:blip r:embed="rId6">
            <a:alphaModFix amt="34000"/>
          </a:blip>
          <a:srcRect b="677" l="54017" r="11355" t="36080"/>
          <a:stretch/>
        </p:blipFill>
        <p:spPr>
          <a:xfrm rot="-5400000">
            <a:off x="5792645" y="4820060"/>
            <a:ext cx="1719600" cy="2366700"/>
          </a:xfrm>
          <a:prstGeom prst="rtTriangle">
            <a:avLst/>
          </a:prstGeom>
          <a:noFill/>
          <a:ln>
            <a:noFill/>
          </a:ln>
        </p:spPr>
      </p:pic>
      <p:sp>
        <p:nvSpPr>
          <p:cNvPr id="976" name="Google Shape;976;p119"/>
          <p:cNvSpPr txBox="1"/>
          <p:nvPr>
            <p:ph type="title"/>
          </p:nvPr>
        </p:nvSpPr>
        <p:spPr>
          <a:xfrm>
            <a:off x="176047" y="175940"/>
            <a:ext cx="6157200" cy="3972600"/>
          </a:xfrm>
          <a:prstGeom prst="rect">
            <a:avLst/>
          </a:prstGeom>
          <a:noFill/>
          <a:ln>
            <a:noFill/>
          </a:ln>
        </p:spPr>
        <p:txBody>
          <a:bodyPr anchorCtr="0" anchor="t" bIns="45700" lIns="91425" spcFirstLastPara="1" rIns="91425" wrap="square" tIns="45700">
            <a:noAutofit/>
          </a:bodyPr>
          <a:lstStyle>
            <a:lvl1pPr lvl="0" marR="0" algn="l">
              <a:lnSpc>
                <a:spcPct val="90000"/>
              </a:lnSpc>
              <a:spcBef>
                <a:spcPts val="0"/>
              </a:spcBef>
              <a:spcAft>
                <a:spcPts val="0"/>
              </a:spcAft>
              <a:buClr>
                <a:schemeClr val="lt1"/>
              </a:buClr>
              <a:buSzPts val="8000"/>
              <a:buFont typeface="Montserrat"/>
              <a:buNone/>
              <a:defRPr b="0" i="0" sz="7998" u="none" cap="none" strike="noStrike">
                <a:solidFill>
                  <a:schemeClr val="lt1"/>
                </a:solidFill>
                <a:latin typeface="Montserrat"/>
                <a:ea typeface="Montserrat"/>
                <a:cs typeface="Montserrat"/>
                <a:sym typeface="Montserrat"/>
              </a:defRPr>
            </a:lvl1pPr>
            <a:lvl2pPr lvl="1" marR="0" algn="l">
              <a:lnSpc>
                <a:spcPct val="100000"/>
              </a:lnSpc>
              <a:spcBef>
                <a:spcPts val="0"/>
              </a:spcBef>
              <a:spcAft>
                <a:spcPts val="0"/>
              </a:spcAft>
              <a:buClr>
                <a:srgbClr val="000000"/>
              </a:buClr>
              <a:buSzPts val="1400"/>
              <a:buFont typeface="Arial"/>
              <a:buNone/>
              <a:defRPr b="0" i="0" sz="1799"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799"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799"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799"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799"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799"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799"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799"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977" name="Shape 977"/>
        <p:cNvGrpSpPr/>
        <p:nvPr/>
      </p:nvGrpSpPr>
      <p:grpSpPr>
        <a:xfrm>
          <a:off x="0" y="0"/>
          <a:ext cx="0" cy="0"/>
          <a:chOff x="0" y="0"/>
          <a:chExt cx="0" cy="0"/>
        </a:xfrm>
      </p:grpSpPr>
      <p:sp>
        <p:nvSpPr>
          <p:cNvPr id="978" name="Google Shape;978;p120"/>
          <p:cNvSpPr/>
          <p:nvPr/>
        </p:nvSpPr>
        <p:spPr>
          <a:xfrm>
            <a:off x="1" y="1"/>
            <a:ext cx="12192000" cy="1037400"/>
          </a:xfrm>
          <a:prstGeom prst="rect">
            <a:avLst/>
          </a:prstGeom>
          <a:solidFill>
            <a:schemeClr val="accent1"/>
          </a:solidFill>
          <a:ln>
            <a:noFill/>
          </a:ln>
        </p:spPr>
        <p:txBody>
          <a:bodyPr anchorCtr="0" anchor="ctr" bIns="45675" lIns="91400" spcFirstLastPara="1" rIns="91400" wrap="square" tIns="45675">
            <a:noAutofit/>
          </a:bodyPr>
          <a:lstStyle/>
          <a:p>
            <a:pPr indent="0" lvl="0" marL="0" marR="0" rtl="0" algn="ctr">
              <a:spcBef>
                <a:spcPts val="0"/>
              </a:spcBef>
              <a:spcAft>
                <a:spcPts val="0"/>
              </a:spcAft>
              <a:buClr>
                <a:schemeClr val="dk1"/>
              </a:buClr>
              <a:buSzPts val="1799"/>
              <a:buFont typeface="Arial"/>
              <a:buNone/>
            </a:pPr>
            <a:r>
              <a:t/>
            </a:r>
            <a:endParaRPr b="0" i="0" sz="1799" u="none" cap="none" strike="noStrike">
              <a:solidFill>
                <a:schemeClr val="dk2"/>
              </a:solidFill>
              <a:latin typeface="Arial"/>
              <a:ea typeface="Arial"/>
              <a:cs typeface="Arial"/>
              <a:sym typeface="Arial"/>
            </a:endParaRPr>
          </a:p>
        </p:txBody>
      </p:sp>
      <p:pic>
        <p:nvPicPr>
          <p:cNvPr id="979" name="Google Shape;979;p120"/>
          <p:cNvPicPr preferRelativeResize="0"/>
          <p:nvPr/>
        </p:nvPicPr>
        <p:blipFill rotWithShape="1">
          <a:blip r:embed="rId2">
            <a:alphaModFix amt="34000"/>
          </a:blip>
          <a:srcRect b="35419" l="51342" r="-2843" t="39269"/>
          <a:stretch/>
        </p:blipFill>
        <p:spPr>
          <a:xfrm flipH="1">
            <a:off x="9304422" y="0"/>
            <a:ext cx="2887578" cy="1037494"/>
          </a:xfrm>
          <a:prstGeom prst="rect">
            <a:avLst/>
          </a:prstGeom>
          <a:noFill/>
          <a:ln>
            <a:noFill/>
          </a:ln>
        </p:spPr>
      </p:pic>
      <p:pic>
        <p:nvPicPr>
          <p:cNvPr id="980" name="Google Shape;980;p120"/>
          <p:cNvPicPr preferRelativeResize="0"/>
          <p:nvPr/>
        </p:nvPicPr>
        <p:blipFill rotWithShape="1">
          <a:blip r:embed="rId3">
            <a:alphaModFix/>
          </a:blip>
          <a:srcRect b="0" l="0" r="0" t="0"/>
          <a:stretch/>
        </p:blipFill>
        <p:spPr>
          <a:xfrm>
            <a:off x="9791700" y="111658"/>
            <a:ext cx="2027900" cy="803439"/>
          </a:xfrm>
          <a:prstGeom prst="rect">
            <a:avLst/>
          </a:prstGeom>
          <a:noFill/>
          <a:ln>
            <a:noFill/>
          </a:ln>
          <a:effectLst>
            <a:outerShdw blurRad="50800" rotWithShape="0" algn="tl" dir="2700000" dist="38100">
              <a:srgbClr val="000000">
                <a:alpha val="40000"/>
              </a:srgbClr>
            </a:outerShdw>
          </a:effectLst>
        </p:spPr>
      </p:pic>
      <p:sp>
        <p:nvSpPr>
          <p:cNvPr id="981" name="Google Shape;981;p120"/>
          <p:cNvSpPr/>
          <p:nvPr/>
        </p:nvSpPr>
        <p:spPr>
          <a:xfrm>
            <a:off x="-1777" y="6574604"/>
            <a:ext cx="12193800" cy="283500"/>
          </a:xfrm>
          <a:prstGeom prst="rect">
            <a:avLst/>
          </a:prstGeom>
          <a:solidFill>
            <a:schemeClr val="accent4"/>
          </a:solidFill>
          <a:ln>
            <a:noFill/>
          </a:ln>
        </p:spPr>
        <p:txBody>
          <a:bodyPr anchorCtr="0" anchor="ctr" bIns="45675" lIns="91400" spcFirstLastPara="1" rIns="91400" wrap="square" tIns="45675">
            <a:noAutofit/>
          </a:bodyPr>
          <a:lstStyle/>
          <a:p>
            <a:pPr indent="0" lvl="0" marL="0" marR="0" rtl="0" algn="ctr">
              <a:spcBef>
                <a:spcPts val="0"/>
              </a:spcBef>
              <a:spcAft>
                <a:spcPts val="0"/>
              </a:spcAft>
              <a:buClr>
                <a:schemeClr val="dk1"/>
              </a:buClr>
              <a:buSzPts val="1799"/>
              <a:buFont typeface="Arial"/>
              <a:buNone/>
            </a:pPr>
            <a:r>
              <a:t/>
            </a:r>
            <a:endParaRPr b="0" i="0" sz="1799" u="none" cap="none" strike="noStrike">
              <a:solidFill>
                <a:schemeClr val="dk2"/>
              </a:solidFill>
              <a:latin typeface="Arial"/>
              <a:ea typeface="Arial"/>
              <a:cs typeface="Arial"/>
              <a:sym typeface="Arial"/>
            </a:endParaRPr>
          </a:p>
        </p:txBody>
      </p:sp>
      <p:sp>
        <p:nvSpPr>
          <p:cNvPr id="982" name="Google Shape;982;p120"/>
          <p:cNvSpPr/>
          <p:nvPr/>
        </p:nvSpPr>
        <p:spPr>
          <a:xfrm flipH="1" rot="10800000">
            <a:off x="-4504" y="6540565"/>
            <a:ext cx="12196500" cy="59400"/>
          </a:xfrm>
          <a:prstGeom prst="rect">
            <a:avLst/>
          </a:prstGeom>
          <a:solidFill>
            <a:schemeClr val="accent1"/>
          </a:solidFill>
          <a:ln>
            <a:noFill/>
          </a:ln>
        </p:spPr>
        <p:txBody>
          <a:bodyPr anchorCtr="0" anchor="ctr" bIns="45675" lIns="91400" spcFirstLastPara="1" rIns="91400" wrap="square" tIns="45675">
            <a:noAutofit/>
          </a:bodyPr>
          <a:lstStyle/>
          <a:p>
            <a:pPr indent="0" lvl="0" marL="0" marR="0" rtl="0" algn="ctr">
              <a:spcBef>
                <a:spcPts val="0"/>
              </a:spcBef>
              <a:spcAft>
                <a:spcPts val="0"/>
              </a:spcAft>
              <a:buClr>
                <a:schemeClr val="dk1"/>
              </a:buClr>
              <a:buSzPts val="1799"/>
              <a:buFont typeface="Arial"/>
              <a:buNone/>
            </a:pPr>
            <a:r>
              <a:t/>
            </a:r>
            <a:endParaRPr b="0" i="0" sz="1799" u="none" cap="none" strike="noStrike">
              <a:solidFill>
                <a:schemeClr val="dk2"/>
              </a:solidFill>
              <a:latin typeface="Arial"/>
              <a:ea typeface="Arial"/>
              <a:cs typeface="Arial"/>
              <a:sym typeface="Arial"/>
            </a:endParaRPr>
          </a:p>
        </p:txBody>
      </p:sp>
      <p:sp>
        <p:nvSpPr>
          <p:cNvPr id="983" name="Google Shape;983;p120"/>
          <p:cNvSpPr txBox="1"/>
          <p:nvPr/>
        </p:nvSpPr>
        <p:spPr>
          <a:xfrm>
            <a:off x="10265665" y="6574606"/>
            <a:ext cx="1925400" cy="307800"/>
          </a:xfrm>
          <a:prstGeom prst="rect">
            <a:avLst/>
          </a:prstGeom>
          <a:noFill/>
          <a:ln>
            <a:noFill/>
          </a:ln>
        </p:spPr>
        <p:txBody>
          <a:bodyPr anchorCtr="0" anchor="t" bIns="45675" lIns="91400" spcFirstLastPara="1" rIns="91400" wrap="square" tIns="45675">
            <a:spAutoFit/>
          </a:bodyPr>
          <a:lstStyle/>
          <a:p>
            <a:pPr indent="0" lvl="0" marL="0" marR="0" rtl="0" algn="r">
              <a:spcBef>
                <a:spcPts val="0"/>
              </a:spcBef>
              <a:spcAft>
                <a:spcPts val="0"/>
              </a:spcAft>
              <a:buClr>
                <a:schemeClr val="accent1"/>
              </a:buClr>
              <a:buSzPts val="1400"/>
              <a:buFont typeface="Montserrat"/>
              <a:buNone/>
            </a:pPr>
            <a:r>
              <a:rPr b="1" i="0" lang="en-GB" sz="1400" u="none" cap="none" strike="noStrike">
                <a:solidFill>
                  <a:schemeClr val="accent1"/>
                </a:solidFill>
                <a:latin typeface="Montserrat"/>
                <a:ea typeface="Montserrat"/>
                <a:cs typeface="Montserrat"/>
                <a:sym typeface="Montserrat"/>
              </a:rPr>
              <a:t>Slide </a:t>
            </a:r>
            <a:fld id="{00000000-1234-1234-1234-123412341234}" type="slidenum">
              <a:rPr b="1" i="0" lang="en-GB" sz="1400" u="none" cap="none" strike="noStrike">
                <a:solidFill>
                  <a:schemeClr val="accent1"/>
                </a:solidFill>
                <a:latin typeface="Montserrat"/>
                <a:ea typeface="Montserrat"/>
                <a:cs typeface="Montserrat"/>
                <a:sym typeface="Montserrat"/>
              </a:rPr>
              <a:t>‹#›</a:t>
            </a:fld>
            <a:endParaRPr b="1" i="0" sz="1400" u="none" cap="none" strike="noStrike">
              <a:solidFill>
                <a:schemeClr val="accent1"/>
              </a:solidFill>
              <a:latin typeface="Montserrat"/>
              <a:ea typeface="Montserrat"/>
              <a:cs typeface="Montserrat"/>
              <a:sym typeface="Montserrat"/>
            </a:endParaRPr>
          </a:p>
        </p:txBody>
      </p:sp>
      <p:sp>
        <p:nvSpPr>
          <p:cNvPr id="984" name="Google Shape;984;p120"/>
          <p:cNvSpPr txBox="1"/>
          <p:nvPr/>
        </p:nvSpPr>
        <p:spPr>
          <a:xfrm>
            <a:off x="-24375" y="6562802"/>
            <a:ext cx="5875200" cy="369300"/>
          </a:xfrm>
          <a:prstGeom prst="rect">
            <a:avLst/>
          </a:prstGeom>
          <a:noFill/>
          <a:ln>
            <a:noFill/>
          </a:ln>
        </p:spPr>
        <p:txBody>
          <a:bodyPr anchorCtr="0" anchor="t" bIns="45675" lIns="91400" spcFirstLastPara="1" rIns="91400" wrap="square" tIns="45675">
            <a:spAutoFit/>
          </a:bodyPr>
          <a:lstStyle/>
          <a:p>
            <a:pPr indent="0" lvl="0" marL="0" marR="0" rtl="0" algn="l">
              <a:spcBef>
                <a:spcPts val="0"/>
              </a:spcBef>
              <a:spcAft>
                <a:spcPts val="0"/>
              </a:spcAft>
              <a:buClr>
                <a:schemeClr val="accent1"/>
              </a:buClr>
              <a:buSzPts val="1799"/>
              <a:buFont typeface="Montserrat"/>
              <a:buNone/>
            </a:pPr>
            <a:r>
              <a:rPr b="1" lang="en-GB" sz="1799">
                <a:solidFill>
                  <a:schemeClr val="accent1"/>
                </a:solidFill>
                <a:latin typeface="Montserrat"/>
                <a:ea typeface="Montserrat"/>
                <a:cs typeface="Montserrat"/>
                <a:sym typeface="Montserrat"/>
              </a:rPr>
              <a:t>CEOS EODCF 2026,  September 2026</a:t>
            </a:r>
            <a:endParaRPr b="1" sz="1799">
              <a:solidFill>
                <a:schemeClr val="accent1"/>
              </a:solidFill>
              <a:latin typeface="Montserrat"/>
              <a:ea typeface="Montserrat"/>
              <a:cs typeface="Montserrat"/>
              <a:sym typeface="Montserrat"/>
            </a:endParaRPr>
          </a:p>
        </p:txBody>
      </p:sp>
      <p:sp>
        <p:nvSpPr>
          <p:cNvPr id="985" name="Google Shape;985;p120"/>
          <p:cNvSpPr txBox="1"/>
          <p:nvPr>
            <p:ph idx="1" type="body"/>
          </p:nvPr>
        </p:nvSpPr>
        <p:spPr>
          <a:xfrm>
            <a:off x="324233" y="1558533"/>
            <a:ext cx="11495400" cy="4662900"/>
          </a:xfrm>
          <a:prstGeom prst="rect">
            <a:avLst/>
          </a:prstGeom>
          <a:noFill/>
          <a:ln>
            <a:noFill/>
          </a:ln>
        </p:spPr>
        <p:txBody>
          <a:bodyPr anchorCtr="0" anchor="t" bIns="45700" lIns="91425" spcFirstLastPara="1" rIns="91425" wrap="square" tIns="45700">
            <a:noAutofit/>
          </a:bodyPr>
          <a:lstStyle>
            <a:lvl1pPr indent="-406400" lvl="0" marL="457200" marR="0" algn="l">
              <a:lnSpc>
                <a:spcPct val="115000"/>
              </a:lnSpc>
              <a:spcBef>
                <a:spcPts val="1000"/>
              </a:spcBef>
              <a:spcAft>
                <a:spcPts val="0"/>
              </a:spcAft>
              <a:buClr>
                <a:schemeClr val="dk1"/>
              </a:buClr>
              <a:buSzPts val="2800"/>
              <a:buFont typeface="Montserrat"/>
              <a:buChar char="❖"/>
              <a:defRPr b="0" i="0" sz="2799" u="none" cap="none" strike="noStrike">
                <a:solidFill>
                  <a:schemeClr val="dk1"/>
                </a:solidFill>
                <a:latin typeface="Montserrat"/>
                <a:ea typeface="Montserrat"/>
                <a:cs typeface="Montserrat"/>
                <a:sym typeface="Montserrat"/>
              </a:defRPr>
            </a:lvl1pPr>
            <a:lvl2pPr indent="-381000" lvl="1" marL="914400" marR="0" algn="l">
              <a:lnSpc>
                <a:spcPct val="115000"/>
              </a:lnSpc>
              <a:spcBef>
                <a:spcPts val="500"/>
              </a:spcBef>
              <a:spcAft>
                <a:spcPts val="0"/>
              </a:spcAft>
              <a:buClr>
                <a:schemeClr val="dk1"/>
              </a:buClr>
              <a:buSzPts val="2400"/>
              <a:buFont typeface="Montserrat"/>
              <a:buChar char="▪"/>
              <a:defRPr b="0" i="0" sz="2399" u="none" cap="none" strike="noStrike">
                <a:solidFill>
                  <a:schemeClr val="dk1"/>
                </a:solidFill>
                <a:latin typeface="Montserrat"/>
                <a:ea typeface="Montserrat"/>
                <a:cs typeface="Montserrat"/>
                <a:sym typeface="Montserrat"/>
              </a:defRPr>
            </a:lvl2pPr>
            <a:lvl3pPr indent="-355600" lvl="2" marL="1371600" marR="0" algn="l">
              <a:lnSpc>
                <a:spcPct val="115000"/>
              </a:lnSpc>
              <a:spcBef>
                <a:spcPts val="500"/>
              </a:spcBef>
              <a:spcAft>
                <a:spcPts val="0"/>
              </a:spcAft>
              <a:buClr>
                <a:schemeClr val="dk1"/>
              </a:buClr>
              <a:buSzPts val="2000"/>
              <a:buFont typeface="Montserrat"/>
              <a:buChar char="o"/>
              <a:defRPr b="0" i="0" sz="1999" u="none" cap="none" strike="noStrike">
                <a:solidFill>
                  <a:schemeClr val="dk1"/>
                </a:solidFill>
                <a:latin typeface="Montserrat"/>
                <a:ea typeface="Montserrat"/>
                <a:cs typeface="Montserrat"/>
                <a:sym typeface="Montserrat"/>
              </a:defRPr>
            </a:lvl3pPr>
            <a:lvl4pPr indent="-342900" lvl="3" marL="1828800" marR="0" algn="l">
              <a:lnSpc>
                <a:spcPct val="115000"/>
              </a:lnSpc>
              <a:spcBef>
                <a:spcPts val="500"/>
              </a:spcBef>
              <a:spcAft>
                <a:spcPts val="0"/>
              </a:spcAft>
              <a:buClr>
                <a:schemeClr val="dk1"/>
              </a:buClr>
              <a:buSzPts val="1800"/>
              <a:buFont typeface="Montserrat"/>
              <a:buChar char="•"/>
              <a:defRPr b="0" i="0" sz="1799" u="none" cap="none" strike="noStrike">
                <a:solidFill>
                  <a:schemeClr val="dk1"/>
                </a:solidFill>
                <a:latin typeface="Montserrat"/>
                <a:ea typeface="Montserrat"/>
                <a:cs typeface="Montserrat"/>
                <a:sym typeface="Montserrat"/>
              </a:defRPr>
            </a:lvl4pPr>
            <a:lvl5pPr indent="-342900" lvl="4" marL="2286000" marR="0" algn="l">
              <a:lnSpc>
                <a:spcPct val="115000"/>
              </a:lnSpc>
              <a:spcBef>
                <a:spcPts val="500"/>
              </a:spcBef>
              <a:spcAft>
                <a:spcPts val="0"/>
              </a:spcAft>
              <a:buClr>
                <a:schemeClr val="dk1"/>
              </a:buClr>
              <a:buSzPts val="1800"/>
              <a:buFont typeface="Montserrat"/>
              <a:buChar char="•"/>
              <a:defRPr b="0" i="0" sz="1799" u="none" cap="none" strike="noStrike">
                <a:solidFill>
                  <a:schemeClr val="dk1"/>
                </a:solidFill>
                <a:latin typeface="Montserrat"/>
                <a:ea typeface="Montserrat"/>
                <a:cs typeface="Montserrat"/>
                <a:sym typeface="Montserrat"/>
              </a:defRPr>
            </a:lvl5pPr>
            <a:lvl6pPr indent="-355600" lvl="5" marL="2743200" marR="0" algn="l">
              <a:lnSpc>
                <a:spcPct val="115000"/>
              </a:lnSpc>
              <a:spcBef>
                <a:spcPts val="500"/>
              </a:spcBef>
              <a:spcAft>
                <a:spcPts val="0"/>
              </a:spcAft>
              <a:buClr>
                <a:schemeClr val="dk1"/>
              </a:buClr>
              <a:buSzPts val="2000"/>
              <a:buFont typeface="Montserrat"/>
              <a:buChar char="•"/>
              <a:defRPr b="0" i="0" sz="1999" u="none" cap="none" strike="noStrike">
                <a:solidFill>
                  <a:schemeClr val="dk1"/>
                </a:solidFill>
                <a:latin typeface="Montserrat"/>
                <a:ea typeface="Montserrat"/>
                <a:cs typeface="Montserrat"/>
                <a:sym typeface="Montserrat"/>
              </a:defRPr>
            </a:lvl6pPr>
            <a:lvl7pPr indent="-355600" lvl="6" marL="3200400" marR="0" algn="l">
              <a:lnSpc>
                <a:spcPct val="115000"/>
              </a:lnSpc>
              <a:spcBef>
                <a:spcPts val="500"/>
              </a:spcBef>
              <a:spcAft>
                <a:spcPts val="0"/>
              </a:spcAft>
              <a:buClr>
                <a:schemeClr val="dk1"/>
              </a:buClr>
              <a:buSzPts val="2000"/>
              <a:buFont typeface="Montserrat"/>
              <a:buChar char="•"/>
              <a:defRPr b="0" i="0" sz="1999" u="none" cap="none" strike="noStrike">
                <a:solidFill>
                  <a:schemeClr val="dk1"/>
                </a:solidFill>
                <a:latin typeface="Montserrat"/>
                <a:ea typeface="Montserrat"/>
                <a:cs typeface="Montserrat"/>
                <a:sym typeface="Montserrat"/>
              </a:defRPr>
            </a:lvl7pPr>
            <a:lvl8pPr indent="-355600" lvl="7" marL="3657600" marR="0" algn="l">
              <a:lnSpc>
                <a:spcPct val="115000"/>
              </a:lnSpc>
              <a:spcBef>
                <a:spcPts val="500"/>
              </a:spcBef>
              <a:spcAft>
                <a:spcPts val="0"/>
              </a:spcAft>
              <a:buClr>
                <a:schemeClr val="dk1"/>
              </a:buClr>
              <a:buSzPts val="2000"/>
              <a:buFont typeface="Montserrat"/>
              <a:buChar char="•"/>
              <a:defRPr b="0" i="0" sz="1999" u="none" cap="none" strike="noStrike">
                <a:solidFill>
                  <a:schemeClr val="dk1"/>
                </a:solidFill>
                <a:latin typeface="Montserrat"/>
                <a:ea typeface="Montserrat"/>
                <a:cs typeface="Montserrat"/>
                <a:sym typeface="Montserrat"/>
              </a:defRPr>
            </a:lvl8pPr>
            <a:lvl9pPr indent="-355600" lvl="8" marL="4114800" marR="0" algn="l">
              <a:lnSpc>
                <a:spcPct val="115000"/>
              </a:lnSpc>
              <a:spcBef>
                <a:spcPts val="500"/>
              </a:spcBef>
              <a:spcAft>
                <a:spcPts val="0"/>
              </a:spcAft>
              <a:buClr>
                <a:schemeClr val="dk1"/>
              </a:buClr>
              <a:buSzPts val="2000"/>
              <a:buFont typeface="Montserrat"/>
              <a:buChar char="•"/>
              <a:defRPr b="0" i="0" sz="1999" u="none" cap="none" strike="noStrike">
                <a:solidFill>
                  <a:schemeClr val="dk1"/>
                </a:solidFill>
                <a:latin typeface="Montserrat"/>
                <a:ea typeface="Montserrat"/>
                <a:cs typeface="Montserrat"/>
                <a:sym typeface="Montserrat"/>
              </a:defRPr>
            </a:lvl9pPr>
          </a:lstStyle>
          <a:p/>
        </p:txBody>
      </p:sp>
      <p:sp>
        <p:nvSpPr>
          <p:cNvPr id="986" name="Google Shape;986;p120"/>
          <p:cNvSpPr txBox="1"/>
          <p:nvPr>
            <p:ph type="title"/>
          </p:nvPr>
        </p:nvSpPr>
        <p:spPr>
          <a:xfrm>
            <a:off x="176048" y="175939"/>
            <a:ext cx="9387000" cy="779100"/>
          </a:xfrm>
          <a:prstGeom prst="rect">
            <a:avLst/>
          </a:prstGeom>
          <a:noFill/>
          <a:ln>
            <a:noFill/>
          </a:ln>
        </p:spPr>
        <p:txBody>
          <a:bodyPr anchorCtr="0" anchor="t" bIns="45700" lIns="91425" spcFirstLastPara="1" rIns="91425" wrap="square" tIns="45700">
            <a:noAutofit/>
          </a:bodyPr>
          <a:lstStyle>
            <a:lvl1pPr lvl="0" marR="0" algn="l">
              <a:lnSpc>
                <a:spcPct val="90000"/>
              </a:lnSpc>
              <a:spcBef>
                <a:spcPts val="0"/>
              </a:spcBef>
              <a:spcAft>
                <a:spcPts val="0"/>
              </a:spcAft>
              <a:buClr>
                <a:schemeClr val="lt1"/>
              </a:buClr>
              <a:buSzPts val="4400"/>
              <a:buFont typeface="Montserrat"/>
              <a:buNone/>
              <a:defRPr b="0" i="0" sz="4399" u="none" cap="none" strike="noStrike">
                <a:solidFill>
                  <a:schemeClr val="lt1"/>
                </a:solidFill>
                <a:latin typeface="Montserrat"/>
                <a:ea typeface="Montserrat"/>
                <a:cs typeface="Montserrat"/>
                <a:sym typeface="Montserrat"/>
              </a:defRPr>
            </a:lvl1pPr>
            <a:lvl2pPr lvl="1" marR="0" algn="l">
              <a:lnSpc>
                <a:spcPct val="100000"/>
              </a:lnSpc>
              <a:spcBef>
                <a:spcPts val="0"/>
              </a:spcBef>
              <a:spcAft>
                <a:spcPts val="0"/>
              </a:spcAft>
              <a:buClr>
                <a:srgbClr val="000000"/>
              </a:buClr>
              <a:buSzPts val="1400"/>
              <a:buFont typeface="Arial"/>
              <a:buNone/>
              <a:defRPr b="0" i="0" sz="1799"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799"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799"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799"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799"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799"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799"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799"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gradFill>
          <a:gsLst>
            <a:gs pos="0">
              <a:srgbClr val="008BDD"/>
            </a:gs>
            <a:gs pos="10000">
              <a:srgbClr val="008BDD"/>
            </a:gs>
            <a:gs pos="75000">
              <a:srgbClr val="0C4799"/>
            </a:gs>
            <a:gs pos="100000">
              <a:srgbClr val="0C4799"/>
            </a:gs>
          </a:gsLst>
          <a:lin ang="8100019" scaled="0"/>
        </a:gradFill>
      </p:bgPr>
    </p:bg>
    <p:spTree>
      <p:nvGrpSpPr>
        <p:cNvPr id="993" name="Shape 993"/>
        <p:cNvGrpSpPr/>
        <p:nvPr/>
      </p:nvGrpSpPr>
      <p:grpSpPr>
        <a:xfrm>
          <a:off x="0" y="0"/>
          <a:ext cx="0" cy="0"/>
          <a:chOff x="0" y="0"/>
          <a:chExt cx="0" cy="0"/>
        </a:xfrm>
      </p:grpSpPr>
      <p:sp>
        <p:nvSpPr>
          <p:cNvPr id="994" name="Google Shape;994;p122"/>
          <p:cNvSpPr txBox="1"/>
          <p:nvPr>
            <p:ph type="title"/>
          </p:nvPr>
        </p:nvSpPr>
        <p:spPr>
          <a:xfrm>
            <a:off x="914400" y="914400"/>
            <a:ext cx="10369200" cy="461700"/>
          </a:xfrm>
          <a:prstGeom prst="rect">
            <a:avLst/>
          </a:prstGeom>
          <a:noFill/>
          <a:ln>
            <a:noFill/>
          </a:ln>
        </p:spPr>
        <p:txBody>
          <a:bodyPr anchorCtr="0" anchor="b" bIns="0" lIns="0" spcFirstLastPara="1" rIns="0" wrap="square" tIns="0">
            <a:spAutoFit/>
          </a:bodyPr>
          <a:lstStyle>
            <a:lvl1pPr lvl="0" algn="l">
              <a:lnSpc>
                <a:spcPct val="100000"/>
              </a:lnSpc>
              <a:spcBef>
                <a:spcPts val="0"/>
              </a:spcBef>
              <a:spcAft>
                <a:spcPts val="0"/>
              </a:spcAft>
              <a:buClr>
                <a:schemeClr val="lt1"/>
              </a:buClr>
              <a:buSzPts val="3000"/>
              <a:buFont typeface="Arial"/>
              <a:buNone/>
              <a:defRPr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95" name="Google Shape;995;p122"/>
          <p:cNvSpPr txBox="1"/>
          <p:nvPr>
            <p:ph idx="10" type="dt"/>
          </p:nvPr>
        </p:nvSpPr>
        <p:spPr>
          <a:xfrm>
            <a:off x="457200" y="6356350"/>
            <a:ext cx="1435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sz="9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6" name="Google Shape;996;p122"/>
          <p:cNvSpPr txBox="1"/>
          <p:nvPr>
            <p:ph idx="11" type="ftr"/>
          </p:nvPr>
        </p:nvSpPr>
        <p:spPr>
          <a:xfrm>
            <a:off x="6337300" y="6356350"/>
            <a:ext cx="5067300" cy="3651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9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7" name="Google Shape;997;p122"/>
          <p:cNvSpPr txBox="1"/>
          <p:nvPr>
            <p:ph idx="12" type="sldNum"/>
          </p:nvPr>
        </p:nvSpPr>
        <p:spPr>
          <a:xfrm>
            <a:off x="11512296" y="6356350"/>
            <a:ext cx="463800" cy="36510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i="0" sz="900" u="none" cap="none" strike="noStrike">
                <a:solidFill>
                  <a:schemeClr val="lt1"/>
                </a:solidFill>
                <a:latin typeface="Arial"/>
                <a:ea typeface="Arial"/>
                <a:cs typeface="Arial"/>
                <a:sym typeface="Arial"/>
              </a:defRPr>
            </a:lvl1pPr>
            <a:lvl2pPr indent="0" lvl="1" marL="0" algn="l">
              <a:spcBef>
                <a:spcPts val="0"/>
              </a:spcBef>
              <a:buNone/>
              <a:defRPr b="0" i="0" sz="900" u="none" cap="none" strike="noStrike">
                <a:solidFill>
                  <a:schemeClr val="lt1"/>
                </a:solidFill>
                <a:latin typeface="Arial"/>
                <a:ea typeface="Arial"/>
                <a:cs typeface="Arial"/>
                <a:sym typeface="Arial"/>
              </a:defRPr>
            </a:lvl2pPr>
            <a:lvl3pPr indent="0" lvl="2" marL="0" algn="l">
              <a:spcBef>
                <a:spcPts val="0"/>
              </a:spcBef>
              <a:buNone/>
              <a:defRPr b="0" i="0" sz="900" u="none" cap="none" strike="noStrike">
                <a:solidFill>
                  <a:schemeClr val="lt1"/>
                </a:solidFill>
                <a:latin typeface="Arial"/>
                <a:ea typeface="Arial"/>
                <a:cs typeface="Arial"/>
                <a:sym typeface="Arial"/>
              </a:defRPr>
            </a:lvl3pPr>
            <a:lvl4pPr indent="0" lvl="3" marL="0" algn="l">
              <a:spcBef>
                <a:spcPts val="0"/>
              </a:spcBef>
              <a:buNone/>
              <a:defRPr b="0" i="0" sz="900" u="none" cap="none" strike="noStrike">
                <a:solidFill>
                  <a:schemeClr val="lt1"/>
                </a:solidFill>
                <a:latin typeface="Arial"/>
                <a:ea typeface="Arial"/>
                <a:cs typeface="Arial"/>
                <a:sym typeface="Arial"/>
              </a:defRPr>
            </a:lvl4pPr>
            <a:lvl5pPr indent="0" lvl="4" marL="0" algn="l">
              <a:spcBef>
                <a:spcPts val="0"/>
              </a:spcBef>
              <a:buNone/>
              <a:defRPr b="0" i="0" sz="900" u="none" cap="none" strike="noStrike">
                <a:solidFill>
                  <a:schemeClr val="lt1"/>
                </a:solidFill>
                <a:latin typeface="Arial"/>
                <a:ea typeface="Arial"/>
                <a:cs typeface="Arial"/>
                <a:sym typeface="Arial"/>
              </a:defRPr>
            </a:lvl5pPr>
            <a:lvl6pPr indent="0" lvl="5" marL="0" algn="l">
              <a:spcBef>
                <a:spcPts val="0"/>
              </a:spcBef>
              <a:buNone/>
              <a:defRPr b="0" i="0" sz="900" u="none" cap="none" strike="noStrike">
                <a:solidFill>
                  <a:schemeClr val="lt1"/>
                </a:solidFill>
                <a:latin typeface="Arial"/>
                <a:ea typeface="Arial"/>
                <a:cs typeface="Arial"/>
                <a:sym typeface="Arial"/>
              </a:defRPr>
            </a:lvl6pPr>
            <a:lvl7pPr indent="0" lvl="6" marL="0" algn="l">
              <a:spcBef>
                <a:spcPts val="0"/>
              </a:spcBef>
              <a:buNone/>
              <a:defRPr b="0" i="0" sz="900" u="none" cap="none" strike="noStrike">
                <a:solidFill>
                  <a:schemeClr val="lt1"/>
                </a:solidFill>
                <a:latin typeface="Arial"/>
                <a:ea typeface="Arial"/>
                <a:cs typeface="Arial"/>
                <a:sym typeface="Arial"/>
              </a:defRPr>
            </a:lvl7pPr>
            <a:lvl8pPr indent="0" lvl="7" marL="0" algn="l">
              <a:spcBef>
                <a:spcPts val="0"/>
              </a:spcBef>
              <a:buNone/>
              <a:defRPr b="0" i="0" sz="900" u="none" cap="none" strike="noStrike">
                <a:solidFill>
                  <a:schemeClr val="lt1"/>
                </a:solidFill>
                <a:latin typeface="Arial"/>
                <a:ea typeface="Arial"/>
                <a:cs typeface="Arial"/>
                <a:sym typeface="Arial"/>
              </a:defRPr>
            </a:lvl8pPr>
            <a:lvl9pPr indent="0" lvl="8" marL="0" algn="l">
              <a:spcBef>
                <a:spcPts val="0"/>
              </a:spcBef>
              <a:buNone/>
              <a:defRPr b="0" i="0" sz="900" u="none" cap="none" strike="noStrike">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transition spd="med">
    <p:fade/>
  </p:transition>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 and Content">
  <p:cSld name="Title, Sub, and Content">
    <p:spTree>
      <p:nvGrpSpPr>
        <p:cNvPr id="998" name="Shape 998"/>
        <p:cNvGrpSpPr/>
        <p:nvPr/>
      </p:nvGrpSpPr>
      <p:grpSpPr>
        <a:xfrm>
          <a:off x="0" y="0"/>
          <a:ext cx="0" cy="0"/>
          <a:chOff x="0" y="0"/>
          <a:chExt cx="0" cy="0"/>
        </a:xfrm>
      </p:grpSpPr>
      <p:sp>
        <p:nvSpPr>
          <p:cNvPr id="999" name="Google Shape;999;p123"/>
          <p:cNvSpPr txBox="1"/>
          <p:nvPr>
            <p:ph type="title"/>
          </p:nvPr>
        </p:nvSpPr>
        <p:spPr>
          <a:xfrm>
            <a:off x="914400" y="914400"/>
            <a:ext cx="10369200" cy="461700"/>
          </a:xfrm>
          <a:prstGeom prst="rect">
            <a:avLst/>
          </a:prstGeom>
          <a:noFill/>
          <a:ln>
            <a:noFill/>
          </a:ln>
        </p:spPr>
        <p:txBody>
          <a:bodyPr anchorCtr="0" anchor="b" bIns="0" lIns="0" spcFirstLastPara="1" rIns="0" wrap="square" tIns="0">
            <a:spAutoFit/>
          </a:bodyPr>
          <a:lstStyle>
            <a:lvl1pPr lvl="0" algn="l">
              <a:lnSpc>
                <a:spcPct val="100000"/>
              </a:lnSpc>
              <a:spcBef>
                <a:spcPts val="0"/>
              </a:spcBef>
              <a:spcAft>
                <a:spcPts val="0"/>
              </a:spcAft>
              <a:buClr>
                <a:schemeClr val="lt1"/>
              </a:buClr>
              <a:buSzPts val="3000"/>
              <a:buFont typeface="Arial"/>
              <a:buNone/>
              <a:defRPr b="0" sz="30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0" name="Google Shape;1000;p123"/>
          <p:cNvSpPr txBox="1"/>
          <p:nvPr>
            <p:ph idx="1" type="body"/>
          </p:nvPr>
        </p:nvSpPr>
        <p:spPr>
          <a:xfrm>
            <a:off x="914400" y="1399032"/>
            <a:ext cx="10369200" cy="276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1440"/>
              <a:buNone/>
              <a:defRPr sz="1800">
                <a:solidFill>
                  <a:srgbClr val="BFE7FF"/>
                </a:solidFill>
              </a:defRPr>
            </a:lvl1pPr>
            <a:lvl2pPr indent="-228600" lvl="1" marL="914400" algn="l">
              <a:lnSpc>
                <a:spcPct val="100000"/>
              </a:lnSpc>
              <a:spcBef>
                <a:spcPts val="0"/>
              </a:spcBef>
              <a:spcAft>
                <a:spcPts val="0"/>
              </a:spcAft>
              <a:buSzPts val="1120"/>
              <a:buNone/>
              <a:defRPr sz="1400"/>
            </a:lvl2pPr>
            <a:lvl3pPr indent="-228600" lvl="2" marL="1371600" algn="l">
              <a:lnSpc>
                <a:spcPct val="100000"/>
              </a:lnSpc>
              <a:spcBef>
                <a:spcPts val="600"/>
              </a:spcBef>
              <a:spcAft>
                <a:spcPts val="0"/>
              </a:spcAft>
              <a:buSzPts val="1120"/>
              <a:buNone/>
              <a:defRPr sz="1400"/>
            </a:lvl3pPr>
            <a:lvl4pPr indent="-228600" lvl="3" marL="1828800" algn="l">
              <a:lnSpc>
                <a:spcPct val="128571"/>
              </a:lnSpc>
              <a:spcBef>
                <a:spcPts val="600"/>
              </a:spcBef>
              <a:spcAft>
                <a:spcPts val="0"/>
              </a:spcAft>
              <a:buSzPts val="1120"/>
              <a:buNone/>
              <a:defRPr sz="1400"/>
            </a:lvl4pPr>
            <a:lvl5pPr indent="-228600" lvl="4" marL="2286000" algn="l">
              <a:lnSpc>
                <a:spcPct val="135714"/>
              </a:lnSpc>
              <a:spcBef>
                <a:spcPts val="600"/>
              </a:spcBef>
              <a:spcAft>
                <a:spcPts val="0"/>
              </a:spcAft>
              <a:buSzPts val="1120"/>
              <a:buNone/>
              <a:defRPr sz="1400"/>
            </a:lvl5pPr>
            <a:lvl6pPr indent="-320040" lvl="5" marL="2743200" algn="l">
              <a:lnSpc>
                <a:spcPct val="94444"/>
              </a:lnSpc>
              <a:spcBef>
                <a:spcPts val="600"/>
              </a:spcBef>
              <a:spcAft>
                <a:spcPts val="0"/>
              </a:spcAft>
              <a:buClr>
                <a:schemeClr val="lt1"/>
              </a:buClr>
              <a:buSzPts val="1440"/>
              <a:buChar char="-"/>
              <a:defRPr/>
            </a:lvl6pPr>
            <a:lvl7pPr indent="-320040" lvl="6" marL="3200400" algn="l">
              <a:lnSpc>
                <a:spcPct val="94444"/>
              </a:lnSpc>
              <a:spcBef>
                <a:spcPts val="300"/>
              </a:spcBef>
              <a:spcAft>
                <a:spcPts val="0"/>
              </a:spcAft>
              <a:buClr>
                <a:schemeClr val="lt1"/>
              </a:buClr>
              <a:buSzPts val="1440"/>
              <a:buChar char="-"/>
              <a:defRPr/>
            </a:lvl7pPr>
            <a:lvl8pPr indent="-320040" lvl="7" marL="3657600" algn="l">
              <a:lnSpc>
                <a:spcPct val="94444"/>
              </a:lnSpc>
              <a:spcBef>
                <a:spcPts val="300"/>
              </a:spcBef>
              <a:spcAft>
                <a:spcPts val="0"/>
              </a:spcAft>
              <a:buClr>
                <a:schemeClr val="lt1"/>
              </a:buClr>
              <a:buSzPts val="1440"/>
              <a:buChar char="-"/>
              <a:defRPr/>
            </a:lvl8pPr>
            <a:lvl9pPr indent="-320040" lvl="8" marL="4114800" algn="l">
              <a:lnSpc>
                <a:spcPct val="94444"/>
              </a:lnSpc>
              <a:spcBef>
                <a:spcPts val="300"/>
              </a:spcBef>
              <a:spcAft>
                <a:spcPts val="300"/>
              </a:spcAft>
              <a:buClr>
                <a:schemeClr val="lt1"/>
              </a:buClr>
              <a:buSzPts val="1440"/>
              <a:buChar char="-"/>
              <a:defRPr/>
            </a:lvl9pPr>
          </a:lstStyle>
          <a:p/>
        </p:txBody>
      </p:sp>
      <p:sp>
        <p:nvSpPr>
          <p:cNvPr id="1001" name="Google Shape;1001;p123"/>
          <p:cNvSpPr txBox="1"/>
          <p:nvPr>
            <p:ph idx="2" type="body"/>
          </p:nvPr>
        </p:nvSpPr>
        <p:spPr>
          <a:xfrm>
            <a:off x="914400" y="2057400"/>
            <a:ext cx="10369200" cy="3427500"/>
          </a:xfrm>
          <a:prstGeom prst="rect">
            <a:avLst/>
          </a:prstGeom>
          <a:noFill/>
          <a:ln>
            <a:noFill/>
          </a:ln>
        </p:spPr>
        <p:txBody>
          <a:bodyPr anchorCtr="0" anchor="t" bIns="0" lIns="0" spcFirstLastPara="1" rIns="0" wrap="square" tIns="0">
            <a:noAutofit/>
          </a:bodyPr>
          <a:lstStyle>
            <a:lvl1pPr indent="-320040" lvl="0" marL="457200" algn="l">
              <a:lnSpc>
                <a:spcPct val="100000"/>
              </a:lnSpc>
              <a:spcBef>
                <a:spcPts val="300"/>
              </a:spcBef>
              <a:spcAft>
                <a:spcPts val="0"/>
              </a:spcAft>
              <a:buSzPts val="1440"/>
              <a:buChar char="•"/>
              <a:defRPr/>
            </a:lvl1pPr>
            <a:lvl2pPr indent="-320040" lvl="1" marL="914400" algn="l">
              <a:lnSpc>
                <a:spcPct val="100000"/>
              </a:lnSpc>
              <a:spcBef>
                <a:spcPts val="600"/>
              </a:spcBef>
              <a:spcAft>
                <a:spcPts val="0"/>
              </a:spcAft>
              <a:buSzPts val="1440"/>
              <a:buChar char="-"/>
              <a:defRPr/>
            </a:lvl2pPr>
            <a:lvl3pPr indent="-320040" lvl="2" marL="1371600" algn="l">
              <a:lnSpc>
                <a:spcPct val="100000"/>
              </a:lnSpc>
              <a:spcBef>
                <a:spcPts val="600"/>
              </a:spcBef>
              <a:spcAft>
                <a:spcPts val="0"/>
              </a:spcAft>
              <a:buSzPts val="1440"/>
              <a:buChar char="-"/>
              <a:defRPr/>
            </a:lvl3pPr>
            <a:lvl4pPr indent="-320040" lvl="3" marL="1828800" algn="l">
              <a:lnSpc>
                <a:spcPct val="100000"/>
              </a:lnSpc>
              <a:spcBef>
                <a:spcPts val="600"/>
              </a:spcBef>
              <a:spcAft>
                <a:spcPts val="0"/>
              </a:spcAft>
              <a:buSzPts val="1440"/>
              <a:buChar char="-"/>
              <a:defRPr/>
            </a:lvl4pPr>
            <a:lvl5pPr indent="-228600" lvl="4" marL="2286000" algn="l">
              <a:lnSpc>
                <a:spcPct val="105555"/>
              </a:lnSpc>
              <a:spcBef>
                <a:spcPts val="600"/>
              </a:spcBef>
              <a:spcAft>
                <a:spcPts val="0"/>
              </a:spcAft>
              <a:buSzPts val="1440"/>
              <a:buNone/>
              <a:defRPr/>
            </a:lvl5pPr>
            <a:lvl6pPr indent="-320040" lvl="5" marL="2743200" algn="l">
              <a:lnSpc>
                <a:spcPct val="94444"/>
              </a:lnSpc>
              <a:spcBef>
                <a:spcPts val="600"/>
              </a:spcBef>
              <a:spcAft>
                <a:spcPts val="0"/>
              </a:spcAft>
              <a:buClr>
                <a:schemeClr val="lt1"/>
              </a:buClr>
              <a:buSzPts val="1440"/>
              <a:buChar char="-"/>
              <a:defRPr/>
            </a:lvl6pPr>
            <a:lvl7pPr indent="-320040" lvl="6" marL="3200400" algn="l">
              <a:lnSpc>
                <a:spcPct val="94444"/>
              </a:lnSpc>
              <a:spcBef>
                <a:spcPts val="300"/>
              </a:spcBef>
              <a:spcAft>
                <a:spcPts val="0"/>
              </a:spcAft>
              <a:buClr>
                <a:schemeClr val="lt1"/>
              </a:buClr>
              <a:buSzPts val="1440"/>
              <a:buChar char="-"/>
              <a:defRPr/>
            </a:lvl7pPr>
            <a:lvl8pPr indent="-320040" lvl="7" marL="3657600" algn="l">
              <a:lnSpc>
                <a:spcPct val="94444"/>
              </a:lnSpc>
              <a:spcBef>
                <a:spcPts val="300"/>
              </a:spcBef>
              <a:spcAft>
                <a:spcPts val="0"/>
              </a:spcAft>
              <a:buClr>
                <a:schemeClr val="lt1"/>
              </a:buClr>
              <a:buSzPts val="1440"/>
              <a:buChar char="-"/>
              <a:defRPr/>
            </a:lvl8pPr>
            <a:lvl9pPr indent="-320040" lvl="8" marL="4114800" algn="l">
              <a:lnSpc>
                <a:spcPct val="94444"/>
              </a:lnSpc>
              <a:spcBef>
                <a:spcPts val="300"/>
              </a:spcBef>
              <a:spcAft>
                <a:spcPts val="300"/>
              </a:spcAft>
              <a:buClr>
                <a:schemeClr val="lt1"/>
              </a:buClr>
              <a:buSzPts val="1440"/>
              <a:buChar char="-"/>
              <a:defRPr/>
            </a:lvl9pPr>
          </a:lstStyle>
          <a:p/>
        </p:txBody>
      </p:sp>
      <p:sp>
        <p:nvSpPr>
          <p:cNvPr id="1002" name="Google Shape;1002;p123"/>
          <p:cNvSpPr txBox="1"/>
          <p:nvPr>
            <p:ph idx="10" type="dt"/>
          </p:nvPr>
        </p:nvSpPr>
        <p:spPr>
          <a:xfrm>
            <a:off x="457200" y="6356350"/>
            <a:ext cx="1435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sz="9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3" name="Google Shape;1003;p123"/>
          <p:cNvSpPr txBox="1"/>
          <p:nvPr>
            <p:ph idx="11" type="ftr"/>
          </p:nvPr>
        </p:nvSpPr>
        <p:spPr>
          <a:xfrm>
            <a:off x="6337300" y="6356350"/>
            <a:ext cx="5067300" cy="3651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9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4" name="Google Shape;1004;p123"/>
          <p:cNvSpPr txBox="1"/>
          <p:nvPr>
            <p:ph idx="12" type="sldNum"/>
          </p:nvPr>
        </p:nvSpPr>
        <p:spPr>
          <a:xfrm>
            <a:off x="11512296" y="6356350"/>
            <a:ext cx="463800" cy="36510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sz="900">
                <a:solidFill>
                  <a:schemeClr val="lt1"/>
                </a:solidFill>
                <a:latin typeface="Arial"/>
                <a:ea typeface="Arial"/>
                <a:cs typeface="Arial"/>
                <a:sym typeface="Arial"/>
              </a:defRPr>
            </a:lvl1pPr>
            <a:lvl2pPr indent="0" lvl="1" marL="0" algn="l">
              <a:spcBef>
                <a:spcPts val="0"/>
              </a:spcBef>
              <a:buNone/>
              <a:defRPr sz="900">
                <a:solidFill>
                  <a:schemeClr val="lt1"/>
                </a:solidFill>
                <a:latin typeface="Arial"/>
                <a:ea typeface="Arial"/>
                <a:cs typeface="Arial"/>
                <a:sym typeface="Arial"/>
              </a:defRPr>
            </a:lvl2pPr>
            <a:lvl3pPr indent="0" lvl="2" marL="0" algn="l">
              <a:spcBef>
                <a:spcPts val="0"/>
              </a:spcBef>
              <a:buNone/>
              <a:defRPr sz="900">
                <a:solidFill>
                  <a:schemeClr val="lt1"/>
                </a:solidFill>
                <a:latin typeface="Arial"/>
                <a:ea typeface="Arial"/>
                <a:cs typeface="Arial"/>
                <a:sym typeface="Arial"/>
              </a:defRPr>
            </a:lvl3pPr>
            <a:lvl4pPr indent="0" lvl="3" marL="0" algn="l">
              <a:spcBef>
                <a:spcPts val="0"/>
              </a:spcBef>
              <a:buNone/>
              <a:defRPr sz="900">
                <a:solidFill>
                  <a:schemeClr val="lt1"/>
                </a:solidFill>
                <a:latin typeface="Arial"/>
                <a:ea typeface="Arial"/>
                <a:cs typeface="Arial"/>
                <a:sym typeface="Arial"/>
              </a:defRPr>
            </a:lvl4pPr>
            <a:lvl5pPr indent="0" lvl="4" marL="0" algn="l">
              <a:spcBef>
                <a:spcPts val="0"/>
              </a:spcBef>
              <a:buNone/>
              <a:defRPr sz="900">
                <a:solidFill>
                  <a:schemeClr val="lt1"/>
                </a:solidFill>
                <a:latin typeface="Arial"/>
                <a:ea typeface="Arial"/>
                <a:cs typeface="Arial"/>
                <a:sym typeface="Arial"/>
              </a:defRPr>
            </a:lvl5pPr>
            <a:lvl6pPr indent="0" lvl="5" marL="0" algn="l">
              <a:spcBef>
                <a:spcPts val="0"/>
              </a:spcBef>
              <a:buNone/>
              <a:defRPr sz="900">
                <a:solidFill>
                  <a:schemeClr val="lt1"/>
                </a:solidFill>
                <a:latin typeface="Arial"/>
                <a:ea typeface="Arial"/>
                <a:cs typeface="Arial"/>
                <a:sym typeface="Arial"/>
              </a:defRPr>
            </a:lvl6pPr>
            <a:lvl7pPr indent="0" lvl="6" marL="0" algn="l">
              <a:spcBef>
                <a:spcPts val="0"/>
              </a:spcBef>
              <a:buNone/>
              <a:defRPr sz="900">
                <a:solidFill>
                  <a:schemeClr val="lt1"/>
                </a:solidFill>
                <a:latin typeface="Arial"/>
                <a:ea typeface="Arial"/>
                <a:cs typeface="Arial"/>
                <a:sym typeface="Arial"/>
              </a:defRPr>
            </a:lvl7pPr>
            <a:lvl8pPr indent="0" lvl="7" marL="0" algn="l">
              <a:spcBef>
                <a:spcPts val="0"/>
              </a:spcBef>
              <a:buNone/>
              <a:defRPr sz="900">
                <a:solidFill>
                  <a:schemeClr val="lt1"/>
                </a:solidFill>
                <a:latin typeface="Arial"/>
                <a:ea typeface="Arial"/>
                <a:cs typeface="Arial"/>
                <a:sym typeface="Arial"/>
              </a:defRPr>
            </a:lvl8pPr>
            <a:lvl9pPr indent="0" lvl="8" marL="0" algn="l">
              <a:spcBef>
                <a:spcPts val="0"/>
              </a:spcBef>
              <a:buNone/>
              <a:defRPr sz="900">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transition spd="med">
    <p:fade/>
  </p:transition>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sri" type="blank">
  <p:cSld name="BLANK">
    <p:bg>
      <p:bgPr>
        <a:gradFill>
          <a:gsLst>
            <a:gs pos="0">
              <a:srgbClr val="002859"/>
            </a:gs>
            <a:gs pos="38000">
              <a:srgbClr val="064D9E"/>
            </a:gs>
            <a:gs pos="55000">
              <a:srgbClr val="064D9E"/>
            </a:gs>
            <a:gs pos="100000">
              <a:srgbClr val="002859"/>
            </a:gs>
          </a:gsLst>
          <a:lin ang="5400012" scaled="0"/>
        </a:gradFill>
      </p:bgPr>
    </p:bg>
    <p:spTree>
      <p:nvGrpSpPr>
        <p:cNvPr id="1005" name="Shape 1005"/>
        <p:cNvGrpSpPr/>
        <p:nvPr/>
      </p:nvGrpSpPr>
      <p:grpSpPr>
        <a:xfrm>
          <a:off x="0" y="0"/>
          <a:ext cx="0" cy="0"/>
          <a:chOff x="0" y="0"/>
          <a:chExt cx="0" cy="0"/>
        </a:xfrm>
      </p:grpSpPr>
      <p:pic>
        <p:nvPicPr>
          <p:cNvPr descr="large Esri logo with The Science of Where tagline" id="1006" name="Google Shape;1006;p124"/>
          <p:cNvPicPr preferRelativeResize="0"/>
          <p:nvPr/>
        </p:nvPicPr>
        <p:blipFill rotWithShape="1">
          <a:blip r:embed="rId2">
            <a:alphaModFix/>
          </a:blip>
          <a:srcRect b="0" l="0" r="0" t="0"/>
          <a:stretch/>
        </p:blipFill>
        <p:spPr>
          <a:xfrm>
            <a:off x="3059008" y="2489995"/>
            <a:ext cx="6073985" cy="1878011"/>
          </a:xfrm>
          <a:prstGeom prst="rect">
            <a:avLst/>
          </a:prstGeom>
          <a:noFill/>
          <a:ln>
            <a:noFill/>
          </a:ln>
        </p:spPr>
      </p:pic>
    </p:spTree>
  </p:cSld>
  <p:clrMapOvr>
    <a:masterClrMapping/>
  </p:clrMapOvr>
  <p:transition spd="med">
    <p:fade/>
  </p:transition>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007" name="Shape 1007"/>
        <p:cNvGrpSpPr/>
        <p:nvPr/>
      </p:nvGrpSpPr>
      <p:grpSpPr>
        <a:xfrm>
          <a:off x="0" y="0"/>
          <a:ext cx="0" cy="0"/>
          <a:chOff x="0" y="0"/>
          <a:chExt cx="0" cy="0"/>
        </a:xfrm>
      </p:grpSpPr>
      <p:sp>
        <p:nvSpPr>
          <p:cNvPr id="1008" name="Google Shape;1008;p125"/>
          <p:cNvSpPr txBox="1"/>
          <p:nvPr>
            <p:ph type="ctrTitle"/>
          </p:nvPr>
        </p:nvSpPr>
        <p:spPr>
          <a:xfrm>
            <a:off x="1833121" y="2428193"/>
            <a:ext cx="8525700" cy="9144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lt1"/>
              </a:buClr>
              <a:buSzPts val="3600"/>
              <a:buFont typeface="Arial"/>
              <a:buNone/>
              <a:defRPr b="0"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9" name="Google Shape;1009;p125"/>
          <p:cNvSpPr txBox="1"/>
          <p:nvPr>
            <p:ph idx="1" type="subTitle"/>
          </p:nvPr>
        </p:nvSpPr>
        <p:spPr>
          <a:xfrm>
            <a:off x="1828801" y="3465218"/>
            <a:ext cx="8534400" cy="914400"/>
          </a:xfrm>
          <a:prstGeom prst="rect">
            <a:avLst/>
          </a:prstGeom>
          <a:noFill/>
          <a:ln>
            <a:noFill/>
          </a:ln>
        </p:spPr>
        <p:txBody>
          <a:bodyPr anchorCtr="0" anchor="t" bIns="0" lIns="0" spcFirstLastPara="1" rIns="0" wrap="square" tIns="0">
            <a:noAutofit/>
          </a:bodyPr>
          <a:lstStyle>
            <a:lvl1pPr lvl="0" algn="ctr">
              <a:lnSpc>
                <a:spcPct val="100000"/>
              </a:lnSpc>
              <a:spcBef>
                <a:spcPts val="300"/>
              </a:spcBef>
              <a:spcAft>
                <a:spcPts val="0"/>
              </a:spcAft>
              <a:buSzPts val="1600"/>
              <a:buNone/>
              <a:defRPr b="0">
                <a:solidFill>
                  <a:srgbClr val="C3E3F7"/>
                </a:solidFill>
              </a:defRPr>
            </a:lvl1pPr>
            <a:lvl2pPr lvl="1" algn="ctr">
              <a:lnSpc>
                <a:spcPct val="100000"/>
              </a:lnSpc>
              <a:spcBef>
                <a:spcPts val="600"/>
              </a:spcBef>
              <a:spcAft>
                <a:spcPts val="0"/>
              </a:spcAft>
              <a:buSzPts val="1440"/>
              <a:buNone/>
              <a:defRPr>
                <a:solidFill>
                  <a:schemeClr val="lt1"/>
                </a:solidFill>
              </a:defRPr>
            </a:lvl2pPr>
            <a:lvl3pPr lvl="2" algn="ctr">
              <a:lnSpc>
                <a:spcPct val="100000"/>
              </a:lnSpc>
              <a:spcBef>
                <a:spcPts val="600"/>
              </a:spcBef>
              <a:spcAft>
                <a:spcPts val="0"/>
              </a:spcAft>
              <a:buSzPts val="1280"/>
              <a:buNone/>
              <a:defRPr>
                <a:solidFill>
                  <a:schemeClr val="lt1"/>
                </a:solidFill>
              </a:defRPr>
            </a:lvl3pPr>
            <a:lvl4pPr lvl="3" algn="ctr">
              <a:lnSpc>
                <a:spcPct val="128571"/>
              </a:lnSpc>
              <a:spcBef>
                <a:spcPts val="600"/>
              </a:spcBef>
              <a:spcAft>
                <a:spcPts val="0"/>
              </a:spcAft>
              <a:buSzPts val="1120"/>
              <a:buNone/>
              <a:defRPr>
                <a:solidFill>
                  <a:schemeClr val="lt1"/>
                </a:solidFill>
              </a:defRPr>
            </a:lvl4pPr>
            <a:lvl5pPr lvl="4" algn="ctr">
              <a:lnSpc>
                <a:spcPct val="135714"/>
              </a:lnSpc>
              <a:spcBef>
                <a:spcPts val="600"/>
              </a:spcBef>
              <a:spcAft>
                <a:spcPts val="0"/>
              </a:spcAft>
              <a:buSzPts val="1120"/>
              <a:buNone/>
              <a:defRPr>
                <a:solidFill>
                  <a:schemeClr val="lt1"/>
                </a:solidFill>
              </a:defRPr>
            </a:lvl5pPr>
            <a:lvl6pPr lvl="5" algn="ctr">
              <a:lnSpc>
                <a:spcPct val="121428"/>
              </a:lnSpc>
              <a:spcBef>
                <a:spcPts val="600"/>
              </a:spcBef>
              <a:spcAft>
                <a:spcPts val="0"/>
              </a:spcAft>
              <a:buClr>
                <a:schemeClr val="lt1"/>
              </a:buClr>
              <a:buSzPts val="1120"/>
              <a:buNone/>
              <a:defRPr>
                <a:solidFill>
                  <a:schemeClr val="lt1"/>
                </a:solidFill>
              </a:defRPr>
            </a:lvl6pPr>
            <a:lvl7pPr lvl="6" algn="ctr">
              <a:lnSpc>
                <a:spcPct val="121428"/>
              </a:lnSpc>
              <a:spcBef>
                <a:spcPts val="300"/>
              </a:spcBef>
              <a:spcAft>
                <a:spcPts val="0"/>
              </a:spcAft>
              <a:buClr>
                <a:schemeClr val="lt1"/>
              </a:buClr>
              <a:buSzPts val="1120"/>
              <a:buNone/>
              <a:defRPr>
                <a:solidFill>
                  <a:schemeClr val="lt1"/>
                </a:solidFill>
              </a:defRPr>
            </a:lvl7pPr>
            <a:lvl8pPr lvl="7" algn="ctr">
              <a:lnSpc>
                <a:spcPct val="121428"/>
              </a:lnSpc>
              <a:spcBef>
                <a:spcPts val="300"/>
              </a:spcBef>
              <a:spcAft>
                <a:spcPts val="0"/>
              </a:spcAft>
              <a:buClr>
                <a:schemeClr val="lt1"/>
              </a:buClr>
              <a:buSzPts val="1120"/>
              <a:buNone/>
              <a:defRPr>
                <a:solidFill>
                  <a:schemeClr val="lt1"/>
                </a:solidFill>
              </a:defRPr>
            </a:lvl8pPr>
            <a:lvl9pPr lvl="8" algn="ctr">
              <a:lnSpc>
                <a:spcPct val="121428"/>
              </a:lnSpc>
              <a:spcBef>
                <a:spcPts val="300"/>
              </a:spcBef>
              <a:spcAft>
                <a:spcPts val="300"/>
              </a:spcAft>
              <a:buClr>
                <a:schemeClr val="lt1"/>
              </a:buClr>
              <a:buSzPts val="1120"/>
              <a:buNone/>
              <a:defRPr>
                <a:solidFill>
                  <a:schemeClr val="lt1"/>
                </a:solidFill>
              </a:defRPr>
            </a:lvl9pPr>
          </a:lstStyle>
          <a:p/>
        </p:txBody>
      </p:sp>
      <p:sp>
        <p:nvSpPr>
          <p:cNvPr id="1010" name="Google Shape;1010;p125"/>
          <p:cNvSpPr txBox="1"/>
          <p:nvPr>
            <p:ph idx="10" type="dt"/>
          </p:nvPr>
        </p:nvSpPr>
        <p:spPr>
          <a:xfrm>
            <a:off x="457200" y="6356350"/>
            <a:ext cx="1435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sz="9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1" name="Google Shape;1011;p125"/>
          <p:cNvSpPr txBox="1"/>
          <p:nvPr>
            <p:ph idx="11" type="ftr"/>
          </p:nvPr>
        </p:nvSpPr>
        <p:spPr>
          <a:xfrm>
            <a:off x="6337300" y="6356350"/>
            <a:ext cx="5067300" cy="3651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9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2" name="Google Shape;1012;p125"/>
          <p:cNvSpPr txBox="1"/>
          <p:nvPr>
            <p:ph idx="12" type="sldNum"/>
          </p:nvPr>
        </p:nvSpPr>
        <p:spPr>
          <a:xfrm>
            <a:off x="11512296" y="6356350"/>
            <a:ext cx="463800" cy="36510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sz="900">
                <a:solidFill>
                  <a:schemeClr val="lt1"/>
                </a:solidFill>
                <a:latin typeface="Arial"/>
                <a:ea typeface="Arial"/>
                <a:cs typeface="Arial"/>
                <a:sym typeface="Arial"/>
              </a:defRPr>
            </a:lvl1pPr>
            <a:lvl2pPr indent="0" lvl="1" marL="0" algn="l">
              <a:spcBef>
                <a:spcPts val="0"/>
              </a:spcBef>
              <a:buNone/>
              <a:defRPr sz="900">
                <a:solidFill>
                  <a:schemeClr val="lt1"/>
                </a:solidFill>
                <a:latin typeface="Arial"/>
                <a:ea typeface="Arial"/>
                <a:cs typeface="Arial"/>
                <a:sym typeface="Arial"/>
              </a:defRPr>
            </a:lvl2pPr>
            <a:lvl3pPr indent="0" lvl="2" marL="0" algn="l">
              <a:spcBef>
                <a:spcPts val="0"/>
              </a:spcBef>
              <a:buNone/>
              <a:defRPr sz="900">
                <a:solidFill>
                  <a:schemeClr val="lt1"/>
                </a:solidFill>
                <a:latin typeface="Arial"/>
                <a:ea typeface="Arial"/>
                <a:cs typeface="Arial"/>
                <a:sym typeface="Arial"/>
              </a:defRPr>
            </a:lvl3pPr>
            <a:lvl4pPr indent="0" lvl="3" marL="0" algn="l">
              <a:spcBef>
                <a:spcPts val="0"/>
              </a:spcBef>
              <a:buNone/>
              <a:defRPr sz="900">
                <a:solidFill>
                  <a:schemeClr val="lt1"/>
                </a:solidFill>
                <a:latin typeface="Arial"/>
                <a:ea typeface="Arial"/>
                <a:cs typeface="Arial"/>
                <a:sym typeface="Arial"/>
              </a:defRPr>
            </a:lvl4pPr>
            <a:lvl5pPr indent="0" lvl="4" marL="0" algn="l">
              <a:spcBef>
                <a:spcPts val="0"/>
              </a:spcBef>
              <a:buNone/>
              <a:defRPr sz="900">
                <a:solidFill>
                  <a:schemeClr val="lt1"/>
                </a:solidFill>
                <a:latin typeface="Arial"/>
                <a:ea typeface="Arial"/>
                <a:cs typeface="Arial"/>
                <a:sym typeface="Arial"/>
              </a:defRPr>
            </a:lvl5pPr>
            <a:lvl6pPr indent="0" lvl="5" marL="0" algn="l">
              <a:spcBef>
                <a:spcPts val="0"/>
              </a:spcBef>
              <a:buNone/>
              <a:defRPr sz="900">
                <a:solidFill>
                  <a:schemeClr val="lt1"/>
                </a:solidFill>
                <a:latin typeface="Arial"/>
                <a:ea typeface="Arial"/>
                <a:cs typeface="Arial"/>
                <a:sym typeface="Arial"/>
              </a:defRPr>
            </a:lvl6pPr>
            <a:lvl7pPr indent="0" lvl="6" marL="0" algn="l">
              <a:spcBef>
                <a:spcPts val="0"/>
              </a:spcBef>
              <a:buNone/>
              <a:defRPr sz="900">
                <a:solidFill>
                  <a:schemeClr val="lt1"/>
                </a:solidFill>
                <a:latin typeface="Arial"/>
                <a:ea typeface="Arial"/>
                <a:cs typeface="Arial"/>
                <a:sym typeface="Arial"/>
              </a:defRPr>
            </a:lvl7pPr>
            <a:lvl8pPr indent="0" lvl="7" marL="0" algn="l">
              <a:spcBef>
                <a:spcPts val="0"/>
              </a:spcBef>
              <a:buNone/>
              <a:defRPr sz="900">
                <a:solidFill>
                  <a:schemeClr val="lt1"/>
                </a:solidFill>
                <a:latin typeface="Arial"/>
                <a:ea typeface="Arial"/>
                <a:cs typeface="Arial"/>
                <a:sym typeface="Arial"/>
              </a:defRPr>
            </a:lvl8pPr>
            <a:lvl9pPr indent="0" lvl="8" marL="0" algn="l">
              <a:spcBef>
                <a:spcPts val="0"/>
              </a:spcBef>
              <a:buNone/>
              <a:defRPr sz="900">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pic>
        <p:nvPicPr>
          <p:cNvPr descr="Esri logo with The Science of Where tagline" id="1013" name="Google Shape;1013;p125"/>
          <p:cNvPicPr preferRelativeResize="0"/>
          <p:nvPr/>
        </p:nvPicPr>
        <p:blipFill rotWithShape="1">
          <a:blip r:embed="rId2">
            <a:alphaModFix amt="75000"/>
          </a:blip>
          <a:srcRect b="0" l="0" r="0" t="0"/>
          <a:stretch/>
        </p:blipFill>
        <p:spPr>
          <a:xfrm>
            <a:off x="9542736" y="395608"/>
            <a:ext cx="2392198" cy="739642"/>
          </a:xfrm>
          <a:prstGeom prst="rect">
            <a:avLst/>
          </a:prstGeom>
          <a:noFill/>
          <a:ln>
            <a:noFill/>
          </a:ln>
        </p:spPr>
      </p:pic>
    </p:spTree>
  </p:cSld>
  <p:clrMapOvr>
    <a:masterClrMapping/>
  </p:clrMapOvr>
  <p:transition spd="med">
    <p:fade/>
  </p:transition>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014" name="Shape 1014"/>
        <p:cNvGrpSpPr/>
        <p:nvPr/>
      </p:nvGrpSpPr>
      <p:grpSpPr>
        <a:xfrm>
          <a:off x="0" y="0"/>
          <a:ext cx="0" cy="0"/>
          <a:chOff x="0" y="0"/>
          <a:chExt cx="0" cy="0"/>
        </a:xfrm>
      </p:grpSpPr>
      <p:sp>
        <p:nvSpPr>
          <p:cNvPr id="1015" name="Google Shape;1015;p126"/>
          <p:cNvSpPr txBox="1"/>
          <p:nvPr>
            <p:ph type="title"/>
          </p:nvPr>
        </p:nvSpPr>
        <p:spPr>
          <a:xfrm>
            <a:off x="914400" y="914400"/>
            <a:ext cx="10369200" cy="461700"/>
          </a:xfrm>
          <a:prstGeom prst="rect">
            <a:avLst/>
          </a:prstGeom>
          <a:noFill/>
          <a:ln>
            <a:noFill/>
          </a:ln>
        </p:spPr>
        <p:txBody>
          <a:bodyPr anchorCtr="0" anchor="b" bIns="0" lIns="0" spcFirstLastPara="1" rIns="0" wrap="square" tIns="0">
            <a:spAutoFit/>
          </a:bodyPr>
          <a:lstStyle>
            <a:lvl1pPr lvl="0" algn="l">
              <a:lnSpc>
                <a:spcPct val="100000"/>
              </a:lnSpc>
              <a:spcBef>
                <a:spcPts val="0"/>
              </a:spcBef>
              <a:spcAft>
                <a:spcPts val="0"/>
              </a:spcAft>
              <a:buClr>
                <a:schemeClr val="lt1"/>
              </a:buClr>
              <a:buSzPts val="3000"/>
              <a:buFont typeface="Arial"/>
              <a:buNone/>
              <a:defRPr sz="3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16" name="Google Shape;1016;p126"/>
          <p:cNvSpPr txBox="1"/>
          <p:nvPr>
            <p:ph idx="1" type="body"/>
          </p:nvPr>
        </p:nvSpPr>
        <p:spPr>
          <a:xfrm>
            <a:off x="914400" y="2057400"/>
            <a:ext cx="10369200" cy="3429000"/>
          </a:xfrm>
          <a:prstGeom prst="rect">
            <a:avLst/>
          </a:prstGeom>
          <a:noFill/>
          <a:ln>
            <a:noFill/>
          </a:ln>
        </p:spPr>
        <p:txBody>
          <a:bodyPr anchorCtr="0" anchor="t" bIns="0" lIns="0" spcFirstLastPara="1" rIns="0" wrap="square" tIns="0">
            <a:noAutofit/>
          </a:bodyPr>
          <a:lstStyle>
            <a:lvl1pPr indent="-320040" lvl="0" marL="457200" algn="l">
              <a:lnSpc>
                <a:spcPct val="100000"/>
              </a:lnSpc>
              <a:spcBef>
                <a:spcPts val="300"/>
              </a:spcBef>
              <a:spcAft>
                <a:spcPts val="0"/>
              </a:spcAft>
              <a:buSzPts val="1440"/>
              <a:buChar char="•"/>
              <a:defRPr/>
            </a:lvl1pPr>
            <a:lvl2pPr indent="-320040" lvl="1" marL="914400" algn="l">
              <a:lnSpc>
                <a:spcPct val="100000"/>
              </a:lnSpc>
              <a:spcBef>
                <a:spcPts val="600"/>
              </a:spcBef>
              <a:spcAft>
                <a:spcPts val="0"/>
              </a:spcAft>
              <a:buSzPts val="1440"/>
              <a:buChar char="-"/>
              <a:defRPr/>
            </a:lvl2pPr>
            <a:lvl3pPr indent="-320040" lvl="2" marL="1371600" algn="l">
              <a:lnSpc>
                <a:spcPct val="100000"/>
              </a:lnSpc>
              <a:spcBef>
                <a:spcPts val="600"/>
              </a:spcBef>
              <a:spcAft>
                <a:spcPts val="0"/>
              </a:spcAft>
              <a:buSzPts val="1440"/>
              <a:buChar char="-"/>
              <a:defRPr/>
            </a:lvl3pPr>
            <a:lvl4pPr indent="-320040" lvl="3" marL="1828800" algn="l">
              <a:lnSpc>
                <a:spcPct val="100000"/>
              </a:lnSpc>
              <a:spcBef>
                <a:spcPts val="600"/>
              </a:spcBef>
              <a:spcAft>
                <a:spcPts val="0"/>
              </a:spcAft>
              <a:buSzPts val="1440"/>
              <a:buChar char="-"/>
              <a:defRPr/>
            </a:lvl4pPr>
            <a:lvl5pPr indent="-228600" lvl="4" marL="2286000" algn="l">
              <a:lnSpc>
                <a:spcPct val="105555"/>
              </a:lnSpc>
              <a:spcBef>
                <a:spcPts val="600"/>
              </a:spcBef>
              <a:spcAft>
                <a:spcPts val="0"/>
              </a:spcAft>
              <a:buSzPts val="1440"/>
              <a:buNone/>
              <a:defRPr/>
            </a:lvl5pPr>
            <a:lvl6pPr indent="-320040" lvl="5" marL="2743200" algn="l">
              <a:lnSpc>
                <a:spcPct val="94444"/>
              </a:lnSpc>
              <a:spcBef>
                <a:spcPts val="600"/>
              </a:spcBef>
              <a:spcAft>
                <a:spcPts val="0"/>
              </a:spcAft>
              <a:buClr>
                <a:schemeClr val="lt1"/>
              </a:buClr>
              <a:buSzPts val="1440"/>
              <a:buChar char="-"/>
              <a:defRPr/>
            </a:lvl6pPr>
            <a:lvl7pPr indent="-320040" lvl="6" marL="3200400" algn="l">
              <a:lnSpc>
                <a:spcPct val="94444"/>
              </a:lnSpc>
              <a:spcBef>
                <a:spcPts val="300"/>
              </a:spcBef>
              <a:spcAft>
                <a:spcPts val="0"/>
              </a:spcAft>
              <a:buClr>
                <a:schemeClr val="lt1"/>
              </a:buClr>
              <a:buSzPts val="1440"/>
              <a:buChar char="-"/>
              <a:defRPr/>
            </a:lvl7pPr>
            <a:lvl8pPr indent="-320040" lvl="7" marL="3657600" algn="l">
              <a:lnSpc>
                <a:spcPct val="94444"/>
              </a:lnSpc>
              <a:spcBef>
                <a:spcPts val="300"/>
              </a:spcBef>
              <a:spcAft>
                <a:spcPts val="0"/>
              </a:spcAft>
              <a:buClr>
                <a:schemeClr val="lt1"/>
              </a:buClr>
              <a:buSzPts val="1440"/>
              <a:buChar char="-"/>
              <a:defRPr/>
            </a:lvl8pPr>
            <a:lvl9pPr indent="-320040" lvl="8" marL="4114800" algn="l">
              <a:lnSpc>
                <a:spcPct val="94444"/>
              </a:lnSpc>
              <a:spcBef>
                <a:spcPts val="300"/>
              </a:spcBef>
              <a:spcAft>
                <a:spcPts val="300"/>
              </a:spcAft>
              <a:buClr>
                <a:schemeClr val="lt1"/>
              </a:buClr>
              <a:buSzPts val="1440"/>
              <a:buChar char="-"/>
              <a:defRPr/>
            </a:lvl9pPr>
          </a:lstStyle>
          <a:p/>
        </p:txBody>
      </p:sp>
      <p:sp>
        <p:nvSpPr>
          <p:cNvPr id="1017" name="Google Shape;1017;p126"/>
          <p:cNvSpPr txBox="1"/>
          <p:nvPr>
            <p:ph idx="10" type="dt"/>
          </p:nvPr>
        </p:nvSpPr>
        <p:spPr>
          <a:xfrm>
            <a:off x="457200" y="6356350"/>
            <a:ext cx="1435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sz="9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8" name="Google Shape;1018;p126"/>
          <p:cNvSpPr txBox="1"/>
          <p:nvPr>
            <p:ph idx="11" type="ftr"/>
          </p:nvPr>
        </p:nvSpPr>
        <p:spPr>
          <a:xfrm>
            <a:off x="6337300" y="6356350"/>
            <a:ext cx="5067300" cy="3651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9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9" name="Google Shape;1019;p126"/>
          <p:cNvSpPr txBox="1"/>
          <p:nvPr>
            <p:ph idx="12" type="sldNum"/>
          </p:nvPr>
        </p:nvSpPr>
        <p:spPr>
          <a:xfrm>
            <a:off x="11512296" y="6356350"/>
            <a:ext cx="463800" cy="36510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sz="900">
                <a:solidFill>
                  <a:schemeClr val="lt1"/>
                </a:solidFill>
                <a:latin typeface="Arial"/>
                <a:ea typeface="Arial"/>
                <a:cs typeface="Arial"/>
                <a:sym typeface="Arial"/>
              </a:defRPr>
            </a:lvl1pPr>
            <a:lvl2pPr indent="0" lvl="1" marL="0" algn="l">
              <a:spcBef>
                <a:spcPts val="0"/>
              </a:spcBef>
              <a:buNone/>
              <a:defRPr sz="900">
                <a:solidFill>
                  <a:schemeClr val="lt1"/>
                </a:solidFill>
                <a:latin typeface="Arial"/>
                <a:ea typeface="Arial"/>
                <a:cs typeface="Arial"/>
                <a:sym typeface="Arial"/>
              </a:defRPr>
            </a:lvl2pPr>
            <a:lvl3pPr indent="0" lvl="2" marL="0" algn="l">
              <a:spcBef>
                <a:spcPts val="0"/>
              </a:spcBef>
              <a:buNone/>
              <a:defRPr sz="900">
                <a:solidFill>
                  <a:schemeClr val="lt1"/>
                </a:solidFill>
                <a:latin typeface="Arial"/>
                <a:ea typeface="Arial"/>
                <a:cs typeface="Arial"/>
                <a:sym typeface="Arial"/>
              </a:defRPr>
            </a:lvl3pPr>
            <a:lvl4pPr indent="0" lvl="3" marL="0" algn="l">
              <a:spcBef>
                <a:spcPts val="0"/>
              </a:spcBef>
              <a:buNone/>
              <a:defRPr sz="900">
                <a:solidFill>
                  <a:schemeClr val="lt1"/>
                </a:solidFill>
                <a:latin typeface="Arial"/>
                <a:ea typeface="Arial"/>
                <a:cs typeface="Arial"/>
                <a:sym typeface="Arial"/>
              </a:defRPr>
            </a:lvl4pPr>
            <a:lvl5pPr indent="0" lvl="4" marL="0" algn="l">
              <a:spcBef>
                <a:spcPts val="0"/>
              </a:spcBef>
              <a:buNone/>
              <a:defRPr sz="900">
                <a:solidFill>
                  <a:schemeClr val="lt1"/>
                </a:solidFill>
                <a:latin typeface="Arial"/>
                <a:ea typeface="Arial"/>
                <a:cs typeface="Arial"/>
                <a:sym typeface="Arial"/>
              </a:defRPr>
            </a:lvl5pPr>
            <a:lvl6pPr indent="0" lvl="5" marL="0" algn="l">
              <a:spcBef>
                <a:spcPts val="0"/>
              </a:spcBef>
              <a:buNone/>
              <a:defRPr sz="900">
                <a:solidFill>
                  <a:schemeClr val="lt1"/>
                </a:solidFill>
                <a:latin typeface="Arial"/>
                <a:ea typeface="Arial"/>
                <a:cs typeface="Arial"/>
                <a:sym typeface="Arial"/>
              </a:defRPr>
            </a:lvl6pPr>
            <a:lvl7pPr indent="0" lvl="6" marL="0" algn="l">
              <a:spcBef>
                <a:spcPts val="0"/>
              </a:spcBef>
              <a:buNone/>
              <a:defRPr sz="900">
                <a:solidFill>
                  <a:schemeClr val="lt1"/>
                </a:solidFill>
                <a:latin typeface="Arial"/>
                <a:ea typeface="Arial"/>
                <a:cs typeface="Arial"/>
                <a:sym typeface="Arial"/>
              </a:defRPr>
            </a:lvl7pPr>
            <a:lvl8pPr indent="0" lvl="7" marL="0" algn="l">
              <a:spcBef>
                <a:spcPts val="0"/>
              </a:spcBef>
              <a:buNone/>
              <a:defRPr sz="900">
                <a:solidFill>
                  <a:schemeClr val="lt1"/>
                </a:solidFill>
                <a:latin typeface="Arial"/>
                <a:ea typeface="Arial"/>
                <a:cs typeface="Arial"/>
                <a:sym typeface="Arial"/>
              </a:defRPr>
            </a:lvl8pPr>
            <a:lvl9pPr indent="0" lvl="8" marL="0" algn="l">
              <a:spcBef>
                <a:spcPts val="0"/>
              </a:spcBef>
              <a:buNone/>
              <a:defRPr sz="900">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transition spd="med">
    <p:fade/>
  </p:transition>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Taglline">
  <p:cSld name="Title, Content and Taglline">
    <p:spTree>
      <p:nvGrpSpPr>
        <p:cNvPr id="1020" name="Shape 1020"/>
        <p:cNvGrpSpPr/>
        <p:nvPr/>
      </p:nvGrpSpPr>
      <p:grpSpPr>
        <a:xfrm>
          <a:off x="0" y="0"/>
          <a:ext cx="0" cy="0"/>
          <a:chOff x="0" y="0"/>
          <a:chExt cx="0" cy="0"/>
        </a:xfrm>
      </p:grpSpPr>
      <p:sp>
        <p:nvSpPr>
          <p:cNvPr id="1021" name="Google Shape;1021;p127"/>
          <p:cNvSpPr txBox="1"/>
          <p:nvPr>
            <p:ph type="title"/>
          </p:nvPr>
        </p:nvSpPr>
        <p:spPr>
          <a:xfrm>
            <a:off x="914400" y="914400"/>
            <a:ext cx="10369200" cy="457200"/>
          </a:xfrm>
          <a:prstGeom prst="rect">
            <a:avLst/>
          </a:prstGeom>
          <a:noFill/>
          <a:ln>
            <a:noFill/>
          </a:ln>
        </p:spPr>
        <p:txBody>
          <a:bodyPr anchorCtr="0" anchor="b" bIns="0" lIns="0" spcFirstLastPara="1" rIns="0" wrap="square" tIns="0">
            <a:spAutoFit/>
          </a:bodyPr>
          <a:lstStyle>
            <a:lvl1pPr lvl="0" algn="l">
              <a:lnSpc>
                <a:spcPct val="100000"/>
              </a:lnSpc>
              <a:spcBef>
                <a:spcPts val="0"/>
              </a:spcBef>
              <a:spcAft>
                <a:spcPts val="0"/>
              </a:spcAft>
              <a:buClr>
                <a:schemeClr val="lt1"/>
              </a:buClr>
              <a:buSzPts val="3000"/>
              <a:buFont typeface="Arial"/>
              <a:buNone/>
              <a:defRPr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22" name="Google Shape;1022;p127"/>
          <p:cNvSpPr txBox="1"/>
          <p:nvPr>
            <p:ph idx="1" type="body"/>
          </p:nvPr>
        </p:nvSpPr>
        <p:spPr>
          <a:xfrm>
            <a:off x="914400" y="2057400"/>
            <a:ext cx="10369200" cy="3429000"/>
          </a:xfrm>
          <a:prstGeom prst="rect">
            <a:avLst/>
          </a:prstGeom>
          <a:noFill/>
          <a:ln>
            <a:noFill/>
          </a:ln>
        </p:spPr>
        <p:txBody>
          <a:bodyPr anchorCtr="0" anchor="t" bIns="0" lIns="0" spcFirstLastPara="1" rIns="0" wrap="square" tIns="0">
            <a:noAutofit/>
          </a:bodyPr>
          <a:lstStyle>
            <a:lvl1pPr indent="-330200" lvl="0" marL="457200" algn="l">
              <a:lnSpc>
                <a:spcPct val="100000"/>
              </a:lnSpc>
              <a:spcBef>
                <a:spcPts val="300"/>
              </a:spcBef>
              <a:spcAft>
                <a:spcPts val="0"/>
              </a:spcAft>
              <a:buSzPts val="1600"/>
              <a:buChar char="•"/>
              <a:defRPr sz="2000"/>
            </a:lvl1pPr>
            <a:lvl2pPr indent="-320040" lvl="1" marL="914400" algn="l">
              <a:lnSpc>
                <a:spcPct val="100000"/>
              </a:lnSpc>
              <a:spcBef>
                <a:spcPts val="600"/>
              </a:spcBef>
              <a:spcAft>
                <a:spcPts val="0"/>
              </a:spcAft>
              <a:buSzPts val="1440"/>
              <a:buChar char="-"/>
              <a:defRPr sz="1800"/>
            </a:lvl2pPr>
            <a:lvl3pPr indent="-309880" lvl="2" marL="1371600" algn="l">
              <a:lnSpc>
                <a:spcPct val="100000"/>
              </a:lnSpc>
              <a:spcBef>
                <a:spcPts val="600"/>
              </a:spcBef>
              <a:spcAft>
                <a:spcPts val="0"/>
              </a:spcAft>
              <a:buSzPts val="1280"/>
              <a:buChar char="-"/>
              <a:defRPr sz="1600"/>
            </a:lvl3pPr>
            <a:lvl4pPr indent="-299720" lvl="3" marL="1828800" algn="l">
              <a:lnSpc>
                <a:spcPct val="128571"/>
              </a:lnSpc>
              <a:spcBef>
                <a:spcPts val="600"/>
              </a:spcBef>
              <a:spcAft>
                <a:spcPts val="0"/>
              </a:spcAft>
              <a:buSzPts val="1120"/>
              <a:buChar char="-"/>
              <a:defRPr sz="1400"/>
            </a:lvl4pPr>
            <a:lvl5pPr indent="-228600" lvl="4" marL="2286000" algn="l">
              <a:lnSpc>
                <a:spcPct val="128571"/>
              </a:lnSpc>
              <a:spcBef>
                <a:spcPts val="600"/>
              </a:spcBef>
              <a:spcAft>
                <a:spcPts val="0"/>
              </a:spcAft>
              <a:buSzPts val="1120"/>
              <a:buNone/>
              <a:defRPr sz="1400"/>
            </a:lvl5pPr>
            <a:lvl6pPr indent="-309880" lvl="5" marL="2743200" algn="l">
              <a:lnSpc>
                <a:spcPct val="106250"/>
              </a:lnSpc>
              <a:spcBef>
                <a:spcPts val="600"/>
              </a:spcBef>
              <a:spcAft>
                <a:spcPts val="0"/>
              </a:spcAft>
              <a:buClr>
                <a:schemeClr val="lt1"/>
              </a:buClr>
              <a:buSzPts val="1280"/>
              <a:buChar char="-"/>
              <a:defRPr sz="1600"/>
            </a:lvl6pPr>
            <a:lvl7pPr indent="-309880" lvl="6" marL="3200400" algn="l">
              <a:lnSpc>
                <a:spcPct val="106250"/>
              </a:lnSpc>
              <a:spcBef>
                <a:spcPts val="300"/>
              </a:spcBef>
              <a:spcAft>
                <a:spcPts val="0"/>
              </a:spcAft>
              <a:buClr>
                <a:schemeClr val="lt1"/>
              </a:buClr>
              <a:buSzPts val="1280"/>
              <a:buChar char="-"/>
              <a:defRPr sz="1600"/>
            </a:lvl7pPr>
            <a:lvl8pPr indent="-309880" lvl="7" marL="3657600" algn="l">
              <a:lnSpc>
                <a:spcPct val="106250"/>
              </a:lnSpc>
              <a:spcBef>
                <a:spcPts val="300"/>
              </a:spcBef>
              <a:spcAft>
                <a:spcPts val="0"/>
              </a:spcAft>
              <a:buClr>
                <a:schemeClr val="lt1"/>
              </a:buClr>
              <a:buSzPts val="1280"/>
              <a:buChar char="-"/>
              <a:defRPr sz="1600"/>
            </a:lvl8pPr>
            <a:lvl9pPr indent="-309880" lvl="8" marL="4114800" algn="l">
              <a:lnSpc>
                <a:spcPct val="106250"/>
              </a:lnSpc>
              <a:spcBef>
                <a:spcPts val="300"/>
              </a:spcBef>
              <a:spcAft>
                <a:spcPts val="300"/>
              </a:spcAft>
              <a:buClr>
                <a:schemeClr val="lt1"/>
              </a:buClr>
              <a:buSzPts val="1280"/>
              <a:buChar char="-"/>
              <a:defRPr sz="1600"/>
            </a:lvl9pPr>
          </a:lstStyle>
          <a:p/>
        </p:txBody>
      </p:sp>
      <p:sp>
        <p:nvSpPr>
          <p:cNvPr id="1023" name="Google Shape;1023;p127"/>
          <p:cNvSpPr txBox="1"/>
          <p:nvPr>
            <p:ph idx="2" type="body"/>
          </p:nvPr>
        </p:nvSpPr>
        <p:spPr>
          <a:xfrm>
            <a:off x="914400" y="6177085"/>
            <a:ext cx="10599300" cy="215400"/>
          </a:xfrm>
          <a:prstGeom prst="rect">
            <a:avLst/>
          </a:prstGeom>
          <a:noFill/>
          <a:ln>
            <a:noFill/>
          </a:ln>
        </p:spPr>
        <p:txBody>
          <a:bodyPr anchorCtr="0" anchor="b" bIns="0" lIns="0" spcFirstLastPara="1" rIns="0" wrap="square" tIns="0">
            <a:spAutoFit/>
          </a:bodyPr>
          <a:lstStyle>
            <a:lvl1pPr indent="-228600" lvl="0" marL="457200" marR="0" algn="r">
              <a:lnSpc>
                <a:spcPct val="100000"/>
              </a:lnSpc>
              <a:spcBef>
                <a:spcPts val="0"/>
              </a:spcBef>
              <a:spcAft>
                <a:spcPts val="0"/>
              </a:spcAft>
              <a:buClr>
                <a:srgbClr val="A5A5A5"/>
              </a:buClr>
              <a:buSzPts val="1100"/>
              <a:buFont typeface="Arial"/>
              <a:buNone/>
              <a:defRPr b="0" i="1" sz="1400">
                <a:solidFill>
                  <a:schemeClr val="lt2"/>
                </a:solidFill>
                <a:latin typeface="Arial"/>
                <a:ea typeface="Arial"/>
                <a:cs typeface="Arial"/>
                <a:sym typeface="Arial"/>
              </a:defRPr>
            </a:lvl1pPr>
            <a:lvl2pPr indent="-320040" lvl="1" marL="914400" algn="l">
              <a:lnSpc>
                <a:spcPct val="100000"/>
              </a:lnSpc>
              <a:spcBef>
                <a:spcPts val="0"/>
              </a:spcBef>
              <a:spcAft>
                <a:spcPts val="0"/>
              </a:spcAft>
              <a:buSzPts val="1440"/>
              <a:buChar char="-"/>
              <a:defRPr/>
            </a:lvl2pPr>
            <a:lvl3pPr indent="-320040" lvl="2" marL="1371600" algn="l">
              <a:lnSpc>
                <a:spcPct val="100000"/>
              </a:lnSpc>
              <a:spcBef>
                <a:spcPts val="600"/>
              </a:spcBef>
              <a:spcAft>
                <a:spcPts val="0"/>
              </a:spcAft>
              <a:buSzPts val="1440"/>
              <a:buChar char="-"/>
              <a:defRPr/>
            </a:lvl3pPr>
            <a:lvl4pPr indent="-320040" lvl="3" marL="1828800" algn="l">
              <a:lnSpc>
                <a:spcPct val="100000"/>
              </a:lnSpc>
              <a:spcBef>
                <a:spcPts val="600"/>
              </a:spcBef>
              <a:spcAft>
                <a:spcPts val="0"/>
              </a:spcAft>
              <a:buSzPts val="1440"/>
              <a:buChar char="-"/>
              <a:defRPr/>
            </a:lvl4pPr>
            <a:lvl5pPr indent="-228600" lvl="4" marL="2286000" algn="l">
              <a:lnSpc>
                <a:spcPct val="105555"/>
              </a:lnSpc>
              <a:spcBef>
                <a:spcPts val="600"/>
              </a:spcBef>
              <a:spcAft>
                <a:spcPts val="0"/>
              </a:spcAft>
              <a:buSzPts val="1440"/>
              <a:buNone/>
              <a:defRPr/>
            </a:lvl5pPr>
            <a:lvl6pPr indent="-320040" lvl="5" marL="2743200" algn="l">
              <a:lnSpc>
                <a:spcPct val="94444"/>
              </a:lnSpc>
              <a:spcBef>
                <a:spcPts val="600"/>
              </a:spcBef>
              <a:spcAft>
                <a:spcPts val="0"/>
              </a:spcAft>
              <a:buClr>
                <a:schemeClr val="lt1"/>
              </a:buClr>
              <a:buSzPts val="1440"/>
              <a:buChar char="-"/>
              <a:defRPr/>
            </a:lvl6pPr>
            <a:lvl7pPr indent="-320040" lvl="6" marL="3200400" algn="l">
              <a:lnSpc>
                <a:spcPct val="94444"/>
              </a:lnSpc>
              <a:spcBef>
                <a:spcPts val="300"/>
              </a:spcBef>
              <a:spcAft>
                <a:spcPts val="0"/>
              </a:spcAft>
              <a:buClr>
                <a:schemeClr val="lt1"/>
              </a:buClr>
              <a:buSzPts val="1440"/>
              <a:buChar char="-"/>
              <a:defRPr/>
            </a:lvl7pPr>
            <a:lvl8pPr indent="-320040" lvl="7" marL="3657600" algn="l">
              <a:lnSpc>
                <a:spcPct val="94444"/>
              </a:lnSpc>
              <a:spcBef>
                <a:spcPts val="300"/>
              </a:spcBef>
              <a:spcAft>
                <a:spcPts val="0"/>
              </a:spcAft>
              <a:buClr>
                <a:schemeClr val="lt1"/>
              </a:buClr>
              <a:buSzPts val="1440"/>
              <a:buChar char="-"/>
              <a:defRPr/>
            </a:lvl8pPr>
            <a:lvl9pPr indent="-320040" lvl="8" marL="4114800" algn="l">
              <a:lnSpc>
                <a:spcPct val="94444"/>
              </a:lnSpc>
              <a:spcBef>
                <a:spcPts val="300"/>
              </a:spcBef>
              <a:spcAft>
                <a:spcPts val="300"/>
              </a:spcAft>
              <a:buClr>
                <a:schemeClr val="lt1"/>
              </a:buClr>
              <a:buSzPts val="1440"/>
              <a:buChar char="-"/>
              <a:defRPr/>
            </a:lvl9pPr>
          </a:lstStyle>
          <a:p/>
        </p:txBody>
      </p:sp>
      <p:sp>
        <p:nvSpPr>
          <p:cNvPr id="1024" name="Google Shape;1024;p127"/>
          <p:cNvSpPr txBox="1"/>
          <p:nvPr>
            <p:ph idx="10" type="dt"/>
          </p:nvPr>
        </p:nvSpPr>
        <p:spPr>
          <a:xfrm>
            <a:off x="457200" y="6356350"/>
            <a:ext cx="1435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sz="9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5" name="Google Shape;1025;p127"/>
          <p:cNvSpPr txBox="1"/>
          <p:nvPr>
            <p:ph idx="11" type="ftr"/>
          </p:nvPr>
        </p:nvSpPr>
        <p:spPr>
          <a:xfrm>
            <a:off x="6337300" y="6356350"/>
            <a:ext cx="5067300" cy="3651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9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6" name="Google Shape;1026;p127"/>
          <p:cNvSpPr txBox="1"/>
          <p:nvPr>
            <p:ph idx="12" type="sldNum"/>
          </p:nvPr>
        </p:nvSpPr>
        <p:spPr>
          <a:xfrm>
            <a:off x="11512296" y="6356350"/>
            <a:ext cx="463800" cy="36510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sz="900">
                <a:solidFill>
                  <a:schemeClr val="lt1"/>
                </a:solidFill>
                <a:latin typeface="Arial"/>
                <a:ea typeface="Arial"/>
                <a:cs typeface="Arial"/>
                <a:sym typeface="Arial"/>
              </a:defRPr>
            </a:lvl1pPr>
            <a:lvl2pPr indent="0" lvl="1" marL="0" algn="l">
              <a:spcBef>
                <a:spcPts val="0"/>
              </a:spcBef>
              <a:buNone/>
              <a:defRPr sz="900">
                <a:solidFill>
                  <a:schemeClr val="lt1"/>
                </a:solidFill>
                <a:latin typeface="Arial"/>
                <a:ea typeface="Arial"/>
                <a:cs typeface="Arial"/>
                <a:sym typeface="Arial"/>
              </a:defRPr>
            </a:lvl2pPr>
            <a:lvl3pPr indent="0" lvl="2" marL="0" algn="l">
              <a:spcBef>
                <a:spcPts val="0"/>
              </a:spcBef>
              <a:buNone/>
              <a:defRPr sz="900">
                <a:solidFill>
                  <a:schemeClr val="lt1"/>
                </a:solidFill>
                <a:latin typeface="Arial"/>
                <a:ea typeface="Arial"/>
                <a:cs typeface="Arial"/>
                <a:sym typeface="Arial"/>
              </a:defRPr>
            </a:lvl3pPr>
            <a:lvl4pPr indent="0" lvl="3" marL="0" algn="l">
              <a:spcBef>
                <a:spcPts val="0"/>
              </a:spcBef>
              <a:buNone/>
              <a:defRPr sz="900">
                <a:solidFill>
                  <a:schemeClr val="lt1"/>
                </a:solidFill>
                <a:latin typeface="Arial"/>
                <a:ea typeface="Arial"/>
                <a:cs typeface="Arial"/>
                <a:sym typeface="Arial"/>
              </a:defRPr>
            </a:lvl4pPr>
            <a:lvl5pPr indent="0" lvl="4" marL="0" algn="l">
              <a:spcBef>
                <a:spcPts val="0"/>
              </a:spcBef>
              <a:buNone/>
              <a:defRPr sz="900">
                <a:solidFill>
                  <a:schemeClr val="lt1"/>
                </a:solidFill>
                <a:latin typeface="Arial"/>
                <a:ea typeface="Arial"/>
                <a:cs typeface="Arial"/>
                <a:sym typeface="Arial"/>
              </a:defRPr>
            </a:lvl5pPr>
            <a:lvl6pPr indent="0" lvl="5" marL="0" algn="l">
              <a:spcBef>
                <a:spcPts val="0"/>
              </a:spcBef>
              <a:buNone/>
              <a:defRPr sz="900">
                <a:solidFill>
                  <a:schemeClr val="lt1"/>
                </a:solidFill>
                <a:latin typeface="Arial"/>
                <a:ea typeface="Arial"/>
                <a:cs typeface="Arial"/>
                <a:sym typeface="Arial"/>
              </a:defRPr>
            </a:lvl6pPr>
            <a:lvl7pPr indent="0" lvl="6" marL="0" algn="l">
              <a:spcBef>
                <a:spcPts val="0"/>
              </a:spcBef>
              <a:buNone/>
              <a:defRPr sz="900">
                <a:solidFill>
                  <a:schemeClr val="lt1"/>
                </a:solidFill>
                <a:latin typeface="Arial"/>
                <a:ea typeface="Arial"/>
                <a:cs typeface="Arial"/>
                <a:sym typeface="Arial"/>
              </a:defRPr>
            </a:lvl7pPr>
            <a:lvl8pPr indent="0" lvl="7" marL="0" algn="l">
              <a:spcBef>
                <a:spcPts val="0"/>
              </a:spcBef>
              <a:buNone/>
              <a:defRPr sz="900">
                <a:solidFill>
                  <a:schemeClr val="lt1"/>
                </a:solidFill>
                <a:latin typeface="Arial"/>
                <a:ea typeface="Arial"/>
                <a:cs typeface="Arial"/>
                <a:sym typeface="Arial"/>
              </a:defRPr>
            </a:lvl8pPr>
            <a:lvl9pPr indent="0" lvl="8" marL="0" algn="l">
              <a:spcBef>
                <a:spcPts val="0"/>
              </a:spcBef>
              <a:buNone/>
              <a:defRPr sz="900">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transition spd="med">
    <p:fade/>
  </p:transition>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 Content and Taglline">
  <p:cSld name="Title, Sub, Content and Taglline">
    <p:spTree>
      <p:nvGrpSpPr>
        <p:cNvPr id="1027" name="Shape 1027"/>
        <p:cNvGrpSpPr/>
        <p:nvPr/>
      </p:nvGrpSpPr>
      <p:grpSpPr>
        <a:xfrm>
          <a:off x="0" y="0"/>
          <a:ext cx="0" cy="0"/>
          <a:chOff x="0" y="0"/>
          <a:chExt cx="0" cy="0"/>
        </a:xfrm>
      </p:grpSpPr>
      <p:sp>
        <p:nvSpPr>
          <p:cNvPr id="1028" name="Google Shape;1028;p128"/>
          <p:cNvSpPr txBox="1"/>
          <p:nvPr>
            <p:ph type="title"/>
          </p:nvPr>
        </p:nvSpPr>
        <p:spPr>
          <a:xfrm>
            <a:off x="914400" y="914400"/>
            <a:ext cx="10369200" cy="457200"/>
          </a:xfrm>
          <a:prstGeom prst="rect">
            <a:avLst/>
          </a:prstGeom>
          <a:noFill/>
          <a:ln>
            <a:noFill/>
          </a:ln>
        </p:spPr>
        <p:txBody>
          <a:bodyPr anchorCtr="0" anchor="b" bIns="0" lIns="0" spcFirstLastPara="1" rIns="0" wrap="square" tIns="0">
            <a:spAutoFit/>
          </a:bodyPr>
          <a:lstStyle>
            <a:lvl1pPr lvl="0" algn="l">
              <a:lnSpc>
                <a:spcPct val="100000"/>
              </a:lnSpc>
              <a:spcBef>
                <a:spcPts val="0"/>
              </a:spcBef>
              <a:spcAft>
                <a:spcPts val="0"/>
              </a:spcAft>
              <a:buClr>
                <a:schemeClr val="lt1"/>
              </a:buClr>
              <a:buSzPts val="3000"/>
              <a:buFont typeface="Arial"/>
              <a:buNone/>
              <a:defRPr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29" name="Google Shape;1029;p128"/>
          <p:cNvSpPr txBox="1"/>
          <p:nvPr>
            <p:ph idx="1" type="body"/>
          </p:nvPr>
        </p:nvSpPr>
        <p:spPr>
          <a:xfrm>
            <a:off x="914400" y="2057400"/>
            <a:ext cx="10369200" cy="3429000"/>
          </a:xfrm>
          <a:prstGeom prst="rect">
            <a:avLst/>
          </a:prstGeom>
          <a:noFill/>
          <a:ln>
            <a:noFill/>
          </a:ln>
        </p:spPr>
        <p:txBody>
          <a:bodyPr anchorCtr="0" anchor="t" bIns="0" lIns="0" spcFirstLastPara="1" rIns="0" wrap="square" tIns="0">
            <a:noAutofit/>
          </a:bodyPr>
          <a:lstStyle>
            <a:lvl1pPr indent="-320040" lvl="0" marL="457200" algn="l">
              <a:lnSpc>
                <a:spcPct val="100000"/>
              </a:lnSpc>
              <a:spcBef>
                <a:spcPts val="300"/>
              </a:spcBef>
              <a:spcAft>
                <a:spcPts val="0"/>
              </a:spcAft>
              <a:buSzPts val="1440"/>
              <a:buChar char="•"/>
              <a:defRPr/>
            </a:lvl1pPr>
            <a:lvl2pPr indent="-320040" lvl="1" marL="914400" algn="l">
              <a:lnSpc>
                <a:spcPct val="100000"/>
              </a:lnSpc>
              <a:spcBef>
                <a:spcPts val="600"/>
              </a:spcBef>
              <a:spcAft>
                <a:spcPts val="0"/>
              </a:spcAft>
              <a:buSzPts val="1440"/>
              <a:buChar char="-"/>
              <a:defRPr/>
            </a:lvl2pPr>
            <a:lvl3pPr indent="-320040" lvl="2" marL="1371600" algn="l">
              <a:lnSpc>
                <a:spcPct val="100000"/>
              </a:lnSpc>
              <a:spcBef>
                <a:spcPts val="600"/>
              </a:spcBef>
              <a:spcAft>
                <a:spcPts val="0"/>
              </a:spcAft>
              <a:buSzPts val="1440"/>
              <a:buChar char="-"/>
              <a:defRPr/>
            </a:lvl3pPr>
            <a:lvl4pPr indent="-320040" lvl="3" marL="1828800" algn="l">
              <a:lnSpc>
                <a:spcPct val="100000"/>
              </a:lnSpc>
              <a:spcBef>
                <a:spcPts val="600"/>
              </a:spcBef>
              <a:spcAft>
                <a:spcPts val="0"/>
              </a:spcAft>
              <a:buSzPts val="1440"/>
              <a:buChar char="-"/>
              <a:defRPr/>
            </a:lvl4pPr>
            <a:lvl5pPr indent="-228600" lvl="4" marL="2286000" algn="l">
              <a:lnSpc>
                <a:spcPct val="105555"/>
              </a:lnSpc>
              <a:spcBef>
                <a:spcPts val="600"/>
              </a:spcBef>
              <a:spcAft>
                <a:spcPts val="0"/>
              </a:spcAft>
              <a:buSzPts val="1440"/>
              <a:buNone/>
              <a:defRPr/>
            </a:lvl5pPr>
            <a:lvl6pPr indent="-320040" lvl="5" marL="2743200" algn="l">
              <a:lnSpc>
                <a:spcPct val="94444"/>
              </a:lnSpc>
              <a:spcBef>
                <a:spcPts val="600"/>
              </a:spcBef>
              <a:spcAft>
                <a:spcPts val="0"/>
              </a:spcAft>
              <a:buClr>
                <a:schemeClr val="lt1"/>
              </a:buClr>
              <a:buSzPts val="1440"/>
              <a:buChar char="-"/>
              <a:defRPr/>
            </a:lvl6pPr>
            <a:lvl7pPr indent="-320040" lvl="6" marL="3200400" algn="l">
              <a:lnSpc>
                <a:spcPct val="94444"/>
              </a:lnSpc>
              <a:spcBef>
                <a:spcPts val="300"/>
              </a:spcBef>
              <a:spcAft>
                <a:spcPts val="0"/>
              </a:spcAft>
              <a:buClr>
                <a:schemeClr val="lt1"/>
              </a:buClr>
              <a:buSzPts val="1440"/>
              <a:buChar char="-"/>
              <a:defRPr/>
            </a:lvl7pPr>
            <a:lvl8pPr indent="-320040" lvl="7" marL="3657600" algn="l">
              <a:lnSpc>
                <a:spcPct val="94444"/>
              </a:lnSpc>
              <a:spcBef>
                <a:spcPts val="300"/>
              </a:spcBef>
              <a:spcAft>
                <a:spcPts val="0"/>
              </a:spcAft>
              <a:buClr>
                <a:schemeClr val="lt1"/>
              </a:buClr>
              <a:buSzPts val="1440"/>
              <a:buChar char="-"/>
              <a:defRPr/>
            </a:lvl8pPr>
            <a:lvl9pPr indent="-320040" lvl="8" marL="4114800" algn="l">
              <a:lnSpc>
                <a:spcPct val="94444"/>
              </a:lnSpc>
              <a:spcBef>
                <a:spcPts val="300"/>
              </a:spcBef>
              <a:spcAft>
                <a:spcPts val="300"/>
              </a:spcAft>
              <a:buClr>
                <a:schemeClr val="lt1"/>
              </a:buClr>
              <a:buSzPts val="1440"/>
              <a:buChar char="-"/>
              <a:defRPr/>
            </a:lvl9pPr>
          </a:lstStyle>
          <a:p/>
        </p:txBody>
      </p:sp>
      <p:sp>
        <p:nvSpPr>
          <p:cNvPr id="1030" name="Google Shape;1030;p128"/>
          <p:cNvSpPr txBox="1"/>
          <p:nvPr/>
        </p:nvSpPr>
        <p:spPr>
          <a:xfrm>
            <a:off x="11776409" y="1514615"/>
            <a:ext cx="1219200" cy="914400"/>
          </a:xfrm>
          <a:prstGeom prst="rect">
            <a:avLst/>
          </a:prstGeom>
          <a:noFill/>
          <a:ln>
            <a:noFill/>
          </a:ln>
        </p:spPr>
        <p:txBody>
          <a:bodyPr anchorCtr="0" anchor="t" bIns="0" lIns="0" spcFirstLastPara="1" rIns="0" wrap="square" tIns="0">
            <a:noAutofit/>
          </a:bodyPr>
          <a:lstStyle/>
          <a:p>
            <a:pPr indent="0" lvl="0" marL="0" marR="0" rtl="0" algn="l">
              <a:lnSpc>
                <a:spcPct val="128571"/>
              </a:lnSpc>
              <a:spcBef>
                <a:spcPts val="0"/>
              </a:spcBef>
              <a:spcAft>
                <a:spcPts val="0"/>
              </a:spcAft>
              <a:buNone/>
            </a:pPr>
            <a:r>
              <a:t/>
            </a:r>
            <a:endParaRPr b="1" sz="1400">
              <a:solidFill>
                <a:schemeClr val="lt1"/>
              </a:solidFill>
              <a:latin typeface="Arial"/>
              <a:ea typeface="Arial"/>
              <a:cs typeface="Arial"/>
              <a:sym typeface="Arial"/>
            </a:endParaRPr>
          </a:p>
        </p:txBody>
      </p:sp>
      <p:sp>
        <p:nvSpPr>
          <p:cNvPr id="1031" name="Google Shape;1031;p128"/>
          <p:cNvSpPr txBox="1"/>
          <p:nvPr>
            <p:ph idx="2" type="body"/>
          </p:nvPr>
        </p:nvSpPr>
        <p:spPr>
          <a:xfrm>
            <a:off x="914400" y="1399031"/>
            <a:ext cx="10369200" cy="2769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1440"/>
              <a:buNone/>
              <a:defRPr b="0" sz="1800">
                <a:solidFill>
                  <a:srgbClr val="BFE7FF"/>
                </a:solidFill>
                <a:latin typeface="Arial"/>
                <a:ea typeface="Arial"/>
                <a:cs typeface="Arial"/>
                <a:sym typeface="Arial"/>
              </a:defRPr>
            </a:lvl1pPr>
            <a:lvl2pPr indent="-228600" lvl="1" marL="914400" algn="l">
              <a:lnSpc>
                <a:spcPct val="100000"/>
              </a:lnSpc>
              <a:spcBef>
                <a:spcPts val="0"/>
              </a:spcBef>
              <a:spcAft>
                <a:spcPts val="0"/>
              </a:spcAft>
              <a:buSzPts val="1920"/>
              <a:buNone/>
              <a:defRPr b="1" sz="2400">
                <a:solidFill>
                  <a:schemeClr val="lt1"/>
                </a:solidFill>
                <a:latin typeface="Arial"/>
                <a:ea typeface="Arial"/>
                <a:cs typeface="Arial"/>
                <a:sym typeface="Arial"/>
              </a:defRPr>
            </a:lvl2pPr>
            <a:lvl3pPr indent="-228600" lvl="2" marL="1371600" algn="l">
              <a:lnSpc>
                <a:spcPct val="100000"/>
              </a:lnSpc>
              <a:spcBef>
                <a:spcPts val="600"/>
              </a:spcBef>
              <a:spcAft>
                <a:spcPts val="0"/>
              </a:spcAft>
              <a:buSzPts val="1920"/>
              <a:buNone/>
              <a:defRPr b="1" sz="2400">
                <a:solidFill>
                  <a:schemeClr val="lt1"/>
                </a:solidFill>
                <a:latin typeface="Arial"/>
                <a:ea typeface="Arial"/>
                <a:cs typeface="Arial"/>
                <a:sym typeface="Arial"/>
              </a:defRPr>
            </a:lvl3pPr>
            <a:lvl4pPr indent="-228600" lvl="3" marL="1828800" algn="l">
              <a:lnSpc>
                <a:spcPct val="100000"/>
              </a:lnSpc>
              <a:spcBef>
                <a:spcPts val="600"/>
              </a:spcBef>
              <a:spcAft>
                <a:spcPts val="0"/>
              </a:spcAft>
              <a:buSzPts val="1920"/>
              <a:buNone/>
              <a:defRPr b="1" sz="2400">
                <a:solidFill>
                  <a:schemeClr val="lt1"/>
                </a:solidFill>
                <a:latin typeface="Arial"/>
                <a:ea typeface="Arial"/>
                <a:cs typeface="Arial"/>
                <a:sym typeface="Arial"/>
              </a:defRPr>
            </a:lvl4pPr>
            <a:lvl5pPr indent="-228600" lvl="4" marL="2286000" algn="l">
              <a:lnSpc>
                <a:spcPct val="100000"/>
              </a:lnSpc>
              <a:spcBef>
                <a:spcPts val="600"/>
              </a:spcBef>
              <a:spcAft>
                <a:spcPts val="0"/>
              </a:spcAft>
              <a:buSzPts val="1920"/>
              <a:buNone/>
              <a:defRPr b="1" sz="2400">
                <a:solidFill>
                  <a:schemeClr val="lt1"/>
                </a:solidFill>
                <a:latin typeface="Arial"/>
                <a:ea typeface="Arial"/>
                <a:cs typeface="Arial"/>
                <a:sym typeface="Arial"/>
              </a:defRPr>
            </a:lvl5pPr>
            <a:lvl6pPr indent="-320040" lvl="5" marL="2743200" algn="l">
              <a:lnSpc>
                <a:spcPct val="94444"/>
              </a:lnSpc>
              <a:spcBef>
                <a:spcPts val="600"/>
              </a:spcBef>
              <a:spcAft>
                <a:spcPts val="0"/>
              </a:spcAft>
              <a:buClr>
                <a:schemeClr val="lt1"/>
              </a:buClr>
              <a:buSzPts val="1440"/>
              <a:buChar char="-"/>
              <a:defRPr/>
            </a:lvl6pPr>
            <a:lvl7pPr indent="-320040" lvl="6" marL="3200400" algn="l">
              <a:lnSpc>
                <a:spcPct val="94444"/>
              </a:lnSpc>
              <a:spcBef>
                <a:spcPts val="300"/>
              </a:spcBef>
              <a:spcAft>
                <a:spcPts val="0"/>
              </a:spcAft>
              <a:buClr>
                <a:schemeClr val="lt1"/>
              </a:buClr>
              <a:buSzPts val="1440"/>
              <a:buChar char="-"/>
              <a:defRPr/>
            </a:lvl7pPr>
            <a:lvl8pPr indent="-320040" lvl="7" marL="3657600" algn="l">
              <a:lnSpc>
                <a:spcPct val="94444"/>
              </a:lnSpc>
              <a:spcBef>
                <a:spcPts val="300"/>
              </a:spcBef>
              <a:spcAft>
                <a:spcPts val="0"/>
              </a:spcAft>
              <a:buClr>
                <a:schemeClr val="lt1"/>
              </a:buClr>
              <a:buSzPts val="1440"/>
              <a:buChar char="-"/>
              <a:defRPr/>
            </a:lvl8pPr>
            <a:lvl9pPr indent="-320040" lvl="8" marL="4114800" algn="l">
              <a:lnSpc>
                <a:spcPct val="94444"/>
              </a:lnSpc>
              <a:spcBef>
                <a:spcPts val="300"/>
              </a:spcBef>
              <a:spcAft>
                <a:spcPts val="300"/>
              </a:spcAft>
              <a:buClr>
                <a:schemeClr val="lt1"/>
              </a:buClr>
              <a:buSzPts val="1440"/>
              <a:buChar char="-"/>
              <a:defRPr/>
            </a:lvl9pPr>
          </a:lstStyle>
          <a:p/>
        </p:txBody>
      </p:sp>
      <p:sp>
        <p:nvSpPr>
          <p:cNvPr id="1032" name="Google Shape;1032;p128"/>
          <p:cNvSpPr txBox="1"/>
          <p:nvPr>
            <p:ph idx="3" type="body"/>
          </p:nvPr>
        </p:nvSpPr>
        <p:spPr>
          <a:xfrm>
            <a:off x="914400" y="6185356"/>
            <a:ext cx="10597800" cy="215400"/>
          </a:xfrm>
          <a:prstGeom prst="rect">
            <a:avLst/>
          </a:prstGeom>
          <a:noFill/>
          <a:ln>
            <a:noFill/>
          </a:ln>
        </p:spPr>
        <p:txBody>
          <a:bodyPr anchorCtr="0" anchor="b" bIns="0" lIns="0" spcFirstLastPara="1" rIns="0" wrap="square" tIns="0">
            <a:spAutoFit/>
          </a:bodyPr>
          <a:lstStyle>
            <a:lvl1pPr indent="-228600" lvl="0" marL="457200" algn="r">
              <a:lnSpc>
                <a:spcPct val="100000"/>
              </a:lnSpc>
              <a:spcBef>
                <a:spcPts val="0"/>
              </a:spcBef>
              <a:spcAft>
                <a:spcPts val="0"/>
              </a:spcAft>
              <a:buSzPts val="1120"/>
              <a:buNone/>
              <a:defRPr b="0" i="1" sz="1400">
                <a:solidFill>
                  <a:schemeClr val="lt2"/>
                </a:solidFill>
              </a:defRPr>
            </a:lvl1pPr>
            <a:lvl2pPr indent="-228600" lvl="1" marL="914400" algn="r">
              <a:lnSpc>
                <a:spcPct val="100000"/>
              </a:lnSpc>
              <a:spcBef>
                <a:spcPts val="0"/>
              </a:spcBef>
              <a:spcAft>
                <a:spcPts val="0"/>
              </a:spcAft>
              <a:buSzPts val="1280"/>
              <a:buNone/>
              <a:defRPr sz="1600"/>
            </a:lvl2pPr>
            <a:lvl3pPr indent="-228600" lvl="2" marL="1371600" algn="r">
              <a:lnSpc>
                <a:spcPct val="100000"/>
              </a:lnSpc>
              <a:spcBef>
                <a:spcPts val="600"/>
              </a:spcBef>
              <a:spcAft>
                <a:spcPts val="0"/>
              </a:spcAft>
              <a:buSzPts val="1280"/>
              <a:buNone/>
              <a:defRPr sz="1600"/>
            </a:lvl3pPr>
            <a:lvl4pPr indent="-228600" lvl="3" marL="1828800" algn="r">
              <a:lnSpc>
                <a:spcPct val="112500"/>
              </a:lnSpc>
              <a:spcBef>
                <a:spcPts val="600"/>
              </a:spcBef>
              <a:spcAft>
                <a:spcPts val="0"/>
              </a:spcAft>
              <a:buSzPts val="1280"/>
              <a:buNone/>
              <a:defRPr sz="1600"/>
            </a:lvl4pPr>
            <a:lvl5pPr indent="-228600" lvl="4" marL="2286000" algn="r">
              <a:lnSpc>
                <a:spcPct val="118750"/>
              </a:lnSpc>
              <a:spcBef>
                <a:spcPts val="600"/>
              </a:spcBef>
              <a:spcAft>
                <a:spcPts val="0"/>
              </a:spcAft>
              <a:buSzPts val="1280"/>
              <a:buNone/>
              <a:defRPr sz="1600"/>
            </a:lvl5pPr>
            <a:lvl6pPr indent="-320040" lvl="5" marL="2743200" algn="l">
              <a:lnSpc>
                <a:spcPct val="94444"/>
              </a:lnSpc>
              <a:spcBef>
                <a:spcPts val="600"/>
              </a:spcBef>
              <a:spcAft>
                <a:spcPts val="0"/>
              </a:spcAft>
              <a:buClr>
                <a:schemeClr val="lt1"/>
              </a:buClr>
              <a:buSzPts val="1440"/>
              <a:buChar char="-"/>
              <a:defRPr/>
            </a:lvl6pPr>
            <a:lvl7pPr indent="-320040" lvl="6" marL="3200400" algn="l">
              <a:lnSpc>
                <a:spcPct val="94444"/>
              </a:lnSpc>
              <a:spcBef>
                <a:spcPts val="300"/>
              </a:spcBef>
              <a:spcAft>
                <a:spcPts val="0"/>
              </a:spcAft>
              <a:buClr>
                <a:schemeClr val="lt1"/>
              </a:buClr>
              <a:buSzPts val="1440"/>
              <a:buChar char="-"/>
              <a:defRPr/>
            </a:lvl7pPr>
            <a:lvl8pPr indent="-320040" lvl="7" marL="3657600" algn="l">
              <a:lnSpc>
                <a:spcPct val="94444"/>
              </a:lnSpc>
              <a:spcBef>
                <a:spcPts val="300"/>
              </a:spcBef>
              <a:spcAft>
                <a:spcPts val="0"/>
              </a:spcAft>
              <a:buClr>
                <a:schemeClr val="lt1"/>
              </a:buClr>
              <a:buSzPts val="1440"/>
              <a:buChar char="-"/>
              <a:defRPr/>
            </a:lvl8pPr>
            <a:lvl9pPr indent="-320040" lvl="8" marL="4114800" algn="l">
              <a:lnSpc>
                <a:spcPct val="94444"/>
              </a:lnSpc>
              <a:spcBef>
                <a:spcPts val="300"/>
              </a:spcBef>
              <a:spcAft>
                <a:spcPts val="300"/>
              </a:spcAft>
              <a:buClr>
                <a:schemeClr val="lt1"/>
              </a:buClr>
              <a:buSzPts val="1440"/>
              <a:buChar char="-"/>
              <a:defRPr/>
            </a:lvl9pPr>
          </a:lstStyle>
          <a:p/>
        </p:txBody>
      </p:sp>
      <p:sp>
        <p:nvSpPr>
          <p:cNvPr id="1033" name="Google Shape;1033;p128"/>
          <p:cNvSpPr txBox="1"/>
          <p:nvPr/>
        </p:nvSpPr>
        <p:spPr>
          <a:xfrm>
            <a:off x="11776409" y="1514615"/>
            <a:ext cx="1219200" cy="914400"/>
          </a:xfrm>
          <a:prstGeom prst="rect">
            <a:avLst/>
          </a:prstGeom>
          <a:noFill/>
          <a:ln>
            <a:noFill/>
          </a:ln>
        </p:spPr>
        <p:txBody>
          <a:bodyPr anchorCtr="0" anchor="t" bIns="0" lIns="0" spcFirstLastPara="1" rIns="0" wrap="square" tIns="0">
            <a:noAutofit/>
          </a:bodyPr>
          <a:lstStyle/>
          <a:p>
            <a:pPr indent="0" lvl="0" marL="0" marR="0" rtl="0" algn="l">
              <a:lnSpc>
                <a:spcPct val="128571"/>
              </a:lnSpc>
              <a:spcBef>
                <a:spcPts val="0"/>
              </a:spcBef>
              <a:spcAft>
                <a:spcPts val="0"/>
              </a:spcAft>
              <a:buNone/>
            </a:pPr>
            <a:r>
              <a:t/>
            </a:r>
            <a:endParaRPr b="1" sz="1400">
              <a:solidFill>
                <a:schemeClr val="lt1"/>
              </a:solidFill>
              <a:latin typeface="Arial"/>
              <a:ea typeface="Arial"/>
              <a:cs typeface="Arial"/>
              <a:sym typeface="Arial"/>
            </a:endParaRPr>
          </a:p>
        </p:txBody>
      </p:sp>
      <p:sp>
        <p:nvSpPr>
          <p:cNvPr id="1034" name="Google Shape;1034;p128"/>
          <p:cNvSpPr txBox="1"/>
          <p:nvPr>
            <p:ph idx="10" type="dt"/>
          </p:nvPr>
        </p:nvSpPr>
        <p:spPr>
          <a:xfrm>
            <a:off x="457200" y="6356350"/>
            <a:ext cx="1435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sz="9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5" name="Google Shape;1035;p128"/>
          <p:cNvSpPr txBox="1"/>
          <p:nvPr>
            <p:ph idx="11" type="ftr"/>
          </p:nvPr>
        </p:nvSpPr>
        <p:spPr>
          <a:xfrm>
            <a:off x="6337300" y="6356350"/>
            <a:ext cx="5067300" cy="3651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9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6" name="Google Shape;1036;p128"/>
          <p:cNvSpPr txBox="1"/>
          <p:nvPr>
            <p:ph idx="12" type="sldNum"/>
          </p:nvPr>
        </p:nvSpPr>
        <p:spPr>
          <a:xfrm>
            <a:off x="11512296" y="6356350"/>
            <a:ext cx="463800" cy="36510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sz="900">
                <a:solidFill>
                  <a:schemeClr val="lt1"/>
                </a:solidFill>
                <a:latin typeface="Arial"/>
                <a:ea typeface="Arial"/>
                <a:cs typeface="Arial"/>
                <a:sym typeface="Arial"/>
              </a:defRPr>
            </a:lvl1pPr>
            <a:lvl2pPr indent="0" lvl="1" marL="0" algn="l">
              <a:spcBef>
                <a:spcPts val="0"/>
              </a:spcBef>
              <a:buNone/>
              <a:defRPr sz="900">
                <a:solidFill>
                  <a:schemeClr val="lt1"/>
                </a:solidFill>
                <a:latin typeface="Arial"/>
                <a:ea typeface="Arial"/>
                <a:cs typeface="Arial"/>
                <a:sym typeface="Arial"/>
              </a:defRPr>
            </a:lvl2pPr>
            <a:lvl3pPr indent="0" lvl="2" marL="0" algn="l">
              <a:spcBef>
                <a:spcPts val="0"/>
              </a:spcBef>
              <a:buNone/>
              <a:defRPr sz="900">
                <a:solidFill>
                  <a:schemeClr val="lt1"/>
                </a:solidFill>
                <a:latin typeface="Arial"/>
                <a:ea typeface="Arial"/>
                <a:cs typeface="Arial"/>
                <a:sym typeface="Arial"/>
              </a:defRPr>
            </a:lvl3pPr>
            <a:lvl4pPr indent="0" lvl="3" marL="0" algn="l">
              <a:spcBef>
                <a:spcPts val="0"/>
              </a:spcBef>
              <a:buNone/>
              <a:defRPr sz="900">
                <a:solidFill>
                  <a:schemeClr val="lt1"/>
                </a:solidFill>
                <a:latin typeface="Arial"/>
                <a:ea typeface="Arial"/>
                <a:cs typeface="Arial"/>
                <a:sym typeface="Arial"/>
              </a:defRPr>
            </a:lvl4pPr>
            <a:lvl5pPr indent="0" lvl="4" marL="0" algn="l">
              <a:spcBef>
                <a:spcPts val="0"/>
              </a:spcBef>
              <a:buNone/>
              <a:defRPr sz="900">
                <a:solidFill>
                  <a:schemeClr val="lt1"/>
                </a:solidFill>
                <a:latin typeface="Arial"/>
                <a:ea typeface="Arial"/>
                <a:cs typeface="Arial"/>
                <a:sym typeface="Arial"/>
              </a:defRPr>
            </a:lvl5pPr>
            <a:lvl6pPr indent="0" lvl="5" marL="0" algn="l">
              <a:spcBef>
                <a:spcPts val="0"/>
              </a:spcBef>
              <a:buNone/>
              <a:defRPr sz="900">
                <a:solidFill>
                  <a:schemeClr val="lt1"/>
                </a:solidFill>
                <a:latin typeface="Arial"/>
                <a:ea typeface="Arial"/>
                <a:cs typeface="Arial"/>
                <a:sym typeface="Arial"/>
              </a:defRPr>
            </a:lvl6pPr>
            <a:lvl7pPr indent="0" lvl="6" marL="0" algn="l">
              <a:spcBef>
                <a:spcPts val="0"/>
              </a:spcBef>
              <a:buNone/>
              <a:defRPr sz="900">
                <a:solidFill>
                  <a:schemeClr val="lt1"/>
                </a:solidFill>
                <a:latin typeface="Arial"/>
                <a:ea typeface="Arial"/>
                <a:cs typeface="Arial"/>
                <a:sym typeface="Arial"/>
              </a:defRPr>
            </a:lvl7pPr>
            <a:lvl8pPr indent="0" lvl="7" marL="0" algn="l">
              <a:spcBef>
                <a:spcPts val="0"/>
              </a:spcBef>
              <a:buNone/>
              <a:defRPr sz="900">
                <a:solidFill>
                  <a:schemeClr val="lt1"/>
                </a:solidFill>
                <a:latin typeface="Arial"/>
                <a:ea typeface="Arial"/>
                <a:cs typeface="Arial"/>
                <a:sym typeface="Arial"/>
              </a:defRPr>
            </a:lvl8pPr>
            <a:lvl9pPr indent="0" lvl="8" marL="0" algn="l">
              <a:spcBef>
                <a:spcPts val="0"/>
              </a:spcBef>
              <a:buNone/>
              <a:defRPr sz="900">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transition spd="med">
    <p:fade/>
  </p:transition>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without Graphic (center justified)">
  <p:cSld name="Title without Graphic (center justified)">
    <p:spTree>
      <p:nvGrpSpPr>
        <p:cNvPr id="1037" name="Shape 1037"/>
        <p:cNvGrpSpPr/>
        <p:nvPr/>
      </p:nvGrpSpPr>
      <p:grpSpPr>
        <a:xfrm>
          <a:off x="0" y="0"/>
          <a:ext cx="0" cy="0"/>
          <a:chOff x="0" y="0"/>
          <a:chExt cx="0" cy="0"/>
        </a:xfrm>
      </p:grpSpPr>
      <p:sp>
        <p:nvSpPr>
          <p:cNvPr id="1038" name="Google Shape;1038;p129"/>
          <p:cNvSpPr txBox="1"/>
          <p:nvPr>
            <p:ph type="title"/>
          </p:nvPr>
        </p:nvSpPr>
        <p:spPr>
          <a:xfrm>
            <a:off x="914400" y="914400"/>
            <a:ext cx="10369200" cy="461700"/>
          </a:xfrm>
          <a:prstGeom prst="rect">
            <a:avLst/>
          </a:prstGeom>
          <a:noFill/>
          <a:ln>
            <a:noFill/>
          </a:ln>
        </p:spPr>
        <p:txBody>
          <a:bodyPr anchorCtr="0" anchor="b" bIns="0" lIns="0" spcFirstLastPara="1" rIns="0" wrap="square" tIns="0">
            <a:spAutoFit/>
          </a:bodyPr>
          <a:lstStyle>
            <a:lvl1pPr lvl="0" algn="ctr">
              <a:lnSpc>
                <a:spcPct val="100000"/>
              </a:lnSpc>
              <a:spcBef>
                <a:spcPts val="0"/>
              </a:spcBef>
              <a:spcAft>
                <a:spcPts val="0"/>
              </a:spcAft>
              <a:buClr>
                <a:schemeClr val="lt1"/>
              </a:buClr>
              <a:buSzPts val="3000"/>
              <a:buFont typeface="Arial"/>
              <a:buNone/>
              <a:defRPr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9" name="Google Shape;1039;p129"/>
          <p:cNvSpPr txBox="1"/>
          <p:nvPr>
            <p:ph idx="10" type="dt"/>
          </p:nvPr>
        </p:nvSpPr>
        <p:spPr>
          <a:xfrm>
            <a:off x="457200" y="6356350"/>
            <a:ext cx="1435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sz="9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0" name="Google Shape;1040;p129"/>
          <p:cNvSpPr txBox="1"/>
          <p:nvPr>
            <p:ph idx="11" type="ftr"/>
          </p:nvPr>
        </p:nvSpPr>
        <p:spPr>
          <a:xfrm>
            <a:off x="6337300" y="6356350"/>
            <a:ext cx="5067300" cy="3651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9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1" name="Google Shape;1041;p129"/>
          <p:cNvSpPr txBox="1"/>
          <p:nvPr>
            <p:ph idx="12" type="sldNum"/>
          </p:nvPr>
        </p:nvSpPr>
        <p:spPr>
          <a:xfrm>
            <a:off x="11512296" y="6356350"/>
            <a:ext cx="463800" cy="36510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sz="900">
                <a:solidFill>
                  <a:schemeClr val="lt1"/>
                </a:solidFill>
                <a:latin typeface="Arial"/>
                <a:ea typeface="Arial"/>
                <a:cs typeface="Arial"/>
                <a:sym typeface="Arial"/>
              </a:defRPr>
            </a:lvl1pPr>
            <a:lvl2pPr indent="0" lvl="1" marL="0" algn="l">
              <a:spcBef>
                <a:spcPts val="0"/>
              </a:spcBef>
              <a:buNone/>
              <a:defRPr sz="900">
                <a:solidFill>
                  <a:schemeClr val="lt1"/>
                </a:solidFill>
                <a:latin typeface="Arial"/>
                <a:ea typeface="Arial"/>
                <a:cs typeface="Arial"/>
                <a:sym typeface="Arial"/>
              </a:defRPr>
            </a:lvl2pPr>
            <a:lvl3pPr indent="0" lvl="2" marL="0" algn="l">
              <a:spcBef>
                <a:spcPts val="0"/>
              </a:spcBef>
              <a:buNone/>
              <a:defRPr sz="900">
                <a:solidFill>
                  <a:schemeClr val="lt1"/>
                </a:solidFill>
                <a:latin typeface="Arial"/>
                <a:ea typeface="Arial"/>
                <a:cs typeface="Arial"/>
                <a:sym typeface="Arial"/>
              </a:defRPr>
            </a:lvl3pPr>
            <a:lvl4pPr indent="0" lvl="3" marL="0" algn="l">
              <a:spcBef>
                <a:spcPts val="0"/>
              </a:spcBef>
              <a:buNone/>
              <a:defRPr sz="900">
                <a:solidFill>
                  <a:schemeClr val="lt1"/>
                </a:solidFill>
                <a:latin typeface="Arial"/>
                <a:ea typeface="Arial"/>
                <a:cs typeface="Arial"/>
                <a:sym typeface="Arial"/>
              </a:defRPr>
            </a:lvl4pPr>
            <a:lvl5pPr indent="0" lvl="4" marL="0" algn="l">
              <a:spcBef>
                <a:spcPts val="0"/>
              </a:spcBef>
              <a:buNone/>
              <a:defRPr sz="900">
                <a:solidFill>
                  <a:schemeClr val="lt1"/>
                </a:solidFill>
                <a:latin typeface="Arial"/>
                <a:ea typeface="Arial"/>
                <a:cs typeface="Arial"/>
                <a:sym typeface="Arial"/>
              </a:defRPr>
            </a:lvl5pPr>
            <a:lvl6pPr indent="0" lvl="5" marL="0" algn="l">
              <a:spcBef>
                <a:spcPts val="0"/>
              </a:spcBef>
              <a:buNone/>
              <a:defRPr sz="900">
                <a:solidFill>
                  <a:schemeClr val="lt1"/>
                </a:solidFill>
                <a:latin typeface="Arial"/>
                <a:ea typeface="Arial"/>
                <a:cs typeface="Arial"/>
                <a:sym typeface="Arial"/>
              </a:defRPr>
            </a:lvl6pPr>
            <a:lvl7pPr indent="0" lvl="6" marL="0" algn="l">
              <a:spcBef>
                <a:spcPts val="0"/>
              </a:spcBef>
              <a:buNone/>
              <a:defRPr sz="900">
                <a:solidFill>
                  <a:schemeClr val="lt1"/>
                </a:solidFill>
                <a:latin typeface="Arial"/>
                <a:ea typeface="Arial"/>
                <a:cs typeface="Arial"/>
                <a:sym typeface="Arial"/>
              </a:defRPr>
            </a:lvl7pPr>
            <a:lvl8pPr indent="0" lvl="7" marL="0" algn="l">
              <a:spcBef>
                <a:spcPts val="0"/>
              </a:spcBef>
              <a:buNone/>
              <a:defRPr sz="900">
                <a:solidFill>
                  <a:schemeClr val="lt1"/>
                </a:solidFill>
                <a:latin typeface="Arial"/>
                <a:ea typeface="Arial"/>
                <a:cs typeface="Arial"/>
                <a:sym typeface="Arial"/>
              </a:defRPr>
            </a:lvl8pPr>
            <a:lvl9pPr indent="0" lvl="8" marL="0" algn="l">
              <a:spcBef>
                <a:spcPts val="0"/>
              </a:spcBef>
              <a:buNone/>
              <a:defRPr sz="900">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transition spd="med">
    <p:fade/>
  </p:transition>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p:cSld name="Blank">
    <p:spTree>
      <p:nvGrpSpPr>
        <p:cNvPr id="1042" name="Shape 1042"/>
        <p:cNvGrpSpPr/>
        <p:nvPr/>
      </p:nvGrpSpPr>
      <p:grpSpPr>
        <a:xfrm>
          <a:off x="0" y="0"/>
          <a:ext cx="0" cy="0"/>
          <a:chOff x="0" y="0"/>
          <a:chExt cx="0" cy="0"/>
        </a:xfrm>
      </p:grpSpPr>
      <p:sp>
        <p:nvSpPr>
          <p:cNvPr id="1043" name="Google Shape;1043;p130"/>
          <p:cNvSpPr txBox="1"/>
          <p:nvPr>
            <p:ph idx="10" type="dt"/>
          </p:nvPr>
        </p:nvSpPr>
        <p:spPr>
          <a:xfrm>
            <a:off x="457200" y="6356350"/>
            <a:ext cx="1435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sz="9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4" name="Google Shape;1044;p130"/>
          <p:cNvSpPr txBox="1"/>
          <p:nvPr>
            <p:ph idx="11" type="ftr"/>
          </p:nvPr>
        </p:nvSpPr>
        <p:spPr>
          <a:xfrm>
            <a:off x="6337300" y="6356350"/>
            <a:ext cx="5067300" cy="3651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9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5" name="Google Shape;1045;p130"/>
          <p:cNvSpPr txBox="1"/>
          <p:nvPr>
            <p:ph idx="12" type="sldNum"/>
          </p:nvPr>
        </p:nvSpPr>
        <p:spPr>
          <a:xfrm>
            <a:off x="11512296" y="6356350"/>
            <a:ext cx="463800" cy="36510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sz="900">
                <a:solidFill>
                  <a:schemeClr val="lt1"/>
                </a:solidFill>
                <a:latin typeface="Arial"/>
                <a:ea typeface="Arial"/>
                <a:cs typeface="Arial"/>
                <a:sym typeface="Arial"/>
              </a:defRPr>
            </a:lvl1pPr>
            <a:lvl2pPr indent="0" lvl="1" marL="0" algn="l">
              <a:spcBef>
                <a:spcPts val="0"/>
              </a:spcBef>
              <a:buNone/>
              <a:defRPr sz="900">
                <a:solidFill>
                  <a:schemeClr val="lt1"/>
                </a:solidFill>
                <a:latin typeface="Arial"/>
                <a:ea typeface="Arial"/>
                <a:cs typeface="Arial"/>
                <a:sym typeface="Arial"/>
              </a:defRPr>
            </a:lvl2pPr>
            <a:lvl3pPr indent="0" lvl="2" marL="0" algn="l">
              <a:spcBef>
                <a:spcPts val="0"/>
              </a:spcBef>
              <a:buNone/>
              <a:defRPr sz="900">
                <a:solidFill>
                  <a:schemeClr val="lt1"/>
                </a:solidFill>
                <a:latin typeface="Arial"/>
                <a:ea typeface="Arial"/>
                <a:cs typeface="Arial"/>
                <a:sym typeface="Arial"/>
              </a:defRPr>
            </a:lvl3pPr>
            <a:lvl4pPr indent="0" lvl="3" marL="0" algn="l">
              <a:spcBef>
                <a:spcPts val="0"/>
              </a:spcBef>
              <a:buNone/>
              <a:defRPr sz="900">
                <a:solidFill>
                  <a:schemeClr val="lt1"/>
                </a:solidFill>
                <a:latin typeface="Arial"/>
                <a:ea typeface="Arial"/>
                <a:cs typeface="Arial"/>
                <a:sym typeface="Arial"/>
              </a:defRPr>
            </a:lvl4pPr>
            <a:lvl5pPr indent="0" lvl="4" marL="0" algn="l">
              <a:spcBef>
                <a:spcPts val="0"/>
              </a:spcBef>
              <a:buNone/>
              <a:defRPr sz="900">
                <a:solidFill>
                  <a:schemeClr val="lt1"/>
                </a:solidFill>
                <a:latin typeface="Arial"/>
                <a:ea typeface="Arial"/>
                <a:cs typeface="Arial"/>
                <a:sym typeface="Arial"/>
              </a:defRPr>
            </a:lvl5pPr>
            <a:lvl6pPr indent="0" lvl="5" marL="0" algn="l">
              <a:spcBef>
                <a:spcPts val="0"/>
              </a:spcBef>
              <a:buNone/>
              <a:defRPr sz="900">
                <a:solidFill>
                  <a:schemeClr val="lt1"/>
                </a:solidFill>
                <a:latin typeface="Arial"/>
                <a:ea typeface="Arial"/>
                <a:cs typeface="Arial"/>
                <a:sym typeface="Arial"/>
              </a:defRPr>
            </a:lvl6pPr>
            <a:lvl7pPr indent="0" lvl="6" marL="0" algn="l">
              <a:spcBef>
                <a:spcPts val="0"/>
              </a:spcBef>
              <a:buNone/>
              <a:defRPr sz="900">
                <a:solidFill>
                  <a:schemeClr val="lt1"/>
                </a:solidFill>
                <a:latin typeface="Arial"/>
                <a:ea typeface="Arial"/>
                <a:cs typeface="Arial"/>
                <a:sym typeface="Arial"/>
              </a:defRPr>
            </a:lvl7pPr>
            <a:lvl8pPr indent="0" lvl="7" marL="0" algn="l">
              <a:spcBef>
                <a:spcPts val="0"/>
              </a:spcBef>
              <a:buNone/>
              <a:defRPr sz="900">
                <a:solidFill>
                  <a:schemeClr val="lt1"/>
                </a:solidFill>
                <a:latin typeface="Arial"/>
                <a:ea typeface="Arial"/>
                <a:cs typeface="Arial"/>
                <a:sym typeface="Arial"/>
              </a:defRPr>
            </a:lvl8pPr>
            <a:lvl9pPr indent="0" lvl="8" marL="0" algn="l">
              <a:spcBef>
                <a:spcPts val="0"/>
              </a:spcBef>
              <a:buNone/>
              <a:defRPr sz="900">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transition spd="med">
    <p:fade/>
  </p:transition>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bg>
      <p:bgPr>
        <a:gradFill>
          <a:gsLst>
            <a:gs pos="0">
              <a:srgbClr val="002859"/>
            </a:gs>
            <a:gs pos="38000">
              <a:srgbClr val="064D9E"/>
            </a:gs>
            <a:gs pos="55000">
              <a:srgbClr val="064D9E"/>
            </a:gs>
            <a:gs pos="100000">
              <a:srgbClr val="002859"/>
            </a:gs>
          </a:gsLst>
          <a:lin ang="5400012" scaled="0"/>
        </a:gradFill>
      </p:bgPr>
    </p:bg>
    <p:spTree>
      <p:nvGrpSpPr>
        <p:cNvPr id="1046" name="Shape 1046"/>
        <p:cNvGrpSpPr/>
        <p:nvPr/>
      </p:nvGrpSpPr>
      <p:grpSpPr>
        <a:xfrm>
          <a:off x="0" y="0"/>
          <a:ext cx="0" cy="0"/>
          <a:chOff x="0" y="0"/>
          <a:chExt cx="0" cy="0"/>
        </a:xfrm>
      </p:grpSpPr>
      <p:sp>
        <p:nvSpPr>
          <p:cNvPr id="1047" name="Google Shape;1047;p131"/>
          <p:cNvSpPr txBox="1"/>
          <p:nvPr>
            <p:ph idx="1" type="body"/>
          </p:nvPr>
        </p:nvSpPr>
        <p:spPr>
          <a:xfrm>
            <a:off x="914401" y="3512743"/>
            <a:ext cx="8683800" cy="3387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1760"/>
              <a:buNone/>
              <a:defRPr b="0" sz="2200">
                <a:solidFill>
                  <a:srgbClr val="BFE7FF"/>
                </a:solidFill>
              </a:defRPr>
            </a:lvl1pPr>
            <a:lvl2pPr indent="-228600" lvl="1" marL="914400" algn="l">
              <a:lnSpc>
                <a:spcPct val="100000"/>
              </a:lnSpc>
              <a:spcBef>
                <a:spcPts val="0"/>
              </a:spcBef>
              <a:spcAft>
                <a:spcPts val="0"/>
              </a:spcAft>
              <a:buSzPts val="1440"/>
              <a:buNone/>
              <a:defRPr sz="1800">
                <a:solidFill>
                  <a:schemeClr val="lt1"/>
                </a:solidFill>
              </a:defRPr>
            </a:lvl2pPr>
            <a:lvl3pPr indent="-228600" lvl="2" marL="1371600" algn="l">
              <a:lnSpc>
                <a:spcPct val="100000"/>
              </a:lnSpc>
              <a:spcBef>
                <a:spcPts val="600"/>
              </a:spcBef>
              <a:spcAft>
                <a:spcPts val="0"/>
              </a:spcAft>
              <a:buSzPts val="1280"/>
              <a:buNone/>
              <a:defRPr sz="1600">
                <a:solidFill>
                  <a:schemeClr val="lt1"/>
                </a:solidFill>
              </a:defRPr>
            </a:lvl3pPr>
            <a:lvl4pPr indent="-228600" lvl="3" marL="1828800" algn="l">
              <a:lnSpc>
                <a:spcPct val="128571"/>
              </a:lnSpc>
              <a:spcBef>
                <a:spcPts val="600"/>
              </a:spcBef>
              <a:spcAft>
                <a:spcPts val="0"/>
              </a:spcAft>
              <a:buSzPts val="1120"/>
              <a:buNone/>
              <a:defRPr sz="1400">
                <a:solidFill>
                  <a:schemeClr val="lt1"/>
                </a:solidFill>
              </a:defRPr>
            </a:lvl4pPr>
            <a:lvl5pPr indent="-228600" lvl="4" marL="2286000" algn="l">
              <a:lnSpc>
                <a:spcPct val="135714"/>
              </a:lnSpc>
              <a:spcBef>
                <a:spcPts val="600"/>
              </a:spcBef>
              <a:spcAft>
                <a:spcPts val="0"/>
              </a:spcAft>
              <a:buSzPts val="1120"/>
              <a:buNone/>
              <a:defRPr sz="1400">
                <a:solidFill>
                  <a:schemeClr val="lt1"/>
                </a:solidFill>
              </a:defRPr>
            </a:lvl5pPr>
            <a:lvl6pPr indent="-228600" lvl="5" marL="2743200" algn="l">
              <a:lnSpc>
                <a:spcPct val="121428"/>
              </a:lnSpc>
              <a:spcBef>
                <a:spcPts val="600"/>
              </a:spcBef>
              <a:spcAft>
                <a:spcPts val="0"/>
              </a:spcAft>
              <a:buClr>
                <a:schemeClr val="lt1"/>
              </a:buClr>
              <a:buSzPts val="1120"/>
              <a:buNone/>
              <a:defRPr sz="1400">
                <a:solidFill>
                  <a:schemeClr val="lt1"/>
                </a:solidFill>
              </a:defRPr>
            </a:lvl6pPr>
            <a:lvl7pPr indent="-228600" lvl="6" marL="3200400" algn="l">
              <a:lnSpc>
                <a:spcPct val="121428"/>
              </a:lnSpc>
              <a:spcBef>
                <a:spcPts val="300"/>
              </a:spcBef>
              <a:spcAft>
                <a:spcPts val="0"/>
              </a:spcAft>
              <a:buClr>
                <a:schemeClr val="lt1"/>
              </a:buClr>
              <a:buSzPts val="1120"/>
              <a:buNone/>
              <a:defRPr sz="1400">
                <a:solidFill>
                  <a:schemeClr val="lt1"/>
                </a:solidFill>
              </a:defRPr>
            </a:lvl7pPr>
            <a:lvl8pPr indent="-228600" lvl="7" marL="3657600" algn="l">
              <a:lnSpc>
                <a:spcPct val="121428"/>
              </a:lnSpc>
              <a:spcBef>
                <a:spcPts val="300"/>
              </a:spcBef>
              <a:spcAft>
                <a:spcPts val="0"/>
              </a:spcAft>
              <a:buClr>
                <a:schemeClr val="lt1"/>
              </a:buClr>
              <a:buSzPts val="1120"/>
              <a:buNone/>
              <a:defRPr sz="1400">
                <a:solidFill>
                  <a:schemeClr val="lt1"/>
                </a:solidFill>
              </a:defRPr>
            </a:lvl8pPr>
            <a:lvl9pPr indent="-228600" lvl="8" marL="4114800" algn="l">
              <a:lnSpc>
                <a:spcPct val="121428"/>
              </a:lnSpc>
              <a:spcBef>
                <a:spcPts val="300"/>
              </a:spcBef>
              <a:spcAft>
                <a:spcPts val="300"/>
              </a:spcAft>
              <a:buClr>
                <a:schemeClr val="lt1"/>
              </a:buClr>
              <a:buSzPts val="1120"/>
              <a:buNone/>
              <a:defRPr sz="1400">
                <a:solidFill>
                  <a:schemeClr val="lt1"/>
                </a:solidFill>
              </a:defRPr>
            </a:lvl9pPr>
          </a:lstStyle>
          <a:p/>
        </p:txBody>
      </p:sp>
      <p:sp>
        <p:nvSpPr>
          <p:cNvPr id="1048" name="Google Shape;1048;p131"/>
          <p:cNvSpPr txBox="1"/>
          <p:nvPr>
            <p:ph type="title"/>
          </p:nvPr>
        </p:nvSpPr>
        <p:spPr>
          <a:xfrm>
            <a:off x="914400" y="2732670"/>
            <a:ext cx="8683800" cy="738600"/>
          </a:xfrm>
          <a:prstGeom prst="rect">
            <a:avLst/>
          </a:prstGeom>
          <a:noFill/>
          <a:ln>
            <a:noFill/>
          </a:ln>
        </p:spPr>
        <p:txBody>
          <a:bodyPr anchorCtr="0" anchor="b" bIns="0" lIns="0" spcFirstLastPara="1" rIns="0" wrap="square" tIns="0">
            <a:spAutoFit/>
          </a:bodyPr>
          <a:lstStyle>
            <a:lvl1pPr lvl="0" algn="l">
              <a:lnSpc>
                <a:spcPct val="100000"/>
              </a:lnSpc>
              <a:spcBef>
                <a:spcPts val="0"/>
              </a:spcBef>
              <a:spcAft>
                <a:spcPts val="0"/>
              </a:spcAft>
              <a:buClr>
                <a:schemeClr val="lt1"/>
              </a:buClr>
              <a:buSzPts val="4800"/>
              <a:buFont typeface="Arial"/>
              <a:buNone/>
              <a:defRPr b="0" i="0" sz="4800" cap="none">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9" name="Google Shape;1049;p131"/>
          <p:cNvSpPr txBox="1"/>
          <p:nvPr>
            <p:ph idx="10" type="dt"/>
          </p:nvPr>
        </p:nvSpPr>
        <p:spPr>
          <a:xfrm>
            <a:off x="457200" y="6356350"/>
            <a:ext cx="1435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sz="9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0" name="Google Shape;1050;p131"/>
          <p:cNvSpPr txBox="1"/>
          <p:nvPr>
            <p:ph idx="11" type="ftr"/>
          </p:nvPr>
        </p:nvSpPr>
        <p:spPr>
          <a:xfrm>
            <a:off x="6337300" y="6356350"/>
            <a:ext cx="5067300" cy="3651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9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1" name="Google Shape;1051;p131"/>
          <p:cNvSpPr txBox="1"/>
          <p:nvPr>
            <p:ph idx="12" type="sldNum"/>
          </p:nvPr>
        </p:nvSpPr>
        <p:spPr>
          <a:xfrm>
            <a:off x="11512296" y="6356350"/>
            <a:ext cx="463800" cy="36510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sz="900">
                <a:solidFill>
                  <a:schemeClr val="lt1"/>
                </a:solidFill>
                <a:latin typeface="Arial"/>
                <a:ea typeface="Arial"/>
                <a:cs typeface="Arial"/>
                <a:sym typeface="Arial"/>
              </a:defRPr>
            </a:lvl1pPr>
            <a:lvl2pPr indent="0" lvl="1" marL="0" algn="l">
              <a:spcBef>
                <a:spcPts val="0"/>
              </a:spcBef>
              <a:buNone/>
              <a:defRPr sz="900">
                <a:solidFill>
                  <a:schemeClr val="lt1"/>
                </a:solidFill>
                <a:latin typeface="Arial"/>
                <a:ea typeface="Arial"/>
                <a:cs typeface="Arial"/>
                <a:sym typeface="Arial"/>
              </a:defRPr>
            </a:lvl2pPr>
            <a:lvl3pPr indent="0" lvl="2" marL="0" algn="l">
              <a:spcBef>
                <a:spcPts val="0"/>
              </a:spcBef>
              <a:buNone/>
              <a:defRPr sz="900">
                <a:solidFill>
                  <a:schemeClr val="lt1"/>
                </a:solidFill>
                <a:latin typeface="Arial"/>
                <a:ea typeface="Arial"/>
                <a:cs typeface="Arial"/>
                <a:sym typeface="Arial"/>
              </a:defRPr>
            </a:lvl3pPr>
            <a:lvl4pPr indent="0" lvl="3" marL="0" algn="l">
              <a:spcBef>
                <a:spcPts val="0"/>
              </a:spcBef>
              <a:buNone/>
              <a:defRPr sz="900">
                <a:solidFill>
                  <a:schemeClr val="lt1"/>
                </a:solidFill>
                <a:latin typeface="Arial"/>
                <a:ea typeface="Arial"/>
                <a:cs typeface="Arial"/>
                <a:sym typeface="Arial"/>
              </a:defRPr>
            </a:lvl4pPr>
            <a:lvl5pPr indent="0" lvl="4" marL="0" algn="l">
              <a:spcBef>
                <a:spcPts val="0"/>
              </a:spcBef>
              <a:buNone/>
              <a:defRPr sz="900">
                <a:solidFill>
                  <a:schemeClr val="lt1"/>
                </a:solidFill>
                <a:latin typeface="Arial"/>
                <a:ea typeface="Arial"/>
                <a:cs typeface="Arial"/>
                <a:sym typeface="Arial"/>
              </a:defRPr>
            </a:lvl5pPr>
            <a:lvl6pPr indent="0" lvl="5" marL="0" algn="l">
              <a:spcBef>
                <a:spcPts val="0"/>
              </a:spcBef>
              <a:buNone/>
              <a:defRPr sz="900">
                <a:solidFill>
                  <a:schemeClr val="lt1"/>
                </a:solidFill>
                <a:latin typeface="Arial"/>
                <a:ea typeface="Arial"/>
                <a:cs typeface="Arial"/>
                <a:sym typeface="Arial"/>
              </a:defRPr>
            </a:lvl6pPr>
            <a:lvl7pPr indent="0" lvl="6" marL="0" algn="l">
              <a:spcBef>
                <a:spcPts val="0"/>
              </a:spcBef>
              <a:buNone/>
              <a:defRPr sz="900">
                <a:solidFill>
                  <a:schemeClr val="lt1"/>
                </a:solidFill>
                <a:latin typeface="Arial"/>
                <a:ea typeface="Arial"/>
                <a:cs typeface="Arial"/>
                <a:sym typeface="Arial"/>
              </a:defRPr>
            </a:lvl7pPr>
            <a:lvl8pPr indent="0" lvl="7" marL="0" algn="l">
              <a:spcBef>
                <a:spcPts val="0"/>
              </a:spcBef>
              <a:buNone/>
              <a:defRPr sz="900">
                <a:solidFill>
                  <a:schemeClr val="lt1"/>
                </a:solidFill>
                <a:latin typeface="Arial"/>
                <a:ea typeface="Arial"/>
                <a:cs typeface="Arial"/>
                <a:sym typeface="Arial"/>
              </a:defRPr>
            </a:lvl8pPr>
            <a:lvl9pPr indent="0" lvl="8" marL="0" algn="l">
              <a:spcBef>
                <a:spcPts val="0"/>
              </a:spcBef>
              <a:buNone/>
              <a:defRPr sz="900">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transition spd="med">
    <p:fade/>
  </p:transition>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bg>
      <p:bgPr>
        <a:gradFill>
          <a:gsLst>
            <a:gs pos="0">
              <a:srgbClr val="002859"/>
            </a:gs>
            <a:gs pos="38000">
              <a:srgbClr val="064D9E"/>
            </a:gs>
            <a:gs pos="55000">
              <a:srgbClr val="064D9E"/>
            </a:gs>
            <a:gs pos="100000">
              <a:srgbClr val="002859"/>
            </a:gs>
          </a:gsLst>
          <a:lin ang="5400012" scaled="0"/>
        </a:gradFill>
      </p:bgPr>
    </p:bg>
    <p:spTree>
      <p:nvGrpSpPr>
        <p:cNvPr id="1052" name="Shape 1052"/>
        <p:cNvGrpSpPr/>
        <p:nvPr/>
      </p:nvGrpSpPr>
      <p:grpSpPr>
        <a:xfrm>
          <a:off x="0" y="0"/>
          <a:ext cx="0" cy="0"/>
          <a:chOff x="0" y="0"/>
          <a:chExt cx="0" cy="0"/>
        </a:xfrm>
      </p:grpSpPr>
      <p:sp>
        <p:nvSpPr>
          <p:cNvPr id="1053" name="Google Shape;1053;p132"/>
          <p:cNvSpPr txBox="1"/>
          <p:nvPr>
            <p:ph idx="1" type="body"/>
          </p:nvPr>
        </p:nvSpPr>
        <p:spPr>
          <a:xfrm>
            <a:off x="6976872" y="3980828"/>
            <a:ext cx="4427700" cy="3387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1760"/>
              <a:buNone/>
              <a:defRPr b="0" sz="2200">
                <a:solidFill>
                  <a:srgbClr val="BFE7FF"/>
                </a:solidFill>
              </a:defRPr>
            </a:lvl1pPr>
            <a:lvl2pPr indent="-228600" lvl="1" marL="914400" algn="l">
              <a:lnSpc>
                <a:spcPct val="100000"/>
              </a:lnSpc>
              <a:spcBef>
                <a:spcPts val="0"/>
              </a:spcBef>
              <a:spcAft>
                <a:spcPts val="0"/>
              </a:spcAft>
              <a:buSzPts val="1440"/>
              <a:buNone/>
              <a:defRPr sz="1800">
                <a:solidFill>
                  <a:schemeClr val="lt1"/>
                </a:solidFill>
              </a:defRPr>
            </a:lvl2pPr>
            <a:lvl3pPr indent="-228600" lvl="2" marL="1371600" algn="l">
              <a:lnSpc>
                <a:spcPct val="100000"/>
              </a:lnSpc>
              <a:spcBef>
                <a:spcPts val="600"/>
              </a:spcBef>
              <a:spcAft>
                <a:spcPts val="0"/>
              </a:spcAft>
              <a:buSzPts val="1280"/>
              <a:buNone/>
              <a:defRPr sz="1600">
                <a:solidFill>
                  <a:schemeClr val="lt1"/>
                </a:solidFill>
              </a:defRPr>
            </a:lvl3pPr>
            <a:lvl4pPr indent="-228600" lvl="3" marL="1828800" algn="l">
              <a:lnSpc>
                <a:spcPct val="128571"/>
              </a:lnSpc>
              <a:spcBef>
                <a:spcPts val="600"/>
              </a:spcBef>
              <a:spcAft>
                <a:spcPts val="0"/>
              </a:spcAft>
              <a:buSzPts val="1120"/>
              <a:buNone/>
              <a:defRPr sz="1400">
                <a:solidFill>
                  <a:schemeClr val="lt1"/>
                </a:solidFill>
              </a:defRPr>
            </a:lvl4pPr>
            <a:lvl5pPr indent="-228600" lvl="4" marL="2286000" algn="l">
              <a:lnSpc>
                <a:spcPct val="135714"/>
              </a:lnSpc>
              <a:spcBef>
                <a:spcPts val="600"/>
              </a:spcBef>
              <a:spcAft>
                <a:spcPts val="0"/>
              </a:spcAft>
              <a:buSzPts val="1120"/>
              <a:buNone/>
              <a:defRPr sz="1400">
                <a:solidFill>
                  <a:schemeClr val="lt1"/>
                </a:solidFill>
              </a:defRPr>
            </a:lvl5pPr>
            <a:lvl6pPr indent="-228600" lvl="5" marL="2743200" algn="l">
              <a:lnSpc>
                <a:spcPct val="121428"/>
              </a:lnSpc>
              <a:spcBef>
                <a:spcPts val="600"/>
              </a:spcBef>
              <a:spcAft>
                <a:spcPts val="0"/>
              </a:spcAft>
              <a:buClr>
                <a:schemeClr val="lt1"/>
              </a:buClr>
              <a:buSzPts val="1120"/>
              <a:buNone/>
              <a:defRPr sz="1400">
                <a:solidFill>
                  <a:schemeClr val="lt1"/>
                </a:solidFill>
              </a:defRPr>
            </a:lvl6pPr>
            <a:lvl7pPr indent="-228600" lvl="6" marL="3200400" algn="l">
              <a:lnSpc>
                <a:spcPct val="121428"/>
              </a:lnSpc>
              <a:spcBef>
                <a:spcPts val="300"/>
              </a:spcBef>
              <a:spcAft>
                <a:spcPts val="0"/>
              </a:spcAft>
              <a:buClr>
                <a:schemeClr val="lt1"/>
              </a:buClr>
              <a:buSzPts val="1120"/>
              <a:buNone/>
              <a:defRPr sz="1400">
                <a:solidFill>
                  <a:schemeClr val="lt1"/>
                </a:solidFill>
              </a:defRPr>
            </a:lvl7pPr>
            <a:lvl8pPr indent="-228600" lvl="7" marL="3657600" algn="l">
              <a:lnSpc>
                <a:spcPct val="121428"/>
              </a:lnSpc>
              <a:spcBef>
                <a:spcPts val="300"/>
              </a:spcBef>
              <a:spcAft>
                <a:spcPts val="0"/>
              </a:spcAft>
              <a:buClr>
                <a:schemeClr val="lt1"/>
              </a:buClr>
              <a:buSzPts val="1120"/>
              <a:buNone/>
              <a:defRPr sz="1400">
                <a:solidFill>
                  <a:schemeClr val="lt1"/>
                </a:solidFill>
              </a:defRPr>
            </a:lvl8pPr>
            <a:lvl9pPr indent="-228600" lvl="8" marL="4114800" algn="l">
              <a:lnSpc>
                <a:spcPct val="121428"/>
              </a:lnSpc>
              <a:spcBef>
                <a:spcPts val="300"/>
              </a:spcBef>
              <a:spcAft>
                <a:spcPts val="300"/>
              </a:spcAft>
              <a:buClr>
                <a:schemeClr val="lt1"/>
              </a:buClr>
              <a:buSzPts val="1120"/>
              <a:buNone/>
              <a:defRPr sz="1400">
                <a:solidFill>
                  <a:schemeClr val="lt1"/>
                </a:solidFill>
              </a:defRPr>
            </a:lvl9pPr>
          </a:lstStyle>
          <a:p/>
        </p:txBody>
      </p:sp>
      <p:sp>
        <p:nvSpPr>
          <p:cNvPr id="1054" name="Google Shape;1054;p132"/>
          <p:cNvSpPr txBox="1"/>
          <p:nvPr>
            <p:ph type="title"/>
          </p:nvPr>
        </p:nvSpPr>
        <p:spPr>
          <a:xfrm>
            <a:off x="6976872" y="2462092"/>
            <a:ext cx="4427700" cy="1477200"/>
          </a:xfrm>
          <a:prstGeom prst="rect">
            <a:avLst/>
          </a:prstGeom>
          <a:noFill/>
          <a:ln>
            <a:noFill/>
          </a:ln>
        </p:spPr>
        <p:txBody>
          <a:bodyPr anchorCtr="0" anchor="b" bIns="0" lIns="0" spcFirstLastPara="1" rIns="0" wrap="square" tIns="0">
            <a:spAutoFit/>
          </a:bodyPr>
          <a:lstStyle>
            <a:lvl1pPr lvl="0" algn="l">
              <a:lnSpc>
                <a:spcPct val="100000"/>
              </a:lnSpc>
              <a:spcBef>
                <a:spcPts val="0"/>
              </a:spcBef>
              <a:spcAft>
                <a:spcPts val="0"/>
              </a:spcAft>
              <a:buClr>
                <a:schemeClr val="lt1"/>
              </a:buClr>
              <a:buSzPts val="4800"/>
              <a:buFont typeface="Arial"/>
              <a:buNone/>
              <a:defRPr b="0" i="0" sz="4800" cap="none">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55" name="Google Shape;1055;p132"/>
          <p:cNvSpPr txBox="1"/>
          <p:nvPr>
            <p:ph idx="10" type="dt"/>
          </p:nvPr>
        </p:nvSpPr>
        <p:spPr>
          <a:xfrm>
            <a:off x="457200" y="6356350"/>
            <a:ext cx="1435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sz="9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6" name="Google Shape;1056;p132"/>
          <p:cNvSpPr txBox="1"/>
          <p:nvPr>
            <p:ph idx="11" type="ftr"/>
          </p:nvPr>
        </p:nvSpPr>
        <p:spPr>
          <a:xfrm>
            <a:off x="6337300" y="6356350"/>
            <a:ext cx="5067300" cy="3651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9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7" name="Google Shape;1057;p132"/>
          <p:cNvSpPr txBox="1"/>
          <p:nvPr>
            <p:ph idx="12" type="sldNum"/>
          </p:nvPr>
        </p:nvSpPr>
        <p:spPr>
          <a:xfrm>
            <a:off x="11512296" y="6356350"/>
            <a:ext cx="463800" cy="36510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sz="900">
                <a:solidFill>
                  <a:schemeClr val="lt1"/>
                </a:solidFill>
                <a:latin typeface="Arial"/>
                <a:ea typeface="Arial"/>
                <a:cs typeface="Arial"/>
                <a:sym typeface="Arial"/>
              </a:defRPr>
            </a:lvl1pPr>
            <a:lvl2pPr indent="0" lvl="1" marL="0" algn="l">
              <a:spcBef>
                <a:spcPts val="0"/>
              </a:spcBef>
              <a:buNone/>
              <a:defRPr sz="900">
                <a:solidFill>
                  <a:schemeClr val="lt1"/>
                </a:solidFill>
                <a:latin typeface="Arial"/>
                <a:ea typeface="Arial"/>
                <a:cs typeface="Arial"/>
                <a:sym typeface="Arial"/>
              </a:defRPr>
            </a:lvl2pPr>
            <a:lvl3pPr indent="0" lvl="2" marL="0" algn="l">
              <a:spcBef>
                <a:spcPts val="0"/>
              </a:spcBef>
              <a:buNone/>
              <a:defRPr sz="900">
                <a:solidFill>
                  <a:schemeClr val="lt1"/>
                </a:solidFill>
                <a:latin typeface="Arial"/>
                <a:ea typeface="Arial"/>
                <a:cs typeface="Arial"/>
                <a:sym typeface="Arial"/>
              </a:defRPr>
            </a:lvl3pPr>
            <a:lvl4pPr indent="0" lvl="3" marL="0" algn="l">
              <a:spcBef>
                <a:spcPts val="0"/>
              </a:spcBef>
              <a:buNone/>
              <a:defRPr sz="900">
                <a:solidFill>
                  <a:schemeClr val="lt1"/>
                </a:solidFill>
                <a:latin typeface="Arial"/>
                <a:ea typeface="Arial"/>
                <a:cs typeface="Arial"/>
                <a:sym typeface="Arial"/>
              </a:defRPr>
            </a:lvl4pPr>
            <a:lvl5pPr indent="0" lvl="4" marL="0" algn="l">
              <a:spcBef>
                <a:spcPts val="0"/>
              </a:spcBef>
              <a:buNone/>
              <a:defRPr sz="900">
                <a:solidFill>
                  <a:schemeClr val="lt1"/>
                </a:solidFill>
                <a:latin typeface="Arial"/>
                <a:ea typeface="Arial"/>
                <a:cs typeface="Arial"/>
                <a:sym typeface="Arial"/>
              </a:defRPr>
            </a:lvl5pPr>
            <a:lvl6pPr indent="0" lvl="5" marL="0" algn="l">
              <a:spcBef>
                <a:spcPts val="0"/>
              </a:spcBef>
              <a:buNone/>
              <a:defRPr sz="900">
                <a:solidFill>
                  <a:schemeClr val="lt1"/>
                </a:solidFill>
                <a:latin typeface="Arial"/>
                <a:ea typeface="Arial"/>
                <a:cs typeface="Arial"/>
                <a:sym typeface="Arial"/>
              </a:defRPr>
            </a:lvl6pPr>
            <a:lvl7pPr indent="0" lvl="6" marL="0" algn="l">
              <a:spcBef>
                <a:spcPts val="0"/>
              </a:spcBef>
              <a:buNone/>
              <a:defRPr sz="900">
                <a:solidFill>
                  <a:schemeClr val="lt1"/>
                </a:solidFill>
                <a:latin typeface="Arial"/>
                <a:ea typeface="Arial"/>
                <a:cs typeface="Arial"/>
                <a:sym typeface="Arial"/>
              </a:defRPr>
            </a:lvl7pPr>
            <a:lvl8pPr indent="0" lvl="7" marL="0" algn="l">
              <a:spcBef>
                <a:spcPts val="0"/>
              </a:spcBef>
              <a:buNone/>
              <a:defRPr sz="900">
                <a:solidFill>
                  <a:schemeClr val="lt1"/>
                </a:solidFill>
                <a:latin typeface="Arial"/>
                <a:ea typeface="Arial"/>
                <a:cs typeface="Arial"/>
                <a:sym typeface="Arial"/>
              </a:defRPr>
            </a:lvl8pPr>
            <a:lvl9pPr indent="0" lvl="8" marL="0" algn="l">
              <a:spcBef>
                <a:spcPts val="0"/>
              </a:spcBef>
              <a:buNone/>
              <a:defRPr sz="900">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
        <p:nvSpPr>
          <p:cNvPr id="1058" name="Google Shape;1058;p132"/>
          <p:cNvSpPr/>
          <p:nvPr>
            <p:ph idx="2" type="pic"/>
          </p:nvPr>
        </p:nvSpPr>
        <p:spPr>
          <a:xfrm>
            <a:off x="684213" y="1757363"/>
            <a:ext cx="5943600" cy="3343200"/>
          </a:xfrm>
          <a:prstGeom prst="rect">
            <a:avLst/>
          </a:prstGeom>
          <a:solidFill>
            <a:schemeClr val="lt1"/>
          </a:solidFill>
          <a:ln>
            <a:noFill/>
          </a:ln>
        </p:spPr>
      </p:sp>
    </p:spTree>
  </p:cSld>
  <p:clrMapOvr>
    <a:masterClrMapping/>
  </p:clrMapOvr>
  <p:transition spd="med">
    <p:fade/>
  </p:transition>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word">
  <p:cSld name="BIG word">
    <p:spTree>
      <p:nvGrpSpPr>
        <p:cNvPr id="1059" name="Shape 1059"/>
        <p:cNvGrpSpPr/>
        <p:nvPr/>
      </p:nvGrpSpPr>
      <p:grpSpPr>
        <a:xfrm>
          <a:off x="0" y="0"/>
          <a:ext cx="0" cy="0"/>
          <a:chOff x="0" y="0"/>
          <a:chExt cx="0" cy="0"/>
        </a:xfrm>
      </p:grpSpPr>
      <p:sp>
        <p:nvSpPr>
          <p:cNvPr id="1060" name="Google Shape;1060;p133"/>
          <p:cNvSpPr txBox="1"/>
          <p:nvPr>
            <p:ph type="title"/>
          </p:nvPr>
        </p:nvSpPr>
        <p:spPr>
          <a:xfrm>
            <a:off x="912304" y="1990427"/>
            <a:ext cx="10367400" cy="1477200"/>
          </a:xfrm>
          <a:prstGeom prst="rect">
            <a:avLst/>
          </a:prstGeom>
          <a:noFill/>
          <a:ln>
            <a:noFill/>
          </a:ln>
        </p:spPr>
        <p:txBody>
          <a:bodyPr anchorCtr="0" anchor="b" bIns="0" lIns="0" spcFirstLastPara="1" rIns="0" wrap="square" tIns="0">
            <a:spAutoFit/>
          </a:bodyPr>
          <a:lstStyle>
            <a:lvl1pPr lvl="0" algn="l">
              <a:lnSpc>
                <a:spcPct val="100000"/>
              </a:lnSpc>
              <a:spcBef>
                <a:spcPts val="0"/>
              </a:spcBef>
              <a:spcAft>
                <a:spcPts val="0"/>
              </a:spcAft>
              <a:buClr>
                <a:schemeClr val="lt1"/>
              </a:buClr>
              <a:buSzPts val="9600"/>
              <a:buFont typeface="Arial"/>
              <a:buNone/>
              <a:defRPr b="0" sz="9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61" name="Google Shape;1061;p133"/>
          <p:cNvSpPr txBox="1"/>
          <p:nvPr>
            <p:ph idx="1" type="body"/>
          </p:nvPr>
        </p:nvSpPr>
        <p:spPr>
          <a:xfrm>
            <a:off x="912304" y="3467761"/>
            <a:ext cx="10367400" cy="6156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300"/>
              </a:spcBef>
              <a:spcAft>
                <a:spcPts val="0"/>
              </a:spcAft>
              <a:buSzPts val="3200"/>
              <a:buFont typeface="Arial"/>
              <a:buNone/>
              <a:defRPr b="0" sz="4000">
                <a:solidFill>
                  <a:srgbClr val="BFE7FF"/>
                </a:solidFill>
                <a:latin typeface="Arial"/>
                <a:ea typeface="Arial"/>
                <a:cs typeface="Arial"/>
                <a:sym typeface="Arial"/>
              </a:defRPr>
            </a:lvl1pPr>
            <a:lvl2pPr indent="-320040" lvl="1" marL="914400" algn="l">
              <a:lnSpc>
                <a:spcPct val="100000"/>
              </a:lnSpc>
              <a:spcBef>
                <a:spcPts val="0"/>
              </a:spcBef>
              <a:spcAft>
                <a:spcPts val="0"/>
              </a:spcAft>
              <a:buSzPts val="1440"/>
              <a:buChar char="-"/>
              <a:defRPr/>
            </a:lvl2pPr>
            <a:lvl3pPr indent="-309880" lvl="2" marL="1371600" algn="l">
              <a:lnSpc>
                <a:spcPct val="100000"/>
              </a:lnSpc>
              <a:spcBef>
                <a:spcPts val="600"/>
              </a:spcBef>
              <a:spcAft>
                <a:spcPts val="0"/>
              </a:spcAft>
              <a:buSzPts val="1280"/>
              <a:buChar char="-"/>
              <a:defRPr/>
            </a:lvl3pPr>
            <a:lvl4pPr indent="-299720" lvl="3" marL="1828800" algn="l">
              <a:lnSpc>
                <a:spcPct val="128571"/>
              </a:lnSpc>
              <a:spcBef>
                <a:spcPts val="600"/>
              </a:spcBef>
              <a:spcAft>
                <a:spcPts val="0"/>
              </a:spcAft>
              <a:buSzPts val="1120"/>
              <a:buChar char="-"/>
              <a:defRPr/>
            </a:lvl4pPr>
            <a:lvl5pPr indent="-228600" lvl="4" marL="2286000" algn="l">
              <a:lnSpc>
                <a:spcPct val="135714"/>
              </a:lnSpc>
              <a:spcBef>
                <a:spcPts val="600"/>
              </a:spcBef>
              <a:spcAft>
                <a:spcPts val="0"/>
              </a:spcAft>
              <a:buSzPts val="1120"/>
              <a:buNone/>
              <a:defRPr/>
            </a:lvl5pPr>
            <a:lvl6pPr indent="-320040" lvl="5" marL="2743200" algn="l">
              <a:lnSpc>
                <a:spcPct val="94444"/>
              </a:lnSpc>
              <a:spcBef>
                <a:spcPts val="600"/>
              </a:spcBef>
              <a:spcAft>
                <a:spcPts val="0"/>
              </a:spcAft>
              <a:buClr>
                <a:schemeClr val="lt1"/>
              </a:buClr>
              <a:buSzPts val="1440"/>
              <a:buChar char="-"/>
              <a:defRPr/>
            </a:lvl6pPr>
            <a:lvl7pPr indent="-320040" lvl="6" marL="3200400" algn="l">
              <a:lnSpc>
                <a:spcPct val="94444"/>
              </a:lnSpc>
              <a:spcBef>
                <a:spcPts val="300"/>
              </a:spcBef>
              <a:spcAft>
                <a:spcPts val="0"/>
              </a:spcAft>
              <a:buClr>
                <a:schemeClr val="lt1"/>
              </a:buClr>
              <a:buSzPts val="1440"/>
              <a:buChar char="-"/>
              <a:defRPr/>
            </a:lvl7pPr>
            <a:lvl8pPr indent="-320040" lvl="7" marL="3657600" algn="l">
              <a:lnSpc>
                <a:spcPct val="94444"/>
              </a:lnSpc>
              <a:spcBef>
                <a:spcPts val="300"/>
              </a:spcBef>
              <a:spcAft>
                <a:spcPts val="0"/>
              </a:spcAft>
              <a:buClr>
                <a:schemeClr val="lt1"/>
              </a:buClr>
              <a:buSzPts val="1440"/>
              <a:buChar char="-"/>
              <a:defRPr/>
            </a:lvl8pPr>
            <a:lvl9pPr indent="-320040" lvl="8" marL="4114800" algn="l">
              <a:lnSpc>
                <a:spcPct val="94444"/>
              </a:lnSpc>
              <a:spcBef>
                <a:spcPts val="300"/>
              </a:spcBef>
              <a:spcAft>
                <a:spcPts val="300"/>
              </a:spcAft>
              <a:buClr>
                <a:schemeClr val="lt1"/>
              </a:buClr>
              <a:buSzPts val="1440"/>
              <a:buChar char="-"/>
              <a:defRPr/>
            </a:lvl9pPr>
          </a:lstStyle>
          <a:p/>
        </p:txBody>
      </p:sp>
      <p:sp>
        <p:nvSpPr>
          <p:cNvPr id="1062" name="Google Shape;1062;p133"/>
          <p:cNvSpPr txBox="1"/>
          <p:nvPr>
            <p:ph idx="10" type="dt"/>
          </p:nvPr>
        </p:nvSpPr>
        <p:spPr>
          <a:xfrm>
            <a:off x="457200" y="6356350"/>
            <a:ext cx="1435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sz="9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3" name="Google Shape;1063;p133"/>
          <p:cNvSpPr txBox="1"/>
          <p:nvPr>
            <p:ph idx="11" type="ftr"/>
          </p:nvPr>
        </p:nvSpPr>
        <p:spPr>
          <a:xfrm>
            <a:off x="6337300" y="6356350"/>
            <a:ext cx="5067300" cy="3651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9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4" name="Google Shape;1064;p133"/>
          <p:cNvSpPr txBox="1"/>
          <p:nvPr>
            <p:ph idx="12" type="sldNum"/>
          </p:nvPr>
        </p:nvSpPr>
        <p:spPr>
          <a:xfrm>
            <a:off x="11512296" y="6356350"/>
            <a:ext cx="463800" cy="36510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sz="900">
                <a:solidFill>
                  <a:schemeClr val="lt1"/>
                </a:solidFill>
                <a:latin typeface="Arial"/>
                <a:ea typeface="Arial"/>
                <a:cs typeface="Arial"/>
                <a:sym typeface="Arial"/>
              </a:defRPr>
            </a:lvl1pPr>
            <a:lvl2pPr indent="0" lvl="1" marL="0" algn="l">
              <a:spcBef>
                <a:spcPts val="0"/>
              </a:spcBef>
              <a:buNone/>
              <a:defRPr sz="900">
                <a:solidFill>
                  <a:schemeClr val="lt1"/>
                </a:solidFill>
                <a:latin typeface="Arial"/>
                <a:ea typeface="Arial"/>
                <a:cs typeface="Arial"/>
                <a:sym typeface="Arial"/>
              </a:defRPr>
            </a:lvl2pPr>
            <a:lvl3pPr indent="0" lvl="2" marL="0" algn="l">
              <a:spcBef>
                <a:spcPts val="0"/>
              </a:spcBef>
              <a:buNone/>
              <a:defRPr sz="900">
                <a:solidFill>
                  <a:schemeClr val="lt1"/>
                </a:solidFill>
                <a:latin typeface="Arial"/>
                <a:ea typeface="Arial"/>
                <a:cs typeface="Arial"/>
                <a:sym typeface="Arial"/>
              </a:defRPr>
            </a:lvl3pPr>
            <a:lvl4pPr indent="0" lvl="3" marL="0" algn="l">
              <a:spcBef>
                <a:spcPts val="0"/>
              </a:spcBef>
              <a:buNone/>
              <a:defRPr sz="900">
                <a:solidFill>
                  <a:schemeClr val="lt1"/>
                </a:solidFill>
                <a:latin typeface="Arial"/>
                <a:ea typeface="Arial"/>
                <a:cs typeface="Arial"/>
                <a:sym typeface="Arial"/>
              </a:defRPr>
            </a:lvl4pPr>
            <a:lvl5pPr indent="0" lvl="4" marL="0" algn="l">
              <a:spcBef>
                <a:spcPts val="0"/>
              </a:spcBef>
              <a:buNone/>
              <a:defRPr sz="900">
                <a:solidFill>
                  <a:schemeClr val="lt1"/>
                </a:solidFill>
                <a:latin typeface="Arial"/>
                <a:ea typeface="Arial"/>
                <a:cs typeface="Arial"/>
                <a:sym typeface="Arial"/>
              </a:defRPr>
            </a:lvl5pPr>
            <a:lvl6pPr indent="0" lvl="5" marL="0" algn="l">
              <a:spcBef>
                <a:spcPts val="0"/>
              </a:spcBef>
              <a:buNone/>
              <a:defRPr sz="900">
                <a:solidFill>
                  <a:schemeClr val="lt1"/>
                </a:solidFill>
                <a:latin typeface="Arial"/>
                <a:ea typeface="Arial"/>
                <a:cs typeface="Arial"/>
                <a:sym typeface="Arial"/>
              </a:defRPr>
            </a:lvl6pPr>
            <a:lvl7pPr indent="0" lvl="6" marL="0" algn="l">
              <a:spcBef>
                <a:spcPts val="0"/>
              </a:spcBef>
              <a:buNone/>
              <a:defRPr sz="900">
                <a:solidFill>
                  <a:schemeClr val="lt1"/>
                </a:solidFill>
                <a:latin typeface="Arial"/>
                <a:ea typeface="Arial"/>
                <a:cs typeface="Arial"/>
                <a:sym typeface="Arial"/>
              </a:defRPr>
            </a:lvl7pPr>
            <a:lvl8pPr indent="0" lvl="7" marL="0" algn="l">
              <a:spcBef>
                <a:spcPts val="0"/>
              </a:spcBef>
              <a:buNone/>
              <a:defRPr sz="900">
                <a:solidFill>
                  <a:schemeClr val="lt1"/>
                </a:solidFill>
                <a:latin typeface="Arial"/>
                <a:ea typeface="Arial"/>
                <a:cs typeface="Arial"/>
                <a:sym typeface="Arial"/>
              </a:defRPr>
            </a:lvl8pPr>
            <a:lvl9pPr indent="0" lvl="8" marL="0" algn="l">
              <a:spcBef>
                <a:spcPts val="0"/>
              </a:spcBef>
              <a:buNone/>
              <a:defRPr sz="900">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transition spd="med">
    <p:fade/>
  </p:transition>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1065" name="Shape 1065"/>
        <p:cNvGrpSpPr/>
        <p:nvPr/>
      </p:nvGrpSpPr>
      <p:grpSpPr>
        <a:xfrm>
          <a:off x="0" y="0"/>
          <a:ext cx="0" cy="0"/>
          <a:chOff x="0" y="0"/>
          <a:chExt cx="0" cy="0"/>
        </a:xfrm>
      </p:grpSpPr>
      <p:sp>
        <p:nvSpPr>
          <p:cNvPr id="1066" name="Google Shape;1066;p134"/>
          <p:cNvSpPr txBox="1"/>
          <p:nvPr>
            <p:ph type="title"/>
          </p:nvPr>
        </p:nvSpPr>
        <p:spPr>
          <a:xfrm>
            <a:off x="912284" y="2625441"/>
            <a:ext cx="7315200" cy="461700"/>
          </a:xfrm>
          <a:prstGeom prst="rect">
            <a:avLst/>
          </a:prstGeom>
          <a:noFill/>
          <a:ln>
            <a:noFill/>
          </a:ln>
        </p:spPr>
        <p:txBody>
          <a:bodyPr anchorCtr="0" anchor="b" bIns="0" lIns="0" spcFirstLastPara="1" rIns="0" wrap="square" tIns="0">
            <a:spAutoFit/>
          </a:bodyPr>
          <a:lstStyle>
            <a:lvl1pPr lvl="0" algn="l">
              <a:lnSpc>
                <a:spcPct val="100000"/>
              </a:lnSpc>
              <a:spcBef>
                <a:spcPts val="0"/>
              </a:spcBef>
              <a:spcAft>
                <a:spcPts val="0"/>
              </a:spcAft>
              <a:buClr>
                <a:schemeClr val="lt1"/>
              </a:buClr>
              <a:buSzPts val="3000"/>
              <a:buFont typeface="Arial"/>
              <a:buNone/>
              <a:defRPr b="0" sz="3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67" name="Google Shape;1067;p134"/>
          <p:cNvSpPr txBox="1"/>
          <p:nvPr>
            <p:ph idx="1" type="body"/>
          </p:nvPr>
        </p:nvSpPr>
        <p:spPr>
          <a:xfrm>
            <a:off x="912284" y="3683197"/>
            <a:ext cx="7315200" cy="400200"/>
          </a:xfrm>
          <a:prstGeom prst="rect">
            <a:avLst/>
          </a:prstGeom>
          <a:noFill/>
          <a:ln>
            <a:noFill/>
          </a:ln>
        </p:spPr>
        <p:txBody>
          <a:bodyPr anchorCtr="0" anchor="t" bIns="0" lIns="0" spcFirstLastPara="1" rIns="0" wrap="square" tIns="0">
            <a:spAutoFit/>
          </a:bodyPr>
          <a:lstStyle>
            <a:lvl1pPr indent="-228600" lvl="0" marL="457200" algn="r">
              <a:lnSpc>
                <a:spcPct val="100000"/>
              </a:lnSpc>
              <a:spcBef>
                <a:spcPts val="300"/>
              </a:spcBef>
              <a:spcAft>
                <a:spcPts val="0"/>
              </a:spcAft>
              <a:buSzPts val="2080"/>
              <a:buFont typeface="Arial"/>
              <a:buNone/>
              <a:defRPr b="0" sz="2600">
                <a:solidFill>
                  <a:srgbClr val="BFE7FF"/>
                </a:solidFill>
                <a:latin typeface="Arial"/>
                <a:ea typeface="Arial"/>
                <a:cs typeface="Arial"/>
                <a:sym typeface="Arial"/>
              </a:defRPr>
            </a:lvl1pPr>
            <a:lvl2pPr indent="-320040" lvl="1" marL="914400" algn="l">
              <a:lnSpc>
                <a:spcPct val="100000"/>
              </a:lnSpc>
              <a:spcBef>
                <a:spcPts val="0"/>
              </a:spcBef>
              <a:spcAft>
                <a:spcPts val="0"/>
              </a:spcAft>
              <a:buSzPts val="1440"/>
              <a:buChar char="-"/>
              <a:defRPr/>
            </a:lvl2pPr>
            <a:lvl3pPr indent="-309880" lvl="2" marL="1371600" algn="l">
              <a:lnSpc>
                <a:spcPct val="100000"/>
              </a:lnSpc>
              <a:spcBef>
                <a:spcPts val="600"/>
              </a:spcBef>
              <a:spcAft>
                <a:spcPts val="0"/>
              </a:spcAft>
              <a:buSzPts val="1280"/>
              <a:buChar char="-"/>
              <a:defRPr/>
            </a:lvl3pPr>
            <a:lvl4pPr indent="-299720" lvl="3" marL="1828800" algn="l">
              <a:lnSpc>
                <a:spcPct val="128571"/>
              </a:lnSpc>
              <a:spcBef>
                <a:spcPts val="600"/>
              </a:spcBef>
              <a:spcAft>
                <a:spcPts val="0"/>
              </a:spcAft>
              <a:buSzPts val="1120"/>
              <a:buChar char="-"/>
              <a:defRPr/>
            </a:lvl4pPr>
            <a:lvl5pPr indent="-228600" lvl="4" marL="2286000" algn="l">
              <a:lnSpc>
                <a:spcPct val="135714"/>
              </a:lnSpc>
              <a:spcBef>
                <a:spcPts val="600"/>
              </a:spcBef>
              <a:spcAft>
                <a:spcPts val="0"/>
              </a:spcAft>
              <a:buSzPts val="1120"/>
              <a:buNone/>
              <a:defRPr/>
            </a:lvl5pPr>
            <a:lvl6pPr indent="-320040" lvl="5" marL="2743200" algn="l">
              <a:lnSpc>
                <a:spcPct val="94444"/>
              </a:lnSpc>
              <a:spcBef>
                <a:spcPts val="600"/>
              </a:spcBef>
              <a:spcAft>
                <a:spcPts val="0"/>
              </a:spcAft>
              <a:buClr>
                <a:schemeClr val="lt1"/>
              </a:buClr>
              <a:buSzPts val="1440"/>
              <a:buChar char="-"/>
              <a:defRPr/>
            </a:lvl6pPr>
            <a:lvl7pPr indent="-320040" lvl="6" marL="3200400" algn="l">
              <a:lnSpc>
                <a:spcPct val="94444"/>
              </a:lnSpc>
              <a:spcBef>
                <a:spcPts val="300"/>
              </a:spcBef>
              <a:spcAft>
                <a:spcPts val="0"/>
              </a:spcAft>
              <a:buClr>
                <a:schemeClr val="lt1"/>
              </a:buClr>
              <a:buSzPts val="1440"/>
              <a:buChar char="-"/>
              <a:defRPr/>
            </a:lvl7pPr>
            <a:lvl8pPr indent="-320040" lvl="7" marL="3657600" algn="l">
              <a:lnSpc>
                <a:spcPct val="94444"/>
              </a:lnSpc>
              <a:spcBef>
                <a:spcPts val="300"/>
              </a:spcBef>
              <a:spcAft>
                <a:spcPts val="0"/>
              </a:spcAft>
              <a:buClr>
                <a:schemeClr val="lt1"/>
              </a:buClr>
              <a:buSzPts val="1440"/>
              <a:buChar char="-"/>
              <a:defRPr/>
            </a:lvl8pPr>
            <a:lvl9pPr indent="-320040" lvl="8" marL="4114800" algn="l">
              <a:lnSpc>
                <a:spcPct val="94444"/>
              </a:lnSpc>
              <a:spcBef>
                <a:spcPts val="300"/>
              </a:spcBef>
              <a:spcAft>
                <a:spcPts val="300"/>
              </a:spcAft>
              <a:buClr>
                <a:schemeClr val="lt1"/>
              </a:buClr>
              <a:buSzPts val="1440"/>
              <a:buChar char="-"/>
              <a:defRPr/>
            </a:lvl9pPr>
          </a:lstStyle>
          <a:p/>
        </p:txBody>
      </p:sp>
      <p:sp>
        <p:nvSpPr>
          <p:cNvPr id="1068" name="Google Shape;1068;p134"/>
          <p:cNvSpPr txBox="1"/>
          <p:nvPr>
            <p:ph idx="10" type="dt"/>
          </p:nvPr>
        </p:nvSpPr>
        <p:spPr>
          <a:xfrm>
            <a:off x="457200" y="6356350"/>
            <a:ext cx="1435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sz="9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9" name="Google Shape;1069;p134"/>
          <p:cNvSpPr txBox="1"/>
          <p:nvPr>
            <p:ph idx="11" type="ftr"/>
          </p:nvPr>
        </p:nvSpPr>
        <p:spPr>
          <a:xfrm>
            <a:off x="6337300" y="6356350"/>
            <a:ext cx="5067300" cy="3651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9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0" name="Google Shape;1070;p134"/>
          <p:cNvSpPr txBox="1"/>
          <p:nvPr>
            <p:ph idx="12" type="sldNum"/>
          </p:nvPr>
        </p:nvSpPr>
        <p:spPr>
          <a:xfrm>
            <a:off x="11512296" y="6356350"/>
            <a:ext cx="463800" cy="36510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sz="900">
                <a:solidFill>
                  <a:schemeClr val="lt1"/>
                </a:solidFill>
                <a:latin typeface="Arial"/>
                <a:ea typeface="Arial"/>
                <a:cs typeface="Arial"/>
                <a:sym typeface="Arial"/>
              </a:defRPr>
            </a:lvl1pPr>
            <a:lvl2pPr indent="0" lvl="1" marL="0" algn="l">
              <a:spcBef>
                <a:spcPts val="0"/>
              </a:spcBef>
              <a:buNone/>
              <a:defRPr sz="900">
                <a:solidFill>
                  <a:schemeClr val="lt1"/>
                </a:solidFill>
                <a:latin typeface="Arial"/>
                <a:ea typeface="Arial"/>
                <a:cs typeface="Arial"/>
                <a:sym typeface="Arial"/>
              </a:defRPr>
            </a:lvl2pPr>
            <a:lvl3pPr indent="0" lvl="2" marL="0" algn="l">
              <a:spcBef>
                <a:spcPts val="0"/>
              </a:spcBef>
              <a:buNone/>
              <a:defRPr sz="900">
                <a:solidFill>
                  <a:schemeClr val="lt1"/>
                </a:solidFill>
                <a:latin typeface="Arial"/>
                <a:ea typeface="Arial"/>
                <a:cs typeface="Arial"/>
                <a:sym typeface="Arial"/>
              </a:defRPr>
            </a:lvl3pPr>
            <a:lvl4pPr indent="0" lvl="3" marL="0" algn="l">
              <a:spcBef>
                <a:spcPts val="0"/>
              </a:spcBef>
              <a:buNone/>
              <a:defRPr sz="900">
                <a:solidFill>
                  <a:schemeClr val="lt1"/>
                </a:solidFill>
                <a:latin typeface="Arial"/>
                <a:ea typeface="Arial"/>
                <a:cs typeface="Arial"/>
                <a:sym typeface="Arial"/>
              </a:defRPr>
            </a:lvl4pPr>
            <a:lvl5pPr indent="0" lvl="4" marL="0" algn="l">
              <a:spcBef>
                <a:spcPts val="0"/>
              </a:spcBef>
              <a:buNone/>
              <a:defRPr sz="900">
                <a:solidFill>
                  <a:schemeClr val="lt1"/>
                </a:solidFill>
                <a:latin typeface="Arial"/>
                <a:ea typeface="Arial"/>
                <a:cs typeface="Arial"/>
                <a:sym typeface="Arial"/>
              </a:defRPr>
            </a:lvl5pPr>
            <a:lvl6pPr indent="0" lvl="5" marL="0" algn="l">
              <a:spcBef>
                <a:spcPts val="0"/>
              </a:spcBef>
              <a:buNone/>
              <a:defRPr sz="900">
                <a:solidFill>
                  <a:schemeClr val="lt1"/>
                </a:solidFill>
                <a:latin typeface="Arial"/>
                <a:ea typeface="Arial"/>
                <a:cs typeface="Arial"/>
                <a:sym typeface="Arial"/>
              </a:defRPr>
            </a:lvl6pPr>
            <a:lvl7pPr indent="0" lvl="6" marL="0" algn="l">
              <a:spcBef>
                <a:spcPts val="0"/>
              </a:spcBef>
              <a:buNone/>
              <a:defRPr sz="900">
                <a:solidFill>
                  <a:schemeClr val="lt1"/>
                </a:solidFill>
                <a:latin typeface="Arial"/>
                <a:ea typeface="Arial"/>
                <a:cs typeface="Arial"/>
                <a:sym typeface="Arial"/>
              </a:defRPr>
            </a:lvl7pPr>
            <a:lvl8pPr indent="0" lvl="7" marL="0" algn="l">
              <a:spcBef>
                <a:spcPts val="0"/>
              </a:spcBef>
              <a:buNone/>
              <a:defRPr sz="900">
                <a:solidFill>
                  <a:schemeClr val="lt1"/>
                </a:solidFill>
                <a:latin typeface="Arial"/>
                <a:ea typeface="Arial"/>
                <a:cs typeface="Arial"/>
                <a:sym typeface="Arial"/>
              </a:defRPr>
            </a:lvl8pPr>
            <a:lvl9pPr indent="0" lvl="8" marL="0" algn="l">
              <a:spcBef>
                <a:spcPts val="0"/>
              </a:spcBef>
              <a:buNone/>
              <a:defRPr sz="900">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8.xml"/><Relationship Id="rId11" Type="http://schemas.openxmlformats.org/officeDocument/2006/relationships/slideLayout" Target="../slideLayouts/slideLayout9.xml"/><Relationship Id="rId22" Type="http://schemas.openxmlformats.org/officeDocument/2006/relationships/slideLayout" Target="../slideLayouts/slideLayout20.xml"/><Relationship Id="rId10" Type="http://schemas.openxmlformats.org/officeDocument/2006/relationships/slideLayout" Target="../slideLayouts/slideLayout8.xml"/><Relationship Id="rId21" Type="http://schemas.openxmlformats.org/officeDocument/2006/relationships/slideLayout" Target="../slideLayouts/slideLayout19.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23" Type="http://schemas.openxmlformats.org/officeDocument/2006/relationships/theme" Target="../theme/theme1.xml"/><Relationship Id="rId1" Type="http://schemas.openxmlformats.org/officeDocument/2006/relationships/image" Target="../media/image111.png"/><Relationship Id="rId2" Type="http://schemas.openxmlformats.org/officeDocument/2006/relationships/image" Target="../media/image2.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15" Type="http://schemas.openxmlformats.org/officeDocument/2006/relationships/slideLayout" Target="../slideLayouts/slideLayout13.xml"/><Relationship Id="rId14" Type="http://schemas.openxmlformats.org/officeDocument/2006/relationships/slideLayout" Target="../slideLayouts/slideLayout12.xml"/><Relationship Id="rId17" Type="http://schemas.openxmlformats.org/officeDocument/2006/relationships/slideLayout" Target="../slideLayouts/slideLayout15.xml"/><Relationship Id="rId16" Type="http://schemas.openxmlformats.org/officeDocument/2006/relationships/slideLayout" Target="../slideLayouts/slideLayout14.xml"/><Relationship Id="rId5" Type="http://schemas.openxmlformats.org/officeDocument/2006/relationships/slideLayout" Target="../slideLayouts/slideLayout3.xml"/><Relationship Id="rId19" Type="http://schemas.openxmlformats.org/officeDocument/2006/relationships/slideLayout" Target="../slideLayouts/slideLayout17.xml"/><Relationship Id="rId6" Type="http://schemas.openxmlformats.org/officeDocument/2006/relationships/slideLayout" Target="../slideLayouts/slideLayout4.xml"/><Relationship Id="rId18" Type="http://schemas.openxmlformats.org/officeDocument/2006/relationships/slideLayout" Target="../slideLayouts/slideLayout16.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2.png"/><Relationship Id="rId3" Type="http://schemas.openxmlformats.org/officeDocument/2006/relationships/slideLayout" Target="../slideLayouts/slideLayout21.xml"/><Relationship Id="rId4" Type="http://schemas.openxmlformats.org/officeDocument/2006/relationships/slideLayout" Target="../slideLayouts/slideLayout22.xml"/><Relationship Id="rId5" Type="http://schemas.openxmlformats.org/officeDocument/2006/relationships/slideLayout" Target="../slideLayouts/slideLayout23.xml"/><Relationship Id="rId6" Type="http://schemas.openxmlformats.org/officeDocument/2006/relationships/slideLayout" Target="../slideLayouts/slideLayout24.xml"/><Relationship Id="rId7" Type="http://schemas.openxmlformats.org/officeDocument/2006/relationships/slideLayout" Target="../slideLayouts/slideLayout25.xml"/><Relationship Id="rId8" Type="http://schemas.openxmlformats.org/officeDocument/2006/relationships/theme" Target="../theme/theme5.xml"/></Relationships>
</file>

<file path=ppt/slideMasters/_rels/slideMaster3.xml.rels><?xml version="1.0" encoding="UTF-8" standalone="yes"?><Relationships xmlns="http://schemas.openxmlformats.org/package/2006/relationships"><Relationship Id="rId40" Type="http://schemas.openxmlformats.org/officeDocument/2006/relationships/slideLayout" Target="../slideLayouts/slideLayout65.xml"/><Relationship Id="rId84" Type="http://schemas.openxmlformats.org/officeDocument/2006/relationships/slideLayout" Target="../slideLayouts/slideLayout109.xml"/><Relationship Id="rId83" Type="http://schemas.openxmlformats.org/officeDocument/2006/relationships/slideLayout" Target="../slideLayouts/slideLayout108.xml"/><Relationship Id="rId42" Type="http://schemas.openxmlformats.org/officeDocument/2006/relationships/slideLayout" Target="../slideLayouts/slideLayout67.xml"/><Relationship Id="rId86" Type="http://schemas.openxmlformats.org/officeDocument/2006/relationships/slideLayout" Target="../slideLayouts/slideLayout111.xml"/><Relationship Id="rId41" Type="http://schemas.openxmlformats.org/officeDocument/2006/relationships/slideLayout" Target="../slideLayouts/slideLayout66.xml"/><Relationship Id="rId85" Type="http://schemas.openxmlformats.org/officeDocument/2006/relationships/slideLayout" Target="../slideLayouts/slideLayout110.xml"/><Relationship Id="rId44" Type="http://schemas.openxmlformats.org/officeDocument/2006/relationships/slideLayout" Target="../slideLayouts/slideLayout69.xml"/><Relationship Id="rId88" Type="http://schemas.openxmlformats.org/officeDocument/2006/relationships/slideLayout" Target="../slideLayouts/slideLayout113.xml"/><Relationship Id="rId43" Type="http://schemas.openxmlformats.org/officeDocument/2006/relationships/slideLayout" Target="../slideLayouts/slideLayout68.xml"/><Relationship Id="rId87" Type="http://schemas.openxmlformats.org/officeDocument/2006/relationships/slideLayout" Target="../slideLayouts/slideLayout112.xml"/><Relationship Id="rId46" Type="http://schemas.openxmlformats.org/officeDocument/2006/relationships/slideLayout" Target="../slideLayouts/slideLayout71.xml"/><Relationship Id="rId45" Type="http://schemas.openxmlformats.org/officeDocument/2006/relationships/slideLayout" Target="../slideLayouts/slideLayout70.xml"/><Relationship Id="rId89" Type="http://schemas.openxmlformats.org/officeDocument/2006/relationships/slideLayout" Target="../slideLayouts/slideLayout114.xml"/><Relationship Id="rId80" Type="http://schemas.openxmlformats.org/officeDocument/2006/relationships/slideLayout" Target="../slideLayouts/slideLayout105.xml"/><Relationship Id="rId82" Type="http://schemas.openxmlformats.org/officeDocument/2006/relationships/slideLayout" Target="../slideLayouts/slideLayout107.xml"/><Relationship Id="rId81" Type="http://schemas.openxmlformats.org/officeDocument/2006/relationships/slideLayout" Target="../slideLayouts/slideLayout106.xml"/><Relationship Id="rId1" Type="http://schemas.openxmlformats.org/officeDocument/2006/relationships/slideLayout" Target="../slideLayouts/slideLayout26.xml"/><Relationship Id="rId2" Type="http://schemas.openxmlformats.org/officeDocument/2006/relationships/slideLayout" Target="../slideLayouts/slideLayout27.xml"/><Relationship Id="rId3" Type="http://schemas.openxmlformats.org/officeDocument/2006/relationships/slideLayout" Target="../slideLayouts/slideLayout28.xml"/><Relationship Id="rId4" Type="http://schemas.openxmlformats.org/officeDocument/2006/relationships/slideLayout" Target="../slideLayouts/slideLayout29.xml"/><Relationship Id="rId9" Type="http://schemas.openxmlformats.org/officeDocument/2006/relationships/slideLayout" Target="../slideLayouts/slideLayout34.xml"/><Relationship Id="rId48" Type="http://schemas.openxmlformats.org/officeDocument/2006/relationships/slideLayout" Target="../slideLayouts/slideLayout73.xml"/><Relationship Id="rId47" Type="http://schemas.openxmlformats.org/officeDocument/2006/relationships/slideLayout" Target="../slideLayouts/slideLayout72.xml"/><Relationship Id="rId49" Type="http://schemas.openxmlformats.org/officeDocument/2006/relationships/slideLayout" Target="../slideLayouts/slideLayout74.xml"/><Relationship Id="rId5" Type="http://schemas.openxmlformats.org/officeDocument/2006/relationships/slideLayout" Target="../slideLayouts/slideLayout30.xml"/><Relationship Id="rId6" Type="http://schemas.openxmlformats.org/officeDocument/2006/relationships/slideLayout" Target="../slideLayouts/slideLayout31.xml"/><Relationship Id="rId7" Type="http://schemas.openxmlformats.org/officeDocument/2006/relationships/slideLayout" Target="../slideLayouts/slideLayout32.xml"/><Relationship Id="rId8" Type="http://schemas.openxmlformats.org/officeDocument/2006/relationships/slideLayout" Target="../slideLayouts/slideLayout33.xml"/><Relationship Id="rId73" Type="http://schemas.openxmlformats.org/officeDocument/2006/relationships/slideLayout" Target="../slideLayouts/slideLayout98.xml"/><Relationship Id="rId72" Type="http://schemas.openxmlformats.org/officeDocument/2006/relationships/slideLayout" Target="../slideLayouts/slideLayout97.xml"/><Relationship Id="rId31" Type="http://schemas.openxmlformats.org/officeDocument/2006/relationships/slideLayout" Target="../slideLayouts/slideLayout56.xml"/><Relationship Id="rId75" Type="http://schemas.openxmlformats.org/officeDocument/2006/relationships/slideLayout" Target="../slideLayouts/slideLayout100.xml"/><Relationship Id="rId30" Type="http://schemas.openxmlformats.org/officeDocument/2006/relationships/slideLayout" Target="../slideLayouts/slideLayout55.xml"/><Relationship Id="rId74" Type="http://schemas.openxmlformats.org/officeDocument/2006/relationships/slideLayout" Target="../slideLayouts/slideLayout99.xml"/><Relationship Id="rId33" Type="http://schemas.openxmlformats.org/officeDocument/2006/relationships/slideLayout" Target="../slideLayouts/slideLayout58.xml"/><Relationship Id="rId77" Type="http://schemas.openxmlformats.org/officeDocument/2006/relationships/slideLayout" Target="../slideLayouts/slideLayout102.xml"/><Relationship Id="rId32" Type="http://schemas.openxmlformats.org/officeDocument/2006/relationships/slideLayout" Target="../slideLayouts/slideLayout57.xml"/><Relationship Id="rId76" Type="http://schemas.openxmlformats.org/officeDocument/2006/relationships/slideLayout" Target="../slideLayouts/slideLayout101.xml"/><Relationship Id="rId35" Type="http://schemas.openxmlformats.org/officeDocument/2006/relationships/slideLayout" Target="../slideLayouts/slideLayout60.xml"/><Relationship Id="rId79" Type="http://schemas.openxmlformats.org/officeDocument/2006/relationships/slideLayout" Target="../slideLayouts/slideLayout104.xml"/><Relationship Id="rId34" Type="http://schemas.openxmlformats.org/officeDocument/2006/relationships/slideLayout" Target="../slideLayouts/slideLayout59.xml"/><Relationship Id="rId78" Type="http://schemas.openxmlformats.org/officeDocument/2006/relationships/slideLayout" Target="../slideLayouts/slideLayout103.xml"/><Relationship Id="rId71" Type="http://schemas.openxmlformats.org/officeDocument/2006/relationships/slideLayout" Target="../slideLayouts/slideLayout96.xml"/><Relationship Id="rId70" Type="http://schemas.openxmlformats.org/officeDocument/2006/relationships/slideLayout" Target="../slideLayouts/slideLayout95.xml"/><Relationship Id="rId37" Type="http://schemas.openxmlformats.org/officeDocument/2006/relationships/slideLayout" Target="../slideLayouts/slideLayout62.xml"/><Relationship Id="rId36" Type="http://schemas.openxmlformats.org/officeDocument/2006/relationships/slideLayout" Target="../slideLayouts/slideLayout61.xml"/><Relationship Id="rId39" Type="http://schemas.openxmlformats.org/officeDocument/2006/relationships/slideLayout" Target="../slideLayouts/slideLayout64.xml"/><Relationship Id="rId38" Type="http://schemas.openxmlformats.org/officeDocument/2006/relationships/slideLayout" Target="../slideLayouts/slideLayout63.xml"/><Relationship Id="rId62" Type="http://schemas.openxmlformats.org/officeDocument/2006/relationships/slideLayout" Target="../slideLayouts/slideLayout87.xml"/><Relationship Id="rId61" Type="http://schemas.openxmlformats.org/officeDocument/2006/relationships/slideLayout" Target="../slideLayouts/slideLayout86.xml"/><Relationship Id="rId20" Type="http://schemas.openxmlformats.org/officeDocument/2006/relationships/slideLayout" Target="../slideLayouts/slideLayout45.xml"/><Relationship Id="rId64" Type="http://schemas.openxmlformats.org/officeDocument/2006/relationships/slideLayout" Target="../slideLayouts/slideLayout89.xml"/><Relationship Id="rId63" Type="http://schemas.openxmlformats.org/officeDocument/2006/relationships/slideLayout" Target="../slideLayouts/slideLayout88.xml"/><Relationship Id="rId22" Type="http://schemas.openxmlformats.org/officeDocument/2006/relationships/slideLayout" Target="../slideLayouts/slideLayout47.xml"/><Relationship Id="rId66" Type="http://schemas.openxmlformats.org/officeDocument/2006/relationships/slideLayout" Target="../slideLayouts/slideLayout91.xml"/><Relationship Id="rId21" Type="http://schemas.openxmlformats.org/officeDocument/2006/relationships/slideLayout" Target="../slideLayouts/slideLayout46.xml"/><Relationship Id="rId65" Type="http://schemas.openxmlformats.org/officeDocument/2006/relationships/slideLayout" Target="../slideLayouts/slideLayout90.xml"/><Relationship Id="rId24" Type="http://schemas.openxmlformats.org/officeDocument/2006/relationships/slideLayout" Target="../slideLayouts/slideLayout49.xml"/><Relationship Id="rId68" Type="http://schemas.openxmlformats.org/officeDocument/2006/relationships/slideLayout" Target="../slideLayouts/slideLayout93.xml"/><Relationship Id="rId23" Type="http://schemas.openxmlformats.org/officeDocument/2006/relationships/slideLayout" Target="../slideLayouts/slideLayout48.xml"/><Relationship Id="rId67" Type="http://schemas.openxmlformats.org/officeDocument/2006/relationships/slideLayout" Target="../slideLayouts/slideLayout92.xml"/><Relationship Id="rId60" Type="http://schemas.openxmlformats.org/officeDocument/2006/relationships/slideLayout" Target="../slideLayouts/slideLayout85.xml"/><Relationship Id="rId26" Type="http://schemas.openxmlformats.org/officeDocument/2006/relationships/slideLayout" Target="../slideLayouts/slideLayout51.xml"/><Relationship Id="rId25" Type="http://schemas.openxmlformats.org/officeDocument/2006/relationships/slideLayout" Target="../slideLayouts/slideLayout50.xml"/><Relationship Id="rId69" Type="http://schemas.openxmlformats.org/officeDocument/2006/relationships/slideLayout" Target="../slideLayouts/slideLayout94.xml"/><Relationship Id="rId28" Type="http://schemas.openxmlformats.org/officeDocument/2006/relationships/slideLayout" Target="../slideLayouts/slideLayout53.xml"/><Relationship Id="rId27" Type="http://schemas.openxmlformats.org/officeDocument/2006/relationships/slideLayout" Target="../slideLayouts/slideLayout52.xml"/><Relationship Id="rId29" Type="http://schemas.openxmlformats.org/officeDocument/2006/relationships/slideLayout" Target="../slideLayouts/slideLayout54.xml"/><Relationship Id="rId51" Type="http://schemas.openxmlformats.org/officeDocument/2006/relationships/slideLayout" Target="../slideLayouts/slideLayout76.xml"/><Relationship Id="rId50" Type="http://schemas.openxmlformats.org/officeDocument/2006/relationships/slideLayout" Target="../slideLayouts/slideLayout75.xml"/><Relationship Id="rId53" Type="http://schemas.openxmlformats.org/officeDocument/2006/relationships/slideLayout" Target="../slideLayouts/slideLayout78.xml"/><Relationship Id="rId52" Type="http://schemas.openxmlformats.org/officeDocument/2006/relationships/slideLayout" Target="../slideLayouts/slideLayout77.xml"/><Relationship Id="rId11" Type="http://schemas.openxmlformats.org/officeDocument/2006/relationships/slideLayout" Target="../slideLayouts/slideLayout36.xml"/><Relationship Id="rId55" Type="http://schemas.openxmlformats.org/officeDocument/2006/relationships/slideLayout" Target="../slideLayouts/slideLayout80.xml"/><Relationship Id="rId10" Type="http://schemas.openxmlformats.org/officeDocument/2006/relationships/slideLayout" Target="../slideLayouts/slideLayout35.xml"/><Relationship Id="rId54" Type="http://schemas.openxmlformats.org/officeDocument/2006/relationships/slideLayout" Target="../slideLayouts/slideLayout79.xml"/><Relationship Id="rId13" Type="http://schemas.openxmlformats.org/officeDocument/2006/relationships/slideLayout" Target="../slideLayouts/slideLayout38.xml"/><Relationship Id="rId57" Type="http://schemas.openxmlformats.org/officeDocument/2006/relationships/slideLayout" Target="../slideLayouts/slideLayout82.xml"/><Relationship Id="rId12" Type="http://schemas.openxmlformats.org/officeDocument/2006/relationships/slideLayout" Target="../slideLayouts/slideLayout37.xml"/><Relationship Id="rId56" Type="http://schemas.openxmlformats.org/officeDocument/2006/relationships/slideLayout" Target="../slideLayouts/slideLayout81.xml"/><Relationship Id="rId90" Type="http://schemas.openxmlformats.org/officeDocument/2006/relationships/theme" Target="../theme/theme6.xml"/><Relationship Id="rId15" Type="http://schemas.openxmlformats.org/officeDocument/2006/relationships/slideLayout" Target="../slideLayouts/slideLayout40.xml"/><Relationship Id="rId59" Type="http://schemas.openxmlformats.org/officeDocument/2006/relationships/slideLayout" Target="../slideLayouts/slideLayout84.xml"/><Relationship Id="rId14" Type="http://schemas.openxmlformats.org/officeDocument/2006/relationships/slideLayout" Target="../slideLayouts/slideLayout39.xml"/><Relationship Id="rId58" Type="http://schemas.openxmlformats.org/officeDocument/2006/relationships/slideLayout" Target="../slideLayouts/slideLayout83.xml"/><Relationship Id="rId17" Type="http://schemas.openxmlformats.org/officeDocument/2006/relationships/slideLayout" Target="../slideLayouts/slideLayout42.xml"/><Relationship Id="rId16" Type="http://schemas.openxmlformats.org/officeDocument/2006/relationships/slideLayout" Target="../slideLayouts/slideLayout41.xml"/><Relationship Id="rId19" Type="http://schemas.openxmlformats.org/officeDocument/2006/relationships/slideLayout" Target="../slideLayouts/slideLayout44.xml"/><Relationship Id="rId18" Type="http://schemas.openxmlformats.org/officeDocument/2006/relationships/slideLayout" Target="../slideLayouts/slideLayout43.xml"/></Relationships>
</file>

<file path=ppt/slideMasters/_rels/slideMaster4.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2.png"/><Relationship Id="rId3" Type="http://schemas.openxmlformats.org/officeDocument/2006/relationships/slideLayout" Target="../slideLayouts/slideLayout115.xml"/><Relationship Id="rId4" Type="http://schemas.openxmlformats.org/officeDocument/2006/relationships/slideLayout" Target="../slideLayouts/slideLayout116.xml"/><Relationship Id="rId5"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1" Type="http://schemas.openxmlformats.org/officeDocument/2006/relationships/slideLayout" Target="../slideLayouts/slideLayout117.xml"/><Relationship Id="rId2" Type="http://schemas.openxmlformats.org/officeDocument/2006/relationships/slideLayout" Target="../slideLayouts/slideLayout118.xml"/><Relationship Id="rId3" Type="http://schemas.openxmlformats.org/officeDocument/2006/relationships/slideLayout" Target="../slideLayouts/slideLayout119.xml"/><Relationship Id="rId4" Type="http://schemas.openxmlformats.org/officeDocument/2006/relationships/slideLayout" Target="../slideLayouts/slideLayout120.xml"/><Relationship Id="rId9" Type="http://schemas.openxmlformats.org/officeDocument/2006/relationships/slideLayout" Target="../slideLayouts/slideLayout125.xml"/><Relationship Id="rId5" Type="http://schemas.openxmlformats.org/officeDocument/2006/relationships/slideLayout" Target="../slideLayouts/slideLayout121.xml"/><Relationship Id="rId6" Type="http://schemas.openxmlformats.org/officeDocument/2006/relationships/slideLayout" Target="../slideLayouts/slideLayout122.xml"/><Relationship Id="rId7" Type="http://schemas.openxmlformats.org/officeDocument/2006/relationships/slideLayout" Target="../slideLayouts/slideLayout123.xml"/><Relationship Id="rId8" Type="http://schemas.openxmlformats.org/officeDocument/2006/relationships/slideLayout" Target="../slideLayouts/slideLayout124.xml"/><Relationship Id="rId11" Type="http://schemas.openxmlformats.org/officeDocument/2006/relationships/slideLayout" Target="../slideLayouts/slideLayout127.xml"/><Relationship Id="rId10" Type="http://schemas.openxmlformats.org/officeDocument/2006/relationships/slideLayout" Target="../slideLayouts/slideLayout126.xml"/><Relationship Id="rId13" Type="http://schemas.openxmlformats.org/officeDocument/2006/relationships/slideLayout" Target="../slideLayouts/slideLayout129.xml"/><Relationship Id="rId12" Type="http://schemas.openxmlformats.org/officeDocument/2006/relationships/slideLayout" Target="../slideLayouts/slideLayout128.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pic>
        <p:nvPicPr>
          <p:cNvPr id="6" name="Google Shape;6;p1"/>
          <p:cNvPicPr preferRelativeResize="0"/>
          <p:nvPr/>
        </p:nvPicPr>
        <p:blipFill rotWithShape="1">
          <a:blip r:embed="rId1">
            <a:alphaModFix amt="34000"/>
          </a:blip>
          <a:srcRect b="35419" l="51342" r="-2843" t="39269"/>
          <a:stretch/>
        </p:blipFill>
        <p:spPr>
          <a:xfrm flipH="1">
            <a:off x="9304423" y="0"/>
            <a:ext cx="2887577" cy="1037492"/>
          </a:xfrm>
          <a:prstGeom prst="rect">
            <a:avLst/>
          </a:prstGeom>
          <a:noFill/>
          <a:ln>
            <a:noFill/>
          </a:ln>
        </p:spPr>
      </p:pic>
      <p:pic>
        <p:nvPicPr>
          <p:cNvPr id="7" name="Google Shape;7;p1"/>
          <p:cNvPicPr preferRelativeResize="0"/>
          <p:nvPr/>
        </p:nvPicPr>
        <p:blipFill rotWithShape="1">
          <a:blip r:embed="rId2">
            <a:alphaModFix/>
          </a:blip>
          <a:srcRect b="0" l="0" r="0" t="0"/>
          <a:stretch/>
        </p:blipFill>
        <p:spPr>
          <a:xfrm>
            <a:off x="9791700" y="111656"/>
            <a:ext cx="2027900" cy="803439"/>
          </a:xfrm>
          <a:prstGeom prst="rect">
            <a:avLst/>
          </a:prstGeom>
          <a:noFill/>
          <a:ln>
            <a:noFill/>
          </a:ln>
          <a:effectLst>
            <a:outerShdw blurRad="50800" rotWithShape="0" algn="tl" dir="2700000" dist="38100">
              <a:srgbClr val="000000">
                <a:alpha val="40000"/>
              </a:srgbClr>
            </a:outerShdw>
          </a:effectLst>
        </p:spPr>
      </p:pic>
      <p:sp>
        <p:nvSpPr>
          <p:cNvPr id="8" name="Google Shape;8;p1"/>
          <p:cNvSpPr/>
          <p:nvPr/>
        </p:nvSpPr>
        <p:spPr>
          <a:xfrm>
            <a:off x="-1778" y="6574604"/>
            <a:ext cx="12193800" cy="2835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2"/>
              </a:solidFill>
              <a:latin typeface="Arial"/>
              <a:ea typeface="Arial"/>
              <a:cs typeface="Arial"/>
              <a:sym typeface="Arial"/>
            </a:endParaRPr>
          </a:p>
        </p:txBody>
      </p:sp>
      <p:sp>
        <p:nvSpPr>
          <p:cNvPr id="9" name="Google Shape;9;p1"/>
          <p:cNvSpPr/>
          <p:nvPr/>
        </p:nvSpPr>
        <p:spPr>
          <a:xfrm flipH="1" rot="10800000">
            <a:off x="-4504" y="6540563"/>
            <a:ext cx="12196500" cy="59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2"/>
              </a:solidFill>
              <a:latin typeface="Arial"/>
              <a:ea typeface="Arial"/>
              <a:cs typeface="Arial"/>
              <a:sym typeface="Arial"/>
            </a:endParaRPr>
          </a:p>
        </p:txBody>
      </p:sp>
      <p:sp>
        <p:nvSpPr>
          <p:cNvPr id="10" name="Google Shape;10;p1"/>
          <p:cNvSpPr/>
          <p:nvPr/>
        </p:nvSpPr>
        <p:spPr>
          <a:xfrm>
            <a:off x="0" y="1"/>
            <a:ext cx="12192000" cy="1037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2"/>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3"/>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 id="2147483662" r:id="rId17"/>
    <p:sldLayoutId id="2147483663" r:id="rId18"/>
    <p:sldLayoutId id="2147483664" r:id="rId19"/>
    <p:sldLayoutId id="2147483665" r:id="rId20"/>
    <p:sldLayoutId id="2147483666" r:id="rId21"/>
    <p:sldLayoutId id="2147483667" r:id="rId2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2" name="Shape 172"/>
        <p:cNvGrpSpPr/>
        <p:nvPr/>
      </p:nvGrpSpPr>
      <p:grpSpPr>
        <a:xfrm>
          <a:off x="0" y="0"/>
          <a:ext cx="0" cy="0"/>
          <a:chOff x="0" y="0"/>
          <a:chExt cx="0" cy="0"/>
        </a:xfrm>
      </p:grpSpPr>
      <p:sp>
        <p:nvSpPr>
          <p:cNvPr id="173" name="Google Shape;173;p22"/>
          <p:cNvSpPr/>
          <p:nvPr/>
        </p:nvSpPr>
        <p:spPr>
          <a:xfrm>
            <a:off x="0" y="1"/>
            <a:ext cx="12192000" cy="10377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900" u="none" cap="none" strike="noStrike">
              <a:solidFill>
                <a:schemeClr val="dk2"/>
              </a:solidFill>
              <a:latin typeface="Arial"/>
              <a:ea typeface="Arial"/>
              <a:cs typeface="Arial"/>
              <a:sym typeface="Arial"/>
            </a:endParaRPr>
          </a:p>
        </p:txBody>
      </p:sp>
      <p:pic>
        <p:nvPicPr>
          <p:cNvPr id="174" name="Google Shape;174;p22"/>
          <p:cNvPicPr preferRelativeResize="0"/>
          <p:nvPr/>
        </p:nvPicPr>
        <p:blipFill rotWithShape="1">
          <a:blip r:embed="rId1">
            <a:alphaModFix amt="34000"/>
          </a:blip>
          <a:srcRect b="35419" l="51342" r="-2843" t="39269"/>
          <a:stretch/>
        </p:blipFill>
        <p:spPr>
          <a:xfrm flipH="1">
            <a:off x="9304423" y="0"/>
            <a:ext cx="2887577" cy="1037492"/>
          </a:xfrm>
          <a:prstGeom prst="rect">
            <a:avLst/>
          </a:prstGeom>
          <a:noFill/>
          <a:ln>
            <a:noFill/>
          </a:ln>
        </p:spPr>
      </p:pic>
      <p:pic>
        <p:nvPicPr>
          <p:cNvPr id="175" name="Google Shape;175;p22"/>
          <p:cNvPicPr preferRelativeResize="0"/>
          <p:nvPr/>
        </p:nvPicPr>
        <p:blipFill rotWithShape="1">
          <a:blip r:embed="rId2">
            <a:alphaModFix/>
          </a:blip>
          <a:srcRect b="0" l="0" r="0" t="0"/>
          <a:stretch/>
        </p:blipFill>
        <p:spPr>
          <a:xfrm>
            <a:off x="9791700" y="111656"/>
            <a:ext cx="2027902" cy="803439"/>
          </a:xfrm>
          <a:prstGeom prst="rect">
            <a:avLst/>
          </a:prstGeom>
          <a:noFill/>
          <a:ln>
            <a:noFill/>
          </a:ln>
          <a:effectLst>
            <a:outerShdw blurRad="67733" rotWithShape="0" algn="tl" dir="2700000" dist="50800">
              <a:srgbClr val="000000">
                <a:alpha val="40000"/>
              </a:srgbClr>
            </a:outerShdw>
          </a:effectLst>
        </p:spPr>
      </p:pic>
      <p:sp>
        <p:nvSpPr>
          <p:cNvPr id="176" name="Google Shape;176;p22"/>
          <p:cNvSpPr/>
          <p:nvPr/>
        </p:nvSpPr>
        <p:spPr>
          <a:xfrm>
            <a:off x="-1778" y="6574604"/>
            <a:ext cx="12193500" cy="2832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900" u="none" cap="none" strike="noStrike">
              <a:solidFill>
                <a:schemeClr val="dk2"/>
              </a:solidFill>
              <a:latin typeface="Arial"/>
              <a:ea typeface="Arial"/>
              <a:cs typeface="Arial"/>
              <a:sym typeface="Arial"/>
            </a:endParaRPr>
          </a:p>
        </p:txBody>
      </p:sp>
      <p:sp>
        <p:nvSpPr>
          <p:cNvPr id="177" name="Google Shape;177;p22"/>
          <p:cNvSpPr/>
          <p:nvPr/>
        </p:nvSpPr>
        <p:spPr>
          <a:xfrm flipH="1" rot="10800000">
            <a:off x="-4504" y="6540263"/>
            <a:ext cx="12196500" cy="597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900" u="none" cap="none" strike="noStrike">
              <a:solidFill>
                <a:schemeClr val="dk2"/>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8" r:id="rId3"/>
    <p:sldLayoutId id="2147483669" r:id="rId4"/>
    <p:sldLayoutId id="2147483670" r:id="rId5"/>
    <p:sldLayoutId id="2147483671" r:id="rId6"/>
    <p:sldLayoutId id="2147483672" r:id="rId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3" name="Shape 223"/>
        <p:cNvGrpSpPr/>
        <p:nvPr/>
      </p:nvGrpSpPr>
      <p:grpSpPr>
        <a:xfrm>
          <a:off x="0" y="0"/>
          <a:ext cx="0" cy="0"/>
          <a:chOff x="0" y="0"/>
          <a:chExt cx="0" cy="0"/>
        </a:xfrm>
      </p:grpSpPr>
      <p:sp>
        <p:nvSpPr>
          <p:cNvPr id="224" name="Google Shape;224;p28"/>
          <p:cNvSpPr txBox="1"/>
          <p:nvPr>
            <p:ph idx="10" type="dt"/>
          </p:nvPr>
        </p:nvSpPr>
        <p:spPr>
          <a:xfrm>
            <a:off x="-4393367" y="6356351"/>
            <a:ext cx="2743200" cy="225474"/>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Inter"/>
                <a:ea typeface="Inter"/>
                <a:cs typeface="Inter"/>
                <a:sym typeface="Inte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Inter"/>
                <a:ea typeface="Inter"/>
                <a:cs typeface="Inter"/>
                <a:sym typeface="Inte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Inter"/>
                <a:ea typeface="Inter"/>
                <a:cs typeface="Inter"/>
                <a:sym typeface="Inte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Inter"/>
                <a:ea typeface="Inter"/>
                <a:cs typeface="Inter"/>
                <a:sym typeface="Inte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Inter"/>
                <a:ea typeface="Inter"/>
                <a:cs typeface="Inter"/>
                <a:sym typeface="Inte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Inter"/>
                <a:ea typeface="Inter"/>
                <a:cs typeface="Inter"/>
                <a:sym typeface="Inte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Inter"/>
                <a:ea typeface="Inter"/>
                <a:cs typeface="Inter"/>
                <a:sym typeface="Inte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Inter"/>
                <a:ea typeface="Inter"/>
                <a:cs typeface="Inter"/>
                <a:sym typeface="Inter"/>
              </a:defRPr>
            </a:lvl9pPr>
          </a:lstStyle>
          <a:p/>
        </p:txBody>
      </p:sp>
      <p:sp>
        <p:nvSpPr>
          <p:cNvPr id="225" name="Google Shape;225;p28"/>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1pPr>
            <a:lvl2pPr indent="0" lvl="1" marL="0" marR="0" rtl="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2pPr>
            <a:lvl3pPr indent="0" lvl="2" marL="0" marR="0" rtl="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3pPr>
            <a:lvl4pPr indent="0" lvl="3" marL="0" marR="0" rtl="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4pPr>
            <a:lvl5pPr indent="0" lvl="4" marL="0" marR="0" rtl="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5pPr>
            <a:lvl6pPr indent="0" lvl="5" marL="0" marR="0" rtl="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6pPr>
            <a:lvl7pPr indent="0" lvl="6" marL="0" marR="0" rtl="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7pPr>
            <a:lvl8pPr indent="0" lvl="7" marL="0" marR="0" rtl="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8pPr>
            <a:lvl9pPr indent="0" lvl="8" marL="0" marR="0" rtl="0" algn="r">
              <a:lnSpc>
                <a:spcPct val="100000"/>
              </a:lnSpc>
              <a:spcBef>
                <a:spcPts val="0"/>
              </a:spcBef>
              <a:spcAft>
                <a:spcPts val="0"/>
              </a:spcAft>
              <a:buClr>
                <a:schemeClr val="dk1"/>
              </a:buClr>
              <a:buSzPts val="800"/>
              <a:buFont typeface="Inter"/>
              <a:buNone/>
              <a:defRPr b="0" i="0" sz="800" u="none" cap="none" strike="noStrike">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GB"/>
              <a:t>‹#›</a:t>
            </a:fld>
            <a:endParaRPr/>
          </a:p>
        </p:txBody>
      </p:sp>
      <p:sp>
        <p:nvSpPr>
          <p:cNvPr id="226" name="Google Shape;226;p28"/>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lvl1pPr lvl="0" marR="0" rtl="0" algn="l">
              <a:lnSpc>
                <a:spcPct val="100000"/>
              </a:lnSpc>
              <a:spcBef>
                <a:spcPts val="0"/>
              </a:spcBef>
              <a:spcAft>
                <a:spcPts val="0"/>
              </a:spcAft>
              <a:buClr>
                <a:srgbClr val="666360"/>
              </a:buClr>
              <a:buSzPts val="800"/>
              <a:buFont typeface="Inter"/>
              <a:buNone/>
              <a:defRPr b="0" i="0" sz="800" u="none" cap="none" strike="noStrike">
                <a:solidFill>
                  <a:srgbClr val="666360"/>
                </a:solidFill>
                <a:latin typeface="Inter"/>
                <a:ea typeface="Inter"/>
                <a:cs typeface="Inter"/>
                <a:sym typeface="Inte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Inter"/>
                <a:ea typeface="Inter"/>
                <a:cs typeface="Inter"/>
                <a:sym typeface="Inte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Inter"/>
                <a:ea typeface="Inter"/>
                <a:cs typeface="Inter"/>
                <a:sym typeface="Inte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Inter"/>
                <a:ea typeface="Inter"/>
                <a:cs typeface="Inter"/>
                <a:sym typeface="Inte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Inter"/>
                <a:ea typeface="Inter"/>
                <a:cs typeface="Inter"/>
                <a:sym typeface="Inte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Inter"/>
                <a:ea typeface="Inter"/>
                <a:cs typeface="Inter"/>
                <a:sym typeface="Inte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Inter"/>
                <a:ea typeface="Inter"/>
                <a:cs typeface="Inter"/>
                <a:sym typeface="Inte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Inter"/>
                <a:ea typeface="Inter"/>
                <a:cs typeface="Inter"/>
                <a:sym typeface="Inte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Inter"/>
                <a:ea typeface="Inter"/>
                <a:cs typeface="Inter"/>
                <a:sym typeface="Inter"/>
              </a:defRPr>
            </a:lvl9pPr>
          </a:lstStyle>
          <a:p/>
        </p:txBody>
      </p:sp>
      <p:sp>
        <p:nvSpPr>
          <p:cNvPr id="227" name="Google Shape;227;p28"/>
          <p:cNvSpPr/>
          <p:nvPr/>
        </p:nvSpPr>
        <p:spPr>
          <a:xfrm>
            <a:off x="304800" y="6310515"/>
            <a:ext cx="1279742" cy="28735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8"/>
          <p:cNvSpPr txBox="1"/>
          <p:nvPr>
            <p:ph idx="1" type="body"/>
          </p:nvPr>
        </p:nvSpPr>
        <p:spPr>
          <a:xfrm>
            <a:off x="301625" y="1609344"/>
            <a:ext cx="11587163" cy="4351338"/>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900"/>
              </a:spcBef>
              <a:spcAft>
                <a:spcPts val="0"/>
              </a:spcAft>
              <a:buClr>
                <a:schemeClr val="dk1"/>
              </a:buClr>
              <a:buSzPts val="1200"/>
              <a:buFont typeface="Arial"/>
              <a:buNone/>
              <a:defRPr b="0" i="0" sz="1200" u="none" cap="none" strike="noStrike">
                <a:solidFill>
                  <a:schemeClr val="dk1"/>
                </a:solidFill>
                <a:latin typeface="Inter"/>
                <a:ea typeface="Inter"/>
                <a:cs typeface="Inter"/>
                <a:sym typeface="Inter"/>
              </a:defRPr>
            </a:lvl1pPr>
            <a:lvl2pPr indent="-304800" lvl="1" marL="914400" marR="0" rtl="0" algn="l">
              <a:lnSpc>
                <a:spcPct val="100000"/>
              </a:lnSpc>
              <a:spcBef>
                <a:spcPts val="300"/>
              </a:spcBef>
              <a:spcAft>
                <a:spcPts val="0"/>
              </a:spcAft>
              <a:buClr>
                <a:schemeClr val="dk1"/>
              </a:buClr>
              <a:buSzPts val="1200"/>
              <a:buFont typeface="Arial"/>
              <a:buChar char="•"/>
              <a:defRPr b="0" i="0" sz="1200" u="none" cap="none" strike="noStrike">
                <a:solidFill>
                  <a:schemeClr val="dk1"/>
                </a:solidFill>
                <a:latin typeface="Inter"/>
                <a:ea typeface="Inter"/>
                <a:cs typeface="Inter"/>
                <a:sym typeface="Inter"/>
              </a:defRPr>
            </a:lvl2pPr>
            <a:lvl3pPr indent="-304800" lvl="2" marL="1371600" marR="0" rtl="0" algn="l">
              <a:lnSpc>
                <a:spcPct val="100000"/>
              </a:lnSpc>
              <a:spcBef>
                <a:spcPts val="300"/>
              </a:spcBef>
              <a:spcAft>
                <a:spcPts val="0"/>
              </a:spcAft>
              <a:buClr>
                <a:schemeClr val="dk1"/>
              </a:buClr>
              <a:buSzPts val="1200"/>
              <a:buFont typeface="Arial"/>
              <a:buChar char="•"/>
              <a:defRPr b="0" i="0" sz="1200" u="none" cap="none" strike="noStrike">
                <a:solidFill>
                  <a:schemeClr val="dk1"/>
                </a:solidFill>
                <a:latin typeface="Inter"/>
                <a:ea typeface="Inter"/>
                <a:cs typeface="Inter"/>
                <a:sym typeface="Inter"/>
              </a:defRPr>
            </a:lvl3pPr>
            <a:lvl4pPr indent="-304800" lvl="3" marL="1828800" marR="0" rtl="0" algn="l">
              <a:lnSpc>
                <a:spcPct val="100000"/>
              </a:lnSpc>
              <a:spcBef>
                <a:spcPts val="300"/>
              </a:spcBef>
              <a:spcAft>
                <a:spcPts val="0"/>
              </a:spcAft>
              <a:buClr>
                <a:schemeClr val="dk1"/>
              </a:buClr>
              <a:buSzPts val="1200"/>
              <a:buFont typeface="Arial"/>
              <a:buChar char="•"/>
              <a:defRPr b="0" i="0" sz="1200" u="none" cap="none" strike="noStrike">
                <a:solidFill>
                  <a:schemeClr val="dk1"/>
                </a:solidFill>
                <a:latin typeface="Inter"/>
                <a:ea typeface="Inter"/>
                <a:cs typeface="Inter"/>
                <a:sym typeface="Inter"/>
              </a:defRPr>
            </a:lvl4pPr>
            <a:lvl5pPr indent="-304800" lvl="4" marL="2286000" marR="0" rtl="0" algn="l">
              <a:lnSpc>
                <a:spcPct val="100000"/>
              </a:lnSpc>
              <a:spcBef>
                <a:spcPts val="300"/>
              </a:spcBef>
              <a:spcAft>
                <a:spcPts val="0"/>
              </a:spcAft>
              <a:buClr>
                <a:schemeClr val="dk1"/>
              </a:buClr>
              <a:buSzPts val="1200"/>
              <a:buFont typeface="Arial"/>
              <a:buChar char="•"/>
              <a:defRPr b="0" i="0" sz="1200" u="none" cap="none" strike="noStrike">
                <a:solidFill>
                  <a:schemeClr val="dk1"/>
                </a:solidFill>
                <a:latin typeface="Inter"/>
                <a:ea typeface="Inter"/>
                <a:cs typeface="Inter"/>
                <a:sym typeface="Inter"/>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Inter"/>
                <a:ea typeface="Inter"/>
                <a:cs typeface="Inter"/>
                <a:sym typeface="Inter"/>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Inter"/>
                <a:ea typeface="Inter"/>
                <a:cs typeface="Inter"/>
                <a:sym typeface="Inter"/>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Inter"/>
                <a:ea typeface="Inter"/>
                <a:cs typeface="Inter"/>
                <a:sym typeface="Inter"/>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Inter"/>
                <a:ea typeface="Inter"/>
                <a:cs typeface="Inter"/>
                <a:sym typeface="Inter"/>
              </a:defRPr>
            </a:lvl9pPr>
          </a:lstStyle>
          <a:p/>
        </p:txBody>
      </p:sp>
      <p:sp>
        <p:nvSpPr>
          <p:cNvPr id="229" name="Google Shape;229;p28"/>
          <p:cNvSpPr txBox="1"/>
          <p:nvPr>
            <p:ph type="title"/>
          </p:nvPr>
        </p:nvSpPr>
        <p:spPr>
          <a:xfrm>
            <a:off x="301625" y="301625"/>
            <a:ext cx="11587163" cy="1008429"/>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30" name="Google Shape;230;p28"/>
          <p:cNvSpPr/>
          <p:nvPr/>
        </p:nvSpPr>
        <p:spPr>
          <a:xfrm>
            <a:off x="1994747" y="6474754"/>
            <a:ext cx="3550332" cy="24622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7F7F7F"/>
              </a:buClr>
              <a:buSzPts val="800"/>
              <a:buFont typeface="Inter"/>
              <a:buNone/>
            </a:pPr>
            <a:r>
              <a:rPr b="0" i="0" lang="en-GB" sz="800" u="none" cap="none" strike="noStrike">
                <a:solidFill>
                  <a:srgbClr val="7F7F7F"/>
                </a:solidFill>
                <a:latin typeface="Inter"/>
                <a:ea typeface="Inter"/>
                <a:cs typeface="Inter"/>
                <a:sym typeface="Inter"/>
              </a:rPr>
              <a:t>© 2025 Vantor Holdings. All rights reserved. Any unauthorized use is strictly prohibited. Vantor is a trademark of Vantor Holdings Inc.</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 id="2147483702" r:id="rId30"/>
    <p:sldLayoutId id="2147483703" r:id="rId31"/>
    <p:sldLayoutId id="2147483704" r:id="rId32"/>
    <p:sldLayoutId id="2147483705" r:id="rId33"/>
    <p:sldLayoutId id="2147483706" r:id="rId34"/>
    <p:sldLayoutId id="2147483707" r:id="rId35"/>
    <p:sldLayoutId id="2147483708" r:id="rId36"/>
    <p:sldLayoutId id="2147483709" r:id="rId37"/>
    <p:sldLayoutId id="2147483710" r:id="rId38"/>
    <p:sldLayoutId id="2147483711" r:id="rId39"/>
    <p:sldLayoutId id="2147483712" r:id="rId40"/>
    <p:sldLayoutId id="2147483713" r:id="rId41"/>
    <p:sldLayoutId id="2147483714" r:id="rId42"/>
    <p:sldLayoutId id="2147483715" r:id="rId43"/>
    <p:sldLayoutId id="2147483716" r:id="rId44"/>
    <p:sldLayoutId id="2147483717" r:id="rId45"/>
    <p:sldLayoutId id="2147483718" r:id="rId46"/>
    <p:sldLayoutId id="2147483719" r:id="rId47"/>
    <p:sldLayoutId id="2147483720" r:id="rId48"/>
    <p:sldLayoutId id="2147483721" r:id="rId49"/>
    <p:sldLayoutId id="2147483722" r:id="rId50"/>
    <p:sldLayoutId id="2147483723" r:id="rId51"/>
    <p:sldLayoutId id="2147483724" r:id="rId52"/>
    <p:sldLayoutId id="2147483725" r:id="rId53"/>
    <p:sldLayoutId id="2147483726" r:id="rId54"/>
    <p:sldLayoutId id="2147483727" r:id="rId55"/>
    <p:sldLayoutId id="2147483728" r:id="rId56"/>
    <p:sldLayoutId id="2147483729" r:id="rId57"/>
    <p:sldLayoutId id="2147483730" r:id="rId58"/>
    <p:sldLayoutId id="2147483731" r:id="rId59"/>
    <p:sldLayoutId id="2147483732" r:id="rId60"/>
    <p:sldLayoutId id="2147483733" r:id="rId61"/>
    <p:sldLayoutId id="2147483734" r:id="rId62"/>
    <p:sldLayoutId id="2147483735" r:id="rId63"/>
    <p:sldLayoutId id="2147483736" r:id="rId64"/>
    <p:sldLayoutId id="2147483737" r:id="rId65"/>
    <p:sldLayoutId id="2147483738" r:id="rId66"/>
    <p:sldLayoutId id="2147483739" r:id="rId67"/>
    <p:sldLayoutId id="2147483740" r:id="rId68"/>
    <p:sldLayoutId id="2147483741" r:id="rId69"/>
    <p:sldLayoutId id="2147483742" r:id="rId70"/>
    <p:sldLayoutId id="2147483743" r:id="rId71"/>
    <p:sldLayoutId id="2147483744" r:id="rId72"/>
    <p:sldLayoutId id="2147483745" r:id="rId73"/>
    <p:sldLayoutId id="2147483746" r:id="rId74"/>
    <p:sldLayoutId id="2147483747" r:id="rId75"/>
    <p:sldLayoutId id="2147483748" r:id="rId76"/>
    <p:sldLayoutId id="2147483749" r:id="rId77"/>
    <p:sldLayoutId id="2147483750" r:id="rId78"/>
    <p:sldLayoutId id="2147483751" r:id="rId79"/>
    <p:sldLayoutId id="2147483752" r:id="rId80"/>
    <p:sldLayoutId id="2147483753" r:id="rId81"/>
    <p:sldLayoutId id="2147483754" r:id="rId82"/>
    <p:sldLayoutId id="2147483755" r:id="rId83"/>
    <p:sldLayoutId id="2147483756" r:id="rId84"/>
    <p:sldLayoutId id="2147483757" r:id="rId85"/>
    <p:sldLayoutId id="2147483758" r:id="rId86"/>
    <p:sldLayoutId id="2147483759" r:id="rId87"/>
    <p:sldLayoutId id="2147483760" r:id="rId88"/>
    <p:sldLayoutId id="2147483761" r:id="rId8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pos="3840">
          <p15:clr>
            <a:srgbClr val="A4A3A4"/>
          </p15:clr>
        </p15:guide>
        <p15:guide id="2" pos="7584">
          <p15:clr>
            <a:srgbClr val="F26B43"/>
          </p15:clr>
        </p15:guide>
        <p15:guide id="3" pos="96">
          <p15:clr>
            <a:srgbClr val="A4A3A4"/>
          </p15:clr>
        </p15:guide>
        <p15:guide id="4" pos="720">
          <p15:clr>
            <a:srgbClr val="A4A3A4"/>
          </p15:clr>
        </p15:guide>
        <p15:guide id="5" pos="1344">
          <p15:clr>
            <a:srgbClr val="A4A3A4"/>
          </p15:clr>
        </p15:guide>
        <p15:guide id="6" pos="1968">
          <p15:clr>
            <a:srgbClr val="A4A3A4"/>
          </p15:clr>
        </p15:guide>
        <p15:guide id="7" pos="2592">
          <p15:clr>
            <a:srgbClr val="A4A3A4"/>
          </p15:clr>
        </p15:guide>
        <p15:guide id="8" pos="3216">
          <p15:clr>
            <a:srgbClr val="A4A3A4"/>
          </p15:clr>
        </p15:guide>
        <p15:guide id="9" pos="4464">
          <p15:clr>
            <a:srgbClr val="A4A3A4"/>
          </p15:clr>
        </p15:guide>
        <p15:guide id="10" pos="5088">
          <p15:clr>
            <a:srgbClr val="A4A3A4"/>
          </p15:clr>
        </p15:guide>
        <p15:guide id="11" pos="5712">
          <p15:clr>
            <a:srgbClr val="A4A3A4"/>
          </p15:clr>
        </p15:guide>
        <p15:guide id="12" pos="6336">
          <p15:clr>
            <a:srgbClr val="A4A3A4"/>
          </p15:clr>
        </p15:guide>
        <p15:guide id="13" pos="6960">
          <p15:clr>
            <a:srgbClr val="A4A3A4"/>
          </p15:clr>
        </p15:guide>
        <p15:guide id="14" orient="horz" pos="96">
          <p15:clr>
            <a:srgbClr val="A4A3A4"/>
          </p15:clr>
        </p15:guide>
        <p15:guide id="15" orient="horz" pos="4224">
          <p15:clr>
            <a:srgbClr val="A4A3A4"/>
          </p15:clr>
        </p15:guide>
        <p15:guide id="16" orient="horz" pos="3400">
          <p15:clr>
            <a:srgbClr val="A4A3A4"/>
          </p15:clr>
        </p15:guide>
        <p15:guide id="17" orient="horz" pos="2576">
          <p15:clr>
            <a:srgbClr val="A4A3A4"/>
          </p15:clr>
        </p15:guide>
        <p15:guide id="18" orient="horz" pos="2160">
          <p15:clr>
            <a:srgbClr val="A4A3A4"/>
          </p15:clr>
        </p15:guide>
        <p15:guide id="19" orient="horz" pos="1744">
          <p15:clr>
            <a:srgbClr val="A4A3A4"/>
          </p15:clr>
        </p15:guide>
        <p15:guide id="20" orient="horz" pos="928">
          <p15:clr>
            <a:srgbClr val="A4A3A4"/>
          </p15:clr>
        </p15:guide>
        <p15:guide id="21" orient="horz" pos="3496">
          <p15:clr>
            <a:srgbClr val="F26B43"/>
          </p15:clr>
        </p15:guide>
        <p15:guide id="22" orient="horz" pos="3304">
          <p15:clr>
            <a:srgbClr val="F26B43"/>
          </p15:clr>
        </p15:guide>
        <p15:guide id="23" orient="horz" pos="2666">
          <p15:clr>
            <a:srgbClr val="F26B43"/>
          </p15:clr>
        </p15:guide>
        <p15:guide id="24" orient="horz" pos="2480">
          <p15:clr>
            <a:srgbClr val="F26B43"/>
          </p15:clr>
        </p15:guide>
        <p15:guide id="25" orient="horz" pos="2256">
          <p15:clr>
            <a:srgbClr val="F26B43"/>
          </p15:clr>
        </p15:guide>
        <p15:guide id="26" orient="horz" pos="2064">
          <p15:clr>
            <a:srgbClr val="F26B43"/>
          </p15:clr>
        </p15:guide>
        <p15:guide id="27" orient="horz" pos="1840">
          <p15:clr>
            <a:srgbClr val="F26B43"/>
          </p15:clr>
        </p15:guide>
        <p15:guide id="28" orient="horz" pos="1648">
          <p15:clr>
            <a:srgbClr val="F26B43"/>
          </p15:clr>
        </p15:guide>
        <p15:guide id="29" orient="horz" pos="1016">
          <p15:clr>
            <a:srgbClr val="F26B43"/>
          </p15:clr>
        </p15:guide>
        <p15:guide id="30" orient="horz" pos="824">
          <p15:clr>
            <a:srgbClr val="F26B43"/>
          </p15:clr>
        </p15:guide>
        <p15:guide id="31" orient="horz" pos="4128">
          <p15:clr>
            <a:srgbClr val="F26B43"/>
          </p15:clr>
        </p15:guide>
        <p15:guide id="32" orient="horz" pos="192">
          <p15:clr>
            <a:srgbClr val="F26B43"/>
          </p15:clr>
        </p15:guide>
        <p15:guide id="33" pos="7488">
          <p15:clr>
            <a:srgbClr val="F26B43"/>
          </p15:clr>
        </p15:guide>
        <p15:guide id="34" pos="6864">
          <p15:clr>
            <a:srgbClr val="F26B43"/>
          </p15:clr>
        </p15:guide>
        <p15:guide id="35" pos="7056">
          <p15:clr>
            <a:srgbClr val="F26B43"/>
          </p15:clr>
        </p15:guide>
        <p15:guide id="36" pos="6240">
          <p15:clr>
            <a:srgbClr val="F26B43"/>
          </p15:clr>
        </p15:guide>
        <p15:guide id="37" pos="6432">
          <p15:clr>
            <a:srgbClr val="F26B43"/>
          </p15:clr>
        </p15:guide>
        <p15:guide id="38" pos="5616">
          <p15:clr>
            <a:srgbClr val="F26B43"/>
          </p15:clr>
        </p15:guide>
        <p15:guide id="39" pos="5808">
          <p15:clr>
            <a:srgbClr val="F26B43"/>
          </p15:clr>
        </p15:guide>
        <p15:guide id="40" pos="4992">
          <p15:clr>
            <a:srgbClr val="F26B43"/>
          </p15:clr>
        </p15:guide>
        <p15:guide id="41" pos="5184">
          <p15:clr>
            <a:srgbClr val="F26B43"/>
          </p15:clr>
        </p15:guide>
        <p15:guide id="42" pos="4368">
          <p15:clr>
            <a:srgbClr val="F26B43"/>
          </p15:clr>
        </p15:guide>
        <p15:guide id="43" pos="4560">
          <p15:clr>
            <a:srgbClr val="F26B43"/>
          </p15:clr>
        </p15:guide>
        <p15:guide id="44" pos="3744">
          <p15:clr>
            <a:srgbClr val="F26B43"/>
          </p15:clr>
        </p15:guide>
        <p15:guide id="45" pos="3936">
          <p15:clr>
            <a:srgbClr val="F26B43"/>
          </p15:clr>
        </p15:guide>
        <p15:guide id="46" pos="3120">
          <p15:clr>
            <a:srgbClr val="F26B43"/>
          </p15:clr>
        </p15:guide>
        <p15:guide id="47" pos="3312">
          <p15:clr>
            <a:srgbClr val="F26B43"/>
          </p15:clr>
        </p15:guide>
        <p15:guide id="48" pos="2496">
          <p15:clr>
            <a:srgbClr val="F26B43"/>
          </p15:clr>
        </p15:guide>
        <p15:guide id="49" pos="2688">
          <p15:clr>
            <a:srgbClr val="F26B43"/>
          </p15:clr>
        </p15:guide>
        <p15:guide id="50" pos="1872">
          <p15:clr>
            <a:srgbClr val="F26B43"/>
          </p15:clr>
        </p15:guide>
        <p15:guide id="51" pos="2064">
          <p15:clr>
            <a:srgbClr val="F26B43"/>
          </p15:clr>
        </p15:guide>
        <p15:guide id="52" pos="1248">
          <p15:clr>
            <a:srgbClr val="F26B43"/>
          </p15:clr>
        </p15:guide>
        <p15:guide id="53" pos="1440">
          <p15:clr>
            <a:srgbClr val="F26B43"/>
          </p15:clr>
        </p15:guide>
        <p15:guide id="54" pos="624">
          <p15:clr>
            <a:srgbClr val="F26B43"/>
          </p15:clr>
        </p15:guide>
        <p15:guide id="55" pos="816">
          <p15:clr>
            <a:srgbClr val="F26B43"/>
          </p15:clr>
        </p15:guide>
        <p15:guide id="56" pos="192">
          <p15:clr>
            <a:srgbClr val="F26B43"/>
          </p15:clr>
        </p15:guide>
        <p15:guide id="57">
          <p15:clr>
            <a:srgbClr val="F26B43"/>
          </p15:clr>
        </p15:guide>
        <p15:guide id="58" orient="horz">
          <p15:clr>
            <a:srgbClr val="F26B43"/>
          </p15:clr>
        </p15:guide>
        <p15:guide id="59" pos="7680">
          <p15:clr>
            <a:srgbClr val="F26B43"/>
          </p15:clr>
        </p15:guide>
        <p15:guide id="60" orient="horz" pos="432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61" name="Shape 961"/>
        <p:cNvGrpSpPr/>
        <p:nvPr/>
      </p:nvGrpSpPr>
      <p:grpSpPr>
        <a:xfrm>
          <a:off x="0" y="0"/>
          <a:ext cx="0" cy="0"/>
          <a:chOff x="0" y="0"/>
          <a:chExt cx="0" cy="0"/>
        </a:xfrm>
      </p:grpSpPr>
      <p:sp>
        <p:nvSpPr>
          <p:cNvPr id="962" name="Google Shape;962;p118"/>
          <p:cNvSpPr/>
          <p:nvPr/>
        </p:nvSpPr>
        <p:spPr>
          <a:xfrm>
            <a:off x="1" y="1"/>
            <a:ext cx="12192000" cy="1037400"/>
          </a:xfrm>
          <a:prstGeom prst="rect">
            <a:avLst/>
          </a:prstGeom>
          <a:solidFill>
            <a:schemeClr val="accent1"/>
          </a:solidFill>
          <a:ln>
            <a:noFill/>
          </a:ln>
        </p:spPr>
        <p:txBody>
          <a:bodyPr anchorCtr="0" anchor="ctr" bIns="45675" lIns="91400" spcFirstLastPara="1" rIns="91400" wrap="square" tIns="45675">
            <a:noAutofit/>
          </a:bodyPr>
          <a:lstStyle/>
          <a:p>
            <a:pPr indent="0" lvl="0" marL="0" marR="0" rtl="0" algn="ctr">
              <a:spcBef>
                <a:spcPts val="0"/>
              </a:spcBef>
              <a:spcAft>
                <a:spcPts val="0"/>
              </a:spcAft>
              <a:buClr>
                <a:schemeClr val="dk1"/>
              </a:buClr>
              <a:buSzPts val="1799"/>
              <a:buFont typeface="Arial"/>
              <a:buNone/>
            </a:pPr>
            <a:r>
              <a:t/>
            </a:r>
            <a:endParaRPr b="0" i="0" sz="1799" u="none" cap="none" strike="noStrike">
              <a:solidFill>
                <a:schemeClr val="dk2"/>
              </a:solidFill>
              <a:latin typeface="Arial"/>
              <a:ea typeface="Arial"/>
              <a:cs typeface="Arial"/>
              <a:sym typeface="Arial"/>
            </a:endParaRPr>
          </a:p>
        </p:txBody>
      </p:sp>
      <p:pic>
        <p:nvPicPr>
          <p:cNvPr id="963" name="Google Shape;963;p118"/>
          <p:cNvPicPr preferRelativeResize="0"/>
          <p:nvPr/>
        </p:nvPicPr>
        <p:blipFill rotWithShape="1">
          <a:blip r:embed="rId1">
            <a:alphaModFix amt="34000"/>
          </a:blip>
          <a:srcRect b="35419" l="51342" r="-2843" t="39269"/>
          <a:stretch/>
        </p:blipFill>
        <p:spPr>
          <a:xfrm flipH="1">
            <a:off x="9304422" y="0"/>
            <a:ext cx="2887578" cy="1037494"/>
          </a:xfrm>
          <a:prstGeom prst="rect">
            <a:avLst/>
          </a:prstGeom>
          <a:noFill/>
          <a:ln>
            <a:noFill/>
          </a:ln>
        </p:spPr>
      </p:pic>
      <p:pic>
        <p:nvPicPr>
          <p:cNvPr id="964" name="Google Shape;964;p118"/>
          <p:cNvPicPr preferRelativeResize="0"/>
          <p:nvPr/>
        </p:nvPicPr>
        <p:blipFill rotWithShape="1">
          <a:blip r:embed="rId2">
            <a:alphaModFix/>
          </a:blip>
          <a:srcRect b="0" l="0" r="0" t="0"/>
          <a:stretch/>
        </p:blipFill>
        <p:spPr>
          <a:xfrm>
            <a:off x="9791700" y="111658"/>
            <a:ext cx="2027900" cy="803439"/>
          </a:xfrm>
          <a:prstGeom prst="rect">
            <a:avLst/>
          </a:prstGeom>
          <a:noFill/>
          <a:ln>
            <a:noFill/>
          </a:ln>
          <a:effectLst>
            <a:outerShdw blurRad="50800" rotWithShape="0" algn="tl" dir="2700000" dist="38100">
              <a:srgbClr val="000000">
                <a:alpha val="40000"/>
              </a:srgbClr>
            </a:outerShdw>
          </a:effectLst>
        </p:spPr>
      </p:pic>
      <p:sp>
        <p:nvSpPr>
          <p:cNvPr id="965" name="Google Shape;965;p118"/>
          <p:cNvSpPr/>
          <p:nvPr/>
        </p:nvSpPr>
        <p:spPr>
          <a:xfrm>
            <a:off x="-1777" y="6574604"/>
            <a:ext cx="12193800" cy="283500"/>
          </a:xfrm>
          <a:prstGeom prst="rect">
            <a:avLst/>
          </a:prstGeom>
          <a:solidFill>
            <a:schemeClr val="accent4"/>
          </a:solidFill>
          <a:ln>
            <a:noFill/>
          </a:ln>
        </p:spPr>
        <p:txBody>
          <a:bodyPr anchorCtr="0" anchor="ctr" bIns="45675" lIns="91400" spcFirstLastPara="1" rIns="91400" wrap="square" tIns="45675">
            <a:noAutofit/>
          </a:bodyPr>
          <a:lstStyle/>
          <a:p>
            <a:pPr indent="0" lvl="0" marL="0" marR="0" rtl="0" algn="ctr">
              <a:spcBef>
                <a:spcPts val="0"/>
              </a:spcBef>
              <a:spcAft>
                <a:spcPts val="0"/>
              </a:spcAft>
              <a:buClr>
                <a:schemeClr val="dk1"/>
              </a:buClr>
              <a:buSzPts val="1799"/>
              <a:buFont typeface="Arial"/>
              <a:buNone/>
            </a:pPr>
            <a:r>
              <a:t/>
            </a:r>
            <a:endParaRPr b="0" i="0" sz="1799" u="none" cap="none" strike="noStrike">
              <a:solidFill>
                <a:schemeClr val="dk2"/>
              </a:solidFill>
              <a:latin typeface="Arial"/>
              <a:ea typeface="Arial"/>
              <a:cs typeface="Arial"/>
              <a:sym typeface="Arial"/>
            </a:endParaRPr>
          </a:p>
        </p:txBody>
      </p:sp>
      <p:sp>
        <p:nvSpPr>
          <p:cNvPr id="966" name="Google Shape;966;p118"/>
          <p:cNvSpPr/>
          <p:nvPr/>
        </p:nvSpPr>
        <p:spPr>
          <a:xfrm flipH="1" rot="10800000">
            <a:off x="-4504" y="6540565"/>
            <a:ext cx="12196500" cy="59400"/>
          </a:xfrm>
          <a:prstGeom prst="rect">
            <a:avLst/>
          </a:prstGeom>
          <a:solidFill>
            <a:schemeClr val="accent1"/>
          </a:solidFill>
          <a:ln>
            <a:noFill/>
          </a:ln>
        </p:spPr>
        <p:txBody>
          <a:bodyPr anchorCtr="0" anchor="ctr" bIns="45675" lIns="91400" spcFirstLastPara="1" rIns="91400" wrap="square" tIns="45675">
            <a:noAutofit/>
          </a:bodyPr>
          <a:lstStyle/>
          <a:p>
            <a:pPr indent="0" lvl="0" marL="0" marR="0" rtl="0" algn="ctr">
              <a:spcBef>
                <a:spcPts val="0"/>
              </a:spcBef>
              <a:spcAft>
                <a:spcPts val="0"/>
              </a:spcAft>
              <a:buClr>
                <a:schemeClr val="dk1"/>
              </a:buClr>
              <a:buSzPts val="1799"/>
              <a:buFont typeface="Arial"/>
              <a:buNone/>
            </a:pPr>
            <a:r>
              <a:t/>
            </a:r>
            <a:endParaRPr b="0" i="0" sz="1799" u="none" cap="none" strike="noStrike">
              <a:solidFill>
                <a:schemeClr val="dk2"/>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762" r:id="rId3"/>
    <p:sldLayoutId id="2147483763"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8DDE"/>
            </a:gs>
            <a:gs pos="10000">
              <a:srgbClr val="008DDE"/>
            </a:gs>
            <a:gs pos="75000">
              <a:srgbClr val="0C4799"/>
            </a:gs>
            <a:gs pos="100000">
              <a:srgbClr val="0C4799"/>
            </a:gs>
          </a:gsLst>
          <a:lin ang="8100019" scaled="0"/>
        </a:gradFill>
      </p:bgPr>
    </p:bg>
    <p:spTree>
      <p:nvGrpSpPr>
        <p:cNvPr id="987" name="Shape 987"/>
        <p:cNvGrpSpPr/>
        <p:nvPr/>
      </p:nvGrpSpPr>
      <p:grpSpPr>
        <a:xfrm>
          <a:off x="0" y="0"/>
          <a:ext cx="0" cy="0"/>
          <a:chOff x="0" y="0"/>
          <a:chExt cx="0" cy="0"/>
        </a:xfrm>
      </p:grpSpPr>
      <p:sp>
        <p:nvSpPr>
          <p:cNvPr id="988" name="Google Shape;988;p121"/>
          <p:cNvSpPr txBox="1"/>
          <p:nvPr>
            <p:ph type="title"/>
          </p:nvPr>
        </p:nvSpPr>
        <p:spPr>
          <a:xfrm>
            <a:off x="914400" y="914400"/>
            <a:ext cx="10369200" cy="461700"/>
          </a:xfrm>
          <a:prstGeom prst="rect">
            <a:avLst/>
          </a:prstGeom>
          <a:noFill/>
          <a:ln>
            <a:noFill/>
          </a:ln>
        </p:spPr>
        <p:txBody>
          <a:bodyPr anchorCtr="0" anchor="b" bIns="0" lIns="0" spcFirstLastPara="1" rIns="0" wrap="square" tIns="0">
            <a:spAutoFit/>
          </a:bodyPr>
          <a:lstStyle>
            <a:lvl1pPr lvl="0" marR="0" algn="l">
              <a:lnSpc>
                <a:spcPct val="100000"/>
              </a:lnSpc>
              <a:spcBef>
                <a:spcPts val="0"/>
              </a:spcBef>
              <a:spcAft>
                <a:spcPts val="0"/>
              </a:spcAft>
              <a:buClr>
                <a:schemeClr val="lt1"/>
              </a:buClr>
              <a:buSzPts val="3000"/>
              <a:buFont typeface="Arial"/>
              <a:buNone/>
              <a:defRPr b="0" i="0" sz="3000" u="none" cap="none" strike="noStrik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89" name="Google Shape;989;p121"/>
          <p:cNvSpPr txBox="1"/>
          <p:nvPr>
            <p:ph idx="1" type="body"/>
          </p:nvPr>
        </p:nvSpPr>
        <p:spPr>
          <a:xfrm>
            <a:off x="914400" y="2057400"/>
            <a:ext cx="10362000" cy="3429000"/>
          </a:xfrm>
          <a:prstGeom prst="rect">
            <a:avLst/>
          </a:prstGeom>
          <a:noFill/>
          <a:ln>
            <a:noFill/>
          </a:ln>
        </p:spPr>
        <p:txBody>
          <a:bodyPr anchorCtr="0" anchor="t" bIns="0" lIns="0" spcFirstLastPara="1" rIns="0" wrap="square" tIns="0">
            <a:noAutofit/>
          </a:bodyPr>
          <a:lstStyle>
            <a:lvl1pPr indent="-330200" lvl="0" marL="457200" marR="0" algn="l">
              <a:lnSpc>
                <a:spcPct val="100000"/>
              </a:lnSpc>
              <a:spcBef>
                <a:spcPts val="300"/>
              </a:spcBef>
              <a:spcAft>
                <a:spcPts val="0"/>
              </a:spcAft>
              <a:buClr>
                <a:srgbClr val="5ED8FF"/>
              </a:buClr>
              <a:buSzPts val="1600"/>
              <a:buFont typeface="Arial"/>
              <a:buChar char="•"/>
              <a:defRPr b="0" i="0" sz="2000" u="none" cap="none" strike="noStrike">
                <a:solidFill>
                  <a:schemeClr val="lt1"/>
                </a:solidFill>
                <a:latin typeface="Arial"/>
                <a:ea typeface="Arial"/>
                <a:cs typeface="Arial"/>
                <a:sym typeface="Arial"/>
              </a:defRPr>
            </a:lvl1pPr>
            <a:lvl2pPr indent="-320040" lvl="1" marL="914400" marR="0" algn="l">
              <a:lnSpc>
                <a:spcPct val="100000"/>
              </a:lnSpc>
              <a:spcBef>
                <a:spcPts val="600"/>
              </a:spcBef>
              <a:spcAft>
                <a:spcPts val="0"/>
              </a:spcAft>
              <a:buClr>
                <a:srgbClr val="5ED8FF"/>
              </a:buClr>
              <a:buSzPts val="1440"/>
              <a:buFont typeface="Merriweather Sans"/>
              <a:buChar char="-"/>
              <a:defRPr b="0" i="0" sz="1800" u="none" cap="none" strike="noStrike">
                <a:solidFill>
                  <a:srgbClr val="BFE7FF"/>
                </a:solidFill>
                <a:latin typeface="Arial"/>
                <a:ea typeface="Arial"/>
                <a:cs typeface="Arial"/>
                <a:sym typeface="Arial"/>
              </a:defRPr>
            </a:lvl2pPr>
            <a:lvl3pPr indent="-309880" lvl="2" marL="1371600" marR="0" algn="l">
              <a:lnSpc>
                <a:spcPct val="100000"/>
              </a:lnSpc>
              <a:spcBef>
                <a:spcPts val="600"/>
              </a:spcBef>
              <a:spcAft>
                <a:spcPts val="0"/>
              </a:spcAft>
              <a:buClr>
                <a:srgbClr val="5ED8FF"/>
              </a:buClr>
              <a:buSzPts val="1280"/>
              <a:buFont typeface="Merriweather Sans"/>
              <a:buChar char="-"/>
              <a:defRPr b="0" i="0" sz="1600" u="none" cap="none" strike="noStrike">
                <a:solidFill>
                  <a:srgbClr val="BFE7FF"/>
                </a:solidFill>
                <a:latin typeface="Arial"/>
                <a:ea typeface="Arial"/>
                <a:cs typeface="Arial"/>
                <a:sym typeface="Arial"/>
              </a:defRPr>
            </a:lvl3pPr>
            <a:lvl4pPr indent="-299720" lvl="3" marL="1828800" marR="0" algn="l">
              <a:lnSpc>
                <a:spcPct val="128571"/>
              </a:lnSpc>
              <a:spcBef>
                <a:spcPts val="600"/>
              </a:spcBef>
              <a:spcAft>
                <a:spcPts val="0"/>
              </a:spcAft>
              <a:buClr>
                <a:srgbClr val="5ED8FF"/>
              </a:buClr>
              <a:buSzPts val="1120"/>
              <a:buFont typeface="Merriweather Sans"/>
              <a:buChar char="-"/>
              <a:defRPr b="0" i="0" sz="1400" u="none" cap="none" strike="noStrike">
                <a:solidFill>
                  <a:schemeClr val="lt1"/>
                </a:solidFill>
                <a:latin typeface="Arial"/>
                <a:ea typeface="Arial"/>
                <a:cs typeface="Arial"/>
                <a:sym typeface="Arial"/>
              </a:defRPr>
            </a:lvl4pPr>
            <a:lvl5pPr indent="-228600" lvl="4" marL="2286000" marR="0" algn="l">
              <a:lnSpc>
                <a:spcPct val="135714"/>
              </a:lnSpc>
              <a:spcBef>
                <a:spcPts val="600"/>
              </a:spcBef>
              <a:spcAft>
                <a:spcPts val="0"/>
              </a:spcAft>
              <a:buClr>
                <a:srgbClr val="5ED8FF"/>
              </a:buClr>
              <a:buSzPts val="1120"/>
              <a:buFont typeface="Merriweather Sans"/>
              <a:buNone/>
              <a:defRPr b="0" i="0" sz="1400" u="none" cap="none" strike="noStrike">
                <a:solidFill>
                  <a:schemeClr val="lt1"/>
                </a:solidFill>
                <a:latin typeface="Arial"/>
                <a:ea typeface="Arial"/>
                <a:cs typeface="Arial"/>
                <a:sym typeface="Arial"/>
              </a:defRPr>
            </a:lvl5pPr>
            <a:lvl6pPr indent="-299720" lvl="5" marL="2743200" marR="0" algn="l">
              <a:lnSpc>
                <a:spcPct val="121428"/>
              </a:lnSpc>
              <a:spcBef>
                <a:spcPts val="600"/>
              </a:spcBef>
              <a:spcAft>
                <a:spcPts val="0"/>
              </a:spcAft>
              <a:buClr>
                <a:schemeClr val="lt1"/>
              </a:buClr>
              <a:buSzPts val="1120"/>
              <a:buFont typeface="Merriweather Sans"/>
              <a:buChar char="-"/>
              <a:defRPr b="0" i="0" sz="1400" u="none" cap="none" strike="noStrike">
                <a:solidFill>
                  <a:schemeClr val="lt1"/>
                </a:solidFill>
                <a:latin typeface="Arial"/>
                <a:ea typeface="Arial"/>
                <a:cs typeface="Arial"/>
                <a:sym typeface="Arial"/>
              </a:defRPr>
            </a:lvl6pPr>
            <a:lvl7pPr indent="-299720" lvl="6" marL="3200400" marR="0" algn="l">
              <a:lnSpc>
                <a:spcPct val="121428"/>
              </a:lnSpc>
              <a:spcBef>
                <a:spcPts val="300"/>
              </a:spcBef>
              <a:spcAft>
                <a:spcPts val="0"/>
              </a:spcAft>
              <a:buClr>
                <a:schemeClr val="lt1"/>
              </a:buClr>
              <a:buSzPts val="1120"/>
              <a:buFont typeface="Merriweather Sans"/>
              <a:buChar char="-"/>
              <a:defRPr b="0" i="0" sz="1400" u="none" cap="none" strike="noStrike">
                <a:solidFill>
                  <a:schemeClr val="lt1"/>
                </a:solidFill>
                <a:latin typeface="Arial"/>
                <a:ea typeface="Arial"/>
                <a:cs typeface="Arial"/>
                <a:sym typeface="Arial"/>
              </a:defRPr>
            </a:lvl7pPr>
            <a:lvl8pPr indent="-299720" lvl="7" marL="3657600" marR="0" algn="l">
              <a:lnSpc>
                <a:spcPct val="121428"/>
              </a:lnSpc>
              <a:spcBef>
                <a:spcPts val="300"/>
              </a:spcBef>
              <a:spcAft>
                <a:spcPts val="0"/>
              </a:spcAft>
              <a:buClr>
                <a:schemeClr val="lt1"/>
              </a:buClr>
              <a:buSzPts val="1120"/>
              <a:buFont typeface="Merriweather Sans"/>
              <a:buChar char="-"/>
              <a:defRPr b="0" i="0" sz="1400" u="none" cap="none" strike="noStrike">
                <a:solidFill>
                  <a:schemeClr val="lt1"/>
                </a:solidFill>
                <a:latin typeface="Arial"/>
                <a:ea typeface="Arial"/>
                <a:cs typeface="Arial"/>
                <a:sym typeface="Arial"/>
              </a:defRPr>
            </a:lvl8pPr>
            <a:lvl9pPr indent="-299720" lvl="8" marL="4114800" marR="0" algn="l">
              <a:lnSpc>
                <a:spcPct val="121428"/>
              </a:lnSpc>
              <a:spcBef>
                <a:spcPts val="300"/>
              </a:spcBef>
              <a:spcAft>
                <a:spcPts val="300"/>
              </a:spcAft>
              <a:buClr>
                <a:schemeClr val="lt1"/>
              </a:buClr>
              <a:buSzPts val="1120"/>
              <a:buFont typeface="Merriweather Sans"/>
              <a:buChar char="-"/>
              <a:defRPr b="1" i="0" sz="1400" u="none" cap="none" strike="noStrike">
                <a:solidFill>
                  <a:schemeClr val="lt1"/>
                </a:solidFill>
                <a:latin typeface="Arial"/>
                <a:ea typeface="Arial"/>
                <a:cs typeface="Arial"/>
                <a:sym typeface="Arial"/>
              </a:defRPr>
            </a:lvl9pPr>
          </a:lstStyle>
          <a:p/>
        </p:txBody>
      </p:sp>
      <p:sp>
        <p:nvSpPr>
          <p:cNvPr id="990" name="Google Shape;990;p121"/>
          <p:cNvSpPr txBox="1"/>
          <p:nvPr>
            <p:ph idx="10" type="dt"/>
          </p:nvPr>
        </p:nvSpPr>
        <p:spPr>
          <a:xfrm>
            <a:off x="457200" y="6356350"/>
            <a:ext cx="1435200" cy="365100"/>
          </a:xfrm>
          <a:prstGeom prst="rect">
            <a:avLst/>
          </a:prstGeom>
          <a:noFill/>
          <a:ln>
            <a:noFill/>
          </a:ln>
        </p:spPr>
        <p:txBody>
          <a:bodyPr anchorCtr="0" anchor="ctr" bIns="45700" lIns="91425" spcFirstLastPara="1" rIns="91425" wrap="square" tIns="45700">
            <a:noAutofit/>
          </a:bodyPr>
          <a:lstStyle>
            <a:lvl1pPr lvl="0" marR="0" algn="l">
              <a:spcBef>
                <a:spcPts val="0"/>
              </a:spcBef>
              <a:spcAft>
                <a:spcPts val="0"/>
              </a:spcAft>
              <a:buSzPts val="1400"/>
              <a:buNone/>
              <a:defRPr b="0" i="0" sz="900" u="none" cap="none" strike="noStrike">
                <a:solidFill>
                  <a:schemeClr val="lt1"/>
                </a:solidFill>
                <a:latin typeface="Arial"/>
                <a:ea typeface="Arial"/>
                <a:cs typeface="Arial"/>
                <a:sym typeface="Arial"/>
              </a:defRPr>
            </a:lvl1pPr>
            <a:lvl2pPr lvl="1" marR="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991" name="Google Shape;991;p121"/>
          <p:cNvSpPr txBox="1"/>
          <p:nvPr>
            <p:ph idx="11" type="ftr"/>
          </p:nvPr>
        </p:nvSpPr>
        <p:spPr>
          <a:xfrm>
            <a:off x="6337300" y="6356350"/>
            <a:ext cx="5067300" cy="365100"/>
          </a:xfrm>
          <a:prstGeom prst="rect">
            <a:avLst/>
          </a:prstGeom>
          <a:noFill/>
          <a:ln>
            <a:noFill/>
          </a:ln>
        </p:spPr>
        <p:txBody>
          <a:bodyPr anchorCtr="0" anchor="ctr" bIns="45700" lIns="91425" spcFirstLastPara="1" rIns="91425" wrap="square" tIns="45700">
            <a:noAutofit/>
          </a:bodyPr>
          <a:lstStyle>
            <a:lvl1pPr lvl="0" marR="0" algn="r">
              <a:spcBef>
                <a:spcPts val="0"/>
              </a:spcBef>
              <a:spcAft>
                <a:spcPts val="0"/>
              </a:spcAft>
              <a:buSzPts val="1400"/>
              <a:buNone/>
              <a:defRPr b="0" i="0" sz="900" u="none" cap="none" strike="noStrike">
                <a:solidFill>
                  <a:schemeClr val="lt1"/>
                </a:solidFill>
                <a:latin typeface="Arial"/>
                <a:ea typeface="Arial"/>
                <a:cs typeface="Arial"/>
                <a:sym typeface="Arial"/>
              </a:defRPr>
            </a:lvl1pPr>
            <a:lvl2pPr lvl="1" marR="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992" name="Google Shape;992;p121"/>
          <p:cNvSpPr txBox="1"/>
          <p:nvPr>
            <p:ph idx="12" type="sldNum"/>
          </p:nvPr>
        </p:nvSpPr>
        <p:spPr>
          <a:xfrm>
            <a:off x="11512296" y="6356350"/>
            <a:ext cx="463800" cy="365100"/>
          </a:xfrm>
          <a:prstGeom prst="rect">
            <a:avLst/>
          </a:prstGeom>
          <a:noFill/>
          <a:ln>
            <a:noFill/>
          </a:ln>
        </p:spPr>
        <p:txBody>
          <a:bodyPr anchorCtr="0" anchor="ctr" bIns="45700" lIns="91425" spcFirstLastPara="1" rIns="91425" wrap="square" tIns="45700">
            <a:noAutofit/>
          </a:bodyPr>
          <a:lstStyle>
            <a:lvl1pPr indent="0" lvl="0" marL="0" marR="0" algn="l">
              <a:spcBef>
                <a:spcPts val="0"/>
              </a:spcBef>
              <a:buNone/>
              <a:defRPr b="0" i="0" sz="900" u="none" cap="none" strike="noStrike">
                <a:solidFill>
                  <a:schemeClr val="lt1"/>
                </a:solidFill>
                <a:latin typeface="Arial"/>
                <a:ea typeface="Arial"/>
                <a:cs typeface="Arial"/>
                <a:sym typeface="Arial"/>
              </a:defRPr>
            </a:lvl1pPr>
            <a:lvl2pPr indent="0" lvl="1" marL="0" marR="0" algn="l">
              <a:spcBef>
                <a:spcPts val="0"/>
              </a:spcBef>
              <a:buNone/>
              <a:defRPr b="0" i="0" sz="900" u="none" cap="none" strike="noStrike">
                <a:solidFill>
                  <a:schemeClr val="lt1"/>
                </a:solidFill>
                <a:latin typeface="Arial"/>
                <a:ea typeface="Arial"/>
                <a:cs typeface="Arial"/>
                <a:sym typeface="Arial"/>
              </a:defRPr>
            </a:lvl2pPr>
            <a:lvl3pPr indent="0" lvl="2" marL="0" marR="0" algn="l">
              <a:spcBef>
                <a:spcPts val="0"/>
              </a:spcBef>
              <a:buNone/>
              <a:defRPr b="0" i="0" sz="900" u="none" cap="none" strike="noStrike">
                <a:solidFill>
                  <a:schemeClr val="lt1"/>
                </a:solidFill>
                <a:latin typeface="Arial"/>
                <a:ea typeface="Arial"/>
                <a:cs typeface="Arial"/>
                <a:sym typeface="Arial"/>
              </a:defRPr>
            </a:lvl3pPr>
            <a:lvl4pPr indent="0" lvl="3" marL="0" marR="0" algn="l">
              <a:spcBef>
                <a:spcPts val="0"/>
              </a:spcBef>
              <a:buNone/>
              <a:defRPr b="0" i="0" sz="900" u="none" cap="none" strike="noStrike">
                <a:solidFill>
                  <a:schemeClr val="lt1"/>
                </a:solidFill>
                <a:latin typeface="Arial"/>
                <a:ea typeface="Arial"/>
                <a:cs typeface="Arial"/>
                <a:sym typeface="Arial"/>
              </a:defRPr>
            </a:lvl4pPr>
            <a:lvl5pPr indent="0" lvl="4" marL="0" marR="0" algn="l">
              <a:spcBef>
                <a:spcPts val="0"/>
              </a:spcBef>
              <a:buNone/>
              <a:defRPr b="0" i="0" sz="900" u="none" cap="none" strike="noStrike">
                <a:solidFill>
                  <a:schemeClr val="lt1"/>
                </a:solidFill>
                <a:latin typeface="Arial"/>
                <a:ea typeface="Arial"/>
                <a:cs typeface="Arial"/>
                <a:sym typeface="Arial"/>
              </a:defRPr>
            </a:lvl5pPr>
            <a:lvl6pPr indent="0" lvl="5" marL="0" marR="0" algn="l">
              <a:spcBef>
                <a:spcPts val="0"/>
              </a:spcBef>
              <a:buNone/>
              <a:defRPr b="0" i="0" sz="900" u="none" cap="none" strike="noStrike">
                <a:solidFill>
                  <a:schemeClr val="lt1"/>
                </a:solidFill>
                <a:latin typeface="Arial"/>
                <a:ea typeface="Arial"/>
                <a:cs typeface="Arial"/>
                <a:sym typeface="Arial"/>
              </a:defRPr>
            </a:lvl6pPr>
            <a:lvl7pPr indent="0" lvl="6" marL="0" marR="0" algn="l">
              <a:spcBef>
                <a:spcPts val="0"/>
              </a:spcBef>
              <a:buNone/>
              <a:defRPr b="0" i="0" sz="900" u="none" cap="none" strike="noStrike">
                <a:solidFill>
                  <a:schemeClr val="lt1"/>
                </a:solidFill>
                <a:latin typeface="Arial"/>
                <a:ea typeface="Arial"/>
                <a:cs typeface="Arial"/>
                <a:sym typeface="Arial"/>
              </a:defRPr>
            </a:lvl7pPr>
            <a:lvl8pPr indent="0" lvl="7" marL="0" marR="0" algn="l">
              <a:spcBef>
                <a:spcPts val="0"/>
              </a:spcBef>
              <a:buNone/>
              <a:defRPr b="0" i="0" sz="900" u="none" cap="none" strike="noStrike">
                <a:solidFill>
                  <a:schemeClr val="lt1"/>
                </a:solidFill>
                <a:latin typeface="Arial"/>
                <a:ea typeface="Arial"/>
                <a:cs typeface="Arial"/>
                <a:sym typeface="Arial"/>
              </a:defRPr>
            </a:lvl8pPr>
            <a:lvl9pPr indent="0" lvl="8" marL="0" marR="0" algn="l">
              <a:spcBef>
                <a:spcPts val="0"/>
              </a:spcBef>
              <a:buNone/>
              <a:defRPr b="0" i="0" sz="900" u="none" cap="none" strike="noStrike">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Lst>
  <p:transition spd="med">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s://www.youtube.com/watch?v=yIlTwwJv1Ac" TargetMode="External"/><Relationship Id="rId4" Type="http://schemas.openxmlformats.org/officeDocument/2006/relationships/hyperlink" Target="https://esamultimedia.esa.int/docs/ESA_Agenda_2025_final.pdf" TargetMode="External"/><Relationship Id="rId5" Type="http://schemas.openxmlformats.org/officeDocument/2006/relationships/hyperlink" Target="https://www.weforum.org/publications/amplifying-the-global-value-of-earth-observation/"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9.jpg"/><Relationship Id="rId4" Type="http://schemas.openxmlformats.org/officeDocument/2006/relationships/hyperlink" Target="https://www.youtube.com/watch?v=vQdsNH9eyDI" TargetMode="External"/><Relationship Id="rId5" Type="http://schemas.openxmlformats.org/officeDocument/2006/relationships/hyperlink" Target="https://www.youtube.com/watch?v=vQdsNH9eyDI" TargetMode="External"/><Relationship Id="rId6" Type="http://schemas.openxmlformats.org/officeDocument/2006/relationships/hyperlink" Target="https://www.youtube.com/watch?v=vQdsNH9eyDI"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s://ceos.org/about-ceos/commercial/"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hyperlink" Target="https://science.nasa.gov/earth-science/csda/" TargetMode="External"/><Relationship Id="rId4" Type="http://schemas.openxmlformats.org/officeDocument/2006/relationships/hyperlink" Target="https://www.esa.int/Applications/Observing_the_Earth/Copernicus/Copernicus_Contributing_Missions" TargetMode="External"/><Relationship Id="rId9" Type="http://schemas.openxmlformats.org/officeDocument/2006/relationships/hyperlink" Target="https://dinamis.data-terra.org/en/homepage/" TargetMode="External"/><Relationship Id="rId5" Type="http://schemas.openxmlformats.org/officeDocument/2006/relationships/hyperlink" Target="https://earth.esa.int/eogateway/missions/third-party-missions" TargetMode="External"/><Relationship Id="rId6" Type="http://schemas.openxmlformats.org/officeDocument/2006/relationships/hyperlink" Target="https://www.nesdis.noaa.gov/data-products-research-services/commercial-data-program" TargetMode="External"/><Relationship Id="rId7" Type="http://schemas.openxmlformats.org/officeDocument/2006/relationships/hyperlink" Target="https://earth.jaxa.jp/conseo/en/about/" TargetMode="External"/><Relationship Id="rId8" Type="http://schemas.openxmlformats.org/officeDocument/2006/relationships/hyperlink" Target="https://www.asc-csa.gc.ca/eng/satellites/earth-observation/radarsat-plus/" TargetMode="External"/><Relationship Id="rId11" Type="http://schemas.openxmlformats.org/officeDocument/2006/relationships/hyperlink" Target="https://www.usgs.gov/calval/jacie-2027-workshop" TargetMode="External"/><Relationship Id="rId10" Type="http://schemas.openxmlformats.org/officeDocument/2006/relationships/hyperlink" Target="https://earth.esa.int/eogateway/events/vh-roda" TargetMode="External"/><Relationship Id="rId13" Type="http://schemas.openxmlformats.org/officeDocument/2006/relationships/image" Target="../media/image35.png"/><Relationship Id="rId12" Type="http://schemas.openxmlformats.org/officeDocument/2006/relationships/image" Target="../media/image33.png"/><Relationship Id="rId15" Type="http://schemas.openxmlformats.org/officeDocument/2006/relationships/image" Target="../media/image40.png"/><Relationship Id="rId14" Type="http://schemas.openxmlformats.org/officeDocument/2006/relationships/image" Target="../media/image37.png"/><Relationship Id="rId17" Type="http://schemas.openxmlformats.org/officeDocument/2006/relationships/image" Target="../media/image41.png"/><Relationship Id="rId16" Type="http://schemas.openxmlformats.org/officeDocument/2006/relationships/image" Target="../media/image3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s://ceos.org/ourwork/workinggroups/" TargetMode="External"/><Relationship Id="rId4" Type="http://schemas.openxmlformats.org/officeDocument/2006/relationships/hyperlink" Target="https://ceos.org/ourwork/other-ceos-activities/" TargetMode="External"/><Relationship Id="rId5" Type="http://schemas.openxmlformats.org/officeDocument/2006/relationships/hyperlink" Target="https://ceos.org/ourwork/virtual-constellations/"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46.png"/><Relationship Id="rId4" Type="http://schemas.openxmlformats.org/officeDocument/2006/relationships/image" Target="../media/image6.png"/><Relationship Id="rId5" Type="http://schemas.openxmlformats.org/officeDocument/2006/relationships/image" Target="../media/image14.png"/><Relationship Id="rId6" Type="http://schemas.openxmlformats.org/officeDocument/2006/relationships/hyperlink" Target="https://assets.science.nasa.gov/content/dam/science/esd/earth-science-division/key-documents/landsat_next_MAAT_report_public.pdf"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55.png"/><Relationship Id="rId4" Type="http://schemas.openxmlformats.org/officeDocument/2006/relationships/image" Target="../media/image6.png"/><Relationship Id="rId5" Type="http://schemas.openxmlformats.org/officeDocument/2006/relationships/image" Target="../media/image1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46.png"/><Relationship Id="rId4" Type="http://schemas.openxmlformats.org/officeDocument/2006/relationships/image" Target="../media/image44.png"/><Relationship Id="rId5" Type="http://schemas.openxmlformats.org/officeDocument/2006/relationships/image" Target="../media/image38.jpg"/><Relationship Id="rId6" Type="http://schemas.openxmlformats.org/officeDocument/2006/relationships/image" Target="../media/image42.jpg"/><Relationship Id="rId7" Type="http://schemas.openxmlformats.org/officeDocument/2006/relationships/image" Target="../media/image6.png"/><Relationship Id="rId8" Type="http://schemas.openxmlformats.org/officeDocument/2006/relationships/image" Target="../media/image1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7.xml"/><Relationship Id="rId3" Type="http://schemas.openxmlformats.org/officeDocument/2006/relationships/image" Target="../media/image61.png"/><Relationship Id="rId4" Type="http://schemas.openxmlformats.org/officeDocument/2006/relationships/image" Target="../media/image6.png"/><Relationship Id="rId5" Type="http://schemas.openxmlformats.org/officeDocument/2006/relationships/image" Target="../media/image1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9.xml"/><Relationship Id="rId3" Type="http://schemas.openxmlformats.org/officeDocument/2006/relationships/hyperlink" Target="https://science.nasa.gov/earth-science/sli-commercial-transition-initiative/" TargetMode="External"/><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4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3.xml"/><Relationship Id="rId3" Type="http://schemas.openxmlformats.org/officeDocument/2006/relationships/image" Target="../media/image4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 Id="rId3" Type="http://schemas.openxmlformats.org/officeDocument/2006/relationships/image" Target="../media/image5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4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6.xml"/><Relationship Id="rId3" Type="http://schemas.openxmlformats.org/officeDocument/2006/relationships/image" Target="../media/image5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 Id="rId3" Type="http://schemas.openxmlformats.org/officeDocument/2006/relationships/image" Target="../media/image5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49.jpg"/><Relationship Id="rId4" Type="http://schemas.openxmlformats.org/officeDocument/2006/relationships/image" Target="../media/image54.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60.png"/><Relationship Id="rId4" Type="http://schemas.openxmlformats.org/officeDocument/2006/relationships/hyperlink" Target="https://calvalportal.ceos.org/wgcv" TargetMode="External"/><Relationship Id="rId5" Type="http://schemas.openxmlformats.org/officeDocument/2006/relationships/hyperlink" Target="http://ceos.org/wgcv"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65.png"/><Relationship Id="rId4" Type="http://schemas.openxmlformats.org/officeDocument/2006/relationships/image" Target="../media/image57.png"/><Relationship Id="rId5" Type="http://schemas.openxmlformats.org/officeDocument/2006/relationships/image" Target="../media/image66.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56.png"/><Relationship Id="rId4" Type="http://schemas.openxmlformats.org/officeDocument/2006/relationships/hyperlink" Target="http://radcalnet.org" TargetMode="External"/><Relationship Id="rId5" Type="http://schemas.openxmlformats.org/officeDocument/2006/relationships/image" Target="../media/image69.png"/><Relationship Id="rId6" Type="http://schemas.openxmlformats.org/officeDocument/2006/relationships/image" Target="../media/image64.png"/><Relationship Id="rId7" Type="http://schemas.openxmlformats.org/officeDocument/2006/relationships/image" Target="../media/image59.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hyperlink" Target="http://sarcalnet.org" TargetMode="External"/><Relationship Id="rId4" Type="http://schemas.openxmlformats.org/officeDocument/2006/relationships/image" Target="../media/image58.png"/><Relationship Id="rId5" Type="http://schemas.openxmlformats.org/officeDocument/2006/relationships/image" Target="../media/image7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hyperlink" Target="https://ceos.org/ourwork/workinggroups/wgcv/subgroups/" TargetMode="External"/><Relationship Id="rId4" Type="http://schemas.openxmlformats.org/officeDocument/2006/relationships/image" Target="../media/image62.png"/><Relationship Id="rId5" Type="http://schemas.openxmlformats.org/officeDocument/2006/relationships/image" Target="../media/image73.png"/><Relationship Id="rId6" Type="http://schemas.openxmlformats.org/officeDocument/2006/relationships/image" Target="../media/image6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hyperlink" Target="http://ceos.org/pvp" TargetMode="External"/><Relationship Id="rId4" Type="http://schemas.openxmlformats.org/officeDocument/2006/relationships/image" Target="../media/image70.png"/><Relationship Id="rId5" Type="http://schemas.openxmlformats.org/officeDocument/2006/relationships/image" Target="../media/image85.png"/><Relationship Id="rId6" Type="http://schemas.openxmlformats.org/officeDocument/2006/relationships/image" Target="../media/image67.png"/><Relationship Id="rId7" Type="http://schemas.openxmlformats.org/officeDocument/2006/relationships/image" Target="../media/image82.png"/><Relationship Id="rId8" Type="http://schemas.openxmlformats.org/officeDocument/2006/relationships/image" Target="../media/image68.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79.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72.png"/><Relationship Id="rId4" Type="http://schemas.openxmlformats.org/officeDocument/2006/relationships/hyperlink" Target="http://calvalportal.ceos.org" TargetMode="External"/><Relationship Id="rId5" Type="http://schemas.openxmlformats.org/officeDocument/2006/relationships/image" Target="../media/image78.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hyperlink" Target="mailto:Nigel.Fox@npl.co.uk" TargetMode="External"/><Relationship Id="rId4" Type="http://schemas.openxmlformats.org/officeDocument/2006/relationships/hyperlink" Target="https://events.csiro.au/Events/2026/June/11/CEOS-SAR-2026"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74.png"/><Relationship Id="rId4" Type="http://schemas.openxmlformats.org/officeDocument/2006/relationships/hyperlink" Target="mailto:jean-christopher.lambert@aeronomie.be" TargetMode="External"/><Relationship Id="rId9" Type="http://schemas.openxmlformats.org/officeDocument/2006/relationships/hyperlink" Target="mailto:Dirk.Geudtner@esa.int" TargetMode="External"/><Relationship Id="rId5" Type="http://schemas.openxmlformats.org/officeDocument/2006/relationships/hyperlink" Target="mailto:fabrizio.niro@ext.esa.int" TargetMode="External"/><Relationship Id="rId6" Type="http://schemas.openxmlformats.org/officeDocument/2006/relationships/hyperlink" Target="mailto:peter.strobl@ec.europa.eu" TargetMode="External"/><Relationship Id="rId7" Type="http://schemas.openxmlformats.org/officeDocument/2006/relationships/hyperlink" Target="mailto:nigel.fox@npl.co.uk" TargetMode="External"/><Relationship Id="rId8" Type="http://schemas.openxmlformats.org/officeDocument/2006/relationships/hyperlink" Target="mailto:dongxiaolong@mirslab.cn" TargetMode="External"/><Relationship Id="rId11" Type="http://schemas.openxmlformats.org/officeDocument/2006/relationships/hyperlink" Target="mailto:medhavy.thankappan@ga.gov.au" TargetMode="External"/><Relationship Id="rId10" Type="http://schemas.openxmlformats.org/officeDocument/2006/relationships/hyperlink" Target="mailto:chanderson@usgs.gov" TargetMode="External"/><Relationship Id="rId12" Type="http://schemas.openxmlformats.org/officeDocument/2006/relationships/hyperlink" Target="mailto:matt@symbios.space"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5.xml"/><Relationship Id="rId3" Type="http://schemas.openxmlformats.org/officeDocument/2006/relationships/image" Target="../media/image80.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57.xml"/><Relationship Id="rId3" Type="http://schemas.openxmlformats.org/officeDocument/2006/relationships/image" Target="../media/image75.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61.xml"/><Relationship Id="rId3" Type="http://schemas.openxmlformats.org/officeDocument/2006/relationships/image" Target="../media/image84.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62.xml"/><Relationship Id="rId3" Type="http://schemas.openxmlformats.org/officeDocument/2006/relationships/image" Target="../media/image83.jpg"/><Relationship Id="rId4" Type="http://schemas.openxmlformats.org/officeDocument/2006/relationships/image" Target="../media/image90.jpg"/><Relationship Id="rId5" Type="http://schemas.openxmlformats.org/officeDocument/2006/relationships/image" Target="../media/image77.png"/><Relationship Id="rId6" Type="http://schemas.openxmlformats.org/officeDocument/2006/relationships/image" Target="../media/image95.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 Id="rId3" Type="http://schemas.openxmlformats.org/officeDocument/2006/relationships/image" Target="../media/image91.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68.xml"/><Relationship Id="rId3" Type="http://schemas.openxmlformats.org/officeDocument/2006/relationships/image" Target="../media/image89.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69.xml"/><Relationship Id="rId3" Type="http://schemas.openxmlformats.org/officeDocument/2006/relationships/image" Target="../media/image104.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70.xml"/><Relationship Id="rId3" Type="http://schemas.openxmlformats.org/officeDocument/2006/relationships/hyperlink" Target="https://ceos.org/ourwork/workinggroups/wgiss/contacts/" TargetMode="External"/><Relationship Id="rId4" Type="http://schemas.openxmlformats.org/officeDocument/2006/relationships/image" Target="../media/image92.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71.xml"/><Relationship Id="rId3" Type="http://schemas.openxmlformats.org/officeDocument/2006/relationships/hyperlink" Target="https://ceos.org/ourwork/workinggroups/wgiss/documents/" TargetMode="External"/><Relationship Id="rId4" Type="http://schemas.openxmlformats.org/officeDocument/2006/relationships/hyperlink" Target="https://github.com/ceos-org" TargetMode="Externa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72.xml"/><Relationship Id="rId3" Type="http://schemas.openxmlformats.org/officeDocument/2006/relationships/hyperlink" Target="https://github.com/ceos-org/interoperability-handbook" TargetMode="External"/><Relationship Id="rId4" Type="http://schemas.openxmlformats.org/officeDocument/2006/relationships/image" Target="../media/image88.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73.xml"/><Relationship Id="rId3" Type="http://schemas.openxmlformats.org/officeDocument/2006/relationships/hyperlink" Target="https://ceos.org/ourwork/workinggroups/wgiss/access/fedeo/" TargetMode="External"/><Relationship Id="rId4" Type="http://schemas.openxmlformats.org/officeDocument/2006/relationships/hyperlink" Target="https://ceos.org/ourwork/workinggroups/wgiss/access/international-directory-network/" TargetMode="External"/><Relationship Id="rId5" Type="http://schemas.openxmlformats.org/officeDocument/2006/relationships/hyperlink" Target="https://ceos.org/ourwork/workinggroups/wgiss/access/cwic/" TargetMode="External"/><Relationship Id="rId6" Type="http://schemas.openxmlformats.org/officeDocument/2006/relationships/image" Target="../media/image86.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74.xml"/><Relationship Id="rId3" Type="http://schemas.openxmlformats.org/officeDocument/2006/relationships/image" Target="../media/image87.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75.xml"/><Relationship Id="rId3" Type="http://schemas.openxmlformats.org/officeDocument/2006/relationships/image" Target="../media/image96.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76.xml"/><Relationship Id="rId3" Type="http://schemas.openxmlformats.org/officeDocument/2006/relationships/image" Target="../media/image110.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77.xml"/><Relationship Id="rId3" Type="http://schemas.openxmlformats.org/officeDocument/2006/relationships/hyperlink" Target="https://github.com/ceos-org/aiml-white-paper" TargetMode="Externa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78.xml"/><Relationship Id="rId3" Type="http://schemas.openxmlformats.org/officeDocument/2006/relationships/image" Target="../media/image93.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9.xml"/><Relationship Id="rId3" Type="http://schemas.openxmlformats.org/officeDocument/2006/relationships/image" Target="../media/image94.png"/><Relationship Id="rId4" Type="http://schemas.openxmlformats.org/officeDocument/2006/relationships/hyperlink" Target="https://ceos.org/ourwork/workinggroups/wgiss/" TargetMode="Externa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0.xml"/><Relationship Id="rId3" Type="http://schemas.openxmlformats.org/officeDocument/2006/relationships/image" Target="../media/image100.png"/><Relationship Id="rId4" Type="http://schemas.openxmlformats.org/officeDocument/2006/relationships/image" Target="../media/image101.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1.xml"/><Relationship Id="rId3" Type="http://schemas.openxmlformats.org/officeDocument/2006/relationships/image" Target="../media/image101.png"/><Relationship Id="rId4" Type="http://schemas.openxmlformats.org/officeDocument/2006/relationships/image" Target="../media/image100.png"/><Relationship Id="rId5" Type="http://schemas.openxmlformats.org/officeDocument/2006/relationships/image" Target="../media/image106.jp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2.xml"/><Relationship Id="rId3" Type="http://schemas.openxmlformats.org/officeDocument/2006/relationships/image" Target="../media/image101.png"/><Relationship Id="rId4" Type="http://schemas.openxmlformats.org/officeDocument/2006/relationships/image" Target="../media/image100.png"/><Relationship Id="rId5" Type="http://schemas.openxmlformats.org/officeDocument/2006/relationships/image" Target="../media/image106.jp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3.xml"/><Relationship Id="rId3" Type="http://schemas.openxmlformats.org/officeDocument/2006/relationships/image" Target="../media/image101.png"/><Relationship Id="rId4" Type="http://schemas.openxmlformats.org/officeDocument/2006/relationships/image" Target="../media/image100.png"/><Relationship Id="rId5" Type="http://schemas.openxmlformats.org/officeDocument/2006/relationships/image" Target="../media/image106.jpg"/><Relationship Id="rId6" Type="http://schemas.openxmlformats.org/officeDocument/2006/relationships/hyperlink" Target="https://ceos.org/ard/files/User%20Guide/CEOS_ARD%20User%20Guide%20v1_4.pdf" TargetMode="External"/><Relationship Id="rId7" Type="http://schemas.openxmlformats.org/officeDocument/2006/relationships/hyperlink" Target="http://ceos.org/ard" TargetMode="External"/><Relationship Id="rId8" Type="http://schemas.openxmlformats.org/officeDocument/2006/relationships/hyperlink" Target="http://ceos.org/ard/files/CEOS_ARD_Governance_Framework_18-October-2021.pdf" TargetMode="Externa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4.xml"/><Relationship Id="rId3" Type="http://schemas.openxmlformats.org/officeDocument/2006/relationships/image" Target="../media/image100.png"/><Relationship Id="rId4" Type="http://schemas.openxmlformats.org/officeDocument/2006/relationships/image" Target="../media/image117.png"/><Relationship Id="rId5" Type="http://schemas.openxmlformats.org/officeDocument/2006/relationships/image" Target="../media/image109.png"/><Relationship Id="rId6" Type="http://schemas.openxmlformats.org/officeDocument/2006/relationships/image" Target="../media/image107.png"/><Relationship Id="rId7" Type="http://schemas.openxmlformats.org/officeDocument/2006/relationships/image" Target="../media/image105.png"/><Relationship Id="rId8" Type="http://schemas.openxmlformats.org/officeDocument/2006/relationships/image" Target="../media/image113.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5.xml"/><Relationship Id="rId3" Type="http://schemas.openxmlformats.org/officeDocument/2006/relationships/image" Target="../media/image100.png"/><Relationship Id="rId4" Type="http://schemas.openxmlformats.org/officeDocument/2006/relationships/image" Target="../media/image117.png"/><Relationship Id="rId9" Type="http://schemas.openxmlformats.org/officeDocument/2006/relationships/image" Target="../media/image109.png"/><Relationship Id="rId5" Type="http://schemas.openxmlformats.org/officeDocument/2006/relationships/image" Target="../media/image112.png"/><Relationship Id="rId6" Type="http://schemas.openxmlformats.org/officeDocument/2006/relationships/image" Target="../media/image107.png"/><Relationship Id="rId7" Type="http://schemas.openxmlformats.org/officeDocument/2006/relationships/image" Target="../media/image105.png"/><Relationship Id="rId8" Type="http://schemas.openxmlformats.org/officeDocument/2006/relationships/image" Target="../media/image113.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6.xml"/><Relationship Id="rId3" Type="http://schemas.openxmlformats.org/officeDocument/2006/relationships/image" Target="../media/image101.png"/><Relationship Id="rId4" Type="http://schemas.openxmlformats.org/officeDocument/2006/relationships/image" Target="../media/image100.png"/><Relationship Id="rId5" Type="http://schemas.openxmlformats.org/officeDocument/2006/relationships/image" Target="../media/image116.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7.xml"/><Relationship Id="rId3" Type="http://schemas.openxmlformats.org/officeDocument/2006/relationships/image" Target="../media/image101.png"/><Relationship Id="rId4" Type="http://schemas.openxmlformats.org/officeDocument/2006/relationships/image" Target="../media/image100.png"/><Relationship Id="rId5" Type="http://schemas.openxmlformats.org/officeDocument/2006/relationships/image" Target="../media/image106.jp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8.xml"/><Relationship Id="rId3" Type="http://schemas.openxmlformats.org/officeDocument/2006/relationships/image" Target="../media/image108.png"/><Relationship Id="rId4" Type="http://schemas.openxmlformats.org/officeDocument/2006/relationships/image" Target="../media/image115.png"/><Relationship Id="rId9" Type="http://schemas.openxmlformats.org/officeDocument/2006/relationships/image" Target="../media/image121.png"/><Relationship Id="rId5" Type="http://schemas.openxmlformats.org/officeDocument/2006/relationships/image" Target="../media/image114.png"/><Relationship Id="rId6" Type="http://schemas.openxmlformats.org/officeDocument/2006/relationships/image" Target="../media/image120.png"/><Relationship Id="rId7" Type="http://schemas.openxmlformats.org/officeDocument/2006/relationships/image" Target="../media/image124.png"/><Relationship Id="rId8" Type="http://schemas.openxmlformats.org/officeDocument/2006/relationships/image" Target="../media/image127.png"/><Relationship Id="rId11" Type="http://schemas.openxmlformats.org/officeDocument/2006/relationships/image" Target="../media/image123.png"/><Relationship Id="rId10" Type="http://schemas.openxmlformats.org/officeDocument/2006/relationships/image" Target="../media/image118.png"/><Relationship Id="rId13" Type="http://schemas.openxmlformats.org/officeDocument/2006/relationships/image" Target="../media/image125.png"/><Relationship Id="rId12" Type="http://schemas.openxmlformats.org/officeDocument/2006/relationships/image" Target="../media/image122.png"/><Relationship Id="rId15" Type="http://schemas.openxmlformats.org/officeDocument/2006/relationships/image" Target="../media/image126.png"/><Relationship Id="rId14" Type="http://schemas.openxmlformats.org/officeDocument/2006/relationships/image" Target="../media/image119.png"/><Relationship Id="rId16" Type="http://schemas.openxmlformats.org/officeDocument/2006/relationships/image" Target="../media/image133.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9.xml"/><Relationship Id="rId3" Type="http://schemas.openxmlformats.org/officeDocument/2006/relationships/image" Target="../media/image135.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90.xml"/><Relationship Id="rId3" Type="http://schemas.openxmlformats.org/officeDocument/2006/relationships/hyperlink" Target="http://ceos.org/ard/index.html#datasets" TargetMode="External"/><Relationship Id="rId4" Type="http://schemas.openxmlformats.org/officeDocument/2006/relationships/image" Target="../media/image128.png"/><Relationship Id="rId9" Type="http://schemas.openxmlformats.org/officeDocument/2006/relationships/image" Target="../media/image150.png"/><Relationship Id="rId5" Type="http://schemas.openxmlformats.org/officeDocument/2006/relationships/image" Target="../media/image172.jpg"/><Relationship Id="rId6" Type="http://schemas.openxmlformats.org/officeDocument/2006/relationships/image" Target="../media/image152.png"/><Relationship Id="rId7" Type="http://schemas.openxmlformats.org/officeDocument/2006/relationships/image" Target="../media/image136.png"/><Relationship Id="rId8" Type="http://schemas.openxmlformats.org/officeDocument/2006/relationships/image" Target="../media/image120.png"/><Relationship Id="rId11" Type="http://schemas.openxmlformats.org/officeDocument/2006/relationships/image" Target="../media/image142.png"/><Relationship Id="rId10" Type="http://schemas.openxmlformats.org/officeDocument/2006/relationships/image" Target="../media/image139.png"/><Relationship Id="rId13" Type="http://schemas.openxmlformats.org/officeDocument/2006/relationships/image" Target="../media/image158.png"/><Relationship Id="rId12" Type="http://schemas.openxmlformats.org/officeDocument/2006/relationships/image" Target="../media/image138.png"/><Relationship Id="rId15" Type="http://schemas.openxmlformats.org/officeDocument/2006/relationships/image" Target="../media/image129.png"/><Relationship Id="rId14" Type="http://schemas.openxmlformats.org/officeDocument/2006/relationships/image" Target="../media/image145.png"/><Relationship Id="rId17" Type="http://schemas.openxmlformats.org/officeDocument/2006/relationships/image" Target="../media/image148.png"/><Relationship Id="rId16" Type="http://schemas.openxmlformats.org/officeDocument/2006/relationships/image" Target="../media/image159.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91.xml"/><Relationship Id="rId3" Type="http://schemas.openxmlformats.org/officeDocument/2006/relationships/image" Target="../media/image128.png"/><Relationship Id="rId4" Type="http://schemas.openxmlformats.org/officeDocument/2006/relationships/image" Target="../media/image172.jpg"/><Relationship Id="rId5" Type="http://schemas.openxmlformats.org/officeDocument/2006/relationships/image" Target="../media/image136.png"/><Relationship Id="rId6" Type="http://schemas.openxmlformats.org/officeDocument/2006/relationships/image" Target="../media/image132.jpg"/><Relationship Id="rId7" Type="http://schemas.openxmlformats.org/officeDocument/2006/relationships/hyperlink" Target="http://ceos.org/ard/survey" TargetMode="Externa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92.xml"/><Relationship Id="rId3" Type="http://schemas.openxmlformats.org/officeDocument/2006/relationships/image" Target="../media/image128.png"/><Relationship Id="rId4" Type="http://schemas.openxmlformats.org/officeDocument/2006/relationships/image" Target="../media/image172.jpg"/><Relationship Id="rId5" Type="http://schemas.openxmlformats.org/officeDocument/2006/relationships/image" Target="../media/image136.png"/><Relationship Id="rId6" Type="http://schemas.openxmlformats.org/officeDocument/2006/relationships/image" Target="../media/image147.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93.xml"/><Relationship Id="rId3" Type="http://schemas.openxmlformats.org/officeDocument/2006/relationships/image" Target="../media/image128.png"/><Relationship Id="rId4" Type="http://schemas.openxmlformats.org/officeDocument/2006/relationships/image" Target="../media/image172.jpg"/><Relationship Id="rId5" Type="http://schemas.openxmlformats.org/officeDocument/2006/relationships/image" Target="../media/image136.png"/><Relationship Id="rId6" Type="http://schemas.openxmlformats.org/officeDocument/2006/relationships/image" Target="../media/image143.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94.xml"/><Relationship Id="rId3" Type="http://schemas.openxmlformats.org/officeDocument/2006/relationships/image" Target="../media/image128.png"/><Relationship Id="rId4" Type="http://schemas.openxmlformats.org/officeDocument/2006/relationships/image" Target="../media/image172.jpg"/><Relationship Id="rId5" Type="http://schemas.openxmlformats.org/officeDocument/2006/relationships/image" Target="../media/image136.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95.xml"/><Relationship Id="rId3" Type="http://schemas.openxmlformats.org/officeDocument/2006/relationships/image" Target="../media/image101.png"/><Relationship Id="rId4" Type="http://schemas.openxmlformats.org/officeDocument/2006/relationships/image" Target="../media/image100.png"/><Relationship Id="rId5" Type="http://schemas.openxmlformats.org/officeDocument/2006/relationships/image" Target="../media/image106.jp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96.xml"/><Relationship Id="rId3" Type="http://schemas.openxmlformats.org/officeDocument/2006/relationships/image" Target="../media/image136.png"/><Relationship Id="rId4" Type="http://schemas.openxmlformats.org/officeDocument/2006/relationships/image" Target="../media/image128.png"/><Relationship Id="rId9" Type="http://schemas.openxmlformats.org/officeDocument/2006/relationships/image" Target="../media/image193.png"/><Relationship Id="rId5" Type="http://schemas.openxmlformats.org/officeDocument/2006/relationships/image" Target="../media/image172.jpg"/><Relationship Id="rId6" Type="http://schemas.openxmlformats.org/officeDocument/2006/relationships/hyperlink" Target="https://ceos.org/ard/" TargetMode="External"/><Relationship Id="rId7" Type="http://schemas.openxmlformats.org/officeDocument/2006/relationships/image" Target="../media/image155.png"/><Relationship Id="rId8" Type="http://schemas.openxmlformats.org/officeDocument/2006/relationships/image" Target="../media/image179.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8.xml"/><Relationship Id="rId3" Type="http://schemas.openxmlformats.org/officeDocument/2006/relationships/image" Target="../media/image151.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9.xml"/><Relationship Id="rId3" Type="http://schemas.openxmlformats.org/officeDocument/2006/relationships/image" Target="../media/image149.png"/><Relationship Id="rId4" Type="http://schemas.openxmlformats.org/officeDocument/2006/relationships/image" Target="../media/image153.png"/><Relationship Id="rId5" Type="http://schemas.openxmlformats.org/officeDocument/2006/relationships/image" Target="../media/image161.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00.xml"/><Relationship Id="rId3" Type="http://schemas.openxmlformats.org/officeDocument/2006/relationships/image" Target="../media/image154.png"/><Relationship Id="rId4" Type="http://schemas.openxmlformats.org/officeDocument/2006/relationships/image" Target="../media/image157.png"/><Relationship Id="rId5" Type="http://schemas.openxmlformats.org/officeDocument/2006/relationships/image" Target="../media/image166.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1.xml"/><Relationship Id="rId3" Type="http://schemas.openxmlformats.org/officeDocument/2006/relationships/image" Target="../media/image164.png"/><Relationship Id="rId4" Type="http://schemas.openxmlformats.org/officeDocument/2006/relationships/image" Target="../media/image160.png"/><Relationship Id="rId5" Type="http://schemas.openxmlformats.org/officeDocument/2006/relationships/image" Target="../media/image156.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2.xml"/><Relationship Id="rId3" Type="http://schemas.openxmlformats.org/officeDocument/2006/relationships/image" Target="../media/image167.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3.xml"/><Relationship Id="rId3" Type="http://schemas.openxmlformats.org/officeDocument/2006/relationships/image" Target="../media/image162.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4.xml"/><Relationship Id="rId3" Type="http://schemas.openxmlformats.org/officeDocument/2006/relationships/image" Target="../media/image168.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5.xml"/><Relationship Id="rId3" Type="http://schemas.openxmlformats.org/officeDocument/2006/relationships/image" Target="../media/image163.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6.xml"/><Relationship Id="rId3" Type="http://schemas.openxmlformats.org/officeDocument/2006/relationships/image" Target="../media/image165.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7.xml"/><Relationship Id="rId3" Type="http://schemas.openxmlformats.org/officeDocument/2006/relationships/image" Target="../media/image171.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8.xml"/><Relationship Id="rId3" Type="http://schemas.openxmlformats.org/officeDocument/2006/relationships/image" Target="../media/image170.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9.xml"/><Relationship Id="rId3" Type="http://schemas.openxmlformats.org/officeDocument/2006/relationships/image" Target="../media/image175.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0.xml"/><Relationship Id="rId3" Type="http://schemas.openxmlformats.org/officeDocument/2006/relationships/image" Target="../media/image169.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1.xml"/><Relationship Id="rId3" Type="http://schemas.openxmlformats.org/officeDocument/2006/relationships/image" Target="../media/image176.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2.xml"/><Relationship Id="rId3" Type="http://schemas.openxmlformats.org/officeDocument/2006/relationships/image" Target="../media/image189.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3.xml"/><Relationship Id="rId3" Type="http://schemas.openxmlformats.org/officeDocument/2006/relationships/image" Target="../media/image184.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4.xml"/><Relationship Id="rId3" Type="http://schemas.openxmlformats.org/officeDocument/2006/relationships/image" Target="../media/image207.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5.xml"/><Relationship Id="rId3" Type="http://schemas.openxmlformats.org/officeDocument/2006/relationships/image" Target="../media/image178.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6.xml"/><Relationship Id="rId3" Type="http://schemas.openxmlformats.org/officeDocument/2006/relationships/image" Target="../media/image188.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7.xml"/><Relationship Id="rId3" Type="http://schemas.openxmlformats.org/officeDocument/2006/relationships/image" Target="../media/image200.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8.xml"/><Relationship Id="rId3" Type="http://schemas.openxmlformats.org/officeDocument/2006/relationships/image" Target="../media/image183.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9.xml"/><Relationship Id="rId3" Type="http://schemas.openxmlformats.org/officeDocument/2006/relationships/image" Target="../media/image182.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0.xml"/><Relationship Id="rId3" Type="http://schemas.openxmlformats.org/officeDocument/2006/relationships/image" Target="../media/image181.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1.xml"/><Relationship Id="rId3" Type="http://schemas.openxmlformats.org/officeDocument/2006/relationships/image" Target="../media/image201.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2.xml"/><Relationship Id="rId3" Type="http://schemas.openxmlformats.org/officeDocument/2006/relationships/image" Target="../media/image228.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 Id="rId3" Type="http://schemas.openxmlformats.org/officeDocument/2006/relationships/image" Target="../media/image227.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4.xml"/><Relationship Id="rId3" Type="http://schemas.openxmlformats.org/officeDocument/2006/relationships/image" Target="../media/image231.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5.xml"/><Relationship Id="rId3" Type="http://schemas.openxmlformats.org/officeDocument/2006/relationships/image" Target="../media/image230.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6.xml"/><Relationship Id="rId3" Type="http://schemas.openxmlformats.org/officeDocument/2006/relationships/image" Target="../media/image198.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7.xml"/><Relationship Id="rId3" Type="http://schemas.openxmlformats.org/officeDocument/2006/relationships/image" Target="../media/image217.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8.xml"/><Relationship Id="rId3" Type="http://schemas.openxmlformats.org/officeDocument/2006/relationships/image" Target="../media/image224.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 Id="rId3" Type="http://schemas.openxmlformats.org/officeDocument/2006/relationships/image" Target="../media/image210.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0.xml"/><Relationship Id="rId3" Type="http://schemas.openxmlformats.org/officeDocument/2006/relationships/image" Target="../media/image215.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131.xml"/><Relationship Id="rId3" Type="http://schemas.openxmlformats.org/officeDocument/2006/relationships/image" Target="../media/image180.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17.xml"/><Relationship Id="rId2" Type="http://schemas.openxmlformats.org/officeDocument/2006/relationships/notesSlide" Target="../notesSlides/notesSlide132.xml"/><Relationship Id="rId3" Type="http://schemas.openxmlformats.org/officeDocument/2006/relationships/image" Target="../media/image190.png"/><Relationship Id="rId4" Type="http://schemas.openxmlformats.org/officeDocument/2006/relationships/image" Target="../media/image185.png"/><Relationship Id="rId5" Type="http://schemas.openxmlformats.org/officeDocument/2006/relationships/image" Target="../media/image192.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18.xml"/><Relationship Id="rId2" Type="http://schemas.openxmlformats.org/officeDocument/2006/relationships/notesSlide" Target="../notesSlides/notesSlide133.xml"/><Relationship Id="rId3" Type="http://schemas.openxmlformats.org/officeDocument/2006/relationships/image" Target="../media/image186.png"/><Relationship Id="rId4" Type="http://schemas.openxmlformats.org/officeDocument/2006/relationships/image" Target="../media/image187.png"/><Relationship Id="rId5" Type="http://schemas.openxmlformats.org/officeDocument/2006/relationships/image" Target="../media/image208.png"/><Relationship Id="rId6" Type="http://schemas.openxmlformats.org/officeDocument/2006/relationships/image" Target="../media/image206.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18.xml"/><Relationship Id="rId2" Type="http://schemas.openxmlformats.org/officeDocument/2006/relationships/notesSlide" Target="../notesSlides/notesSlide134.xml"/><Relationship Id="rId3" Type="http://schemas.openxmlformats.org/officeDocument/2006/relationships/image" Target="../media/image186.png"/><Relationship Id="rId4" Type="http://schemas.openxmlformats.org/officeDocument/2006/relationships/image" Target="../media/image187.png"/><Relationship Id="rId5" Type="http://schemas.openxmlformats.org/officeDocument/2006/relationships/image" Target="../media/image194.png"/><Relationship Id="rId6" Type="http://schemas.openxmlformats.org/officeDocument/2006/relationships/image" Target="../media/image199.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18.xml"/><Relationship Id="rId2" Type="http://schemas.openxmlformats.org/officeDocument/2006/relationships/notesSlide" Target="../notesSlides/notesSlide135.xml"/><Relationship Id="rId3" Type="http://schemas.openxmlformats.org/officeDocument/2006/relationships/image" Target="../media/image186.png"/><Relationship Id="rId4" Type="http://schemas.openxmlformats.org/officeDocument/2006/relationships/image" Target="../media/image187.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18.xml"/><Relationship Id="rId2" Type="http://schemas.openxmlformats.org/officeDocument/2006/relationships/notesSlide" Target="../notesSlides/notesSlide13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18.xml"/><Relationship Id="rId2" Type="http://schemas.openxmlformats.org/officeDocument/2006/relationships/notesSlide" Target="../notesSlides/notesSlide137.xml"/><Relationship Id="rId3" Type="http://schemas.openxmlformats.org/officeDocument/2006/relationships/image" Target="../media/image186.png"/><Relationship Id="rId4" Type="http://schemas.openxmlformats.org/officeDocument/2006/relationships/image" Target="../media/image187.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18.xml"/><Relationship Id="rId2" Type="http://schemas.openxmlformats.org/officeDocument/2006/relationships/notesSlide" Target="../notesSlides/notesSlide138.xml"/><Relationship Id="rId3" Type="http://schemas.openxmlformats.org/officeDocument/2006/relationships/image" Target="../media/image186.png"/><Relationship Id="rId4" Type="http://schemas.openxmlformats.org/officeDocument/2006/relationships/image" Target="../media/image187.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18.xml"/><Relationship Id="rId2" Type="http://schemas.openxmlformats.org/officeDocument/2006/relationships/notesSlide" Target="../notesSlides/notesSlide139.xml"/><Relationship Id="rId3" Type="http://schemas.openxmlformats.org/officeDocument/2006/relationships/image" Target="../media/image186.png"/><Relationship Id="rId4" Type="http://schemas.openxmlformats.org/officeDocument/2006/relationships/image" Target="../media/image187.png"/><Relationship Id="rId9" Type="http://schemas.openxmlformats.org/officeDocument/2006/relationships/image" Target="../media/image197.jpg"/><Relationship Id="rId5" Type="http://schemas.openxmlformats.org/officeDocument/2006/relationships/image" Target="../media/image191.jpg"/><Relationship Id="rId6" Type="http://schemas.openxmlformats.org/officeDocument/2006/relationships/image" Target="../media/image203.png"/><Relationship Id="rId7" Type="http://schemas.openxmlformats.org/officeDocument/2006/relationships/image" Target="../media/image195.jpg"/><Relationship Id="rId8" Type="http://schemas.openxmlformats.org/officeDocument/2006/relationships/image" Target="../media/image205.jpg"/><Relationship Id="rId11" Type="http://schemas.openxmlformats.org/officeDocument/2006/relationships/image" Target="../media/image202.jpg"/><Relationship Id="rId10" Type="http://schemas.openxmlformats.org/officeDocument/2006/relationships/image" Target="../media/image196.jp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18.xml"/><Relationship Id="rId2" Type="http://schemas.openxmlformats.org/officeDocument/2006/relationships/notesSlide" Target="../notesSlides/notesSlide140.xml"/><Relationship Id="rId3" Type="http://schemas.openxmlformats.org/officeDocument/2006/relationships/image" Target="../media/image186.png"/><Relationship Id="rId4" Type="http://schemas.openxmlformats.org/officeDocument/2006/relationships/image" Target="../media/image187.png"/><Relationship Id="rId9" Type="http://schemas.openxmlformats.org/officeDocument/2006/relationships/image" Target="../media/image197.jpg"/><Relationship Id="rId5" Type="http://schemas.openxmlformats.org/officeDocument/2006/relationships/image" Target="../media/image191.jpg"/><Relationship Id="rId6" Type="http://schemas.openxmlformats.org/officeDocument/2006/relationships/image" Target="../media/image203.png"/><Relationship Id="rId7" Type="http://schemas.openxmlformats.org/officeDocument/2006/relationships/image" Target="../media/image195.jpg"/><Relationship Id="rId8" Type="http://schemas.openxmlformats.org/officeDocument/2006/relationships/image" Target="../media/image205.jpg"/><Relationship Id="rId11" Type="http://schemas.openxmlformats.org/officeDocument/2006/relationships/image" Target="../media/image202.jpg"/><Relationship Id="rId10" Type="http://schemas.openxmlformats.org/officeDocument/2006/relationships/image" Target="../media/image196.jp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18.xml"/><Relationship Id="rId2" Type="http://schemas.openxmlformats.org/officeDocument/2006/relationships/notesSlide" Target="../notesSlides/notesSlide141.xml"/><Relationship Id="rId3" Type="http://schemas.openxmlformats.org/officeDocument/2006/relationships/image" Target="../media/image186.png"/><Relationship Id="rId4" Type="http://schemas.openxmlformats.org/officeDocument/2006/relationships/image" Target="../media/image187.png"/><Relationship Id="rId5" Type="http://schemas.openxmlformats.org/officeDocument/2006/relationships/image" Target="../media/image204.pn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18.xml"/><Relationship Id="rId2" Type="http://schemas.openxmlformats.org/officeDocument/2006/relationships/notesSlide" Target="../notesSlides/notesSlide142.xml"/><Relationship Id="rId3" Type="http://schemas.openxmlformats.org/officeDocument/2006/relationships/image" Target="../media/image186.png"/><Relationship Id="rId4" Type="http://schemas.openxmlformats.org/officeDocument/2006/relationships/image" Target="../media/image187.png"/><Relationship Id="rId5" Type="http://schemas.openxmlformats.org/officeDocument/2006/relationships/image" Target="../media/image204.png"/><Relationship Id="rId6" Type="http://schemas.openxmlformats.org/officeDocument/2006/relationships/image" Target="../media/image212.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18.xml"/><Relationship Id="rId2" Type="http://schemas.openxmlformats.org/officeDocument/2006/relationships/notesSlide" Target="../notesSlides/notesSlide143.xml"/><Relationship Id="rId3" Type="http://schemas.openxmlformats.org/officeDocument/2006/relationships/image" Target="../media/image186.png"/><Relationship Id="rId4" Type="http://schemas.openxmlformats.org/officeDocument/2006/relationships/image" Target="../media/image187.png"/><Relationship Id="rId5" Type="http://schemas.openxmlformats.org/officeDocument/2006/relationships/image" Target="../media/image204.png"/><Relationship Id="rId6" Type="http://schemas.openxmlformats.org/officeDocument/2006/relationships/image" Target="../media/image212.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18.xml"/><Relationship Id="rId2" Type="http://schemas.openxmlformats.org/officeDocument/2006/relationships/notesSlide" Target="../notesSlides/notesSlide144.xml"/><Relationship Id="rId3" Type="http://schemas.openxmlformats.org/officeDocument/2006/relationships/image" Target="../media/image186.png"/><Relationship Id="rId4" Type="http://schemas.openxmlformats.org/officeDocument/2006/relationships/image" Target="../media/image187.png"/><Relationship Id="rId9" Type="http://schemas.openxmlformats.org/officeDocument/2006/relationships/image" Target="../media/image219.png"/><Relationship Id="rId5" Type="http://schemas.openxmlformats.org/officeDocument/2006/relationships/image" Target="../media/image213.png"/><Relationship Id="rId6" Type="http://schemas.openxmlformats.org/officeDocument/2006/relationships/image" Target="../media/image223.png"/><Relationship Id="rId7" Type="http://schemas.openxmlformats.org/officeDocument/2006/relationships/image" Target="../media/image229.png"/><Relationship Id="rId8" Type="http://schemas.openxmlformats.org/officeDocument/2006/relationships/image" Target="../media/image216.png"/><Relationship Id="rId11" Type="http://schemas.openxmlformats.org/officeDocument/2006/relationships/image" Target="../media/image226.png"/><Relationship Id="rId10" Type="http://schemas.openxmlformats.org/officeDocument/2006/relationships/image" Target="../media/image218.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18.xml"/><Relationship Id="rId2" Type="http://schemas.openxmlformats.org/officeDocument/2006/relationships/notesSlide" Target="../notesSlides/notesSlide145.xml"/><Relationship Id="rId3" Type="http://schemas.openxmlformats.org/officeDocument/2006/relationships/image" Target="../media/image186.png"/><Relationship Id="rId4" Type="http://schemas.openxmlformats.org/officeDocument/2006/relationships/image" Target="../media/image187.png"/><Relationship Id="rId5" Type="http://schemas.openxmlformats.org/officeDocument/2006/relationships/image" Target="../media/image209.png"/><Relationship Id="rId6" Type="http://schemas.openxmlformats.org/officeDocument/2006/relationships/image" Target="../media/image221.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18.xml"/><Relationship Id="rId2" Type="http://schemas.openxmlformats.org/officeDocument/2006/relationships/notesSlide" Target="../notesSlides/notesSlide146.xml"/><Relationship Id="rId3" Type="http://schemas.openxmlformats.org/officeDocument/2006/relationships/image" Target="../media/image186.png"/><Relationship Id="rId4" Type="http://schemas.openxmlformats.org/officeDocument/2006/relationships/image" Target="../media/image187.png"/><Relationship Id="rId5" Type="http://schemas.openxmlformats.org/officeDocument/2006/relationships/image" Target="../media/image211.png"/><Relationship Id="rId6" Type="http://schemas.openxmlformats.org/officeDocument/2006/relationships/image" Target="../media/image225.png"/><Relationship Id="rId7" Type="http://schemas.openxmlformats.org/officeDocument/2006/relationships/image" Target="../media/image220.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18.xml"/><Relationship Id="rId2" Type="http://schemas.openxmlformats.org/officeDocument/2006/relationships/notesSlide" Target="../notesSlides/notesSlide147.xml"/><Relationship Id="rId3" Type="http://schemas.openxmlformats.org/officeDocument/2006/relationships/image" Target="../media/image186.png"/><Relationship Id="rId4" Type="http://schemas.openxmlformats.org/officeDocument/2006/relationships/image" Target="../media/image187.png"/><Relationship Id="rId5" Type="http://schemas.openxmlformats.org/officeDocument/2006/relationships/image" Target="../media/image214.png"/><Relationship Id="rId6" Type="http://schemas.openxmlformats.org/officeDocument/2006/relationships/image" Target="../media/image222.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19.xml"/><Relationship Id="rId2" Type="http://schemas.openxmlformats.org/officeDocument/2006/relationships/notesSlide" Target="../notesSlides/notesSlide148.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9.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0.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4.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5.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6.xml"/><Relationship Id="rId3" Type="http://schemas.openxmlformats.org/officeDocument/2006/relationships/image" Target="../media/image236.jpg"/><Relationship Id="rId4" Type="http://schemas.openxmlformats.org/officeDocument/2006/relationships/image" Target="../media/image235.jpg"/><Relationship Id="rId5" Type="http://schemas.openxmlformats.org/officeDocument/2006/relationships/image" Target="../media/image234.jpg"/><Relationship Id="rId6" Type="http://schemas.openxmlformats.org/officeDocument/2006/relationships/image" Target="../media/image237.jpg"/><Relationship Id="rId7" Type="http://schemas.openxmlformats.org/officeDocument/2006/relationships/image" Target="../media/image233.jp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8.xml"/><Relationship Id="rId3" Type="http://schemas.openxmlformats.org/officeDocument/2006/relationships/image" Target="../media/image23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4" name="Shape 1074"/>
        <p:cNvGrpSpPr/>
        <p:nvPr/>
      </p:nvGrpSpPr>
      <p:grpSpPr>
        <a:xfrm>
          <a:off x="0" y="0"/>
          <a:ext cx="0" cy="0"/>
          <a:chOff x="0" y="0"/>
          <a:chExt cx="0" cy="0"/>
        </a:xfrm>
      </p:grpSpPr>
      <p:sp>
        <p:nvSpPr>
          <p:cNvPr id="1075" name="Google Shape;1075;p135"/>
          <p:cNvSpPr txBox="1"/>
          <p:nvPr>
            <p:ph type="title"/>
          </p:nvPr>
        </p:nvSpPr>
        <p:spPr>
          <a:xfrm>
            <a:off x="201425" y="429925"/>
            <a:ext cx="7886100" cy="32877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lt1"/>
              </a:buClr>
              <a:buSzPts val="8000"/>
              <a:buFont typeface="Arial"/>
              <a:buNone/>
            </a:pPr>
            <a:r>
              <a:rPr lang="en-GB" sz="6500"/>
              <a:t>Earth Observation Data Providers Collaboration Forum</a:t>
            </a:r>
            <a:endParaRPr sz="6500"/>
          </a:p>
        </p:txBody>
      </p:sp>
      <p:sp>
        <p:nvSpPr>
          <p:cNvPr id="1076" name="Google Shape;1076;p135"/>
          <p:cNvSpPr/>
          <p:nvPr/>
        </p:nvSpPr>
        <p:spPr>
          <a:xfrm>
            <a:off x="7272909" y="4252807"/>
            <a:ext cx="4833000" cy="2605200"/>
          </a:xfrm>
          <a:prstGeom prst="rect">
            <a:avLst/>
          </a:prstGeom>
          <a:noFill/>
          <a:ln>
            <a:noFill/>
          </a:ln>
        </p:spPr>
        <p:txBody>
          <a:bodyPr anchorCtr="0" anchor="t" bIns="0" lIns="0" spcFirstLastPara="1" rIns="0" wrap="square" tIns="0">
            <a:noAutofit/>
          </a:bodyPr>
          <a:lstStyle/>
          <a:p>
            <a:pPr indent="0" lvl="0" marL="0" marR="0" rtl="0" algn="r">
              <a:lnSpc>
                <a:spcPct val="130000"/>
              </a:lnSpc>
              <a:spcBef>
                <a:spcPts val="0"/>
              </a:spcBef>
              <a:spcAft>
                <a:spcPts val="0"/>
              </a:spcAft>
              <a:buNone/>
            </a:pPr>
            <a:r>
              <a:t/>
            </a:r>
            <a:endParaRPr b="1" sz="2200">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Washington DC, USA</a:t>
            </a:r>
            <a:endParaRPr b="1" sz="2200">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8 September, 2026</a:t>
            </a:r>
            <a:endParaRPr b="1" i="0" sz="2200" u="none" cap="none" strike="noStrike">
              <a:solidFill>
                <a:schemeClr val="accent1"/>
              </a:solidFill>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0" name="Shape 1080"/>
        <p:cNvGrpSpPr/>
        <p:nvPr/>
      </p:nvGrpSpPr>
      <p:grpSpPr>
        <a:xfrm>
          <a:off x="0" y="0"/>
          <a:ext cx="0" cy="0"/>
          <a:chOff x="0" y="0"/>
          <a:chExt cx="0" cy="0"/>
        </a:xfrm>
      </p:grpSpPr>
      <p:sp>
        <p:nvSpPr>
          <p:cNvPr id="1081" name="Google Shape;1081;p136"/>
          <p:cNvSpPr txBox="1"/>
          <p:nvPr>
            <p:ph type="title"/>
          </p:nvPr>
        </p:nvSpPr>
        <p:spPr>
          <a:xfrm>
            <a:off x="176047" y="175938"/>
            <a:ext cx="6157200" cy="3972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Opening Remarks</a:t>
            </a:r>
            <a:endParaRPr/>
          </a:p>
        </p:txBody>
      </p:sp>
      <p:sp>
        <p:nvSpPr>
          <p:cNvPr id="1082" name="Google Shape;1082;p136"/>
          <p:cNvSpPr txBox="1"/>
          <p:nvPr/>
        </p:nvSpPr>
        <p:spPr>
          <a:xfrm>
            <a:off x="7288200" y="4875575"/>
            <a:ext cx="4903800" cy="1844100"/>
          </a:xfrm>
          <a:prstGeom prst="rect">
            <a:avLst/>
          </a:prstGeom>
          <a:noFill/>
          <a:ln>
            <a:noFill/>
          </a:ln>
        </p:spPr>
        <p:txBody>
          <a:bodyPr anchorCtr="0" anchor="t" bIns="91425" lIns="91425" spcFirstLastPara="1" rIns="91425" wrap="square" tIns="91425">
            <a:spAutoFit/>
          </a:bodyPr>
          <a:lstStyle/>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Eleanor Pierel</a:t>
            </a:r>
            <a:r>
              <a:rPr b="1" lang="en-GB" sz="2200">
                <a:solidFill>
                  <a:schemeClr val="accent1"/>
                </a:solidFill>
                <a:latin typeface="Montserrat"/>
                <a:ea typeface="Montserrat"/>
                <a:cs typeface="Montserrat"/>
                <a:sym typeface="Montserrat"/>
              </a:rPr>
              <a:t>, NASA</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EO Data Collaboration Forum</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Washington DC, USA</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8 September, 2026</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6" name="Shape 1086"/>
        <p:cNvGrpSpPr/>
        <p:nvPr/>
      </p:nvGrpSpPr>
      <p:grpSpPr>
        <a:xfrm>
          <a:off x="0" y="0"/>
          <a:ext cx="0" cy="0"/>
          <a:chOff x="0" y="0"/>
          <a:chExt cx="0" cy="0"/>
        </a:xfrm>
      </p:grpSpPr>
      <p:sp>
        <p:nvSpPr>
          <p:cNvPr id="1087" name="Google Shape;1087;p137"/>
          <p:cNvSpPr txBox="1"/>
          <p:nvPr>
            <p:ph idx="1" type="body"/>
          </p:nvPr>
        </p:nvSpPr>
        <p:spPr>
          <a:xfrm>
            <a:off x="0" y="3003980"/>
            <a:ext cx="5684100" cy="1243800"/>
          </a:xfrm>
          <a:prstGeom prst="rect">
            <a:avLst/>
          </a:prstGeom>
        </p:spPr>
        <p:txBody>
          <a:bodyPr anchorCtr="0" anchor="t" bIns="45700" lIns="91425" spcFirstLastPara="1" rIns="91425" wrap="square" tIns="45700">
            <a:noAutofit/>
          </a:bodyPr>
          <a:lstStyle/>
          <a:p>
            <a:pPr indent="0" lvl="0" marL="0" rtl="0" algn="ctr">
              <a:spcBef>
                <a:spcPts val="1000"/>
              </a:spcBef>
              <a:spcAft>
                <a:spcPts val="0"/>
              </a:spcAft>
              <a:buNone/>
            </a:pPr>
            <a:r>
              <a:rPr lang="en-GB" sz="4300"/>
              <a:t>Welcome!</a:t>
            </a:r>
            <a:endParaRPr sz="4300"/>
          </a:p>
        </p:txBody>
      </p:sp>
      <p:pic>
        <p:nvPicPr>
          <p:cNvPr id="1088" name="Google Shape;1088;p137"/>
          <p:cNvPicPr preferRelativeResize="0"/>
          <p:nvPr/>
        </p:nvPicPr>
        <p:blipFill>
          <a:blip r:embed="rId3">
            <a:alphaModFix/>
          </a:blip>
          <a:stretch>
            <a:fillRect/>
          </a:stretch>
        </p:blipFill>
        <p:spPr>
          <a:xfrm>
            <a:off x="4587221" y="-307761"/>
            <a:ext cx="7604774" cy="760477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2" name="Shape 1092"/>
        <p:cNvGrpSpPr/>
        <p:nvPr/>
      </p:nvGrpSpPr>
      <p:grpSpPr>
        <a:xfrm>
          <a:off x="0" y="0"/>
          <a:ext cx="0" cy="0"/>
          <a:chOff x="0" y="0"/>
          <a:chExt cx="0" cy="0"/>
        </a:xfrm>
      </p:grpSpPr>
      <p:sp>
        <p:nvSpPr>
          <p:cNvPr id="1093" name="Google Shape;1093;p138"/>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Meeting Logistics</a:t>
            </a:r>
            <a:endParaRPr/>
          </a:p>
        </p:txBody>
      </p:sp>
      <p:pic>
        <p:nvPicPr>
          <p:cNvPr id="1094" name="Google Shape;1094;p138"/>
          <p:cNvPicPr preferRelativeResize="0"/>
          <p:nvPr/>
        </p:nvPicPr>
        <p:blipFill>
          <a:blip r:embed="rId3">
            <a:alphaModFix/>
          </a:blip>
          <a:stretch>
            <a:fillRect/>
          </a:stretch>
        </p:blipFill>
        <p:spPr>
          <a:xfrm>
            <a:off x="2630525" y="1143775"/>
            <a:ext cx="6765051" cy="5236425"/>
          </a:xfrm>
          <a:prstGeom prst="rect">
            <a:avLst/>
          </a:prstGeom>
          <a:noFill/>
          <a:ln>
            <a:noFill/>
          </a:ln>
        </p:spPr>
      </p:pic>
      <p:sp>
        <p:nvSpPr>
          <p:cNvPr id="1095" name="Google Shape;1095;p138"/>
          <p:cNvSpPr/>
          <p:nvPr/>
        </p:nvSpPr>
        <p:spPr>
          <a:xfrm>
            <a:off x="7553775" y="3507588"/>
            <a:ext cx="534900" cy="508800"/>
          </a:xfrm>
          <a:prstGeom prst="star8">
            <a:avLst>
              <a:gd fmla="val 37500" name="adj"/>
            </a:avLst>
          </a:prstGeom>
          <a:solidFill>
            <a:srgbClr val="06D6D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800"/>
              <a:t>WC</a:t>
            </a:r>
            <a:endParaRPr b="1" sz="8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9" name="Shape 1099"/>
        <p:cNvGrpSpPr/>
        <p:nvPr/>
      </p:nvGrpSpPr>
      <p:grpSpPr>
        <a:xfrm>
          <a:off x="0" y="0"/>
          <a:ext cx="0" cy="0"/>
          <a:chOff x="0" y="0"/>
          <a:chExt cx="0" cy="0"/>
        </a:xfrm>
      </p:grpSpPr>
      <p:sp>
        <p:nvSpPr>
          <p:cNvPr id="1100" name="Google Shape;1100;p139"/>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Agenda Overview</a:t>
            </a:r>
            <a:endParaRPr/>
          </a:p>
        </p:txBody>
      </p:sp>
      <p:graphicFrame>
        <p:nvGraphicFramePr>
          <p:cNvPr id="1101" name="Google Shape;1101;p139"/>
          <p:cNvGraphicFramePr/>
          <p:nvPr/>
        </p:nvGraphicFramePr>
        <p:xfrm>
          <a:off x="362433" y="1877600"/>
          <a:ext cx="3000000" cy="3000000"/>
        </p:xfrm>
        <a:graphic>
          <a:graphicData uri="http://schemas.openxmlformats.org/drawingml/2006/table">
            <a:tbl>
              <a:tblPr bandCol="1" bandRow="1">
                <a:noFill/>
                <a:tableStyleId>{06C3B8ED-F835-462B-9DF2-40FE5E76C77C}</a:tableStyleId>
              </a:tblPr>
              <a:tblGrid>
                <a:gridCol w="492425"/>
                <a:gridCol w="4127475"/>
                <a:gridCol w="456625"/>
                <a:gridCol w="382850"/>
                <a:gridCol w="492425"/>
              </a:tblGrid>
              <a:tr h="91450">
                <a:tc gridSpan="2">
                  <a:txBody>
                    <a:bodyPr/>
                    <a:lstStyle/>
                    <a:p>
                      <a:pPr indent="0" lvl="0" marL="0" rtl="0" algn="l">
                        <a:spcBef>
                          <a:spcPts val="0"/>
                        </a:spcBef>
                        <a:spcAft>
                          <a:spcPts val="0"/>
                        </a:spcAft>
                        <a:buNone/>
                      </a:pPr>
                      <a:r>
                        <a:rPr b="1" lang="en-GB" sz="1100">
                          <a:latin typeface="Calibri"/>
                          <a:ea typeface="Calibri"/>
                          <a:cs typeface="Calibri"/>
                          <a:sym typeface="Calibri"/>
                        </a:rPr>
                        <a:t>8:30 - 9:30 |  Coffee and Networking</a:t>
                      </a:r>
                      <a:endParaRPr b="1" i="1" sz="1100">
                        <a:latin typeface="Calibri"/>
                        <a:ea typeface="Calibri"/>
                        <a:cs typeface="Calibri"/>
                        <a:sym typeface="Calibri"/>
                      </a:endParaRPr>
                    </a:p>
                  </a:txBody>
                  <a:tcPr marT="45725" marB="45725" marR="45725" marL="45725" anchor="ctr">
                    <a:lnL cap="flat" cmpd="sng" w="6350">
                      <a:solidFill>
                        <a:srgbClr val="000080"/>
                      </a:solidFill>
                      <a:prstDash val="solid"/>
                      <a:round/>
                      <a:headEnd len="sm" w="sm" type="none"/>
                      <a:tailEnd len="sm" w="sm" type="none"/>
                    </a:lnL>
                    <a:lnR cap="flat" cmpd="sng" w="6350">
                      <a:solidFill>
                        <a:srgbClr val="D9EAD3"/>
                      </a:solidFill>
                      <a:prstDash val="solid"/>
                      <a:round/>
                      <a:headEnd len="sm" w="sm" type="none"/>
                      <a:tailEnd len="sm" w="sm" type="none"/>
                    </a:lnR>
                    <a:lnT cap="flat" cmpd="sng" w="6350">
                      <a:solidFill>
                        <a:srgbClr val="000080"/>
                      </a:solidFill>
                      <a:prstDash val="solid"/>
                      <a:round/>
                      <a:headEnd len="sm" w="sm" type="none"/>
                      <a:tailEnd len="sm" w="sm" type="none"/>
                    </a:lnT>
                    <a:lnB cap="flat" cmpd="sng" w="6350">
                      <a:solidFill>
                        <a:srgbClr val="000080"/>
                      </a:solidFill>
                      <a:prstDash val="solid"/>
                      <a:round/>
                      <a:headEnd len="sm" w="sm" type="none"/>
                      <a:tailEnd len="sm" w="sm" type="none"/>
                    </a:lnB>
                    <a:solidFill>
                      <a:srgbClr val="D9EAD3"/>
                    </a:solidFill>
                  </a:tcPr>
                </a:tc>
                <a:tc hMerge="1"/>
                <a:tc>
                  <a:txBody>
                    <a:bodyPr/>
                    <a:lstStyle/>
                    <a:p>
                      <a:pPr indent="0" lvl="0" marL="0" rtl="0" algn="ctr">
                        <a:spcBef>
                          <a:spcPts val="300"/>
                        </a:spcBef>
                        <a:spcAft>
                          <a:spcPts val="300"/>
                        </a:spcAft>
                        <a:buNone/>
                      </a:pPr>
                      <a:r>
                        <a:t/>
                      </a:r>
                      <a:endParaRPr b="1" sz="1100">
                        <a:latin typeface="Calibri"/>
                        <a:ea typeface="Calibri"/>
                        <a:cs typeface="Calibri"/>
                        <a:sym typeface="Calibri"/>
                      </a:endParaRPr>
                    </a:p>
                  </a:txBody>
                  <a:tcPr marT="45725" marB="45725" marR="45725" marL="45725" anchor="ctr">
                    <a:lnL cap="flat" cmpd="sng" w="6350">
                      <a:solidFill>
                        <a:srgbClr val="D9EAD3"/>
                      </a:solidFill>
                      <a:prstDash val="solid"/>
                      <a:round/>
                      <a:headEnd len="sm" w="sm" type="none"/>
                      <a:tailEnd len="sm" w="sm" type="none"/>
                    </a:lnL>
                    <a:lnR cap="flat" cmpd="sng" w="6350">
                      <a:solidFill>
                        <a:srgbClr val="D9EAD3"/>
                      </a:solidFill>
                      <a:prstDash val="solid"/>
                      <a:round/>
                      <a:headEnd len="sm" w="sm" type="none"/>
                      <a:tailEnd len="sm" w="sm" type="none"/>
                    </a:lnR>
                    <a:lnT cap="flat" cmpd="sng" w="6350">
                      <a:solidFill>
                        <a:srgbClr val="000080"/>
                      </a:solidFill>
                      <a:prstDash val="solid"/>
                      <a:round/>
                      <a:headEnd len="sm" w="sm" type="none"/>
                      <a:tailEnd len="sm" w="sm" type="none"/>
                    </a:lnT>
                    <a:lnB cap="flat" cmpd="sng" w="6350">
                      <a:solidFill>
                        <a:srgbClr val="000080"/>
                      </a:solidFill>
                      <a:prstDash val="solid"/>
                      <a:round/>
                      <a:headEnd len="sm" w="sm" type="none"/>
                      <a:tailEnd len="sm" w="sm" type="none"/>
                    </a:lnB>
                    <a:solidFill>
                      <a:srgbClr val="D9EAD3"/>
                    </a:solidFill>
                  </a:tcPr>
                </a:tc>
                <a:tc gridSpan="2">
                  <a:txBody>
                    <a:bodyPr/>
                    <a:lstStyle/>
                    <a:p>
                      <a:pPr indent="0" lvl="0" marL="0" rtl="0" algn="ctr">
                        <a:spcBef>
                          <a:spcPts val="300"/>
                        </a:spcBef>
                        <a:spcAft>
                          <a:spcPts val="300"/>
                        </a:spcAft>
                        <a:buNone/>
                      </a:pPr>
                      <a:r>
                        <a:t/>
                      </a:r>
                      <a:endParaRPr b="1" sz="1100">
                        <a:latin typeface="Calibri"/>
                        <a:ea typeface="Calibri"/>
                        <a:cs typeface="Calibri"/>
                        <a:sym typeface="Calibri"/>
                      </a:endParaRPr>
                    </a:p>
                  </a:txBody>
                  <a:tcPr marT="45725" marB="45725" marR="45725" marL="45725" anchor="ctr">
                    <a:lnL cap="flat" cmpd="sng" w="6350">
                      <a:solidFill>
                        <a:srgbClr val="D9EAD3"/>
                      </a:solidFill>
                      <a:prstDash val="solid"/>
                      <a:round/>
                      <a:headEnd len="sm" w="sm" type="none"/>
                      <a:tailEnd len="sm" w="sm" type="none"/>
                    </a:lnL>
                    <a:lnR cap="flat" cmpd="sng" w="6350">
                      <a:solidFill>
                        <a:srgbClr val="000080"/>
                      </a:solidFill>
                      <a:prstDash val="solid"/>
                      <a:round/>
                      <a:headEnd len="sm" w="sm" type="none"/>
                      <a:tailEnd len="sm" w="sm" type="none"/>
                    </a:lnR>
                    <a:lnT cap="flat" cmpd="sng" w="6350">
                      <a:solidFill>
                        <a:srgbClr val="000080"/>
                      </a:solidFill>
                      <a:prstDash val="solid"/>
                      <a:round/>
                      <a:headEnd len="sm" w="sm" type="none"/>
                      <a:tailEnd len="sm" w="sm" type="none"/>
                    </a:lnT>
                    <a:lnB cap="flat" cmpd="sng" w="6350">
                      <a:solidFill>
                        <a:srgbClr val="000080"/>
                      </a:solidFill>
                      <a:prstDash val="solid"/>
                      <a:round/>
                      <a:headEnd len="sm" w="sm" type="none"/>
                      <a:tailEnd len="sm" w="sm" type="none"/>
                    </a:lnB>
                    <a:solidFill>
                      <a:srgbClr val="D9EAD3"/>
                    </a:solidFill>
                  </a:tcPr>
                </a:tc>
                <a:tc hMerge="1"/>
              </a:tr>
              <a:tr h="91450">
                <a:tc gridSpan="5">
                  <a:txBody>
                    <a:bodyPr/>
                    <a:lstStyle/>
                    <a:p>
                      <a:pPr indent="0" lvl="0" marL="0" rtl="0" algn="l">
                        <a:lnSpc>
                          <a:spcPct val="115000"/>
                        </a:lnSpc>
                        <a:spcBef>
                          <a:spcPts val="300"/>
                        </a:spcBef>
                        <a:spcAft>
                          <a:spcPts val="300"/>
                        </a:spcAft>
                        <a:buNone/>
                      </a:pPr>
                      <a:r>
                        <a:rPr b="1" lang="en-GB" sz="1200">
                          <a:solidFill>
                            <a:srgbClr val="FFFFFF"/>
                          </a:solidFill>
                          <a:latin typeface="Calibri"/>
                          <a:ea typeface="Calibri"/>
                          <a:cs typeface="Calibri"/>
                          <a:sym typeface="Calibri"/>
                        </a:rPr>
                        <a:t>9:30 - 9:45 | Opening Remarks and CEOS Organizational Context</a:t>
                      </a:r>
                      <a:endParaRPr>
                        <a:solidFill>
                          <a:srgbClr val="FFFFFF"/>
                        </a:solidFill>
                        <a:latin typeface="Calibri"/>
                        <a:ea typeface="Calibri"/>
                        <a:cs typeface="Calibri"/>
                        <a:sym typeface="Calibri"/>
                      </a:endParaRPr>
                    </a:p>
                  </a:txBody>
                  <a:tcPr marT="45725" marB="45725" marR="45725" marL="45725" anchor="ctr">
                    <a:lnL cap="flat" cmpd="sng" w="6350">
                      <a:solidFill>
                        <a:srgbClr val="000080"/>
                      </a:solidFill>
                      <a:prstDash val="solid"/>
                      <a:round/>
                      <a:headEnd len="sm" w="sm" type="none"/>
                      <a:tailEnd len="sm" w="sm" type="none"/>
                    </a:lnL>
                    <a:lnR cap="flat" cmpd="sng" w="6350">
                      <a:solidFill>
                        <a:srgbClr val="000080"/>
                      </a:solidFill>
                      <a:prstDash val="solid"/>
                      <a:round/>
                      <a:headEnd len="sm" w="sm" type="none"/>
                      <a:tailEnd len="sm" w="sm" type="none"/>
                    </a:lnR>
                    <a:lnT cap="flat" cmpd="sng" w="6350">
                      <a:solidFill>
                        <a:srgbClr val="000080"/>
                      </a:solidFill>
                      <a:prstDash val="solid"/>
                      <a:round/>
                      <a:headEnd len="sm" w="sm" type="none"/>
                      <a:tailEnd len="sm" w="sm" type="none"/>
                    </a:lnT>
                    <a:lnB cap="flat" cmpd="sng" w="6350">
                      <a:solidFill>
                        <a:srgbClr val="000080"/>
                      </a:solidFill>
                      <a:prstDash val="solid"/>
                      <a:round/>
                      <a:headEnd len="sm" w="sm" type="none"/>
                      <a:tailEnd len="sm" w="sm" type="none"/>
                    </a:lnB>
                    <a:solidFill>
                      <a:srgbClr val="45818E"/>
                    </a:solidFill>
                  </a:tcPr>
                </a:tc>
                <a:tc hMerge="1"/>
                <a:tc hMerge="1"/>
                <a:tc hMerge="1"/>
                <a:tc hMerge="1"/>
              </a:tr>
              <a:tr h="91450">
                <a:tc gridSpan="5">
                  <a:txBody>
                    <a:bodyPr/>
                    <a:lstStyle/>
                    <a:p>
                      <a:pPr indent="0" lvl="0" marL="0" rtl="0" algn="l">
                        <a:lnSpc>
                          <a:spcPct val="115000"/>
                        </a:lnSpc>
                        <a:spcBef>
                          <a:spcPts val="300"/>
                        </a:spcBef>
                        <a:spcAft>
                          <a:spcPts val="0"/>
                        </a:spcAft>
                        <a:buNone/>
                      </a:pPr>
                      <a:r>
                        <a:rPr b="1" lang="en-GB" sz="1200">
                          <a:solidFill>
                            <a:srgbClr val="FFFFFF"/>
                          </a:solidFill>
                          <a:latin typeface="Calibri"/>
                          <a:ea typeface="Calibri"/>
                          <a:cs typeface="Calibri"/>
                          <a:sym typeface="Calibri"/>
                        </a:rPr>
                        <a:t>9:45 - 10:30 | Session 1: CEOS and Commercial Sector Institutional Perspectives</a:t>
                      </a:r>
                      <a:endParaRPr>
                        <a:solidFill>
                          <a:srgbClr val="FFFFFF"/>
                        </a:solidFill>
                        <a:latin typeface="Calibri"/>
                        <a:ea typeface="Calibri"/>
                        <a:cs typeface="Calibri"/>
                        <a:sym typeface="Calibri"/>
                      </a:endParaRPr>
                    </a:p>
                    <a:p>
                      <a:pPr indent="-298450" lvl="0" marL="457200" rtl="0" algn="l">
                        <a:spcBef>
                          <a:spcPts val="300"/>
                        </a:spcBef>
                        <a:spcAft>
                          <a:spcPts val="0"/>
                        </a:spcAft>
                        <a:buClr>
                          <a:srgbClr val="FFFFFF"/>
                        </a:buClr>
                        <a:buSzPts val="1100"/>
                        <a:buFont typeface="Calibri"/>
                        <a:buChar char="●"/>
                      </a:pPr>
                      <a:r>
                        <a:rPr lang="en-GB" sz="1100">
                          <a:solidFill>
                            <a:srgbClr val="FFFFFF"/>
                          </a:solidFill>
                          <a:latin typeface="Calibri"/>
                          <a:ea typeface="Calibri"/>
                          <a:cs typeface="Calibri"/>
                          <a:sym typeface="Calibri"/>
                        </a:rPr>
                        <a:t>Overview of  existing CEOS-commercial collaborations (WG, VC)</a:t>
                      </a:r>
                      <a:endParaRPr sz="1100">
                        <a:solidFill>
                          <a:srgbClr val="FFFFFF"/>
                        </a:solidFill>
                        <a:latin typeface="Calibri"/>
                        <a:ea typeface="Calibri"/>
                        <a:cs typeface="Calibri"/>
                        <a:sym typeface="Calibri"/>
                      </a:endParaRPr>
                    </a:p>
                    <a:p>
                      <a:pPr indent="-298450" lvl="0" marL="457200" rtl="0" algn="l">
                        <a:spcBef>
                          <a:spcPts val="0"/>
                        </a:spcBef>
                        <a:spcAft>
                          <a:spcPts val="0"/>
                        </a:spcAft>
                        <a:buClr>
                          <a:srgbClr val="FFFFFF"/>
                        </a:buClr>
                        <a:buSzPts val="1100"/>
                        <a:buFont typeface="Calibri"/>
                        <a:buChar char="●"/>
                      </a:pPr>
                      <a:r>
                        <a:rPr lang="en-GB" sz="1100">
                          <a:solidFill>
                            <a:srgbClr val="FFFFFF"/>
                          </a:solidFill>
                          <a:latin typeface="Calibri"/>
                          <a:ea typeface="Calibri"/>
                          <a:cs typeface="Calibri"/>
                          <a:sym typeface="Calibri"/>
                        </a:rPr>
                        <a:t>CEOS Partnerships activity</a:t>
                      </a:r>
                      <a:endParaRPr sz="1100">
                        <a:solidFill>
                          <a:srgbClr val="FFFFFF"/>
                        </a:solidFill>
                        <a:latin typeface="Calibri"/>
                        <a:ea typeface="Calibri"/>
                        <a:cs typeface="Calibri"/>
                        <a:sym typeface="Calibri"/>
                      </a:endParaRPr>
                    </a:p>
                    <a:p>
                      <a:pPr indent="0" lvl="0" marL="457200" rtl="0" algn="l">
                        <a:spcBef>
                          <a:spcPts val="0"/>
                        </a:spcBef>
                        <a:spcAft>
                          <a:spcPts val="0"/>
                        </a:spcAft>
                        <a:buNone/>
                      </a:pPr>
                      <a:r>
                        <a:t/>
                      </a:r>
                      <a:endParaRPr sz="1100">
                        <a:solidFill>
                          <a:srgbClr val="FFFFFF"/>
                        </a:solidFill>
                        <a:latin typeface="Calibri"/>
                        <a:ea typeface="Calibri"/>
                        <a:cs typeface="Calibri"/>
                        <a:sym typeface="Calibri"/>
                      </a:endParaRPr>
                    </a:p>
                  </a:txBody>
                  <a:tcPr marT="45725" marB="45725" marR="45725" marL="45725" anchor="ctr">
                    <a:lnL cap="flat" cmpd="sng" w="6350">
                      <a:solidFill>
                        <a:srgbClr val="000080"/>
                      </a:solidFill>
                      <a:prstDash val="solid"/>
                      <a:round/>
                      <a:headEnd len="sm" w="sm" type="none"/>
                      <a:tailEnd len="sm" w="sm" type="none"/>
                    </a:lnL>
                    <a:lnR cap="flat" cmpd="sng" w="6350">
                      <a:solidFill>
                        <a:srgbClr val="000080"/>
                      </a:solidFill>
                      <a:prstDash val="solid"/>
                      <a:round/>
                      <a:headEnd len="sm" w="sm" type="none"/>
                      <a:tailEnd len="sm" w="sm" type="none"/>
                    </a:lnR>
                    <a:lnT cap="flat" cmpd="sng" w="6350">
                      <a:solidFill>
                        <a:srgbClr val="000080"/>
                      </a:solidFill>
                      <a:prstDash val="solid"/>
                      <a:round/>
                      <a:headEnd len="sm" w="sm" type="none"/>
                      <a:tailEnd len="sm" w="sm" type="none"/>
                    </a:lnT>
                    <a:lnB cap="flat" cmpd="sng" w="6350">
                      <a:solidFill>
                        <a:srgbClr val="000080"/>
                      </a:solidFill>
                      <a:prstDash val="solid"/>
                      <a:round/>
                      <a:headEnd len="sm" w="sm" type="none"/>
                      <a:tailEnd len="sm" w="sm" type="none"/>
                    </a:lnB>
                    <a:solidFill>
                      <a:srgbClr val="45818E"/>
                    </a:solidFill>
                  </a:tcPr>
                </a:tc>
                <a:tc hMerge="1"/>
                <a:tc hMerge="1"/>
                <a:tc hMerge="1"/>
                <a:tc hMerge="1"/>
              </a:tr>
              <a:tr h="91450">
                <a:tc gridSpan="2">
                  <a:txBody>
                    <a:bodyPr/>
                    <a:lstStyle/>
                    <a:p>
                      <a:pPr indent="0" lvl="0" marL="0" rtl="0" algn="l">
                        <a:spcBef>
                          <a:spcPts val="300"/>
                        </a:spcBef>
                        <a:spcAft>
                          <a:spcPts val="300"/>
                        </a:spcAft>
                        <a:buNone/>
                      </a:pPr>
                      <a:r>
                        <a:rPr b="1" lang="en-GB" sz="1100">
                          <a:latin typeface="Calibri"/>
                          <a:ea typeface="Calibri"/>
                          <a:cs typeface="Calibri"/>
                          <a:sym typeface="Calibri"/>
                        </a:rPr>
                        <a:t>10:30 - 10:50 | Coffee Break and Networking </a:t>
                      </a:r>
                      <a:endParaRPr b="1" sz="1100">
                        <a:latin typeface="Calibri"/>
                        <a:ea typeface="Calibri"/>
                        <a:cs typeface="Calibri"/>
                        <a:sym typeface="Calibri"/>
                      </a:endParaRPr>
                    </a:p>
                  </a:txBody>
                  <a:tcPr marT="45725" marB="45725" marR="45725" marL="45725" anchor="ctr">
                    <a:lnL cap="flat" cmpd="sng" w="6350">
                      <a:solidFill>
                        <a:srgbClr val="000080"/>
                      </a:solidFill>
                      <a:prstDash val="solid"/>
                      <a:round/>
                      <a:headEnd len="sm" w="sm" type="none"/>
                      <a:tailEnd len="sm" w="sm" type="none"/>
                    </a:lnL>
                    <a:lnR cap="flat" cmpd="sng" w="6350">
                      <a:solidFill>
                        <a:srgbClr val="D9EAD3"/>
                      </a:solidFill>
                      <a:prstDash val="solid"/>
                      <a:round/>
                      <a:headEnd len="sm" w="sm" type="none"/>
                      <a:tailEnd len="sm" w="sm" type="none"/>
                    </a:lnR>
                    <a:lnT cap="flat" cmpd="sng" w="6350">
                      <a:solidFill>
                        <a:srgbClr val="000080"/>
                      </a:solidFill>
                      <a:prstDash val="solid"/>
                      <a:round/>
                      <a:headEnd len="sm" w="sm" type="none"/>
                      <a:tailEnd len="sm" w="sm" type="none"/>
                    </a:lnT>
                    <a:lnB cap="flat" cmpd="sng" w="6350">
                      <a:solidFill>
                        <a:srgbClr val="000080"/>
                      </a:solidFill>
                      <a:prstDash val="solid"/>
                      <a:round/>
                      <a:headEnd len="sm" w="sm" type="none"/>
                      <a:tailEnd len="sm" w="sm" type="none"/>
                    </a:lnB>
                    <a:solidFill>
                      <a:srgbClr val="D9EAD3"/>
                    </a:solidFill>
                  </a:tcPr>
                </a:tc>
                <a:tc hMerge="1"/>
                <a:tc>
                  <a:txBody>
                    <a:bodyPr/>
                    <a:lstStyle/>
                    <a:p>
                      <a:pPr indent="0" lvl="0" marL="0" rtl="0" algn="ctr">
                        <a:spcBef>
                          <a:spcPts val="300"/>
                        </a:spcBef>
                        <a:spcAft>
                          <a:spcPts val="300"/>
                        </a:spcAft>
                        <a:buNone/>
                      </a:pPr>
                      <a:r>
                        <a:t/>
                      </a:r>
                      <a:endParaRPr b="1" sz="1100">
                        <a:latin typeface="Calibri"/>
                        <a:ea typeface="Calibri"/>
                        <a:cs typeface="Calibri"/>
                        <a:sym typeface="Calibri"/>
                      </a:endParaRPr>
                    </a:p>
                  </a:txBody>
                  <a:tcPr marT="45725" marB="45725" marR="45725" marL="45725" anchor="ctr">
                    <a:lnL cap="flat" cmpd="sng" w="6350">
                      <a:solidFill>
                        <a:srgbClr val="D9EAD3"/>
                      </a:solidFill>
                      <a:prstDash val="solid"/>
                      <a:round/>
                      <a:headEnd len="sm" w="sm" type="none"/>
                      <a:tailEnd len="sm" w="sm" type="none"/>
                    </a:lnL>
                    <a:lnR cap="flat" cmpd="sng" w="6350">
                      <a:solidFill>
                        <a:srgbClr val="D9EAD3"/>
                      </a:solidFill>
                      <a:prstDash val="solid"/>
                      <a:round/>
                      <a:headEnd len="sm" w="sm" type="none"/>
                      <a:tailEnd len="sm" w="sm" type="none"/>
                    </a:lnR>
                    <a:lnT cap="flat" cmpd="sng" w="6350">
                      <a:solidFill>
                        <a:srgbClr val="000080"/>
                      </a:solidFill>
                      <a:prstDash val="solid"/>
                      <a:round/>
                      <a:headEnd len="sm" w="sm" type="none"/>
                      <a:tailEnd len="sm" w="sm" type="none"/>
                    </a:lnT>
                    <a:lnB cap="flat" cmpd="sng" w="6350">
                      <a:solidFill>
                        <a:srgbClr val="000080"/>
                      </a:solidFill>
                      <a:prstDash val="solid"/>
                      <a:round/>
                      <a:headEnd len="sm" w="sm" type="none"/>
                      <a:tailEnd len="sm" w="sm" type="none"/>
                    </a:lnB>
                    <a:solidFill>
                      <a:srgbClr val="D9EAD3"/>
                    </a:solidFill>
                  </a:tcPr>
                </a:tc>
                <a:tc gridSpan="2">
                  <a:txBody>
                    <a:bodyPr/>
                    <a:lstStyle/>
                    <a:p>
                      <a:pPr indent="0" lvl="0" marL="0" rtl="0" algn="ctr">
                        <a:spcBef>
                          <a:spcPts val="300"/>
                        </a:spcBef>
                        <a:spcAft>
                          <a:spcPts val="300"/>
                        </a:spcAft>
                        <a:buNone/>
                      </a:pPr>
                      <a:r>
                        <a:t/>
                      </a:r>
                      <a:endParaRPr b="1" sz="1100">
                        <a:latin typeface="Calibri"/>
                        <a:ea typeface="Calibri"/>
                        <a:cs typeface="Calibri"/>
                        <a:sym typeface="Calibri"/>
                      </a:endParaRPr>
                    </a:p>
                  </a:txBody>
                  <a:tcPr marT="45725" marB="45725" marR="45725" marL="45725" anchor="ctr">
                    <a:lnL cap="flat" cmpd="sng" w="6350">
                      <a:solidFill>
                        <a:srgbClr val="D9EAD3"/>
                      </a:solidFill>
                      <a:prstDash val="solid"/>
                      <a:round/>
                      <a:headEnd len="sm" w="sm" type="none"/>
                      <a:tailEnd len="sm" w="sm" type="none"/>
                    </a:lnL>
                    <a:lnR cap="flat" cmpd="sng" w="6350">
                      <a:solidFill>
                        <a:srgbClr val="000080"/>
                      </a:solidFill>
                      <a:prstDash val="solid"/>
                      <a:round/>
                      <a:headEnd len="sm" w="sm" type="none"/>
                      <a:tailEnd len="sm" w="sm" type="none"/>
                    </a:lnR>
                    <a:lnT cap="flat" cmpd="sng" w="6350">
                      <a:solidFill>
                        <a:srgbClr val="000080"/>
                      </a:solidFill>
                      <a:prstDash val="solid"/>
                      <a:round/>
                      <a:headEnd len="sm" w="sm" type="none"/>
                      <a:tailEnd len="sm" w="sm" type="none"/>
                    </a:lnT>
                    <a:lnB cap="flat" cmpd="sng" w="6350">
                      <a:solidFill>
                        <a:srgbClr val="000080"/>
                      </a:solidFill>
                      <a:prstDash val="solid"/>
                      <a:round/>
                      <a:headEnd len="sm" w="sm" type="none"/>
                      <a:tailEnd len="sm" w="sm" type="none"/>
                    </a:lnB>
                    <a:solidFill>
                      <a:srgbClr val="D9EAD3"/>
                    </a:solidFill>
                  </a:tcPr>
                </a:tc>
                <a:tc hMerge="1"/>
              </a:tr>
              <a:tr h="91450">
                <a:tc gridSpan="5">
                  <a:txBody>
                    <a:bodyPr/>
                    <a:lstStyle/>
                    <a:p>
                      <a:pPr indent="0" lvl="0" marL="0" rtl="0" algn="l">
                        <a:lnSpc>
                          <a:spcPct val="115000"/>
                        </a:lnSpc>
                        <a:spcBef>
                          <a:spcPts val="300"/>
                        </a:spcBef>
                        <a:spcAft>
                          <a:spcPts val="0"/>
                        </a:spcAft>
                        <a:buNone/>
                      </a:pPr>
                      <a:r>
                        <a:rPr b="1" lang="en-GB" sz="1200">
                          <a:solidFill>
                            <a:srgbClr val="FFFFFF"/>
                          </a:solidFill>
                          <a:latin typeface="Calibri"/>
                          <a:ea typeface="Calibri"/>
                          <a:cs typeface="Calibri"/>
                          <a:sym typeface="Calibri"/>
                        </a:rPr>
                        <a:t>10:50 - 11:50 | Session 2: CEOS Member Agency and Company Exchange</a:t>
                      </a:r>
                      <a:endParaRPr>
                        <a:solidFill>
                          <a:srgbClr val="FFFFFF"/>
                        </a:solidFill>
                        <a:latin typeface="Calibri"/>
                        <a:ea typeface="Calibri"/>
                        <a:cs typeface="Calibri"/>
                        <a:sym typeface="Calibri"/>
                      </a:endParaRPr>
                    </a:p>
                    <a:p>
                      <a:pPr indent="-298450" lvl="0" marL="457200" rtl="0" algn="l">
                        <a:spcBef>
                          <a:spcPts val="300"/>
                        </a:spcBef>
                        <a:spcAft>
                          <a:spcPts val="0"/>
                        </a:spcAft>
                        <a:buClr>
                          <a:srgbClr val="FFFFFF"/>
                        </a:buClr>
                        <a:buSzPts val="1100"/>
                        <a:buFont typeface="Calibri"/>
                        <a:buChar char="●"/>
                      </a:pPr>
                      <a:r>
                        <a:rPr lang="en-GB" sz="1100">
                          <a:solidFill>
                            <a:srgbClr val="FFFFFF"/>
                          </a:solidFill>
                          <a:latin typeface="Calibri"/>
                          <a:ea typeface="Calibri"/>
                          <a:cs typeface="Calibri"/>
                          <a:sym typeface="Calibri"/>
                        </a:rPr>
                        <a:t>International CEOS agency perspectives on commercial sector cooperation </a:t>
                      </a:r>
                      <a:endParaRPr sz="1100">
                        <a:solidFill>
                          <a:srgbClr val="FFFFFF"/>
                        </a:solidFill>
                        <a:latin typeface="Calibri"/>
                        <a:ea typeface="Calibri"/>
                        <a:cs typeface="Calibri"/>
                        <a:sym typeface="Calibri"/>
                      </a:endParaRPr>
                    </a:p>
                    <a:p>
                      <a:pPr indent="-298450" lvl="0" marL="457200" rtl="0" algn="l">
                        <a:spcBef>
                          <a:spcPts val="0"/>
                        </a:spcBef>
                        <a:spcAft>
                          <a:spcPts val="0"/>
                        </a:spcAft>
                        <a:buClr>
                          <a:srgbClr val="FFFFFF"/>
                        </a:buClr>
                        <a:buSzPts val="1100"/>
                        <a:buFont typeface="Calibri"/>
                        <a:buChar char="●"/>
                      </a:pPr>
                      <a:r>
                        <a:rPr lang="en-GB" sz="1100">
                          <a:solidFill>
                            <a:srgbClr val="FFFFFF"/>
                          </a:solidFill>
                          <a:latin typeface="Calibri"/>
                          <a:ea typeface="Calibri"/>
                          <a:cs typeface="Calibri"/>
                          <a:sym typeface="Calibri"/>
                        </a:rPr>
                        <a:t>Q + A session with agencies</a:t>
                      </a:r>
                      <a:endParaRPr sz="1100">
                        <a:solidFill>
                          <a:srgbClr val="FFFFFF"/>
                        </a:solidFill>
                        <a:latin typeface="Calibri"/>
                        <a:ea typeface="Calibri"/>
                        <a:cs typeface="Calibri"/>
                        <a:sym typeface="Calibri"/>
                      </a:endParaRPr>
                    </a:p>
                    <a:p>
                      <a:pPr indent="0" lvl="0" marL="457200" rtl="0" algn="l">
                        <a:spcBef>
                          <a:spcPts val="0"/>
                        </a:spcBef>
                        <a:spcAft>
                          <a:spcPts val="0"/>
                        </a:spcAft>
                        <a:buNone/>
                      </a:pPr>
                      <a:r>
                        <a:t/>
                      </a:r>
                      <a:endParaRPr sz="1100">
                        <a:solidFill>
                          <a:srgbClr val="FFFFFF"/>
                        </a:solidFill>
                        <a:latin typeface="Calibri"/>
                        <a:ea typeface="Calibri"/>
                        <a:cs typeface="Calibri"/>
                        <a:sym typeface="Calibri"/>
                      </a:endParaRPr>
                    </a:p>
                  </a:txBody>
                  <a:tcPr marT="45725" marB="45725" marR="45725" marL="45725" anchor="ctr">
                    <a:lnL cap="flat" cmpd="sng" w="6350">
                      <a:solidFill>
                        <a:srgbClr val="000080"/>
                      </a:solidFill>
                      <a:prstDash val="solid"/>
                      <a:round/>
                      <a:headEnd len="sm" w="sm" type="none"/>
                      <a:tailEnd len="sm" w="sm" type="none"/>
                    </a:lnL>
                    <a:lnR cap="flat" cmpd="sng" w="6350">
                      <a:solidFill>
                        <a:srgbClr val="000080"/>
                      </a:solidFill>
                      <a:prstDash val="solid"/>
                      <a:round/>
                      <a:headEnd len="sm" w="sm" type="none"/>
                      <a:tailEnd len="sm" w="sm" type="none"/>
                    </a:lnR>
                    <a:lnT cap="flat" cmpd="sng" w="6350">
                      <a:solidFill>
                        <a:srgbClr val="000080"/>
                      </a:solidFill>
                      <a:prstDash val="solid"/>
                      <a:round/>
                      <a:headEnd len="sm" w="sm" type="none"/>
                      <a:tailEnd len="sm" w="sm" type="none"/>
                    </a:lnT>
                    <a:lnB cap="flat" cmpd="sng" w="6350">
                      <a:solidFill>
                        <a:srgbClr val="000080"/>
                      </a:solidFill>
                      <a:prstDash val="solid"/>
                      <a:round/>
                      <a:headEnd len="sm" w="sm" type="none"/>
                      <a:tailEnd len="sm" w="sm" type="none"/>
                    </a:lnB>
                    <a:solidFill>
                      <a:srgbClr val="45818E"/>
                    </a:solidFill>
                  </a:tcPr>
                </a:tc>
                <a:tc hMerge="1"/>
                <a:tc hMerge="1"/>
                <a:tc hMerge="1"/>
                <a:tc hMerge="1"/>
              </a:tr>
              <a:tr h="91450">
                <a:tc gridSpan="5">
                  <a:txBody>
                    <a:bodyPr/>
                    <a:lstStyle/>
                    <a:p>
                      <a:pPr indent="0" lvl="0" marL="0" rtl="0" algn="l">
                        <a:lnSpc>
                          <a:spcPct val="115000"/>
                        </a:lnSpc>
                        <a:spcBef>
                          <a:spcPts val="300"/>
                        </a:spcBef>
                        <a:spcAft>
                          <a:spcPts val="0"/>
                        </a:spcAft>
                        <a:buNone/>
                      </a:pPr>
                      <a:r>
                        <a:rPr b="1" lang="en-GB" sz="1200">
                          <a:solidFill>
                            <a:srgbClr val="FFFFFF"/>
                          </a:solidFill>
                          <a:latin typeface="Calibri"/>
                          <a:ea typeface="Calibri"/>
                          <a:cs typeface="Calibri"/>
                          <a:sym typeface="Calibri"/>
                        </a:rPr>
                        <a:t>11:50 - 12:30 | Session 3: Calibration and Validation</a:t>
                      </a:r>
                      <a:endParaRPr>
                        <a:solidFill>
                          <a:srgbClr val="FFFFFF"/>
                        </a:solidFill>
                        <a:latin typeface="Calibri"/>
                        <a:ea typeface="Calibri"/>
                        <a:cs typeface="Calibri"/>
                        <a:sym typeface="Calibri"/>
                      </a:endParaRPr>
                    </a:p>
                    <a:p>
                      <a:pPr indent="-298450" lvl="0" marL="457200" rtl="0" algn="l">
                        <a:spcBef>
                          <a:spcPts val="300"/>
                        </a:spcBef>
                        <a:spcAft>
                          <a:spcPts val="0"/>
                        </a:spcAft>
                        <a:buClr>
                          <a:srgbClr val="FFFFFF"/>
                        </a:buClr>
                        <a:buSzPts val="1100"/>
                        <a:buFont typeface="Calibri"/>
                        <a:buChar char="●"/>
                      </a:pPr>
                      <a:r>
                        <a:rPr lang="en-GB" sz="1100">
                          <a:solidFill>
                            <a:srgbClr val="FFFFFF"/>
                          </a:solidFill>
                          <a:latin typeface="Calibri"/>
                          <a:ea typeface="Calibri"/>
                          <a:cs typeface="Calibri"/>
                          <a:sym typeface="Calibri"/>
                        </a:rPr>
                        <a:t>Overview of CEOS cal/val activities</a:t>
                      </a:r>
                      <a:endParaRPr sz="1100">
                        <a:solidFill>
                          <a:srgbClr val="FFFFFF"/>
                        </a:solidFill>
                        <a:latin typeface="Calibri"/>
                        <a:ea typeface="Calibri"/>
                        <a:cs typeface="Calibri"/>
                        <a:sym typeface="Calibri"/>
                      </a:endParaRPr>
                    </a:p>
                    <a:p>
                      <a:pPr indent="-298450" lvl="0" marL="457200" rtl="0" algn="l">
                        <a:spcBef>
                          <a:spcPts val="0"/>
                        </a:spcBef>
                        <a:spcAft>
                          <a:spcPts val="0"/>
                        </a:spcAft>
                        <a:buClr>
                          <a:srgbClr val="FFFFFF"/>
                        </a:buClr>
                        <a:buSzPts val="1100"/>
                        <a:buFont typeface="Calibri"/>
                        <a:buChar char="●"/>
                      </a:pPr>
                      <a:r>
                        <a:rPr lang="en-GB" sz="1100">
                          <a:solidFill>
                            <a:srgbClr val="FFFFFF"/>
                          </a:solidFill>
                          <a:latin typeface="Calibri"/>
                          <a:ea typeface="Calibri"/>
                          <a:cs typeface="Calibri"/>
                          <a:sym typeface="Calibri"/>
                        </a:rPr>
                        <a:t>Commercial perspective on cal/val opportunities</a:t>
                      </a:r>
                      <a:endParaRPr sz="1100">
                        <a:solidFill>
                          <a:srgbClr val="FFFFFF"/>
                        </a:solidFill>
                        <a:latin typeface="Calibri"/>
                        <a:ea typeface="Calibri"/>
                        <a:cs typeface="Calibri"/>
                        <a:sym typeface="Calibri"/>
                      </a:endParaRPr>
                    </a:p>
                    <a:p>
                      <a:pPr indent="-298450" lvl="0" marL="457200" rtl="0" algn="l">
                        <a:spcBef>
                          <a:spcPts val="0"/>
                        </a:spcBef>
                        <a:spcAft>
                          <a:spcPts val="0"/>
                        </a:spcAft>
                        <a:buClr>
                          <a:srgbClr val="FFFFFF"/>
                        </a:buClr>
                        <a:buSzPts val="1100"/>
                        <a:buFont typeface="Calibri"/>
                        <a:buChar char="●"/>
                      </a:pPr>
                      <a:r>
                        <a:rPr lang="en-GB" sz="1100">
                          <a:solidFill>
                            <a:srgbClr val="FFFFFF"/>
                          </a:solidFill>
                          <a:latin typeface="Calibri"/>
                          <a:ea typeface="Calibri"/>
                          <a:cs typeface="Calibri"/>
                          <a:sym typeface="Calibri"/>
                        </a:rPr>
                        <a:t>Opportunities in cal/val activity</a:t>
                      </a:r>
                      <a:endParaRPr sz="1100">
                        <a:solidFill>
                          <a:srgbClr val="FFFFFF"/>
                        </a:solidFill>
                        <a:latin typeface="Calibri"/>
                        <a:ea typeface="Calibri"/>
                        <a:cs typeface="Calibri"/>
                        <a:sym typeface="Calibri"/>
                      </a:endParaRPr>
                    </a:p>
                    <a:p>
                      <a:pPr indent="0" lvl="0" marL="457200" rtl="0" algn="l">
                        <a:spcBef>
                          <a:spcPts val="0"/>
                        </a:spcBef>
                        <a:spcAft>
                          <a:spcPts val="0"/>
                        </a:spcAft>
                        <a:buNone/>
                      </a:pPr>
                      <a:r>
                        <a:t/>
                      </a:r>
                      <a:endParaRPr sz="1100">
                        <a:solidFill>
                          <a:srgbClr val="FFFFFF"/>
                        </a:solidFill>
                        <a:latin typeface="Calibri"/>
                        <a:ea typeface="Calibri"/>
                        <a:cs typeface="Calibri"/>
                        <a:sym typeface="Calibri"/>
                      </a:endParaRPr>
                    </a:p>
                  </a:txBody>
                  <a:tcPr marT="45725" marB="45725" marR="45725" marL="45725" anchor="ctr">
                    <a:lnL cap="flat" cmpd="sng" w="6350">
                      <a:solidFill>
                        <a:srgbClr val="000080"/>
                      </a:solidFill>
                      <a:prstDash val="solid"/>
                      <a:round/>
                      <a:headEnd len="sm" w="sm" type="none"/>
                      <a:tailEnd len="sm" w="sm" type="none"/>
                    </a:lnL>
                    <a:lnR cap="flat" cmpd="sng" w="6350">
                      <a:solidFill>
                        <a:srgbClr val="000080"/>
                      </a:solidFill>
                      <a:prstDash val="solid"/>
                      <a:round/>
                      <a:headEnd len="sm" w="sm" type="none"/>
                      <a:tailEnd len="sm" w="sm" type="none"/>
                    </a:lnR>
                    <a:lnT cap="flat" cmpd="sng" w="6350">
                      <a:solidFill>
                        <a:srgbClr val="000080"/>
                      </a:solidFill>
                      <a:prstDash val="solid"/>
                      <a:round/>
                      <a:headEnd len="sm" w="sm" type="none"/>
                      <a:tailEnd len="sm" w="sm" type="none"/>
                    </a:lnT>
                    <a:lnB cap="flat" cmpd="sng" w="6350">
                      <a:solidFill>
                        <a:srgbClr val="000080"/>
                      </a:solidFill>
                      <a:prstDash val="solid"/>
                      <a:round/>
                      <a:headEnd len="sm" w="sm" type="none"/>
                      <a:tailEnd len="sm" w="sm" type="none"/>
                    </a:lnB>
                    <a:solidFill>
                      <a:srgbClr val="45818E"/>
                    </a:solidFill>
                  </a:tcPr>
                </a:tc>
                <a:tc hMerge="1"/>
                <a:tc hMerge="1"/>
                <a:tc hMerge="1"/>
                <a:tc hMerge="1"/>
              </a:tr>
            </a:tbl>
          </a:graphicData>
        </a:graphic>
      </p:graphicFrame>
      <p:graphicFrame>
        <p:nvGraphicFramePr>
          <p:cNvPr id="1102" name="Google Shape;1102;p139"/>
          <p:cNvGraphicFramePr/>
          <p:nvPr/>
        </p:nvGraphicFramePr>
        <p:xfrm>
          <a:off x="6520225" y="1839500"/>
          <a:ext cx="3000000" cy="3000000"/>
        </p:xfrm>
        <a:graphic>
          <a:graphicData uri="http://schemas.openxmlformats.org/drawingml/2006/table">
            <a:tbl>
              <a:tblPr bandCol="1" bandRow="1">
                <a:noFill/>
                <a:tableStyleId>{06C3B8ED-F835-462B-9DF2-40FE5E76C77C}</a:tableStyleId>
              </a:tblPr>
              <a:tblGrid>
                <a:gridCol w="467675"/>
                <a:gridCol w="3919925"/>
                <a:gridCol w="433650"/>
                <a:gridCol w="382850"/>
                <a:gridCol w="467675"/>
              </a:tblGrid>
              <a:tr h="332450">
                <a:tc gridSpan="2">
                  <a:txBody>
                    <a:bodyPr/>
                    <a:lstStyle/>
                    <a:p>
                      <a:pPr indent="0" lvl="0" marL="0" rtl="0" algn="l">
                        <a:spcBef>
                          <a:spcPts val="300"/>
                        </a:spcBef>
                        <a:spcAft>
                          <a:spcPts val="300"/>
                        </a:spcAft>
                        <a:buNone/>
                      </a:pPr>
                      <a:r>
                        <a:rPr b="1" lang="en-GB" sz="1100">
                          <a:latin typeface="Calibri"/>
                          <a:ea typeface="Calibri"/>
                          <a:cs typeface="Calibri"/>
                          <a:sym typeface="Calibri"/>
                        </a:rPr>
                        <a:t>12:30 - 1:30 | Lunch | West Court</a:t>
                      </a:r>
                      <a:endParaRPr b="1" sz="1100">
                        <a:latin typeface="Calibri"/>
                        <a:ea typeface="Calibri"/>
                        <a:cs typeface="Calibri"/>
                        <a:sym typeface="Calibri"/>
                      </a:endParaRPr>
                    </a:p>
                  </a:txBody>
                  <a:tcPr marT="45725" marB="45725" marR="45725" marL="45725" anchor="ctr">
                    <a:lnL cap="flat" cmpd="sng" w="6350">
                      <a:solidFill>
                        <a:srgbClr val="000080"/>
                      </a:solidFill>
                      <a:prstDash val="solid"/>
                      <a:round/>
                      <a:headEnd len="sm" w="sm" type="none"/>
                      <a:tailEnd len="sm" w="sm" type="none"/>
                    </a:lnL>
                    <a:lnR cap="flat" cmpd="sng" w="6350">
                      <a:solidFill>
                        <a:srgbClr val="D9EAD3"/>
                      </a:solidFill>
                      <a:prstDash val="solid"/>
                      <a:round/>
                      <a:headEnd len="sm" w="sm" type="none"/>
                      <a:tailEnd len="sm" w="sm" type="none"/>
                    </a:lnR>
                    <a:lnT cap="flat" cmpd="sng" w="6350">
                      <a:solidFill>
                        <a:srgbClr val="000080"/>
                      </a:solidFill>
                      <a:prstDash val="solid"/>
                      <a:round/>
                      <a:headEnd len="sm" w="sm" type="none"/>
                      <a:tailEnd len="sm" w="sm" type="none"/>
                    </a:lnT>
                    <a:lnB cap="flat" cmpd="sng" w="6350">
                      <a:solidFill>
                        <a:srgbClr val="000080"/>
                      </a:solidFill>
                      <a:prstDash val="solid"/>
                      <a:round/>
                      <a:headEnd len="sm" w="sm" type="none"/>
                      <a:tailEnd len="sm" w="sm" type="none"/>
                    </a:lnB>
                    <a:solidFill>
                      <a:srgbClr val="D9EAD3"/>
                    </a:solidFill>
                  </a:tcPr>
                </a:tc>
                <a:tc hMerge="1"/>
                <a:tc>
                  <a:txBody>
                    <a:bodyPr/>
                    <a:lstStyle/>
                    <a:p>
                      <a:pPr indent="0" lvl="0" marL="0" rtl="0" algn="ctr">
                        <a:spcBef>
                          <a:spcPts val="300"/>
                        </a:spcBef>
                        <a:spcAft>
                          <a:spcPts val="300"/>
                        </a:spcAft>
                        <a:buNone/>
                      </a:pPr>
                      <a:r>
                        <a:t/>
                      </a:r>
                      <a:endParaRPr b="1" sz="1100">
                        <a:latin typeface="Calibri"/>
                        <a:ea typeface="Calibri"/>
                        <a:cs typeface="Calibri"/>
                        <a:sym typeface="Calibri"/>
                      </a:endParaRPr>
                    </a:p>
                  </a:txBody>
                  <a:tcPr marT="45725" marB="45725" marR="45725" marL="45725" anchor="ctr">
                    <a:lnL cap="flat" cmpd="sng" w="6350">
                      <a:solidFill>
                        <a:srgbClr val="D9EAD3"/>
                      </a:solidFill>
                      <a:prstDash val="solid"/>
                      <a:round/>
                      <a:headEnd len="sm" w="sm" type="none"/>
                      <a:tailEnd len="sm" w="sm" type="none"/>
                    </a:lnL>
                    <a:lnR cap="flat" cmpd="sng" w="6350">
                      <a:solidFill>
                        <a:srgbClr val="D9EAD3"/>
                      </a:solidFill>
                      <a:prstDash val="solid"/>
                      <a:round/>
                      <a:headEnd len="sm" w="sm" type="none"/>
                      <a:tailEnd len="sm" w="sm" type="none"/>
                    </a:lnR>
                    <a:lnT cap="flat" cmpd="sng" w="6350">
                      <a:solidFill>
                        <a:srgbClr val="000080"/>
                      </a:solidFill>
                      <a:prstDash val="solid"/>
                      <a:round/>
                      <a:headEnd len="sm" w="sm" type="none"/>
                      <a:tailEnd len="sm" w="sm" type="none"/>
                    </a:lnT>
                    <a:lnB cap="flat" cmpd="sng" w="6350">
                      <a:solidFill>
                        <a:srgbClr val="000080"/>
                      </a:solidFill>
                      <a:prstDash val="solid"/>
                      <a:round/>
                      <a:headEnd len="sm" w="sm" type="none"/>
                      <a:tailEnd len="sm" w="sm" type="none"/>
                    </a:lnB>
                    <a:solidFill>
                      <a:srgbClr val="D9EAD3"/>
                    </a:solidFill>
                  </a:tcPr>
                </a:tc>
                <a:tc gridSpan="2">
                  <a:txBody>
                    <a:bodyPr/>
                    <a:lstStyle/>
                    <a:p>
                      <a:pPr indent="0" lvl="0" marL="0" rtl="0" algn="ctr">
                        <a:spcBef>
                          <a:spcPts val="300"/>
                        </a:spcBef>
                        <a:spcAft>
                          <a:spcPts val="300"/>
                        </a:spcAft>
                        <a:buNone/>
                      </a:pPr>
                      <a:r>
                        <a:t/>
                      </a:r>
                      <a:endParaRPr b="1" sz="1100">
                        <a:latin typeface="Calibri"/>
                        <a:ea typeface="Calibri"/>
                        <a:cs typeface="Calibri"/>
                        <a:sym typeface="Calibri"/>
                      </a:endParaRPr>
                    </a:p>
                  </a:txBody>
                  <a:tcPr marT="45725" marB="45725" marR="45725" marL="45725" anchor="ctr">
                    <a:lnL cap="flat" cmpd="sng" w="6350">
                      <a:solidFill>
                        <a:srgbClr val="D9EAD3"/>
                      </a:solidFill>
                      <a:prstDash val="solid"/>
                      <a:round/>
                      <a:headEnd len="sm" w="sm" type="none"/>
                      <a:tailEnd len="sm" w="sm" type="none"/>
                    </a:lnL>
                    <a:lnR cap="flat" cmpd="sng" w="6350">
                      <a:solidFill>
                        <a:srgbClr val="000080"/>
                      </a:solidFill>
                      <a:prstDash val="solid"/>
                      <a:round/>
                      <a:headEnd len="sm" w="sm" type="none"/>
                      <a:tailEnd len="sm" w="sm" type="none"/>
                    </a:lnR>
                    <a:lnT cap="flat" cmpd="sng" w="6350">
                      <a:solidFill>
                        <a:srgbClr val="000080"/>
                      </a:solidFill>
                      <a:prstDash val="solid"/>
                      <a:round/>
                      <a:headEnd len="sm" w="sm" type="none"/>
                      <a:tailEnd len="sm" w="sm" type="none"/>
                    </a:lnT>
                    <a:lnB cap="flat" cmpd="sng" w="6350">
                      <a:solidFill>
                        <a:srgbClr val="000080"/>
                      </a:solidFill>
                      <a:prstDash val="solid"/>
                      <a:round/>
                      <a:headEnd len="sm" w="sm" type="none"/>
                      <a:tailEnd len="sm" w="sm" type="none"/>
                    </a:lnB>
                    <a:solidFill>
                      <a:srgbClr val="D9EAD3"/>
                    </a:solidFill>
                  </a:tcPr>
                </a:tc>
                <a:tc hMerge="1"/>
              </a:tr>
              <a:tr h="91450">
                <a:tc gridSpan="5">
                  <a:txBody>
                    <a:bodyPr/>
                    <a:lstStyle/>
                    <a:p>
                      <a:pPr indent="0" lvl="0" marL="0" rtl="0" algn="l">
                        <a:lnSpc>
                          <a:spcPct val="115000"/>
                        </a:lnSpc>
                        <a:spcBef>
                          <a:spcPts val="300"/>
                        </a:spcBef>
                        <a:spcAft>
                          <a:spcPts val="0"/>
                        </a:spcAft>
                        <a:buNone/>
                      </a:pPr>
                      <a:r>
                        <a:rPr b="1" lang="en-GB" sz="1200">
                          <a:solidFill>
                            <a:srgbClr val="FFFFFF"/>
                          </a:solidFill>
                          <a:latin typeface="Calibri"/>
                          <a:ea typeface="Calibri"/>
                          <a:cs typeface="Calibri"/>
                          <a:sym typeface="Calibri"/>
                        </a:rPr>
                        <a:t>1:30 - 3:10 | Session 4: Data Interoperability and  Analysis Ready Data</a:t>
                      </a:r>
                      <a:endParaRPr b="1" sz="1200">
                        <a:solidFill>
                          <a:srgbClr val="FFFFFF"/>
                        </a:solidFill>
                        <a:latin typeface="Calibri"/>
                        <a:ea typeface="Calibri"/>
                        <a:cs typeface="Calibri"/>
                        <a:sym typeface="Calibri"/>
                      </a:endParaRPr>
                    </a:p>
                    <a:p>
                      <a:pPr indent="0" lvl="0" marL="0" rtl="0" algn="l">
                        <a:spcBef>
                          <a:spcPts val="300"/>
                        </a:spcBef>
                        <a:spcAft>
                          <a:spcPts val="0"/>
                        </a:spcAft>
                        <a:buNone/>
                      </a:pPr>
                      <a:r>
                        <a:rPr lang="en-GB" sz="1100">
                          <a:solidFill>
                            <a:srgbClr val="FFFFFF"/>
                          </a:solidFill>
                          <a:latin typeface="Calibri"/>
                          <a:ea typeface="Calibri"/>
                          <a:cs typeface="Calibri"/>
                          <a:sym typeface="Calibri"/>
                        </a:rPr>
                        <a:t>Topics:</a:t>
                      </a:r>
                      <a:endParaRPr sz="1100">
                        <a:solidFill>
                          <a:srgbClr val="FFFFFF"/>
                        </a:solidFill>
                        <a:latin typeface="Calibri"/>
                        <a:ea typeface="Calibri"/>
                        <a:cs typeface="Calibri"/>
                        <a:sym typeface="Calibri"/>
                      </a:endParaRPr>
                    </a:p>
                    <a:p>
                      <a:pPr indent="-298450" lvl="0" marL="457200" rtl="0" algn="l">
                        <a:spcBef>
                          <a:spcPts val="0"/>
                        </a:spcBef>
                        <a:spcAft>
                          <a:spcPts val="0"/>
                        </a:spcAft>
                        <a:buClr>
                          <a:srgbClr val="FFFFFF"/>
                        </a:buClr>
                        <a:buSzPts val="1100"/>
                        <a:buFont typeface="Calibri"/>
                        <a:buChar char="●"/>
                      </a:pPr>
                      <a:r>
                        <a:rPr lang="en-GB" sz="1100">
                          <a:solidFill>
                            <a:srgbClr val="FFFFFF"/>
                          </a:solidFill>
                          <a:latin typeface="Calibri"/>
                          <a:ea typeface="Calibri"/>
                          <a:cs typeface="Calibri"/>
                          <a:sym typeface="Calibri"/>
                        </a:rPr>
                        <a:t>Overview of CEOS Interoperability Handbook  and CEOS- ARD opportunities</a:t>
                      </a:r>
                      <a:endParaRPr sz="1100">
                        <a:solidFill>
                          <a:srgbClr val="FFFFFF"/>
                        </a:solidFill>
                        <a:latin typeface="Calibri"/>
                        <a:ea typeface="Calibri"/>
                        <a:cs typeface="Calibri"/>
                        <a:sym typeface="Calibri"/>
                      </a:endParaRPr>
                    </a:p>
                    <a:p>
                      <a:pPr indent="-298450" lvl="0" marL="457200" rtl="0" algn="l">
                        <a:spcBef>
                          <a:spcPts val="0"/>
                        </a:spcBef>
                        <a:spcAft>
                          <a:spcPts val="0"/>
                        </a:spcAft>
                        <a:buClr>
                          <a:srgbClr val="FFFFFF"/>
                        </a:buClr>
                        <a:buSzPts val="1100"/>
                        <a:buFont typeface="Calibri"/>
                        <a:buChar char="●"/>
                      </a:pPr>
                      <a:r>
                        <a:rPr lang="en-GB" sz="1100">
                          <a:solidFill>
                            <a:srgbClr val="FFFFFF"/>
                          </a:solidFill>
                          <a:latin typeface="Calibri"/>
                          <a:ea typeface="Calibri"/>
                          <a:cs typeface="Calibri"/>
                          <a:sym typeface="Calibri"/>
                        </a:rPr>
                        <a:t>OGC Satellite Tasking API Presentation</a:t>
                      </a:r>
                      <a:endParaRPr sz="1100">
                        <a:solidFill>
                          <a:srgbClr val="FFFFFF"/>
                        </a:solidFill>
                        <a:latin typeface="Calibri"/>
                        <a:ea typeface="Calibri"/>
                        <a:cs typeface="Calibri"/>
                        <a:sym typeface="Calibri"/>
                      </a:endParaRPr>
                    </a:p>
                    <a:p>
                      <a:pPr indent="-298450" lvl="0" marL="457200" rtl="0" algn="l">
                        <a:spcBef>
                          <a:spcPts val="0"/>
                        </a:spcBef>
                        <a:spcAft>
                          <a:spcPts val="0"/>
                        </a:spcAft>
                        <a:buClr>
                          <a:srgbClr val="FFFFFF"/>
                        </a:buClr>
                        <a:buSzPts val="1100"/>
                        <a:buFont typeface="Calibri"/>
                        <a:buChar char="●"/>
                      </a:pPr>
                      <a:r>
                        <a:rPr lang="en-GB" sz="1100">
                          <a:solidFill>
                            <a:srgbClr val="FFFFFF"/>
                          </a:solidFill>
                          <a:latin typeface="Calibri"/>
                          <a:ea typeface="Calibri"/>
                          <a:cs typeface="Calibri"/>
                          <a:sym typeface="Calibri"/>
                        </a:rPr>
                        <a:t>Private sector perspective and opportunities presentation</a:t>
                      </a:r>
                      <a:endParaRPr sz="1100">
                        <a:solidFill>
                          <a:srgbClr val="FFFFFF"/>
                        </a:solidFill>
                        <a:latin typeface="Calibri"/>
                        <a:ea typeface="Calibri"/>
                        <a:cs typeface="Calibri"/>
                        <a:sym typeface="Calibri"/>
                      </a:endParaRPr>
                    </a:p>
                    <a:p>
                      <a:pPr indent="-298450" lvl="0" marL="457200" rtl="0" algn="l">
                        <a:spcBef>
                          <a:spcPts val="0"/>
                        </a:spcBef>
                        <a:spcAft>
                          <a:spcPts val="0"/>
                        </a:spcAft>
                        <a:buClr>
                          <a:srgbClr val="FFFFFF"/>
                        </a:buClr>
                        <a:buSzPts val="1100"/>
                        <a:buFont typeface="Calibri"/>
                        <a:buChar char="●"/>
                      </a:pPr>
                      <a:r>
                        <a:rPr lang="en-GB" sz="1100">
                          <a:solidFill>
                            <a:srgbClr val="FFFFFF"/>
                          </a:solidFill>
                          <a:latin typeface="Calibri"/>
                          <a:ea typeface="Calibri"/>
                          <a:cs typeface="Calibri"/>
                          <a:sym typeface="Calibri"/>
                        </a:rPr>
                        <a:t>ESA-NASA Joint EO Mission Quality Assessment Framework Presentation</a:t>
                      </a:r>
                      <a:endParaRPr sz="1100">
                        <a:solidFill>
                          <a:srgbClr val="FFFFFF"/>
                        </a:solidFill>
                        <a:latin typeface="Calibri"/>
                        <a:ea typeface="Calibri"/>
                        <a:cs typeface="Calibri"/>
                        <a:sym typeface="Calibri"/>
                      </a:endParaRPr>
                    </a:p>
                    <a:p>
                      <a:pPr indent="-298450" lvl="0" marL="457200" rtl="0" algn="l">
                        <a:spcBef>
                          <a:spcPts val="0"/>
                        </a:spcBef>
                        <a:spcAft>
                          <a:spcPts val="0"/>
                        </a:spcAft>
                        <a:buClr>
                          <a:srgbClr val="FFFFFF"/>
                        </a:buClr>
                        <a:buSzPts val="1100"/>
                        <a:buFont typeface="Calibri"/>
                        <a:buChar char="●"/>
                      </a:pPr>
                      <a:r>
                        <a:rPr lang="en-GB" sz="1100">
                          <a:solidFill>
                            <a:srgbClr val="FFFFFF"/>
                          </a:solidFill>
                          <a:latin typeface="Calibri"/>
                          <a:ea typeface="Calibri"/>
                          <a:cs typeface="Calibri"/>
                          <a:sym typeface="Calibri"/>
                        </a:rPr>
                        <a:t>Interoperability and ARD opportunities activity </a:t>
                      </a:r>
                      <a:endParaRPr sz="1100">
                        <a:solidFill>
                          <a:srgbClr val="FFFFFF"/>
                        </a:solidFill>
                        <a:latin typeface="Calibri"/>
                        <a:ea typeface="Calibri"/>
                        <a:cs typeface="Calibri"/>
                        <a:sym typeface="Calibri"/>
                      </a:endParaRPr>
                    </a:p>
                    <a:p>
                      <a:pPr indent="0" lvl="0" marL="457200" rtl="0" algn="l">
                        <a:spcBef>
                          <a:spcPts val="0"/>
                        </a:spcBef>
                        <a:spcAft>
                          <a:spcPts val="0"/>
                        </a:spcAft>
                        <a:buNone/>
                      </a:pPr>
                      <a:r>
                        <a:t/>
                      </a:r>
                      <a:endParaRPr sz="1100">
                        <a:solidFill>
                          <a:srgbClr val="FFFFFF"/>
                        </a:solidFill>
                        <a:latin typeface="Calibri"/>
                        <a:ea typeface="Calibri"/>
                        <a:cs typeface="Calibri"/>
                        <a:sym typeface="Calibri"/>
                      </a:endParaRPr>
                    </a:p>
                  </a:txBody>
                  <a:tcPr marT="45725" marB="45725" marR="45725" marL="45725" anchor="ctr">
                    <a:lnL cap="flat" cmpd="sng" w="6350">
                      <a:solidFill>
                        <a:srgbClr val="000080"/>
                      </a:solidFill>
                      <a:prstDash val="solid"/>
                      <a:round/>
                      <a:headEnd len="sm" w="sm" type="none"/>
                      <a:tailEnd len="sm" w="sm" type="none"/>
                    </a:lnL>
                    <a:lnR cap="flat" cmpd="sng" w="6350">
                      <a:solidFill>
                        <a:srgbClr val="000080"/>
                      </a:solidFill>
                      <a:prstDash val="solid"/>
                      <a:round/>
                      <a:headEnd len="sm" w="sm" type="none"/>
                      <a:tailEnd len="sm" w="sm" type="none"/>
                    </a:lnR>
                    <a:lnT cap="flat" cmpd="sng" w="6350">
                      <a:solidFill>
                        <a:srgbClr val="000080"/>
                      </a:solidFill>
                      <a:prstDash val="solid"/>
                      <a:round/>
                      <a:headEnd len="sm" w="sm" type="none"/>
                      <a:tailEnd len="sm" w="sm" type="none"/>
                    </a:lnT>
                    <a:lnB cap="flat" cmpd="sng" w="6350">
                      <a:solidFill>
                        <a:srgbClr val="000080"/>
                      </a:solidFill>
                      <a:prstDash val="solid"/>
                      <a:round/>
                      <a:headEnd len="sm" w="sm" type="none"/>
                      <a:tailEnd len="sm" w="sm" type="none"/>
                    </a:lnB>
                    <a:solidFill>
                      <a:srgbClr val="45818E"/>
                    </a:solidFill>
                  </a:tcPr>
                </a:tc>
                <a:tc hMerge="1"/>
                <a:tc hMerge="1"/>
                <a:tc hMerge="1"/>
                <a:tc hMerge="1"/>
              </a:tr>
              <a:tr h="91450">
                <a:tc gridSpan="2">
                  <a:txBody>
                    <a:bodyPr/>
                    <a:lstStyle/>
                    <a:p>
                      <a:pPr indent="0" lvl="0" marL="0" rtl="0" algn="l">
                        <a:spcBef>
                          <a:spcPts val="300"/>
                        </a:spcBef>
                        <a:spcAft>
                          <a:spcPts val="300"/>
                        </a:spcAft>
                        <a:buNone/>
                      </a:pPr>
                      <a:r>
                        <a:rPr b="1" lang="en-GB" sz="1100">
                          <a:latin typeface="Calibri"/>
                          <a:ea typeface="Calibri"/>
                          <a:cs typeface="Calibri"/>
                          <a:sym typeface="Calibri"/>
                        </a:rPr>
                        <a:t>3:10 - 3:40 | Coffee Break and Networking</a:t>
                      </a:r>
                      <a:endParaRPr b="1" sz="1100">
                        <a:latin typeface="Calibri"/>
                        <a:ea typeface="Calibri"/>
                        <a:cs typeface="Calibri"/>
                        <a:sym typeface="Calibri"/>
                      </a:endParaRPr>
                    </a:p>
                  </a:txBody>
                  <a:tcPr marT="45725" marB="45725" marR="45725" marL="45725" anchor="ctr">
                    <a:lnL cap="flat" cmpd="sng" w="6350">
                      <a:solidFill>
                        <a:srgbClr val="000080"/>
                      </a:solidFill>
                      <a:prstDash val="solid"/>
                      <a:round/>
                      <a:headEnd len="sm" w="sm" type="none"/>
                      <a:tailEnd len="sm" w="sm" type="none"/>
                    </a:lnL>
                    <a:lnR cap="flat" cmpd="sng" w="6350">
                      <a:solidFill>
                        <a:srgbClr val="D9EAD3"/>
                      </a:solidFill>
                      <a:prstDash val="solid"/>
                      <a:round/>
                      <a:headEnd len="sm" w="sm" type="none"/>
                      <a:tailEnd len="sm" w="sm" type="none"/>
                    </a:lnR>
                    <a:lnT cap="flat" cmpd="sng" w="6350">
                      <a:solidFill>
                        <a:srgbClr val="000080"/>
                      </a:solidFill>
                      <a:prstDash val="solid"/>
                      <a:round/>
                      <a:headEnd len="sm" w="sm" type="none"/>
                      <a:tailEnd len="sm" w="sm" type="none"/>
                    </a:lnT>
                    <a:lnB cap="flat" cmpd="sng" w="6350">
                      <a:solidFill>
                        <a:srgbClr val="000080"/>
                      </a:solidFill>
                      <a:prstDash val="solid"/>
                      <a:round/>
                      <a:headEnd len="sm" w="sm" type="none"/>
                      <a:tailEnd len="sm" w="sm" type="none"/>
                    </a:lnB>
                    <a:solidFill>
                      <a:srgbClr val="D9EAD3"/>
                    </a:solidFill>
                  </a:tcPr>
                </a:tc>
                <a:tc hMerge="1"/>
                <a:tc>
                  <a:txBody>
                    <a:bodyPr/>
                    <a:lstStyle/>
                    <a:p>
                      <a:pPr indent="0" lvl="0" marL="0" rtl="0" algn="l">
                        <a:spcBef>
                          <a:spcPts val="300"/>
                        </a:spcBef>
                        <a:spcAft>
                          <a:spcPts val="300"/>
                        </a:spcAft>
                        <a:buNone/>
                      </a:pPr>
                      <a:r>
                        <a:t/>
                      </a:r>
                      <a:endParaRPr b="1" sz="1100">
                        <a:latin typeface="Calibri"/>
                        <a:ea typeface="Calibri"/>
                        <a:cs typeface="Calibri"/>
                        <a:sym typeface="Calibri"/>
                      </a:endParaRPr>
                    </a:p>
                  </a:txBody>
                  <a:tcPr marT="45725" marB="45725" marR="45725" marL="45725" anchor="ctr">
                    <a:lnL cap="flat" cmpd="sng" w="6350">
                      <a:solidFill>
                        <a:srgbClr val="D9EAD3"/>
                      </a:solidFill>
                      <a:prstDash val="solid"/>
                      <a:round/>
                      <a:headEnd len="sm" w="sm" type="none"/>
                      <a:tailEnd len="sm" w="sm" type="none"/>
                    </a:lnL>
                    <a:lnR cap="flat" cmpd="sng" w="6350">
                      <a:solidFill>
                        <a:srgbClr val="D9EAD3"/>
                      </a:solidFill>
                      <a:prstDash val="solid"/>
                      <a:round/>
                      <a:headEnd len="sm" w="sm" type="none"/>
                      <a:tailEnd len="sm" w="sm" type="none"/>
                    </a:lnR>
                    <a:lnT cap="flat" cmpd="sng" w="6350">
                      <a:solidFill>
                        <a:srgbClr val="000080"/>
                      </a:solidFill>
                      <a:prstDash val="solid"/>
                      <a:round/>
                      <a:headEnd len="sm" w="sm" type="none"/>
                      <a:tailEnd len="sm" w="sm" type="none"/>
                    </a:lnT>
                    <a:lnB cap="flat" cmpd="sng" w="6350">
                      <a:solidFill>
                        <a:srgbClr val="000080"/>
                      </a:solidFill>
                      <a:prstDash val="solid"/>
                      <a:round/>
                      <a:headEnd len="sm" w="sm" type="none"/>
                      <a:tailEnd len="sm" w="sm" type="none"/>
                    </a:lnB>
                    <a:solidFill>
                      <a:srgbClr val="D9EAD3"/>
                    </a:solidFill>
                  </a:tcPr>
                </a:tc>
                <a:tc gridSpan="2">
                  <a:txBody>
                    <a:bodyPr/>
                    <a:lstStyle/>
                    <a:p>
                      <a:pPr indent="0" lvl="0" marL="0" rtl="0" algn="ctr">
                        <a:spcBef>
                          <a:spcPts val="300"/>
                        </a:spcBef>
                        <a:spcAft>
                          <a:spcPts val="300"/>
                        </a:spcAft>
                        <a:buNone/>
                      </a:pPr>
                      <a:r>
                        <a:t/>
                      </a:r>
                      <a:endParaRPr b="1" sz="1100">
                        <a:latin typeface="Calibri"/>
                        <a:ea typeface="Calibri"/>
                        <a:cs typeface="Calibri"/>
                        <a:sym typeface="Calibri"/>
                      </a:endParaRPr>
                    </a:p>
                  </a:txBody>
                  <a:tcPr marT="45725" marB="45725" marR="45725" marL="45725" anchor="ctr">
                    <a:lnL cap="flat" cmpd="sng" w="6350">
                      <a:solidFill>
                        <a:srgbClr val="D9EAD3"/>
                      </a:solidFill>
                      <a:prstDash val="solid"/>
                      <a:round/>
                      <a:headEnd len="sm" w="sm" type="none"/>
                      <a:tailEnd len="sm" w="sm" type="none"/>
                    </a:lnL>
                    <a:lnR cap="flat" cmpd="sng" w="6350">
                      <a:solidFill>
                        <a:srgbClr val="000080"/>
                      </a:solidFill>
                      <a:prstDash val="solid"/>
                      <a:round/>
                      <a:headEnd len="sm" w="sm" type="none"/>
                      <a:tailEnd len="sm" w="sm" type="none"/>
                    </a:lnR>
                    <a:lnT cap="flat" cmpd="sng" w="6350">
                      <a:solidFill>
                        <a:srgbClr val="000080"/>
                      </a:solidFill>
                      <a:prstDash val="solid"/>
                      <a:round/>
                      <a:headEnd len="sm" w="sm" type="none"/>
                      <a:tailEnd len="sm" w="sm" type="none"/>
                    </a:lnT>
                    <a:lnB cap="flat" cmpd="sng" w="6350">
                      <a:solidFill>
                        <a:srgbClr val="000080"/>
                      </a:solidFill>
                      <a:prstDash val="solid"/>
                      <a:round/>
                      <a:headEnd len="sm" w="sm" type="none"/>
                      <a:tailEnd len="sm" w="sm" type="none"/>
                    </a:lnB>
                    <a:solidFill>
                      <a:srgbClr val="D9EAD3"/>
                    </a:solidFill>
                  </a:tcPr>
                </a:tc>
                <a:tc hMerge="1"/>
              </a:tr>
              <a:tr h="91450">
                <a:tc gridSpan="5">
                  <a:txBody>
                    <a:bodyPr/>
                    <a:lstStyle/>
                    <a:p>
                      <a:pPr indent="0" lvl="0" marL="0" rtl="0" algn="l">
                        <a:lnSpc>
                          <a:spcPct val="115000"/>
                        </a:lnSpc>
                        <a:spcBef>
                          <a:spcPts val="300"/>
                        </a:spcBef>
                        <a:spcAft>
                          <a:spcPts val="0"/>
                        </a:spcAft>
                        <a:buNone/>
                      </a:pPr>
                      <a:r>
                        <a:rPr b="1" lang="en-GB" sz="1200">
                          <a:solidFill>
                            <a:srgbClr val="FFFFFF"/>
                          </a:solidFill>
                          <a:latin typeface="Calibri"/>
                          <a:ea typeface="Calibri"/>
                          <a:cs typeface="Calibri"/>
                          <a:sym typeface="Calibri"/>
                        </a:rPr>
                        <a:t>3:40 - 4:30 | Session 5: Interactive Needs and Opportunities Discussion                                    </a:t>
                      </a:r>
                      <a:endParaRPr>
                        <a:solidFill>
                          <a:srgbClr val="434343"/>
                        </a:solidFill>
                        <a:latin typeface="Calibri"/>
                        <a:ea typeface="Calibri"/>
                        <a:cs typeface="Calibri"/>
                        <a:sym typeface="Calibri"/>
                      </a:endParaRPr>
                    </a:p>
                    <a:p>
                      <a:pPr indent="-298450" lvl="0" marL="457200" rtl="0" algn="l">
                        <a:spcBef>
                          <a:spcPts val="300"/>
                        </a:spcBef>
                        <a:spcAft>
                          <a:spcPts val="0"/>
                        </a:spcAft>
                        <a:buClr>
                          <a:srgbClr val="FFFFFF"/>
                        </a:buClr>
                        <a:buSzPts val="1100"/>
                        <a:buFont typeface="Calibri"/>
                        <a:buChar char="●"/>
                      </a:pPr>
                      <a:r>
                        <a:rPr lang="en-GB" sz="1100">
                          <a:solidFill>
                            <a:srgbClr val="FFFFFF"/>
                          </a:solidFill>
                          <a:latin typeface="Calibri"/>
                          <a:ea typeface="Calibri"/>
                          <a:cs typeface="Calibri"/>
                          <a:sym typeface="Calibri"/>
                        </a:rPr>
                        <a:t>Integrate gaps and challenges collected throughout the day to identify opportunities for future collaboration</a:t>
                      </a:r>
                      <a:endParaRPr sz="1100">
                        <a:solidFill>
                          <a:srgbClr val="FFFFFF"/>
                        </a:solidFill>
                        <a:latin typeface="Calibri"/>
                        <a:ea typeface="Calibri"/>
                        <a:cs typeface="Calibri"/>
                        <a:sym typeface="Calibri"/>
                      </a:endParaRPr>
                    </a:p>
                    <a:p>
                      <a:pPr indent="0" lvl="0" marL="0" rtl="0" algn="l">
                        <a:spcBef>
                          <a:spcPts val="0"/>
                        </a:spcBef>
                        <a:spcAft>
                          <a:spcPts val="0"/>
                        </a:spcAft>
                        <a:buNone/>
                      </a:pPr>
                      <a:r>
                        <a:t/>
                      </a:r>
                      <a:endParaRPr sz="1100">
                        <a:solidFill>
                          <a:srgbClr val="FFFFFF"/>
                        </a:solidFill>
                        <a:latin typeface="Calibri"/>
                        <a:ea typeface="Calibri"/>
                        <a:cs typeface="Calibri"/>
                        <a:sym typeface="Calibri"/>
                      </a:endParaRPr>
                    </a:p>
                  </a:txBody>
                  <a:tcPr marT="45725" marB="45725" marR="45725" marL="45725" anchor="ctr">
                    <a:lnL cap="flat" cmpd="sng" w="6350">
                      <a:solidFill>
                        <a:srgbClr val="000080"/>
                      </a:solidFill>
                      <a:prstDash val="solid"/>
                      <a:round/>
                      <a:headEnd len="sm" w="sm" type="none"/>
                      <a:tailEnd len="sm" w="sm" type="none"/>
                    </a:lnL>
                    <a:lnR cap="flat" cmpd="sng" w="6350">
                      <a:solidFill>
                        <a:srgbClr val="000080"/>
                      </a:solidFill>
                      <a:prstDash val="solid"/>
                      <a:round/>
                      <a:headEnd len="sm" w="sm" type="none"/>
                      <a:tailEnd len="sm" w="sm" type="none"/>
                    </a:lnR>
                    <a:lnT cap="flat" cmpd="sng" w="6350">
                      <a:solidFill>
                        <a:srgbClr val="000080"/>
                      </a:solidFill>
                      <a:prstDash val="solid"/>
                      <a:round/>
                      <a:headEnd len="sm" w="sm" type="none"/>
                      <a:tailEnd len="sm" w="sm" type="none"/>
                    </a:lnT>
                    <a:lnB cap="flat" cmpd="sng" w="6350">
                      <a:solidFill>
                        <a:srgbClr val="000080"/>
                      </a:solidFill>
                      <a:prstDash val="solid"/>
                      <a:round/>
                      <a:headEnd len="sm" w="sm" type="none"/>
                      <a:tailEnd len="sm" w="sm" type="none"/>
                    </a:lnB>
                    <a:solidFill>
                      <a:srgbClr val="45818E"/>
                    </a:solidFill>
                  </a:tcPr>
                </a:tc>
                <a:tc hMerge="1"/>
                <a:tc hMerge="1"/>
                <a:tc hMerge="1"/>
                <a:tc hMerge="1"/>
              </a:tr>
              <a:tr h="91450">
                <a:tc gridSpan="5">
                  <a:txBody>
                    <a:bodyPr/>
                    <a:lstStyle/>
                    <a:p>
                      <a:pPr indent="0" lvl="0" marL="0" rtl="0" algn="l">
                        <a:lnSpc>
                          <a:spcPct val="115000"/>
                        </a:lnSpc>
                        <a:spcBef>
                          <a:spcPts val="300"/>
                        </a:spcBef>
                        <a:spcAft>
                          <a:spcPts val="300"/>
                        </a:spcAft>
                        <a:buNone/>
                      </a:pPr>
                      <a:r>
                        <a:rPr b="1" lang="en-GB" sz="1200">
                          <a:solidFill>
                            <a:srgbClr val="FFFFFF"/>
                          </a:solidFill>
                          <a:latin typeface="Calibri"/>
                          <a:ea typeface="Calibri"/>
                          <a:cs typeface="Calibri"/>
                          <a:sym typeface="Calibri"/>
                        </a:rPr>
                        <a:t>4:30 - 5:30 | Workshop Conclusion</a:t>
                      </a:r>
                      <a:endParaRPr>
                        <a:solidFill>
                          <a:srgbClr val="FFFFFF"/>
                        </a:solidFill>
                        <a:latin typeface="Calibri"/>
                        <a:ea typeface="Calibri"/>
                        <a:cs typeface="Calibri"/>
                        <a:sym typeface="Calibri"/>
                      </a:endParaRPr>
                    </a:p>
                  </a:txBody>
                  <a:tcPr marT="45725" marB="45725" marR="45725" marL="45725" anchor="ctr">
                    <a:lnL cap="flat" cmpd="sng" w="6350">
                      <a:solidFill>
                        <a:srgbClr val="000080"/>
                      </a:solidFill>
                      <a:prstDash val="solid"/>
                      <a:round/>
                      <a:headEnd len="sm" w="sm" type="none"/>
                      <a:tailEnd len="sm" w="sm" type="none"/>
                    </a:lnL>
                    <a:lnR cap="flat" cmpd="sng" w="6350">
                      <a:solidFill>
                        <a:srgbClr val="000080"/>
                      </a:solidFill>
                      <a:prstDash val="solid"/>
                      <a:round/>
                      <a:headEnd len="sm" w="sm" type="none"/>
                      <a:tailEnd len="sm" w="sm" type="none"/>
                    </a:lnR>
                    <a:lnT cap="flat" cmpd="sng" w="6350">
                      <a:solidFill>
                        <a:srgbClr val="000080"/>
                      </a:solidFill>
                      <a:prstDash val="solid"/>
                      <a:round/>
                      <a:headEnd len="sm" w="sm" type="none"/>
                      <a:tailEnd len="sm" w="sm" type="none"/>
                    </a:lnT>
                    <a:lnB cap="flat" cmpd="sng" w="6350">
                      <a:solidFill>
                        <a:srgbClr val="000080"/>
                      </a:solidFill>
                      <a:prstDash val="solid"/>
                      <a:round/>
                      <a:headEnd len="sm" w="sm" type="none"/>
                      <a:tailEnd len="sm" w="sm" type="none"/>
                    </a:lnB>
                    <a:solidFill>
                      <a:srgbClr val="45818E"/>
                    </a:solidFill>
                  </a:tcPr>
                </a:tc>
                <a:tc hMerge="1"/>
                <a:tc hMerge="1"/>
                <a:tc hMerge="1"/>
                <a:tc hMerge="1"/>
              </a:tr>
              <a:tr h="91450">
                <a:tc gridSpan="5">
                  <a:txBody>
                    <a:bodyPr/>
                    <a:lstStyle/>
                    <a:p>
                      <a:pPr indent="0" lvl="0" marL="0" rtl="0" algn="l">
                        <a:lnSpc>
                          <a:spcPct val="115000"/>
                        </a:lnSpc>
                        <a:spcBef>
                          <a:spcPts val="300"/>
                        </a:spcBef>
                        <a:spcAft>
                          <a:spcPts val="300"/>
                        </a:spcAft>
                        <a:buNone/>
                      </a:pPr>
                      <a:r>
                        <a:rPr b="1" lang="en-GB" sz="1200">
                          <a:latin typeface="Calibri"/>
                          <a:ea typeface="Calibri"/>
                          <a:cs typeface="Calibri"/>
                          <a:sym typeface="Calibri"/>
                        </a:rPr>
                        <a:t>5:30 - 7:30 | Hive Rooftop No-Host Social</a:t>
                      </a:r>
                      <a:endParaRPr b="1" sz="1200">
                        <a:latin typeface="Calibri"/>
                        <a:ea typeface="Calibri"/>
                        <a:cs typeface="Calibri"/>
                        <a:sym typeface="Calibri"/>
                      </a:endParaRPr>
                    </a:p>
                  </a:txBody>
                  <a:tcPr marT="45725" marB="45725" marR="45725" marL="45725" anchor="ctr">
                    <a:lnL cap="flat" cmpd="sng" w="6350">
                      <a:solidFill>
                        <a:srgbClr val="000080"/>
                      </a:solidFill>
                      <a:prstDash val="solid"/>
                      <a:round/>
                      <a:headEnd len="sm" w="sm" type="none"/>
                      <a:tailEnd len="sm" w="sm" type="none"/>
                    </a:lnL>
                    <a:lnR cap="flat" cmpd="sng" w="6350">
                      <a:solidFill>
                        <a:srgbClr val="000080"/>
                      </a:solidFill>
                      <a:prstDash val="solid"/>
                      <a:round/>
                      <a:headEnd len="sm" w="sm" type="none"/>
                      <a:tailEnd len="sm" w="sm" type="none"/>
                    </a:lnR>
                    <a:lnT cap="flat" cmpd="sng" w="6350">
                      <a:solidFill>
                        <a:srgbClr val="000080"/>
                      </a:solidFill>
                      <a:prstDash val="solid"/>
                      <a:round/>
                      <a:headEnd len="sm" w="sm" type="none"/>
                      <a:tailEnd len="sm" w="sm" type="none"/>
                    </a:lnT>
                    <a:lnB cap="flat" cmpd="sng" w="6350">
                      <a:solidFill>
                        <a:srgbClr val="000080"/>
                      </a:solidFill>
                      <a:prstDash val="solid"/>
                      <a:round/>
                      <a:headEnd len="sm" w="sm" type="none"/>
                      <a:tailEnd len="sm" w="sm" type="none"/>
                    </a:lnB>
                    <a:solidFill>
                      <a:srgbClr val="D9EAD3"/>
                    </a:solidFill>
                  </a:tcPr>
                </a:tc>
                <a:tc hMerge="1"/>
                <a:tc hMerge="1"/>
                <a:tc hMerge="1"/>
                <a:tc hMerge="1"/>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6" name="Shape 1106"/>
        <p:cNvGrpSpPr/>
        <p:nvPr/>
      </p:nvGrpSpPr>
      <p:grpSpPr>
        <a:xfrm>
          <a:off x="0" y="0"/>
          <a:ext cx="0" cy="0"/>
          <a:chOff x="0" y="0"/>
          <a:chExt cx="0" cy="0"/>
        </a:xfrm>
      </p:grpSpPr>
      <p:sp>
        <p:nvSpPr>
          <p:cNvPr id="1107" name="Google Shape;1107;p140"/>
          <p:cNvSpPr txBox="1"/>
          <p:nvPr>
            <p:ph type="title"/>
          </p:nvPr>
        </p:nvSpPr>
        <p:spPr>
          <a:xfrm>
            <a:off x="176047" y="175938"/>
            <a:ext cx="6157200" cy="3972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Chair Remarks</a:t>
            </a:r>
            <a:endParaRPr/>
          </a:p>
        </p:txBody>
      </p:sp>
      <p:sp>
        <p:nvSpPr>
          <p:cNvPr id="1108" name="Google Shape;1108;p140"/>
          <p:cNvSpPr txBox="1"/>
          <p:nvPr/>
        </p:nvSpPr>
        <p:spPr>
          <a:xfrm>
            <a:off x="7288200" y="4875575"/>
            <a:ext cx="4903800" cy="1844100"/>
          </a:xfrm>
          <a:prstGeom prst="rect">
            <a:avLst/>
          </a:prstGeom>
          <a:noFill/>
          <a:ln>
            <a:noFill/>
          </a:ln>
        </p:spPr>
        <p:txBody>
          <a:bodyPr anchorCtr="0" anchor="t" bIns="91425" lIns="91425" spcFirstLastPara="1" rIns="91425" wrap="square" tIns="91425">
            <a:spAutoFit/>
          </a:bodyPr>
          <a:lstStyle/>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Alex Held</a:t>
            </a:r>
            <a:r>
              <a:rPr b="1" lang="en-GB" sz="2200">
                <a:solidFill>
                  <a:schemeClr val="accent1"/>
                </a:solidFill>
                <a:latin typeface="Montserrat"/>
                <a:ea typeface="Montserrat"/>
                <a:cs typeface="Montserrat"/>
                <a:sym typeface="Montserrat"/>
              </a:rPr>
              <a:t>, CSIRO</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EO Data Collaboration Forum</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Washington DC, USA</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8 September, 2026</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2" name="Shape 1112"/>
        <p:cNvGrpSpPr/>
        <p:nvPr/>
      </p:nvGrpSpPr>
      <p:grpSpPr>
        <a:xfrm>
          <a:off x="0" y="0"/>
          <a:ext cx="0" cy="0"/>
          <a:chOff x="0" y="0"/>
          <a:chExt cx="0" cy="0"/>
        </a:xfrm>
      </p:grpSpPr>
      <p:sp>
        <p:nvSpPr>
          <p:cNvPr id="1113" name="Google Shape;1113;p141"/>
          <p:cNvSpPr txBox="1"/>
          <p:nvPr>
            <p:ph type="title"/>
          </p:nvPr>
        </p:nvSpPr>
        <p:spPr>
          <a:xfrm>
            <a:off x="176047" y="175938"/>
            <a:ext cx="6157200" cy="3972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SIT-Chair Remarks</a:t>
            </a:r>
            <a:endParaRPr/>
          </a:p>
        </p:txBody>
      </p:sp>
      <p:sp>
        <p:nvSpPr>
          <p:cNvPr id="1114" name="Google Shape;1114;p141"/>
          <p:cNvSpPr txBox="1"/>
          <p:nvPr/>
        </p:nvSpPr>
        <p:spPr>
          <a:xfrm>
            <a:off x="7288200" y="4875575"/>
            <a:ext cx="4903800" cy="1844100"/>
          </a:xfrm>
          <a:prstGeom prst="rect">
            <a:avLst/>
          </a:prstGeom>
          <a:noFill/>
          <a:ln>
            <a:noFill/>
          </a:ln>
        </p:spPr>
        <p:txBody>
          <a:bodyPr anchorCtr="0" anchor="t" bIns="91425" lIns="91425" spcFirstLastPara="1" rIns="91425" wrap="square" tIns="91425">
            <a:spAutoFit/>
          </a:bodyPr>
          <a:lstStyle/>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Karen St Germain, NASA</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EO Data Collaboration Forum</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Washington DC, USA</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8 September, 2026</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8" name="Shape 1118"/>
        <p:cNvGrpSpPr/>
        <p:nvPr/>
      </p:nvGrpSpPr>
      <p:grpSpPr>
        <a:xfrm>
          <a:off x="0" y="0"/>
          <a:ext cx="0" cy="0"/>
          <a:chOff x="0" y="0"/>
          <a:chExt cx="0" cy="0"/>
        </a:xfrm>
      </p:grpSpPr>
      <p:sp>
        <p:nvSpPr>
          <p:cNvPr id="1119" name="Google Shape;1119;p142"/>
          <p:cNvSpPr txBox="1"/>
          <p:nvPr>
            <p:ph type="title"/>
          </p:nvPr>
        </p:nvSpPr>
        <p:spPr>
          <a:xfrm>
            <a:off x="176050" y="175950"/>
            <a:ext cx="7609800" cy="39726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8000"/>
              <a:buNone/>
            </a:pPr>
            <a:r>
              <a:rPr lang="en-GB" sz="7200"/>
              <a:t>CEOS Collaborations Overview</a:t>
            </a:r>
            <a:endParaRPr sz="7200"/>
          </a:p>
        </p:txBody>
      </p:sp>
      <p:sp>
        <p:nvSpPr>
          <p:cNvPr id="1120" name="Google Shape;1120;p142"/>
          <p:cNvSpPr txBox="1"/>
          <p:nvPr/>
        </p:nvSpPr>
        <p:spPr>
          <a:xfrm>
            <a:off x="7288200" y="4472762"/>
            <a:ext cx="4903800" cy="2284200"/>
          </a:xfrm>
          <a:prstGeom prst="rect">
            <a:avLst/>
          </a:prstGeom>
          <a:noFill/>
          <a:ln>
            <a:noFill/>
          </a:ln>
        </p:spPr>
        <p:txBody>
          <a:bodyPr anchorCtr="0" anchor="t" bIns="91425" lIns="91425" spcFirstLastPara="1" rIns="91425" wrap="square" tIns="91425">
            <a:spAutoFit/>
          </a:bodyPr>
          <a:lstStyle/>
          <a:p>
            <a:pPr indent="0" lvl="0" marL="0" marR="0" rtl="0" algn="r">
              <a:lnSpc>
                <a:spcPct val="130000"/>
              </a:lnSpc>
              <a:spcBef>
                <a:spcPts val="0"/>
              </a:spcBef>
              <a:spcAft>
                <a:spcPts val="0"/>
              </a:spcAft>
              <a:buClr>
                <a:srgbClr val="000000"/>
              </a:buClr>
              <a:buSzPts val="2200"/>
              <a:buFont typeface="Arial"/>
              <a:buNone/>
            </a:pPr>
            <a:r>
              <a:rPr b="1" i="0" lang="en-GB" sz="2200" u="none" cap="none" strike="noStrike">
                <a:solidFill>
                  <a:schemeClr val="accent1"/>
                </a:solidFill>
                <a:latin typeface="Montserrat"/>
                <a:ea typeface="Montserrat"/>
                <a:cs typeface="Montserrat"/>
                <a:sym typeface="Montserrat"/>
              </a:rPr>
              <a:t>Julie Robinson, NASA</a:t>
            </a:r>
            <a:endParaRPr/>
          </a:p>
          <a:p>
            <a:pPr indent="0" lvl="0" marL="0" marR="0" rtl="0" algn="r">
              <a:lnSpc>
                <a:spcPct val="130000"/>
              </a:lnSpc>
              <a:spcBef>
                <a:spcPts val="0"/>
              </a:spcBef>
              <a:spcAft>
                <a:spcPts val="0"/>
              </a:spcAft>
              <a:buClr>
                <a:srgbClr val="000000"/>
              </a:buClr>
              <a:buSzPts val="2200"/>
              <a:buFont typeface="Arial"/>
              <a:buNone/>
            </a:pPr>
            <a:r>
              <a:rPr b="1" i="0" lang="en-GB" sz="2200" u="none" cap="none" strike="noStrike">
                <a:solidFill>
                  <a:schemeClr val="accent1"/>
                </a:solidFill>
                <a:latin typeface="Montserrat"/>
                <a:ea typeface="Montserrat"/>
                <a:cs typeface="Montserrat"/>
                <a:sym typeface="Montserrat"/>
              </a:rPr>
              <a:t>CEOS SIT Chair 2026 - 2027</a:t>
            </a:r>
            <a:endParaRPr b="1" i="0" sz="2200" u="none" cap="none" strike="noStrike">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Clr>
                <a:srgbClr val="000000"/>
              </a:buClr>
              <a:buSzPts val="2200"/>
              <a:buFont typeface="Arial"/>
              <a:buNone/>
            </a:pPr>
            <a:r>
              <a:rPr b="1" i="0" lang="en-GB" sz="2200" u="none" cap="none" strike="noStrike">
                <a:solidFill>
                  <a:schemeClr val="accent1"/>
                </a:solidFill>
                <a:latin typeface="Montserrat"/>
                <a:ea typeface="Montserrat"/>
                <a:cs typeface="Montserrat"/>
                <a:sym typeface="Montserrat"/>
              </a:rPr>
              <a:t>EO Data Collaboration Forum</a:t>
            </a:r>
            <a:endParaRPr b="1" i="0" sz="2200" u="none" cap="none" strike="noStrike">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Clr>
                <a:srgbClr val="000000"/>
              </a:buClr>
              <a:buSzPts val="2200"/>
              <a:buFont typeface="Arial"/>
              <a:buNone/>
            </a:pPr>
            <a:r>
              <a:rPr b="1" i="0" lang="en-GB" sz="2200" u="none" cap="none" strike="noStrike">
                <a:solidFill>
                  <a:schemeClr val="accent1"/>
                </a:solidFill>
                <a:latin typeface="Montserrat"/>
                <a:ea typeface="Montserrat"/>
                <a:cs typeface="Montserrat"/>
                <a:sym typeface="Montserrat"/>
              </a:rPr>
              <a:t>Washington DC, USA</a:t>
            </a:r>
            <a:endParaRPr b="1" i="0" sz="2200" u="none" cap="none" strike="noStrike">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Clr>
                <a:srgbClr val="000000"/>
              </a:buClr>
              <a:buSzPts val="2200"/>
              <a:buFont typeface="Arial"/>
              <a:buNone/>
            </a:pPr>
            <a:r>
              <a:rPr b="1" i="0" lang="en-GB" sz="2200" u="none" cap="none" strike="noStrike">
                <a:solidFill>
                  <a:schemeClr val="accent1"/>
                </a:solidFill>
                <a:latin typeface="Montserrat"/>
                <a:ea typeface="Montserrat"/>
                <a:cs typeface="Montserrat"/>
                <a:sym typeface="Montserrat"/>
              </a:rPr>
              <a:t>8 September 2026</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4" name="Shape 1124"/>
        <p:cNvGrpSpPr/>
        <p:nvPr/>
      </p:nvGrpSpPr>
      <p:grpSpPr>
        <a:xfrm>
          <a:off x="0" y="0"/>
          <a:ext cx="0" cy="0"/>
          <a:chOff x="0" y="0"/>
          <a:chExt cx="0" cy="0"/>
        </a:xfrm>
      </p:grpSpPr>
      <p:sp>
        <p:nvSpPr>
          <p:cNvPr id="1125" name="Google Shape;1125;p143"/>
          <p:cNvSpPr txBox="1"/>
          <p:nvPr>
            <p:ph idx="1" type="body"/>
          </p:nvPr>
        </p:nvSpPr>
        <p:spPr>
          <a:xfrm>
            <a:off x="123217" y="1024648"/>
            <a:ext cx="11919600" cy="5080200"/>
          </a:xfrm>
          <a:prstGeom prst="rect">
            <a:avLst/>
          </a:prstGeom>
          <a:noFill/>
          <a:ln>
            <a:noFill/>
          </a:ln>
        </p:spPr>
        <p:txBody>
          <a:bodyPr anchorCtr="0" anchor="t" bIns="45700" lIns="91425" spcFirstLastPara="1" rIns="91425" wrap="square" tIns="45700">
            <a:noAutofit/>
          </a:bodyPr>
          <a:lstStyle/>
          <a:p>
            <a:pPr indent="0" lvl="0" marL="50800" rtl="0" algn="l">
              <a:lnSpc>
                <a:spcPct val="115000"/>
              </a:lnSpc>
              <a:spcBef>
                <a:spcPts val="1000"/>
              </a:spcBef>
              <a:spcAft>
                <a:spcPts val="0"/>
              </a:spcAft>
              <a:buSzPts val="2800"/>
              <a:buNone/>
            </a:pPr>
            <a:r>
              <a:rPr lang="en-GB" sz="2200"/>
              <a:t>“Public-private partnerships will turn NASA into a </a:t>
            </a:r>
            <a:r>
              <a:rPr b="1" lang="en-GB" sz="2200"/>
              <a:t>force-multiplier for science</a:t>
            </a:r>
            <a:r>
              <a:rPr lang="en-GB" sz="2200"/>
              <a:t>, allowing us to pursue more missions than traditional models alone would permit.”</a:t>
            </a:r>
            <a:endParaRPr/>
          </a:p>
          <a:p>
            <a:pPr indent="0" lvl="0" marL="50800" rtl="0" algn="l">
              <a:lnSpc>
                <a:spcPct val="115000"/>
              </a:lnSpc>
              <a:spcBef>
                <a:spcPts val="1000"/>
              </a:spcBef>
              <a:spcAft>
                <a:spcPts val="0"/>
              </a:spcAft>
              <a:buSzPts val="2800"/>
              <a:buNone/>
            </a:pPr>
            <a:r>
              <a:rPr lang="en-GB" sz="1800"/>
              <a:t>	</a:t>
            </a:r>
            <a:r>
              <a:rPr lang="en-GB" sz="1600"/>
              <a:t>-</a:t>
            </a:r>
            <a:r>
              <a:rPr lang="en-GB" sz="1600" u="sng">
                <a:solidFill>
                  <a:schemeClr val="hlink"/>
                </a:solidFill>
                <a:hlinkClick r:id="rId3"/>
              </a:rPr>
              <a:t>NASA Ignition 2026</a:t>
            </a:r>
            <a:r>
              <a:rPr lang="en-GB" sz="1600"/>
              <a:t>, Administrator Jared Isaacman</a:t>
            </a:r>
            <a:endParaRPr/>
          </a:p>
          <a:p>
            <a:pPr indent="0" lvl="0" marL="50800" rtl="0" algn="l">
              <a:lnSpc>
                <a:spcPct val="115000"/>
              </a:lnSpc>
              <a:spcBef>
                <a:spcPts val="1000"/>
              </a:spcBef>
              <a:spcAft>
                <a:spcPts val="0"/>
              </a:spcAft>
              <a:buSzPts val="2800"/>
              <a:buNone/>
            </a:pPr>
            <a:r>
              <a:t/>
            </a:r>
            <a:endParaRPr sz="1000"/>
          </a:p>
          <a:p>
            <a:pPr indent="0" lvl="0" marL="50800" rtl="0" algn="l">
              <a:lnSpc>
                <a:spcPct val="115000"/>
              </a:lnSpc>
              <a:spcBef>
                <a:spcPts val="1000"/>
              </a:spcBef>
              <a:spcAft>
                <a:spcPts val="0"/>
              </a:spcAft>
              <a:buSzPts val="2800"/>
              <a:buNone/>
            </a:pPr>
            <a:r>
              <a:rPr lang="en-GB" sz="2200"/>
              <a:t>“We need to stimulate a more vibrant and </a:t>
            </a:r>
            <a:r>
              <a:rPr b="1" lang="en-GB" sz="2200"/>
              <a:t>dynamic commercial space ecosystem</a:t>
            </a:r>
            <a:r>
              <a:rPr lang="en-GB" sz="2200"/>
              <a:t> to realize green and digital transformations.”</a:t>
            </a:r>
            <a:endParaRPr/>
          </a:p>
          <a:p>
            <a:pPr indent="0" lvl="0" marL="50800" rtl="0" algn="l">
              <a:lnSpc>
                <a:spcPct val="115000"/>
              </a:lnSpc>
              <a:spcBef>
                <a:spcPts val="1000"/>
              </a:spcBef>
              <a:spcAft>
                <a:spcPts val="0"/>
              </a:spcAft>
              <a:buSzPts val="2800"/>
              <a:buNone/>
            </a:pPr>
            <a:r>
              <a:rPr lang="en-GB" sz="1800"/>
              <a:t>	</a:t>
            </a:r>
            <a:r>
              <a:rPr lang="en-GB" sz="1600"/>
              <a:t>-</a:t>
            </a:r>
            <a:r>
              <a:rPr lang="en-GB" sz="1600" u="sng">
                <a:solidFill>
                  <a:schemeClr val="hlink"/>
                </a:solidFill>
                <a:hlinkClick r:id="rId4"/>
              </a:rPr>
              <a:t>Agenda 2025</a:t>
            </a:r>
            <a:r>
              <a:rPr lang="en-GB" sz="1600"/>
              <a:t>, European Space Agency</a:t>
            </a:r>
            <a:endParaRPr/>
          </a:p>
          <a:p>
            <a:pPr indent="0" lvl="0" marL="50800" rtl="0" algn="l">
              <a:lnSpc>
                <a:spcPct val="115000"/>
              </a:lnSpc>
              <a:spcBef>
                <a:spcPts val="1000"/>
              </a:spcBef>
              <a:spcAft>
                <a:spcPts val="0"/>
              </a:spcAft>
              <a:buSzPts val="2800"/>
              <a:buNone/>
            </a:pPr>
            <a:r>
              <a:t/>
            </a:r>
            <a:endParaRPr sz="1000"/>
          </a:p>
          <a:p>
            <a:pPr indent="0" lvl="0" marL="50800" rtl="0" algn="l">
              <a:lnSpc>
                <a:spcPct val="115000"/>
              </a:lnSpc>
              <a:spcBef>
                <a:spcPts val="1000"/>
              </a:spcBef>
              <a:spcAft>
                <a:spcPts val="0"/>
              </a:spcAft>
              <a:buSzPts val="2800"/>
              <a:buNone/>
            </a:pPr>
            <a:r>
              <a:rPr lang="en-GB" sz="2000"/>
              <a:t>“Over the past decade, new satellites and sensors have dramatically expanded the quality, coverage and range of EO data available. Pushing the boundaries of these technologies is important to fuel downstream applications, and </a:t>
            </a:r>
            <a:r>
              <a:rPr b="1" lang="en-GB" sz="2000"/>
              <a:t>investment from both the public and private sectors plays an important role</a:t>
            </a:r>
            <a:r>
              <a:rPr lang="en-GB" sz="2000"/>
              <a:t>.”</a:t>
            </a:r>
            <a:endParaRPr/>
          </a:p>
          <a:p>
            <a:pPr indent="0" lvl="0" marL="50800" rtl="0" algn="l">
              <a:lnSpc>
                <a:spcPct val="115000"/>
              </a:lnSpc>
              <a:spcBef>
                <a:spcPts val="1000"/>
              </a:spcBef>
              <a:spcAft>
                <a:spcPts val="0"/>
              </a:spcAft>
              <a:buSzPts val="2800"/>
              <a:buNone/>
            </a:pPr>
            <a:r>
              <a:rPr lang="en-GB" sz="1800"/>
              <a:t>	</a:t>
            </a:r>
            <a:r>
              <a:rPr lang="en-GB" sz="1600"/>
              <a:t>-</a:t>
            </a:r>
            <a:r>
              <a:rPr lang="en-GB" sz="1600" u="sng">
                <a:solidFill>
                  <a:schemeClr val="hlink"/>
                </a:solidFill>
                <a:hlinkClick r:id="rId5"/>
              </a:rPr>
              <a:t>Amplifying the Global Value of EO</a:t>
            </a:r>
            <a:r>
              <a:rPr lang="en-GB" sz="1600"/>
              <a:t>, World Economic Forum </a:t>
            </a:r>
            <a:endParaRPr sz="1800"/>
          </a:p>
        </p:txBody>
      </p:sp>
      <p:sp>
        <p:nvSpPr>
          <p:cNvPr id="1126" name="Google Shape;1126;p143"/>
          <p:cNvSpPr txBox="1"/>
          <p:nvPr>
            <p:ph type="title"/>
          </p:nvPr>
        </p:nvSpPr>
        <p:spPr>
          <a:xfrm>
            <a:off x="176048" y="304799"/>
            <a:ext cx="9387000" cy="6501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lang="en-GB" sz="3600"/>
              <a:t>Global EO Sector Evolution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0" name="Shape 1130"/>
        <p:cNvGrpSpPr/>
        <p:nvPr/>
      </p:nvGrpSpPr>
      <p:grpSpPr>
        <a:xfrm>
          <a:off x="0" y="0"/>
          <a:ext cx="0" cy="0"/>
          <a:chOff x="0" y="0"/>
          <a:chExt cx="0" cy="0"/>
        </a:xfrm>
      </p:grpSpPr>
      <p:sp>
        <p:nvSpPr>
          <p:cNvPr id="1131" name="Google Shape;1131;p144"/>
          <p:cNvSpPr txBox="1"/>
          <p:nvPr>
            <p:ph idx="1" type="body"/>
          </p:nvPr>
        </p:nvSpPr>
        <p:spPr>
          <a:xfrm>
            <a:off x="175096" y="1264596"/>
            <a:ext cx="11679600" cy="1329300"/>
          </a:xfrm>
          <a:prstGeom prst="rect">
            <a:avLst/>
          </a:prstGeom>
          <a:noFill/>
          <a:ln>
            <a:noFill/>
          </a:ln>
        </p:spPr>
        <p:txBody>
          <a:bodyPr anchorCtr="0" anchor="t" bIns="45700" lIns="91425" spcFirstLastPara="1" rIns="91425" wrap="square" tIns="45700">
            <a:noAutofit/>
          </a:bodyPr>
          <a:lstStyle/>
          <a:p>
            <a:pPr indent="-406400" lvl="0" marL="457200" rtl="0" algn="l">
              <a:lnSpc>
                <a:spcPct val="115000"/>
              </a:lnSpc>
              <a:spcBef>
                <a:spcPts val="1000"/>
              </a:spcBef>
              <a:spcAft>
                <a:spcPts val="0"/>
              </a:spcAft>
              <a:buSzPts val="2800"/>
              <a:buFont typeface="Arial"/>
              <a:buChar char="•"/>
            </a:pPr>
            <a:r>
              <a:rPr lang="en-GB" sz="2300"/>
              <a:t>CEOS was established in </a:t>
            </a:r>
            <a:r>
              <a:rPr b="1" lang="en-GB" sz="2300"/>
              <a:t>1984</a:t>
            </a:r>
            <a:r>
              <a:rPr lang="en-GB" sz="2300"/>
              <a:t> under the aegis of the G7 Economic Summit</a:t>
            </a:r>
            <a:endParaRPr/>
          </a:p>
          <a:p>
            <a:pPr indent="-406400" lvl="0" marL="457200" rtl="0" algn="l">
              <a:lnSpc>
                <a:spcPct val="115000"/>
              </a:lnSpc>
              <a:spcBef>
                <a:spcPts val="1000"/>
              </a:spcBef>
              <a:spcAft>
                <a:spcPts val="0"/>
              </a:spcAft>
              <a:buSzPts val="2800"/>
              <a:buFont typeface="Arial"/>
              <a:buChar char="•"/>
            </a:pPr>
            <a:r>
              <a:rPr lang="en-GB" sz="2300"/>
              <a:t>Membership has grown to </a:t>
            </a:r>
            <a:r>
              <a:rPr b="1" lang="en-GB" sz="2300"/>
              <a:t>66</a:t>
            </a:r>
            <a:r>
              <a:rPr lang="en-GB" sz="2300"/>
              <a:t> organizations worldwide</a:t>
            </a:r>
            <a:endParaRPr/>
          </a:p>
        </p:txBody>
      </p:sp>
      <p:sp>
        <p:nvSpPr>
          <p:cNvPr id="1132" name="Google Shape;1132;p144"/>
          <p:cNvSpPr txBox="1"/>
          <p:nvPr>
            <p:ph type="title"/>
          </p:nvPr>
        </p:nvSpPr>
        <p:spPr>
          <a:xfrm>
            <a:off x="176048" y="304799"/>
            <a:ext cx="9387000" cy="6501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lang="en-GB" sz="3600"/>
              <a:t>Background &amp; Membership</a:t>
            </a:r>
            <a:endParaRPr/>
          </a:p>
        </p:txBody>
      </p:sp>
      <p:pic>
        <p:nvPicPr>
          <p:cNvPr id="1133" name="Google Shape;1133;p144"/>
          <p:cNvPicPr preferRelativeResize="0"/>
          <p:nvPr/>
        </p:nvPicPr>
        <p:blipFill rotWithShape="1">
          <a:blip r:embed="rId3">
            <a:alphaModFix/>
          </a:blip>
          <a:srcRect b="0" l="0" r="0" t="0"/>
          <a:stretch/>
        </p:blipFill>
        <p:spPr>
          <a:xfrm>
            <a:off x="6485" y="2705665"/>
            <a:ext cx="12191998" cy="3054976"/>
          </a:xfrm>
          <a:prstGeom prst="rect">
            <a:avLst/>
          </a:prstGeom>
          <a:noFill/>
          <a:ln>
            <a:noFill/>
          </a:ln>
        </p:spPr>
      </p:pic>
      <p:sp>
        <p:nvSpPr>
          <p:cNvPr id="1134" name="Google Shape;1134;p144"/>
          <p:cNvSpPr txBox="1"/>
          <p:nvPr/>
        </p:nvSpPr>
        <p:spPr>
          <a:xfrm>
            <a:off x="2795082" y="5823624"/>
            <a:ext cx="6601800" cy="668100"/>
          </a:xfrm>
          <a:prstGeom prst="rect">
            <a:avLst/>
          </a:prstGeom>
          <a:noFill/>
          <a:ln>
            <a:noFill/>
          </a:ln>
        </p:spPr>
        <p:txBody>
          <a:bodyPr anchorCtr="0" anchor="t" bIns="45700" lIns="91425" spcFirstLastPara="1" rIns="91425" wrap="square" tIns="45700">
            <a:noAutofit/>
          </a:bodyPr>
          <a:lstStyle/>
          <a:p>
            <a:pPr indent="0" lvl="0" marL="50800" marR="0" rtl="0" algn="l">
              <a:lnSpc>
                <a:spcPct val="115000"/>
              </a:lnSpc>
              <a:spcBef>
                <a:spcPts val="1000"/>
              </a:spcBef>
              <a:spcAft>
                <a:spcPts val="0"/>
              </a:spcAft>
              <a:buClr>
                <a:schemeClr val="dk1"/>
              </a:buClr>
              <a:buSzPts val="2800"/>
              <a:buFont typeface="Montserrat"/>
              <a:buNone/>
            </a:pPr>
            <a:r>
              <a:rPr b="0" i="1" lang="en-GB" sz="1800" u="sng" cap="none" strike="noStrike">
                <a:solidFill>
                  <a:schemeClr val="dk1"/>
                </a:solidFill>
                <a:latin typeface="Montserrat"/>
                <a:ea typeface="Montserrat"/>
                <a:cs typeface="Montserrat"/>
                <a:sym typeface="Montserrat"/>
                <a:hlinkClick r:id="rId4">
                  <a:extLst>
                    <a:ext uri="{A12FA001-AC4F-418D-AE19-62706E023703}">
                      <ahyp:hlinkClr val="tx"/>
                    </a:ext>
                  </a:extLst>
                </a:hlinkClick>
              </a:rPr>
              <a:t>CEOS 40</a:t>
            </a:r>
            <a:r>
              <a:rPr b="0" baseline="30000" i="1" lang="en-GB" sz="1800" u="sng" cap="none" strike="noStrike">
                <a:solidFill>
                  <a:schemeClr val="dk1"/>
                </a:solidFill>
                <a:latin typeface="Montserrat"/>
                <a:ea typeface="Montserrat"/>
                <a:cs typeface="Montserrat"/>
                <a:sym typeface="Montserrat"/>
                <a:hlinkClick r:id="rId5">
                  <a:extLst>
                    <a:ext uri="{A12FA001-AC4F-418D-AE19-62706E023703}">
                      <ahyp:hlinkClr val="tx"/>
                    </a:ext>
                  </a:extLst>
                </a:hlinkClick>
              </a:rPr>
              <a:t>th</a:t>
            </a:r>
            <a:r>
              <a:rPr b="0" i="1" lang="en-GB" sz="1800" u="sng" cap="none" strike="noStrike">
                <a:solidFill>
                  <a:schemeClr val="dk1"/>
                </a:solidFill>
                <a:latin typeface="Montserrat"/>
                <a:ea typeface="Montserrat"/>
                <a:cs typeface="Montserrat"/>
                <a:sym typeface="Montserrat"/>
                <a:hlinkClick r:id="rId6">
                  <a:extLst>
                    <a:ext uri="{A12FA001-AC4F-418D-AE19-62706E023703}">
                      <ahyp:hlinkClr val="tx"/>
                    </a:ext>
                  </a:extLst>
                </a:hlinkClick>
              </a:rPr>
              <a:t> Anniversary: Messages from Principals</a:t>
            </a:r>
            <a:endParaRPr b="0" i="1" sz="1800" u="none" cap="none" strike="noStrike">
              <a:solidFill>
                <a:schemeClr val="dk1"/>
              </a:solidFill>
              <a:latin typeface="Montserrat"/>
              <a:ea typeface="Montserrat"/>
              <a:cs typeface="Montserrat"/>
              <a:sym typeface="Montserra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8" name="Shape 1138"/>
        <p:cNvGrpSpPr/>
        <p:nvPr/>
      </p:nvGrpSpPr>
      <p:grpSpPr>
        <a:xfrm>
          <a:off x="0" y="0"/>
          <a:ext cx="0" cy="0"/>
          <a:chOff x="0" y="0"/>
          <a:chExt cx="0" cy="0"/>
        </a:xfrm>
      </p:grpSpPr>
      <p:sp>
        <p:nvSpPr>
          <p:cNvPr id="1139" name="Google Shape;1139;p145"/>
          <p:cNvSpPr txBox="1"/>
          <p:nvPr>
            <p:ph idx="1" type="body"/>
          </p:nvPr>
        </p:nvSpPr>
        <p:spPr>
          <a:xfrm>
            <a:off x="272375" y="3754878"/>
            <a:ext cx="11919600" cy="2237400"/>
          </a:xfrm>
          <a:prstGeom prst="rect">
            <a:avLst/>
          </a:prstGeom>
          <a:noFill/>
          <a:ln>
            <a:noFill/>
          </a:ln>
        </p:spPr>
        <p:txBody>
          <a:bodyPr anchorCtr="0" anchor="t" bIns="45700" lIns="91425" spcFirstLastPara="1" rIns="91425" wrap="square" tIns="45700">
            <a:noAutofit/>
          </a:bodyPr>
          <a:lstStyle/>
          <a:p>
            <a:pPr indent="0" lvl="0" marL="50800" rtl="0" algn="l">
              <a:lnSpc>
                <a:spcPct val="115000"/>
              </a:lnSpc>
              <a:spcBef>
                <a:spcPts val="1000"/>
              </a:spcBef>
              <a:spcAft>
                <a:spcPts val="0"/>
              </a:spcAft>
              <a:buSzPts val="2800"/>
              <a:buNone/>
            </a:pPr>
            <a:r>
              <a:rPr b="1" lang="en-GB" sz="1800"/>
              <a:t>Primary Objectives</a:t>
            </a:r>
            <a:endParaRPr/>
          </a:p>
          <a:p>
            <a:pPr indent="-406400" lvl="0" marL="457200" rtl="0" algn="l">
              <a:lnSpc>
                <a:spcPct val="115000"/>
              </a:lnSpc>
              <a:spcBef>
                <a:spcPts val="1000"/>
              </a:spcBef>
              <a:spcAft>
                <a:spcPts val="0"/>
              </a:spcAft>
              <a:buSzPts val="2800"/>
              <a:buFont typeface="Arial"/>
              <a:buChar char="•"/>
            </a:pPr>
            <a:r>
              <a:rPr lang="en-GB" sz="1800"/>
              <a:t>Optimize global societal benefit from space-based Earth observation missions</a:t>
            </a:r>
            <a:endParaRPr/>
          </a:p>
          <a:p>
            <a:pPr indent="-406400" lvl="0" marL="457200" rtl="0" algn="l">
              <a:lnSpc>
                <a:spcPct val="115000"/>
              </a:lnSpc>
              <a:spcBef>
                <a:spcPts val="1000"/>
              </a:spcBef>
              <a:spcAft>
                <a:spcPts val="0"/>
              </a:spcAft>
              <a:buSzPts val="2800"/>
              <a:buFont typeface="Arial"/>
              <a:buChar char="•"/>
            </a:pPr>
            <a:r>
              <a:rPr lang="en-GB" sz="1800"/>
              <a:t>Serve as the focal point for sustained international coordination among space-based Earth observation programs, remote sensing experts, and activities</a:t>
            </a:r>
            <a:endParaRPr/>
          </a:p>
          <a:p>
            <a:pPr indent="-406400" lvl="0" marL="457200" rtl="0" algn="l">
              <a:lnSpc>
                <a:spcPct val="115000"/>
              </a:lnSpc>
              <a:spcBef>
                <a:spcPts val="1000"/>
              </a:spcBef>
              <a:spcAft>
                <a:spcPts val="0"/>
              </a:spcAft>
              <a:buSzPts val="2800"/>
              <a:buFont typeface="Arial"/>
              <a:buChar char="•"/>
            </a:pPr>
            <a:r>
              <a:rPr lang="en-GB" sz="1800"/>
              <a:t>Promote complementarity and compatibility for the benefit of data user communities worldwide</a:t>
            </a:r>
            <a:endParaRPr/>
          </a:p>
        </p:txBody>
      </p:sp>
      <p:sp>
        <p:nvSpPr>
          <p:cNvPr id="1140" name="Google Shape;1140;p145"/>
          <p:cNvSpPr txBox="1"/>
          <p:nvPr>
            <p:ph type="title"/>
          </p:nvPr>
        </p:nvSpPr>
        <p:spPr>
          <a:xfrm>
            <a:off x="176048" y="304799"/>
            <a:ext cx="9387000" cy="6501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lang="en-GB" sz="3600"/>
              <a:t>Mission &amp; Primary Objectives</a:t>
            </a:r>
            <a:endParaRPr/>
          </a:p>
        </p:txBody>
      </p:sp>
      <p:pic>
        <p:nvPicPr>
          <p:cNvPr id="1141" name="Google Shape;1141;p145"/>
          <p:cNvPicPr preferRelativeResize="0"/>
          <p:nvPr/>
        </p:nvPicPr>
        <p:blipFill rotWithShape="1">
          <a:blip r:embed="rId3">
            <a:alphaModFix/>
          </a:blip>
          <a:srcRect b="0" l="0" r="0" t="0"/>
          <a:stretch/>
        </p:blipFill>
        <p:spPr>
          <a:xfrm>
            <a:off x="564954" y="1449422"/>
            <a:ext cx="11075064" cy="201364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5" name="Shape 1145"/>
        <p:cNvGrpSpPr/>
        <p:nvPr/>
      </p:nvGrpSpPr>
      <p:grpSpPr>
        <a:xfrm>
          <a:off x="0" y="0"/>
          <a:ext cx="0" cy="0"/>
          <a:chOff x="0" y="0"/>
          <a:chExt cx="0" cy="0"/>
        </a:xfrm>
      </p:grpSpPr>
      <p:sp>
        <p:nvSpPr>
          <p:cNvPr id="1146" name="Google Shape;1146;p146"/>
          <p:cNvSpPr txBox="1"/>
          <p:nvPr>
            <p:ph idx="1" type="body"/>
          </p:nvPr>
        </p:nvSpPr>
        <p:spPr>
          <a:xfrm>
            <a:off x="162128" y="1037616"/>
            <a:ext cx="11919600" cy="5389200"/>
          </a:xfrm>
          <a:prstGeom prst="rect">
            <a:avLst/>
          </a:prstGeom>
          <a:noFill/>
          <a:ln>
            <a:noFill/>
          </a:ln>
        </p:spPr>
        <p:txBody>
          <a:bodyPr anchorCtr="0" anchor="t" bIns="45700" lIns="91425" spcFirstLastPara="1" rIns="91425" wrap="square" tIns="45700">
            <a:noAutofit/>
          </a:bodyPr>
          <a:lstStyle/>
          <a:p>
            <a:pPr indent="-406400" lvl="0" marL="457200" rtl="0" algn="l">
              <a:lnSpc>
                <a:spcPct val="115000"/>
              </a:lnSpc>
              <a:spcBef>
                <a:spcPts val="1000"/>
              </a:spcBef>
              <a:spcAft>
                <a:spcPts val="0"/>
              </a:spcAft>
              <a:buSzPts val="2800"/>
              <a:buFont typeface="Arial"/>
              <a:buChar char="•"/>
            </a:pPr>
            <a:r>
              <a:rPr b="1" lang="en-GB" sz="2000"/>
              <a:t>Members</a:t>
            </a:r>
            <a:r>
              <a:rPr lang="en-GB" sz="2000"/>
              <a:t> (34)</a:t>
            </a:r>
            <a:endParaRPr/>
          </a:p>
          <a:p>
            <a:pPr indent="0" lvl="0" marL="50800" rtl="0" algn="l">
              <a:lnSpc>
                <a:spcPct val="115000"/>
              </a:lnSpc>
              <a:spcBef>
                <a:spcPts val="1000"/>
              </a:spcBef>
              <a:spcAft>
                <a:spcPts val="0"/>
              </a:spcAft>
              <a:buSzPts val="2800"/>
              <a:buNone/>
            </a:pPr>
            <a:r>
              <a:rPr lang="en-GB" sz="2000"/>
              <a:t>Governmental organizations that are international or national in nature and are responsible for a civil space-based Earth observation program currently operating.</a:t>
            </a:r>
            <a:endParaRPr/>
          </a:p>
          <a:p>
            <a:pPr indent="-406400" lvl="0" marL="457200" rtl="0" algn="l">
              <a:lnSpc>
                <a:spcPct val="115000"/>
              </a:lnSpc>
              <a:spcBef>
                <a:spcPts val="1000"/>
              </a:spcBef>
              <a:spcAft>
                <a:spcPts val="0"/>
              </a:spcAft>
              <a:buSzPts val="2800"/>
              <a:buFont typeface="Arial"/>
              <a:buChar char="•"/>
            </a:pPr>
            <a:r>
              <a:rPr b="1" lang="en-GB" sz="2000"/>
              <a:t>Associates</a:t>
            </a:r>
            <a:r>
              <a:rPr lang="en-GB" sz="2000"/>
              <a:t> (32)</a:t>
            </a:r>
            <a:endParaRPr/>
          </a:p>
          <a:p>
            <a:pPr indent="0" lvl="0" marL="50800" rtl="0" algn="l">
              <a:lnSpc>
                <a:spcPct val="115000"/>
              </a:lnSpc>
              <a:spcBef>
                <a:spcPts val="1000"/>
              </a:spcBef>
              <a:spcAft>
                <a:spcPts val="0"/>
              </a:spcAft>
              <a:buSzPts val="2800"/>
              <a:buNone/>
            </a:pPr>
            <a:r>
              <a:rPr lang="en-GB" sz="2000"/>
              <a:t>Governmental organizations that are international or national in nature and currently have a civil space-segment in Phase A/pre-Phase A.</a:t>
            </a:r>
            <a:endParaRPr/>
          </a:p>
          <a:p>
            <a:pPr indent="0" lvl="0" marL="50800" rtl="0" algn="l">
              <a:lnSpc>
                <a:spcPct val="115000"/>
              </a:lnSpc>
              <a:spcBef>
                <a:spcPts val="1000"/>
              </a:spcBef>
              <a:spcAft>
                <a:spcPts val="0"/>
              </a:spcAft>
              <a:buSzPts val="2800"/>
              <a:buNone/>
            </a:pPr>
            <a:r>
              <a:rPr lang="en-GB" sz="2000"/>
              <a:t>Other existing satellite coordination groups and scientific or governmental bodies that support CEOS objectives.</a:t>
            </a:r>
            <a:endParaRPr/>
          </a:p>
          <a:p>
            <a:pPr indent="0" lvl="0" marL="50800" rtl="0" algn="l">
              <a:lnSpc>
                <a:spcPct val="115000"/>
              </a:lnSpc>
              <a:spcBef>
                <a:spcPts val="1000"/>
              </a:spcBef>
              <a:spcAft>
                <a:spcPts val="0"/>
              </a:spcAft>
              <a:buSzPts val="2800"/>
              <a:buNone/>
            </a:pPr>
            <a:r>
              <a:t/>
            </a:r>
            <a:endParaRPr sz="1000"/>
          </a:p>
          <a:p>
            <a:pPr indent="0" lvl="0" marL="50800" rtl="0" algn="l">
              <a:lnSpc>
                <a:spcPct val="115000"/>
              </a:lnSpc>
              <a:spcBef>
                <a:spcPts val="1000"/>
              </a:spcBef>
              <a:spcAft>
                <a:spcPts val="0"/>
              </a:spcAft>
              <a:buSzPts val="2800"/>
              <a:buNone/>
            </a:pPr>
            <a:r>
              <a:rPr b="1" lang="en-GB" sz="2200"/>
              <a:t>CEOS welcomes collaboration with the commercial Earth observation sector through its thematically and technically oriented Working Groups (WG), Virtual Constellations (VC), and Task Teams</a:t>
            </a:r>
            <a:r>
              <a:rPr lang="en-GB" sz="1800"/>
              <a:t>. [Added to </a:t>
            </a:r>
            <a:r>
              <a:rPr lang="en-GB" sz="1800" u="sng">
                <a:solidFill>
                  <a:schemeClr val="hlink"/>
                </a:solidFill>
                <a:hlinkClick r:id="rId3"/>
              </a:rPr>
              <a:t>CEOS website</a:t>
            </a:r>
            <a:r>
              <a:rPr lang="en-GB" sz="1800"/>
              <a:t> in 2025]</a:t>
            </a:r>
            <a:endParaRPr/>
          </a:p>
          <a:p>
            <a:pPr indent="-228600" lvl="0" marL="457200" rtl="0" algn="l">
              <a:lnSpc>
                <a:spcPct val="115000"/>
              </a:lnSpc>
              <a:spcBef>
                <a:spcPts val="1000"/>
              </a:spcBef>
              <a:spcAft>
                <a:spcPts val="0"/>
              </a:spcAft>
              <a:buSzPts val="2800"/>
              <a:buFont typeface="Arial"/>
              <a:buNone/>
            </a:pPr>
            <a:r>
              <a:t/>
            </a:r>
            <a:endParaRPr sz="2400"/>
          </a:p>
        </p:txBody>
      </p:sp>
      <p:sp>
        <p:nvSpPr>
          <p:cNvPr id="1147" name="Google Shape;1147;p146"/>
          <p:cNvSpPr txBox="1"/>
          <p:nvPr>
            <p:ph type="title"/>
          </p:nvPr>
        </p:nvSpPr>
        <p:spPr>
          <a:xfrm>
            <a:off x="176048" y="304799"/>
            <a:ext cx="9387000" cy="6501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lang="en-GB" sz="3600"/>
              <a:t>Current Membership Categories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1" name="Shape 1151"/>
        <p:cNvGrpSpPr/>
        <p:nvPr/>
      </p:nvGrpSpPr>
      <p:grpSpPr>
        <a:xfrm>
          <a:off x="0" y="0"/>
          <a:ext cx="0" cy="0"/>
          <a:chOff x="0" y="0"/>
          <a:chExt cx="0" cy="0"/>
        </a:xfrm>
      </p:grpSpPr>
      <p:sp>
        <p:nvSpPr>
          <p:cNvPr id="1152" name="Google Shape;1152;p147"/>
          <p:cNvSpPr txBox="1"/>
          <p:nvPr>
            <p:ph idx="1" type="body"/>
          </p:nvPr>
        </p:nvSpPr>
        <p:spPr>
          <a:xfrm>
            <a:off x="369650" y="1040234"/>
            <a:ext cx="7282800" cy="5013000"/>
          </a:xfrm>
          <a:prstGeom prst="rect">
            <a:avLst/>
          </a:prstGeom>
          <a:noFill/>
          <a:ln>
            <a:noFill/>
          </a:ln>
        </p:spPr>
        <p:txBody>
          <a:bodyPr anchorCtr="0" anchor="t" bIns="45700" lIns="91425" spcFirstLastPara="1" rIns="91425" wrap="square" tIns="45700">
            <a:noAutofit/>
          </a:bodyPr>
          <a:lstStyle/>
          <a:p>
            <a:pPr indent="-406400" lvl="0" marL="457200" rtl="0" algn="l">
              <a:lnSpc>
                <a:spcPct val="100000"/>
              </a:lnSpc>
              <a:spcBef>
                <a:spcPts val="1000"/>
              </a:spcBef>
              <a:spcAft>
                <a:spcPts val="0"/>
              </a:spcAft>
              <a:buSzPts val="2800"/>
              <a:buFont typeface="Arial"/>
              <a:buChar char="•"/>
            </a:pPr>
            <a:r>
              <a:rPr lang="en-GB" sz="2200"/>
              <a:t>NASA </a:t>
            </a:r>
            <a:r>
              <a:rPr lang="en-GB" sz="2200" u="sng">
                <a:solidFill>
                  <a:schemeClr val="hlink"/>
                </a:solidFill>
                <a:hlinkClick r:id="rId3"/>
              </a:rPr>
              <a:t>CSDA</a:t>
            </a:r>
            <a:r>
              <a:rPr lang="en-GB" sz="2200"/>
              <a:t> Program</a:t>
            </a:r>
            <a:endParaRPr/>
          </a:p>
          <a:p>
            <a:pPr indent="-406400" lvl="0" marL="457200" rtl="0" algn="l">
              <a:lnSpc>
                <a:spcPct val="100000"/>
              </a:lnSpc>
              <a:spcBef>
                <a:spcPts val="1000"/>
              </a:spcBef>
              <a:spcAft>
                <a:spcPts val="0"/>
              </a:spcAft>
              <a:buSzPts val="2800"/>
              <a:buFont typeface="Arial"/>
              <a:buChar char="•"/>
            </a:pPr>
            <a:r>
              <a:rPr lang="en-GB" sz="2200"/>
              <a:t>ESA </a:t>
            </a:r>
            <a:r>
              <a:rPr lang="en-GB" sz="2200" u="sng">
                <a:solidFill>
                  <a:schemeClr val="hlink"/>
                </a:solidFill>
                <a:hlinkClick r:id="rId4"/>
              </a:rPr>
              <a:t>CCM</a:t>
            </a:r>
            <a:r>
              <a:rPr lang="en-GB" sz="2200"/>
              <a:t> &amp; </a:t>
            </a:r>
            <a:r>
              <a:rPr lang="en-GB" sz="2200" u="sng">
                <a:solidFill>
                  <a:schemeClr val="hlink"/>
                </a:solidFill>
                <a:hlinkClick r:id="rId5"/>
              </a:rPr>
              <a:t>TPM</a:t>
            </a:r>
            <a:r>
              <a:rPr lang="en-GB" sz="2200"/>
              <a:t> Programs</a:t>
            </a:r>
            <a:endParaRPr/>
          </a:p>
          <a:p>
            <a:pPr indent="-406400" lvl="0" marL="457200" rtl="0" algn="l">
              <a:lnSpc>
                <a:spcPct val="100000"/>
              </a:lnSpc>
              <a:spcBef>
                <a:spcPts val="1000"/>
              </a:spcBef>
              <a:spcAft>
                <a:spcPts val="0"/>
              </a:spcAft>
              <a:buSzPts val="2800"/>
              <a:buFont typeface="Arial"/>
              <a:buChar char="•"/>
            </a:pPr>
            <a:r>
              <a:rPr lang="en-GB" sz="2200"/>
              <a:t>NOAA </a:t>
            </a:r>
            <a:r>
              <a:rPr lang="en-GB" sz="2200" u="sng">
                <a:solidFill>
                  <a:schemeClr val="hlink"/>
                </a:solidFill>
                <a:hlinkClick r:id="rId6"/>
              </a:rPr>
              <a:t>Commercial Data</a:t>
            </a:r>
            <a:r>
              <a:rPr lang="en-GB" sz="2200"/>
              <a:t> Program</a:t>
            </a:r>
            <a:endParaRPr/>
          </a:p>
          <a:p>
            <a:pPr indent="-406400" lvl="0" marL="457200" rtl="0" algn="l">
              <a:lnSpc>
                <a:spcPct val="100000"/>
              </a:lnSpc>
              <a:spcBef>
                <a:spcPts val="1000"/>
              </a:spcBef>
              <a:spcAft>
                <a:spcPts val="0"/>
              </a:spcAft>
              <a:buSzPts val="2800"/>
              <a:buFont typeface="Arial"/>
              <a:buChar char="•"/>
            </a:pPr>
            <a:r>
              <a:rPr lang="en-GB" sz="2200"/>
              <a:t>JAXA </a:t>
            </a:r>
            <a:r>
              <a:rPr lang="en-GB" sz="2200" u="sng">
                <a:solidFill>
                  <a:schemeClr val="hlink"/>
                </a:solidFill>
                <a:hlinkClick r:id="rId7"/>
              </a:rPr>
              <a:t>CONSEO</a:t>
            </a:r>
            <a:endParaRPr sz="2200"/>
          </a:p>
          <a:p>
            <a:pPr indent="-406400" lvl="0" marL="457200" rtl="0" algn="l">
              <a:lnSpc>
                <a:spcPct val="100000"/>
              </a:lnSpc>
              <a:spcBef>
                <a:spcPts val="1000"/>
              </a:spcBef>
              <a:spcAft>
                <a:spcPts val="0"/>
              </a:spcAft>
              <a:buSzPts val="2800"/>
              <a:buFont typeface="Arial"/>
              <a:buChar char="•"/>
            </a:pPr>
            <a:r>
              <a:rPr lang="en-GB" sz="2200"/>
              <a:t>CSA </a:t>
            </a:r>
            <a:r>
              <a:rPr lang="en-GB" sz="2200" u="sng">
                <a:solidFill>
                  <a:schemeClr val="hlink"/>
                </a:solidFill>
                <a:hlinkClick r:id="rId8"/>
              </a:rPr>
              <a:t>RADARSAT+</a:t>
            </a:r>
            <a:r>
              <a:rPr lang="en-GB" sz="2200"/>
              <a:t> Portfolio</a:t>
            </a:r>
            <a:endParaRPr/>
          </a:p>
          <a:p>
            <a:pPr indent="-406400" lvl="0" marL="457200" rtl="0" algn="l">
              <a:lnSpc>
                <a:spcPct val="100000"/>
              </a:lnSpc>
              <a:spcBef>
                <a:spcPts val="1000"/>
              </a:spcBef>
              <a:spcAft>
                <a:spcPts val="0"/>
              </a:spcAft>
              <a:buSzPts val="2800"/>
              <a:buFont typeface="Arial"/>
              <a:buChar char="•"/>
            </a:pPr>
            <a:r>
              <a:rPr lang="en-GB" sz="2200"/>
              <a:t>CNES </a:t>
            </a:r>
            <a:r>
              <a:rPr lang="en-GB" sz="2200" u="sng">
                <a:solidFill>
                  <a:schemeClr val="hlink"/>
                </a:solidFill>
                <a:hlinkClick r:id="rId9"/>
              </a:rPr>
              <a:t>DINAMIS</a:t>
            </a:r>
            <a:r>
              <a:rPr lang="en-GB" sz="2200"/>
              <a:t> Portal</a:t>
            </a:r>
            <a:endParaRPr/>
          </a:p>
          <a:p>
            <a:pPr indent="-406400" lvl="0" marL="457200" rtl="0" algn="l">
              <a:lnSpc>
                <a:spcPct val="100000"/>
              </a:lnSpc>
              <a:spcBef>
                <a:spcPts val="1000"/>
              </a:spcBef>
              <a:spcAft>
                <a:spcPts val="0"/>
              </a:spcAft>
              <a:buSzPts val="2800"/>
              <a:buFont typeface="Arial"/>
              <a:buChar char="•"/>
            </a:pPr>
            <a:r>
              <a:rPr lang="en-GB" sz="2200"/>
              <a:t>Etc</a:t>
            </a:r>
            <a:endParaRPr/>
          </a:p>
          <a:p>
            <a:pPr indent="0" lvl="0" marL="50800" rtl="0" algn="l">
              <a:lnSpc>
                <a:spcPct val="100000"/>
              </a:lnSpc>
              <a:spcBef>
                <a:spcPts val="1000"/>
              </a:spcBef>
              <a:spcAft>
                <a:spcPts val="0"/>
              </a:spcAft>
              <a:buSzPts val="2800"/>
              <a:buNone/>
            </a:pPr>
            <a:r>
              <a:rPr lang="en-GB" sz="2200" u="sng"/>
              <a:t>Agency / Commercial Coordination Forums</a:t>
            </a:r>
            <a:endParaRPr/>
          </a:p>
          <a:p>
            <a:pPr indent="-406400" lvl="0" marL="457200" rtl="0" algn="l">
              <a:lnSpc>
                <a:spcPct val="100000"/>
              </a:lnSpc>
              <a:spcBef>
                <a:spcPts val="1000"/>
              </a:spcBef>
              <a:spcAft>
                <a:spcPts val="0"/>
              </a:spcAft>
              <a:buSzPts val="2800"/>
              <a:buFont typeface="Arial"/>
              <a:buChar char="•"/>
            </a:pPr>
            <a:r>
              <a:rPr lang="en-GB" sz="2200" u="sng">
                <a:solidFill>
                  <a:schemeClr val="hlink"/>
                </a:solidFill>
                <a:hlinkClick r:id="rId10"/>
              </a:rPr>
              <a:t>VH-RODA</a:t>
            </a:r>
            <a:endParaRPr sz="2200"/>
          </a:p>
          <a:p>
            <a:pPr indent="-406400" lvl="0" marL="457200" rtl="0" algn="l">
              <a:lnSpc>
                <a:spcPct val="100000"/>
              </a:lnSpc>
              <a:spcBef>
                <a:spcPts val="1000"/>
              </a:spcBef>
              <a:spcAft>
                <a:spcPts val="0"/>
              </a:spcAft>
              <a:buSzPts val="2800"/>
              <a:buFont typeface="Arial"/>
              <a:buChar char="•"/>
            </a:pPr>
            <a:r>
              <a:rPr lang="en-GB" sz="2200" u="sng">
                <a:solidFill>
                  <a:schemeClr val="hlink"/>
                </a:solidFill>
                <a:hlinkClick r:id="rId11"/>
              </a:rPr>
              <a:t>JACIE</a:t>
            </a:r>
            <a:endParaRPr sz="2200"/>
          </a:p>
        </p:txBody>
      </p:sp>
      <p:sp>
        <p:nvSpPr>
          <p:cNvPr id="1153" name="Google Shape;1153;p147"/>
          <p:cNvSpPr txBox="1"/>
          <p:nvPr>
            <p:ph type="title"/>
          </p:nvPr>
        </p:nvSpPr>
        <p:spPr>
          <a:xfrm>
            <a:off x="176048" y="304799"/>
            <a:ext cx="9387000" cy="6501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lang="en-GB" sz="3200"/>
              <a:t>Individual Member Agencies are Evolving</a:t>
            </a:r>
            <a:endParaRPr/>
          </a:p>
        </p:txBody>
      </p:sp>
      <p:pic>
        <p:nvPicPr>
          <p:cNvPr id="1154" name="Google Shape;1154;p147"/>
          <p:cNvPicPr preferRelativeResize="0"/>
          <p:nvPr/>
        </p:nvPicPr>
        <p:blipFill rotWithShape="1">
          <a:blip r:embed="rId12">
            <a:alphaModFix/>
          </a:blip>
          <a:srcRect b="0" l="0" r="0" t="0"/>
          <a:stretch/>
        </p:blipFill>
        <p:spPr>
          <a:xfrm>
            <a:off x="9808722" y="1385424"/>
            <a:ext cx="1590132" cy="673653"/>
          </a:xfrm>
          <a:prstGeom prst="rect">
            <a:avLst/>
          </a:prstGeom>
          <a:noFill/>
          <a:ln>
            <a:noFill/>
          </a:ln>
        </p:spPr>
      </p:pic>
      <p:pic>
        <p:nvPicPr>
          <p:cNvPr id="1155" name="Google Shape;1155;p147"/>
          <p:cNvPicPr preferRelativeResize="0"/>
          <p:nvPr/>
        </p:nvPicPr>
        <p:blipFill rotWithShape="1">
          <a:blip r:embed="rId13">
            <a:alphaModFix/>
          </a:blip>
          <a:srcRect b="0" l="0" r="0" t="0"/>
          <a:stretch/>
        </p:blipFill>
        <p:spPr>
          <a:xfrm>
            <a:off x="7931967" y="2191966"/>
            <a:ext cx="3466889" cy="667966"/>
          </a:xfrm>
          <a:prstGeom prst="rect">
            <a:avLst/>
          </a:prstGeom>
          <a:noFill/>
          <a:ln>
            <a:noFill/>
          </a:ln>
        </p:spPr>
      </p:pic>
      <p:pic>
        <p:nvPicPr>
          <p:cNvPr id="1156" name="Google Shape;1156;p147"/>
          <p:cNvPicPr preferRelativeResize="0"/>
          <p:nvPr/>
        </p:nvPicPr>
        <p:blipFill rotWithShape="1">
          <a:blip r:embed="rId14">
            <a:alphaModFix/>
          </a:blip>
          <a:srcRect b="0" l="0" r="0" t="0"/>
          <a:stretch/>
        </p:blipFill>
        <p:spPr>
          <a:xfrm>
            <a:off x="7606875" y="3574611"/>
            <a:ext cx="3791980" cy="737984"/>
          </a:xfrm>
          <a:prstGeom prst="rect">
            <a:avLst/>
          </a:prstGeom>
          <a:noFill/>
          <a:ln>
            <a:noFill/>
          </a:ln>
        </p:spPr>
      </p:pic>
      <p:pic>
        <p:nvPicPr>
          <p:cNvPr id="1157" name="Google Shape;1157;p147"/>
          <p:cNvPicPr preferRelativeResize="0"/>
          <p:nvPr/>
        </p:nvPicPr>
        <p:blipFill rotWithShape="1">
          <a:blip r:embed="rId15">
            <a:alphaModFix/>
          </a:blip>
          <a:srcRect b="0" l="0" r="0" t="0"/>
          <a:stretch/>
        </p:blipFill>
        <p:spPr>
          <a:xfrm>
            <a:off x="8196191" y="2957652"/>
            <a:ext cx="3202664" cy="471905"/>
          </a:xfrm>
          <a:prstGeom prst="rect">
            <a:avLst/>
          </a:prstGeom>
          <a:noFill/>
          <a:ln>
            <a:noFill/>
          </a:ln>
        </p:spPr>
      </p:pic>
      <p:pic>
        <p:nvPicPr>
          <p:cNvPr id="1158" name="Google Shape;1158;p147"/>
          <p:cNvPicPr preferRelativeResize="0"/>
          <p:nvPr/>
        </p:nvPicPr>
        <p:blipFill rotWithShape="1">
          <a:blip r:embed="rId16">
            <a:alphaModFix/>
          </a:blip>
          <a:srcRect b="0" l="0" r="0" t="0"/>
          <a:stretch/>
        </p:blipFill>
        <p:spPr>
          <a:xfrm>
            <a:off x="8871533" y="4604587"/>
            <a:ext cx="2527322" cy="552243"/>
          </a:xfrm>
          <a:prstGeom prst="rect">
            <a:avLst/>
          </a:prstGeom>
          <a:noFill/>
          <a:ln>
            <a:noFill/>
          </a:ln>
        </p:spPr>
      </p:pic>
      <p:pic>
        <p:nvPicPr>
          <p:cNvPr descr="New JACIE- small" id="1159" name="Google Shape;1159;p147"/>
          <p:cNvPicPr preferRelativeResize="0"/>
          <p:nvPr/>
        </p:nvPicPr>
        <p:blipFill rotWithShape="1">
          <a:blip r:embed="rId17">
            <a:alphaModFix/>
          </a:blip>
          <a:srcRect b="0" l="0" r="0" t="0"/>
          <a:stretch/>
        </p:blipFill>
        <p:spPr>
          <a:xfrm>
            <a:off x="9319098" y="5311330"/>
            <a:ext cx="2079757" cy="76696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3" name="Shape 1163"/>
        <p:cNvGrpSpPr/>
        <p:nvPr/>
      </p:nvGrpSpPr>
      <p:grpSpPr>
        <a:xfrm>
          <a:off x="0" y="0"/>
          <a:ext cx="0" cy="0"/>
          <a:chOff x="0" y="0"/>
          <a:chExt cx="0" cy="0"/>
        </a:xfrm>
      </p:grpSpPr>
      <p:sp>
        <p:nvSpPr>
          <p:cNvPr id="1164" name="Google Shape;1164;p148"/>
          <p:cNvSpPr txBox="1"/>
          <p:nvPr>
            <p:ph idx="1" type="body"/>
          </p:nvPr>
        </p:nvSpPr>
        <p:spPr>
          <a:xfrm>
            <a:off x="176053" y="981866"/>
            <a:ext cx="11919600" cy="5389200"/>
          </a:xfrm>
          <a:prstGeom prst="rect">
            <a:avLst/>
          </a:prstGeom>
          <a:noFill/>
          <a:ln>
            <a:noFill/>
          </a:ln>
        </p:spPr>
        <p:txBody>
          <a:bodyPr anchorCtr="0" anchor="t" bIns="45700" lIns="91425" spcFirstLastPara="1" rIns="91425" wrap="square" tIns="45700">
            <a:noAutofit/>
          </a:bodyPr>
          <a:lstStyle/>
          <a:p>
            <a:pPr indent="-393700" lvl="0" marL="457200" rtl="0" algn="l">
              <a:lnSpc>
                <a:spcPct val="100000"/>
              </a:lnSpc>
              <a:spcBef>
                <a:spcPts val="1000"/>
              </a:spcBef>
              <a:spcAft>
                <a:spcPts val="0"/>
              </a:spcAft>
              <a:buSzPts val="2600"/>
              <a:buFont typeface="Arial"/>
              <a:buChar char="•"/>
            </a:pPr>
            <a:r>
              <a:rPr lang="en-GB" sz="1800"/>
              <a:t>2022 </a:t>
            </a:r>
            <a:r>
              <a:rPr b="1" lang="en-GB" sz="1800"/>
              <a:t>ESA</a:t>
            </a:r>
            <a:r>
              <a:rPr lang="en-GB" sz="1800"/>
              <a:t> SIT Chair Priority</a:t>
            </a:r>
            <a:endParaRPr sz="2600"/>
          </a:p>
          <a:p>
            <a:pPr indent="-368300" lvl="1" marL="914400" rtl="0" algn="l">
              <a:lnSpc>
                <a:spcPct val="100000"/>
              </a:lnSpc>
              <a:spcBef>
                <a:spcPts val="500"/>
              </a:spcBef>
              <a:spcAft>
                <a:spcPts val="0"/>
              </a:spcAft>
              <a:buSzPts val="2200"/>
              <a:buFont typeface="Arial"/>
              <a:buChar char="•"/>
            </a:pPr>
            <a:r>
              <a:rPr lang="en-GB" sz="1600"/>
              <a:t>CEOS New Space Task Team (NSTT)</a:t>
            </a:r>
            <a:endParaRPr sz="2200"/>
          </a:p>
          <a:p>
            <a:pPr indent="-393700" lvl="0" marL="457200" rtl="0" algn="l">
              <a:lnSpc>
                <a:spcPct val="100000"/>
              </a:lnSpc>
              <a:spcBef>
                <a:spcPts val="1000"/>
              </a:spcBef>
              <a:spcAft>
                <a:spcPts val="0"/>
              </a:spcAft>
              <a:buSzPts val="2600"/>
              <a:buFont typeface="Arial"/>
              <a:buChar char="•"/>
            </a:pPr>
            <a:r>
              <a:rPr lang="en-GB" sz="1800"/>
              <a:t>2023 </a:t>
            </a:r>
            <a:r>
              <a:rPr b="1" lang="en-GB" sz="1800"/>
              <a:t>GISTDA</a:t>
            </a:r>
            <a:r>
              <a:rPr lang="en-GB" sz="1800"/>
              <a:t> Chair Theme</a:t>
            </a:r>
            <a:endParaRPr sz="2600"/>
          </a:p>
          <a:p>
            <a:pPr indent="-368300" lvl="1" marL="914400" rtl="0" algn="l">
              <a:lnSpc>
                <a:spcPct val="100000"/>
              </a:lnSpc>
              <a:spcBef>
                <a:spcPts val="500"/>
              </a:spcBef>
              <a:spcAft>
                <a:spcPts val="0"/>
              </a:spcAft>
              <a:buSzPts val="2200"/>
              <a:buFont typeface="Arial"/>
              <a:buChar char="•"/>
            </a:pPr>
            <a:r>
              <a:rPr lang="en-GB" sz="1600"/>
              <a:t>Supporting the Exploration of New Geometries for CEOS with New Space</a:t>
            </a:r>
            <a:endParaRPr sz="2200"/>
          </a:p>
          <a:p>
            <a:pPr indent="-393700" lvl="0" marL="457200" rtl="0" algn="l">
              <a:lnSpc>
                <a:spcPct val="100000"/>
              </a:lnSpc>
              <a:spcBef>
                <a:spcPts val="1000"/>
              </a:spcBef>
              <a:spcAft>
                <a:spcPts val="0"/>
              </a:spcAft>
              <a:buSzPts val="2600"/>
              <a:buFont typeface="Arial"/>
              <a:buChar char="•"/>
            </a:pPr>
            <a:r>
              <a:rPr lang="en-GB" sz="1800"/>
              <a:t>2024 </a:t>
            </a:r>
            <a:r>
              <a:rPr b="1" lang="en-GB" sz="1800"/>
              <a:t>CSA</a:t>
            </a:r>
            <a:r>
              <a:rPr lang="en-GB" sz="1800"/>
              <a:t> Chair Theme</a:t>
            </a:r>
            <a:endParaRPr sz="2600"/>
          </a:p>
          <a:p>
            <a:pPr indent="-368300" lvl="1" marL="914400" rtl="0" algn="l">
              <a:lnSpc>
                <a:spcPct val="100000"/>
              </a:lnSpc>
              <a:spcBef>
                <a:spcPts val="500"/>
              </a:spcBef>
              <a:spcAft>
                <a:spcPts val="0"/>
              </a:spcAft>
              <a:buSzPts val="2200"/>
              <a:buFont typeface="Arial"/>
              <a:buChar char="•"/>
            </a:pPr>
            <a:r>
              <a:rPr lang="en-GB" sz="1600"/>
              <a:t>Encouraging Commercial Sector engagement across CEOS Priorities</a:t>
            </a:r>
            <a:endParaRPr sz="2200"/>
          </a:p>
          <a:p>
            <a:pPr indent="-393700" lvl="0" marL="457200" rtl="0" algn="l">
              <a:lnSpc>
                <a:spcPct val="100000"/>
              </a:lnSpc>
              <a:spcBef>
                <a:spcPts val="1000"/>
              </a:spcBef>
              <a:spcAft>
                <a:spcPts val="0"/>
              </a:spcAft>
              <a:buSzPts val="2600"/>
              <a:buFont typeface="Arial"/>
              <a:buChar char="•"/>
            </a:pPr>
            <a:r>
              <a:rPr lang="en-GB" sz="1800"/>
              <a:t>2025 </a:t>
            </a:r>
            <a:r>
              <a:rPr b="1" lang="en-GB" sz="1800"/>
              <a:t>UKSA</a:t>
            </a:r>
            <a:r>
              <a:rPr lang="en-GB" sz="1800"/>
              <a:t> Chair Theme</a:t>
            </a:r>
            <a:endParaRPr sz="2600"/>
          </a:p>
          <a:p>
            <a:pPr indent="-368300" lvl="1" marL="914400" rtl="0" algn="l">
              <a:lnSpc>
                <a:spcPct val="100000"/>
              </a:lnSpc>
              <a:spcBef>
                <a:spcPts val="500"/>
              </a:spcBef>
              <a:spcAft>
                <a:spcPts val="0"/>
              </a:spcAft>
              <a:buSzPts val="2200"/>
              <a:buFont typeface="Arial"/>
              <a:buChar char="•"/>
            </a:pPr>
            <a:r>
              <a:rPr lang="en-GB" sz="1600"/>
              <a:t>Unlocking Earth Observations for Public Services</a:t>
            </a:r>
            <a:endParaRPr sz="2200"/>
          </a:p>
          <a:p>
            <a:pPr indent="-393700" lvl="0" marL="457200" rtl="0" algn="l">
              <a:lnSpc>
                <a:spcPct val="100000"/>
              </a:lnSpc>
              <a:spcBef>
                <a:spcPts val="1000"/>
              </a:spcBef>
              <a:spcAft>
                <a:spcPts val="0"/>
              </a:spcAft>
              <a:buSzPts val="2600"/>
              <a:buFont typeface="Arial"/>
              <a:buChar char="•"/>
            </a:pPr>
            <a:r>
              <a:rPr lang="en-GB" sz="1800"/>
              <a:t>2026 </a:t>
            </a:r>
            <a:r>
              <a:rPr b="1" lang="en-GB" sz="1800"/>
              <a:t>Australia</a:t>
            </a:r>
            <a:r>
              <a:rPr lang="en-GB" sz="1800"/>
              <a:t> Chair Theme</a:t>
            </a:r>
            <a:endParaRPr sz="2600"/>
          </a:p>
          <a:p>
            <a:pPr indent="-368300" lvl="1" marL="914400" rtl="0" algn="l">
              <a:lnSpc>
                <a:spcPct val="100000"/>
              </a:lnSpc>
              <a:spcBef>
                <a:spcPts val="500"/>
              </a:spcBef>
              <a:spcAft>
                <a:spcPts val="0"/>
              </a:spcAft>
              <a:buSzPts val="2200"/>
              <a:buFont typeface="Arial"/>
              <a:buChar char="•"/>
            </a:pPr>
            <a:r>
              <a:rPr lang="en-GB" sz="1600"/>
              <a:t>Positioning CEOS for Success in a Rapidly Changing Context</a:t>
            </a:r>
            <a:endParaRPr sz="2200"/>
          </a:p>
          <a:p>
            <a:pPr indent="-393700" lvl="0" marL="457200" rtl="0" algn="l">
              <a:lnSpc>
                <a:spcPct val="100000"/>
              </a:lnSpc>
              <a:spcBef>
                <a:spcPts val="1000"/>
              </a:spcBef>
              <a:spcAft>
                <a:spcPts val="0"/>
              </a:spcAft>
              <a:buSzPts val="2600"/>
              <a:buFont typeface="Arial"/>
              <a:buChar char="•"/>
            </a:pPr>
            <a:r>
              <a:rPr lang="en-GB" sz="1800"/>
              <a:t>2026 </a:t>
            </a:r>
            <a:r>
              <a:rPr b="1" lang="en-GB" sz="1800"/>
              <a:t>NASA</a:t>
            </a:r>
            <a:r>
              <a:rPr lang="en-GB" sz="1800"/>
              <a:t> SIT Chair Priority</a:t>
            </a:r>
            <a:endParaRPr sz="2600"/>
          </a:p>
          <a:p>
            <a:pPr indent="-368300" lvl="1" marL="914400" rtl="0" algn="l">
              <a:lnSpc>
                <a:spcPct val="100000"/>
              </a:lnSpc>
              <a:spcBef>
                <a:spcPts val="500"/>
              </a:spcBef>
              <a:spcAft>
                <a:spcPts val="0"/>
              </a:spcAft>
              <a:buSzPts val="2200"/>
              <a:buFont typeface="Arial"/>
              <a:buChar char="•"/>
            </a:pPr>
            <a:r>
              <a:rPr lang="en-GB" sz="1600"/>
              <a:t>Updating CEOS Value Chain to reflect current Earth observation ecosystem</a:t>
            </a:r>
            <a:endParaRPr sz="2200"/>
          </a:p>
          <a:p>
            <a:pPr indent="-228600" lvl="0" marL="457200" rtl="0" algn="l">
              <a:lnSpc>
                <a:spcPct val="100000"/>
              </a:lnSpc>
              <a:spcBef>
                <a:spcPts val="1000"/>
              </a:spcBef>
              <a:spcAft>
                <a:spcPts val="0"/>
              </a:spcAft>
              <a:buSzPts val="2800"/>
              <a:buFont typeface="Arial"/>
              <a:buNone/>
            </a:pPr>
            <a:r>
              <a:t/>
            </a:r>
            <a:endParaRPr sz="2400"/>
          </a:p>
        </p:txBody>
      </p:sp>
      <p:sp>
        <p:nvSpPr>
          <p:cNvPr id="1165" name="Google Shape;1165;p148"/>
          <p:cNvSpPr txBox="1"/>
          <p:nvPr>
            <p:ph type="title"/>
          </p:nvPr>
        </p:nvSpPr>
        <p:spPr>
          <a:xfrm>
            <a:off x="176048" y="304799"/>
            <a:ext cx="9387000" cy="6501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lang="en-GB" sz="3600"/>
              <a:t>Strategic Leadership Priority Trend</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9" name="Shape 1169"/>
        <p:cNvGrpSpPr/>
        <p:nvPr/>
      </p:nvGrpSpPr>
      <p:grpSpPr>
        <a:xfrm>
          <a:off x="0" y="0"/>
          <a:ext cx="0" cy="0"/>
          <a:chOff x="0" y="0"/>
          <a:chExt cx="0" cy="0"/>
        </a:xfrm>
      </p:grpSpPr>
      <p:sp>
        <p:nvSpPr>
          <p:cNvPr id="1170" name="Google Shape;1170;p149"/>
          <p:cNvSpPr txBox="1"/>
          <p:nvPr>
            <p:ph idx="1" type="body"/>
          </p:nvPr>
        </p:nvSpPr>
        <p:spPr>
          <a:xfrm>
            <a:off x="5992240" y="1121924"/>
            <a:ext cx="5635500" cy="5253000"/>
          </a:xfrm>
          <a:prstGeom prst="rect">
            <a:avLst/>
          </a:prstGeom>
          <a:noFill/>
          <a:ln>
            <a:noFill/>
          </a:ln>
        </p:spPr>
        <p:txBody>
          <a:bodyPr anchorCtr="0" anchor="t" bIns="45700" lIns="91425" spcFirstLastPara="1" rIns="91425" wrap="square" tIns="45700">
            <a:noAutofit/>
          </a:bodyPr>
          <a:lstStyle/>
          <a:p>
            <a:pPr indent="0" lvl="0" marL="50800" rtl="0" algn="l">
              <a:lnSpc>
                <a:spcPct val="100000"/>
              </a:lnSpc>
              <a:spcBef>
                <a:spcPts val="1000"/>
              </a:spcBef>
              <a:spcAft>
                <a:spcPts val="0"/>
              </a:spcAft>
              <a:buSzPts val="2800"/>
              <a:buNone/>
            </a:pPr>
            <a:r>
              <a:rPr b="1" lang="en-GB" sz="2000" u="sng">
                <a:solidFill>
                  <a:schemeClr val="hlink"/>
                </a:solidFill>
                <a:hlinkClick r:id="rId3"/>
              </a:rPr>
              <a:t>Working Groups</a:t>
            </a:r>
            <a:endParaRPr b="1" sz="2000"/>
          </a:p>
          <a:p>
            <a:pPr indent="-349250" lvl="0" marL="457200" rtl="0" algn="l">
              <a:lnSpc>
                <a:spcPct val="100000"/>
              </a:lnSpc>
              <a:spcBef>
                <a:spcPts val="1000"/>
              </a:spcBef>
              <a:spcAft>
                <a:spcPts val="0"/>
              </a:spcAft>
              <a:buSzPts val="1900"/>
              <a:buFont typeface="Arial"/>
              <a:buChar char="•"/>
            </a:pPr>
            <a:r>
              <a:rPr lang="en-GB" sz="1900"/>
              <a:t>Capacity Building and Data Democracy (WGCapD)</a:t>
            </a:r>
            <a:endParaRPr sz="1900"/>
          </a:p>
          <a:p>
            <a:pPr indent="-349250" lvl="0" marL="457200" rtl="0" algn="l">
              <a:lnSpc>
                <a:spcPct val="100000"/>
              </a:lnSpc>
              <a:spcBef>
                <a:spcPts val="1000"/>
              </a:spcBef>
              <a:spcAft>
                <a:spcPts val="0"/>
              </a:spcAft>
              <a:buSzPts val="1900"/>
              <a:buFont typeface="Arial"/>
              <a:buChar char="•"/>
            </a:pPr>
            <a:r>
              <a:rPr lang="en-GB" sz="1900"/>
              <a:t>Calibration and Validation (WGCV)</a:t>
            </a:r>
            <a:endParaRPr sz="1900"/>
          </a:p>
          <a:p>
            <a:pPr indent="-349250" lvl="0" marL="457200" rtl="0" algn="l">
              <a:lnSpc>
                <a:spcPct val="100000"/>
              </a:lnSpc>
              <a:spcBef>
                <a:spcPts val="1000"/>
              </a:spcBef>
              <a:spcAft>
                <a:spcPts val="0"/>
              </a:spcAft>
              <a:buSzPts val="1900"/>
              <a:buFont typeface="Arial"/>
              <a:buChar char="•"/>
            </a:pPr>
            <a:r>
              <a:rPr lang="en-GB" sz="1900"/>
              <a:t>Climate (WGClimate)</a:t>
            </a:r>
            <a:endParaRPr sz="1900"/>
          </a:p>
          <a:p>
            <a:pPr indent="-349250" lvl="0" marL="457200" rtl="0" algn="l">
              <a:lnSpc>
                <a:spcPct val="100000"/>
              </a:lnSpc>
              <a:spcBef>
                <a:spcPts val="1000"/>
              </a:spcBef>
              <a:spcAft>
                <a:spcPts val="0"/>
              </a:spcAft>
              <a:buSzPts val="1900"/>
              <a:buFont typeface="Arial"/>
              <a:buChar char="•"/>
            </a:pPr>
            <a:r>
              <a:rPr lang="en-GB" sz="1900"/>
              <a:t>Disasters (WGDisasters)</a:t>
            </a:r>
            <a:endParaRPr sz="1900"/>
          </a:p>
          <a:p>
            <a:pPr indent="-349250" lvl="0" marL="457200" rtl="0" algn="l">
              <a:lnSpc>
                <a:spcPct val="100000"/>
              </a:lnSpc>
              <a:spcBef>
                <a:spcPts val="1000"/>
              </a:spcBef>
              <a:spcAft>
                <a:spcPts val="0"/>
              </a:spcAft>
              <a:buSzPts val="1900"/>
              <a:buFont typeface="Arial"/>
              <a:buChar char="•"/>
            </a:pPr>
            <a:r>
              <a:rPr lang="en-GB" sz="1900"/>
              <a:t>Information Systems and Services (WGISS)</a:t>
            </a:r>
            <a:endParaRPr sz="1900"/>
          </a:p>
          <a:p>
            <a:pPr indent="0" lvl="0" marL="50800" rtl="0" algn="l">
              <a:lnSpc>
                <a:spcPct val="100000"/>
              </a:lnSpc>
              <a:spcBef>
                <a:spcPts val="1000"/>
              </a:spcBef>
              <a:spcAft>
                <a:spcPts val="0"/>
              </a:spcAft>
              <a:buSzPts val="2800"/>
              <a:buNone/>
            </a:pPr>
            <a:r>
              <a:rPr b="1" lang="en-GB" sz="1900" u="sng">
                <a:solidFill>
                  <a:schemeClr val="hlink"/>
                </a:solidFill>
                <a:hlinkClick r:id="rId4"/>
              </a:rPr>
              <a:t>Crosscutting Groups</a:t>
            </a:r>
            <a:endParaRPr b="1" sz="1900"/>
          </a:p>
          <a:p>
            <a:pPr indent="-349250" lvl="0" marL="457200" rtl="0" algn="l">
              <a:lnSpc>
                <a:spcPct val="100000"/>
              </a:lnSpc>
              <a:spcBef>
                <a:spcPts val="1000"/>
              </a:spcBef>
              <a:spcAft>
                <a:spcPts val="0"/>
              </a:spcAft>
              <a:buSzPts val="1900"/>
              <a:buFont typeface="Arial"/>
              <a:buChar char="•"/>
            </a:pPr>
            <a:r>
              <a:rPr lang="en-GB" sz="1900"/>
              <a:t>Analysis Ready Data Oversight Group (CEOS-ARD)</a:t>
            </a:r>
            <a:endParaRPr sz="1900"/>
          </a:p>
          <a:p>
            <a:pPr indent="-349250" lvl="0" marL="457200" rtl="0" algn="l">
              <a:lnSpc>
                <a:spcPct val="100000"/>
              </a:lnSpc>
              <a:spcBef>
                <a:spcPts val="1000"/>
              </a:spcBef>
              <a:spcAft>
                <a:spcPts val="0"/>
              </a:spcAft>
              <a:buSzPts val="1900"/>
              <a:buFont typeface="Arial"/>
              <a:buChar char="•"/>
            </a:pPr>
            <a:r>
              <a:rPr lang="en-GB" sz="1900"/>
              <a:t>EO Training, Education, Capacity Development Network (EOTEC DevNet)</a:t>
            </a:r>
            <a:endParaRPr sz="1900"/>
          </a:p>
          <a:p>
            <a:pPr indent="-228600" lvl="0" marL="457200" rtl="0" algn="l">
              <a:lnSpc>
                <a:spcPct val="100000"/>
              </a:lnSpc>
              <a:spcBef>
                <a:spcPts val="1000"/>
              </a:spcBef>
              <a:spcAft>
                <a:spcPts val="0"/>
              </a:spcAft>
              <a:buSzPts val="2800"/>
              <a:buFont typeface="Arial"/>
              <a:buNone/>
            </a:pPr>
            <a:r>
              <a:t/>
            </a:r>
            <a:endParaRPr sz="2400"/>
          </a:p>
        </p:txBody>
      </p:sp>
      <p:sp>
        <p:nvSpPr>
          <p:cNvPr id="1171" name="Google Shape;1171;p149"/>
          <p:cNvSpPr txBox="1"/>
          <p:nvPr>
            <p:ph type="title"/>
          </p:nvPr>
        </p:nvSpPr>
        <p:spPr>
          <a:xfrm>
            <a:off x="208474" y="71335"/>
            <a:ext cx="9387000" cy="9729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lang="en-GB" sz="3200"/>
              <a:t>All Working Level Groups</a:t>
            </a:r>
            <a:br>
              <a:rPr lang="en-GB" sz="3200"/>
            </a:br>
            <a:r>
              <a:rPr lang="en-GB" sz="3200"/>
              <a:t>Open to Commercial Participation</a:t>
            </a:r>
            <a:endParaRPr/>
          </a:p>
        </p:txBody>
      </p:sp>
      <p:sp>
        <p:nvSpPr>
          <p:cNvPr id="1172" name="Google Shape;1172;p149"/>
          <p:cNvSpPr txBox="1"/>
          <p:nvPr/>
        </p:nvSpPr>
        <p:spPr>
          <a:xfrm>
            <a:off x="502599" y="1079771"/>
            <a:ext cx="5246400" cy="5253000"/>
          </a:xfrm>
          <a:prstGeom prst="rect">
            <a:avLst/>
          </a:prstGeom>
          <a:noFill/>
          <a:ln>
            <a:noFill/>
          </a:ln>
        </p:spPr>
        <p:txBody>
          <a:bodyPr anchorCtr="0" anchor="t" bIns="45700" lIns="91425" spcFirstLastPara="1" rIns="91425" wrap="square" tIns="45700">
            <a:noAutofit/>
          </a:bodyPr>
          <a:lstStyle/>
          <a:p>
            <a:pPr indent="0" lvl="0" marL="50800" marR="0" rtl="0" algn="l">
              <a:lnSpc>
                <a:spcPct val="100000"/>
              </a:lnSpc>
              <a:spcBef>
                <a:spcPts val="1000"/>
              </a:spcBef>
              <a:spcAft>
                <a:spcPts val="0"/>
              </a:spcAft>
              <a:buClr>
                <a:schemeClr val="dk1"/>
              </a:buClr>
              <a:buSzPts val="2800"/>
              <a:buFont typeface="Montserrat"/>
              <a:buNone/>
            </a:pPr>
            <a:r>
              <a:rPr b="1" i="0" lang="en-GB" sz="2000" u="sng" cap="none" strike="noStrike">
                <a:solidFill>
                  <a:schemeClr val="dk1"/>
                </a:solidFill>
                <a:latin typeface="Montserrat"/>
                <a:ea typeface="Montserrat"/>
                <a:cs typeface="Montserrat"/>
                <a:sym typeface="Montserrat"/>
                <a:hlinkClick r:id="rId5">
                  <a:extLst>
                    <a:ext uri="{A12FA001-AC4F-418D-AE19-62706E023703}">
                      <ahyp:hlinkClr val="tx"/>
                    </a:ext>
                  </a:extLst>
                </a:hlinkClick>
              </a:rPr>
              <a:t>Virtual Constellations</a:t>
            </a:r>
            <a:endParaRPr b="1" i="0" sz="2000" u="none" cap="none" strike="noStrike">
              <a:solidFill>
                <a:schemeClr val="dk1"/>
              </a:solidFill>
              <a:latin typeface="Montserrat"/>
              <a:ea typeface="Montserrat"/>
              <a:cs typeface="Montserrat"/>
              <a:sym typeface="Montserrat"/>
            </a:endParaRPr>
          </a:p>
          <a:p>
            <a:pPr indent="-349250" lvl="0" marL="457200" marR="0" rtl="0" algn="l">
              <a:lnSpc>
                <a:spcPct val="100000"/>
              </a:lnSpc>
              <a:spcBef>
                <a:spcPts val="1000"/>
              </a:spcBef>
              <a:spcAft>
                <a:spcPts val="0"/>
              </a:spcAft>
              <a:buClr>
                <a:schemeClr val="dk1"/>
              </a:buClr>
              <a:buSzPts val="1900"/>
              <a:buFont typeface="Arial"/>
              <a:buChar char="•"/>
            </a:pPr>
            <a:r>
              <a:rPr b="0" i="0" lang="en-GB" sz="1900" u="none" cap="none" strike="noStrike">
                <a:solidFill>
                  <a:schemeClr val="dk1"/>
                </a:solidFill>
                <a:latin typeface="Montserrat"/>
                <a:ea typeface="Montserrat"/>
                <a:cs typeface="Montserrat"/>
                <a:sym typeface="Montserrat"/>
              </a:rPr>
              <a:t>Atmospheric Composition (AC-VC)</a:t>
            </a:r>
            <a:endParaRPr sz="1900"/>
          </a:p>
          <a:p>
            <a:pPr indent="-349250" lvl="0" marL="457200" marR="0" rtl="0" algn="l">
              <a:lnSpc>
                <a:spcPct val="100000"/>
              </a:lnSpc>
              <a:spcBef>
                <a:spcPts val="1000"/>
              </a:spcBef>
              <a:spcAft>
                <a:spcPts val="0"/>
              </a:spcAft>
              <a:buClr>
                <a:schemeClr val="dk1"/>
              </a:buClr>
              <a:buSzPts val="1900"/>
              <a:buFont typeface="Arial"/>
              <a:buChar char="•"/>
            </a:pPr>
            <a:r>
              <a:rPr b="0" i="0" lang="en-GB" sz="1900" u="none" cap="none" strike="noStrike">
                <a:solidFill>
                  <a:schemeClr val="dk1"/>
                </a:solidFill>
                <a:latin typeface="Montserrat"/>
                <a:ea typeface="Montserrat"/>
                <a:cs typeface="Montserrat"/>
                <a:sym typeface="Montserrat"/>
              </a:rPr>
              <a:t>Biodiversity (B-VC)</a:t>
            </a:r>
            <a:endParaRPr sz="1900"/>
          </a:p>
          <a:p>
            <a:pPr indent="-349250" lvl="0" marL="457200" marR="0" rtl="0" algn="l">
              <a:lnSpc>
                <a:spcPct val="100000"/>
              </a:lnSpc>
              <a:spcBef>
                <a:spcPts val="1000"/>
              </a:spcBef>
              <a:spcAft>
                <a:spcPts val="0"/>
              </a:spcAft>
              <a:buClr>
                <a:schemeClr val="dk1"/>
              </a:buClr>
              <a:buSzPts val="1900"/>
              <a:buFont typeface="Arial"/>
              <a:buChar char="•"/>
            </a:pPr>
            <a:r>
              <a:rPr b="0" i="0" lang="en-GB" sz="1900" u="none" cap="none" strike="noStrike">
                <a:solidFill>
                  <a:schemeClr val="dk1"/>
                </a:solidFill>
                <a:latin typeface="Montserrat"/>
                <a:ea typeface="Montserrat"/>
                <a:cs typeface="Montserrat"/>
                <a:sym typeface="Montserrat"/>
              </a:rPr>
              <a:t>Coastal (COAST-VC)</a:t>
            </a:r>
            <a:endParaRPr sz="1900"/>
          </a:p>
          <a:p>
            <a:pPr indent="-349250" lvl="0" marL="457200" marR="0" rtl="0" algn="l">
              <a:lnSpc>
                <a:spcPct val="100000"/>
              </a:lnSpc>
              <a:spcBef>
                <a:spcPts val="1000"/>
              </a:spcBef>
              <a:spcAft>
                <a:spcPts val="0"/>
              </a:spcAft>
              <a:buClr>
                <a:schemeClr val="dk1"/>
              </a:buClr>
              <a:buSzPts val="1900"/>
              <a:buFont typeface="Arial"/>
              <a:buChar char="•"/>
            </a:pPr>
            <a:r>
              <a:rPr b="0" i="0" lang="en-GB" sz="1900" u="none" cap="none" strike="noStrike">
                <a:solidFill>
                  <a:schemeClr val="dk1"/>
                </a:solidFill>
                <a:latin typeface="Montserrat"/>
                <a:ea typeface="Montserrat"/>
                <a:cs typeface="Montserrat"/>
                <a:sym typeface="Montserrat"/>
              </a:rPr>
              <a:t>Land Surface Imaging (LSI-VC)</a:t>
            </a:r>
            <a:endParaRPr sz="1900"/>
          </a:p>
          <a:p>
            <a:pPr indent="-349250" lvl="0" marL="457200" marR="0" rtl="0" algn="l">
              <a:lnSpc>
                <a:spcPct val="100000"/>
              </a:lnSpc>
              <a:spcBef>
                <a:spcPts val="1000"/>
              </a:spcBef>
              <a:spcAft>
                <a:spcPts val="0"/>
              </a:spcAft>
              <a:buClr>
                <a:schemeClr val="dk1"/>
              </a:buClr>
              <a:buSzPts val="1900"/>
              <a:buFont typeface="Arial"/>
              <a:buChar char="•"/>
            </a:pPr>
            <a:r>
              <a:rPr b="0" i="0" lang="en-GB" sz="1900" u="none" cap="none" strike="noStrike">
                <a:solidFill>
                  <a:schemeClr val="dk1"/>
                </a:solidFill>
                <a:latin typeface="Montserrat"/>
                <a:ea typeface="Montserrat"/>
                <a:cs typeface="Montserrat"/>
                <a:sym typeface="Montserrat"/>
              </a:rPr>
              <a:t>Ocean Color Radiometry (OCR-VC)</a:t>
            </a:r>
            <a:endParaRPr sz="1900"/>
          </a:p>
          <a:p>
            <a:pPr indent="-349250" lvl="0" marL="457200" marR="0" rtl="0" algn="l">
              <a:lnSpc>
                <a:spcPct val="100000"/>
              </a:lnSpc>
              <a:spcBef>
                <a:spcPts val="1000"/>
              </a:spcBef>
              <a:spcAft>
                <a:spcPts val="0"/>
              </a:spcAft>
              <a:buClr>
                <a:schemeClr val="dk1"/>
              </a:buClr>
              <a:buSzPts val="1900"/>
              <a:buFont typeface="Arial"/>
              <a:buChar char="•"/>
            </a:pPr>
            <a:r>
              <a:rPr b="0" i="0" lang="en-GB" sz="1900" u="none" cap="none" strike="noStrike">
                <a:solidFill>
                  <a:schemeClr val="dk1"/>
                </a:solidFill>
                <a:latin typeface="Montserrat"/>
                <a:ea typeface="Montserrat"/>
                <a:cs typeface="Montserrat"/>
                <a:sym typeface="Montserrat"/>
              </a:rPr>
              <a:t>Ocean Surface Topography (OST-VC)</a:t>
            </a:r>
            <a:endParaRPr sz="1900"/>
          </a:p>
          <a:p>
            <a:pPr indent="-349250" lvl="0" marL="457200" marR="0" rtl="0" algn="l">
              <a:lnSpc>
                <a:spcPct val="100000"/>
              </a:lnSpc>
              <a:spcBef>
                <a:spcPts val="1000"/>
              </a:spcBef>
              <a:spcAft>
                <a:spcPts val="0"/>
              </a:spcAft>
              <a:buClr>
                <a:schemeClr val="dk1"/>
              </a:buClr>
              <a:buSzPts val="1900"/>
              <a:buFont typeface="Arial"/>
              <a:buChar char="•"/>
            </a:pPr>
            <a:r>
              <a:rPr b="0" i="0" lang="en-GB" sz="1900" u="none" cap="none" strike="noStrike">
                <a:solidFill>
                  <a:schemeClr val="dk1"/>
                </a:solidFill>
                <a:latin typeface="Montserrat"/>
                <a:ea typeface="Montserrat"/>
                <a:cs typeface="Montserrat"/>
                <a:sym typeface="Montserrat"/>
              </a:rPr>
              <a:t>Ocean Surface Vector Wind (OSVW-VC)</a:t>
            </a:r>
            <a:endParaRPr sz="1900"/>
          </a:p>
          <a:p>
            <a:pPr indent="-349250" lvl="0" marL="457200" marR="0" rtl="0" algn="l">
              <a:lnSpc>
                <a:spcPct val="100000"/>
              </a:lnSpc>
              <a:spcBef>
                <a:spcPts val="1000"/>
              </a:spcBef>
              <a:spcAft>
                <a:spcPts val="0"/>
              </a:spcAft>
              <a:buClr>
                <a:schemeClr val="dk1"/>
              </a:buClr>
              <a:buSzPts val="1900"/>
              <a:buFont typeface="Arial"/>
              <a:buChar char="•"/>
            </a:pPr>
            <a:r>
              <a:rPr b="0" i="0" lang="en-GB" sz="1900" u="none" cap="none" strike="noStrike">
                <a:solidFill>
                  <a:schemeClr val="dk1"/>
                </a:solidFill>
                <a:latin typeface="Montserrat"/>
                <a:ea typeface="Montserrat"/>
                <a:cs typeface="Montserrat"/>
                <a:sym typeface="Montserrat"/>
              </a:rPr>
              <a:t>Precipitation (P-VC)</a:t>
            </a:r>
            <a:endParaRPr sz="1900"/>
          </a:p>
          <a:p>
            <a:pPr indent="-349250" lvl="0" marL="457200" marR="0" rtl="0" algn="l">
              <a:lnSpc>
                <a:spcPct val="100000"/>
              </a:lnSpc>
              <a:spcBef>
                <a:spcPts val="1000"/>
              </a:spcBef>
              <a:spcAft>
                <a:spcPts val="0"/>
              </a:spcAft>
              <a:buClr>
                <a:schemeClr val="dk1"/>
              </a:buClr>
              <a:buSzPts val="1900"/>
              <a:buFont typeface="Arial"/>
              <a:buChar char="•"/>
            </a:pPr>
            <a:r>
              <a:rPr b="0" i="0" lang="en-GB" sz="1900" u="none" cap="none" strike="noStrike">
                <a:solidFill>
                  <a:schemeClr val="dk1"/>
                </a:solidFill>
                <a:latin typeface="Montserrat"/>
                <a:ea typeface="Montserrat"/>
                <a:cs typeface="Montserrat"/>
                <a:sym typeface="Montserrat"/>
              </a:rPr>
              <a:t>Sea Surface Temperature (SST-VC)</a:t>
            </a:r>
            <a:endParaRPr sz="1900"/>
          </a:p>
          <a:p>
            <a:pPr indent="-349250" lvl="0" marL="457200" marR="0" rtl="0" algn="l">
              <a:lnSpc>
                <a:spcPct val="100000"/>
              </a:lnSpc>
              <a:spcBef>
                <a:spcPts val="1000"/>
              </a:spcBef>
              <a:spcAft>
                <a:spcPts val="0"/>
              </a:spcAft>
              <a:buClr>
                <a:schemeClr val="dk1"/>
              </a:buClr>
              <a:buSzPts val="1900"/>
              <a:buFont typeface="Arial"/>
              <a:buChar char="•"/>
            </a:pPr>
            <a:r>
              <a:rPr b="0" i="1" lang="en-GB" sz="1900" u="none" cap="none" strike="noStrike">
                <a:solidFill>
                  <a:schemeClr val="dk1"/>
                </a:solidFill>
                <a:latin typeface="Montserrat"/>
                <a:ea typeface="Montserrat"/>
                <a:cs typeface="Montserrat"/>
                <a:sym typeface="Montserrat"/>
              </a:rPr>
              <a:t>Synthetic Aperture Radar (SAR-VC)*</a:t>
            </a:r>
            <a:endParaRPr sz="1900"/>
          </a:p>
          <a:p>
            <a:pPr indent="0" lvl="0" marL="50800" marR="0" rtl="0" algn="l">
              <a:lnSpc>
                <a:spcPct val="100000"/>
              </a:lnSpc>
              <a:spcBef>
                <a:spcPts val="1000"/>
              </a:spcBef>
              <a:spcAft>
                <a:spcPts val="0"/>
              </a:spcAft>
              <a:buClr>
                <a:schemeClr val="dk1"/>
              </a:buClr>
              <a:buSzPts val="2800"/>
              <a:buFont typeface="Montserrat"/>
              <a:buNone/>
            </a:pPr>
            <a:r>
              <a:rPr b="0" i="1" lang="en-GB" sz="900" u="none" cap="none" strike="noStrike">
                <a:solidFill>
                  <a:schemeClr val="dk1"/>
                </a:solidFill>
                <a:latin typeface="Montserrat"/>
                <a:ea typeface="Montserrat"/>
                <a:cs typeface="Montserrat"/>
                <a:sym typeface="Montserrat"/>
              </a:rPr>
              <a:t>*Pending Plenary Endorsement</a:t>
            </a:r>
            <a:endParaRPr sz="900"/>
          </a:p>
          <a:p>
            <a:pPr indent="-228600" lvl="0" marL="457200" marR="0" rtl="0" algn="l">
              <a:lnSpc>
                <a:spcPct val="100000"/>
              </a:lnSpc>
              <a:spcBef>
                <a:spcPts val="1000"/>
              </a:spcBef>
              <a:spcAft>
                <a:spcPts val="0"/>
              </a:spcAft>
              <a:buClr>
                <a:schemeClr val="dk1"/>
              </a:buClr>
              <a:buSzPts val="2800"/>
              <a:buFont typeface="Arial"/>
              <a:buNone/>
            </a:pPr>
            <a:r>
              <a:t/>
            </a:r>
            <a:endParaRPr b="0" i="0" sz="2400" u="none" cap="none" strike="noStrike">
              <a:solidFill>
                <a:schemeClr val="dk1"/>
              </a:solidFill>
              <a:latin typeface="Montserrat"/>
              <a:ea typeface="Montserrat"/>
              <a:cs typeface="Montserrat"/>
              <a:sym typeface="Montserra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6" name="Shape 1176"/>
        <p:cNvGrpSpPr/>
        <p:nvPr/>
      </p:nvGrpSpPr>
      <p:grpSpPr>
        <a:xfrm>
          <a:off x="0" y="0"/>
          <a:ext cx="0" cy="0"/>
          <a:chOff x="0" y="0"/>
          <a:chExt cx="0" cy="0"/>
        </a:xfrm>
      </p:grpSpPr>
      <p:sp>
        <p:nvSpPr>
          <p:cNvPr id="1177" name="Google Shape;1177;p150"/>
          <p:cNvSpPr txBox="1"/>
          <p:nvPr>
            <p:ph idx="1" type="body"/>
          </p:nvPr>
        </p:nvSpPr>
        <p:spPr>
          <a:xfrm>
            <a:off x="356680" y="1044104"/>
            <a:ext cx="11478600" cy="5253000"/>
          </a:xfrm>
          <a:prstGeom prst="rect">
            <a:avLst/>
          </a:prstGeom>
          <a:noFill/>
          <a:ln>
            <a:noFill/>
          </a:ln>
        </p:spPr>
        <p:txBody>
          <a:bodyPr anchorCtr="0" anchor="t" bIns="45700" lIns="91425" spcFirstLastPara="1" rIns="91425" wrap="square" tIns="45700">
            <a:noAutofit/>
          </a:bodyPr>
          <a:lstStyle/>
          <a:p>
            <a:pPr indent="0" lvl="0" marL="50800" rtl="0" algn="l">
              <a:lnSpc>
                <a:spcPct val="100000"/>
              </a:lnSpc>
              <a:spcBef>
                <a:spcPts val="1000"/>
              </a:spcBef>
              <a:spcAft>
                <a:spcPts val="0"/>
              </a:spcAft>
              <a:buSzPts val="2800"/>
              <a:buNone/>
            </a:pPr>
            <a:r>
              <a:rPr i="1" lang="en-GB" sz="2400"/>
              <a:t>Almost every CEOS group supports or interfaces with the commercial sector to varying degrees and in different ways:</a:t>
            </a:r>
            <a:endParaRPr i="1" sz="2000"/>
          </a:p>
          <a:p>
            <a:pPr indent="-406400" lvl="0" marL="457200" rtl="0" algn="l">
              <a:lnSpc>
                <a:spcPct val="100000"/>
              </a:lnSpc>
              <a:spcBef>
                <a:spcPts val="1000"/>
              </a:spcBef>
              <a:spcAft>
                <a:spcPts val="0"/>
              </a:spcAft>
              <a:buSzPts val="2800"/>
              <a:buFont typeface="Arial"/>
              <a:buChar char="•"/>
            </a:pPr>
            <a:r>
              <a:rPr lang="en-GB" sz="2000"/>
              <a:t>WGCV creates and maintains International Cal/Val Networks (</a:t>
            </a:r>
            <a:r>
              <a:rPr b="1" lang="en-GB" sz="2000"/>
              <a:t>RadCalNet</a:t>
            </a:r>
            <a:r>
              <a:rPr lang="en-GB" sz="2000"/>
              <a:t>)</a:t>
            </a:r>
            <a:endParaRPr/>
          </a:p>
          <a:p>
            <a:pPr indent="-406400" lvl="0" marL="457200" rtl="0" algn="l">
              <a:lnSpc>
                <a:spcPct val="100000"/>
              </a:lnSpc>
              <a:spcBef>
                <a:spcPts val="1000"/>
              </a:spcBef>
              <a:spcAft>
                <a:spcPts val="0"/>
              </a:spcAft>
              <a:buSzPts val="2800"/>
              <a:buFont typeface="Arial"/>
              <a:buChar char="•"/>
            </a:pPr>
            <a:r>
              <a:rPr lang="en-GB" sz="2000"/>
              <a:t>WGISS created and maintains the CEOS </a:t>
            </a:r>
            <a:r>
              <a:rPr b="1" lang="en-GB" sz="2000"/>
              <a:t>Interoperability Handbook</a:t>
            </a:r>
            <a:endParaRPr/>
          </a:p>
          <a:p>
            <a:pPr indent="-406400" lvl="0" marL="457200" rtl="0" algn="l">
              <a:lnSpc>
                <a:spcPct val="100000"/>
              </a:lnSpc>
              <a:spcBef>
                <a:spcPts val="1000"/>
              </a:spcBef>
              <a:spcAft>
                <a:spcPts val="0"/>
              </a:spcAft>
              <a:buSzPts val="2800"/>
              <a:buFont typeface="Arial"/>
              <a:buChar char="•"/>
            </a:pPr>
            <a:r>
              <a:rPr lang="en-GB" sz="2000"/>
              <a:t>WGDisasters manages commercial data provision to Geohazard Supersites</a:t>
            </a:r>
            <a:endParaRPr/>
          </a:p>
          <a:p>
            <a:pPr indent="-406400" lvl="0" marL="457200" rtl="0" algn="l">
              <a:lnSpc>
                <a:spcPct val="100000"/>
              </a:lnSpc>
              <a:spcBef>
                <a:spcPts val="1000"/>
              </a:spcBef>
              <a:spcAft>
                <a:spcPts val="0"/>
              </a:spcAft>
              <a:buSzPts val="2800"/>
              <a:buFont typeface="Arial"/>
              <a:buChar char="•"/>
            </a:pPr>
            <a:r>
              <a:rPr lang="en-GB" sz="2000"/>
              <a:t>WGCapD coordinates and facilitates training to civil and commercial audiences</a:t>
            </a:r>
            <a:endParaRPr/>
          </a:p>
          <a:p>
            <a:pPr indent="-406400" lvl="0" marL="457200" rtl="0" algn="l">
              <a:lnSpc>
                <a:spcPct val="100000"/>
              </a:lnSpc>
              <a:spcBef>
                <a:spcPts val="1000"/>
              </a:spcBef>
              <a:spcAft>
                <a:spcPts val="0"/>
              </a:spcAft>
              <a:buSzPts val="2800"/>
              <a:buFont typeface="Arial"/>
              <a:buChar char="•"/>
            </a:pPr>
            <a:r>
              <a:rPr lang="en-GB" sz="2000"/>
              <a:t>CEOS-ARD Oversight Group manages commercial </a:t>
            </a:r>
            <a:r>
              <a:rPr b="1" lang="en-GB" sz="2000"/>
              <a:t>ARD self-assessments</a:t>
            </a:r>
            <a:endParaRPr/>
          </a:p>
          <a:p>
            <a:pPr indent="-406400" lvl="0" marL="457200" rtl="0" algn="l">
              <a:lnSpc>
                <a:spcPct val="100000"/>
              </a:lnSpc>
              <a:spcBef>
                <a:spcPts val="1000"/>
              </a:spcBef>
              <a:spcAft>
                <a:spcPts val="0"/>
              </a:spcAft>
              <a:buSzPts val="2800"/>
              <a:buFont typeface="Arial"/>
              <a:buChar char="•"/>
            </a:pPr>
            <a:r>
              <a:rPr lang="en-GB" sz="2000"/>
              <a:t>LSI-VC has robust commercial participation on land surface imaging topics</a:t>
            </a:r>
            <a:endParaRPr/>
          </a:p>
          <a:p>
            <a:pPr indent="-406400" lvl="0" marL="457200" rtl="0" algn="l">
              <a:lnSpc>
                <a:spcPct val="100000"/>
              </a:lnSpc>
              <a:spcBef>
                <a:spcPts val="1000"/>
              </a:spcBef>
              <a:spcAft>
                <a:spcPts val="0"/>
              </a:spcAft>
              <a:buSzPts val="2800"/>
              <a:buFont typeface="Arial"/>
              <a:buChar char="•"/>
            </a:pPr>
            <a:r>
              <a:rPr lang="en-GB" sz="2000"/>
              <a:t>AC-VC engages with some companies on GHG aspects</a:t>
            </a:r>
            <a:endParaRPr/>
          </a:p>
          <a:p>
            <a:pPr indent="-406400" lvl="0" marL="457200" rtl="0" algn="l">
              <a:lnSpc>
                <a:spcPct val="100000"/>
              </a:lnSpc>
              <a:spcBef>
                <a:spcPts val="1000"/>
              </a:spcBef>
              <a:spcAft>
                <a:spcPts val="0"/>
              </a:spcAft>
              <a:buSzPts val="2800"/>
              <a:buFont typeface="Arial"/>
              <a:buChar char="•"/>
            </a:pPr>
            <a:r>
              <a:rPr lang="en-GB" sz="2000"/>
              <a:t>P-VC is exploring how to </a:t>
            </a:r>
            <a:r>
              <a:rPr b="1" lang="en-GB" sz="2000"/>
              <a:t>integrate</a:t>
            </a:r>
            <a:r>
              <a:rPr lang="en-GB" sz="2000"/>
              <a:t> commercial precipitation data</a:t>
            </a:r>
            <a:endParaRPr/>
          </a:p>
          <a:p>
            <a:pPr indent="-228600" lvl="0" marL="457200" rtl="0" algn="l">
              <a:lnSpc>
                <a:spcPct val="100000"/>
              </a:lnSpc>
              <a:spcBef>
                <a:spcPts val="1000"/>
              </a:spcBef>
              <a:spcAft>
                <a:spcPts val="0"/>
              </a:spcAft>
              <a:buSzPts val="2800"/>
              <a:buFont typeface="Arial"/>
              <a:buNone/>
            </a:pPr>
            <a:r>
              <a:t/>
            </a:r>
            <a:endParaRPr sz="2000"/>
          </a:p>
          <a:p>
            <a:pPr indent="0" lvl="0" marL="50800" rtl="0" algn="l">
              <a:lnSpc>
                <a:spcPct val="100000"/>
              </a:lnSpc>
              <a:spcBef>
                <a:spcPts val="1000"/>
              </a:spcBef>
              <a:spcAft>
                <a:spcPts val="0"/>
              </a:spcAft>
              <a:buSzPts val="2800"/>
              <a:buNone/>
            </a:pPr>
            <a:r>
              <a:t/>
            </a:r>
            <a:endParaRPr sz="2000"/>
          </a:p>
          <a:p>
            <a:pPr indent="-228600" lvl="0" marL="457200" rtl="0" algn="l">
              <a:lnSpc>
                <a:spcPct val="100000"/>
              </a:lnSpc>
              <a:spcBef>
                <a:spcPts val="1000"/>
              </a:spcBef>
              <a:spcAft>
                <a:spcPts val="0"/>
              </a:spcAft>
              <a:buSzPts val="2800"/>
              <a:buFont typeface="Arial"/>
              <a:buNone/>
            </a:pPr>
            <a:r>
              <a:t/>
            </a:r>
            <a:endParaRPr/>
          </a:p>
        </p:txBody>
      </p:sp>
      <p:sp>
        <p:nvSpPr>
          <p:cNvPr id="1178" name="Google Shape;1178;p150"/>
          <p:cNvSpPr txBox="1"/>
          <p:nvPr>
            <p:ph type="title"/>
          </p:nvPr>
        </p:nvSpPr>
        <p:spPr>
          <a:xfrm>
            <a:off x="208474" y="71335"/>
            <a:ext cx="9387000" cy="9729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lang="en-GB" sz="3200"/>
              <a:t>Working Level Groups</a:t>
            </a:r>
            <a:br>
              <a:rPr lang="en-GB" sz="3200"/>
            </a:br>
            <a:r>
              <a:rPr lang="en-GB" sz="3200"/>
              <a:t>Exploring Commercial Engagement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2" name="Shape 1182"/>
        <p:cNvGrpSpPr/>
        <p:nvPr/>
      </p:nvGrpSpPr>
      <p:grpSpPr>
        <a:xfrm>
          <a:off x="0" y="0"/>
          <a:ext cx="0" cy="0"/>
          <a:chOff x="0" y="0"/>
          <a:chExt cx="0" cy="0"/>
        </a:xfrm>
      </p:grpSpPr>
      <p:sp>
        <p:nvSpPr>
          <p:cNvPr id="1183" name="Google Shape;1183;p151"/>
          <p:cNvSpPr txBox="1"/>
          <p:nvPr>
            <p:ph idx="1" type="body"/>
          </p:nvPr>
        </p:nvSpPr>
        <p:spPr>
          <a:xfrm>
            <a:off x="83712" y="1110206"/>
            <a:ext cx="11919600" cy="4989300"/>
          </a:xfrm>
          <a:prstGeom prst="rect">
            <a:avLst/>
          </a:prstGeom>
          <a:noFill/>
          <a:ln>
            <a:noFill/>
          </a:ln>
        </p:spPr>
        <p:txBody>
          <a:bodyPr anchorCtr="0" anchor="t" bIns="45700" lIns="91425" spcFirstLastPara="1" rIns="91425" wrap="square" tIns="45700">
            <a:noAutofit/>
          </a:bodyPr>
          <a:lstStyle/>
          <a:p>
            <a:pPr indent="0" lvl="0" marL="50800" rtl="0" algn="l">
              <a:lnSpc>
                <a:spcPct val="115000"/>
              </a:lnSpc>
              <a:spcBef>
                <a:spcPts val="1000"/>
              </a:spcBef>
              <a:spcAft>
                <a:spcPts val="0"/>
              </a:spcAft>
              <a:buSzPts val="2800"/>
              <a:buNone/>
            </a:pPr>
            <a:r>
              <a:rPr lang="en-GB" sz="2400"/>
              <a:t>Over the past decade, Earth observation evolved from an architecture dominated by government-owned and operated missions towards a hybrid Earth observation enterprise in which commercial systems are increasingly treated as an integral, complementary source of national and global observing capability.</a:t>
            </a:r>
            <a:endParaRPr/>
          </a:p>
          <a:p>
            <a:pPr indent="0" lvl="0" marL="50800" rtl="0" algn="l">
              <a:lnSpc>
                <a:spcPct val="115000"/>
              </a:lnSpc>
              <a:spcBef>
                <a:spcPts val="1000"/>
              </a:spcBef>
              <a:spcAft>
                <a:spcPts val="0"/>
              </a:spcAft>
              <a:buSzPts val="2800"/>
              <a:buNone/>
            </a:pPr>
            <a:r>
              <a:t/>
            </a:r>
            <a:endParaRPr sz="1100"/>
          </a:p>
          <a:p>
            <a:pPr indent="-406400" lvl="0" marL="457200" rtl="0" algn="l">
              <a:lnSpc>
                <a:spcPct val="115000"/>
              </a:lnSpc>
              <a:spcBef>
                <a:spcPts val="1000"/>
              </a:spcBef>
              <a:spcAft>
                <a:spcPts val="0"/>
              </a:spcAft>
              <a:buSzPts val="2800"/>
              <a:buFont typeface="Arial"/>
              <a:buChar char="•"/>
            </a:pPr>
            <a:r>
              <a:rPr lang="en-GB" sz="2400"/>
              <a:t>How can we strengthen the industry and improve interoperability across this increasingly heterogeneous </a:t>
            </a:r>
            <a:r>
              <a:rPr b="1" lang="en-GB" sz="2400"/>
              <a:t>public-private ecosystem</a:t>
            </a:r>
            <a:r>
              <a:rPr lang="en-GB" sz="2400"/>
              <a:t>?</a:t>
            </a:r>
            <a:endParaRPr/>
          </a:p>
        </p:txBody>
      </p:sp>
      <p:sp>
        <p:nvSpPr>
          <p:cNvPr id="1184" name="Google Shape;1184;p151"/>
          <p:cNvSpPr txBox="1"/>
          <p:nvPr>
            <p:ph type="title"/>
          </p:nvPr>
        </p:nvSpPr>
        <p:spPr>
          <a:xfrm>
            <a:off x="176048" y="304799"/>
            <a:ext cx="9387000" cy="6501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lang="en-GB" sz="3600"/>
              <a:t>Optimizing for the Future</a:t>
            </a:r>
            <a:endParaRPr/>
          </a:p>
        </p:txBody>
      </p:sp>
      <p:pic>
        <p:nvPicPr>
          <p:cNvPr id="1185" name="Google Shape;1185;p151"/>
          <p:cNvPicPr preferRelativeResize="0"/>
          <p:nvPr/>
        </p:nvPicPr>
        <p:blipFill rotWithShape="1">
          <a:blip r:embed="rId3">
            <a:alphaModFix/>
          </a:blip>
          <a:srcRect b="0" l="0" r="0" t="0"/>
          <a:stretch/>
        </p:blipFill>
        <p:spPr>
          <a:xfrm>
            <a:off x="2830749" y="4778624"/>
            <a:ext cx="6530503" cy="1548662"/>
          </a:xfrm>
          <a:prstGeom prst="rect">
            <a:avLst/>
          </a:prstGeom>
          <a:noFill/>
          <a:ln>
            <a:noFill/>
          </a:ln>
        </p:spPr>
      </p:pic>
      <p:sp>
        <p:nvSpPr>
          <p:cNvPr id="1186" name="Google Shape;1186;p151"/>
          <p:cNvSpPr txBox="1"/>
          <p:nvPr/>
        </p:nvSpPr>
        <p:spPr>
          <a:xfrm>
            <a:off x="8521429" y="6329464"/>
            <a:ext cx="1478700" cy="200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700" u="none" cap="none" strike="noStrike">
                <a:solidFill>
                  <a:srgbClr val="000000"/>
                </a:solidFill>
                <a:latin typeface="Arial"/>
                <a:ea typeface="Arial"/>
                <a:cs typeface="Arial"/>
                <a:sym typeface="Arial"/>
              </a:rPr>
              <a:t>CEOS Fleet 2026</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0" name="Shape 1190"/>
        <p:cNvGrpSpPr/>
        <p:nvPr/>
      </p:nvGrpSpPr>
      <p:grpSpPr>
        <a:xfrm>
          <a:off x="0" y="0"/>
          <a:ext cx="0" cy="0"/>
          <a:chOff x="0" y="0"/>
          <a:chExt cx="0" cy="0"/>
        </a:xfrm>
      </p:grpSpPr>
      <p:sp>
        <p:nvSpPr>
          <p:cNvPr id="1191" name="Google Shape;1191;p152"/>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Table Activity #1 - 30 minutes</a:t>
            </a:r>
            <a:endParaRPr/>
          </a:p>
        </p:txBody>
      </p:sp>
      <p:sp>
        <p:nvSpPr>
          <p:cNvPr id="1192" name="Google Shape;1192;p152"/>
          <p:cNvSpPr txBox="1"/>
          <p:nvPr/>
        </p:nvSpPr>
        <p:spPr>
          <a:xfrm>
            <a:off x="298800" y="1140050"/>
            <a:ext cx="11594400" cy="4748400"/>
          </a:xfrm>
          <a:prstGeom prst="rect">
            <a:avLst/>
          </a:prstGeom>
          <a:noFill/>
          <a:ln>
            <a:noFill/>
          </a:ln>
        </p:spPr>
        <p:txBody>
          <a:bodyPr anchorCtr="0" anchor="t" bIns="45700" lIns="91425" spcFirstLastPara="1" rIns="91425" wrap="square" tIns="45700">
            <a:spAutoFit/>
          </a:bodyPr>
          <a:lstStyle/>
          <a:p>
            <a:pPr indent="-419100" lvl="0" marL="457200" rtl="0" algn="l">
              <a:lnSpc>
                <a:spcPct val="115000"/>
              </a:lnSpc>
              <a:spcBef>
                <a:spcPts val="0"/>
              </a:spcBef>
              <a:spcAft>
                <a:spcPts val="0"/>
              </a:spcAft>
              <a:buClr>
                <a:schemeClr val="dk1"/>
              </a:buClr>
              <a:buSzPts val="3000"/>
              <a:buFont typeface="Calibri"/>
              <a:buChar char="❖"/>
            </a:pPr>
            <a:r>
              <a:rPr i="1" lang="en-GB" sz="3000">
                <a:solidFill>
                  <a:schemeClr val="dk1"/>
                </a:solidFill>
                <a:latin typeface="Calibri"/>
                <a:ea typeface="Calibri"/>
                <a:cs typeface="Calibri"/>
                <a:sym typeface="Calibri"/>
              </a:rPr>
              <a:t>Introduce yourselves at your table</a:t>
            </a:r>
            <a:endParaRPr i="1" sz="3000">
              <a:solidFill>
                <a:schemeClr val="dk1"/>
              </a:solidFill>
              <a:latin typeface="Calibri"/>
              <a:ea typeface="Calibri"/>
              <a:cs typeface="Calibri"/>
              <a:sym typeface="Calibri"/>
            </a:endParaRPr>
          </a:p>
          <a:p>
            <a:pPr indent="-419100" lvl="0" marL="457200" rtl="0" algn="l">
              <a:lnSpc>
                <a:spcPct val="115000"/>
              </a:lnSpc>
              <a:spcBef>
                <a:spcPts val="0"/>
              </a:spcBef>
              <a:spcAft>
                <a:spcPts val="0"/>
              </a:spcAft>
              <a:buClr>
                <a:schemeClr val="dk1"/>
              </a:buClr>
              <a:buSzPts val="3000"/>
              <a:buFont typeface="Calibri"/>
              <a:buChar char="❖"/>
            </a:pPr>
            <a:r>
              <a:rPr i="1" lang="en-GB" sz="3000">
                <a:solidFill>
                  <a:schemeClr val="dk1"/>
                </a:solidFill>
                <a:latin typeface="Calibri"/>
                <a:ea typeface="Calibri"/>
                <a:cs typeface="Calibri"/>
                <a:sym typeface="Calibri"/>
              </a:rPr>
              <a:t>Describe your CEOS/Private sector collaboration, if it exists.</a:t>
            </a:r>
            <a:endParaRPr i="1" sz="3000">
              <a:solidFill>
                <a:schemeClr val="dk1"/>
              </a:solidFill>
              <a:latin typeface="Calibri"/>
              <a:ea typeface="Calibri"/>
              <a:cs typeface="Calibri"/>
              <a:sym typeface="Calibri"/>
            </a:endParaRPr>
          </a:p>
          <a:p>
            <a:pPr indent="-419100" lvl="0" marL="457200" rtl="0" algn="l">
              <a:lnSpc>
                <a:spcPct val="115000"/>
              </a:lnSpc>
              <a:spcBef>
                <a:spcPts val="0"/>
              </a:spcBef>
              <a:spcAft>
                <a:spcPts val="0"/>
              </a:spcAft>
              <a:buClr>
                <a:schemeClr val="dk1"/>
              </a:buClr>
              <a:buSzPts val="3000"/>
              <a:buFont typeface="Calibri"/>
              <a:buChar char="❖"/>
            </a:pPr>
            <a:r>
              <a:rPr i="1" lang="en-GB" sz="3000">
                <a:solidFill>
                  <a:schemeClr val="dk1"/>
                </a:solidFill>
                <a:latin typeface="Calibri"/>
                <a:ea typeface="Calibri"/>
                <a:cs typeface="Calibri"/>
                <a:sym typeface="Calibri"/>
              </a:rPr>
              <a:t> If a collaboration does not exist, what collaborations could exist between CEOS and the private sector?</a:t>
            </a:r>
            <a:endParaRPr i="1" sz="3000">
              <a:solidFill>
                <a:schemeClr val="dk1"/>
              </a:solidFill>
              <a:latin typeface="Calibri"/>
              <a:ea typeface="Calibri"/>
              <a:cs typeface="Calibri"/>
              <a:sym typeface="Calibri"/>
            </a:endParaRPr>
          </a:p>
          <a:p>
            <a:pPr indent="0" lvl="0" marL="0" rtl="0" algn="l">
              <a:lnSpc>
                <a:spcPct val="120000"/>
              </a:lnSpc>
              <a:spcBef>
                <a:spcPts val="300"/>
              </a:spcBef>
              <a:spcAft>
                <a:spcPts val="0"/>
              </a:spcAft>
              <a:buNone/>
            </a:pPr>
            <a:r>
              <a:rPr i="1" lang="en-GB" sz="3000">
                <a:solidFill>
                  <a:schemeClr val="dk1"/>
                </a:solidFill>
                <a:latin typeface="Calibri"/>
                <a:ea typeface="Calibri"/>
                <a:cs typeface="Calibri"/>
                <a:sym typeface="Calibri"/>
              </a:rPr>
              <a:t>Report out by table</a:t>
            </a:r>
            <a:endParaRPr i="1" sz="3000">
              <a:solidFill>
                <a:schemeClr val="dk1"/>
              </a:solidFill>
              <a:latin typeface="Calibri"/>
              <a:ea typeface="Calibri"/>
              <a:cs typeface="Calibri"/>
              <a:sym typeface="Calibri"/>
            </a:endParaRPr>
          </a:p>
          <a:p>
            <a:pPr indent="0" lvl="0" marL="0" rtl="0" algn="l">
              <a:lnSpc>
                <a:spcPct val="115000"/>
              </a:lnSpc>
              <a:spcBef>
                <a:spcPts val="300"/>
              </a:spcBef>
              <a:spcAft>
                <a:spcPts val="0"/>
              </a:spcAft>
              <a:buNone/>
            </a:pPr>
            <a:r>
              <a:t/>
            </a:r>
            <a:endParaRPr sz="3000">
              <a:solidFill>
                <a:schemeClr val="dk1"/>
              </a:solidFill>
            </a:endParaRPr>
          </a:p>
          <a:p>
            <a:pPr indent="-112713" lvl="0" marL="214313" rtl="0" algn="l">
              <a:lnSpc>
                <a:spcPct val="150000"/>
              </a:lnSpc>
              <a:spcBef>
                <a:spcPts val="1800"/>
              </a:spcBef>
              <a:spcAft>
                <a:spcPts val="0"/>
              </a:spcAft>
              <a:buNone/>
            </a:pPr>
            <a:r>
              <a:t/>
            </a:r>
            <a:endParaRPr sz="3000">
              <a:solidFill>
                <a:schemeClr val="dk1"/>
              </a:solidFill>
            </a:endParaRPr>
          </a:p>
          <a:p>
            <a:pPr indent="0" lvl="0" marL="457200" marR="0" rtl="0" algn="l">
              <a:lnSpc>
                <a:spcPct val="150000"/>
              </a:lnSpc>
              <a:spcBef>
                <a:spcPts val="1800"/>
              </a:spcBef>
              <a:spcAft>
                <a:spcPts val="0"/>
              </a:spcAft>
              <a:buNone/>
            </a:pPr>
            <a:r>
              <a:t/>
            </a:r>
            <a:endParaRPr>
              <a:latin typeface="Montserrat"/>
              <a:ea typeface="Montserrat"/>
              <a:cs typeface="Montserrat"/>
              <a:sym typeface="Montserrat"/>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6" name="Shape 1196"/>
        <p:cNvGrpSpPr/>
        <p:nvPr/>
      </p:nvGrpSpPr>
      <p:grpSpPr>
        <a:xfrm>
          <a:off x="0" y="0"/>
          <a:ext cx="0" cy="0"/>
          <a:chOff x="0" y="0"/>
          <a:chExt cx="0" cy="0"/>
        </a:xfrm>
      </p:grpSpPr>
      <p:sp>
        <p:nvSpPr>
          <p:cNvPr id="1197" name="Google Shape;1197;p153"/>
          <p:cNvSpPr txBox="1"/>
          <p:nvPr>
            <p:ph type="title"/>
          </p:nvPr>
        </p:nvSpPr>
        <p:spPr>
          <a:xfrm>
            <a:off x="176047" y="175938"/>
            <a:ext cx="6157200" cy="3972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Coffee Break</a:t>
            </a:r>
            <a:endParaRPr/>
          </a:p>
        </p:txBody>
      </p:sp>
      <p:sp>
        <p:nvSpPr>
          <p:cNvPr id="1198" name="Google Shape;1198;p153"/>
          <p:cNvSpPr txBox="1"/>
          <p:nvPr/>
        </p:nvSpPr>
        <p:spPr>
          <a:xfrm>
            <a:off x="7288200" y="4875575"/>
            <a:ext cx="4903800" cy="1844100"/>
          </a:xfrm>
          <a:prstGeom prst="rect">
            <a:avLst/>
          </a:prstGeom>
          <a:noFill/>
          <a:ln>
            <a:noFill/>
          </a:ln>
        </p:spPr>
        <p:txBody>
          <a:bodyPr anchorCtr="0" anchor="t" bIns="91425" lIns="91425" spcFirstLastPara="1" rIns="91425" wrap="square" tIns="91425">
            <a:spAutoFit/>
          </a:bodyPr>
          <a:lstStyle/>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20 minutes</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EO Data Collaboration Forum</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Washington DC, USA</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8 September, 2026</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2" name="Shape 1202"/>
        <p:cNvGrpSpPr/>
        <p:nvPr/>
      </p:nvGrpSpPr>
      <p:grpSpPr>
        <a:xfrm>
          <a:off x="0" y="0"/>
          <a:ext cx="0" cy="0"/>
          <a:chOff x="0" y="0"/>
          <a:chExt cx="0" cy="0"/>
        </a:xfrm>
      </p:grpSpPr>
      <p:sp>
        <p:nvSpPr>
          <p:cNvPr id="1203" name="Google Shape;1203;p154"/>
          <p:cNvSpPr txBox="1"/>
          <p:nvPr>
            <p:ph type="title"/>
          </p:nvPr>
        </p:nvSpPr>
        <p:spPr>
          <a:xfrm>
            <a:off x="176051" y="175950"/>
            <a:ext cx="9149100" cy="3972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CEOS Member Agency and Company Exchange</a:t>
            </a:r>
            <a:endParaRPr/>
          </a:p>
        </p:txBody>
      </p:sp>
      <p:sp>
        <p:nvSpPr>
          <p:cNvPr id="1204" name="Google Shape;1204;p154"/>
          <p:cNvSpPr txBox="1"/>
          <p:nvPr/>
        </p:nvSpPr>
        <p:spPr>
          <a:xfrm>
            <a:off x="7288200" y="4875575"/>
            <a:ext cx="4903800" cy="1844100"/>
          </a:xfrm>
          <a:prstGeom prst="rect">
            <a:avLst/>
          </a:prstGeom>
          <a:noFill/>
          <a:ln>
            <a:noFill/>
          </a:ln>
        </p:spPr>
        <p:txBody>
          <a:bodyPr anchorCtr="0" anchor="t" bIns="91425" lIns="91425" spcFirstLastPara="1" rIns="91425" wrap="square" tIns="91425">
            <a:spAutoFit/>
          </a:bodyPr>
          <a:lstStyle/>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Moderator: Nima Pahlevan</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EO Data Collaboration Forum</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Washington DC, USA</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8 September, 2026</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9" name="Shape 1209"/>
        <p:cNvGrpSpPr/>
        <p:nvPr/>
      </p:nvGrpSpPr>
      <p:grpSpPr>
        <a:xfrm>
          <a:off x="0" y="0"/>
          <a:ext cx="0" cy="0"/>
          <a:chOff x="0" y="0"/>
          <a:chExt cx="0" cy="0"/>
        </a:xfrm>
      </p:grpSpPr>
      <p:sp>
        <p:nvSpPr>
          <p:cNvPr id="1210" name="Google Shape;1210;p155"/>
          <p:cNvSpPr txBox="1"/>
          <p:nvPr/>
        </p:nvSpPr>
        <p:spPr>
          <a:xfrm>
            <a:off x="482285" y="3219775"/>
            <a:ext cx="4573800" cy="1837200"/>
          </a:xfrm>
          <a:prstGeom prst="rect">
            <a:avLst/>
          </a:prstGeom>
          <a:noFill/>
          <a:ln>
            <a:noFill/>
          </a:ln>
        </p:spPr>
        <p:txBody>
          <a:bodyPr anchorCtr="0" anchor="ctr" bIns="46025" lIns="92075" spcFirstLastPara="1" rIns="92075" wrap="square" tIns="46025">
            <a:noAutofit/>
          </a:bodyPr>
          <a:lstStyle/>
          <a:p>
            <a:pPr indent="0" lvl="0" marL="0" marR="0" rtl="0" algn="l">
              <a:spcBef>
                <a:spcPts val="0"/>
              </a:spcBef>
              <a:spcAft>
                <a:spcPts val="0"/>
              </a:spcAft>
              <a:buNone/>
            </a:pPr>
            <a:r>
              <a:rPr b="0" i="0" lang="en-GB" sz="2200" u="none" cap="none" strike="noStrike">
                <a:solidFill>
                  <a:schemeClr val="dk1"/>
                </a:solidFill>
                <a:latin typeface="Arial"/>
                <a:ea typeface="Arial"/>
                <a:cs typeface="Arial"/>
                <a:sym typeface="Arial"/>
              </a:rPr>
              <a:t>Nima Pahlevan</a:t>
            </a:r>
            <a:br>
              <a:rPr b="0" i="0" lang="en-GB" sz="2200" u="none" cap="none" strike="noStrike">
                <a:solidFill>
                  <a:schemeClr val="dk1"/>
                </a:solidFill>
                <a:latin typeface="Arial"/>
                <a:ea typeface="Arial"/>
                <a:cs typeface="Arial"/>
                <a:sym typeface="Arial"/>
              </a:rPr>
            </a:br>
            <a:r>
              <a:rPr b="0" i="1" lang="en-GB" sz="2200" u="none" cap="none" strike="noStrike">
                <a:solidFill>
                  <a:schemeClr val="dk1"/>
                </a:solidFill>
                <a:latin typeface="Arial"/>
                <a:ea typeface="Arial"/>
                <a:cs typeface="Arial"/>
                <a:sym typeface="Arial"/>
              </a:rPr>
              <a:t>SLI Program Scientist</a:t>
            </a:r>
            <a:endParaRPr/>
          </a:p>
          <a:p>
            <a:pPr indent="0" lvl="0" marL="0" marR="0" rtl="0" algn="l">
              <a:spcBef>
                <a:spcPts val="0"/>
              </a:spcBef>
              <a:spcAft>
                <a:spcPts val="0"/>
              </a:spcAft>
              <a:buNone/>
            </a:pPr>
            <a:r>
              <a:rPr b="0" i="1" lang="en-GB" sz="2200" u="none" cap="none" strike="noStrike">
                <a:solidFill>
                  <a:schemeClr val="dk1"/>
                </a:solidFill>
                <a:latin typeface="Arial"/>
                <a:ea typeface="Arial"/>
                <a:cs typeface="Arial"/>
                <a:sym typeface="Arial"/>
              </a:rPr>
              <a:t>Earth Science Division</a:t>
            </a:r>
            <a:endParaRPr/>
          </a:p>
          <a:p>
            <a:pPr indent="0" lvl="0" marL="0" marR="0" rtl="0" algn="l">
              <a:spcBef>
                <a:spcPts val="0"/>
              </a:spcBef>
              <a:spcAft>
                <a:spcPts val="0"/>
              </a:spcAft>
              <a:buNone/>
            </a:pPr>
            <a:r>
              <a:rPr b="0" i="1" lang="en-GB" sz="2200" u="none" cap="none" strike="noStrike">
                <a:solidFill>
                  <a:schemeClr val="dk1"/>
                </a:solidFill>
                <a:latin typeface="Arial"/>
                <a:ea typeface="Arial"/>
                <a:cs typeface="Arial"/>
                <a:sym typeface="Arial"/>
              </a:rPr>
              <a:t>NASA HQ</a:t>
            </a:r>
            <a:endParaRPr/>
          </a:p>
        </p:txBody>
      </p:sp>
      <p:sp>
        <p:nvSpPr>
          <p:cNvPr id="1211" name="Google Shape;1211;p155"/>
          <p:cNvSpPr txBox="1"/>
          <p:nvPr/>
        </p:nvSpPr>
        <p:spPr>
          <a:xfrm>
            <a:off x="482285" y="1370630"/>
            <a:ext cx="9369000" cy="1139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3400"/>
              <a:buFont typeface="Arial"/>
              <a:buNone/>
            </a:pPr>
            <a:r>
              <a:rPr b="1" i="0" lang="en-GB" sz="3400" u="none" cap="none" strike="noStrike">
                <a:solidFill>
                  <a:schemeClr val="dk1"/>
                </a:solidFill>
                <a:latin typeface="Arial"/>
                <a:ea typeface="Arial"/>
                <a:cs typeface="Arial"/>
                <a:sym typeface="Arial"/>
              </a:rPr>
              <a:t>Sustainable Land Imaging (SLI) Commercial Transition Initiative - Industry Day Recap</a:t>
            </a:r>
            <a:endParaRPr/>
          </a:p>
        </p:txBody>
      </p:sp>
      <p:sp>
        <p:nvSpPr>
          <p:cNvPr id="1212" name="Google Shape;1212;p155"/>
          <p:cNvSpPr txBox="1"/>
          <p:nvPr/>
        </p:nvSpPr>
        <p:spPr>
          <a:xfrm>
            <a:off x="2718042" y="5487370"/>
            <a:ext cx="6756000" cy="7920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1800"/>
              <a:buFont typeface="Arial"/>
              <a:buNone/>
            </a:pPr>
            <a:r>
              <a:rPr b="1" i="1" lang="en-GB" sz="1800" u="none" cap="none" strike="noStrike">
                <a:solidFill>
                  <a:schemeClr val="dk1"/>
                </a:solidFill>
                <a:latin typeface="Arial"/>
                <a:ea typeface="Arial"/>
                <a:cs typeface="Arial"/>
                <a:sym typeface="Arial"/>
              </a:rPr>
              <a:t>CEOS SIT TW 2026</a:t>
            </a:r>
            <a:endParaRPr/>
          </a:p>
          <a:p>
            <a:pPr indent="0" lvl="0" marL="0" marR="0" rtl="0" algn="l">
              <a:lnSpc>
                <a:spcPct val="90000"/>
              </a:lnSpc>
              <a:spcBef>
                <a:spcPts val="1000"/>
              </a:spcBef>
              <a:spcAft>
                <a:spcPts val="0"/>
              </a:spcAft>
              <a:buClr>
                <a:schemeClr val="dk1"/>
              </a:buClr>
              <a:buSzPts val="1800"/>
              <a:buFont typeface="Arial"/>
              <a:buNone/>
            </a:pPr>
            <a:r>
              <a:rPr b="1" i="1" lang="en-GB" sz="1800" u="none" cap="none" strike="noStrike">
                <a:solidFill>
                  <a:schemeClr val="dk1"/>
                </a:solidFill>
                <a:latin typeface="Arial"/>
                <a:ea typeface="Arial"/>
                <a:cs typeface="Arial"/>
                <a:sym typeface="Arial"/>
              </a:rPr>
              <a:t>Earth Observation Data Providers Collaboration Forum </a:t>
            </a:r>
            <a:endParaRPr/>
          </a:p>
          <a:p>
            <a:pPr indent="0" lvl="0" marL="0" marR="0" rtl="0" algn="ctr">
              <a:lnSpc>
                <a:spcPct val="90000"/>
              </a:lnSpc>
              <a:spcBef>
                <a:spcPts val="1000"/>
              </a:spcBef>
              <a:spcAft>
                <a:spcPts val="0"/>
              </a:spcAft>
              <a:buClr>
                <a:schemeClr val="dk1"/>
              </a:buClr>
              <a:buSzPts val="1800"/>
              <a:buFont typeface="Arial"/>
              <a:buNone/>
            </a:pPr>
            <a:r>
              <a:rPr b="1" i="1" lang="en-GB" sz="1800" u="none" cap="none" strike="noStrike">
                <a:solidFill>
                  <a:schemeClr val="dk1"/>
                </a:solidFill>
                <a:latin typeface="Arial"/>
                <a:ea typeface="Arial"/>
                <a:cs typeface="Arial"/>
                <a:sym typeface="Arial"/>
              </a:rPr>
              <a:t>Washington D.C.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6" name="Shape 1216"/>
        <p:cNvGrpSpPr/>
        <p:nvPr/>
      </p:nvGrpSpPr>
      <p:grpSpPr>
        <a:xfrm>
          <a:off x="0" y="0"/>
          <a:ext cx="0" cy="0"/>
          <a:chOff x="0" y="0"/>
          <a:chExt cx="0" cy="0"/>
        </a:xfrm>
      </p:grpSpPr>
      <p:pic>
        <p:nvPicPr>
          <p:cNvPr id="1217" name="Google Shape;1217;p156"/>
          <p:cNvPicPr preferRelativeResize="0"/>
          <p:nvPr/>
        </p:nvPicPr>
        <p:blipFill rotWithShape="1">
          <a:blip r:embed="rId3">
            <a:alphaModFix/>
          </a:blip>
          <a:srcRect b="0" l="0" r="0" t="0"/>
          <a:stretch/>
        </p:blipFill>
        <p:spPr>
          <a:xfrm>
            <a:off x="0" y="-12746"/>
            <a:ext cx="12214661" cy="6870745"/>
          </a:xfrm>
          <a:prstGeom prst="rect">
            <a:avLst/>
          </a:prstGeom>
          <a:noFill/>
          <a:ln>
            <a:noFill/>
          </a:ln>
        </p:spPr>
      </p:pic>
      <p:sp>
        <p:nvSpPr>
          <p:cNvPr id="1218" name="Google Shape;1218;p156"/>
          <p:cNvSpPr/>
          <p:nvPr/>
        </p:nvSpPr>
        <p:spPr>
          <a:xfrm>
            <a:off x="-12362" y="-12746"/>
            <a:ext cx="12227100" cy="6870600"/>
          </a:xfrm>
          <a:prstGeom prst="rect">
            <a:avLst/>
          </a:prstGeom>
          <a:gradFill>
            <a:gsLst>
              <a:gs pos="0">
                <a:srgbClr val="F6F9FC"/>
              </a:gs>
              <a:gs pos="38000">
                <a:srgbClr val="F6F9FC"/>
              </a:gs>
              <a:gs pos="100000">
                <a:srgbClr val="CCE0F2">
                  <a:alpha val="85098"/>
                </a:srgbClr>
              </a:gs>
            </a:gsLst>
            <a:lin ang="0" scaled="0"/>
          </a:gra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200"/>
              <a:buFont typeface="Arial"/>
              <a:buNone/>
            </a:pPr>
            <a:r>
              <a:t/>
            </a:r>
            <a:endParaRPr b="1" i="0" sz="1200" u="none" cap="none" strike="noStrike">
              <a:solidFill>
                <a:schemeClr val="lt2"/>
              </a:solidFill>
              <a:latin typeface="Arial"/>
              <a:ea typeface="Arial"/>
              <a:cs typeface="Arial"/>
              <a:sym typeface="Arial"/>
            </a:endParaRPr>
          </a:p>
        </p:txBody>
      </p:sp>
      <p:sp>
        <p:nvSpPr>
          <p:cNvPr id="1219" name="Google Shape;1219;p156"/>
          <p:cNvSpPr txBox="1"/>
          <p:nvPr>
            <p:ph type="title"/>
          </p:nvPr>
        </p:nvSpPr>
        <p:spPr>
          <a:xfrm>
            <a:off x="234052" y="354607"/>
            <a:ext cx="9399000" cy="646200"/>
          </a:xfrm>
          <a:prstGeom prst="rect">
            <a:avLst/>
          </a:prstGeom>
          <a:noFill/>
          <a:ln>
            <a:noFill/>
          </a:ln>
        </p:spPr>
        <p:txBody>
          <a:bodyPr anchorCtr="0" anchor="ctr" bIns="46025" lIns="92075" spcFirstLastPara="1" rIns="92075" wrap="square" tIns="46025">
            <a:noAutofit/>
          </a:bodyPr>
          <a:lstStyle/>
          <a:p>
            <a:pPr indent="0" lvl="0" marL="0" rtl="0" algn="l">
              <a:spcBef>
                <a:spcPts val="0"/>
              </a:spcBef>
              <a:spcAft>
                <a:spcPts val="0"/>
              </a:spcAft>
              <a:buNone/>
            </a:pPr>
            <a:r>
              <a:rPr lang="en-GB" sz="3200"/>
              <a:t>Why Commercial Integration? </a:t>
            </a:r>
            <a:endParaRPr/>
          </a:p>
        </p:txBody>
      </p:sp>
      <p:pic>
        <p:nvPicPr>
          <p:cNvPr descr="NASA_Insignia-RGB.svg" id="1220" name="Google Shape;1220;p156"/>
          <p:cNvPicPr preferRelativeResize="0"/>
          <p:nvPr/>
        </p:nvPicPr>
        <p:blipFill rotWithShape="1">
          <a:blip r:embed="rId4">
            <a:alphaModFix/>
          </a:blip>
          <a:srcRect b="0" l="0" r="0" t="0"/>
          <a:stretch/>
        </p:blipFill>
        <p:spPr>
          <a:xfrm>
            <a:off x="10049775" y="20138"/>
            <a:ext cx="790640" cy="790745"/>
          </a:xfrm>
          <a:prstGeom prst="rect">
            <a:avLst/>
          </a:prstGeom>
          <a:noFill/>
          <a:ln>
            <a:noFill/>
          </a:ln>
        </p:spPr>
      </p:pic>
      <p:pic>
        <p:nvPicPr>
          <p:cNvPr id="1221" name="Google Shape;1221;p156"/>
          <p:cNvPicPr preferRelativeResize="0"/>
          <p:nvPr/>
        </p:nvPicPr>
        <p:blipFill rotWithShape="1">
          <a:blip r:embed="rId5">
            <a:alphaModFix/>
          </a:blip>
          <a:srcRect b="0" l="0" r="0" t="0"/>
          <a:stretch/>
        </p:blipFill>
        <p:spPr>
          <a:xfrm>
            <a:off x="10793345" y="162278"/>
            <a:ext cx="1346353" cy="538139"/>
          </a:xfrm>
          <a:prstGeom prst="rect">
            <a:avLst/>
          </a:prstGeom>
          <a:noFill/>
          <a:ln>
            <a:noFill/>
          </a:ln>
        </p:spPr>
      </p:pic>
      <p:sp>
        <p:nvSpPr>
          <p:cNvPr id="1222" name="Google Shape;1222;p156"/>
          <p:cNvSpPr txBox="1"/>
          <p:nvPr/>
        </p:nvSpPr>
        <p:spPr>
          <a:xfrm>
            <a:off x="6178329" y="6338514"/>
            <a:ext cx="5638200" cy="4572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dk1"/>
              </a:buClr>
              <a:buSzPts val="1200"/>
              <a:buFont typeface="Arial"/>
              <a:buNone/>
            </a:pPr>
            <a:fld id="{00000000-1234-1234-1234-123412341234}" type="slidenum">
              <a:rPr b="0" i="0" lang="en-GB"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1223" name="Google Shape;1223;p156"/>
          <p:cNvSpPr txBox="1"/>
          <p:nvPr/>
        </p:nvSpPr>
        <p:spPr>
          <a:xfrm>
            <a:off x="363090" y="1281391"/>
            <a:ext cx="11103300" cy="4503900"/>
          </a:xfrm>
          <a:prstGeom prst="rect">
            <a:avLst/>
          </a:prstGeom>
          <a:noFill/>
          <a:ln>
            <a:noFill/>
          </a:ln>
        </p:spPr>
        <p:txBody>
          <a:bodyPr anchorCtr="0" anchor="t" bIns="46025" lIns="92075" spcFirstLastPara="1" rIns="92075" wrap="square" tIns="46025">
            <a:normAutofit/>
          </a:bodyPr>
          <a:lstStyle/>
          <a:p>
            <a:pPr indent="-257175" lvl="0" marL="257175" marR="0" rtl="0" algn="l">
              <a:lnSpc>
                <a:spcPct val="110000"/>
              </a:lnSpc>
              <a:spcBef>
                <a:spcPts val="0"/>
              </a:spcBef>
              <a:spcAft>
                <a:spcPts val="0"/>
              </a:spcAft>
              <a:buClr>
                <a:srgbClr val="EA7500"/>
              </a:buClr>
              <a:buSzPts val="2100"/>
              <a:buFont typeface="Noto Sans Symbols"/>
              <a:buChar char="⬥"/>
            </a:pPr>
            <a:r>
              <a:rPr b="1" i="0" lang="en-GB" sz="2100" u="none" cap="none" strike="noStrike">
                <a:solidFill>
                  <a:schemeClr val="dk1"/>
                </a:solidFill>
                <a:latin typeface="Arial"/>
                <a:ea typeface="Arial"/>
                <a:cs typeface="Arial"/>
                <a:sym typeface="Arial"/>
              </a:rPr>
              <a:t>Mission Alternative Assessment Team (June-September 2025) </a:t>
            </a:r>
            <a:endParaRPr/>
          </a:p>
          <a:p>
            <a:pPr indent="-214313" lvl="1" marL="557213" marR="0" rtl="0" algn="l">
              <a:lnSpc>
                <a:spcPct val="110000"/>
              </a:lnSpc>
              <a:spcBef>
                <a:spcPts val="360"/>
              </a:spcBef>
              <a:spcAft>
                <a:spcPts val="0"/>
              </a:spcAft>
              <a:buClr>
                <a:srgbClr val="A9A503"/>
              </a:buClr>
              <a:buSzPts val="1800"/>
              <a:buFont typeface="Noto Sans Symbols"/>
              <a:buChar char="⬥"/>
            </a:pPr>
            <a:r>
              <a:rPr b="0" i="0" lang="en-GB" sz="1800" u="none" cap="none" strike="noStrike">
                <a:solidFill>
                  <a:schemeClr val="dk1"/>
                </a:solidFill>
                <a:latin typeface="Arial"/>
                <a:ea typeface="Arial"/>
                <a:cs typeface="Arial"/>
                <a:sym typeface="Arial"/>
              </a:rPr>
              <a:t>An independent expert group studied the EO market and confirmed that with government support the market will be on track to contribute to the future of Landsat program in the 2030s: </a:t>
            </a:r>
            <a:r>
              <a:rPr b="0" i="0" lang="en-GB" sz="1800" u="sng" cap="none" strike="noStrike">
                <a:solidFill>
                  <a:schemeClr val="dk1"/>
                </a:solidFill>
                <a:latin typeface="Arial"/>
                <a:ea typeface="Arial"/>
                <a:cs typeface="Arial"/>
                <a:sym typeface="Arial"/>
                <a:hlinkClick r:id="rId6">
                  <a:extLst>
                    <a:ext uri="{A12FA001-AC4F-418D-AE19-62706E023703}">
                      <ahyp:hlinkClr val="tx"/>
                    </a:ext>
                  </a:extLst>
                </a:hlinkClick>
              </a:rPr>
              <a:t>https://assets.science.nasa.gov/content/dam/science/esd/earth-science-division/key-documents/landsat_next_MAAT_report_public.pdf</a:t>
            </a:r>
            <a:r>
              <a:rPr b="0" i="0" lang="en-GB" sz="1800" u="none" cap="none" strike="noStrike">
                <a:solidFill>
                  <a:schemeClr val="dk1"/>
                </a:solidFill>
                <a:latin typeface="Arial"/>
                <a:ea typeface="Arial"/>
                <a:cs typeface="Arial"/>
                <a:sym typeface="Arial"/>
              </a:rPr>
              <a:t>   </a:t>
            </a:r>
            <a:endParaRPr/>
          </a:p>
          <a:p>
            <a:pPr indent="-257175" lvl="0" marL="257175" marR="0" rtl="0" algn="l">
              <a:lnSpc>
                <a:spcPct val="110000"/>
              </a:lnSpc>
              <a:spcBef>
                <a:spcPts val="1704"/>
              </a:spcBef>
              <a:spcAft>
                <a:spcPts val="0"/>
              </a:spcAft>
              <a:buClr>
                <a:srgbClr val="EA7500"/>
              </a:buClr>
              <a:buSzPts val="2100"/>
              <a:buFont typeface="Noto Sans Symbols"/>
              <a:buChar char="⬥"/>
            </a:pPr>
            <a:r>
              <a:rPr b="1" i="0" lang="en-GB" sz="2100" u="none" cap="none" strike="noStrike">
                <a:solidFill>
                  <a:schemeClr val="dk1"/>
                </a:solidFill>
                <a:latin typeface="Arial"/>
                <a:ea typeface="Arial"/>
                <a:cs typeface="Arial"/>
                <a:sym typeface="Arial"/>
              </a:rPr>
              <a:t>SLI commercial transition initiative inception (February 2026) </a:t>
            </a:r>
            <a:endParaRPr/>
          </a:p>
          <a:p>
            <a:pPr indent="-214313" lvl="1" marL="557213" marR="0" rtl="0" algn="l">
              <a:lnSpc>
                <a:spcPct val="110000"/>
              </a:lnSpc>
              <a:spcBef>
                <a:spcPts val="360"/>
              </a:spcBef>
              <a:spcAft>
                <a:spcPts val="0"/>
              </a:spcAft>
              <a:buClr>
                <a:srgbClr val="A9A503"/>
              </a:buClr>
              <a:buSzPts val="1800"/>
              <a:buFont typeface="Noto Sans Symbols"/>
              <a:buChar char="⬥"/>
            </a:pPr>
            <a:r>
              <a:rPr b="0" i="0" lang="en-GB" sz="1800" u="none" cap="none" strike="noStrike">
                <a:solidFill>
                  <a:schemeClr val="dk1"/>
                </a:solidFill>
                <a:latin typeface="Arial"/>
                <a:ea typeface="Arial"/>
                <a:cs typeface="Arial"/>
                <a:sym typeface="Arial"/>
              </a:rPr>
              <a:t>NASA and USGS embarked on developing a 5-year plan approved in April/May.</a:t>
            </a:r>
            <a:endParaRPr/>
          </a:p>
          <a:p>
            <a:pPr indent="-123825" lvl="0" marL="257175" marR="0" rtl="0" algn="l">
              <a:lnSpc>
                <a:spcPct val="110000"/>
              </a:lnSpc>
              <a:spcBef>
                <a:spcPts val="420"/>
              </a:spcBef>
              <a:spcAft>
                <a:spcPts val="0"/>
              </a:spcAft>
              <a:buClr>
                <a:srgbClr val="EA7500"/>
              </a:buClr>
              <a:buSzPts val="2100"/>
              <a:buFont typeface="Noto Sans Symbols"/>
              <a:buNone/>
            </a:pPr>
            <a:r>
              <a:t/>
            </a:r>
            <a:endParaRPr b="1" i="0" sz="2100" u="none" cap="none" strike="noStrike">
              <a:solidFill>
                <a:schemeClr val="dk1"/>
              </a:solidFill>
              <a:latin typeface="Arial"/>
              <a:ea typeface="Arial"/>
              <a:cs typeface="Arial"/>
              <a:sym typeface="Arial"/>
            </a:endParaRPr>
          </a:p>
        </p:txBody>
      </p:sp>
      <p:sp>
        <p:nvSpPr>
          <p:cNvPr id="1224" name="Google Shape;1224;p156"/>
          <p:cNvSpPr/>
          <p:nvPr/>
        </p:nvSpPr>
        <p:spPr>
          <a:xfrm>
            <a:off x="716744" y="4199065"/>
            <a:ext cx="10923300" cy="2077200"/>
          </a:xfrm>
          <a:prstGeom prst="roundRect">
            <a:avLst>
              <a:gd fmla="val 16667" name="adj"/>
            </a:avLst>
          </a:prstGeom>
          <a:solidFill>
            <a:srgbClr val="7F7F7F"/>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n-GB" sz="2200" u="none" cap="none" strike="noStrike">
                <a:solidFill>
                  <a:schemeClr val="dk1"/>
                </a:solidFill>
                <a:latin typeface="Arial"/>
                <a:ea typeface="Arial"/>
                <a:cs typeface="Arial"/>
                <a:sym typeface="Arial"/>
              </a:rPr>
              <a:t>Initiative Overarching Goal</a:t>
            </a:r>
            <a:endParaRPr b="1" i="1" sz="2000" u="none" cap="none" strike="noStrike">
              <a:solidFill>
                <a:schemeClr val="lt1"/>
              </a:solidFill>
              <a:latin typeface="Arial"/>
              <a:ea typeface="Arial"/>
              <a:cs typeface="Arial"/>
              <a:sym typeface="Arial"/>
            </a:endParaRPr>
          </a:p>
          <a:p>
            <a:pPr indent="0" lvl="0" marL="0" marR="0" rtl="0" algn="ctr">
              <a:spcBef>
                <a:spcPts val="1200"/>
              </a:spcBef>
              <a:spcAft>
                <a:spcPts val="0"/>
              </a:spcAft>
              <a:buNone/>
            </a:pPr>
            <a:r>
              <a:rPr b="0" i="0" lang="en-GB" sz="2100" u="none" cap="none" strike="noStrike">
                <a:solidFill>
                  <a:srgbClr val="FBE4D4"/>
                </a:solidFill>
                <a:latin typeface="Arial"/>
                <a:ea typeface="Arial"/>
                <a:cs typeface="Arial"/>
                <a:sym typeface="Arial"/>
              </a:rPr>
              <a:t>As soon as feasible and no later than 2035, all or the majority of USGS Landsat products are produced using commercially-provided data, which is harmonizable with the historical archive, from a robust and competitive marketplace supported by a rolling federal procurement process that maintains the value of the Landsat data record.</a:t>
            </a:r>
            <a:endParaRPr b="0" i="1" sz="2100" u="none" cap="none" strike="noStrike">
              <a:solidFill>
                <a:srgbClr val="FBE4D4"/>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9" name="Shape 1229"/>
        <p:cNvGrpSpPr/>
        <p:nvPr/>
      </p:nvGrpSpPr>
      <p:grpSpPr>
        <a:xfrm>
          <a:off x="0" y="0"/>
          <a:ext cx="0" cy="0"/>
          <a:chOff x="0" y="0"/>
          <a:chExt cx="0" cy="0"/>
        </a:xfrm>
      </p:grpSpPr>
      <p:sp>
        <p:nvSpPr>
          <p:cNvPr id="1230" name="Google Shape;1230;p157"/>
          <p:cNvSpPr txBox="1"/>
          <p:nvPr/>
        </p:nvSpPr>
        <p:spPr>
          <a:xfrm>
            <a:off x="235324" y="385378"/>
            <a:ext cx="8814000" cy="538200"/>
          </a:xfrm>
          <a:prstGeom prst="rect">
            <a:avLst/>
          </a:prstGeom>
          <a:noFill/>
          <a:ln>
            <a:noFill/>
          </a:ln>
        </p:spPr>
        <p:txBody>
          <a:bodyPr anchorCtr="0" anchor="ctr" bIns="46025" lIns="92075" spcFirstLastPara="1" rIns="92075" wrap="square" tIns="46025">
            <a:noAutofit/>
          </a:bodyPr>
          <a:lstStyle/>
          <a:p>
            <a:pPr indent="0" lvl="0" marL="0" marR="0" rtl="0" algn="l">
              <a:spcBef>
                <a:spcPts val="0"/>
              </a:spcBef>
              <a:spcAft>
                <a:spcPts val="0"/>
              </a:spcAft>
              <a:buNone/>
            </a:pPr>
            <a:r>
              <a:rPr b="1" i="0" lang="en-GB" sz="3200" u="none" cap="none" strike="noStrike">
                <a:solidFill>
                  <a:schemeClr val="dk1"/>
                </a:solidFill>
                <a:latin typeface="Arial"/>
                <a:ea typeface="Arial"/>
                <a:cs typeface="Arial"/>
                <a:sym typeface="Arial"/>
              </a:rPr>
              <a:t>SLI Commercial Transition Plan</a:t>
            </a:r>
            <a:endParaRPr/>
          </a:p>
        </p:txBody>
      </p:sp>
      <p:sp>
        <p:nvSpPr>
          <p:cNvPr id="1231" name="Google Shape;1231;p157"/>
          <p:cNvSpPr/>
          <p:nvPr/>
        </p:nvSpPr>
        <p:spPr>
          <a:xfrm>
            <a:off x="562007" y="5247924"/>
            <a:ext cx="10923300" cy="783300"/>
          </a:xfrm>
          <a:prstGeom prst="roundRect">
            <a:avLst>
              <a:gd fmla="val 16667" name="adj"/>
            </a:avLst>
          </a:prstGeom>
          <a:solidFill>
            <a:srgbClr val="0031A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n-GB" sz="2000" u="none" cap="none" strike="noStrike">
                <a:solidFill>
                  <a:schemeClr val="lt1"/>
                </a:solidFill>
                <a:latin typeface="Arial"/>
                <a:ea typeface="Arial"/>
                <a:cs typeface="Arial"/>
                <a:sym typeface="Arial"/>
              </a:rPr>
              <a:t>A  phased, product-based approach to support integrating commercial data into the Landsat record. </a:t>
            </a:r>
            <a:endParaRPr/>
          </a:p>
        </p:txBody>
      </p:sp>
      <p:sp>
        <p:nvSpPr>
          <p:cNvPr id="1232" name="Google Shape;1232;p157"/>
          <p:cNvSpPr txBox="1"/>
          <p:nvPr/>
        </p:nvSpPr>
        <p:spPr>
          <a:xfrm>
            <a:off x="381745" y="1350815"/>
            <a:ext cx="11103300" cy="4503900"/>
          </a:xfrm>
          <a:prstGeom prst="rect">
            <a:avLst/>
          </a:prstGeom>
          <a:noFill/>
          <a:ln>
            <a:noFill/>
          </a:ln>
        </p:spPr>
        <p:txBody>
          <a:bodyPr anchorCtr="0" anchor="t" bIns="46025" lIns="92075" spcFirstLastPara="1" rIns="92075" wrap="square" tIns="46025">
            <a:normAutofit/>
          </a:bodyPr>
          <a:lstStyle/>
          <a:p>
            <a:pPr indent="-257175" lvl="0" marL="257175" marR="0" rtl="0" algn="l">
              <a:lnSpc>
                <a:spcPct val="110000"/>
              </a:lnSpc>
              <a:spcBef>
                <a:spcPts val="0"/>
              </a:spcBef>
              <a:spcAft>
                <a:spcPts val="0"/>
              </a:spcAft>
              <a:buClr>
                <a:srgbClr val="EA7500"/>
              </a:buClr>
              <a:buSzPts val="2100"/>
              <a:buFont typeface="Noto Sans Symbols"/>
              <a:buChar char="⬥"/>
            </a:pPr>
            <a:r>
              <a:rPr b="1" i="0" lang="en-GB" sz="2100" u="none" cap="none" strike="noStrike">
                <a:solidFill>
                  <a:schemeClr val="dk1"/>
                </a:solidFill>
                <a:latin typeface="Arial"/>
                <a:ea typeface="Arial"/>
                <a:cs typeface="Arial"/>
                <a:sym typeface="Arial"/>
              </a:rPr>
              <a:t>For Level 1 data and Level 2 products, this strategy strictly follow continuing open science, preserving quality, and ensuring continuity. </a:t>
            </a:r>
            <a:endParaRPr/>
          </a:p>
          <a:p>
            <a:pPr indent="-257175" lvl="0" marL="257175" marR="0" rtl="0" algn="l">
              <a:lnSpc>
                <a:spcPct val="110000"/>
              </a:lnSpc>
              <a:spcBef>
                <a:spcPts val="420"/>
              </a:spcBef>
              <a:spcAft>
                <a:spcPts val="0"/>
              </a:spcAft>
              <a:buClr>
                <a:srgbClr val="EA7500"/>
              </a:buClr>
              <a:buSzPts val="2100"/>
              <a:buFont typeface="Noto Sans Symbols"/>
              <a:buChar char="⬥"/>
            </a:pPr>
            <a:r>
              <a:rPr b="1" i="0" lang="en-GB" sz="2100" u="none" cap="none" strike="noStrike">
                <a:solidFill>
                  <a:schemeClr val="dk1"/>
                </a:solidFill>
                <a:latin typeface="Arial"/>
                <a:ea typeface="Arial"/>
                <a:cs typeface="Arial"/>
                <a:sym typeface="Arial"/>
              </a:rPr>
              <a:t>Approach</a:t>
            </a:r>
            <a:endParaRPr/>
          </a:p>
          <a:p>
            <a:pPr indent="-214313" lvl="1" marL="557213" marR="0" rtl="0" algn="l">
              <a:lnSpc>
                <a:spcPct val="110000"/>
              </a:lnSpc>
              <a:spcBef>
                <a:spcPts val="360"/>
              </a:spcBef>
              <a:spcAft>
                <a:spcPts val="0"/>
              </a:spcAft>
              <a:buClr>
                <a:srgbClr val="A9A503"/>
              </a:buClr>
              <a:buSzPts val="1800"/>
              <a:buFont typeface="Noto Sans Symbols"/>
              <a:buChar char="⬥"/>
            </a:pPr>
            <a:r>
              <a:rPr b="0" i="0" lang="en-GB" sz="1800" u="none" cap="none" strike="noStrike">
                <a:solidFill>
                  <a:schemeClr val="dk1"/>
                </a:solidFill>
                <a:latin typeface="Arial"/>
                <a:ea typeface="Arial"/>
                <a:cs typeface="Arial"/>
                <a:sym typeface="Arial"/>
              </a:rPr>
              <a:t>NASA-USGS are pursuing a product-based strategy to allow the earliest and most effective use of commercial data through augmentation and then moving to replacement when appropriate.</a:t>
            </a:r>
            <a:endParaRPr/>
          </a:p>
          <a:p>
            <a:pPr indent="-214313" lvl="1" marL="557213" marR="0" rtl="0" algn="l">
              <a:lnSpc>
                <a:spcPct val="110000"/>
              </a:lnSpc>
              <a:spcBef>
                <a:spcPts val="360"/>
              </a:spcBef>
              <a:spcAft>
                <a:spcPts val="0"/>
              </a:spcAft>
              <a:buClr>
                <a:srgbClr val="A9A503"/>
              </a:buClr>
              <a:buSzPts val="1800"/>
              <a:buFont typeface="Noto Sans Symbols"/>
              <a:buChar char="⬥"/>
            </a:pPr>
            <a:r>
              <a:rPr b="0" i="0" lang="en-GB" sz="1800" u="none" cap="none" strike="noStrike">
                <a:solidFill>
                  <a:schemeClr val="dk1"/>
                </a:solidFill>
                <a:latin typeface="Arial"/>
                <a:ea typeface="Arial"/>
                <a:cs typeface="Arial"/>
                <a:sym typeface="Arial"/>
              </a:rPr>
              <a:t>The strategy will be executed in phases, with products selected based on their readiness for integration into the Landsat archive.  </a:t>
            </a:r>
            <a:endParaRPr/>
          </a:p>
          <a:p>
            <a:pPr indent="-257175" lvl="0" marL="257175" marR="0" rtl="0" algn="l">
              <a:lnSpc>
                <a:spcPct val="110000"/>
              </a:lnSpc>
              <a:spcBef>
                <a:spcPts val="420"/>
              </a:spcBef>
              <a:spcAft>
                <a:spcPts val="0"/>
              </a:spcAft>
              <a:buClr>
                <a:srgbClr val="EA7500"/>
              </a:buClr>
              <a:buSzPts val="2100"/>
              <a:buFont typeface="Noto Sans Symbols"/>
              <a:buChar char="⬥"/>
            </a:pPr>
            <a:r>
              <a:rPr b="1" i="0" lang="en-GB" sz="2100" u="none" cap="none" strike="noStrike">
                <a:solidFill>
                  <a:schemeClr val="dk1"/>
                </a:solidFill>
                <a:latin typeface="Arial"/>
                <a:ea typeface="Arial"/>
                <a:cs typeface="Arial"/>
                <a:sym typeface="Arial"/>
              </a:rPr>
              <a:t>Phased approach with demonstration (FY27-28), initial capability and comprehensive assessment phases (FY29-31), followed by operational capability.</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6" name="Shape 1236"/>
        <p:cNvGrpSpPr/>
        <p:nvPr/>
      </p:nvGrpSpPr>
      <p:grpSpPr>
        <a:xfrm>
          <a:off x="0" y="0"/>
          <a:ext cx="0" cy="0"/>
          <a:chOff x="0" y="0"/>
          <a:chExt cx="0" cy="0"/>
        </a:xfrm>
      </p:grpSpPr>
      <p:sp>
        <p:nvSpPr>
          <p:cNvPr id="1237" name="Google Shape;1237;p158"/>
          <p:cNvSpPr txBox="1"/>
          <p:nvPr>
            <p:ph type="title"/>
          </p:nvPr>
        </p:nvSpPr>
        <p:spPr>
          <a:xfrm>
            <a:off x="234052" y="354607"/>
            <a:ext cx="9399000" cy="646200"/>
          </a:xfrm>
          <a:prstGeom prst="rect">
            <a:avLst/>
          </a:prstGeom>
          <a:noFill/>
          <a:ln>
            <a:noFill/>
          </a:ln>
        </p:spPr>
        <p:txBody>
          <a:bodyPr anchorCtr="0" anchor="ctr" bIns="46025" lIns="92075" spcFirstLastPara="1" rIns="92075" wrap="square" tIns="46025">
            <a:noAutofit/>
          </a:bodyPr>
          <a:lstStyle/>
          <a:p>
            <a:pPr indent="0" lvl="0" marL="0" rtl="0" algn="l">
              <a:spcBef>
                <a:spcPts val="0"/>
              </a:spcBef>
              <a:spcAft>
                <a:spcPts val="0"/>
              </a:spcAft>
              <a:buNone/>
            </a:pPr>
            <a:r>
              <a:rPr lang="en-GB" sz="3200"/>
              <a:t>Product-Based Approach</a:t>
            </a:r>
            <a:endParaRPr/>
          </a:p>
        </p:txBody>
      </p:sp>
      <p:grpSp>
        <p:nvGrpSpPr>
          <p:cNvPr id="1238" name="Google Shape;1238;p158"/>
          <p:cNvGrpSpPr/>
          <p:nvPr/>
        </p:nvGrpSpPr>
        <p:grpSpPr>
          <a:xfrm>
            <a:off x="664" y="1177802"/>
            <a:ext cx="12191469" cy="5086154"/>
            <a:chOff x="376819" y="1413142"/>
            <a:chExt cx="12272467" cy="5086154"/>
          </a:xfrm>
        </p:grpSpPr>
        <p:sp>
          <p:nvSpPr>
            <p:cNvPr descr="Back with solid fill" id="1239" name="Google Shape;1239;p158"/>
            <p:cNvSpPr/>
            <p:nvPr/>
          </p:nvSpPr>
          <p:spPr>
            <a:xfrm rot="10800000">
              <a:off x="1080803" y="1886629"/>
              <a:ext cx="1563000" cy="1351500"/>
            </a:xfrm>
            <a:prstGeom prst="rect">
              <a:avLst/>
            </a:prstGeom>
            <a:noFill/>
            <a:ln>
              <a:noFill/>
            </a:ln>
          </p:spPr>
        </p:sp>
        <p:sp>
          <p:nvSpPr>
            <p:cNvPr id="1240" name="Google Shape;1240;p158"/>
            <p:cNvSpPr txBox="1"/>
            <p:nvPr/>
          </p:nvSpPr>
          <p:spPr>
            <a:xfrm>
              <a:off x="376819" y="1413142"/>
              <a:ext cx="2496300" cy="7410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chemeClr val="dk1"/>
                </a:buClr>
                <a:buSzPts val="1800"/>
                <a:buFont typeface="Noto Sans Symbols"/>
                <a:buNone/>
              </a:pPr>
              <a:r>
                <a:rPr b="1" i="0" lang="en-GB" sz="1800" u="none" cap="none" strike="noStrike">
                  <a:solidFill>
                    <a:schemeClr val="dk1"/>
                  </a:solidFill>
                  <a:latin typeface="Arial"/>
                  <a:ea typeface="Arial"/>
                  <a:cs typeface="Arial"/>
                  <a:sym typeface="Arial"/>
                </a:rPr>
                <a:t>Publish products</a:t>
              </a:r>
              <a:endParaRPr/>
            </a:p>
            <a:p>
              <a:pPr indent="0" lvl="0" marL="0" marR="0" rtl="0" algn="ctr">
                <a:lnSpc>
                  <a:spcPct val="100000"/>
                </a:lnSpc>
                <a:spcBef>
                  <a:spcPts val="0"/>
                </a:spcBef>
                <a:spcAft>
                  <a:spcPts val="0"/>
                </a:spcAft>
                <a:buClr>
                  <a:schemeClr val="dk1"/>
                </a:buClr>
                <a:buSzPts val="1800"/>
                <a:buFont typeface="Noto Sans Symbols"/>
                <a:buNone/>
              </a:pPr>
              <a:r>
                <a:rPr b="1" i="0" lang="en-GB" sz="1800" u="none" cap="none" strike="noStrike">
                  <a:solidFill>
                    <a:schemeClr val="dk1"/>
                  </a:solidFill>
                  <a:latin typeface="Arial"/>
                  <a:ea typeface="Arial"/>
                  <a:cs typeface="Arial"/>
                  <a:sym typeface="Arial"/>
                </a:rPr>
                <a:t>requirements</a:t>
              </a:r>
              <a:endParaRPr/>
            </a:p>
          </p:txBody>
        </p:sp>
        <p:sp>
          <p:nvSpPr>
            <p:cNvPr id="1241" name="Google Shape;1241;p158"/>
            <p:cNvSpPr txBox="1"/>
            <p:nvPr/>
          </p:nvSpPr>
          <p:spPr>
            <a:xfrm>
              <a:off x="2570071" y="2061239"/>
              <a:ext cx="3646500" cy="984300"/>
            </a:xfrm>
            <a:prstGeom prst="rect">
              <a:avLst/>
            </a:prstGeom>
            <a:noFill/>
            <a:ln>
              <a:noFill/>
            </a:ln>
          </p:spPr>
          <p:txBody>
            <a:bodyPr anchorCtr="0" anchor="t" bIns="91425" lIns="91425" spcFirstLastPara="1" rIns="91425" wrap="square" tIns="91425">
              <a:normAutofit fontScale="55000" lnSpcReduction="20000"/>
            </a:bodyPr>
            <a:lstStyle/>
            <a:p>
              <a:pPr indent="0" lvl="0" marL="0" marR="0" rtl="0" algn="ctr">
                <a:lnSpc>
                  <a:spcPct val="100000"/>
                </a:lnSpc>
                <a:spcBef>
                  <a:spcPts val="0"/>
                </a:spcBef>
                <a:spcAft>
                  <a:spcPts val="0"/>
                </a:spcAft>
                <a:buClr>
                  <a:schemeClr val="dk1"/>
                </a:buClr>
                <a:buSzPct val="100000"/>
                <a:buFont typeface="Noto Sans Symbols"/>
                <a:buNone/>
              </a:pPr>
              <a:r>
                <a:rPr b="1" i="0" lang="en-GB" sz="1800" u="none" cap="none" strike="noStrike">
                  <a:solidFill>
                    <a:schemeClr val="dk1"/>
                  </a:solidFill>
                  <a:latin typeface="Arial"/>
                  <a:ea typeface="Arial"/>
                  <a:cs typeface="Arial"/>
                  <a:sym typeface="Arial"/>
                </a:rPr>
                <a:t>Work with industry to demonstrate commercial product integration</a:t>
              </a:r>
              <a:endParaRPr/>
            </a:p>
            <a:p>
              <a:pPr indent="-114300" lvl="0" marL="342900" marR="0" rtl="0" algn="ctr">
                <a:lnSpc>
                  <a:spcPct val="100000"/>
                </a:lnSpc>
                <a:spcBef>
                  <a:spcPts val="0"/>
                </a:spcBef>
                <a:spcAft>
                  <a:spcPts val="0"/>
                </a:spcAft>
                <a:buClr>
                  <a:srgbClr val="FFFFFF"/>
                </a:buClr>
                <a:buSzPct val="100000"/>
                <a:buFont typeface="Arial"/>
                <a:buNone/>
              </a:pPr>
              <a:r>
                <a:t/>
              </a:r>
              <a:endParaRPr b="1" i="0" sz="3600" u="none" cap="none" strike="noStrike">
                <a:solidFill>
                  <a:schemeClr val="dk1"/>
                </a:solidFill>
                <a:latin typeface="Arial"/>
                <a:ea typeface="Arial"/>
                <a:cs typeface="Arial"/>
                <a:sym typeface="Arial"/>
              </a:endParaRPr>
            </a:p>
            <a:p>
              <a:pPr indent="-114300" lvl="0" marL="342900" marR="0" rtl="0" algn="ctr">
                <a:lnSpc>
                  <a:spcPct val="100000"/>
                </a:lnSpc>
                <a:spcBef>
                  <a:spcPts val="0"/>
                </a:spcBef>
                <a:spcAft>
                  <a:spcPts val="0"/>
                </a:spcAft>
                <a:buClr>
                  <a:srgbClr val="FFFFFF"/>
                </a:buClr>
                <a:buSzPct val="100000"/>
                <a:buFont typeface="Arial"/>
                <a:buNone/>
              </a:pPr>
              <a:r>
                <a:t/>
              </a:r>
              <a:endParaRPr b="1" i="0" sz="3600" u="none" cap="none" strike="noStrike">
                <a:solidFill>
                  <a:schemeClr val="dk1"/>
                </a:solidFill>
                <a:latin typeface="Arial"/>
                <a:ea typeface="Arial"/>
                <a:cs typeface="Arial"/>
                <a:sym typeface="Arial"/>
              </a:endParaRPr>
            </a:p>
          </p:txBody>
        </p:sp>
        <p:sp>
          <p:nvSpPr>
            <p:cNvPr id="1242" name="Google Shape;1242;p158"/>
            <p:cNvSpPr txBox="1"/>
            <p:nvPr/>
          </p:nvSpPr>
          <p:spPr>
            <a:xfrm>
              <a:off x="6909316" y="4247894"/>
              <a:ext cx="3133800" cy="1234800"/>
            </a:xfrm>
            <a:prstGeom prst="rect">
              <a:avLst/>
            </a:prstGeom>
            <a:noFill/>
            <a:ln>
              <a:noFill/>
            </a:ln>
          </p:spPr>
          <p:txBody>
            <a:bodyPr anchorCtr="0" anchor="t" bIns="91425" lIns="91425" spcFirstLastPara="1" rIns="91425" wrap="square" tIns="91425">
              <a:normAutofit fontScale="77500" lnSpcReduction="20000"/>
            </a:bodyPr>
            <a:lstStyle/>
            <a:p>
              <a:pPr indent="0" lvl="0" marL="0" marR="0" rtl="0" algn="ctr">
                <a:lnSpc>
                  <a:spcPct val="100000"/>
                </a:lnSpc>
                <a:spcBef>
                  <a:spcPts val="0"/>
                </a:spcBef>
                <a:spcAft>
                  <a:spcPts val="0"/>
                </a:spcAft>
                <a:buClr>
                  <a:schemeClr val="dk1"/>
                </a:buClr>
                <a:buSzPct val="100000"/>
                <a:buFont typeface="Noto Sans Symbols"/>
                <a:buNone/>
              </a:pPr>
              <a:r>
                <a:rPr b="1" i="0" lang="en-GB" sz="1800" u="none" cap="none" strike="noStrike">
                  <a:solidFill>
                    <a:schemeClr val="dk1"/>
                  </a:solidFill>
                  <a:latin typeface="Arial"/>
                  <a:ea typeface="Arial"/>
                  <a:cs typeface="Arial"/>
                  <a:sym typeface="Arial"/>
                </a:rPr>
                <a:t>Validate product </a:t>
              </a:r>
              <a:endParaRPr/>
            </a:p>
            <a:p>
              <a:pPr indent="0" lvl="0" marL="0" marR="0" rtl="0" algn="ctr">
                <a:lnSpc>
                  <a:spcPct val="100000"/>
                </a:lnSpc>
                <a:spcBef>
                  <a:spcPts val="0"/>
                </a:spcBef>
                <a:spcAft>
                  <a:spcPts val="0"/>
                </a:spcAft>
                <a:buClr>
                  <a:schemeClr val="dk1"/>
                </a:buClr>
                <a:buSzPct val="100000"/>
                <a:buFont typeface="Noto Sans Symbols"/>
                <a:buNone/>
              </a:pPr>
              <a:r>
                <a:rPr b="1" i="0" lang="en-GB" sz="1800" u="none" cap="none" strike="noStrike">
                  <a:solidFill>
                    <a:schemeClr val="dk1"/>
                  </a:solidFill>
                  <a:latin typeface="Arial"/>
                  <a:ea typeface="Arial"/>
                  <a:cs typeface="Arial"/>
                  <a:sym typeface="Arial"/>
                </a:rPr>
                <a:t>accuracy and stability</a:t>
              </a:r>
              <a:endParaRPr/>
            </a:p>
            <a:p>
              <a:pPr indent="-114300" lvl="0" marL="342900" marR="0" rtl="0" algn="l">
                <a:lnSpc>
                  <a:spcPct val="100000"/>
                </a:lnSpc>
                <a:spcBef>
                  <a:spcPts val="0"/>
                </a:spcBef>
                <a:spcAft>
                  <a:spcPts val="0"/>
                </a:spcAft>
                <a:buClr>
                  <a:srgbClr val="FFFFFF"/>
                </a:buClr>
                <a:buSzPct val="100000"/>
                <a:buFont typeface="Arial"/>
                <a:buNone/>
              </a:pPr>
              <a:r>
                <a:t/>
              </a:r>
              <a:endParaRPr b="1" i="0" sz="3600" u="none" cap="none" strike="noStrike">
                <a:solidFill>
                  <a:schemeClr val="dk1"/>
                </a:solidFill>
                <a:latin typeface="Arial"/>
                <a:ea typeface="Arial"/>
                <a:cs typeface="Arial"/>
                <a:sym typeface="Arial"/>
              </a:endParaRPr>
            </a:p>
            <a:p>
              <a:pPr indent="-114300" lvl="0" marL="342900" marR="0" rtl="0" algn="l">
                <a:lnSpc>
                  <a:spcPct val="100000"/>
                </a:lnSpc>
                <a:spcBef>
                  <a:spcPts val="0"/>
                </a:spcBef>
                <a:spcAft>
                  <a:spcPts val="0"/>
                </a:spcAft>
                <a:buClr>
                  <a:srgbClr val="FFFFFF"/>
                </a:buClr>
                <a:buSzPct val="100000"/>
                <a:buFont typeface="Arial"/>
                <a:buNone/>
              </a:pPr>
              <a:r>
                <a:t/>
              </a:r>
              <a:endParaRPr b="1" i="0" sz="3600" u="none" cap="none" strike="noStrike">
                <a:solidFill>
                  <a:schemeClr val="dk1"/>
                </a:solidFill>
                <a:latin typeface="Arial"/>
                <a:ea typeface="Arial"/>
                <a:cs typeface="Arial"/>
                <a:sym typeface="Arial"/>
              </a:endParaRPr>
            </a:p>
          </p:txBody>
        </p:sp>
        <p:sp>
          <p:nvSpPr>
            <p:cNvPr id="1243" name="Google Shape;1243;p158"/>
            <p:cNvSpPr txBox="1"/>
            <p:nvPr/>
          </p:nvSpPr>
          <p:spPr>
            <a:xfrm>
              <a:off x="5184761" y="3152585"/>
              <a:ext cx="3133800" cy="12348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chemeClr val="dk1"/>
                </a:buClr>
                <a:buSzPts val="1800"/>
                <a:buFont typeface="Noto Sans Symbols"/>
                <a:buNone/>
              </a:pPr>
              <a:r>
                <a:rPr b="1" i="0" lang="en-GB" sz="1800" u="none" cap="none" strike="noStrike">
                  <a:solidFill>
                    <a:schemeClr val="dk1"/>
                  </a:solidFill>
                  <a:latin typeface="Arial"/>
                  <a:ea typeface="Arial"/>
                  <a:cs typeface="Arial"/>
                  <a:sym typeface="Arial"/>
                </a:rPr>
                <a:t>Resolve technical issues and transfer responsibility</a:t>
              </a:r>
              <a:endParaRPr/>
            </a:p>
          </p:txBody>
        </p:sp>
        <p:sp>
          <p:nvSpPr>
            <p:cNvPr descr="Back with solid fill" id="1244" name="Google Shape;1244;p158"/>
            <p:cNvSpPr/>
            <p:nvPr/>
          </p:nvSpPr>
          <p:spPr>
            <a:xfrm rot="10800000">
              <a:off x="3611850" y="2705288"/>
              <a:ext cx="1563000" cy="1351500"/>
            </a:xfrm>
            <a:prstGeom prst="rect">
              <a:avLst/>
            </a:prstGeom>
            <a:noFill/>
            <a:ln>
              <a:noFill/>
            </a:ln>
          </p:spPr>
        </p:sp>
        <p:sp>
          <p:nvSpPr>
            <p:cNvPr descr="Back with solid fill" id="1245" name="Google Shape;1245;p158"/>
            <p:cNvSpPr/>
            <p:nvPr/>
          </p:nvSpPr>
          <p:spPr>
            <a:xfrm rot="10800000">
              <a:off x="5970221" y="3689616"/>
              <a:ext cx="1563000" cy="1351500"/>
            </a:xfrm>
            <a:prstGeom prst="rect">
              <a:avLst/>
            </a:prstGeom>
            <a:noFill/>
            <a:ln>
              <a:noFill/>
            </a:ln>
          </p:spPr>
        </p:sp>
        <p:sp>
          <p:nvSpPr>
            <p:cNvPr descr="Back with solid fill" id="1246" name="Google Shape;1246;p158"/>
            <p:cNvSpPr/>
            <p:nvPr/>
          </p:nvSpPr>
          <p:spPr>
            <a:xfrm rot="10800000">
              <a:off x="8378019" y="4689402"/>
              <a:ext cx="1563000" cy="1351500"/>
            </a:xfrm>
            <a:prstGeom prst="rect">
              <a:avLst/>
            </a:prstGeom>
            <a:noFill/>
            <a:ln>
              <a:noFill/>
            </a:ln>
          </p:spPr>
        </p:sp>
        <p:sp>
          <p:nvSpPr>
            <p:cNvPr id="1247" name="Google Shape;1247;p158"/>
            <p:cNvSpPr txBox="1"/>
            <p:nvPr/>
          </p:nvSpPr>
          <p:spPr>
            <a:xfrm>
              <a:off x="9515486" y="5264496"/>
              <a:ext cx="3133800" cy="1234800"/>
            </a:xfrm>
            <a:prstGeom prst="rect">
              <a:avLst/>
            </a:prstGeom>
            <a:noFill/>
            <a:ln>
              <a:noFill/>
            </a:ln>
          </p:spPr>
          <p:txBody>
            <a:bodyPr anchorCtr="0" anchor="t" bIns="91425" lIns="91425" spcFirstLastPara="1" rIns="91425" wrap="square" tIns="91425">
              <a:normAutofit lnSpcReduction="10000"/>
            </a:bodyPr>
            <a:lstStyle/>
            <a:p>
              <a:pPr indent="0" lvl="0" marL="0" marR="0" rtl="0" algn="ctr">
                <a:lnSpc>
                  <a:spcPct val="100000"/>
                </a:lnSpc>
                <a:spcBef>
                  <a:spcPts val="0"/>
                </a:spcBef>
                <a:spcAft>
                  <a:spcPts val="0"/>
                </a:spcAft>
                <a:buClr>
                  <a:schemeClr val="dk1"/>
                </a:buClr>
                <a:buSzPts val="1800"/>
                <a:buFont typeface="Noto Sans Symbols"/>
                <a:buNone/>
              </a:pPr>
              <a:r>
                <a:rPr b="1" i="0" lang="en-GB" sz="1800" u="none" cap="none" strike="noStrike">
                  <a:solidFill>
                    <a:schemeClr val="dk1"/>
                  </a:solidFill>
                  <a:latin typeface="Arial"/>
                  <a:ea typeface="Arial"/>
                  <a:cs typeface="Arial"/>
                  <a:sym typeface="Arial"/>
                </a:rPr>
                <a:t>Promote product</a:t>
              </a:r>
              <a:endParaRPr/>
            </a:p>
            <a:p>
              <a:pPr indent="0" lvl="0" marL="0" marR="0" rtl="0" algn="ctr">
                <a:lnSpc>
                  <a:spcPct val="100000"/>
                </a:lnSpc>
                <a:spcBef>
                  <a:spcPts val="0"/>
                </a:spcBef>
                <a:spcAft>
                  <a:spcPts val="0"/>
                </a:spcAft>
                <a:buClr>
                  <a:schemeClr val="dk1"/>
                </a:buClr>
                <a:buSzPts val="1800"/>
                <a:buFont typeface="Noto Sans Symbols"/>
                <a:buNone/>
              </a:pPr>
              <a:r>
                <a:rPr b="1" i="0" lang="en-GB" sz="1800" u="none" cap="none" strike="noStrike">
                  <a:solidFill>
                    <a:schemeClr val="dk1"/>
                  </a:solidFill>
                  <a:latin typeface="Arial"/>
                  <a:ea typeface="Arial"/>
                  <a:cs typeface="Arial"/>
                  <a:sym typeface="Arial"/>
                </a:rPr>
                <a:t>to sustainable operations</a:t>
              </a:r>
              <a:endParaRPr b="1" i="0" sz="3600" u="none" cap="none" strike="noStrike">
                <a:solidFill>
                  <a:schemeClr val="dk1"/>
                </a:solidFill>
                <a:latin typeface="Arial"/>
                <a:ea typeface="Arial"/>
                <a:cs typeface="Arial"/>
                <a:sym typeface="Arial"/>
              </a:endParaRPr>
            </a:p>
            <a:p>
              <a:pPr indent="-114300" lvl="0" marL="342900" marR="0" rtl="0" algn="l">
                <a:lnSpc>
                  <a:spcPct val="100000"/>
                </a:lnSpc>
                <a:spcBef>
                  <a:spcPts val="0"/>
                </a:spcBef>
                <a:spcAft>
                  <a:spcPts val="0"/>
                </a:spcAft>
                <a:buClr>
                  <a:srgbClr val="FFFFFF"/>
                </a:buClr>
                <a:buSzPts val="3600"/>
                <a:buFont typeface="Arial"/>
                <a:buNone/>
              </a:pPr>
              <a:r>
                <a:t/>
              </a:r>
              <a:endParaRPr b="1" i="0" sz="3600" u="none" cap="none" strike="noStrike">
                <a:solidFill>
                  <a:schemeClr val="dk1"/>
                </a:solidFill>
                <a:latin typeface="Arial"/>
                <a:ea typeface="Arial"/>
                <a:cs typeface="Arial"/>
                <a:sym typeface="Arial"/>
              </a:endParaRPr>
            </a:p>
          </p:txBody>
        </p:sp>
      </p:grpSp>
      <p:sp>
        <p:nvSpPr>
          <p:cNvPr id="1248" name="Google Shape;1248;p158"/>
          <p:cNvSpPr/>
          <p:nvPr/>
        </p:nvSpPr>
        <p:spPr>
          <a:xfrm>
            <a:off x="4220006" y="5603327"/>
            <a:ext cx="4539900" cy="862800"/>
          </a:xfrm>
          <a:prstGeom prst="rect">
            <a:avLst/>
          </a:prstGeom>
          <a:solidFill>
            <a:srgbClr val="00B0F0"/>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1" lang="en-GB" sz="1800" u="none" cap="none" strike="noStrike">
                <a:solidFill>
                  <a:schemeClr val="lt1"/>
                </a:solidFill>
                <a:latin typeface="Arial"/>
                <a:ea typeface="Arial"/>
                <a:cs typeface="Arial"/>
                <a:sym typeface="Arial"/>
              </a:rPr>
              <a:t>Progressively gain experience – Remove barriers to use of commercial data</a:t>
            </a:r>
            <a:endParaRPr/>
          </a:p>
        </p:txBody>
      </p:sp>
      <p:sp>
        <p:nvSpPr>
          <p:cNvPr id="1249" name="Google Shape;1249;p158"/>
          <p:cNvSpPr/>
          <p:nvPr/>
        </p:nvSpPr>
        <p:spPr>
          <a:xfrm>
            <a:off x="280810" y="3306799"/>
            <a:ext cx="3353100" cy="907800"/>
          </a:xfrm>
          <a:prstGeom prst="rect">
            <a:avLst/>
          </a:prstGeom>
          <a:solidFill>
            <a:srgbClr val="00B0F0"/>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1" lang="en-GB" sz="1800" u="none" cap="none" strike="noStrike">
                <a:solidFill>
                  <a:schemeClr val="lt1"/>
                </a:solidFill>
                <a:latin typeface="Arial"/>
                <a:ea typeface="Arial"/>
                <a:cs typeface="Arial"/>
                <a:sym typeface="Arial"/>
              </a:rPr>
              <a:t>Begin with local &amp; regional areas of interest -  </a:t>
            </a:r>
            <a:endParaRPr/>
          </a:p>
          <a:p>
            <a:pPr indent="0" lvl="0" marL="0" marR="0" rtl="0" algn="ctr">
              <a:spcBef>
                <a:spcPts val="0"/>
              </a:spcBef>
              <a:spcAft>
                <a:spcPts val="0"/>
              </a:spcAft>
              <a:buNone/>
            </a:pPr>
            <a:r>
              <a:rPr b="1" i="1" lang="en-GB" sz="1800" u="none" cap="none" strike="noStrike">
                <a:solidFill>
                  <a:schemeClr val="lt1"/>
                </a:solidFill>
                <a:latin typeface="Arial"/>
                <a:ea typeface="Arial"/>
                <a:cs typeface="Arial"/>
                <a:sym typeface="Arial"/>
              </a:rPr>
              <a:t>Move to global scales</a:t>
            </a:r>
            <a:endParaRPr/>
          </a:p>
        </p:txBody>
      </p:sp>
      <p:sp>
        <p:nvSpPr>
          <p:cNvPr id="1250" name="Google Shape;1250;p158"/>
          <p:cNvSpPr/>
          <p:nvPr/>
        </p:nvSpPr>
        <p:spPr>
          <a:xfrm>
            <a:off x="6021013" y="1046440"/>
            <a:ext cx="3991500" cy="948600"/>
          </a:xfrm>
          <a:prstGeom prst="rect">
            <a:avLst/>
          </a:prstGeom>
          <a:solidFill>
            <a:srgbClr val="00B0F0"/>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1" lang="en-GB" sz="2000" u="none" cap="none" strike="noStrike">
                <a:solidFill>
                  <a:schemeClr val="lt1"/>
                </a:solidFill>
                <a:latin typeface="Arial"/>
                <a:ea typeface="Arial"/>
                <a:cs typeface="Arial"/>
                <a:sym typeface="Arial"/>
              </a:rPr>
              <a:t>Start with augmenting existing products</a:t>
            </a:r>
            <a:endParaRPr/>
          </a:p>
          <a:p>
            <a:pPr indent="0" lvl="0" marL="0" marR="0" rtl="0" algn="ctr">
              <a:spcBef>
                <a:spcPts val="0"/>
              </a:spcBef>
              <a:spcAft>
                <a:spcPts val="0"/>
              </a:spcAft>
              <a:buNone/>
            </a:pPr>
            <a:r>
              <a:rPr b="1" i="1" lang="en-GB" sz="2000" u="none" cap="none" strike="noStrike">
                <a:solidFill>
                  <a:schemeClr val="lt1"/>
                </a:solidFill>
                <a:latin typeface="Arial"/>
                <a:ea typeface="Arial"/>
                <a:cs typeface="Arial"/>
                <a:sym typeface="Arial"/>
              </a:rPr>
              <a:t>Move to replacement</a:t>
            </a:r>
            <a:endParaRPr/>
          </a:p>
        </p:txBody>
      </p:sp>
      <p:sp>
        <p:nvSpPr>
          <p:cNvPr id="1251" name="Google Shape;1251;p158"/>
          <p:cNvSpPr txBox="1"/>
          <p:nvPr/>
        </p:nvSpPr>
        <p:spPr>
          <a:xfrm>
            <a:off x="70163" y="4748797"/>
            <a:ext cx="3989100" cy="143160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400"/>
              <a:buFont typeface="Noto Sans Symbols"/>
              <a:buChar char="❖"/>
            </a:pPr>
            <a:r>
              <a:rPr b="1" i="0" lang="en-GB" sz="1400" u="none" cap="none" strike="noStrike">
                <a:solidFill>
                  <a:schemeClr val="dk1"/>
                </a:solidFill>
                <a:latin typeface="Arial"/>
                <a:ea typeface="Arial"/>
                <a:cs typeface="Arial"/>
                <a:sym typeface="Arial"/>
              </a:rPr>
              <a:t>Level 1 Data: </a:t>
            </a:r>
            <a:r>
              <a:rPr b="0" i="0" lang="en-GB" sz="1400" u="none" cap="none" strike="noStrike">
                <a:solidFill>
                  <a:schemeClr val="dk1"/>
                </a:solidFill>
                <a:latin typeface="Arial"/>
                <a:ea typeface="Arial"/>
                <a:cs typeface="Arial"/>
                <a:sym typeface="Arial"/>
              </a:rPr>
              <a:t>Top-of-atmosphere Radiance </a:t>
            </a:r>
            <a:r>
              <a:rPr b="0" i="0" lang="en-GB" sz="1500" u="none" cap="none" strike="noStrike">
                <a:solidFill>
                  <a:schemeClr val="dk1"/>
                </a:solidFill>
                <a:latin typeface="Arial"/>
                <a:ea typeface="Arial"/>
                <a:cs typeface="Arial"/>
                <a:sym typeface="Arial"/>
              </a:rPr>
              <a:t>(</a:t>
            </a:r>
            <a:r>
              <a:rPr b="1" i="0" lang="en-GB" sz="1500" u="none" cap="none" strike="noStrike">
                <a:solidFill>
                  <a:schemeClr val="dk1"/>
                </a:solidFill>
                <a:latin typeface="Arial"/>
                <a:ea typeface="Arial"/>
                <a:cs typeface="Arial"/>
                <a:sym typeface="Arial"/>
              </a:rPr>
              <a:t>L1</a:t>
            </a:r>
            <a:r>
              <a:rPr b="0" i="0" lang="en-GB" sz="1500" u="none" cap="none" strike="noStrike">
                <a:solidFill>
                  <a:schemeClr val="dk1"/>
                </a:solidFill>
                <a:latin typeface="Arial"/>
                <a:ea typeface="Arial"/>
                <a:cs typeface="Arial"/>
                <a:sym typeface="Arial"/>
              </a:rPr>
              <a:t>)</a:t>
            </a:r>
            <a:endParaRPr/>
          </a:p>
          <a:p>
            <a:pPr indent="-285750" lvl="0" marL="285750" marR="0" rtl="0" algn="l">
              <a:spcBef>
                <a:spcPts val="0"/>
              </a:spcBef>
              <a:spcAft>
                <a:spcPts val="0"/>
              </a:spcAft>
              <a:buClr>
                <a:schemeClr val="dk1"/>
              </a:buClr>
              <a:buSzPts val="1400"/>
              <a:buFont typeface="Noto Sans Symbols"/>
              <a:buChar char="❖"/>
            </a:pPr>
            <a:r>
              <a:rPr b="1" i="0" lang="en-GB" sz="1400" u="none" cap="none" strike="noStrike">
                <a:solidFill>
                  <a:schemeClr val="dk1"/>
                </a:solidFill>
                <a:latin typeface="Arial"/>
                <a:ea typeface="Arial"/>
                <a:cs typeface="Arial"/>
                <a:sym typeface="Arial"/>
              </a:rPr>
              <a:t>Level 2 Products: </a:t>
            </a:r>
            <a:r>
              <a:rPr b="0" i="0" lang="en-GB" sz="1400" u="none" cap="none" strike="noStrike">
                <a:solidFill>
                  <a:schemeClr val="dk1"/>
                </a:solidFill>
                <a:latin typeface="Arial"/>
                <a:ea typeface="Arial"/>
                <a:cs typeface="Arial"/>
                <a:sym typeface="Arial"/>
              </a:rPr>
              <a:t>Surface Reflectance &amp; Temperature </a:t>
            </a:r>
            <a:r>
              <a:rPr b="0" i="0" lang="en-GB" sz="1500" u="none" cap="none" strike="noStrike">
                <a:solidFill>
                  <a:schemeClr val="dk1"/>
                </a:solidFill>
                <a:latin typeface="Arial"/>
                <a:ea typeface="Arial"/>
                <a:cs typeface="Arial"/>
                <a:sym typeface="Arial"/>
              </a:rPr>
              <a:t>(</a:t>
            </a:r>
            <a:r>
              <a:rPr b="1" i="0" lang="en-GB" sz="1500" u="none" cap="none" strike="noStrike">
                <a:solidFill>
                  <a:schemeClr val="dk1"/>
                </a:solidFill>
                <a:latin typeface="Arial"/>
                <a:ea typeface="Arial"/>
                <a:cs typeface="Arial"/>
                <a:sym typeface="Arial"/>
              </a:rPr>
              <a:t>L2</a:t>
            </a:r>
            <a:r>
              <a:rPr b="0" i="0" lang="en-GB" sz="1500" u="none" cap="none" strike="noStrike">
                <a:solidFill>
                  <a:schemeClr val="dk1"/>
                </a:solidFill>
                <a:latin typeface="Arial"/>
                <a:ea typeface="Arial"/>
                <a:cs typeface="Arial"/>
                <a:sym typeface="Arial"/>
              </a:rPr>
              <a:t>)</a:t>
            </a:r>
            <a:endParaRPr/>
          </a:p>
          <a:p>
            <a:pPr indent="-285750" lvl="0" marL="285750" marR="0" rtl="0" algn="l">
              <a:spcBef>
                <a:spcPts val="0"/>
              </a:spcBef>
              <a:spcAft>
                <a:spcPts val="0"/>
              </a:spcAft>
              <a:buClr>
                <a:schemeClr val="dk1"/>
              </a:buClr>
              <a:buSzPts val="1400"/>
              <a:buFont typeface="Noto Sans Symbols"/>
              <a:buChar char="❖"/>
            </a:pPr>
            <a:r>
              <a:rPr b="1" i="0" lang="en-GB" sz="1400" u="none" cap="none" strike="noStrike">
                <a:solidFill>
                  <a:schemeClr val="dk1"/>
                </a:solidFill>
                <a:latin typeface="Arial"/>
                <a:ea typeface="Arial"/>
                <a:cs typeface="Arial"/>
                <a:sym typeface="Arial"/>
              </a:rPr>
              <a:t>Level 2 Derived Products: </a:t>
            </a:r>
            <a:r>
              <a:rPr b="0" i="0" lang="en-GB" sz="1400" u="none" cap="none" strike="noStrike">
                <a:solidFill>
                  <a:schemeClr val="dk1"/>
                </a:solidFill>
                <a:latin typeface="Arial"/>
                <a:ea typeface="Arial"/>
                <a:cs typeface="Arial"/>
                <a:sym typeface="Arial"/>
              </a:rPr>
              <a:t>Bathymetry, </a:t>
            </a:r>
            <a:endParaRPr/>
          </a:p>
          <a:p>
            <a:pPr indent="0" lvl="0" marL="0" marR="0" rtl="0" algn="l">
              <a:spcBef>
                <a:spcPts val="0"/>
              </a:spcBef>
              <a:spcAft>
                <a:spcPts val="0"/>
              </a:spcAft>
              <a:buNone/>
            </a:pPr>
            <a:r>
              <a:rPr b="0" i="0" lang="en-GB" sz="1400" u="none" cap="none" strike="noStrike">
                <a:solidFill>
                  <a:schemeClr val="dk1"/>
                </a:solidFill>
                <a:latin typeface="Arial"/>
                <a:ea typeface="Arial"/>
                <a:cs typeface="Arial"/>
                <a:sym typeface="Arial"/>
              </a:rPr>
              <a:t>      Burned Area, etc. (</a:t>
            </a:r>
            <a:r>
              <a:rPr b="1" i="0" lang="en-GB" sz="1500" u="none" cap="none" strike="noStrike">
                <a:solidFill>
                  <a:schemeClr val="dk1"/>
                </a:solidFill>
                <a:latin typeface="Arial"/>
                <a:ea typeface="Arial"/>
                <a:cs typeface="Arial"/>
                <a:sym typeface="Arial"/>
              </a:rPr>
              <a:t>L2D</a:t>
            </a:r>
            <a:r>
              <a:rPr b="0" i="0" lang="en-GB" sz="1500" u="none" cap="none" strike="noStrike">
                <a:solidFill>
                  <a:schemeClr val="dk1"/>
                </a:solidFill>
                <a:latin typeface="Arial"/>
                <a:ea typeface="Arial"/>
                <a:cs typeface="Arial"/>
                <a:sym typeface="Arial"/>
              </a:rPr>
              <a:t>)</a:t>
            </a:r>
            <a:endParaRPr/>
          </a:p>
        </p:txBody>
      </p:sp>
      <p:sp>
        <p:nvSpPr>
          <p:cNvPr descr="Back with solid fill" id="1252" name="Google Shape;1252;p158"/>
          <p:cNvSpPr/>
          <p:nvPr/>
        </p:nvSpPr>
        <p:spPr>
          <a:xfrm rot="1864888">
            <a:off x="9584213" y="3431208"/>
            <a:ext cx="2153581" cy="1351481"/>
          </a:xfrm>
          <a:prstGeom prst="rect">
            <a:avLst/>
          </a:prstGeom>
          <a:noFill/>
          <a:ln>
            <a:noFill/>
          </a:ln>
        </p:spPr>
      </p:sp>
      <p:sp>
        <p:nvSpPr>
          <p:cNvPr id="1253" name="Google Shape;1253;p158"/>
          <p:cNvSpPr txBox="1"/>
          <p:nvPr/>
        </p:nvSpPr>
        <p:spPr>
          <a:xfrm>
            <a:off x="8456020" y="2811652"/>
            <a:ext cx="3113100" cy="1234800"/>
          </a:xfrm>
          <a:prstGeom prst="rect">
            <a:avLst/>
          </a:prstGeom>
          <a:noFill/>
          <a:ln>
            <a:noFill/>
          </a:ln>
        </p:spPr>
        <p:txBody>
          <a:bodyPr anchorCtr="0" anchor="t" bIns="91425" lIns="91425" spcFirstLastPara="1" rIns="91425" wrap="square" tIns="91425">
            <a:normAutofit fontScale="77500" lnSpcReduction="20000"/>
          </a:bodyPr>
          <a:lstStyle/>
          <a:p>
            <a:pPr indent="0" lvl="0" marL="0" marR="0" rtl="0" algn="ctr">
              <a:lnSpc>
                <a:spcPct val="100000"/>
              </a:lnSpc>
              <a:spcBef>
                <a:spcPts val="0"/>
              </a:spcBef>
              <a:spcAft>
                <a:spcPts val="0"/>
              </a:spcAft>
              <a:buClr>
                <a:schemeClr val="dk1"/>
              </a:buClr>
              <a:buSzPct val="100000"/>
              <a:buFont typeface="Noto Sans Symbols"/>
              <a:buNone/>
            </a:pPr>
            <a:r>
              <a:rPr b="1" i="0" lang="en-GB" sz="1800" u="none" cap="none" strike="noStrike">
                <a:solidFill>
                  <a:schemeClr val="dk1"/>
                </a:solidFill>
                <a:latin typeface="Arial"/>
                <a:ea typeface="Arial"/>
                <a:cs typeface="Arial"/>
                <a:sym typeface="Arial"/>
              </a:rPr>
              <a:t>Iterative flow to integrate new sources</a:t>
            </a:r>
            <a:endParaRPr/>
          </a:p>
          <a:p>
            <a:pPr indent="-114300" lvl="0" marL="342900" marR="0" rtl="0" algn="l">
              <a:lnSpc>
                <a:spcPct val="100000"/>
              </a:lnSpc>
              <a:spcBef>
                <a:spcPts val="0"/>
              </a:spcBef>
              <a:spcAft>
                <a:spcPts val="0"/>
              </a:spcAft>
              <a:buClr>
                <a:srgbClr val="FFFFFF"/>
              </a:buClr>
              <a:buSzPct val="100000"/>
              <a:buFont typeface="Arial"/>
              <a:buNone/>
            </a:pPr>
            <a:r>
              <a:t/>
            </a:r>
            <a:endParaRPr b="1" i="0" sz="3600" u="none" cap="none" strike="noStrike">
              <a:solidFill>
                <a:schemeClr val="dk1"/>
              </a:solidFill>
              <a:latin typeface="Arial"/>
              <a:ea typeface="Arial"/>
              <a:cs typeface="Arial"/>
              <a:sym typeface="Arial"/>
            </a:endParaRPr>
          </a:p>
          <a:p>
            <a:pPr indent="-114300" lvl="0" marL="342900" marR="0" rtl="0" algn="l">
              <a:lnSpc>
                <a:spcPct val="100000"/>
              </a:lnSpc>
              <a:spcBef>
                <a:spcPts val="0"/>
              </a:spcBef>
              <a:spcAft>
                <a:spcPts val="0"/>
              </a:spcAft>
              <a:buClr>
                <a:srgbClr val="FFFFFF"/>
              </a:buClr>
              <a:buSzPct val="100000"/>
              <a:buFont typeface="Arial"/>
              <a:buNone/>
            </a:pPr>
            <a:r>
              <a:t/>
            </a:r>
            <a:endParaRPr b="1" i="0" sz="3600" u="none" cap="none" strike="noStrike">
              <a:solidFill>
                <a:schemeClr val="dk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8" name="Shape 1258"/>
        <p:cNvGrpSpPr/>
        <p:nvPr/>
      </p:nvGrpSpPr>
      <p:grpSpPr>
        <a:xfrm>
          <a:off x="0" y="0"/>
          <a:ext cx="0" cy="0"/>
          <a:chOff x="0" y="0"/>
          <a:chExt cx="0" cy="0"/>
        </a:xfrm>
      </p:grpSpPr>
      <p:pic>
        <p:nvPicPr>
          <p:cNvPr id="1259" name="Google Shape;1259;p159"/>
          <p:cNvPicPr preferRelativeResize="0"/>
          <p:nvPr/>
        </p:nvPicPr>
        <p:blipFill rotWithShape="1">
          <a:blip r:embed="rId3">
            <a:alphaModFix/>
          </a:blip>
          <a:srcRect b="0" l="0" r="0" t="0"/>
          <a:stretch/>
        </p:blipFill>
        <p:spPr>
          <a:xfrm>
            <a:off x="-1" y="0"/>
            <a:ext cx="12192001" cy="6858000"/>
          </a:xfrm>
          <a:prstGeom prst="rect">
            <a:avLst/>
          </a:prstGeom>
          <a:noFill/>
          <a:ln>
            <a:noFill/>
          </a:ln>
        </p:spPr>
      </p:pic>
      <p:sp>
        <p:nvSpPr>
          <p:cNvPr id="1260" name="Google Shape;1260;p159"/>
          <p:cNvSpPr/>
          <p:nvPr/>
        </p:nvSpPr>
        <p:spPr>
          <a:xfrm>
            <a:off x="0" y="-1"/>
            <a:ext cx="12192000" cy="6858000"/>
          </a:xfrm>
          <a:prstGeom prst="rect">
            <a:avLst/>
          </a:prstGeom>
          <a:gradFill>
            <a:gsLst>
              <a:gs pos="0">
                <a:srgbClr val="F6F9FC"/>
              </a:gs>
              <a:gs pos="17000">
                <a:srgbClr val="F6F9FC"/>
              </a:gs>
              <a:gs pos="100000">
                <a:srgbClr val="CCE0F2">
                  <a:alpha val="56863"/>
                </a:srgbClr>
              </a:gs>
            </a:gsLst>
            <a:lin ang="0" scaled="0"/>
          </a:gra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200"/>
              <a:buFont typeface="Arial"/>
              <a:buNone/>
            </a:pPr>
            <a:r>
              <a:t/>
            </a:r>
            <a:endParaRPr b="1" i="0" sz="1200" u="none" cap="none" strike="noStrike">
              <a:solidFill>
                <a:schemeClr val="lt2"/>
              </a:solidFill>
              <a:latin typeface="Arial"/>
              <a:ea typeface="Arial"/>
              <a:cs typeface="Arial"/>
              <a:sym typeface="Arial"/>
            </a:endParaRPr>
          </a:p>
        </p:txBody>
      </p:sp>
      <p:sp>
        <p:nvSpPr>
          <p:cNvPr id="1261" name="Google Shape;1261;p159"/>
          <p:cNvSpPr txBox="1"/>
          <p:nvPr>
            <p:ph type="title"/>
          </p:nvPr>
        </p:nvSpPr>
        <p:spPr>
          <a:xfrm>
            <a:off x="234052" y="354607"/>
            <a:ext cx="9399000" cy="646200"/>
          </a:xfrm>
          <a:prstGeom prst="rect">
            <a:avLst/>
          </a:prstGeom>
          <a:noFill/>
          <a:ln>
            <a:noFill/>
          </a:ln>
        </p:spPr>
        <p:txBody>
          <a:bodyPr anchorCtr="0" anchor="ctr" bIns="46025" lIns="92075" spcFirstLastPara="1" rIns="92075" wrap="square" tIns="46025">
            <a:noAutofit/>
          </a:bodyPr>
          <a:lstStyle/>
          <a:p>
            <a:pPr indent="0" lvl="0" marL="0" rtl="0" algn="l">
              <a:spcBef>
                <a:spcPts val="0"/>
              </a:spcBef>
              <a:spcAft>
                <a:spcPts val="0"/>
              </a:spcAft>
              <a:buNone/>
            </a:pPr>
            <a:r>
              <a:rPr b="1" lang="en-GB" sz="3200"/>
              <a:t>Strategic Phases</a:t>
            </a:r>
            <a:endParaRPr/>
          </a:p>
        </p:txBody>
      </p:sp>
      <p:sp>
        <p:nvSpPr>
          <p:cNvPr id="1262" name="Google Shape;1262;p159"/>
          <p:cNvSpPr/>
          <p:nvPr/>
        </p:nvSpPr>
        <p:spPr>
          <a:xfrm>
            <a:off x="335109" y="5869336"/>
            <a:ext cx="10923300" cy="783300"/>
          </a:xfrm>
          <a:prstGeom prst="roundRect">
            <a:avLst>
              <a:gd fmla="val 16667" name="adj"/>
            </a:avLst>
          </a:prstGeom>
          <a:solidFill>
            <a:srgbClr val="0031A0"/>
          </a:solidFill>
          <a:ln cap="flat" cmpd="sng" w="254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n-GB" sz="2000">
                <a:solidFill>
                  <a:srgbClr val="FFFFFF"/>
                </a:solidFill>
                <a:latin typeface="Arial"/>
                <a:ea typeface="Arial"/>
                <a:cs typeface="Arial"/>
                <a:sym typeface="Arial"/>
              </a:rPr>
              <a:t>NASA and USGS will work directly with vendors during Demonstration and Initial Capability phases to achieve goals.</a:t>
            </a:r>
            <a:endParaRPr/>
          </a:p>
        </p:txBody>
      </p:sp>
      <p:sp>
        <p:nvSpPr>
          <p:cNvPr id="1263" name="Google Shape;1263;p159"/>
          <p:cNvSpPr/>
          <p:nvPr/>
        </p:nvSpPr>
        <p:spPr>
          <a:xfrm>
            <a:off x="3230332" y="1101938"/>
            <a:ext cx="2742900" cy="4605900"/>
          </a:xfrm>
          <a:prstGeom prst="rect">
            <a:avLst/>
          </a:prstGeom>
          <a:solidFill>
            <a:srgbClr val="CADFF2"/>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Arial"/>
              <a:ea typeface="Arial"/>
              <a:cs typeface="Arial"/>
              <a:sym typeface="Arial"/>
            </a:endParaRPr>
          </a:p>
        </p:txBody>
      </p:sp>
      <p:sp>
        <p:nvSpPr>
          <p:cNvPr id="1264" name="Google Shape;1264;p159"/>
          <p:cNvSpPr/>
          <p:nvPr/>
        </p:nvSpPr>
        <p:spPr>
          <a:xfrm>
            <a:off x="9020777" y="1101938"/>
            <a:ext cx="2742900" cy="4605900"/>
          </a:xfrm>
          <a:prstGeom prst="rect">
            <a:avLst/>
          </a:prstGeom>
          <a:solidFill>
            <a:srgbClr val="9CC2E5"/>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Arial"/>
              <a:ea typeface="Arial"/>
              <a:cs typeface="Arial"/>
              <a:sym typeface="Arial"/>
            </a:endParaRPr>
          </a:p>
        </p:txBody>
      </p:sp>
      <p:sp>
        <p:nvSpPr>
          <p:cNvPr id="1265" name="Google Shape;1265;p159"/>
          <p:cNvSpPr/>
          <p:nvPr/>
        </p:nvSpPr>
        <p:spPr>
          <a:xfrm>
            <a:off x="335109" y="1101938"/>
            <a:ext cx="2748300" cy="4605900"/>
          </a:xfrm>
          <a:prstGeom prst="rect">
            <a:avLst/>
          </a:prstGeom>
          <a:solidFill>
            <a:srgbClr val="DDEAF6"/>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Arial"/>
              <a:ea typeface="Arial"/>
              <a:cs typeface="Arial"/>
              <a:sym typeface="Arial"/>
            </a:endParaRPr>
          </a:p>
        </p:txBody>
      </p:sp>
      <p:sp>
        <p:nvSpPr>
          <p:cNvPr id="1266" name="Google Shape;1266;p159"/>
          <p:cNvSpPr txBox="1"/>
          <p:nvPr/>
        </p:nvSpPr>
        <p:spPr>
          <a:xfrm>
            <a:off x="520892" y="1796265"/>
            <a:ext cx="2392500" cy="323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EA7500"/>
              </a:buClr>
              <a:buSzPts val="1500"/>
              <a:buFont typeface="Noto Sans Symbols"/>
              <a:buNone/>
            </a:pPr>
            <a:r>
              <a:rPr b="1" i="0" lang="en-GB" sz="1500">
                <a:solidFill>
                  <a:schemeClr val="dk1"/>
                </a:solidFill>
                <a:latin typeface="Arial"/>
                <a:ea typeface="Arial"/>
                <a:cs typeface="Arial"/>
                <a:sym typeface="Arial"/>
              </a:rPr>
              <a:t>Demonstration Phase</a:t>
            </a:r>
            <a:endParaRPr b="1" i="0" sz="1500">
              <a:solidFill>
                <a:schemeClr val="dk1"/>
              </a:solidFill>
              <a:latin typeface="Arial"/>
              <a:ea typeface="Arial"/>
              <a:cs typeface="Arial"/>
              <a:sym typeface="Arial"/>
            </a:endParaRPr>
          </a:p>
        </p:txBody>
      </p:sp>
      <p:sp>
        <p:nvSpPr>
          <p:cNvPr id="1267" name="Google Shape;1267;p159"/>
          <p:cNvSpPr txBox="1"/>
          <p:nvPr/>
        </p:nvSpPr>
        <p:spPr>
          <a:xfrm>
            <a:off x="520892" y="2530911"/>
            <a:ext cx="2392500" cy="3128100"/>
          </a:xfrm>
          <a:prstGeom prst="rect">
            <a:avLst/>
          </a:prstGeom>
          <a:noFill/>
          <a:ln>
            <a:noFill/>
          </a:ln>
        </p:spPr>
        <p:txBody>
          <a:bodyPr anchorCtr="0" anchor="t" bIns="0" lIns="0" spcFirstLastPara="1" rIns="0" wrap="square" tIns="0">
            <a:spAutoFit/>
          </a:bodyPr>
          <a:lstStyle/>
          <a:p>
            <a:pPr indent="-214313" lvl="0" marL="271476" marR="0" rtl="0" algn="l">
              <a:lnSpc>
                <a:spcPct val="110000"/>
              </a:lnSpc>
              <a:spcBef>
                <a:spcPts val="0"/>
              </a:spcBef>
              <a:spcAft>
                <a:spcPts val="0"/>
              </a:spcAft>
              <a:buClr>
                <a:srgbClr val="A9A503"/>
              </a:buClr>
              <a:buSzPts val="1300"/>
              <a:buFont typeface="Noto Sans Symbols"/>
              <a:buChar char="⬥"/>
            </a:pPr>
            <a:r>
              <a:rPr b="0" i="0" lang="en-GB" sz="1300" u="none" cap="none" strike="noStrike">
                <a:solidFill>
                  <a:srgbClr val="000000"/>
                </a:solidFill>
                <a:latin typeface="Arial"/>
                <a:ea typeface="Arial"/>
                <a:cs typeface="Arial"/>
                <a:sym typeface="Arial"/>
              </a:rPr>
              <a:t>Multiple commercial data augmentation demonstrations, months in duration each focused on local and regional areas of interest</a:t>
            </a:r>
            <a:endParaRPr/>
          </a:p>
          <a:p>
            <a:pPr indent="-214313" lvl="0" marL="271476" marR="0" rtl="0" algn="l">
              <a:lnSpc>
                <a:spcPct val="110000"/>
              </a:lnSpc>
              <a:spcBef>
                <a:spcPts val="260"/>
              </a:spcBef>
              <a:spcAft>
                <a:spcPts val="0"/>
              </a:spcAft>
              <a:buClr>
                <a:srgbClr val="A9A503"/>
              </a:buClr>
              <a:buSzPts val="1300"/>
              <a:buFont typeface="Noto Sans Symbols"/>
              <a:buChar char="⬥"/>
            </a:pPr>
            <a:r>
              <a:rPr b="0" i="0" lang="en-GB" sz="1300" u="none" cap="none" strike="noStrike">
                <a:solidFill>
                  <a:srgbClr val="000000"/>
                </a:solidFill>
                <a:latin typeface="Arial"/>
                <a:ea typeface="Arial"/>
                <a:cs typeface="Arial"/>
                <a:sym typeface="Arial"/>
              </a:rPr>
              <a:t>Explore and identify feasible and sustainable business and cost models   </a:t>
            </a:r>
            <a:endParaRPr/>
          </a:p>
          <a:p>
            <a:pPr indent="-214313" lvl="0" marL="271476" marR="0" rtl="0" algn="l">
              <a:lnSpc>
                <a:spcPct val="110000"/>
              </a:lnSpc>
              <a:spcBef>
                <a:spcPts val="260"/>
              </a:spcBef>
              <a:spcAft>
                <a:spcPts val="0"/>
              </a:spcAft>
              <a:buClr>
                <a:srgbClr val="A9A503"/>
              </a:buClr>
              <a:buSzPts val="1300"/>
              <a:buFont typeface="Noto Sans Symbols"/>
              <a:buChar char="⬥"/>
            </a:pPr>
            <a:r>
              <a:rPr b="1" i="0" lang="en-GB" sz="1300" u="none" cap="none" strike="noStrike">
                <a:solidFill>
                  <a:srgbClr val="000000"/>
                </a:solidFill>
                <a:latin typeface="Arial"/>
                <a:ea typeface="Arial"/>
                <a:cs typeface="Arial"/>
                <a:sym typeface="Arial"/>
              </a:rPr>
              <a:t>Goals: </a:t>
            </a:r>
            <a:r>
              <a:rPr b="0" i="0" lang="en-GB" sz="1300" u="none" cap="none" strike="noStrike">
                <a:solidFill>
                  <a:srgbClr val="000000"/>
                </a:solidFill>
                <a:latin typeface="Arial"/>
                <a:ea typeface="Arial"/>
                <a:cs typeface="Arial"/>
                <a:sym typeface="Arial"/>
              </a:rPr>
              <a:t>Demonstrate concept viability, resolve technical issues, &amp; identify candidate products for operational workflow</a:t>
            </a:r>
            <a:endParaRPr/>
          </a:p>
        </p:txBody>
      </p:sp>
      <p:sp>
        <p:nvSpPr>
          <p:cNvPr id="1268" name="Google Shape;1268;p159"/>
          <p:cNvSpPr txBox="1"/>
          <p:nvPr/>
        </p:nvSpPr>
        <p:spPr>
          <a:xfrm>
            <a:off x="520892" y="1386218"/>
            <a:ext cx="2392500" cy="365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EA7500"/>
              </a:buClr>
              <a:buSzPts val="2000"/>
              <a:buFont typeface="Noto Sans Symbols"/>
              <a:buNone/>
            </a:pPr>
            <a:r>
              <a:rPr b="1" i="0" lang="en-GB" sz="2000">
                <a:solidFill>
                  <a:schemeClr val="dk1"/>
                </a:solidFill>
                <a:latin typeface="Arial"/>
                <a:ea typeface="Arial"/>
                <a:cs typeface="Arial"/>
                <a:sym typeface="Arial"/>
              </a:rPr>
              <a:t>FY27-28</a:t>
            </a:r>
            <a:endParaRPr b="1" i="0" sz="2000">
              <a:solidFill>
                <a:schemeClr val="dk1"/>
              </a:solidFill>
              <a:latin typeface="Arial"/>
              <a:ea typeface="Arial"/>
              <a:cs typeface="Arial"/>
              <a:sym typeface="Arial"/>
            </a:endParaRPr>
          </a:p>
        </p:txBody>
      </p:sp>
      <p:sp>
        <p:nvSpPr>
          <p:cNvPr id="1269" name="Google Shape;1269;p159"/>
          <p:cNvSpPr/>
          <p:nvPr/>
        </p:nvSpPr>
        <p:spPr>
          <a:xfrm>
            <a:off x="6130867" y="1101938"/>
            <a:ext cx="2742900" cy="4605900"/>
          </a:xfrm>
          <a:prstGeom prst="rect">
            <a:avLst/>
          </a:prstGeom>
          <a:solidFill>
            <a:srgbClr val="BBD6EE"/>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Arial"/>
              <a:ea typeface="Arial"/>
              <a:cs typeface="Arial"/>
              <a:sym typeface="Arial"/>
            </a:endParaRPr>
          </a:p>
        </p:txBody>
      </p:sp>
      <p:sp>
        <p:nvSpPr>
          <p:cNvPr id="1270" name="Google Shape;1270;p159"/>
          <p:cNvSpPr txBox="1"/>
          <p:nvPr/>
        </p:nvSpPr>
        <p:spPr>
          <a:xfrm>
            <a:off x="3374436" y="1751978"/>
            <a:ext cx="2545200" cy="323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EA7500"/>
              </a:buClr>
              <a:buSzPts val="1500"/>
              <a:buFont typeface="Noto Sans Symbols"/>
              <a:buNone/>
            </a:pPr>
            <a:r>
              <a:rPr b="1" i="0" lang="en-GB" sz="1500">
                <a:solidFill>
                  <a:schemeClr val="dk1"/>
                </a:solidFill>
                <a:latin typeface="Arial"/>
                <a:ea typeface="Arial"/>
                <a:cs typeface="Arial"/>
                <a:sym typeface="Arial"/>
              </a:rPr>
              <a:t>Initial Capability Phase</a:t>
            </a:r>
            <a:endParaRPr b="0" i="0" sz="1500">
              <a:solidFill>
                <a:schemeClr val="dk1"/>
              </a:solidFill>
              <a:latin typeface="Arial"/>
              <a:ea typeface="Arial"/>
              <a:cs typeface="Arial"/>
              <a:sym typeface="Arial"/>
            </a:endParaRPr>
          </a:p>
        </p:txBody>
      </p:sp>
      <p:sp>
        <p:nvSpPr>
          <p:cNvPr id="1271" name="Google Shape;1271;p159"/>
          <p:cNvSpPr txBox="1"/>
          <p:nvPr/>
        </p:nvSpPr>
        <p:spPr>
          <a:xfrm>
            <a:off x="3374436" y="2530911"/>
            <a:ext cx="2392500" cy="2707800"/>
          </a:xfrm>
          <a:prstGeom prst="rect">
            <a:avLst/>
          </a:prstGeom>
          <a:noFill/>
          <a:ln>
            <a:noFill/>
          </a:ln>
        </p:spPr>
        <p:txBody>
          <a:bodyPr anchorCtr="0" anchor="t" bIns="0" lIns="0" spcFirstLastPara="1" rIns="0" wrap="square" tIns="0">
            <a:noAutofit/>
          </a:bodyPr>
          <a:lstStyle/>
          <a:p>
            <a:pPr indent="-214313" lvl="0" marL="271476" marR="0" rtl="0" algn="l">
              <a:lnSpc>
                <a:spcPct val="110000"/>
              </a:lnSpc>
              <a:spcBef>
                <a:spcPts val="0"/>
              </a:spcBef>
              <a:spcAft>
                <a:spcPts val="0"/>
              </a:spcAft>
              <a:buClr>
                <a:srgbClr val="A9A503"/>
              </a:buClr>
              <a:buSzPts val="1300"/>
              <a:buFont typeface="Noto Sans Symbols"/>
              <a:buChar char="⬥"/>
            </a:pPr>
            <a:r>
              <a:rPr b="0" i="0" lang="en-GB" sz="1300" u="none" cap="none" strike="noStrike">
                <a:solidFill>
                  <a:srgbClr val="000000"/>
                </a:solidFill>
                <a:latin typeface="Arial"/>
                <a:ea typeface="Arial"/>
                <a:cs typeface="Arial"/>
                <a:sym typeface="Arial"/>
              </a:rPr>
              <a:t>Promote select L2D products to sustainable operations that abide by the free and open access policy</a:t>
            </a:r>
            <a:endParaRPr/>
          </a:p>
          <a:p>
            <a:pPr indent="-214313" lvl="0" marL="271476" marR="0" rtl="0" algn="l">
              <a:lnSpc>
                <a:spcPct val="110000"/>
              </a:lnSpc>
              <a:spcBef>
                <a:spcPts val="260"/>
              </a:spcBef>
              <a:spcAft>
                <a:spcPts val="0"/>
              </a:spcAft>
              <a:buClr>
                <a:srgbClr val="A9A503"/>
              </a:buClr>
              <a:buSzPts val="1300"/>
              <a:buFont typeface="Noto Sans Symbols"/>
              <a:buChar char="⬥"/>
            </a:pPr>
            <a:r>
              <a:rPr b="0" i="0" lang="en-GB" sz="1300" u="none" cap="none" strike="noStrike">
                <a:solidFill>
                  <a:srgbClr val="000000"/>
                </a:solidFill>
                <a:latin typeface="Arial"/>
                <a:ea typeface="Arial"/>
                <a:cs typeface="Arial"/>
                <a:sym typeface="Arial"/>
              </a:rPr>
              <a:t>Continued demonstrations to move additional products into operational workflows, focused on local and regional areas of interest </a:t>
            </a:r>
            <a:endParaRPr/>
          </a:p>
          <a:p>
            <a:pPr indent="-214313" lvl="0" marL="271476" marR="0" rtl="0" algn="l">
              <a:lnSpc>
                <a:spcPct val="110000"/>
              </a:lnSpc>
              <a:spcBef>
                <a:spcPts val="260"/>
              </a:spcBef>
              <a:spcAft>
                <a:spcPts val="0"/>
              </a:spcAft>
              <a:buClr>
                <a:srgbClr val="A9A503"/>
              </a:buClr>
              <a:buSzPts val="1300"/>
              <a:buFont typeface="Noto Sans Symbols"/>
              <a:buChar char="⬥"/>
            </a:pPr>
            <a:r>
              <a:rPr b="1" i="0" lang="en-GB" sz="1300" u="none" cap="none" strike="noStrike">
                <a:solidFill>
                  <a:srgbClr val="000000"/>
                </a:solidFill>
                <a:latin typeface="Arial"/>
                <a:ea typeface="Arial"/>
                <a:cs typeface="Arial"/>
                <a:sym typeface="Arial"/>
              </a:rPr>
              <a:t>Goals: </a:t>
            </a:r>
            <a:r>
              <a:rPr b="0" i="0" lang="en-GB" sz="1300" u="none" cap="none" strike="noStrike">
                <a:solidFill>
                  <a:srgbClr val="000000"/>
                </a:solidFill>
                <a:latin typeface="Arial"/>
                <a:ea typeface="Arial"/>
                <a:cs typeface="Arial"/>
                <a:sym typeface="Arial"/>
              </a:rPr>
              <a:t>Demonstrate operational workflows, alongside sustainable business and cost models </a:t>
            </a:r>
            <a:endParaRPr b="0" i="0" sz="1300">
              <a:solidFill>
                <a:schemeClr val="dk1"/>
              </a:solidFill>
              <a:latin typeface="Arial"/>
              <a:ea typeface="Arial"/>
              <a:cs typeface="Arial"/>
              <a:sym typeface="Arial"/>
            </a:endParaRPr>
          </a:p>
          <a:p>
            <a:pPr indent="-88892" lvl="0" marL="171442" marR="0" rtl="0" algn="ctr">
              <a:lnSpc>
                <a:spcPct val="100000"/>
              </a:lnSpc>
              <a:spcBef>
                <a:spcPts val="260"/>
              </a:spcBef>
              <a:spcAft>
                <a:spcPts val="0"/>
              </a:spcAft>
              <a:buClr>
                <a:srgbClr val="EA7500"/>
              </a:buClr>
              <a:buSzPts val="1300"/>
              <a:buFont typeface="Arial"/>
              <a:buNone/>
            </a:pPr>
            <a:r>
              <a:t/>
            </a:r>
            <a:endParaRPr b="0" i="0" sz="1300">
              <a:solidFill>
                <a:schemeClr val="dk1"/>
              </a:solidFill>
              <a:latin typeface="Arial"/>
              <a:ea typeface="Arial"/>
              <a:cs typeface="Arial"/>
              <a:sym typeface="Arial"/>
            </a:endParaRPr>
          </a:p>
        </p:txBody>
      </p:sp>
      <p:sp>
        <p:nvSpPr>
          <p:cNvPr id="1272" name="Google Shape;1272;p159"/>
          <p:cNvSpPr txBox="1"/>
          <p:nvPr/>
        </p:nvSpPr>
        <p:spPr>
          <a:xfrm>
            <a:off x="3380398" y="1369616"/>
            <a:ext cx="2392500" cy="365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EA7500"/>
              </a:buClr>
              <a:buSzPts val="2000"/>
              <a:buFont typeface="Noto Sans Symbols"/>
              <a:buNone/>
            </a:pPr>
            <a:r>
              <a:rPr b="1" i="0" lang="en-GB" sz="2000">
                <a:solidFill>
                  <a:schemeClr val="dk1"/>
                </a:solidFill>
                <a:latin typeface="Arial"/>
                <a:ea typeface="Arial"/>
                <a:cs typeface="Arial"/>
                <a:sym typeface="Arial"/>
              </a:rPr>
              <a:t>FY29-31</a:t>
            </a:r>
            <a:endParaRPr b="1" i="0" sz="2000">
              <a:solidFill>
                <a:schemeClr val="dk1"/>
              </a:solidFill>
              <a:latin typeface="Arial"/>
              <a:ea typeface="Arial"/>
              <a:cs typeface="Arial"/>
              <a:sym typeface="Arial"/>
            </a:endParaRPr>
          </a:p>
        </p:txBody>
      </p:sp>
      <p:sp>
        <p:nvSpPr>
          <p:cNvPr id="1273" name="Google Shape;1273;p159"/>
          <p:cNvSpPr txBox="1"/>
          <p:nvPr/>
        </p:nvSpPr>
        <p:spPr>
          <a:xfrm>
            <a:off x="6275998" y="1796265"/>
            <a:ext cx="2392500" cy="323100"/>
          </a:xfrm>
          <a:prstGeom prst="rect">
            <a:avLst/>
          </a:prstGeom>
          <a:noFill/>
          <a:ln>
            <a:noFill/>
          </a:ln>
        </p:spPr>
        <p:txBody>
          <a:bodyPr anchorCtr="0" anchor="t" bIns="45700" lIns="91425" spcFirstLastPara="1" rIns="91425" wrap="square" tIns="45700">
            <a:spAutoFit/>
          </a:bodyPr>
          <a:lstStyle/>
          <a:p>
            <a:pPr indent="0" lvl="0" marL="0" marR="0" rtl="0" algn="l">
              <a:lnSpc>
                <a:spcPct val="110000"/>
              </a:lnSpc>
              <a:spcBef>
                <a:spcPts val="0"/>
              </a:spcBef>
              <a:spcAft>
                <a:spcPts val="0"/>
              </a:spcAft>
              <a:buClr>
                <a:srgbClr val="EA7500"/>
              </a:buClr>
              <a:buSzPts val="1500"/>
              <a:buFont typeface="Noto Sans Symbols"/>
              <a:buNone/>
            </a:pPr>
            <a:r>
              <a:rPr b="1" i="0" lang="en-GB" sz="1500">
                <a:solidFill>
                  <a:schemeClr val="dk1"/>
                </a:solidFill>
                <a:latin typeface="Arial"/>
                <a:ea typeface="Arial"/>
                <a:cs typeface="Arial"/>
                <a:sym typeface="Arial"/>
              </a:rPr>
              <a:t>Assessment Phase</a:t>
            </a:r>
            <a:endParaRPr/>
          </a:p>
        </p:txBody>
      </p:sp>
      <p:sp>
        <p:nvSpPr>
          <p:cNvPr id="1274" name="Google Shape;1274;p159"/>
          <p:cNvSpPr txBox="1"/>
          <p:nvPr/>
        </p:nvSpPr>
        <p:spPr>
          <a:xfrm>
            <a:off x="6275998" y="2530911"/>
            <a:ext cx="2392500" cy="2707800"/>
          </a:xfrm>
          <a:prstGeom prst="rect">
            <a:avLst/>
          </a:prstGeom>
          <a:noFill/>
          <a:ln>
            <a:noFill/>
          </a:ln>
        </p:spPr>
        <p:txBody>
          <a:bodyPr anchorCtr="0" anchor="t" bIns="0" lIns="0" spcFirstLastPara="1" rIns="0" wrap="square" tIns="0">
            <a:noAutofit/>
          </a:bodyPr>
          <a:lstStyle/>
          <a:p>
            <a:pPr indent="-214313" lvl="0" marL="271476" marR="0" rtl="0" algn="l">
              <a:lnSpc>
                <a:spcPct val="110000"/>
              </a:lnSpc>
              <a:spcBef>
                <a:spcPts val="0"/>
              </a:spcBef>
              <a:spcAft>
                <a:spcPts val="0"/>
              </a:spcAft>
              <a:buClr>
                <a:srgbClr val="A9A503"/>
              </a:buClr>
              <a:buSzPts val="1400"/>
              <a:buFont typeface="Noto Sans Symbols"/>
              <a:buChar char="⬥"/>
            </a:pPr>
            <a:r>
              <a:rPr b="0" i="0" lang="en-GB" sz="1400">
                <a:solidFill>
                  <a:schemeClr val="dk1"/>
                </a:solidFill>
                <a:latin typeface="Arial"/>
                <a:ea typeface="Arial"/>
                <a:cs typeface="Arial"/>
                <a:sym typeface="Arial"/>
              </a:rPr>
              <a:t>Assess technical progress for data and product harmonization</a:t>
            </a:r>
            <a:endParaRPr/>
          </a:p>
          <a:p>
            <a:pPr indent="-214313" lvl="0" marL="271476" marR="0" rtl="0" algn="l">
              <a:lnSpc>
                <a:spcPct val="110000"/>
              </a:lnSpc>
              <a:spcBef>
                <a:spcPts val="280"/>
              </a:spcBef>
              <a:spcAft>
                <a:spcPts val="0"/>
              </a:spcAft>
              <a:buClr>
                <a:srgbClr val="A9A503"/>
              </a:buClr>
              <a:buSzPts val="1400"/>
              <a:buFont typeface="Noto Sans Symbols"/>
              <a:buChar char="⬥"/>
            </a:pPr>
            <a:r>
              <a:rPr b="0" i="0" lang="en-GB" sz="1400">
                <a:solidFill>
                  <a:schemeClr val="dk1"/>
                </a:solidFill>
                <a:latin typeface="Arial"/>
                <a:ea typeface="Arial"/>
                <a:cs typeface="Arial"/>
                <a:sym typeface="Arial"/>
              </a:rPr>
              <a:t>Assess business and cost model(s) viability </a:t>
            </a:r>
            <a:endParaRPr/>
          </a:p>
          <a:p>
            <a:pPr indent="-82542" lvl="0" marL="171442" marR="0" rtl="0" algn="l">
              <a:lnSpc>
                <a:spcPct val="100000"/>
              </a:lnSpc>
              <a:spcBef>
                <a:spcPts val="1000"/>
              </a:spcBef>
              <a:spcAft>
                <a:spcPts val="0"/>
              </a:spcAft>
              <a:buClr>
                <a:schemeClr val="dk1"/>
              </a:buClr>
              <a:buSzPts val="1400"/>
              <a:buFont typeface="Arial"/>
              <a:buNone/>
            </a:pPr>
            <a:r>
              <a:t/>
            </a:r>
            <a:endParaRPr b="0" i="0" sz="1400">
              <a:solidFill>
                <a:schemeClr val="dk1"/>
              </a:solidFill>
              <a:latin typeface="Arial"/>
              <a:ea typeface="Arial"/>
              <a:cs typeface="Arial"/>
              <a:sym typeface="Arial"/>
            </a:endParaRPr>
          </a:p>
          <a:p>
            <a:pPr indent="-82542" lvl="0" marL="171442" marR="0" rtl="0" algn="ctr">
              <a:lnSpc>
                <a:spcPct val="100000"/>
              </a:lnSpc>
              <a:spcBef>
                <a:spcPts val="280"/>
              </a:spcBef>
              <a:spcAft>
                <a:spcPts val="0"/>
              </a:spcAft>
              <a:buClr>
                <a:srgbClr val="EA7500"/>
              </a:buClr>
              <a:buSzPts val="1400"/>
              <a:buFont typeface="Arial"/>
              <a:buNone/>
            </a:pPr>
            <a:r>
              <a:t/>
            </a:r>
            <a:endParaRPr b="0" i="0" sz="1400">
              <a:solidFill>
                <a:schemeClr val="dk1"/>
              </a:solidFill>
              <a:latin typeface="Arial"/>
              <a:ea typeface="Arial"/>
              <a:cs typeface="Arial"/>
              <a:sym typeface="Arial"/>
            </a:endParaRPr>
          </a:p>
        </p:txBody>
      </p:sp>
      <p:sp>
        <p:nvSpPr>
          <p:cNvPr id="1275" name="Google Shape;1275;p159"/>
          <p:cNvSpPr txBox="1"/>
          <p:nvPr/>
        </p:nvSpPr>
        <p:spPr>
          <a:xfrm>
            <a:off x="6275998" y="1367632"/>
            <a:ext cx="2392500" cy="365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EA7500"/>
              </a:buClr>
              <a:buSzPts val="2000"/>
              <a:buFont typeface="Noto Sans Symbols"/>
              <a:buNone/>
            </a:pPr>
            <a:r>
              <a:rPr b="1" i="0" lang="en-GB" sz="2000">
                <a:solidFill>
                  <a:schemeClr val="dk1"/>
                </a:solidFill>
                <a:latin typeface="Arial"/>
                <a:ea typeface="Arial"/>
                <a:cs typeface="Arial"/>
                <a:sym typeface="Arial"/>
              </a:rPr>
              <a:t>FY31</a:t>
            </a:r>
            <a:endParaRPr b="1" i="0" sz="2000">
              <a:solidFill>
                <a:schemeClr val="dk1"/>
              </a:solidFill>
              <a:latin typeface="Arial"/>
              <a:ea typeface="Arial"/>
              <a:cs typeface="Arial"/>
              <a:sym typeface="Arial"/>
            </a:endParaRPr>
          </a:p>
        </p:txBody>
      </p:sp>
      <p:sp>
        <p:nvSpPr>
          <p:cNvPr id="1276" name="Google Shape;1276;p159"/>
          <p:cNvSpPr txBox="1"/>
          <p:nvPr/>
        </p:nvSpPr>
        <p:spPr>
          <a:xfrm>
            <a:off x="9183399" y="1798958"/>
            <a:ext cx="2392500" cy="554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EA7500"/>
              </a:buClr>
              <a:buSzPts val="1500"/>
              <a:buFont typeface="Noto Sans Symbols"/>
              <a:buNone/>
            </a:pPr>
            <a:r>
              <a:rPr b="1" i="0" lang="en-GB" sz="1500">
                <a:solidFill>
                  <a:schemeClr val="dk1"/>
                </a:solidFill>
                <a:latin typeface="Arial"/>
                <a:ea typeface="Arial"/>
                <a:cs typeface="Arial"/>
                <a:sym typeface="Arial"/>
              </a:rPr>
              <a:t>Full Operational Capability Phase</a:t>
            </a:r>
            <a:endParaRPr b="0" i="0" sz="1500">
              <a:solidFill>
                <a:schemeClr val="dk1"/>
              </a:solidFill>
              <a:latin typeface="Arial"/>
              <a:ea typeface="Arial"/>
              <a:cs typeface="Arial"/>
              <a:sym typeface="Arial"/>
            </a:endParaRPr>
          </a:p>
        </p:txBody>
      </p:sp>
      <p:sp>
        <p:nvSpPr>
          <p:cNvPr id="1277" name="Google Shape;1277;p159"/>
          <p:cNvSpPr txBox="1"/>
          <p:nvPr/>
        </p:nvSpPr>
        <p:spPr>
          <a:xfrm>
            <a:off x="9183398" y="2480159"/>
            <a:ext cx="2392500" cy="2707800"/>
          </a:xfrm>
          <a:prstGeom prst="rect">
            <a:avLst/>
          </a:prstGeom>
          <a:noFill/>
          <a:ln>
            <a:noFill/>
          </a:ln>
        </p:spPr>
        <p:txBody>
          <a:bodyPr anchorCtr="0" anchor="t" bIns="0" lIns="0" spcFirstLastPara="1" rIns="0" wrap="square" tIns="0">
            <a:noAutofit/>
          </a:bodyPr>
          <a:lstStyle/>
          <a:p>
            <a:pPr indent="-214313" lvl="0" marL="271476" marR="0" rtl="0" algn="l">
              <a:lnSpc>
                <a:spcPct val="110000"/>
              </a:lnSpc>
              <a:spcBef>
                <a:spcPts val="0"/>
              </a:spcBef>
              <a:spcAft>
                <a:spcPts val="0"/>
              </a:spcAft>
              <a:buClr>
                <a:srgbClr val="A9A503"/>
              </a:buClr>
              <a:buSzPts val="1300"/>
              <a:buFont typeface="Noto Sans Symbols"/>
              <a:buChar char="⬥"/>
            </a:pPr>
            <a:r>
              <a:rPr b="0" i="0" lang="en-GB" sz="1300" u="none" cap="none" strike="noStrike">
                <a:solidFill>
                  <a:srgbClr val="000000"/>
                </a:solidFill>
                <a:latin typeface="Arial"/>
                <a:ea typeface="Arial"/>
                <a:cs typeface="Arial"/>
                <a:sym typeface="Arial"/>
              </a:rPr>
              <a:t>Move as many products as viable into operational workflows, free and open access for L1 data, both L2 products, and select L2D products  </a:t>
            </a:r>
            <a:endParaRPr/>
          </a:p>
          <a:p>
            <a:pPr indent="-214313" lvl="0" marL="271476" marR="0" rtl="0" algn="l">
              <a:lnSpc>
                <a:spcPct val="110000"/>
              </a:lnSpc>
              <a:spcBef>
                <a:spcPts val="260"/>
              </a:spcBef>
              <a:spcAft>
                <a:spcPts val="0"/>
              </a:spcAft>
              <a:buClr>
                <a:srgbClr val="A9A503"/>
              </a:buClr>
              <a:buSzPts val="1300"/>
              <a:buFont typeface="Noto Sans Symbols"/>
              <a:buChar char="⬥"/>
            </a:pPr>
            <a:r>
              <a:rPr b="0" i="0" lang="en-GB" sz="1300" u="none" cap="none" strike="noStrike">
                <a:solidFill>
                  <a:srgbClr val="000000"/>
                </a:solidFill>
                <a:latin typeface="Arial"/>
                <a:ea typeface="Arial"/>
                <a:cs typeface="Arial"/>
                <a:sym typeface="Arial"/>
              </a:rPr>
              <a:t>Continued demonstrations to assess and move additional products into operations </a:t>
            </a:r>
            <a:endParaRPr/>
          </a:p>
          <a:p>
            <a:pPr indent="-98417" lvl="0" marL="171442" marR="0" rtl="0" algn="l">
              <a:lnSpc>
                <a:spcPct val="100000"/>
              </a:lnSpc>
              <a:spcBef>
                <a:spcPts val="1000"/>
              </a:spcBef>
              <a:spcAft>
                <a:spcPts val="0"/>
              </a:spcAft>
              <a:buClr>
                <a:schemeClr val="dk1"/>
              </a:buClr>
              <a:buSzPts val="1150"/>
              <a:buFont typeface="Arial"/>
              <a:buNone/>
            </a:pPr>
            <a:r>
              <a:t/>
            </a:r>
            <a:endParaRPr b="0" i="0" sz="1150">
              <a:solidFill>
                <a:schemeClr val="dk1"/>
              </a:solidFill>
              <a:latin typeface="Arial"/>
              <a:ea typeface="Arial"/>
              <a:cs typeface="Arial"/>
              <a:sym typeface="Arial"/>
            </a:endParaRPr>
          </a:p>
          <a:p>
            <a:pPr indent="-98417" lvl="0" marL="171442" marR="0" rtl="0" algn="ctr">
              <a:lnSpc>
                <a:spcPct val="100000"/>
              </a:lnSpc>
              <a:spcBef>
                <a:spcPts val="230"/>
              </a:spcBef>
              <a:spcAft>
                <a:spcPts val="0"/>
              </a:spcAft>
              <a:buClr>
                <a:srgbClr val="EA7500"/>
              </a:buClr>
              <a:buSzPts val="1150"/>
              <a:buFont typeface="Arial"/>
              <a:buNone/>
            </a:pPr>
            <a:r>
              <a:t/>
            </a:r>
            <a:endParaRPr b="0" i="0" sz="1150">
              <a:solidFill>
                <a:schemeClr val="dk1"/>
              </a:solidFill>
              <a:latin typeface="Arial"/>
              <a:ea typeface="Arial"/>
              <a:cs typeface="Arial"/>
              <a:sym typeface="Arial"/>
            </a:endParaRPr>
          </a:p>
        </p:txBody>
      </p:sp>
      <p:sp>
        <p:nvSpPr>
          <p:cNvPr id="1278" name="Google Shape;1278;p159"/>
          <p:cNvSpPr txBox="1"/>
          <p:nvPr/>
        </p:nvSpPr>
        <p:spPr>
          <a:xfrm>
            <a:off x="9187639" y="1386218"/>
            <a:ext cx="2392500" cy="365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EA7500"/>
              </a:buClr>
              <a:buSzPts val="2000"/>
              <a:buFont typeface="Noto Sans Symbols"/>
              <a:buNone/>
            </a:pPr>
            <a:r>
              <a:rPr b="1" i="0" lang="en-GB" sz="2000">
                <a:solidFill>
                  <a:schemeClr val="dk1"/>
                </a:solidFill>
                <a:latin typeface="Arial"/>
                <a:ea typeface="Arial"/>
                <a:cs typeface="Arial"/>
                <a:sym typeface="Arial"/>
              </a:rPr>
              <a:t>FY32+</a:t>
            </a:r>
            <a:endParaRPr b="1" i="0" sz="2000">
              <a:solidFill>
                <a:schemeClr val="dk1"/>
              </a:solidFill>
              <a:latin typeface="Arial"/>
              <a:ea typeface="Arial"/>
              <a:cs typeface="Arial"/>
              <a:sym typeface="Arial"/>
            </a:endParaRPr>
          </a:p>
        </p:txBody>
      </p:sp>
      <p:sp>
        <p:nvSpPr>
          <p:cNvPr id="1279" name="Google Shape;1279;p159"/>
          <p:cNvSpPr txBox="1"/>
          <p:nvPr/>
        </p:nvSpPr>
        <p:spPr>
          <a:xfrm>
            <a:off x="6178329" y="6338514"/>
            <a:ext cx="5638200" cy="4572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dk1"/>
              </a:buClr>
              <a:buSzPts val="1200"/>
              <a:buFont typeface="Arial"/>
              <a:buNone/>
            </a:pPr>
            <a:fld id="{00000000-1234-1234-1234-123412341234}" type="slidenum">
              <a:rPr b="0" i="0" lang="en-GB" sz="1200">
                <a:solidFill>
                  <a:schemeClr val="dk1"/>
                </a:solidFill>
                <a:latin typeface="Arial"/>
                <a:ea typeface="Arial"/>
                <a:cs typeface="Arial"/>
                <a:sym typeface="Arial"/>
              </a:rPr>
              <a:t>‹#›</a:t>
            </a:fld>
            <a:endParaRPr b="0" i="0" sz="1200">
              <a:solidFill>
                <a:schemeClr val="dk1"/>
              </a:solidFill>
              <a:latin typeface="Arial"/>
              <a:ea typeface="Arial"/>
              <a:cs typeface="Arial"/>
              <a:sym typeface="Arial"/>
            </a:endParaRPr>
          </a:p>
        </p:txBody>
      </p:sp>
      <p:pic>
        <p:nvPicPr>
          <p:cNvPr descr="NASA_Insignia-RGB.svg" id="1280" name="Google Shape;1280;p159"/>
          <p:cNvPicPr preferRelativeResize="0"/>
          <p:nvPr/>
        </p:nvPicPr>
        <p:blipFill rotWithShape="1">
          <a:blip r:embed="rId4">
            <a:alphaModFix/>
          </a:blip>
          <a:srcRect b="0" l="0" r="0" t="0"/>
          <a:stretch/>
        </p:blipFill>
        <p:spPr>
          <a:xfrm>
            <a:off x="10049775" y="20138"/>
            <a:ext cx="790640" cy="790745"/>
          </a:xfrm>
          <a:prstGeom prst="rect">
            <a:avLst/>
          </a:prstGeom>
          <a:noFill/>
          <a:ln>
            <a:noFill/>
          </a:ln>
        </p:spPr>
      </p:pic>
      <p:pic>
        <p:nvPicPr>
          <p:cNvPr id="1281" name="Google Shape;1281;p159"/>
          <p:cNvPicPr preferRelativeResize="0"/>
          <p:nvPr/>
        </p:nvPicPr>
        <p:blipFill rotWithShape="1">
          <a:blip r:embed="rId5">
            <a:alphaModFix/>
          </a:blip>
          <a:srcRect b="0" l="0" r="0" t="0"/>
          <a:stretch/>
        </p:blipFill>
        <p:spPr>
          <a:xfrm>
            <a:off x="10793345" y="162278"/>
            <a:ext cx="1346353" cy="53813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5" name="Shape 1285"/>
        <p:cNvGrpSpPr/>
        <p:nvPr/>
      </p:nvGrpSpPr>
      <p:grpSpPr>
        <a:xfrm>
          <a:off x="0" y="0"/>
          <a:ext cx="0" cy="0"/>
          <a:chOff x="0" y="0"/>
          <a:chExt cx="0" cy="0"/>
        </a:xfrm>
      </p:grpSpPr>
      <p:pic>
        <p:nvPicPr>
          <p:cNvPr id="1286" name="Google Shape;1286;p160"/>
          <p:cNvPicPr preferRelativeResize="0"/>
          <p:nvPr/>
        </p:nvPicPr>
        <p:blipFill rotWithShape="1">
          <a:blip r:embed="rId3">
            <a:alphaModFix/>
          </a:blip>
          <a:srcRect b="0" l="0" r="0" t="0"/>
          <a:stretch/>
        </p:blipFill>
        <p:spPr>
          <a:xfrm>
            <a:off x="0" y="-12746"/>
            <a:ext cx="12214661" cy="6870745"/>
          </a:xfrm>
          <a:prstGeom prst="rect">
            <a:avLst/>
          </a:prstGeom>
          <a:noFill/>
          <a:ln>
            <a:noFill/>
          </a:ln>
        </p:spPr>
      </p:pic>
      <p:sp>
        <p:nvSpPr>
          <p:cNvPr id="1287" name="Google Shape;1287;p160"/>
          <p:cNvSpPr/>
          <p:nvPr/>
        </p:nvSpPr>
        <p:spPr>
          <a:xfrm>
            <a:off x="-12361" y="-12746"/>
            <a:ext cx="12227100" cy="6870600"/>
          </a:xfrm>
          <a:prstGeom prst="rect">
            <a:avLst/>
          </a:prstGeom>
          <a:gradFill>
            <a:gsLst>
              <a:gs pos="0">
                <a:srgbClr val="F6F9FC"/>
              </a:gs>
              <a:gs pos="38000">
                <a:srgbClr val="F6F9FC"/>
              </a:gs>
              <a:gs pos="100000">
                <a:srgbClr val="CCE0F2">
                  <a:alpha val="85098"/>
                </a:srgbClr>
              </a:gs>
            </a:gsLst>
            <a:lin ang="0" scaled="0"/>
          </a:gra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200"/>
              <a:buFont typeface="Arial"/>
              <a:buNone/>
            </a:pPr>
            <a:r>
              <a:t/>
            </a:r>
            <a:endParaRPr b="1" i="0" sz="1200" u="none" cap="none" strike="noStrike">
              <a:solidFill>
                <a:schemeClr val="lt2"/>
              </a:solidFill>
              <a:latin typeface="Arial"/>
              <a:ea typeface="Arial"/>
              <a:cs typeface="Arial"/>
              <a:sym typeface="Arial"/>
            </a:endParaRPr>
          </a:p>
        </p:txBody>
      </p:sp>
      <p:sp>
        <p:nvSpPr>
          <p:cNvPr id="1288" name="Google Shape;1288;p160"/>
          <p:cNvSpPr txBox="1"/>
          <p:nvPr>
            <p:ph type="title"/>
          </p:nvPr>
        </p:nvSpPr>
        <p:spPr>
          <a:xfrm>
            <a:off x="234052" y="354607"/>
            <a:ext cx="9399000" cy="646200"/>
          </a:xfrm>
          <a:prstGeom prst="rect">
            <a:avLst/>
          </a:prstGeom>
          <a:noFill/>
          <a:ln>
            <a:noFill/>
          </a:ln>
        </p:spPr>
        <p:txBody>
          <a:bodyPr anchorCtr="0" anchor="ctr" bIns="46025" lIns="92075" spcFirstLastPara="1" rIns="92075" wrap="square" tIns="46025">
            <a:noAutofit/>
          </a:bodyPr>
          <a:lstStyle/>
          <a:p>
            <a:pPr indent="0" lvl="0" marL="0" rtl="0" algn="l">
              <a:spcBef>
                <a:spcPts val="0"/>
              </a:spcBef>
              <a:spcAft>
                <a:spcPts val="0"/>
              </a:spcAft>
              <a:buNone/>
            </a:pPr>
            <a:r>
              <a:rPr b="1" lang="en-GB" sz="3200"/>
              <a:t>Lines of Effort</a:t>
            </a:r>
            <a:endParaRPr/>
          </a:p>
        </p:txBody>
      </p:sp>
      <p:sp>
        <p:nvSpPr>
          <p:cNvPr id="1289" name="Google Shape;1289;p160"/>
          <p:cNvSpPr txBox="1"/>
          <p:nvPr/>
        </p:nvSpPr>
        <p:spPr>
          <a:xfrm>
            <a:off x="1956234" y="1659994"/>
            <a:ext cx="9560700" cy="2323200"/>
          </a:xfrm>
          <a:prstGeom prst="rect">
            <a:avLst/>
          </a:prstGeom>
          <a:noFill/>
          <a:ln>
            <a:noFill/>
          </a:ln>
        </p:spPr>
        <p:txBody>
          <a:bodyPr anchorCtr="0" anchor="t" bIns="45700" lIns="0" spcFirstLastPara="1" rIns="0" wrap="square" tIns="45700">
            <a:noAutofit/>
          </a:bodyPr>
          <a:lstStyle/>
          <a:p>
            <a:pPr indent="-285750" lvl="0" marL="285750" marR="0" rtl="0" algn="l">
              <a:lnSpc>
                <a:spcPct val="100000"/>
              </a:lnSpc>
              <a:spcBef>
                <a:spcPts val="0"/>
              </a:spcBef>
              <a:spcAft>
                <a:spcPts val="0"/>
              </a:spcAft>
              <a:buClr>
                <a:schemeClr val="dk1"/>
              </a:buClr>
              <a:buSzPts val="1500"/>
              <a:buFont typeface="Arial"/>
              <a:buChar char="•"/>
            </a:pPr>
            <a:r>
              <a:rPr b="0" i="0" lang="en-GB" sz="1500">
                <a:solidFill>
                  <a:schemeClr val="dk1"/>
                </a:solidFill>
                <a:latin typeface="Arial"/>
                <a:ea typeface="Arial"/>
                <a:cs typeface="Arial"/>
                <a:sym typeface="Arial"/>
              </a:rPr>
              <a:t>Identify candidate products and establish requirements </a:t>
            </a:r>
            <a:endParaRPr/>
          </a:p>
          <a:p>
            <a:pPr indent="-285750" lvl="0" marL="285750" marR="0" rtl="0" algn="l">
              <a:lnSpc>
                <a:spcPct val="100000"/>
              </a:lnSpc>
              <a:spcBef>
                <a:spcPts val="1000"/>
              </a:spcBef>
              <a:spcAft>
                <a:spcPts val="0"/>
              </a:spcAft>
              <a:buClr>
                <a:schemeClr val="dk1"/>
              </a:buClr>
              <a:buSzPts val="1500"/>
              <a:buFont typeface="Arial"/>
              <a:buChar char="•"/>
            </a:pPr>
            <a:r>
              <a:rPr b="0" i="0" lang="en-GB" sz="1500">
                <a:solidFill>
                  <a:schemeClr val="dk1"/>
                </a:solidFill>
                <a:latin typeface="Arial"/>
                <a:ea typeface="Arial"/>
                <a:cs typeface="Arial"/>
                <a:sym typeface="Arial"/>
              </a:rPr>
              <a:t>Modify and create product algorithms </a:t>
            </a:r>
            <a:endParaRPr/>
          </a:p>
          <a:p>
            <a:pPr indent="-285750" lvl="0" marL="285750" marR="0" rtl="0" algn="l">
              <a:lnSpc>
                <a:spcPct val="100000"/>
              </a:lnSpc>
              <a:spcBef>
                <a:spcPts val="1000"/>
              </a:spcBef>
              <a:spcAft>
                <a:spcPts val="0"/>
              </a:spcAft>
              <a:buClr>
                <a:schemeClr val="dk1"/>
              </a:buClr>
              <a:buSzPts val="1500"/>
              <a:buFont typeface="Arial"/>
              <a:buChar char="•"/>
            </a:pPr>
            <a:r>
              <a:rPr b="0" i="0" lang="en-GB" sz="1500">
                <a:solidFill>
                  <a:schemeClr val="dk1"/>
                </a:solidFill>
                <a:latin typeface="Arial"/>
                <a:ea typeface="Arial"/>
                <a:cs typeface="Arial"/>
                <a:sym typeface="Arial"/>
              </a:rPr>
              <a:t>Conduct product evaluation assessment, including user feedback, along with archive compatibility</a:t>
            </a:r>
            <a:endParaRPr/>
          </a:p>
          <a:p>
            <a:pPr indent="-190500" lvl="0" marL="285750" marR="0" rtl="0" algn="l">
              <a:lnSpc>
                <a:spcPct val="100000"/>
              </a:lnSpc>
              <a:spcBef>
                <a:spcPts val="300"/>
              </a:spcBef>
              <a:spcAft>
                <a:spcPts val="0"/>
              </a:spcAft>
              <a:buClr>
                <a:srgbClr val="EA7500"/>
              </a:buClr>
              <a:buSzPts val="1500"/>
              <a:buFont typeface="Arial"/>
              <a:buNone/>
            </a:pPr>
            <a:r>
              <a:t/>
            </a:r>
            <a:endParaRPr b="0" i="0" sz="1500">
              <a:solidFill>
                <a:schemeClr val="dk1"/>
              </a:solidFill>
              <a:latin typeface="Arial"/>
              <a:ea typeface="Arial"/>
              <a:cs typeface="Arial"/>
              <a:sym typeface="Arial"/>
            </a:endParaRPr>
          </a:p>
        </p:txBody>
      </p:sp>
      <p:sp>
        <p:nvSpPr>
          <p:cNvPr id="1290" name="Google Shape;1290;p160"/>
          <p:cNvSpPr txBox="1"/>
          <p:nvPr/>
        </p:nvSpPr>
        <p:spPr>
          <a:xfrm>
            <a:off x="1956239" y="1246217"/>
            <a:ext cx="4139700" cy="400200"/>
          </a:xfrm>
          <a:prstGeom prst="rect">
            <a:avLst/>
          </a:prstGeom>
          <a:noFill/>
          <a:ln>
            <a:noFill/>
          </a:ln>
        </p:spPr>
        <p:txBody>
          <a:bodyPr anchorCtr="0" anchor="t" bIns="45700" lIns="0" spcFirstLastPara="1" rIns="0" wrap="square" tIns="45700">
            <a:spAutoFit/>
          </a:bodyPr>
          <a:lstStyle/>
          <a:p>
            <a:pPr indent="0" lvl="0" marL="0" marR="0" rtl="0" algn="l">
              <a:lnSpc>
                <a:spcPct val="100000"/>
              </a:lnSpc>
              <a:spcBef>
                <a:spcPts val="0"/>
              </a:spcBef>
              <a:spcAft>
                <a:spcPts val="0"/>
              </a:spcAft>
              <a:buClr>
                <a:srgbClr val="EA7500"/>
              </a:buClr>
              <a:buSzPts val="2000"/>
              <a:buFont typeface="Noto Sans Symbols"/>
              <a:buNone/>
            </a:pPr>
            <a:r>
              <a:rPr b="1" i="0" lang="en-GB" sz="2000">
                <a:solidFill>
                  <a:srgbClr val="1C67E3"/>
                </a:solidFill>
                <a:latin typeface="Arial"/>
                <a:ea typeface="Arial"/>
                <a:cs typeface="Arial"/>
                <a:sym typeface="Arial"/>
              </a:rPr>
              <a:t>Product Line of Effort (USGS led) </a:t>
            </a:r>
            <a:endParaRPr/>
          </a:p>
        </p:txBody>
      </p:sp>
      <p:sp>
        <p:nvSpPr>
          <p:cNvPr id="1291" name="Google Shape;1291;p160"/>
          <p:cNvSpPr txBox="1"/>
          <p:nvPr/>
        </p:nvSpPr>
        <p:spPr>
          <a:xfrm>
            <a:off x="1956235" y="2878991"/>
            <a:ext cx="4839900" cy="400200"/>
          </a:xfrm>
          <a:prstGeom prst="rect">
            <a:avLst/>
          </a:prstGeom>
          <a:noFill/>
          <a:ln>
            <a:noFill/>
          </a:ln>
        </p:spPr>
        <p:txBody>
          <a:bodyPr anchorCtr="0" anchor="t" bIns="45700" lIns="0" spcFirstLastPara="1" rIns="0" wrap="square" tIns="45700">
            <a:spAutoFit/>
          </a:bodyPr>
          <a:lstStyle/>
          <a:p>
            <a:pPr indent="0" lvl="0" marL="0" marR="0" rtl="0" algn="l">
              <a:lnSpc>
                <a:spcPct val="100000"/>
              </a:lnSpc>
              <a:spcBef>
                <a:spcPts val="0"/>
              </a:spcBef>
              <a:spcAft>
                <a:spcPts val="0"/>
              </a:spcAft>
              <a:buClr>
                <a:srgbClr val="EA7500"/>
              </a:buClr>
              <a:buSzPts val="2000"/>
              <a:buFont typeface="Noto Sans Symbols"/>
              <a:buNone/>
            </a:pPr>
            <a:r>
              <a:rPr b="1" i="0" lang="en-GB" sz="2000">
                <a:solidFill>
                  <a:srgbClr val="1C67E3"/>
                </a:solidFill>
                <a:latin typeface="Arial"/>
                <a:ea typeface="Arial"/>
                <a:cs typeface="Arial"/>
                <a:sym typeface="Arial"/>
              </a:rPr>
              <a:t>Technical Line of Effort (NASA led) </a:t>
            </a:r>
            <a:endParaRPr/>
          </a:p>
        </p:txBody>
      </p:sp>
      <p:sp>
        <p:nvSpPr>
          <p:cNvPr id="1292" name="Google Shape;1292;p160"/>
          <p:cNvSpPr txBox="1"/>
          <p:nvPr/>
        </p:nvSpPr>
        <p:spPr>
          <a:xfrm>
            <a:off x="1956234" y="5018208"/>
            <a:ext cx="5025300" cy="400200"/>
          </a:xfrm>
          <a:prstGeom prst="rect">
            <a:avLst/>
          </a:prstGeom>
          <a:noFill/>
          <a:ln>
            <a:noFill/>
          </a:ln>
        </p:spPr>
        <p:txBody>
          <a:bodyPr anchorCtr="0" anchor="t" bIns="45700" lIns="0" spcFirstLastPara="1" rIns="0" wrap="square" tIns="45700">
            <a:spAutoFit/>
          </a:bodyPr>
          <a:lstStyle/>
          <a:p>
            <a:pPr indent="0" lvl="0" marL="0" marR="0" rtl="0" algn="l">
              <a:lnSpc>
                <a:spcPct val="100000"/>
              </a:lnSpc>
              <a:spcBef>
                <a:spcPts val="0"/>
              </a:spcBef>
              <a:spcAft>
                <a:spcPts val="0"/>
              </a:spcAft>
              <a:buClr>
                <a:srgbClr val="EA7500"/>
              </a:buClr>
              <a:buSzPts val="2000"/>
              <a:buFont typeface="Noto Sans Symbols"/>
              <a:buNone/>
            </a:pPr>
            <a:r>
              <a:rPr b="1" i="0" lang="en-GB" sz="2000">
                <a:solidFill>
                  <a:srgbClr val="1C67E3"/>
                </a:solidFill>
                <a:latin typeface="Arial"/>
                <a:ea typeface="Arial"/>
                <a:cs typeface="Arial"/>
                <a:sym typeface="Arial"/>
              </a:rPr>
              <a:t>Programmatic Line of Effort (Jointly led)</a:t>
            </a:r>
            <a:endParaRPr/>
          </a:p>
        </p:txBody>
      </p:sp>
      <p:sp>
        <p:nvSpPr>
          <p:cNvPr id="1293" name="Google Shape;1293;p160"/>
          <p:cNvSpPr txBox="1"/>
          <p:nvPr/>
        </p:nvSpPr>
        <p:spPr>
          <a:xfrm>
            <a:off x="1956233" y="3309655"/>
            <a:ext cx="9399000" cy="1626300"/>
          </a:xfrm>
          <a:prstGeom prst="rect">
            <a:avLst/>
          </a:prstGeom>
          <a:noFill/>
          <a:ln>
            <a:noFill/>
          </a:ln>
        </p:spPr>
        <p:txBody>
          <a:bodyPr anchorCtr="0" anchor="t" bIns="45700" lIns="0" spcFirstLastPara="1" rIns="0" wrap="square" tIns="45700">
            <a:noAutofit/>
          </a:bodyPr>
          <a:lstStyle/>
          <a:p>
            <a:pPr indent="-285750" lvl="0" marL="285750" marR="0" rtl="0" algn="l">
              <a:lnSpc>
                <a:spcPct val="100000"/>
              </a:lnSpc>
              <a:spcBef>
                <a:spcPts val="0"/>
              </a:spcBef>
              <a:spcAft>
                <a:spcPts val="0"/>
              </a:spcAft>
              <a:buClr>
                <a:schemeClr val="dk1"/>
              </a:buClr>
              <a:buSzPts val="1500"/>
              <a:buFont typeface="Arial"/>
              <a:buChar char="•"/>
            </a:pPr>
            <a:r>
              <a:rPr b="0" i="0" lang="en-GB" sz="1500">
                <a:solidFill>
                  <a:schemeClr val="dk1"/>
                </a:solidFill>
                <a:latin typeface="Arial"/>
                <a:ea typeface="Arial"/>
                <a:cs typeface="Arial"/>
                <a:sym typeface="Arial"/>
              </a:rPr>
              <a:t>Conduct technical assessments</a:t>
            </a:r>
            <a:endParaRPr/>
          </a:p>
          <a:p>
            <a:pPr indent="-285750" lvl="0" marL="285750" marR="0" rtl="0" algn="l">
              <a:lnSpc>
                <a:spcPct val="110000"/>
              </a:lnSpc>
              <a:spcBef>
                <a:spcPts val="1000"/>
              </a:spcBef>
              <a:spcAft>
                <a:spcPts val="0"/>
              </a:spcAft>
              <a:buClr>
                <a:schemeClr val="dk1"/>
              </a:buClr>
              <a:buSzPts val="1500"/>
              <a:buFont typeface="Arial"/>
              <a:buChar char="•"/>
            </a:pPr>
            <a:r>
              <a:rPr b="0" i="0" lang="en-GB" sz="1500">
                <a:solidFill>
                  <a:schemeClr val="dk1"/>
                </a:solidFill>
                <a:latin typeface="Arial"/>
                <a:ea typeface="Arial"/>
                <a:cs typeface="Arial"/>
                <a:sym typeface="Arial"/>
              </a:rPr>
              <a:t>Develop processing workflows, including continuous stability and accuracy evaluation, to harmonize products from various constellations</a:t>
            </a:r>
            <a:endParaRPr/>
          </a:p>
          <a:p>
            <a:pPr indent="-285750" lvl="0" marL="285750" marR="0" rtl="0" algn="l">
              <a:lnSpc>
                <a:spcPct val="100000"/>
              </a:lnSpc>
              <a:spcBef>
                <a:spcPts val="1000"/>
              </a:spcBef>
              <a:spcAft>
                <a:spcPts val="0"/>
              </a:spcAft>
              <a:buClr>
                <a:schemeClr val="dk1"/>
              </a:buClr>
              <a:buSzPts val="1500"/>
              <a:buFont typeface="Arial"/>
              <a:buChar char="•"/>
            </a:pPr>
            <a:r>
              <a:rPr b="0" i="0" lang="en-GB" sz="1500">
                <a:solidFill>
                  <a:schemeClr val="dk1"/>
                </a:solidFill>
                <a:latin typeface="Arial"/>
                <a:ea typeface="Arial"/>
                <a:cs typeface="Arial"/>
                <a:sym typeface="Arial"/>
              </a:rPr>
              <a:t>Create and modify algorithms to harmonize multiple products spanning diverse viewing geometries</a:t>
            </a:r>
            <a:endParaRPr/>
          </a:p>
          <a:p>
            <a:pPr indent="-285750" lvl="0" marL="285750" marR="0" rtl="0" algn="l">
              <a:lnSpc>
                <a:spcPct val="100000"/>
              </a:lnSpc>
              <a:spcBef>
                <a:spcPts val="1000"/>
              </a:spcBef>
              <a:spcAft>
                <a:spcPts val="0"/>
              </a:spcAft>
              <a:buClr>
                <a:schemeClr val="dk1"/>
              </a:buClr>
              <a:buSzPts val="1500"/>
              <a:buFont typeface="Arial"/>
              <a:buChar char="•"/>
            </a:pPr>
            <a:r>
              <a:rPr b="0" i="0" lang="en-GB" sz="1500">
                <a:solidFill>
                  <a:schemeClr val="dk1"/>
                </a:solidFill>
                <a:latin typeface="Arial"/>
                <a:ea typeface="Arial"/>
                <a:cs typeface="Arial"/>
                <a:sym typeface="Arial"/>
              </a:rPr>
              <a:t>Establish technology transfer program </a:t>
            </a:r>
            <a:endParaRPr/>
          </a:p>
          <a:p>
            <a:pPr indent="-190500" lvl="0" marL="285750" marR="0" rtl="0" algn="l">
              <a:lnSpc>
                <a:spcPct val="100000"/>
              </a:lnSpc>
              <a:spcBef>
                <a:spcPts val="300"/>
              </a:spcBef>
              <a:spcAft>
                <a:spcPts val="0"/>
              </a:spcAft>
              <a:buClr>
                <a:srgbClr val="EA7500"/>
              </a:buClr>
              <a:buSzPts val="1500"/>
              <a:buFont typeface="Arial"/>
              <a:buNone/>
            </a:pPr>
            <a:r>
              <a:t/>
            </a:r>
            <a:endParaRPr b="0" i="0" sz="1500">
              <a:solidFill>
                <a:schemeClr val="dk1"/>
              </a:solidFill>
              <a:latin typeface="Arial"/>
              <a:ea typeface="Arial"/>
              <a:cs typeface="Arial"/>
              <a:sym typeface="Arial"/>
            </a:endParaRPr>
          </a:p>
        </p:txBody>
      </p:sp>
      <p:sp>
        <p:nvSpPr>
          <p:cNvPr id="1294" name="Google Shape;1294;p160"/>
          <p:cNvSpPr txBox="1"/>
          <p:nvPr/>
        </p:nvSpPr>
        <p:spPr>
          <a:xfrm>
            <a:off x="1956234" y="5473025"/>
            <a:ext cx="8077500" cy="2323200"/>
          </a:xfrm>
          <a:prstGeom prst="rect">
            <a:avLst/>
          </a:prstGeom>
          <a:noFill/>
          <a:ln>
            <a:noFill/>
          </a:ln>
        </p:spPr>
        <p:txBody>
          <a:bodyPr anchorCtr="0" anchor="t" bIns="45700" lIns="0" spcFirstLastPara="1" rIns="0" wrap="square" tIns="45700">
            <a:noAutofit/>
          </a:bodyPr>
          <a:lstStyle/>
          <a:p>
            <a:pPr indent="-285750" lvl="0" marL="285750" marR="0" rtl="0" algn="l">
              <a:lnSpc>
                <a:spcPct val="100000"/>
              </a:lnSpc>
              <a:spcBef>
                <a:spcPts val="0"/>
              </a:spcBef>
              <a:spcAft>
                <a:spcPts val="0"/>
              </a:spcAft>
              <a:buClr>
                <a:schemeClr val="dk1"/>
              </a:buClr>
              <a:buSzPts val="1500"/>
              <a:buFont typeface="Arial"/>
              <a:buChar char="•"/>
            </a:pPr>
            <a:r>
              <a:rPr b="0" i="0" lang="en-GB" sz="1500">
                <a:solidFill>
                  <a:schemeClr val="dk1"/>
                </a:solidFill>
                <a:latin typeface="Arial"/>
                <a:ea typeface="Arial"/>
                <a:cs typeface="Arial"/>
                <a:sym typeface="Arial"/>
              </a:rPr>
              <a:t>Conduct and manage industry and user outreach (e.g., industry week)</a:t>
            </a:r>
            <a:endParaRPr/>
          </a:p>
          <a:p>
            <a:pPr indent="-285750" lvl="0" marL="285750" marR="0" rtl="0" algn="l">
              <a:lnSpc>
                <a:spcPct val="100000"/>
              </a:lnSpc>
              <a:spcBef>
                <a:spcPts val="1000"/>
              </a:spcBef>
              <a:spcAft>
                <a:spcPts val="0"/>
              </a:spcAft>
              <a:buClr>
                <a:schemeClr val="dk1"/>
              </a:buClr>
              <a:buSzPts val="1500"/>
              <a:buFont typeface="Arial"/>
              <a:buChar char="•"/>
            </a:pPr>
            <a:r>
              <a:rPr b="0" i="0" lang="en-GB" sz="1500">
                <a:solidFill>
                  <a:schemeClr val="dk1"/>
                </a:solidFill>
                <a:latin typeface="Arial"/>
                <a:ea typeface="Arial"/>
                <a:cs typeface="Arial"/>
                <a:sym typeface="Arial"/>
              </a:rPr>
              <a:t>Explore, generate, and identify sustainable business and cost models </a:t>
            </a:r>
            <a:endParaRPr/>
          </a:p>
          <a:p>
            <a:pPr indent="-285750" lvl="0" marL="285750" marR="0" rtl="0" algn="l">
              <a:lnSpc>
                <a:spcPct val="100000"/>
              </a:lnSpc>
              <a:spcBef>
                <a:spcPts val="1000"/>
              </a:spcBef>
              <a:spcAft>
                <a:spcPts val="0"/>
              </a:spcAft>
              <a:buClr>
                <a:schemeClr val="dk1"/>
              </a:buClr>
              <a:buSzPts val="1500"/>
              <a:buFont typeface="Arial"/>
              <a:buChar char="•"/>
            </a:pPr>
            <a:r>
              <a:rPr b="0" i="0" lang="en-GB" sz="1500">
                <a:solidFill>
                  <a:schemeClr val="dk1"/>
                </a:solidFill>
                <a:latin typeface="Arial"/>
                <a:ea typeface="Arial"/>
                <a:cs typeface="Arial"/>
                <a:sym typeface="Arial"/>
              </a:rPr>
              <a:t>Execute contracts</a:t>
            </a:r>
            <a:endParaRPr/>
          </a:p>
          <a:p>
            <a:pPr indent="-190500" lvl="0" marL="285750" marR="0" rtl="0" algn="l">
              <a:lnSpc>
                <a:spcPct val="100000"/>
              </a:lnSpc>
              <a:spcBef>
                <a:spcPts val="300"/>
              </a:spcBef>
              <a:spcAft>
                <a:spcPts val="0"/>
              </a:spcAft>
              <a:buClr>
                <a:srgbClr val="EA7500"/>
              </a:buClr>
              <a:buSzPts val="1500"/>
              <a:buFont typeface="Arial"/>
              <a:buNone/>
            </a:pPr>
            <a:r>
              <a:t/>
            </a:r>
            <a:endParaRPr b="0" i="0" sz="1500">
              <a:solidFill>
                <a:schemeClr val="dk1"/>
              </a:solidFill>
              <a:latin typeface="Arial"/>
              <a:ea typeface="Arial"/>
              <a:cs typeface="Arial"/>
              <a:sym typeface="Arial"/>
            </a:endParaRPr>
          </a:p>
        </p:txBody>
      </p:sp>
      <p:sp>
        <p:nvSpPr>
          <p:cNvPr id="1295" name="Google Shape;1295;p160"/>
          <p:cNvSpPr/>
          <p:nvPr/>
        </p:nvSpPr>
        <p:spPr>
          <a:xfrm>
            <a:off x="316085" y="1251172"/>
            <a:ext cx="1377300" cy="1377300"/>
          </a:xfrm>
          <a:prstGeom prst="ellipse">
            <a:avLst/>
          </a:prstGeom>
          <a:blipFill rotWithShape="1">
            <a:blip r:embed="rId4">
              <a:alphaModFix/>
            </a:blip>
            <a:stretch>
              <a:fillRect b="0" l="-99997" r="-99988" t="0"/>
            </a:stretch>
          </a:blip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EA7500"/>
              </a:buClr>
              <a:buSzPts val="1400"/>
              <a:buFont typeface="Noto Sans Symbols"/>
              <a:buNone/>
            </a:pPr>
            <a:r>
              <a:t/>
            </a:r>
            <a:endParaRPr b="1" sz="1400">
              <a:solidFill>
                <a:schemeClr val="dk1"/>
              </a:solidFill>
              <a:latin typeface="Arial"/>
              <a:ea typeface="Arial"/>
              <a:cs typeface="Arial"/>
              <a:sym typeface="Arial"/>
            </a:endParaRPr>
          </a:p>
        </p:txBody>
      </p:sp>
      <p:sp>
        <p:nvSpPr>
          <p:cNvPr id="1296" name="Google Shape;1296;p160"/>
          <p:cNvSpPr/>
          <p:nvPr/>
        </p:nvSpPr>
        <p:spPr>
          <a:xfrm>
            <a:off x="316083" y="3131957"/>
            <a:ext cx="1377300" cy="1377300"/>
          </a:xfrm>
          <a:prstGeom prst="ellipse">
            <a:avLst/>
          </a:prstGeom>
          <a:blipFill rotWithShape="1">
            <a:blip r:embed="rId5">
              <a:alphaModFix/>
            </a:blip>
            <a:stretch>
              <a:fillRect b="-50000" l="-50000" r="-50000" t="-50000"/>
            </a:stretch>
          </a:blip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EA7500"/>
              </a:buClr>
              <a:buSzPts val="1400"/>
              <a:buFont typeface="Noto Sans Symbols"/>
              <a:buNone/>
            </a:pPr>
            <a:r>
              <a:t/>
            </a:r>
            <a:endParaRPr b="1" sz="1400">
              <a:solidFill>
                <a:schemeClr val="dk1"/>
              </a:solidFill>
              <a:latin typeface="Arial"/>
              <a:ea typeface="Arial"/>
              <a:cs typeface="Arial"/>
              <a:sym typeface="Arial"/>
            </a:endParaRPr>
          </a:p>
        </p:txBody>
      </p:sp>
      <p:sp>
        <p:nvSpPr>
          <p:cNvPr id="1297" name="Google Shape;1297;p160"/>
          <p:cNvSpPr/>
          <p:nvPr/>
        </p:nvSpPr>
        <p:spPr>
          <a:xfrm>
            <a:off x="316083" y="5012742"/>
            <a:ext cx="1377300" cy="1377300"/>
          </a:xfrm>
          <a:prstGeom prst="ellipse">
            <a:avLst/>
          </a:prstGeom>
          <a:blipFill rotWithShape="1">
            <a:blip r:embed="rId6">
              <a:alphaModFix/>
            </a:blip>
            <a:stretch>
              <a:fillRect b="0" l="0" r="0" t="0"/>
            </a:stretch>
          </a:blip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EA7500"/>
              </a:buClr>
              <a:buSzPts val="1400"/>
              <a:buFont typeface="Noto Sans Symbols"/>
              <a:buNone/>
            </a:pPr>
            <a:r>
              <a:t/>
            </a:r>
            <a:endParaRPr b="1" sz="1400">
              <a:solidFill>
                <a:schemeClr val="dk1"/>
              </a:solidFill>
              <a:latin typeface="Arial"/>
              <a:ea typeface="Arial"/>
              <a:cs typeface="Arial"/>
              <a:sym typeface="Arial"/>
            </a:endParaRPr>
          </a:p>
        </p:txBody>
      </p:sp>
      <p:pic>
        <p:nvPicPr>
          <p:cNvPr descr="NASA_Insignia-RGB.svg" id="1298" name="Google Shape;1298;p160"/>
          <p:cNvPicPr preferRelativeResize="0"/>
          <p:nvPr/>
        </p:nvPicPr>
        <p:blipFill rotWithShape="1">
          <a:blip r:embed="rId7">
            <a:alphaModFix/>
          </a:blip>
          <a:srcRect b="0" l="0" r="0" t="0"/>
          <a:stretch/>
        </p:blipFill>
        <p:spPr>
          <a:xfrm>
            <a:off x="10049775" y="20138"/>
            <a:ext cx="790640" cy="790745"/>
          </a:xfrm>
          <a:prstGeom prst="rect">
            <a:avLst/>
          </a:prstGeom>
          <a:noFill/>
          <a:ln>
            <a:noFill/>
          </a:ln>
        </p:spPr>
      </p:pic>
      <p:pic>
        <p:nvPicPr>
          <p:cNvPr id="1299" name="Google Shape;1299;p160"/>
          <p:cNvPicPr preferRelativeResize="0"/>
          <p:nvPr/>
        </p:nvPicPr>
        <p:blipFill rotWithShape="1">
          <a:blip r:embed="rId8">
            <a:alphaModFix/>
          </a:blip>
          <a:srcRect b="0" l="0" r="0" t="0"/>
          <a:stretch/>
        </p:blipFill>
        <p:spPr>
          <a:xfrm>
            <a:off x="10793345" y="162278"/>
            <a:ext cx="1346353" cy="538139"/>
          </a:xfrm>
          <a:prstGeom prst="rect">
            <a:avLst/>
          </a:prstGeom>
          <a:noFill/>
          <a:ln>
            <a:noFill/>
          </a:ln>
        </p:spPr>
      </p:pic>
      <p:sp>
        <p:nvSpPr>
          <p:cNvPr id="1300" name="Google Shape;1300;p160"/>
          <p:cNvSpPr txBox="1"/>
          <p:nvPr/>
        </p:nvSpPr>
        <p:spPr>
          <a:xfrm>
            <a:off x="6178329" y="6338514"/>
            <a:ext cx="5638200" cy="4572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dk1"/>
              </a:buClr>
              <a:buSzPts val="1200"/>
              <a:buFont typeface="Arial"/>
              <a:buNone/>
            </a:pPr>
            <a:fld id="{00000000-1234-1234-1234-123412341234}" type="slidenum">
              <a:rPr b="0" i="0" lang="en-GB" sz="1200">
                <a:solidFill>
                  <a:schemeClr val="dk1"/>
                </a:solidFill>
                <a:latin typeface="Arial"/>
                <a:ea typeface="Arial"/>
                <a:cs typeface="Arial"/>
                <a:sym typeface="Arial"/>
              </a:rPr>
              <a:t>‹#›</a:t>
            </a:fld>
            <a:endParaRPr b="0" i="0" sz="1200">
              <a:solidFill>
                <a:schemeClr val="dk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5" name="Shape 1305"/>
        <p:cNvGrpSpPr/>
        <p:nvPr/>
      </p:nvGrpSpPr>
      <p:grpSpPr>
        <a:xfrm>
          <a:off x="0" y="0"/>
          <a:ext cx="0" cy="0"/>
          <a:chOff x="0" y="0"/>
          <a:chExt cx="0" cy="0"/>
        </a:xfrm>
      </p:grpSpPr>
      <p:pic>
        <p:nvPicPr>
          <p:cNvPr id="1306" name="Google Shape;1306;p161"/>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307" name="Google Shape;1307;p161"/>
          <p:cNvSpPr/>
          <p:nvPr/>
        </p:nvSpPr>
        <p:spPr>
          <a:xfrm>
            <a:off x="-12361" y="-12746"/>
            <a:ext cx="12204300" cy="6870600"/>
          </a:xfrm>
          <a:prstGeom prst="rect">
            <a:avLst/>
          </a:prstGeom>
          <a:gradFill>
            <a:gsLst>
              <a:gs pos="0">
                <a:schemeClr val="lt1"/>
              </a:gs>
              <a:gs pos="27000">
                <a:schemeClr val="lt1"/>
              </a:gs>
              <a:gs pos="100000">
                <a:srgbClr val="D4E5F4">
                  <a:alpha val="90980"/>
                </a:srgbClr>
              </a:gs>
            </a:gsLst>
            <a:lin ang="0" scaled="0"/>
          </a:gra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200"/>
              <a:buFont typeface="Arial"/>
              <a:buNone/>
            </a:pPr>
            <a:r>
              <a:t/>
            </a:r>
            <a:endParaRPr b="1" i="0" sz="1200" u="none" cap="none" strike="noStrike">
              <a:solidFill>
                <a:schemeClr val="lt2"/>
              </a:solidFill>
              <a:latin typeface="Arial"/>
              <a:ea typeface="Arial"/>
              <a:cs typeface="Arial"/>
              <a:sym typeface="Arial"/>
            </a:endParaRPr>
          </a:p>
        </p:txBody>
      </p:sp>
      <p:sp>
        <p:nvSpPr>
          <p:cNvPr id="1308" name="Google Shape;1308;p161"/>
          <p:cNvSpPr txBox="1"/>
          <p:nvPr>
            <p:ph type="title"/>
          </p:nvPr>
        </p:nvSpPr>
        <p:spPr>
          <a:xfrm>
            <a:off x="168088" y="354013"/>
            <a:ext cx="9231600" cy="646200"/>
          </a:xfrm>
          <a:prstGeom prst="rect">
            <a:avLst/>
          </a:prstGeom>
          <a:noFill/>
          <a:ln>
            <a:noFill/>
          </a:ln>
        </p:spPr>
        <p:txBody>
          <a:bodyPr anchorCtr="0" anchor="ctr" bIns="46025" lIns="92075" spcFirstLastPara="1" rIns="92075" wrap="square" tIns="46025">
            <a:noAutofit/>
          </a:bodyPr>
          <a:lstStyle/>
          <a:p>
            <a:pPr indent="0" lvl="0" marL="0" rtl="0" algn="l">
              <a:spcBef>
                <a:spcPts val="0"/>
              </a:spcBef>
              <a:spcAft>
                <a:spcPts val="0"/>
              </a:spcAft>
              <a:buNone/>
            </a:pPr>
            <a:r>
              <a:rPr b="1" lang="en-GB" sz="3200"/>
              <a:t>Key Challenges</a:t>
            </a:r>
            <a:endParaRPr/>
          </a:p>
        </p:txBody>
      </p:sp>
      <p:sp>
        <p:nvSpPr>
          <p:cNvPr id="1309" name="Google Shape;1309;p161"/>
          <p:cNvSpPr/>
          <p:nvPr/>
        </p:nvSpPr>
        <p:spPr>
          <a:xfrm>
            <a:off x="4202670" y="1167657"/>
            <a:ext cx="3429900" cy="1754400"/>
          </a:xfrm>
          <a:prstGeom prst="rect">
            <a:avLst/>
          </a:prstGeom>
          <a:solidFill>
            <a:srgbClr val="E7F0F9"/>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310" name="Google Shape;1310;p161"/>
          <p:cNvSpPr/>
          <p:nvPr/>
        </p:nvSpPr>
        <p:spPr>
          <a:xfrm>
            <a:off x="8083639" y="1167656"/>
            <a:ext cx="3732900" cy="1754400"/>
          </a:xfrm>
          <a:prstGeom prst="rect">
            <a:avLst/>
          </a:prstGeom>
          <a:solidFill>
            <a:srgbClr val="E7F0F9"/>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311" name="Google Shape;1311;p161"/>
          <p:cNvSpPr/>
          <p:nvPr/>
        </p:nvSpPr>
        <p:spPr>
          <a:xfrm>
            <a:off x="321699" y="1167658"/>
            <a:ext cx="3429900" cy="1754400"/>
          </a:xfrm>
          <a:prstGeom prst="rect">
            <a:avLst/>
          </a:prstGeom>
          <a:solidFill>
            <a:srgbClr val="E7F0F9"/>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312" name="Google Shape;1312;p161"/>
          <p:cNvSpPr txBox="1"/>
          <p:nvPr/>
        </p:nvSpPr>
        <p:spPr>
          <a:xfrm>
            <a:off x="333274" y="1173253"/>
            <a:ext cx="3429900" cy="1780500"/>
          </a:xfrm>
          <a:prstGeom prst="rect">
            <a:avLst/>
          </a:prstGeom>
          <a:noFill/>
          <a:ln>
            <a:noFill/>
          </a:ln>
        </p:spPr>
        <p:txBody>
          <a:bodyPr anchorCtr="0" anchor="t" bIns="182875" lIns="182875" spcFirstLastPara="1" rIns="182875" wrap="square" tIns="182875">
            <a:noAutofit/>
          </a:bodyPr>
          <a:lstStyle/>
          <a:p>
            <a:pPr indent="0" lvl="0" marL="0" marR="0" rtl="0" algn="l">
              <a:spcBef>
                <a:spcPts val="0"/>
              </a:spcBef>
              <a:spcAft>
                <a:spcPts val="0"/>
              </a:spcAft>
              <a:buNone/>
            </a:pPr>
            <a:r>
              <a:rPr b="1" lang="en-GB" sz="1925">
                <a:solidFill>
                  <a:schemeClr val="dk1"/>
                </a:solidFill>
                <a:latin typeface="Arial"/>
                <a:ea typeface="Arial"/>
                <a:cs typeface="Arial"/>
                <a:sym typeface="Arial"/>
              </a:rPr>
              <a:t>How does government evaluate and ensure commercial data accuracy and stability over time?</a:t>
            </a:r>
            <a:endParaRPr/>
          </a:p>
        </p:txBody>
      </p:sp>
      <p:sp>
        <p:nvSpPr>
          <p:cNvPr id="1313" name="Google Shape;1313;p161"/>
          <p:cNvSpPr txBox="1"/>
          <p:nvPr/>
        </p:nvSpPr>
        <p:spPr>
          <a:xfrm>
            <a:off x="321699" y="3000027"/>
            <a:ext cx="3429900" cy="2726400"/>
          </a:xfrm>
          <a:prstGeom prst="rect">
            <a:avLst/>
          </a:prstGeom>
          <a:noFill/>
          <a:ln>
            <a:noFill/>
          </a:ln>
        </p:spPr>
        <p:txBody>
          <a:bodyPr anchorCtr="0" anchor="t" bIns="45700" lIns="0" spcFirstLastPara="1" rIns="182875" wrap="square" tIns="182875">
            <a:spAutoFit/>
          </a:bodyPr>
          <a:lstStyle/>
          <a:p>
            <a:pPr indent="-100013" lvl="0" marL="100013" marR="0" rtl="0" algn="l">
              <a:lnSpc>
                <a:spcPct val="110000"/>
              </a:lnSpc>
              <a:spcBef>
                <a:spcPts val="0"/>
              </a:spcBef>
              <a:spcAft>
                <a:spcPts val="0"/>
              </a:spcAft>
              <a:buClr>
                <a:srgbClr val="A9A503"/>
              </a:buClr>
              <a:buSzPts val="1600"/>
              <a:buFont typeface="Noto Sans Symbols"/>
              <a:buChar char="⬥"/>
            </a:pPr>
            <a:r>
              <a:rPr lang="en-GB" sz="1600">
                <a:solidFill>
                  <a:schemeClr val="dk1"/>
                </a:solidFill>
                <a:latin typeface="Arial"/>
                <a:ea typeface="Arial"/>
                <a:cs typeface="Arial"/>
                <a:sym typeface="Arial"/>
              </a:rPr>
              <a:t>Develop rigorous calibration and validation standards, protocols, and methods</a:t>
            </a:r>
            <a:endParaRPr/>
          </a:p>
          <a:p>
            <a:pPr indent="-100013" lvl="0" marL="100013" marR="0" rtl="0" algn="l">
              <a:lnSpc>
                <a:spcPct val="110000"/>
              </a:lnSpc>
              <a:spcBef>
                <a:spcPts val="320"/>
              </a:spcBef>
              <a:spcAft>
                <a:spcPts val="0"/>
              </a:spcAft>
              <a:buClr>
                <a:srgbClr val="A9A503"/>
              </a:buClr>
              <a:buSzPts val="1600"/>
              <a:buFont typeface="Noto Sans Symbols"/>
              <a:buChar char="⬥"/>
            </a:pPr>
            <a:r>
              <a:rPr lang="en-GB" sz="1600">
                <a:solidFill>
                  <a:schemeClr val="dk1"/>
                </a:solidFill>
                <a:latin typeface="Arial"/>
                <a:ea typeface="Arial"/>
                <a:cs typeface="Arial"/>
                <a:sym typeface="Arial"/>
              </a:rPr>
              <a:t>Integrate continuous data and product quality assessments throughout all levels of the processing workflow</a:t>
            </a:r>
            <a:endParaRPr/>
          </a:p>
          <a:p>
            <a:pPr indent="-100013" lvl="0" marL="100013" marR="0" rtl="0" algn="l">
              <a:lnSpc>
                <a:spcPct val="110000"/>
              </a:lnSpc>
              <a:spcBef>
                <a:spcPts val="320"/>
              </a:spcBef>
              <a:spcAft>
                <a:spcPts val="0"/>
              </a:spcAft>
              <a:buClr>
                <a:srgbClr val="A9A503"/>
              </a:buClr>
              <a:buSzPts val="1600"/>
              <a:buFont typeface="Noto Sans Symbols"/>
              <a:buChar char="⬥"/>
            </a:pPr>
            <a:r>
              <a:rPr lang="en-GB" sz="1600">
                <a:solidFill>
                  <a:schemeClr val="dk1"/>
                </a:solidFill>
                <a:latin typeface="Arial"/>
                <a:ea typeface="Arial"/>
                <a:cs typeface="Arial"/>
                <a:sym typeface="Arial"/>
              </a:rPr>
              <a:t>Engage and collaborate with commercial vendors</a:t>
            </a:r>
            <a:endParaRPr/>
          </a:p>
        </p:txBody>
      </p:sp>
      <p:sp>
        <p:nvSpPr>
          <p:cNvPr id="1314" name="Google Shape;1314;p161"/>
          <p:cNvSpPr txBox="1"/>
          <p:nvPr/>
        </p:nvSpPr>
        <p:spPr>
          <a:xfrm>
            <a:off x="4214243" y="1173253"/>
            <a:ext cx="3732900" cy="1754700"/>
          </a:xfrm>
          <a:prstGeom prst="rect">
            <a:avLst/>
          </a:prstGeom>
          <a:noFill/>
          <a:ln>
            <a:noFill/>
          </a:ln>
        </p:spPr>
        <p:txBody>
          <a:bodyPr anchorCtr="0" anchor="t" bIns="182875" lIns="182875" spcFirstLastPara="1" rIns="182875" wrap="square" tIns="182875">
            <a:spAutoFit/>
          </a:bodyPr>
          <a:lstStyle/>
          <a:p>
            <a:pPr indent="0" lvl="0" marL="0" marR="0" rtl="0" algn="l">
              <a:spcBef>
                <a:spcPts val="0"/>
              </a:spcBef>
              <a:spcAft>
                <a:spcPts val="0"/>
              </a:spcAft>
              <a:buNone/>
            </a:pPr>
            <a:r>
              <a:rPr b="1" lang="en-GB" sz="1800">
                <a:solidFill>
                  <a:schemeClr val="dk1"/>
                </a:solidFill>
                <a:latin typeface="Arial"/>
                <a:ea typeface="Arial"/>
                <a:cs typeface="Arial"/>
                <a:sym typeface="Arial"/>
              </a:rPr>
              <a:t>How does government integrate multiple commercially sourced products into a single product?</a:t>
            </a:r>
            <a:endParaRPr/>
          </a:p>
        </p:txBody>
      </p:sp>
      <p:sp>
        <p:nvSpPr>
          <p:cNvPr id="1315" name="Google Shape;1315;p161"/>
          <p:cNvSpPr txBox="1"/>
          <p:nvPr/>
        </p:nvSpPr>
        <p:spPr>
          <a:xfrm>
            <a:off x="4202670" y="3000180"/>
            <a:ext cx="3732900" cy="2726400"/>
          </a:xfrm>
          <a:prstGeom prst="rect">
            <a:avLst/>
          </a:prstGeom>
          <a:noFill/>
          <a:ln>
            <a:noFill/>
          </a:ln>
        </p:spPr>
        <p:txBody>
          <a:bodyPr anchorCtr="0" anchor="t" bIns="45700" lIns="0" spcFirstLastPara="1" rIns="182875" wrap="square" tIns="182875">
            <a:spAutoFit/>
          </a:bodyPr>
          <a:lstStyle/>
          <a:p>
            <a:pPr indent="-100013" lvl="0" marL="100013" marR="0" rtl="0" algn="l">
              <a:lnSpc>
                <a:spcPct val="110000"/>
              </a:lnSpc>
              <a:spcBef>
                <a:spcPts val="0"/>
              </a:spcBef>
              <a:spcAft>
                <a:spcPts val="0"/>
              </a:spcAft>
              <a:buClr>
                <a:srgbClr val="A9A503"/>
              </a:buClr>
              <a:buSzPts val="1600"/>
              <a:buFont typeface="Noto Sans Symbols"/>
              <a:buChar char="⬥"/>
            </a:pPr>
            <a:r>
              <a:rPr lang="en-GB" sz="1600">
                <a:solidFill>
                  <a:schemeClr val="dk1"/>
                </a:solidFill>
                <a:latin typeface="Arial"/>
                <a:ea typeface="Arial"/>
                <a:cs typeface="Arial"/>
                <a:sym typeface="Arial"/>
              </a:rPr>
              <a:t>Account for differences in radiometric, geometric, and imaging geometry characteristics</a:t>
            </a:r>
            <a:endParaRPr/>
          </a:p>
          <a:p>
            <a:pPr indent="-100013" lvl="0" marL="100013" marR="0" rtl="0" algn="l">
              <a:lnSpc>
                <a:spcPct val="110000"/>
              </a:lnSpc>
              <a:spcBef>
                <a:spcPts val="320"/>
              </a:spcBef>
              <a:spcAft>
                <a:spcPts val="0"/>
              </a:spcAft>
              <a:buClr>
                <a:srgbClr val="A9A503"/>
              </a:buClr>
              <a:buSzPts val="1600"/>
              <a:buFont typeface="Noto Sans Symbols"/>
              <a:buChar char="⬥"/>
            </a:pPr>
            <a:r>
              <a:rPr lang="en-GB" sz="1600">
                <a:solidFill>
                  <a:schemeClr val="dk1"/>
                </a:solidFill>
                <a:latin typeface="Arial"/>
                <a:ea typeface="Arial"/>
                <a:cs typeface="Arial"/>
                <a:sym typeface="Arial"/>
              </a:rPr>
              <a:t>Produce pixel-level uncertainty quantification metrics</a:t>
            </a:r>
            <a:endParaRPr/>
          </a:p>
          <a:p>
            <a:pPr indent="-100013" lvl="0" marL="100013" marR="0" rtl="0" algn="l">
              <a:lnSpc>
                <a:spcPct val="110000"/>
              </a:lnSpc>
              <a:spcBef>
                <a:spcPts val="320"/>
              </a:spcBef>
              <a:spcAft>
                <a:spcPts val="0"/>
              </a:spcAft>
              <a:buClr>
                <a:srgbClr val="A9A503"/>
              </a:buClr>
              <a:buSzPts val="1600"/>
              <a:buFont typeface="Noto Sans Symbols"/>
              <a:buChar char="⬥"/>
            </a:pPr>
            <a:r>
              <a:rPr lang="en-GB" sz="1600">
                <a:solidFill>
                  <a:schemeClr val="dk1"/>
                </a:solidFill>
                <a:latin typeface="Arial"/>
                <a:ea typeface="Arial"/>
                <a:cs typeface="Arial"/>
                <a:sym typeface="Arial"/>
              </a:rPr>
              <a:t>Characterize and validate product accuracy and consistency for applications, including time series analysis </a:t>
            </a:r>
            <a:endParaRPr/>
          </a:p>
        </p:txBody>
      </p:sp>
      <p:sp>
        <p:nvSpPr>
          <p:cNvPr id="1316" name="Google Shape;1316;p161"/>
          <p:cNvSpPr txBox="1"/>
          <p:nvPr/>
        </p:nvSpPr>
        <p:spPr>
          <a:xfrm>
            <a:off x="8095145" y="1173253"/>
            <a:ext cx="3429900" cy="1754400"/>
          </a:xfrm>
          <a:prstGeom prst="rect">
            <a:avLst/>
          </a:prstGeom>
          <a:noFill/>
          <a:ln>
            <a:noFill/>
          </a:ln>
        </p:spPr>
        <p:txBody>
          <a:bodyPr anchorCtr="0" anchor="t" bIns="182875" lIns="182875" spcFirstLastPara="1" rIns="182875" wrap="square" tIns="182875">
            <a:noAutofit/>
          </a:bodyPr>
          <a:lstStyle/>
          <a:p>
            <a:pPr indent="0" lvl="0" marL="0" marR="0" rtl="0" algn="l">
              <a:spcBef>
                <a:spcPts val="0"/>
              </a:spcBef>
              <a:spcAft>
                <a:spcPts val="0"/>
              </a:spcAft>
              <a:buNone/>
            </a:pPr>
            <a:r>
              <a:rPr b="1" lang="en-GB" sz="1925">
                <a:solidFill>
                  <a:schemeClr val="dk1"/>
                </a:solidFill>
                <a:latin typeface="Arial"/>
                <a:ea typeface="Arial"/>
                <a:cs typeface="Arial"/>
                <a:sym typeface="Arial"/>
              </a:rPr>
              <a:t>What business models best support productive partnerships between government and industry?</a:t>
            </a:r>
            <a:endParaRPr/>
          </a:p>
        </p:txBody>
      </p:sp>
      <p:sp>
        <p:nvSpPr>
          <p:cNvPr id="1317" name="Google Shape;1317;p161"/>
          <p:cNvSpPr txBox="1"/>
          <p:nvPr/>
        </p:nvSpPr>
        <p:spPr>
          <a:xfrm>
            <a:off x="8083639" y="3000027"/>
            <a:ext cx="3732900" cy="2578800"/>
          </a:xfrm>
          <a:prstGeom prst="rect">
            <a:avLst/>
          </a:prstGeom>
          <a:noFill/>
          <a:ln>
            <a:noFill/>
          </a:ln>
        </p:spPr>
        <p:txBody>
          <a:bodyPr anchorCtr="0" anchor="t" bIns="45700" lIns="0" spcFirstLastPara="1" rIns="182875" wrap="square" tIns="182875">
            <a:spAutoFit/>
          </a:bodyPr>
          <a:lstStyle/>
          <a:p>
            <a:pPr indent="-100013" lvl="0" marL="100013" marR="0" rtl="0" algn="l">
              <a:lnSpc>
                <a:spcPct val="110000"/>
              </a:lnSpc>
              <a:spcBef>
                <a:spcPts val="0"/>
              </a:spcBef>
              <a:spcAft>
                <a:spcPts val="0"/>
              </a:spcAft>
              <a:buClr>
                <a:srgbClr val="A9A503"/>
              </a:buClr>
              <a:buSzPts val="1600"/>
              <a:buFont typeface="Noto Sans Symbols"/>
              <a:buChar char="⬥"/>
            </a:pPr>
            <a:r>
              <a:rPr lang="en-GB" sz="1600">
                <a:solidFill>
                  <a:schemeClr val="dk1"/>
                </a:solidFill>
                <a:latin typeface="Arial"/>
                <a:ea typeface="Arial"/>
                <a:cs typeface="Arial"/>
                <a:sym typeface="Arial"/>
              </a:rPr>
              <a:t>Licensing standards and frameworks</a:t>
            </a:r>
            <a:endParaRPr/>
          </a:p>
          <a:p>
            <a:pPr indent="-100013" lvl="0" marL="100013" marR="0" rtl="0" algn="l">
              <a:lnSpc>
                <a:spcPct val="110000"/>
              </a:lnSpc>
              <a:spcBef>
                <a:spcPts val="320"/>
              </a:spcBef>
              <a:spcAft>
                <a:spcPts val="0"/>
              </a:spcAft>
              <a:buClr>
                <a:srgbClr val="A9A503"/>
              </a:buClr>
              <a:buSzPts val="1600"/>
              <a:buFont typeface="Noto Sans Symbols"/>
              <a:buChar char="⬥"/>
            </a:pPr>
            <a:r>
              <a:rPr lang="en-GB" sz="1600">
                <a:solidFill>
                  <a:schemeClr val="dk1"/>
                </a:solidFill>
                <a:latin typeface="Arial"/>
                <a:ea typeface="Arial"/>
                <a:cs typeface="Arial"/>
                <a:sym typeface="Arial"/>
              </a:rPr>
              <a:t>Source data transparency </a:t>
            </a:r>
            <a:endParaRPr/>
          </a:p>
          <a:p>
            <a:pPr indent="-100013" lvl="0" marL="100013" marR="0" rtl="0" algn="l">
              <a:lnSpc>
                <a:spcPct val="110000"/>
              </a:lnSpc>
              <a:spcBef>
                <a:spcPts val="320"/>
              </a:spcBef>
              <a:spcAft>
                <a:spcPts val="0"/>
              </a:spcAft>
              <a:buClr>
                <a:srgbClr val="A9A503"/>
              </a:buClr>
              <a:buSzPts val="1600"/>
              <a:buFont typeface="Noto Sans Symbols"/>
              <a:buChar char="⬥"/>
            </a:pPr>
            <a:r>
              <a:rPr lang="en-GB" sz="1600">
                <a:solidFill>
                  <a:schemeClr val="dk1"/>
                </a:solidFill>
                <a:latin typeface="Arial"/>
                <a:ea typeface="Arial"/>
                <a:cs typeface="Arial"/>
                <a:sym typeface="Arial"/>
              </a:rPr>
              <a:t>Statutory archiving compliance</a:t>
            </a:r>
            <a:endParaRPr/>
          </a:p>
          <a:p>
            <a:pPr indent="-100013" lvl="0" marL="100013" marR="0" rtl="0" algn="l">
              <a:lnSpc>
                <a:spcPct val="110000"/>
              </a:lnSpc>
              <a:spcBef>
                <a:spcPts val="320"/>
              </a:spcBef>
              <a:spcAft>
                <a:spcPts val="0"/>
              </a:spcAft>
              <a:buClr>
                <a:srgbClr val="A9A503"/>
              </a:buClr>
              <a:buSzPts val="1600"/>
              <a:buFont typeface="Noto Sans Symbols"/>
              <a:buChar char="⬥"/>
            </a:pPr>
            <a:r>
              <a:rPr lang="en-GB" sz="1600">
                <a:solidFill>
                  <a:schemeClr val="dk1"/>
                </a:solidFill>
                <a:latin typeface="Arial"/>
                <a:ea typeface="Arial"/>
                <a:cs typeface="Arial"/>
                <a:sym typeface="Arial"/>
              </a:rPr>
              <a:t>Affordable, sustainable business models </a:t>
            </a:r>
            <a:endParaRPr/>
          </a:p>
          <a:p>
            <a:pPr indent="-100013" lvl="0" marL="100013" marR="0" rtl="0" algn="l">
              <a:lnSpc>
                <a:spcPct val="110000"/>
              </a:lnSpc>
              <a:spcBef>
                <a:spcPts val="320"/>
              </a:spcBef>
              <a:spcAft>
                <a:spcPts val="0"/>
              </a:spcAft>
              <a:buClr>
                <a:srgbClr val="A9A503"/>
              </a:buClr>
              <a:buSzPts val="1600"/>
              <a:buFont typeface="Noto Sans Symbols"/>
              <a:buChar char="⬥"/>
            </a:pPr>
            <a:r>
              <a:rPr lang="en-GB" sz="1600">
                <a:solidFill>
                  <a:schemeClr val="dk1"/>
                </a:solidFill>
                <a:latin typeface="Arial"/>
                <a:ea typeface="Arial"/>
                <a:cs typeface="Arial"/>
                <a:sym typeface="Arial"/>
              </a:rPr>
              <a:t>Contract durations &amp; clauses to ensure long-term data availability </a:t>
            </a:r>
            <a:endParaRPr/>
          </a:p>
          <a:p>
            <a:pPr indent="-100013" lvl="0" marL="100013" marR="0" rtl="0" algn="l">
              <a:lnSpc>
                <a:spcPct val="110000"/>
              </a:lnSpc>
              <a:spcBef>
                <a:spcPts val="320"/>
              </a:spcBef>
              <a:spcAft>
                <a:spcPts val="0"/>
              </a:spcAft>
              <a:buClr>
                <a:srgbClr val="A9A503"/>
              </a:buClr>
              <a:buSzPts val="1600"/>
              <a:buFont typeface="Noto Sans Symbols"/>
              <a:buChar char="⬥"/>
            </a:pPr>
            <a:r>
              <a:rPr lang="en-GB" sz="1600">
                <a:solidFill>
                  <a:schemeClr val="dk1"/>
                </a:solidFill>
                <a:latin typeface="Arial"/>
                <a:ea typeface="Arial"/>
                <a:cs typeface="Arial"/>
                <a:sym typeface="Arial"/>
              </a:rPr>
              <a:t>Sustainable cost models </a:t>
            </a:r>
            <a:endParaRPr/>
          </a:p>
        </p:txBody>
      </p:sp>
      <p:pic>
        <p:nvPicPr>
          <p:cNvPr descr="NASA_Insignia-RGB.svg" id="1318" name="Google Shape;1318;p161"/>
          <p:cNvPicPr preferRelativeResize="0"/>
          <p:nvPr/>
        </p:nvPicPr>
        <p:blipFill rotWithShape="1">
          <a:blip r:embed="rId4">
            <a:alphaModFix/>
          </a:blip>
          <a:srcRect b="0" l="0" r="0" t="0"/>
          <a:stretch/>
        </p:blipFill>
        <p:spPr>
          <a:xfrm>
            <a:off x="10049775" y="20138"/>
            <a:ext cx="790640" cy="790745"/>
          </a:xfrm>
          <a:prstGeom prst="rect">
            <a:avLst/>
          </a:prstGeom>
          <a:noFill/>
          <a:ln>
            <a:noFill/>
          </a:ln>
        </p:spPr>
      </p:pic>
      <p:pic>
        <p:nvPicPr>
          <p:cNvPr id="1319" name="Google Shape;1319;p161"/>
          <p:cNvPicPr preferRelativeResize="0"/>
          <p:nvPr/>
        </p:nvPicPr>
        <p:blipFill rotWithShape="1">
          <a:blip r:embed="rId5">
            <a:alphaModFix/>
          </a:blip>
          <a:srcRect b="0" l="0" r="0" t="0"/>
          <a:stretch/>
        </p:blipFill>
        <p:spPr>
          <a:xfrm>
            <a:off x="10793345" y="162278"/>
            <a:ext cx="1346353" cy="538139"/>
          </a:xfrm>
          <a:prstGeom prst="rect">
            <a:avLst/>
          </a:prstGeom>
          <a:noFill/>
          <a:ln>
            <a:noFill/>
          </a:ln>
        </p:spPr>
      </p:pic>
      <p:sp>
        <p:nvSpPr>
          <p:cNvPr id="1320" name="Google Shape;1320;p161"/>
          <p:cNvSpPr txBox="1"/>
          <p:nvPr/>
        </p:nvSpPr>
        <p:spPr>
          <a:xfrm>
            <a:off x="6178329" y="6338514"/>
            <a:ext cx="5638200" cy="4572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dk1"/>
              </a:buClr>
              <a:buSzPts val="1200"/>
              <a:buFont typeface="Arial"/>
              <a:buNone/>
            </a:pPr>
            <a:fld id="{00000000-1234-1234-1234-123412341234}" type="slidenum">
              <a:rPr b="0" i="0" lang="en-GB" sz="1200">
                <a:solidFill>
                  <a:schemeClr val="dk1"/>
                </a:solidFill>
                <a:latin typeface="Arial"/>
                <a:ea typeface="Arial"/>
                <a:cs typeface="Arial"/>
                <a:sym typeface="Arial"/>
              </a:rPr>
              <a:t>‹#›</a:t>
            </a:fld>
            <a:endParaRPr b="0" i="0" sz="1200">
              <a:solidFill>
                <a:schemeClr val="dk1"/>
              </a:solidFill>
              <a:latin typeface="Arial"/>
              <a:ea typeface="Arial"/>
              <a:cs typeface="Arial"/>
              <a:sym typeface="Arial"/>
            </a:endParaRPr>
          </a:p>
        </p:txBody>
      </p:sp>
      <p:sp>
        <p:nvSpPr>
          <p:cNvPr id="1321" name="Google Shape;1321;p161"/>
          <p:cNvSpPr/>
          <p:nvPr/>
        </p:nvSpPr>
        <p:spPr>
          <a:xfrm>
            <a:off x="552087" y="5884632"/>
            <a:ext cx="10923300" cy="783300"/>
          </a:xfrm>
          <a:prstGeom prst="roundRect">
            <a:avLst>
              <a:gd fmla="val 16667" name="adj"/>
            </a:avLst>
          </a:prstGeom>
          <a:solidFill>
            <a:srgbClr val="0031A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n-GB" sz="2000">
                <a:solidFill>
                  <a:srgbClr val="FFFFFF"/>
                </a:solidFill>
                <a:latin typeface="Arial"/>
                <a:ea typeface="Arial"/>
                <a:cs typeface="Arial"/>
                <a:sym typeface="Arial"/>
              </a:rPr>
              <a:t>Data and product quality will be addressed via robust, open-source, government- supplied processing workflows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5" name="Shape 1325"/>
        <p:cNvGrpSpPr/>
        <p:nvPr/>
      </p:nvGrpSpPr>
      <p:grpSpPr>
        <a:xfrm>
          <a:off x="0" y="0"/>
          <a:ext cx="0" cy="0"/>
          <a:chOff x="0" y="0"/>
          <a:chExt cx="0" cy="0"/>
        </a:xfrm>
      </p:grpSpPr>
      <p:sp>
        <p:nvSpPr>
          <p:cNvPr id="1326" name="Google Shape;1326;p162"/>
          <p:cNvSpPr txBox="1"/>
          <p:nvPr/>
        </p:nvSpPr>
        <p:spPr>
          <a:xfrm>
            <a:off x="248772" y="412272"/>
            <a:ext cx="8814000" cy="538200"/>
          </a:xfrm>
          <a:prstGeom prst="rect">
            <a:avLst/>
          </a:prstGeom>
          <a:noFill/>
          <a:ln>
            <a:noFill/>
          </a:ln>
        </p:spPr>
        <p:txBody>
          <a:bodyPr anchorCtr="0" anchor="ctr" bIns="46025" lIns="92075" spcFirstLastPara="1" rIns="92075" wrap="square" tIns="46025">
            <a:noAutofit/>
          </a:bodyPr>
          <a:lstStyle/>
          <a:p>
            <a:pPr indent="0" lvl="0" marL="0" marR="0" rtl="0" algn="l">
              <a:spcBef>
                <a:spcPts val="0"/>
              </a:spcBef>
              <a:spcAft>
                <a:spcPts val="0"/>
              </a:spcAft>
              <a:buNone/>
            </a:pPr>
            <a:r>
              <a:rPr b="1" i="0" lang="en-GB" sz="3200">
                <a:solidFill>
                  <a:schemeClr val="dk1"/>
                </a:solidFill>
                <a:latin typeface="Arial"/>
                <a:ea typeface="Arial"/>
                <a:cs typeface="Arial"/>
                <a:sym typeface="Arial"/>
              </a:rPr>
              <a:t>Industry Week </a:t>
            </a:r>
            <a:r>
              <a:rPr b="1" i="0" lang="en-GB" sz="2600">
                <a:solidFill>
                  <a:schemeClr val="dk1"/>
                </a:solidFill>
                <a:latin typeface="Arial"/>
                <a:ea typeface="Arial"/>
                <a:cs typeface="Arial"/>
                <a:sym typeface="Arial"/>
              </a:rPr>
              <a:t>(August 31 – September 4)</a:t>
            </a:r>
            <a:endParaRPr/>
          </a:p>
        </p:txBody>
      </p:sp>
      <p:sp>
        <p:nvSpPr>
          <p:cNvPr id="1327" name="Google Shape;1327;p162"/>
          <p:cNvSpPr txBox="1"/>
          <p:nvPr/>
        </p:nvSpPr>
        <p:spPr>
          <a:xfrm>
            <a:off x="368298" y="1291825"/>
            <a:ext cx="11103300" cy="4503900"/>
          </a:xfrm>
          <a:prstGeom prst="rect">
            <a:avLst/>
          </a:prstGeom>
          <a:noFill/>
          <a:ln>
            <a:noFill/>
          </a:ln>
        </p:spPr>
        <p:txBody>
          <a:bodyPr anchorCtr="0" anchor="t" bIns="46025" lIns="92075" spcFirstLastPara="1" rIns="92075" wrap="square" tIns="46025">
            <a:normAutofit/>
          </a:bodyPr>
          <a:lstStyle/>
          <a:p>
            <a:pPr indent="-257175" lvl="0" marL="257175" marR="0" rtl="0" algn="l">
              <a:lnSpc>
                <a:spcPct val="110000"/>
              </a:lnSpc>
              <a:spcBef>
                <a:spcPts val="0"/>
              </a:spcBef>
              <a:spcAft>
                <a:spcPts val="0"/>
              </a:spcAft>
              <a:buClr>
                <a:srgbClr val="EA7500"/>
              </a:buClr>
              <a:buSzPts val="2100"/>
              <a:buFont typeface="Noto Sans Symbols"/>
              <a:buChar char="⬥"/>
            </a:pPr>
            <a:r>
              <a:rPr b="1" lang="en-GB" sz="2100">
                <a:solidFill>
                  <a:schemeClr val="dk1"/>
                </a:solidFill>
                <a:latin typeface="Arial"/>
                <a:ea typeface="Arial"/>
                <a:cs typeface="Arial"/>
                <a:sym typeface="Arial"/>
              </a:rPr>
              <a:t>Goal </a:t>
            </a:r>
            <a:endParaRPr/>
          </a:p>
          <a:p>
            <a:pPr indent="-214313" lvl="1" marL="557213" marR="0" rtl="0" algn="l">
              <a:lnSpc>
                <a:spcPct val="110000"/>
              </a:lnSpc>
              <a:spcBef>
                <a:spcPts val="360"/>
              </a:spcBef>
              <a:spcAft>
                <a:spcPts val="0"/>
              </a:spcAft>
              <a:buClr>
                <a:srgbClr val="A9A503"/>
              </a:buClr>
              <a:buSzPts val="1800"/>
              <a:buFont typeface="Noto Sans Symbols"/>
              <a:buChar char="⬥"/>
            </a:pPr>
            <a:r>
              <a:rPr b="0" i="0" lang="en-GB" sz="1800" u="none" cap="none" strike="noStrike">
                <a:solidFill>
                  <a:schemeClr val="dk1"/>
                </a:solidFill>
                <a:latin typeface="Arial"/>
                <a:ea typeface="Arial"/>
                <a:cs typeface="Arial"/>
                <a:sym typeface="Arial"/>
              </a:rPr>
              <a:t>Communicate the strategy with and obtain feedback from the industry </a:t>
            </a:r>
            <a:endParaRPr/>
          </a:p>
          <a:p>
            <a:pPr indent="-214313" lvl="1" marL="557213" marR="0" rtl="0" algn="l">
              <a:lnSpc>
                <a:spcPct val="110000"/>
              </a:lnSpc>
              <a:spcBef>
                <a:spcPts val="360"/>
              </a:spcBef>
              <a:spcAft>
                <a:spcPts val="0"/>
              </a:spcAft>
              <a:buClr>
                <a:srgbClr val="A9A503"/>
              </a:buClr>
              <a:buSzPts val="1800"/>
              <a:buFont typeface="Noto Sans Symbols"/>
              <a:buChar char="⬥"/>
            </a:pPr>
            <a:r>
              <a:rPr b="0" i="0" lang="en-GB" sz="1800" u="none" cap="none" strike="noStrike">
                <a:solidFill>
                  <a:schemeClr val="dk1"/>
                </a:solidFill>
                <a:latin typeface="Arial"/>
                <a:ea typeface="Arial"/>
                <a:cs typeface="Arial"/>
                <a:sym typeface="Arial"/>
              </a:rPr>
              <a:t>Perform market research via 1:1 in-depth conversations with the industry </a:t>
            </a:r>
            <a:endParaRPr/>
          </a:p>
          <a:p>
            <a:pPr indent="-214313" lvl="1" marL="557213" marR="0" rtl="0" algn="l">
              <a:lnSpc>
                <a:spcPct val="110000"/>
              </a:lnSpc>
              <a:spcBef>
                <a:spcPts val="360"/>
              </a:spcBef>
              <a:spcAft>
                <a:spcPts val="0"/>
              </a:spcAft>
              <a:buClr>
                <a:srgbClr val="A9A503"/>
              </a:buClr>
              <a:buSzPts val="1800"/>
              <a:buFont typeface="Noto Sans Symbols"/>
              <a:buChar char="⬥"/>
            </a:pPr>
            <a:r>
              <a:rPr b="0" i="0" lang="en-GB" sz="1800" u="none" cap="none" strike="noStrike">
                <a:solidFill>
                  <a:schemeClr val="dk1"/>
                </a:solidFill>
                <a:latin typeface="Arial"/>
                <a:ea typeface="Arial"/>
                <a:cs typeface="Arial"/>
                <a:sym typeface="Arial"/>
              </a:rPr>
              <a:t>Understand existing capabilities, technical/technological challenges, business models, and roadmaps</a:t>
            </a:r>
            <a:endParaRPr/>
          </a:p>
          <a:p>
            <a:pPr indent="-257175" lvl="0" marL="257175" marR="0" rtl="0" algn="l">
              <a:lnSpc>
                <a:spcPct val="110000"/>
              </a:lnSpc>
              <a:spcBef>
                <a:spcPts val="420"/>
              </a:spcBef>
              <a:spcAft>
                <a:spcPts val="0"/>
              </a:spcAft>
              <a:buClr>
                <a:srgbClr val="EA7500"/>
              </a:buClr>
              <a:buSzPts val="2100"/>
              <a:buFont typeface="Noto Sans Symbols"/>
              <a:buChar char="⬥"/>
            </a:pPr>
            <a:r>
              <a:rPr b="1" lang="en-GB" sz="2100">
                <a:solidFill>
                  <a:schemeClr val="dk1"/>
                </a:solidFill>
                <a:latin typeface="Arial"/>
                <a:ea typeface="Arial"/>
                <a:cs typeface="Arial"/>
                <a:sym typeface="Arial"/>
              </a:rPr>
              <a:t>Target audience</a:t>
            </a:r>
            <a:endParaRPr/>
          </a:p>
          <a:p>
            <a:pPr indent="-214313" lvl="1" marL="557213" marR="0" rtl="0" algn="l">
              <a:lnSpc>
                <a:spcPct val="110000"/>
              </a:lnSpc>
              <a:spcBef>
                <a:spcPts val="360"/>
              </a:spcBef>
              <a:spcAft>
                <a:spcPts val="0"/>
              </a:spcAft>
              <a:buClr>
                <a:srgbClr val="A9A503"/>
              </a:buClr>
              <a:buSzPts val="1800"/>
              <a:buFont typeface="Noto Sans Symbols"/>
              <a:buChar char="⬥"/>
            </a:pPr>
            <a:r>
              <a:rPr b="0" i="0" lang="en-GB" sz="1800" u="none" cap="none" strike="noStrike">
                <a:solidFill>
                  <a:schemeClr val="dk1"/>
                </a:solidFill>
                <a:latin typeface="Arial"/>
                <a:ea typeface="Arial"/>
                <a:cs typeface="Arial"/>
                <a:sym typeface="Arial"/>
              </a:rPr>
              <a:t>EO providers, analytics firms, Cal/Val technologists </a:t>
            </a:r>
            <a:endParaRPr/>
          </a:p>
          <a:p>
            <a:pPr indent="-257175" lvl="0" marL="257175" marR="0" rtl="0" algn="l">
              <a:lnSpc>
                <a:spcPct val="110000"/>
              </a:lnSpc>
              <a:spcBef>
                <a:spcPts val="420"/>
              </a:spcBef>
              <a:spcAft>
                <a:spcPts val="0"/>
              </a:spcAft>
              <a:buClr>
                <a:srgbClr val="EA7500"/>
              </a:buClr>
              <a:buSzPts val="2100"/>
              <a:buFont typeface="Noto Sans Symbols"/>
              <a:buChar char="⬥"/>
            </a:pPr>
            <a:r>
              <a:rPr b="1" lang="en-GB" sz="2100">
                <a:solidFill>
                  <a:schemeClr val="dk1"/>
                </a:solidFill>
                <a:latin typeface="Arial"/>
                <a:ea typeface="Arial"/>
                <a:cs typeface="Arial"/>
                <a:sym typeface="Arial"/>
              </a:rPr>
              <a:t>Observations</a:t>
            </a:r>
            <a:endParaRPr/>
          </a:p>
          <a:p>
            <a:pPr indent="-214313" lvl="1" marL="557213" marR="0" rtl="0" algn="l">
              <a:lnSpc>
                <a:spcPct val="110000"/>
              </a:lnSpc>
              <a:spcBef>
                <a:spcPts val="360"/>
              </a:spcBef>
              <a:spcAft>
                <a:spcPts val="0"/>
              </a:spcAft>
              <a:buClr>
                <a:srgbClr val="A9A503"/>
              </a:buClr>
              <a:buSzPts val="1800"/>
              <a:buFont typeface="Noto Sans Symbols"/>
              <a:buChar char="⬥"/>
            </a:pPr>
            <a:r>
              <a:rPr b="0" i="0" lang="en-GB" sz="1800" u="none" cap="none" strike="noStrike">
                <a:solidFill>
                  <a:schemeClr val="dk1"/>
                </a:solidFill>
                <a:latin typeface="Arial"/>
                <a:ea typeface="Arial"/>
                <a:cs typeface="Arial"/>
                <a:sym typeface="Arial"/>
              </a:rPr>
              <a:t>Affirmation of the phased, product-based approach</a:t>
            </a:r>
            <a:endParaRPr/>
          </a:p>
          <a:p>
            <a:pPr indent="-214313" lvl="1" marL="557213" marR="0" rtl="0" algn="l">
              <a:lnSpc>
                <a:spcPct val="110000"/>
              </a:lnSpc>
              <a:spcBef>
                <a:spcPts val="360"/>
              </a:spcBef>
              <a:spcAft>
                <a:spcPts val="0"/>
              </a:spcAft>
              <a:buClr>
                <a:srgbClr val="A9A503"/>
              </a:buClr>
              <a:buSzPts val="1800"/>
              <a:buFont typeface="Noto Sans Symbols"/>
              <a:buChar char="⬥"/>
            </a:pPr>
            <a:r>
              <a:rPr b="0" i="0" lang="en-GB" sz="1800" u="none" cap="none" strike="noStrike">
                <a:solidFill>
                  <a:schemeClr val="dk1"/>
                </a:solidFill>
                <a:latin typeface="Arial"/>
                <a:ea typeface="Arial"/>
                <a:cs typeface="Arial"/>
                <a:sym typeface="Arial"/>
              </a:rPr>
              <a:t>Reference calibration systems and validation data are critical </a:t>
            </a:r>
            <a:endParaRPr/>
          </a:p>
          <a:p>
            <a:pPr indent="-214313" lvl="1" marL="557213" marR="0" rtl="0" algn="l">
              <a:lnSpc>
                <a:spcPct val="110000"/>
              </a:lnSpc>
              <a:spcBef>
                <a:spcPts val="360"/>
              </a:spcBef>
              <a:spcAft>
                <a:spcPts val="0"/>
              </a:spcAft>
              <a:buClr>
                <a:srgbClr val="A9A503"/>
              </a:buClr>
              <a:buSzPts val="1800"/>
              <a:buFont typeface="Noto Sans Symbols"/>
              <a:buChar char="⬥"/>
            </a:pPr>
            <a:r>
              <a:rPr b="0" i="0" lang="en-GB" sz="1800" u="none" cap="none" strike="noStrike">
                <a:solidFill>
                  <a:schemeClr val="dk1"/>
                </a:solidFill>
                <a:latin typeface="Arial"/>
                <a:ea typeface="Arial"/>
                <a:cs typeface="Arial"/>
                <a:sym typeface="Arial"/>
              </a:rPr>
              <a:t>Target-based/tasking operators versus global surveyors  </a:t>
            </a:r>
            <a:endParaRPr/>
          </a:p>
          <a:p>
            <a:pPr indent="-214313" lvl="1" marL="557213" marR="0" rtl="0" algn="l">
              <a:lnSpc>
                <a:spcPct val="110000"/>
              </a:lnSpc>
              <a:spcBef>
                <a:spcPts val="360"/>
              </a:spcBef>
              <a:spcAft>
                <a:spcPts val="0"/>
              </a:spcAft>
              <a:buClr>
                <a:srgbClr val="A9A503"/>
              </a:buClr>
              <a:buSzPts val="1800"/>
              <a:buFont typeface="Noto Sans Symbols"/>
              <a:buChar char="⬥"/>
            </a:pPr>
            <a:r>
              <a:rPr b="0" i="0" lang="en-GB" sz="1800" u="none" cap="none" strike="noStrike">
                <a:solidFill>
                  <a:schemeClr val="dk1"/>
                </a:solidFill>
                <a:latin typeface="Arial"/>
                <a:ea typeface="Arial"/>
                <a:cs typeface="Arial"/>
                <a:sym typeface="Arial"/>
              </a:rPr>
              <a:t>Data rights and open-data policy</a:t>
            </a:r>
            <a:endParaRPr/>
          </a:p>
          <a:p>
            <a:pPr indent="-214313" lvl="1" marL="557213" marR="0" rtl="0" algn="l">
              <a:lnSpc>
                <a:spcPct val="110000"/>
              </a:lnSpc>
              <a:spcBef>
                <a:spcPts val="360"/>
              </a:spcBef>
              <a:spcAft>
                <a:spcPts val="0"/>
              </a:spcAft>
              <a:buClr>
                <a:srgbClr val="A9A503"/>
              </a:buClr>
              <a:buSzPts val="1800"/>
              <a:buFont typeface="Noto Sans Symbols"/>
              <a:buChar char="⬥"/>
            </a:pPr>
            <a:r>
              <a:rPr b="0" i="0" lang="en-GB" sz="1800" u="none" cap="none" strike="noStrike">
                <a:solidFill>
                  <a:schemeClr val="dk1"/>
                </a:solidFill>
                <a:latin typeface="Arial"/>
                <a:ea typeface="Arial"/>
                <a:cs typeface="Arial"/>
                <a:sym typeface="Arial"/>
              </a:rPr>
              <a:t>Interests were expressed for technology co-investments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1" name="Shape 1331"/>
        <p:cNvGrpSpPr/>
        <p:nvPr/>
      </p:nvGrpSpPr>
      <p:grpSpPr>
        <a:xfrm>
          <a:off x="0" y="0"/>
          <a:ext cx="0" cy="0"/>
          <a:chOff x="0" y="0"/>
          <a:chExt cx="0" cy="0"/>
        </a:xfrm>
      </p:grpSpPr>
      <p:sp>
        <p:nvSpPr>
          <p:cNvPr id="1332" name="Google Shape;1332;p163"/>
          <p:cNvSpPr txBox="1"/>
          <p:nvPr>
            <p:ph type="title"/>
          </p:nvPr>
        </p:nvSpPr>
        <p:spPr>
          <a:xfrm>
            <a:off x="271089" y="416729"/>
            <a:ext cx="9265200" cy="6462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3200"/>
              <a:buFont typeface="Arial"/>
              <a:buNone/>
            </a:pPr>
            <a:r>
              <a:rPr b="1" i="0" lang="en-GB" sz="3200" u="none" cap="none" strike="noStrike">
                <a:solidFill>
                  <a:schemeClr val="dk1"/>
                </a:solidFill>
                <a:latin typeface="Arial"/>
                <a:ea typeface="Arial"/>
                <a:cs typeface="Arial"/>
                <a:sym typeface="Arial"/>
              </a:rPr>
              <a:t>The Path Forward: SLI &amp; Agency Perspectives</a:t>
            </a:r>
            <a:endParaRPr/>
          </a:p>
        </p:txBody>
      </p:sp>
      <p:sp>
        <p:nvSpPr>
          <p:cNvPr id="1333" name="Google Shape;1333;p163"/>
          <p:cNvSpPr txBox="1"/>
          <p:nvPr>
            <p:ph idx="1" type="body"/>
          </p:nvPr>
        </p:nvSpPr>
        <p:spPr>
          <a:xfrm>
            <a:off x="186019" y="1260360"/>
            <a:ext cx="9589500" cy="4483200"/>
          </a:xfrm>
          <a:prstGeom prst="rect">
            <a:avLst/>
          </a:prstGeom>
          <a:noFill/>
          <a:ln>
            <a:noFill/>
          </a:ln>
        </p:spPr>
        <p:txBody>
          <a:bodyPr anchorCtr="0" anchor="t" bIns="46025" lIns="92075" spcFirstLastPara="1" rIns="92075" wrap="square" tIns="46025">
            <a:normAutofit/>
          </a:bodyPr>
          <a:lstStyle/>
          <a:p>
            <a:pPr indent="-257175" lvl="0" marL="257175" marR="0" rtl="0" algn="l">
              <a:lnSpc>
                <a:spcPct val="110000"/>
              </a:lnSpc>
              <a:spcBef>
                <a:spcPts val="0"/>
              </a:spcBef>
              <a:spcAft>
                <a:spcPts val="0"/>
              </a:spcAft>
              <a:buClr>
                <a:srgbClr val="EA7500"/>
              </a:buClr>
              <a:buSzPts val="2100"/>
              <a:buFont typeface="Noto Sans Symbols"/>
              <a:buChar char="⬥"/>
            </a:pPr>
            <a:r>
              <a:rPr b="1" i="0" lang="en-GB" sz="2100" u="none" cap="none" strike="noStrike">
                <a:solidFill>
                  <a:schemeClr val="dk1"/>
                </a:solidFill>
                <a:latin typeface="Arial"/>
                <a:ea typeface="Arial"/>
                <a:cs typeface="Arial"/>
                <a:sym typeface="Arial"/>
              </a:rPr>
              <a:t>SLI initiative is transitioning into Demonstration Phase</a:t>
            </a:r>
            <a:endParaRPr/>
          </a:p>
          <a:p>
            <a:pPr indent="-214313" lvl="1" marL="557213" marR="0" rtl="0" algn="l">
              <a:lnSpc>
                <a:spcPct val="110000"/>
              </a:lnSpc>
              <a:spcBef>
                <a:spcPts val="360"/>
              </a:spcBef>
              <a:spcAft>
                <a:spcPts val="0"/>
              </a:spcAft>
              <a:buClr>
                <a:srgbClr val="A9A503"/>
              </a:buClr>
              <a:buSzPts val="1800"/>
              <a:buFont typeface="Noto Sans Symbols"/>
              <a:buChar char="⬥"/>
            </a:pPr>
            <a:r>
              <a:rPr b="0" i="0" lang="en-GB" sz="1800" u="none" cap="none" strike="noStrike">
                <a:solidFill>
                  <a:schemeClr val="dk1"/>
                </a:solidFill>
                <a:latin typeface="Arial"/>
                <a:ea typeface="Arial"/>
                <a:cs typeface="Arial"/>
                <a:sym typeface="Arial"/>
              </a:rPr>
              <a:t>Showcase commercial capabilities</a:t>
            </a:r>
            <a:endParaRPr/>
          </a:p>
          <a:p>
            <a:pPr indent="-214313" lvl="1" marL="557213" marR="0" rtl="0" algn="l">
              <a:lnSpc>
                <a:spcPct val="110000"/>
              </a:lnSpc>
              <a:spcBef>
                <a:spcPts val="360"/>
              </a:spcBef>
              <a:spcAft>
                <a:spcPts val="0"/>
              </a:spcAft>
              <a:buClr>
                <a:srgbClr val="A9A503"/>
              </a:buClr>
              <a:buSzPts val="1800"/>
              <a:buFont typeface="Noto Sans Symbols"/>
              <a:buChar char="⬥"/>
            </a:pPr>
            <a:r>
              <a:rPr b="0" i="0" lang="en-GB" sz="1800" u="none" cap="none" strike="noStrike">
                <a:solidFill>
                  <a:schemeClr val="dk1"/>
                </a:solidFill>
                <a:latin typeface="Arial"/>
                <a:ea typeface="Arial"/>
                <a:cs typeface="Arial"/>
                <a:sym typeface="Arial"/>
              </a:rPr>
              <a:t>Workflow design, development, and integration </a:t>
            </a:r>
            <a:endParaRPr/>
          </a:p>
          <a:p>
            <a:pPr indent="-214313" lvl="1" marL="557213" marR="0" rtl="0" algn="l">
              <a:lnSpc>
                <a:spcPct val="110000"/>
              </a:lnSpc>
              <a:spcBef>
                <a:spcPts val="360"/>
              </a:spcBef>
              <a:spcAft>
                <a:spcPts val="0"/>
              </a:spcAft>
              <a:buClr>
                <a:srgbClr val="A9A503"/>
              </a:buClr>
              <a:buSzPts val="1800"/>
              <a:buFont typeface="Noto Sans Symbols"/>
              <a:buChar char="⬥"/>
            </a:pPr>
            <a:r>
              <a:rPr b="0" i="0" lang="en-GB" sz="1800" u="none" cap="none" strike="noStrike">
                <a:solidFill>
                  <a:schemeClr val="dk1"/>
                </a:solidFill>
                <a:latin typeface="Arial"/>
                <a:ea typeface="Arial"/>
                <a:cs typeface="Arial"/>
                <a:sym typeface="Arial"/>
              </a:rPr>
              <a:t>Work on producing high-priority products (</a:t>
            </a:r>
            <a:r>
              <a:rPr b="0" i="1" lang="en-GB" sz="1800" u="none" cap="none" strike="noStrike">
                <a:solidFill>
                  <a:schemeClr val="dk1"/>
                </a:solidFill>
                <a:latin typeface="Arial"/>
                <a:ea typeface="Arial"/>
                <a:cs typeface="Arial"/>
                <a:sym typeface="Arial"/>
              </a:rPr>
              <a:t>Bathymetry, Surface Water Extent, Burned Area, and Burn Severity</a:t>
            </a:r>
            <a:r>
              <a:rPr b="0" i="0" lang="en-GB" sz="1800" u="none" cap="none" strike="noStrike">
                <a:solidFill>
                  <a:schemeClr val="dk1"/>
                </a:solidFill>
                <a:latin typeface="Arial"/>
                <a:ea typeface="Arial"/>
                <a:cs typeface="Arial"/>
                <a:sym typeface="Arial"/>
              </a:rPr>
              <a:t>) with </a:t>
            </a:r>
            <a:r>
              <a:rPr b="0" i="1" lang="en-GB" sz="1800" u="none" cap="none" strike="noStrike">
                <a:solidFill>
                  <a:schemeClr val="dk1"/>
                </a:solidFill>
                <a:latin typeface="Arial"/>
                <a:ea typeface="Arial"/>
                <a:cs typeface="Arial"/>
                <a:sym typeface="Arial"/>
              </a:rPr>
              <a:t>Evapotranspiration</a:t>
            </a:r>
            <a:r>
              <a:rPr b="0" i="0" lang="en-GB" sz="1800" u="none" cap="none" strike="noStrike">
                <a:solidFill>
                  <a:schemeClr val="dk1"/>
                </a:solidFill>
                <a:latin typeface="Arial"/>
                <a:ea typeface="Arial"/>
                <a:cs typeface="Arial"/>
                <a:sym typeface="Arial"/>
              </a:rPr>
              <a:t> (ET) to be added soon. </a:t>
            </a:r>
            <a:endParaRPr b="0" i="0" sz="1400" u="none" cap="none" strike="noStrike">
              <a:solidFill>
                <a:schemeClr val="dk1"/>
              </a:solidFill>
              <a:latin typeface="Arial"/>
              <a:ea typeface="Arial"/>
              <a:cs typeface="Arial"/>
              <a:sym typeface="Arial"/>
            </a:endParaRPr>
          </a:p>
          <a:p>
            <a:pPr indent="-214313" lvl="1" marL="557213" marR="0" rtl="0" algn="l">
              <a:lnSpc>
                <a:spcPct val="110000"/>
              </a:lnSpc>
              <a:spcBef>
                <a:spcPts val="360"/>
              </a:spcBef>
              <a:spcAft>
                <a:spcPts val="0"/>
              </a:spcAft>
              <a:buClr>
                <a:srgbClr val="A9A503"/>
              </a:buClr>
              <a:buSzPts val="1800"/>
              <a:buFont typeface="Noto Sans Symbols"/>
              <a:buChar char="⬥"/>
            </a:pPr>
            <a:r>
              <a:rPr b="0" i="0" lang="en-GB" sz="1800" u="none" cap="none" strike="noStrike">
                <a:solidFill>
                  <a:schemeClr val="dk1"/>
                </a:solidFill>
                <a:latin typeface="Arial"/>
                <a:ea typeface="Arial"/>
                <a:cs typeface="Arial"/>
                <a:sym typeface="Arial"/>
              </a:rPr>
              <a:t>Communicate the strategy with users across public, private, and academic sectors</a:t>
            </a:r>
            <a:r>
              <a:rPr b="0" i="1" lang="en-GB" sz="1800" u="none" cap="none" strike="noStrike">
                <a:solidFill>
                  <a:schemeClr val="dk1"/>
                </a:solidFill>
                <a:latin typeface="Arial"/>
                <a:ea typeface="Arial"/>
                <a:cs typeface="Arial"/>
                <a:sym typeface="Arial"/>
              </a:rPr>
              <a:t>. </a:t>
            </a:r>
            <a:endParaRPr/>
          </a:p>
          <a:p>
            <a:pPr indent="0" lvl="1" marL="342900" marR="0" rtl="0" algn="l">
              <a:lnSpc>
                <a:spcPct val="110000"/>
              </a:lnSpc>
              <a:spcBef>
                <a:spcPts val="360"/>
              </a:spcBef>
              <a:spcAft>
                <a:spcPts val="0"/>
              </a:spcAft>
              <a:buClr>
                <a:srgbClr val="A9A503"/>
              </a:buClr>
              <a:buSzPts val="1800"/>
              <a:buFont typeface="Arial"/>
              <a:buNone/>
            </a:pPr>
            <a:r>
              <a:t/>
            </a:r>
            <a:endParaRPr b="0" i="0" sz="1800" u="none" cap="none" strike="noStrike">
              <a:solidFill>
                <a:schemeClr val="dk1"/>
              </a:solidFill>
              <a:latin typeface="Arial"/>
              <a:ea typeface="Arial"/>
              <a:cs typeface="Arial"/>
              <a:sym typeface="Arial"/>
            </a:endParaRPr>
          </a:p>
          <a:p>
            <a:pPr indent="-257175" lvl="0" marL="257175" marR="0" rtl="0" algn="l">
              <a:lnSpc>
                <a:spcPct val="110000"/>
              </a:lnSpc>
              <a:spcBef>
                <a:spcPts val="420"/>
              </a:spcBef>
              <a:spcAft>
                <a:spcPts val="0"/>
              </a:spcAft>
              <a:buClr>
                <a:srgbClr val="EA7500"/>
              </a:buClr>
              <a:buSzPts val="2100"/>
              <a:buFont typeface="Noto Sans Symbols"/>
              <a:buChar char="⬥"/>
            </a:pPr>
            <a:r>
              <a:rPr b="1" i="0" lang="en-GB" sz="2100" u="none" cap="none" strike="noStrike">
                <a:solidFill>
                  <a:schemeClr val="dk1"/>
                </a:solidFill>
                <a:latin typeface="Arial"/>
                <a:ea typeface="Arial"/>
                <a:cs typeface="Arial"/>
                <a:sym typeface="Arial"/>
              </a:rPr>
              <a:t>USGS and NASA are shifting focus from commercial enablement to seamless integration and archival.</a:t>
            </a:r>
            <a:endParaRPr/>
          </a:p>
          <a:p>
            <a:pPr indent="-123825" lvl="0" marL="257175" marR="0" rtl="0" algn="l">
              <a:lnSpc>
                <a:spcPct val="110000"/>
              </a:lnSpc>
              <a:spcBef>
                <a:spcPts val="420"/>
              </a:spcBef>
              <a:spcAft>
                <a:spcPts val="0"/>
              </a:spcAft>
              <a:buClr>
                <a:srgbClr val="EA7500"/>
              </a:buClr>
              <a:buSzPts val="2100"/>
              <a:buFont typeface="Noto Sans Symbols"/>
              <a:buNone/>
            </a:pPr>
            <a:r>
              <a:t/>
            </a:r>
            <a:endParaRPr b="1" i="0" sz="2100" u="none" cap="none" strike="noStrike">
              <a:solidFill>
                <a:schemeClr val="dk1"/>
              </a:solidFill>
              <a:latin typeface="Arial"/>
              <a:ea typeface="Arial"/>
              <a:cs typeface="Arial"/>
              <a:sym typeface="Arial"/>
            </a:endParaRPr>
          </a:p>
        </p:txBody>
      </p:sp>
      <p:sp>
        <p:nvSpPr>
          <p:cNvPr id="1334" name="Google Shape;1334;p163"/>
          <p:cNvSpPr txBox="1"/>
          <p:nvPr/>
        </p:nvSpPr>
        <p:spPr>
          <a:xfrm>
            <a:off x="9531722" y="1753598"/>
            <a:ext cx="2474400" cy="384900"/>
          </a:xfrm>
          <a:prstGeom prst="rect">
            <a:avLst/>
          </a:prstGeom>
          <a:noFill/>
          <a:ln cap="flat" cmpd="sng" w="9525">
            <a:solidFill>
              <a:srgbClr val="AEABAB"/>
            </a:solidFill>
            <a:prstDash val="dash"/>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lang="en-GB" sz="1900" u="sng">
                <a:solidFill>
                  <a:schemeClr val="dk1"/>
                </a:solidFill>
                <a:latin typeface="Arial"/>
                <a:ea typeface="Arial"/>
                <a:cs typeface="Arial"/>
                <a:sym typeface="Arial"/>
                <a:hlinkClick r:id="rId3">
                  <a:extLst>
                    <a:ext uri="{A12FA001-AC4F-418D-AE19-62706E023703}">
                      <ahyp:hlinkClr val="tx"/>
                    </a:ext>
                  </a:extLst>
                </a:hlinkClick>
              </a:rPr>
              <a:t>SLI Initiative Website</a:t>
            </a:r>
            <a:endParaRPr sz="1900">
              <a:solidFill>
                <a:schemeClr val="dk1"/>
              </a:solidFill>
              <a:latin typeface="Arial"/>
              <a:ea typeface="Arial"/>
              <a:cs typeface="Arial"/>
              <a:sym typeface="Arial"/>
            </a:endParaRPr>
          </a:p>
        </p:txBody>
      </p:sp>
      <p:pic>
        <p:nvPicPr>
          <p:cNvPr descr="SLI-QR-Code.png" id="1335" name="Google Shape;1335;p163"/>
          <p:cNvPicPr preferRelativeResize="0"/>
          <p:nvPr/>
        </p:nvPicPr>
        <p:blipFill rotWithShape="1">
          <a:blip r:embed="rId4">
            <a:alphaModFix/>
          </a:blip>
          <a:srcRect b="0" l="0" r="0" t="0"/>
          <a:stretch/>
        </p:blipFill>
        <p:spPr>
          <a:xfrm>
            <a:off x="9937663" y="2138319"/>
            <a:ext cx="1662375" cy="1662375"/>
          </a:xfrm>
          <a:prstGeom prst="rect">
            <a:avLst/>
          </a:prstGeom>
          <a:noFill/>
          <a:ln>
            <a:noFill/>
          </a:ln>
        </p:spPr>
      </p:pic>
      <p:grpSp>
        <p:nvGrpSpPr>
          <p:cNvPr id="1336" name="Google Shape;1336;p163"/>
          <p:cNvGrpSpPr/>
          <p:nvPr/>
        </p:nvGrpSpPr>
        <p:grpSpPr>
          <a:xfrm>
            <a:off x="1047438" y="4951308"/>
            <a:ext cx="9884984" cy="1540962"/>
            <a:chOff x="1047438" y="4619984"/>
            <a:chExt cx="9884984" cy="1540962"/>
          </a:xfrm>
        </p:grpSpPr>
        <p:sp>
          <p:nvSpPr>
            <p:cNvPr id="1337" name="Google Shape;1337;p163"/>
            <p:cNvSpPr/>
            <p:nvPr/>
          </p:nvSpPr>
          <p:spPr>
            <a:xfrm>
              <a:off x="1517276" y="5349446"/>
              <a:ext cx="9157500" cy="811500"/>
            </a:xfrm>
            <a:prstGeom prst="rightArrow">
              <a:avLst>
                <a:gd fmla="val 50000" name="adj1"/>
                <a:gd fmla="val 50000" name="adj2"/>
              </a:avLst>
            </a:prstGeom>
            <a:gradFill>
              <a:gsLst>
                <a:gs pos="0">
                  <a:srgbClr val="72A2EF"/>
                </a:gs>
                <a:gs pos="52000">
                  <a:srgbClr val="134DA9"/>
                </a:gs>
                <a:gs pos="99000">
                  <a:srgbClr val="0C3371"/>
                </a:gs>
                <a:gs pos="100000">
                  <a:srgbClr val="0C3371"/>
                </a:gs>
              </a:gsLst>
              <a:lin ang="0" scaled="0"/>
            </a:gra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E8E8E8"/>
                </a:buClr>
                <a:buSzPts val="2000"/>
                <a:buFont typeface="Arial"/>
                <a:buNone/>
              </a:pPr>
              <a:r>
                <a:rPr b="1" i="0" lang="en-GB" sz="2000" u="none" cap="none" strike="noStrike">
                  <a:solidFill>
                    <a:srgbClr val="E8E8E8"/>
                  </a:solidFill>
                  <a:latin typeface="Arial"/>
                  <a:ea typeface="Arial"/>
                  <a:cs typeface="Arial"/>
                  <a:sym typeface="Arial"/>
                </a:rPr>
                <a:t>EO Public Private Collaboration</a:t>
              </a:r>
              <a:endParaRPr/>
            </a:p>
          </p:txBody>
        </p:sp>
        <p:sp>
          <p:nvSpPr>
            <p:cNvPr id="1338" name="Google Shape;1338;p163"/>
            <p:cNvSpPr txBox="1"/>
            <p:nvPr/>
          </p:nvSpPr>
          <p:spPr>
            <a:xfrm>
              <a:off x="1047438" y="4619984"/>
              <a:ext cx="1506000" cy="646500"/>
            </a:xfrm>
            <a:prstGeom prst="rect">
              <a:avLst/>
            </a:prstGeom>
            <a:solidFill>
              <a:schemeClr val="lt1"/>
            </a:solidFill>
            <a:ln cap="flat" cmpd="sng" w="12700">
              <a:solidFill>
                <a:schemeClr val="dk1"/>
              </a:solidFill>
              <a:prstDash val="solid"/>
              <a:miter lim="8000"/>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1800">
                  <a:solidFill>
                    <a:srgbClr val="AA0120"/>
                  </a:solidFill>
                  <a:latin typeface="Arial"/>
                  <a:ea typeface="Arial"/>
                  <a:cs typeface="Arial"/>
                  <a:sym typeface="Arial"/>
                </a:rPr>
                <a:t>Enablement</a:t>
              </a:r>
              <a:endParaRPr/>
            </a:p>
            <a:p>
              <a:pPr indent="0" lvl="0" marL="0" marR="0" rtl="0" algn="ctr">
                <a:spcBef>
                  <a:spcPts val="0"/>
                </a:spcBef>
                <a:spcAft>
                  <a:spcPts val="0"/>
                </a:spcAft>
                <a:buNone/>
              </a:pPr>
              <a:r>
                <a:rPr b="1" lang="en-GB" sz="1800">
                  <a:solidFill>
                    <a:srgbClr val="AA0120"/>
                  </a:solidFill>
                  <a:latin typeface="Arial"/>
                  <a:ea typeface="Arial"/>
                  <a:cs typeface="Arial"/>
                  <a:sym typeface="Arial"/>
                </a:rPr>
                <a:t>(R&amp;D)  </a:t>
              </a:r>
              <a:endParaRPr/>
            </a:p>
          </p:txBody>
        </p:sp>
        <p:sp>
          <p:nvSpPr>
            <p:cNvPr id="1339" name="Google Shape;1339;p163"/>
            <p:cNvSpPr txBox="1"/>
            <p:nvPr/>
          </p:nvSpPr>
          <p:spPr>
            <a:xfrm>
              <a:off x="9531722" y="4619985"/>
              <a:ext cx="1400700" cy="646500"/>
            </a:xfrm>
            <a:prstGeom prst="rect">
              <a:avLst/>
            </a:prstGeom>
            <a:solidFill>
              <a:schemeClr val="lt1"/>
            </a:solidFill>
            <a:ln cap="flat" cmpd="sng" w="12700">
              <a:solidFill>
                <a:schemeClr val="dk1"/>
              </a:solidFill>
              <a:prstDash val="solid"/>
              <a:miter lim="8000"/>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1800">
                  <a:solidFill>
                    <a:srgbClr val="AA0120"/>
                  </a:solidFill>
                  <a:latin typeface="Arial"/>
                  <a:ea typeface="Arial"/>
                  <a:cs typeface="Arial"/>
                  <a:sym typeface="Arial"/>
                </a:rPr>
                <a:t>Integration &amp; Archive </a:t>
              </a:r>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3" name="Shape 1343"/>
        <p:cNvGrpSpPr/>
        <p:nvPr/>
      </p:nvGrpSpPr>
      <p:grpSpPr>
        <a:xfrm>
          <a:off x="0" y="0"/>
          <a:ext cx="0" cy="0"/>
          <a:chOff x="0" y="0"/>
          <a:chExt cx="0" cy="0"/>
        </a:xfrm>
      </p:grpSpPr>
      <p:sp>
        <p:nvSpPr>
          <p:cNvPr id="1344" name="Google Shape;1344;p164"/>
          <p:cNvSpPr txBox="1"/>
          <p:nvPr>
            <p:ph type="title"/>
          </p:nvPr>
        </p:nvSpPr>
        <p:spPr>
          <a:xfrm>
            <a:off x="176050" y="175950"/>
            <a:ext cx="8783100" cy="3972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sz="7200"/>
              <a:t>NASA’s Commercial Satellite Data Acquisition Program</a:t>
            </a:r>
            <a:endParaRPr sz="7200"/>
          </a:p>
        </p:txBody>
      </p:sp>
      <p:sp>
        <p:nvSpPr>
          <p:cNvPr id="1345" name="Google Shape;1345;p164"/>
          <p:cNvSpPr txBox="1"/>
          <p:nvPr/>
        </p:nvSpPr>
        <p:spPr>
          <a:xfrm>
            <a:off x="7288200" y="4875575"/>
            <a:ext cx="4903800" cy="1844100"/>
          </a:xfrm>
          <a:prstGeom prst="rect">
            <a:avLst/>
          </a:prstGeom>
          <a:noFill/>
          <a:ln>
            <a:noFill/>
          </a:ln>
        </p:spPr>
        <p:txBody>
          <a:bodyPr anchorCtr="0" anchor="t" bIns="91425" lIns="91425" spcFirstLastPara="1" rIns="91425" wrap="square" tIns="91425">
            <a:spAutoFit/>
          </a:bodyPr>
          <a:lstStyle/>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Melissa Yang Martin</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EO Data Collaboration Forum</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Washington DC, USA</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8 September, 2026</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9" name="Shape 1349"/>
        <p:cNvGrpSpPr/>
        <p:nvPr/>
      </p:nvGrpSpPr>
      <p:grpSpPr>
        <a:xfrm>
          <a:off x="0" y="0"/>
          <a:ext cx="0" cy="0"/>
          <a:chOff x="0" y="0"/>
          <a:chExt cx="0" cy="0"/>
        </a:xfrm>
      </p:grpSpPr>
      <p:sp>
        <p:nvSpPr>
          <p:cNvPr id="1350" name="Google Shape;1350;p165"/>
          <p:cNvSpPr txBox="1"/>
          <p:nvPr>
            <p:ph type="title"/>
          </p:nvPr>
        </p:nvSpPr>
        <p:spPr>
          <a:xfrm>
            <a:off x="176050" y="175950"/>
            <a:ext cx="8783100" cy="3972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sz="7200"/>
              <a:t>NOAA’s</a:t>
            </a:r>
            <a:endParaRPr sz="7200"/>
          </a:p>
          <a:p>
            <a:pPr indent="0" lvl="0" marL="0" rtl="0" algn="l">
              <a:spcBef>
                <a:spcPts val="0"/>
              </a:spcBef>
              <a:spcAft>
                <a:spcPts val="0"/>
              </a:spcAft>
              <a:buNone/>
            </a:pPr>
            <a:r>
              <a:rPr lang="en-GB" sz="7200"/>
              <a:t>NESDIS Commercial Data Program </a:t>
            </a:r>
            <a:endParaRPr sz="7200"/>
          </a:p>
        </p:txBody>
      </p:sp>
      <p:sp>
        <p:nvSpPr>
          <p:cNvPr id="1351" name="Google Shape;1351;p165"/>
          <p:cNvSpPr txBox="1"/>
          <p:nvPr/>
        </p:nvSpPr>
        <p:spPr>
          <a:xfrm>
            <a:off x="7288200" y="4875575"/>
            <a:ext cx="4903800" cy="1844100"/>
          </a:xfrm>
          <a:prstGeom prst="rect">
            <a:avLst/>
          </a:prstGeom>
          <a:noFill/>
          <a:ln>
            <a:noFill/>
          </a:ln>
        </p:spPr>
        <p:txBody>
          <a:bodyPr anchorCtr="0" anchor="t" bIns="91425" lIns="91425" spcFirstLastPara="1" rIns="91425" wrap="square" tIns="91425">
            <a:spAutoFit/>
          </a:bodyPr>
          <a:lstStyle/>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Natalie Laudier</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EO Data Collaboration Forum</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Washington DC, USA</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8 September, 2026</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5" name="Shape 1355"/>
        <p:cNvGrpSpPr/>
        <p:nvPr/>
      </p:nvGrpSpPr>
      <p:grpSpPr>
        <a:xfrm>
          <a:off x="0" y="0"/>
          <a:ext cx="0" cy="0"/>
          <a:chOff x="0" y="0"/>
          <a:chExt cx="0" cy="0"/>
        </a:xfrm>
      </p:grpSpPr>
      <p:sp>
        <p:nvSpPr>
          <p:cNvPr id="1356" name="Google Shape;1356;p166"/>
          <p:cNvSpPr txBox="1"/>
          <p:nvPr>
            <p:ph type="title"/>
          </p:nvPr>
        </p:nvSpPr>
        <p:spPr>
          <a:xfrm>
            <a:off x="176047" y="175938"/>
            <a:ext cx="6157200" cy="3972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pic>
        <p:nvPicPr>
          <p:cNvPr id="1357" name="Google Shape;1357;p166"/>
          <p:cNvPicPr preferRelativeResize="0"/>
          <p:nvPr/>
        </p:nvPicPr>
        <p:blipFill>
          <a:blip r:embed="rId3">
            <a:alphaModFix/>
          </a:blip>
          <a:stretch>
            <a:fillRect/>
          </a:stretch>
        </p:blipFill>
        <p:spPr>
          <a:xfrm>
            <a:off x="13" y="0"/>
            <a:ext cx="12191988" cy="68580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1" name="Shape 1361"/>
        <p:cNvGrpSpPr/>
        <p:nvPr/>
      </p:nvGrpSpPr>
      <p:grpSpPr>
        <a:xfrm>
          <a:off x="0" y="0"/>
          <a:ext cx="0" cy="0"/>
          <a:chOff x="0" y="0"/>
          <a:chExt cx="0" cy="0"/>
        </a:xfrm>
      </p:grpSpPr>
      <p:pic>
        <p:nvPicPr>
          <p:cNvPr id="1362" name="Google Shape;1362;p167"/>
          <p:cNvPicPr preferRelativeResize="0"/>
          <p:nvPr>
            <p:ph idx="1" type="body"/>
          </p:nvPr>
        </p:nvPicPr>
        <p:blipFill rotWithShape="1">
          <a:blip r:embed="rId3">
            <a:alphaModFix/>
          </a:blip>
          <a:srcRect b="0" l="0" r="0" t="0"/>
          <a:stretch/>
        </p:blipFill>
        <p:spPr>
          <a:xfrm>
            <a:off x="-10509" y="-16164"/>
            <a:ext cx="12247630" cy="6886866"/>
          </a:xfrm>
          <a:prstGeom prst="rect">
            <a:avLst/>
          </a:prstGeom>
          <a:noFill/>
          <a:ln>
            <a:noFill/>
          </a:ln>
        </p:spPr>
      </p:pic>
      <p:sp>
        <p:nvSpPr>
          <p:cNvPr id="1363" name="Google Shape;1363;p167"/>
          <p:cNvSpPr txBox="1"/>
          <p:nvPr>
            <p:ph idx="3" type="body"/>
          </p:nvPr>
        </p:nvSpPr>
        <p:spPr>
          <a:xfrm>
            <a:off x="7211410" y="52068"/>
            <a:ext cx="4943475" cy="214856"/>
          </a:xfrm>
          <a:prstGeom prst="rect">
            <a:avLst/>
          </a:prstGeom>
          <a:noFill/>
          <a:ln>
            <a:noFill/>
          </a:ln>
        </p:spPr>
        <p:txBody>
          <a:bodyPr anchorCtr="0" anchor="ctr" bIns="45700" lIns="91425" spcFirstLastPara="1" rIns="91425" wrap="square" tIns="45700">
            <a:noAutofit/>
          </a:bodyPr>
          <a:lstStyle/>
          <a:p>
            <a:pPr indent="-228600" lvl="0" marL="228600" rtl="0" algn="r">
              <a:lnSpc>
                <a:spcPct val="90000"/>
              </a:lnSpc>
              <a:spcBef>
                <a:spcPts val="0"/>
              </a:spcBef>
              <a:spcAft>
                <a:spcPts val="0"/>
              </a:spcAft>
              <a:buClr>
                <a:srgbClr val="738087"/>
              </a:buClr>
              <a:buSzPts val="900"/>
              <a:buNone/>
            </a:pPr>
            <a:r>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7" name="Shape 1367"/>
        <p:cNvGrpSpPr/>
        <p:nvPr/>
      </p:nvGrpSpPr>
      <p:grpSpPr>
        <a:xfrm>
          <a:off x="0" y="0"/>
          <a:ext cx="0" cy="0"/>
          <a:chOff x="0" y="0"/>
          <a:chExt cx="0" cy="0"/>
        </a:xfrm>
      </p:grpSpPr>
      <p:pic>
        <p:nvPicPr>
          <p:cNvPr id="1368" name="Google Shape;1368;p168"/>
          <p:cNvPicPr preferRelativeResize="0"/>
          <p:nvPr/>
        </p:nvPicPr>
        <p:blipFill>
          <a:blip r:embed="rId3">
            <a:alphaModFix/>
          </a:blip>
          <a:stretch>
            <a:fillRect/>
          </a:stretch>
        </p:blipFill>
        <p:spPr>
          <a:xfrm>
            <a:off x="0" y="0"/>
            <a:ext cx="12192000" cy="685800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2" name="Shape 1372"/>
        <p:cNvGrpSpPr/>
        <p:nvPr/>
      </p:nvGrpSpPr>
      <p:grpSpPr>
        <a:xfrm>
          <a:off x="0" y="0"/>
          <a:ext cx="0" cy="0"/>
          <a:chOff x="0" y="0"/>
          <a:chExt cx="0" cy="0"/>
        </a:xfrm>
      </p:grpSpPr>
      <p:sp>
        <p:nvSpPr>
          <p:cNvPr id="1373" name="Google Shape;1373;p169"/>
          <p:cNvSpPr txBox="1"/>
          <p:nvPr>
            <p:ph type="title"/>
          </p:nvPr>
        </p:nvSpPr>
        <p:spPr>
          <a:xfrm>
            <a:off x="176048" y="175939"/>
            <a:ext cx="9387000" cy="7791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06D6D6"/>
              </a:buClr>
              <a:buSzPts val="3590"/>
              <a:buFont typeface="Arial"/>
              <a:buNone/>
            </a:pPr>
            <a:r>
              <a:t/>
            </a:r>
            <a:endParaRPr/>
          </a:p>
        </p:txBody>
      </p:sp>
      <p:pic>
        <p:nvPicPr>
          <p:cNvPr id="1374" name="Google Shape;1374;p169"/>
          <p:cNvPicPr preferRelativeResize="0"/>
          <p:nvPr/>
        </p:nvPicPr>
        <p:blipFill rotWithShape="1">
          <a:blip r:embed="rId3">
            <a:alphaModFix/>
          </a:blip>
          <a:srcRect b="0" l="0" r="0" t="0"/>
          <a:stretch/>
        </p:blipFill>
        <p:spPr>
          <a:xfrm>
            <a:off x="-19178" y="0"/>
            <a:ext cx="12230358" cy="6858000"/>
          </a:xfrm>
          <a:prstGeom prst="rect">
            <a:avLst/>
          </a:prstGeom>
          <a:noFill/>
          <a:ln>
            <a:noFill/>
          </a:ln>
        </p:spPr>
      </p:pic>
      <p:sp>
        <p:nvSpPr>
          <p:cNvPr id="1375" name="Google Shape;1375;p169"/>
          <p:cNvSpPr txBox="1"/>
          <p:nvPr/>
        </p:nvSpPr>
        <p:spPr>
          <a:xfrm>
            <a:off x="1438989" y="726926"/>
            <a:ext cx="915544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400">
                <a:solidFill>
                  <a:srgbClr val="FFFFFF"/>
                </a:solidFill>
                <a:latin typeface="Arial"/>
                <a:ea typeface="Arial"/>
                <a:cs typeface="Arial"/>
                <a:sym typeface="Arial"/>
              </a:rPr>
              <a:t>Data Demonstrations with European start-ups and scale-ups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9" name="Shape 1379"/>
        <p:cNvGrpSpPr/>
        <p:nvPr/>
      </p:nvGrpSpPr>
      <p:grpSpPr>
        <a:xfrm>
          <a:off x="0" y="0"/>
          <a:ext cx="0" cy="0"/>
          <a:chOff x="0" y="0"/>
          <a:chExt cx="0" cy="0"/>
        </a:xfrm>
      </p:grpSpPr>
      <p:pic>
        <p:nvPicPr>
          <p:cNvPr id="1380" name="Google Shape;1380;p170"/>
          <p:cNvPicPr preferRelativeResize="0"/>
          <p:nvPr/>
        </p:nvPicPr>
        <p:blipFill>
          <a:blip r:embed="rId3">
            <a:alphaModFix/>
          </a:blip>
          <a:stretch>
            <a:fillRect/>
          </a:stretch>
        </p:blipFill>
        <p:spPr>
          <a:xfrm>
            <a:off x="0" y="0"/>
            <a:ext cx="12191992" cy="68580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4" name="Shape 1384"/>
        <p:cNvGrpSpPr/>
        <p:nvPr/>
      </p:nvGrpSpPr>
      <p:grpSpPr>
        <a:xfrm>
          <a:off x="0" y="0"/>
          <a:ext cx="0" cy="0"/>
          <a:chOff x="0" y="0"/>
          <a:chExt cx="0" cy="0"/>
        </a:xfrm>
      </p:grpSpPr>
      <p:pic>
        <p:nvPicPr>
          <p:cNvPr id="1385" name="Google Shape;1385;p171"/>
          <p:cNvPicPr preferRelativeResize="0"/>
          <p:nvPr/>
        </p:nvPicPr>
        <p:blipFill>
          <a:blip r:embed="rId3">
            <a:alphaModFix/>
          </a:blip>
          <a:stretch>
            <a:fillRect/>
          </a:stretch>
        </p:blipFill>
        <p:spPr>
          <a:xfrm>
            <a:off x="0" y="0"/>
            <a:ext cx="12192000" cy="685800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9" name="Shape 1389"/>
        <p:cNvGrpSpPr/>
        <p:nvPr/>
      </p:nvGrpSpPr>
      <p:grpSpPr>
        <a:xfrm>
          <a:off x="0" y="0"/>
          <a:ext cx="0" cy="0"/>
          <a:chOff x="0" y="0"/>
          <a:chExt cx="0" cy="0"/>
        </a:xfrm>
      </p:grpSpPr>
      <p:sp>
        <p:nvSpPr>
          <p:cNvPr id="1390" name="Google Shape;1390;p172"/>
          <p:cNvSpPr txBox="1"/>
          <p:nvPr>
            <p:ph type="title"/>
          </p:nvPr>
        </p:nvSpPr>
        <p:spPr>
          <a:xfrm>
            <a:off x="176050" y="175950"/>
            <a:ext cx="8783100" cy="3972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sz="7200"/>
              <a:t>JAXA’s</a:t>
            </a:r>
            <a:endParaRPr sz="7200"/>
          </a:p>
          <a:p>
            <a:pPr indent="0" lvl="0" marL="0" rtl="0" algn="l">
              <a:spcBef>
                <a:spcPts val="0"/>
              </a:spcBef>
              <a:spcAft>
                <a:spcPts val="0"/>
              </a:spcAft>
              <a:buNone/>
            </a:pPr>
            <a:r>
              <a:rPr i="1" lang="en-GB" sz="7200"/>
              <a:t>Commercial Data </a:t>
            </a:r>
            <a:endParaRPr i="1" sz="7200"/>
          </a:p>
          <a:p>
            <a:pPr indent="0" lvl="0" marL="0" rtl="0" algn="l">
              <a:spcBef>
                <a:spcPts val="0"/>
              </a:spcBef>
              <a:spcAft>
                <a:spcPts val="0"/>
              </a:spcAft>
              <a:buNone/>
            </a:pPr>
            <a:r>
              <a:rPr i="1" lang="en-GB" sz="7200"/>
              <a:t>Program</a:t>
            </a:r>
            <a:endParaRPr i="1" sz="7200"/>
          </a:p>
        </p:txBody>
      </p:sp>
      <p:sp>
        <p:nvSpPr>
          <p:cNvPr id="1391" name="Google Shape;1391;p172"/>
          <p:cNvSpPr txBox="1"/>
          <p:nvPr/>
        </p:nvSpPr>
        <p:spPr>
          <a:xfrm>
            <a:off x="7288200" y="4875575"/>
            <a:ext cx="4903800" cy="1844100"/>
          </a:xfrm>
          <a:prstGeom prst="rect">
            <a:avLst/>
          </a:prstGeom>
          <a:noFill/>
          <a:ln>
            <a:noFill/>
          </a:ln>
        </p:spPr>
        <p:txBody>
          <a:bodyPr anchorCtr="0" anchor="t" bIns="91425" lIns="91425" spcFirstLastPara="1" rIns="91425" wrap="square" tIns="91425">
            <a:spAutoFit/>
          </a:bodyPr>
          <a:lstStyle/>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Osamu Ochiai</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EO Data Collaboration Forum</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Washington DC, USA</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8 September, 2026</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5" name="Shape 1395"/>
        <p:cNvGrpSpPr/>
        <p:nvPr/>
      </p:nvGrpSpPr>
      <p:grpSpPr>
        <a:xfrm>
          <a:off x="0" y="0"/>
          <a:ext cx="0" cy="0"/>
          <a:chOff x="0" y="0"/>
          <a:chExt cx="0" cy="0"/>
        </a:xfrm>
      </p:grpSpPr>
      <p:sp>
        <p:nvSpPr>
          <p:cNvPr id="1396" name="Google Shape;1396;p173"/>
          <p:cNvSpPr txBox="1"/>
          <p:nvPr>
            <p:ph type="title"/>
          </p:nvPr>
        </p:nvSpPr>
        <p:spPr>
          <a:xfrm>
            <a:off x="176050" y="175950"/>
            <a:ext cx="8783100" cy="3972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sz="7200"/>
              <a:t>EUMETSAT’s</a:t>
            </a:r>
            <a:endParaRPr sz="7200"/>
          </a:p>
          <a:p>
            <a:pPr indent="0" lvl="0" marL="0" rtl="0" algn="l">
              <a:spcBef>
                <a:spcPts val="0"/>
              </a:spcBef>
              <a:spcAft>
                <a:spcPts val="0"/>
              </a:spcAft>
              <a:buNone/>
            </a:pPr>
            <a:r>
              <a:rPr i="1" lang="en-GB" sz="7200"/>
              <a:t>Commercial Data </a:t>
            </a:r>
            <a:endParaRPr i="1" sz="7200"/>
          </a:p>
          <a:p>
            <a:pPr indent="0" lvl="0" marL="0" rtl="0" algn="l">
              <a:spcBef>
                <a:spcPts val="0"/>
              </a:spcBef>
              <a:spcAft>
                <a:spcPts val="0"/>
              </a:spcAft>
              <a:buNone/>
            </a:pPr>
            <a:r>
              <a:rPr i="1" lang="en-GB" sz="7200"/>
              <a:t>Program</a:t>
            </a:r>
            <a:endParaRPr i="1" sz="7200"/>
          </a:p>
        </p:txBody>
      </p:sp>
      <p:sp>
        <p:nvSpPr>
          <p:cNvPr id="1397" name="Google Shape;1397;p173"/>
          <p:cNvSpPr txBox="1"/>
          <p:nvPr/>
        </p:nvSpPr>
        <p:spPr>
          <a:xfrm>
            <a:off x="7288200" y="4875575"/>
            <a:ext cx="4903800" cy="1844100"/>
          </a:xfrm>
          <a:prstGeom prst="rect">
            <a:avLst/>
          </a:prstGeom>
          <a:noFill/>
          <a:ln>
            <a:noFill/>
          </a:ln>
        </p:spPr>
        <p:txBody>
          <a:bodyPr anchorCtr="0" anchor="t" bIns="91425" lIns="91425" spcFirstLastPara="1" rIns="91425" wrap="square" tIns="91425">
            <a:spAutoFit/>
          </a:bodyPr>
          <a:lstStyle/>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Paul Counet</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EO Data Collaboration Forum</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Washington DC, USA</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8 September, 2026</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1" name="Shape 1401"/>
        <p:cNvGrpSpPr/>
        <p:nvPr/>
      </p:nvGrpSpPr>
      <p:grpSpPr>
        <a:xfrm>
          <a:off x="0" y="0"/>
          <a:ext cx="0" cy="0"/>
          <a:chOff x="0" y="0"/>
          <a:chExt cx="0" cy="0"/>
        </a:xfrm>
      </p:grpSpPr>
      <p:sp>
        <p:nvSpPr>
          <p:cNvPr id="1402" name="Google Shape;1402;p174"/>
          <p:cNvSpPr txBox="1"/>
          <p:nvPr>
            <p:ph idx="1" type="body"/>
          </p:nvPr>
        </p:nvSpPr>
        <p:spPr>
          <a:xfrm>
            <a:off x="324233" y="1558533"/>
            <a:ext cx="11495400" cy="4662900"/>
          </a:xfrm>
          <a:prstGeom prst="rect">
            <a:avLst/>
          </a:prstGeom>
        </p:spPr>
        <p:txBody>
          <a:bodyPr anchorCtr="0" anchor="ctr" bIns="45700" lIns="91425" spcFirstLastPara="1" rIns="91425" wrap="square" tIns="45700">
            <a:noAutofit/>
          </a:bodyPr>
          <a:lstStyle/>
          <a:p>
            <a:pPr indent="0" lvl="0" marL="0" rtl="0" algn="ctr">
              <a:spcBef>
                <a:spcPts val="1000"/>
              </a:spcBef>
              <a:spcAft>
                <a:spcPts val="0"/>
              </a:spcAft>
              <a:buNone/>
            </a:pPr>
            <a:r>
              <a:rPr lang="en-GB" sz="9600"/>
              <a:t>Q+A</a:t>
            </a:r>
            <a:endParaRPr sz="9600"/>
          </a:p>
        </p:txBody>
      </p:sp>
      <p:sp>
        <p:nvSpPr>
          <p:cNvPr id="1403" name="Google Shape;1403;p174"/>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Knowledge Exchange</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7" name="Shape 1407"/>
        <p:cNvGrpSpPr/>
        <p:nvPr/>
      </p:nvGrpSpPr>
      <p:grpSpPr>
        <a:xfrm>
          <a:off x="0" y="0"/>
          <a:ext cx="0" cy="0"/>
          <a:chOff x="0" y="0"/>
          <a:chExt cx="0" cy="0"/>
        </a:xfrm>
      </p:grpSpPr>
      <p:sp>
        <p:nvSpPr>
          <p:cNvPr id="1408" name="Google Shape;1408;p175"/>
          <p:cNvSpPr txBox="1"/>
          <p:nvPr>
            <p:ph type="title"/>
          </p:nvPr>
        </p:nvSpPr>
        <p:spPr>
          <a:xfrm>
            <a:off x="293200" y="328475"/>
            <a:ext cx="8178900" cy="32877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lt1"/>
              </a:buClr>
              <a:buSzPts val="8000"/>
              <a:buFont typeface="Arial"/>
              <a:buNone/>
            </a:pPr>
            <a:r>
              <a:rPr lang="en-GB" sz="5900"/>
              <a:t>CEOS Working Group on Calibration and Validation (WGCV)</a:t>
            </a:r>
            <a:endParaRPr sz="5900"/>
          </a:p>
          <a:p>
            <a:pPr indent="0" lvl="0" marL="0" rtl="0" algn="l">
              <a:lnSpc>
                <a:spcPct val="115000"/>
              </a:lnSpc>
              <a:spcBef>
                <a:spcPts val="0"/>
              </a:spcBef>
              <a:spcAft>
                <a:spcPts val="0"/>
              </a:spcAft>
              <a:buClr>
                <a:schemeClr val="lt1"/>
              </a:buClr>
              <a:buSzPts val="8000"/>
              <a:buFont typeface="Arial"/>
              <a:buNone/>
            </a:pPr>
            <a:r>
              <a:rPr i="1" lang="en-GB" sz="4400"/>
              <a:t>Overview</a:t>
            </a:r>
            <a:endParaRPr sz="6500"/>
          </a:p>
        </p:txBody>
      </p:sp>
      <p:sp>
        <p:nvSpPr>
          <p:cNvPr id="1409" name="Google Shape;1409;p175"/>
          <p:cNvSpPr/>
          <p:nvPr/>
        </p:nvSpPr>
        <p:spPr>
          <a:xfrm>
            <a:off x="7295109" y="3858807"/>
            <a:ext cx="4833000" cy="2605200"/>
          </a:xfrm>
          <a:prstGeom prst="rect">
            <a:avLst/>
          </a:prstGeom>
          <a:noFill/>
          <a:ln>
            <a:noFill/>
          </a:ln>
        </p:spPr>
        <p:txBody>
          <a:bodyPr anchorCtr="0" anchor="t" bIns="0" lIns="0" spcFirstLastPara="1" rIns="0" wrap="square" tIns="0">
            <a:noAutofit/>
          </a:bodyPr>
          <a:lstStyle/>
          <a:p>
            <a:pPr indent="0" lvl="0" marL="0" marR="0" rtl="0" algn="r">
              <a:lnSpc>
                <a:spcPct val="130000"/>
              </a:lnSpc>
              <a:spcBef>
                <a:spcPts val="0"/>
              </a:spcBef>
              <a:spcAft>
                <a:spcPts val="0"/>
              </a:spcAft>
              <a:buClr>
                <a:srgbClr val="000000"/>
              </a:buClr>
              <a:buSzPts val="2200"/>
              <a:buFont typeface="Arial"/>
              <a:buNone/>
            </a:pPr>
            <a:r>
              <a:t/>
            </a:r>
            <a:endParaRPr b="1" i="0" sz="2200" u="none" cap="none" strike="noStrike">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Clr>
                <a:srgbClr val="000000"/>
              </a:buClr>
              <a:buSzPts val="2200"/>
              <a:buFont typeface="Arial"/>
              <a:buNone/>
            </a:pPr>
            <a:r>
              <a:rPr b="1" i="0" lang="en-GB" sz="2200" u="none" cap="none" strike="noStrike">
                <a:solidFill>
                  <a:schemeClr val="accent1"/>
                </a:solidFill>
                <a:latin typeface="Montserrat"/>
                <a:ea typeface="Montserrat"/>
                <a:cs typeface="Montserrat"/>
                <a:sym typeface="Montserrat"/>
              </a:rPr>
              <a:t>Kurt Thome, NASA</a:t>
            </a:r>
            <a:endParaRPr b="1" i="0" sz="2200" u="none" cap="none" strike="noStrike">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Clr>
                <a:srgbClr val="000000"/>
              </a:buClr>
              <a:buSzPts val="2200"/>
              <a:buFont typeface="Arial"/>
              <a:buNone/>
            </a:pPr>
            <a:r>
              <a:rPr b="1" i="0" lang="en-GB" sz="2200" u="none" cap="none" strike="noStrike">
                <a:solidFill>
                  <a:schemeClr val="accent1"/>
                </a:solidFill>
                <a:latin typeface="Montserrat"/>
                <a:ea typeface="Montserrat"/>
                <a:cs typeface="Montserrat"/>
                <a:sym typeface="Montserrat"/>
              </a:rPr>
              <a:t>Former WGCV Chair</a:t>
            </a:r>
            <a:endParaRPr b="1" i="0" sz="2200" u="none" cap="none" strike="noStrike">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Clr>
                <a:srgbClr val="000000"/>
              </a:buClr>
              <a:buSzPts val="2200"/>
              <a:buFont typeface="Arial"/>
              <a:buNone/>
            </a:pPr>
            <a:r>
              <a:rPr b="1" i="0" lang="en-GB" sz="2200" u="none" cap="none" strike="noStrike">
                <a:solidFill>
                  <a:schemeClr val="accent1"/>
                </a:solidFill>
                <a:latin typeface="Montserrat"/>
                <a:ea typeface="Montserrat"/>
                <a:cs typeface="Montserrat"/>
                <a:sym typeface="Montserrat"/>
              </a:rPr>
              <a:t>Agenda Item S3.1</a:t>
            </a:r>
            <a:endParaRPr b="1" i="0" sz="2200" u="none" cap="none" strike="noStrike">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Clr>
                <a:srgbClr val="000000"/>
              </a:buClr>
              <a:buSzPts val="2200"/>
              <a:buFont typeface="Arial"/>
              <a:buNone/>
            </a:pPr>
            <a:r>
              <a:rPr b="1" i="0" lang="en-GB" sz="2200" u="none" cap="none" strike="noStrike">
                <a:solidFill>
                  <a:schemeClr val="accent1"/>
                </a:solidFill>
                <a:latin typeface="Montserrat"/>
                <a:ea typeface="Montserrat"/>
                <a:cs typeface="Montserrat"/>
                <a:sym typeface="Montserrat"/>
              </a:rPr>
              <a:t>EO Data Collaboration Forum</a:t>
            </a:r>
            <a:endParaRPr b="1" i="0" sz="2200" u="none" cap="none" strike="noStrike">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Clr>
                <a:srgbClr val="000000"/>
              </a:buClr>
              <a:buSzPts val="2200"/>
              <a:buFont typeface="Arial"/>
              <a:buNone/>
            </a:pPr>
            <a:r>
              <a:rPr b="1" i="0" lang="en-GB" sz="2200" u="none" cap="none" strike="noStrike">
                <a:solidFill>
                  <a:schemeClr val="accent1"/>
                </a:solidFill>
                <a:latin typeface="Montserrat"/>
                <a:ea typeface="Montserrat"/>
                <a:cs typeface="Montserrat"/>
                <a:sym typeface="Montserrat"/>
              </a:rPr>
              <a:t>Washington DC, USA</a:t>
            </a:r>
            <a:endParaRPr b="1" i="0" sz="2200" u="none" cap="none" strike="noStrike">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Clr>
                <a:srgbClr val="000000"/>
              </a:buClr>
              <a:buSzPts val="2200"/>
              <a:buFont typeface="Arial"/>
              <a:buNone/>
            </a:pPr>
            <a:r>
              <a:rPr b="1" i="0" lang="en-GB" sz="2200" u="none" cap="none" strike="noStrike">
                <a:solidFill>
                  <a:schemeClr val="accent1"/>
                </a:solidFill>
                <a:latin typeface="Montserrat"/>
                <a:ea typeface="Montserrat"/>
                <a:cs typeface="Montserrat"/>
                <a:sym typeface="Montserrat"/>
              </a:rPr>
              <a:t>8 September, 2026</a:t>
            </a:r>
            <a:endParaRPr b="1" i="0" sz="2200" u="none" cap="none" strike="noStrike">
              <a:solidFill>
                <a:schemeClr val="accent1"/>
              </a:solidFill>
              <a:latin typeface="Montserrat"/>
              <a:ea typeface="Montserrat"/>
              <a:cs typeface="Montserrat"/>
              <a:sym typeface="Montserrat"/>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3" name="Shape 1413"/>
        <p:cNvGrpSpPr/>
        <p:nvPr/>
      </p:nvGrpSpPr>
      <p:grpSpPr>
        <a:xfrm>
          <a:off x="0" y="0"/>
          <a:ext cx="0" cy="0"/>
          <a:chOff x="0" y="0"/>
          <a:chExt cx="0" cy="0"/>
        </a:xfrm>
      </p:grpSpPr>
      <p:sp>
        <p:nvSpPr>
          <p:cNvPr id="1414" name="Google Shape;1414;p176"/>
          <p:cNvSpPr txBox="1"/>
          <p:nvPr/>
        </p:nvSpPr>
        <p:spPr>
          <a:xfrm>
            <a:off x="357105" y="1290957"/>
            <a:ext cx="11112000" cy="1200600"/>
          </a:xfrm>
          <a:prstGeom prst="rect">
            <a:avLst/>
          </a:prstGeom>
          <a:noFill/>
          <a:ln>
            <a:noFill/>
          </a:ln>
        </p:spPr>
        <p:txBody>
          <a:bodyPr anchorCtr="0" anchor="t" bIns="45700" lIns="91425" spcFirstLastPara="1" rIns="91425" wrap="square" tIns="45700">
            <a:spAutoFit/>
          </a:bodyPr>
          <a:lstStyle/>
          <a:p>
            <a:pPr indent="-214313" lvl="0" marL="214313" marR="0" rtl="0" algn="l">
              <a:lnSpc>
                <a:spcPct val="150000"/>
              </a:lnSpc>
              <a:spcBef>
                <a:spcPts val="1800"/>
              </a:spcBef>
              <a:spcAft>
                <a:spcPts val="0"/>
              </a:spcAft>
              <a:buClr>
                <a:srgbClr val="000000"/>
              </a:buClr>
              <a:buSzPts val="1800"/>
              <a:buFont typeface="Montserrat"/>
              <a:buChar char="❖"/>
            </a:pPr>
            <a:r>
              <a:rPr b="1" i="0" lang="en-GB" sz="1800" u="none" cap="none" strike="noStrike">
                <a:solidFill>
                  <a:srgbClr val="000000"/>
                </a:solidFill>
                <a:latin typeface="Montserrat"/>
                <a:ea typeface="Montserrat"/>
                <a:cs typeface="Montserrat"/>
                <a:sym typeface="Montserrat"/>
              </a:rPr>
              <a:t>WGCV mission: </a:t>
            </a:r>
            <a:r>
              <a:rPr b="0" i="0" lang="en-GB" sz="1800" u="none" cap="none" strike="noStrike">
                <a:solidFill>
                  <a:srgbClr val="000000"/>
                </a:solidFill>
                <a:latin typeface="Montserrat"/>
                <a:ea typeface="Montserrat"/>
                <a:cs typeface="Montserrat"/>
                <a:sym typeface="Montserrat"/>
              </a:rPr>
              <a:t>Ensure long-term confidence in the accuracy and quality of Earth Observation data and products and to provide a forum for the exchange of information about calibration and validation, including the coordination of cooperative activities.</a:t>
            </a:r>
            <a:endParaRPr b="0" i="0" sz="1800" u="none" cap="none" strike="noStrike">
              <a:solidFill>
                <a:srgbClr val="000000"/>
              </a:solidFill>
              <a:latin typeface="Montserrat"/>
              <a:ea typeface="Montserrat"/>
              <a:cs typeface="Montserrat"/>
              <a:sym typeface="Montserrat"/>
            </a:endParaRPr>
          </a:p>
        </p:txBody>
      </p:sp>
      <p:sp>
        <p:nvSpPr>
          <p:cNvPr id="1415" name="Google Shape;1415;p176"/>
          <p:cNvSpPr txBox="1"/>
          <p:nvPr/>
        </p:nvSpPr>
        <p:spPr>
          <a:xfrm>
            <a:off x="125475" y="50825"/>
            <a:ext cx="9574200" cy="1046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100"/>
              <a:buFont typeface="Arial"/>
              <a:buNone/>
            </a:pPr>
            <a:r>
              <a:rPr b="0" i="0" lang="en-GB" sz="3100" u="none" cap="none" strike="noStrike">
                <a:solidFill>
                  <a:srgbClr val="FFFFFF"/>
                </a:solidFill>
                <a:latin typeface="Montserrat"/>
                <a:ea typeface="Montserrat"/>
                <a:cs typeface="Montserrat"/>
                <a:sym typeface="Montserrat"/>
              </a:rPr>
              <a:t>CEOS Working Group on Calibration and Validation</a:t>
            </a:r>
            <a:endParaRPr b="0" i="0" sz="100" u="none" cap="none" strike="noStrike">
              <a:solidFill>
                <a:srgbClr val="000000"/>
              </a:solidFill>
              <a:latin typeface="Montserrat"/>
              <a:ea typeface="Montserrat"/>
              <a:cs typeface="Montserrat"/>
              <a:sym typeface="Montserrat"/>
            </a:endParaRPr>
          </a:p>
        </p:txBody>
      </p:sp>
      <p:pic>
        <p:nvPicPr>
          <p:cNvPr id="1416" name="Google Shape;1416;p176" title="instrumented_cal_sites.jpg"/>
          <p:cNvPicPr preferRelativeResize="0"/>
          <p:nvPr/>
        </p:nvPicPr>
        <p:blipFill rotWithShape="1">
          <a:blip r:embed="rId3">
            <a:alphaModFix/>
          </a:blip>
          <a:srcRect b="0" l="0" r="0" t="0"/>
          <a:stretch/>
        </p:blipFill>
        <p:spPr>
          <a:xfrm>
            <a:off x="0" y="3082950"/>
            <a:ext cx="6958524" cy="3460200"/>
          </a:xfrm>
          <a:prstGeom prst="rect">
            <a:avLst/>
          </a:prstGeom>
          <a:noFill/>
          <a:ln>
            <a:noFill/>
          </a:ln>
        </p:spPr>
      </p:pic>
      <p:pic>
        <p:nvPicPr>
          <p:cNvPr id="1417" name="Google Shape;1417;p176" title="natural_cal_sites.jpg"/>
          <p:cNvPicPr preferRelativeResize="0"/>
          <p:nvPr/>
        </p:nvPicPr>
        <p:blipFill rotWithShape="1">
          <a:blip r:embed="rId4">
            <a:alphaModFix/>
          </a:blip>
          <a:srcRect b="0" l="0" r="0" t="0"/>
          <a:stretch/>
        </p:blipFill>
        <p:spPr>
          <a:xfrm>
            <a:off x="7014644" y="3082950"/>
            <a:ext cx="5177357" cy="34602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1" name="Shape 1421"/>
        <p:cNvGrpSpPr/>
        <p:nvPr/>
      </p:nvGrpSpPr>
      <p:grpSpPr>
        <a:xfrm>
          <a:off x="0" y="0"/>
          <a:ext cx="0" cy="0"/>
          <a:chOff x="0" y="0"/>
          <a:chExt cx="0" cy="0"/>
        </a:xfrm>
      </p:grpSpPr>
      <p:sp>
        <p:nvSpPr>
          <p:cNvPr id="1422" name="Google Shape;1422;p177"/>
          <p:cNvSpPr txBox="1"/>
          <p:nvPr/>
        </p:nvSpPr>
        <p:spPr>
          <a:xfrm>
            <a:off x="94020" y="103248"/>
            <a:ext cx="86685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0" i="0" lang="en-GB" sz="4400" u="none" cap="none" strike="noStrike">
                <a:solidFill>
                  <a:srgbClr val="FFFFFF"/>
                </a:solidFill>
                <a:latin typeface="Montserrat"/>
                <a:ea typeface="Montserrat"/>
                <a:cs typeface="Montserrat"/>
                <a:sym typeface="Montserrat"/>
              </a:rPr>
              <a:t>Organisation</a:t>
            </a:r>
            <a:endParaRPr b="0" i="0" sz="1400" u="none" cap="none" strike="noStrike">
              <a:solidFill>
                <a:srgbClr val="000000"/>
              </a:solidFill>
              <a:latin typeface="Montserrat"/>
              <a:ea typeface="Montserrat"/>
              <a:cs typeface="Montserrat"/>
              <a:sym typeface="Montserrat"/>
            </a:endParaRPr>
          </a:p>
        </p:txBody>
      </p:sp>
      <p:pic>
        <p:nvPicPr>
          <p:cNvPr id="1423" name="Google Shape;1423;p177"/>
          <p:cNvPicPr preferRelativeResize="0"/>
          <p:nvPr/>
        </p:nvPicPr>
        <p:blipFill rotWithShape="1">
          <a:blip r:embed="rId3">
            <a:alphaModFix/>
          </a:blip>
          <a:srcRect b="0" l="0" r="0" t="0"/>
          <a:stretch/>
        </p:blipFill>
        <p:spPr>
          <a:xfrm>
            <a:off x="3264300" y="1529312"/>
            <a:ext cx="8875274" cy="4386275"/>
          </a:xfrm>
          <a:prstGeom prst="rect">
            <a:avLst/>
          </a:prstGeom>
          <a:noFill/>
          <a:ln>
            <a:noFill/>
          </a:ln>
        </p:spPr>
      </p:pic>
      <p:sp>
        <p:nvSpPr>
          <p:cNvPr id="1424" name="Google Shape;1424;p177"/>
          <p:cNvSpPr txBox="1"/>
          <p:nvPr/>
        </p:nvSpPr>
        <p:spPr>
          <a:xfrm>
            <a:off x="3264300" y="6017261"/>
            <a:ext cx="4750200" cy="3171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300"/>
              <a:buFont typeface="Arial"/>
              <a:buNone/>
            </a:pPr>
            <a:r>
              <a:rPr b="0" i="0" lang="en-GB" sz="1300" u="none" cap="none" strike="noStrike">
                <a:solidFill>
                  <a:srgbClr val="000000"/>
                </a:solidFill>
                <a:latin typeface="Montserrat"/>
                <a:ea typeface="Montserrat"/>
                <a:cs typeface="Montserrat"/>
                <a:sym typeface="Montserrat"/>
              </a:rPr>
              <a:t>Credit: Cal/Val Portal (</a:t>
            </a:r>
            <a:r>
              <a:rPr b="0" i="0" lang="en-GB" sz="1300" u="sng" cap="none" strike="noStrike">
                <a:solidFill>
                  <a:schemeClr val="hlink"/>
                </a:solidFill>
                <a:latin typeface="Montserrat"/>
                <a:ea typeface="Montserrat"/>
                <a:cs typeface="Montserrat"/>
                <a:sym typeface="Montserrat"/>
                <a:hlinkClick r:id="rId4"/>
              </a:rPr>
              <a:t>https://calvalportal.ceos.org/wgcv</a:t>
            </a:r>
            <a:r>
              <a:rPr b="0" i="0" lang="en-GB" sz="1300" u="none" cap="none" strike="noStrike">
                <a:solidFill>
                  <a:srgbClr val="000000"/>
                </a:solidFill>
                <a:latin typeface="Montserrat"/>
                <a:ea typeface="Montserrat"/>
                <a:cs typeface="Montserrat"/>
                <a:sym typeface="Montserrat"/>
              </a:rPr>
              <a:t>) </a:t>
            </a:r>
            <a:endParaRPr b="0" i="0" sz="1300" u="none" cap="none" strike="noStrike">
              <a:solidFill>
                <a:srgbClr val="000000"/>
              </a:solidFill>
              <a:latin typeface="Montserrat"/>
              <a:ea typeface="Montserrat"/>
              <a:cs typeface="Montserrat"/>
              <a:sym typeface="Montserrat"/>
            </a:endParaRPr>
          </a:p>
        </p:txBody>
      </p:sp>
      <p:sp>
        <p:nvSpPr>
          <p:cNvPr id="1425" name="Google Shape;1425;p177"/>
          <p:cNvSpPr txBox="1"/>
          <p:nvPr/>
        </p:nvSpPr>
        <p:spPr>
          <a:xfrm>
            <a:off x="94025" y="1155800"/>
            <a:ext cx="3293100" cy="5133300"/>
          </a:xfrm>
          <a:prstGeom prst="rect">
            <a:avLst/>
          </a:prstGeom>
          <a:noFill/>
          <a:ln>
            <a:noFill/>
          </a:ln>
        </p:spPr>
        <p:txBody>
          <a:bodyPr anchorCtr="0" anchor="t" bIns="45700" lIns="91425" spcFirstLastPara="1" rIns="91425" wrap="square" tIns="45700">
            <a:spAutoFit/>
          </a:bodyPr>
          <a:lstStyle/>
          <a:p>
            <a:pPr indent="-214313" lvl="0" marL="214313" marR="0" rtl="0" algn="l">
              <a:lnSpc>
                <a:spcPct val="150000"/>
              </a:lnSpc>
              <a:spcBef>
                <a:spcPts val="1800"/>
              </a:spcBef>
              <a:spcAft>
                <a:spcPts val="0"/>
              </a:spcAft>
              <a:buClr>
                <a:srgbClr val="000000"/>
              </a:buClr>
              <a:buSzPts val="1700"/>
              <a:buFont typeface="Montserrat"/>
              <a:buChar char="❖"/>
            </a:pPr>
            <a:r>
              <a:rPr b="1" i="0" lang="en-GB" sz="1700" u="none" cap="none" strike="noStrike">
                <a:solidFill>
                  <a:srgbClr val="000000"/>
                </a:solidFill>
                <a:latin typeface="Montserrat"/>
                <a:ea typeface="Montserrat"/>
                <a:cs typeface="Montserrat"/>
                <a:sym typeface="Montserrat"/>
              </a:rPr>
              <a:t>WGCV Chair</a:t>
            </a:r>
            <a:r>
              <a:rPr b="0" i="0" lang="en-GB" sz="1700" u="none" cap="none" strike="noStrike">
                <a:solidFill>
                  <a:srgbClr val="000000"/>
                </a:solidFill>
                <a:latin typeface="Montserrat"/>
                <a:ea typeface="Montserrat"/>
                <a:cs typeface="Montserrat"/>
                <a:sym typeface="Montserrat"/>
              </a:rPr>
              <a:t>: Cody Anderson (USGS)</a:t>
            </a:r>
            <a:endParaRPr b="0" i="0" sz="1700" u="none" cap="none" strike="noStrike">
              <a:solidFill>
                <a:srgbClr val="000000"/>
              </a:solidFill>
              <a:latin typeface="Montserrat"/>
              <a:ea typeface="Montserrat"/>
              <a:cs typeface="Montserrat"/>
              <a:sym typeface="Montserrat"/>
            </a:endParaRPr>
          </a:p>
          <a:p>
            <a:pPr indent="-214313" lvl="0" marL="214313" marR="0" rtl="0" algn="l">
              <a:lnSpc>
                <a:spcPct val="150000"/>
              </a:lnSpc>
              <a:spcBef>
                <a:spcPts val="1800"/>
              </a:spcBef>
              <a:spcAft>
                <a:spcPts val="0"/>
              </a:spcAft>
              <a:buClr>
                <a:srgbClr val="000000"/>
              </a:buClr>
              <a:buSzPts val="1700"/>
              <a:buFont typeface="Montserrat"/>
              <a:buChar char="❖"/>
            </a:pPr>
            <a:r>
              <a:rPr b="1" i="0" lang="en-GB" sz="1700" u="none" cap="none" strike="noStrike">
                <a:solidFill>
                  <a:srgbClr val="000000"/>
                </a:solidFill>
                <a:latin typeface="Montserrat"/>
                <a:ea typeface="Montserrat"/>
                <a:cs typeface="Montserrat"/>
                <a:sym typeface="Montserrat"/>
              </a:rPr>
              <a:t>WGCV Vice Chair</a:t>
            </a:r>
            <a:r>
              <a:rPr b="0" i="0" lang="en-GB" sz="1700" u="none" cap="none" strike="noStrike">
                <a:solidFill>
                  <a:srgbClr val="000000"/>
                </a:solidFill>
                <a:latin typeface="Montserrat"/>
                <a:ea typeface="Montserrat"/>
                <a:cs typeface="Montserrat"/>
                <a:sym typeface="Montserrat"/>
              </a:rPr>
              <a:t>:</a:t>
            </a:r>
            <a:r>
              <a:rPr b="1" i="0" lang="en-GB" sz="1700" u="none" cap="none" strike="noStrike">
                <a:solidFill>
                  <a:srgbClr val="000000"/>
                </a:solidFill>
                <a:latin typeface="Montserrat"/>
                <a:ea typeface="Montserrat"/>
                <a:cs typeface="Montserrat"/>
                <a:sym typeface="Montserrat"/>
              </a:rPr>
              <a:t> </a:t>
            </a:r>
            <a:r>
              <a:rPr b="0" i="0" lang="en-GB" sz="1700" u="none" cap="none" strike="noStrike">
                <a:solidFill>
                  <a:srgbClr val="000000"/>
                </a:solidFill>
                <a:latin typeface="Montserrat"/>
                <a:ea typeface="Montserrat"/>
                <a:cs typeface="Montserrat"/>
                <a:sym typeface="Montserrat"/>
              </a:rPr>
              <a:t>Medhavy Thankappan (GA)</a:t>
            </a:r>
            <a:endParaRPr b="0" i="0" sz="1700" u="none" cap="none" strike="noStrike">
              <a:solidFill>
                <a:srgbClr val="000000"/>
              </a:solidFill>
              <a:latin typeface="Montserrat"/>
              <a:ea typeface="Montserrat"/>
              <a:cs typeface="Montserrat"/>
              <a:sym typeface="Montserrat"/>
            </a:endParaRPr>
          </a:p>
          <a:p>
            <a:pPr indent="-214313" lvl="0" marL="214313" marR="0" rtl="0" algn="l">
              <a:lnSpc>
                <a:spcPct val="150000"/>
              </a:lnSpc>
              <a:spcBef>
                <a:spcPts val="1800"/>
              </a:spcBef>
              <a:spcAft>
                <a:spcPts val="0"/>
              </a:spcAft>
              <a:buClr>
                <a:srgbClr val="000000"/>
              </a:buClr>
              <a:buSzPts val="1700"/>
              <a:buFont typeface="Montserrat"/>
              <a:buChar char="❖"/>
            </a:pPr>
            <a:r>
              <a:rPr b="0" i="0" lang="en-GB" sz="1700" u="none" cap="none" strike="noStrike">
                <a:solidFill>
                  <a:srgbClr val="000000"/>
                </a:solidFill>
                <a:latin typeface="Montserrat"/>
                <a:ea typeface="Montserrat"/>
                <a:cs typeface="Montserrat"/>
                <a:sym typeface="Montserrat"/>
              </a:rPr>
              <a:t>The six subgroups of WGCV aim to </a:t>
            </a:r>
            <a:r>
              <a:rPr b="1" i="0" lang="en-GB" sz="1700" u="none" cap="none" strike="noStrike">
                <a:solidFill>
                  <a:srgbClr val="000000"/>
                </a:solidFill>
                <a:latin typeface="Montserrat"/>
                <a:ea typeface="Montserrat"/>
                <a:cs typeface="Montserrat"/>
                <a:sym typeface="Montserrat"/>
              </a:rPr>
              <a:t>foster high quality Cal/Val</a:t>
            </a:r>
            <a:r>
              <a:rPr b="0" i="0" lang="en-GB" sz="1700" u="none" cap="none" strike="noStrike">
                <a:solidFill>
                  <a:srgbClr val="000000"/>
                </a:solidFill>
                <a:latin typeface="Montserrat"/>
                <a:ea typeface="Montserrat"/>
                <a:cs typeface="Montserrat"/>
                <a:sym typeface="Montserrat"/>
              </a:rPr>
              <a:t> of data from Earth Observation sensors and </a:t>
            </a:r>
            <a:r>
              <a:rPr b="1" i="0" lang="en-GB" sz="1700" u="none" cap="none" strike="noStrike">
                <a:solidFill>
                  <a:srgbClr val="000000"/>
                </a:solidFill>
                <a:latin typeface="Montserrat"/>
                <a:ea typeface="Montserrat"/>
                <a:cs typeface="Montserrat"/>
                <a:sym typeface="Montserrat"/>
              </a:rPr>
              <a:t>validation of higher level products</a:t>
            </a:r>
            <a:r>
              <a:rPr b="0" i="0" lang="en-GB" sz="1700" u="none" cap="none" strike="noStrike">
                <a:solidFill>
                  <a:srgbClr val="000000"/>
                </a:solidFill>
                <a:latin typeface="Montserrat"/>
                <a:ea typeface="Montserrat"/>
                <a:cs typeface="Montserrat"/>
                <a:sym typeface="Montserrat"/>
              </a:rPr>
              <a:t> in each domain</a:t>
            </a:r>
            <a:endParaRPr b="0" i="0" sz="1700" u="none" cap="none" strike="noStrike">
              <a:solidFill>
                <a:srgbClr val="000000"/>
              </a:solidFill>
              <a:latin typeface="Montserrat"/>
              <a:ea typeface="Montserrat"/>
              <a:cs typeface="Montserrat"/>
              <a:sym typeface="Montserrat"/>
            </a:endParaRPr>
          </a:p>
        </p:txBody>
      </p:sp>
      <p:sp>
        <p:nvSpPr>
          <p:cNvPr id="1426" name="Google Shape;1426;p177"/>
          <p:cNvSpPr txBox="1"/>
          <p:nvPr/>
        </p:nvSpPr>
        <p:spPr>
          <a:xfrm>
            <a:off x="8700300" y="6017250"/>
            <a:ext cx="3098400" cy="3171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300"/>
              <a:buFont typeface="Arial"/>
              <a:buNone/>
            </a:pPr>
            <a:r>
              <a:rPr b="0" i="0" lang="en-GB" sz="1300" u="none" cap="none" strike="noStrike">
                <a:solidFill>
                  <a:srgbClr val="000000"/>
                </a:solidFill>
                <a:latin typeface="Montserrat"/>
                <a:ea typeface="Montserrat"/>
                <a:cs typeface="Montserrat"/>
                <a:sym typeface="Montserrat"/>
              </a:rPr>
              <a:t>WGCV webpage: </a:t>
            </a:r>
            <a:r>
              <a:rPr b="0" i="0" lang="en-GB" sz="1300" u="sng" cap="none" strike="noStrike">
                <a:solidFill>
                  <a:schemeClr val="hlink"/>
                </a:solidFill>
                <a:latin typeface="Montserrat"/>
                <a:ea typeface="Montserrat"/>
                <a:cs typeface="Montserrat"/>
                <a:sym typeface="Montserrat"/>
                <a:hlinkClick r:id="rId5"/>
              </a:rPr>
              <a:t>ceos.org/wgcv</a:t>
            </a:r>
            <a:r>
              <a:rPr b="0" i="0" lang="en-GB" sz="1300" u="none" cap="none" strike="noStrike">
                <a:solidFill>
                  <a:srgbClr val="000000"/>
                </a:solidFill>
                <a:latin typeface="Montserrat"/>
                <a:ea typeface="Montserrat"/>
                <a:cs typeface="Montserrat"/>
                <a:sym typeface="Montserrat"/>
              </a:rPr>
              <a:t> </a:t>
            </a:r>
            <a:endParaRPr b="0" i="0" sz="13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0" name="Shape 1430"/>
        <p:cNvGrpSpPr/>
        <p:nvPr/>
      </p:nvGrpSpPr>
      <p:grpSpPr>
        <a:xfrm>
          <a:off x="0" y="0"/>
          <a:ext cx="0" cy="0"/>
          <a:chOff x="0" y="0"/>
          <a:chExt cx="0" cy="0"/>
        </a:xfrm>
      </p:grpSpPr>
      <p:sp>
        <p:nvSpPr>
          <p:cNvPr id="1431" name="Google Shape;1431;p178"/>
          <p:cNvSpPr txBox="1"/>
          <p:nvPr/>
        </p:nvSpPr>
        <p:spPr>
          <a:xfrm>
            <a:off x="94020" y="4928"/>
            <a:ext cx="6198600" cy="1077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0" i="0" lang="en-GB" sz="3200" u="none" cap="none" strike="noStrike">
                <a:solidFill>
                  <a:srgbClr val="FFFFFF"/>
                </a:solidFill>
                <a:latin typeface="Montserrat"/>
                <a:ea typeface="Montserrat"/>
                <a:cs typeface="Montserrat"/>
                <a:sym typeface="Montserrat"/>
              </a:rPr>
              <a:t>Commercial Focused Meetings &amp; Workshops</a:t>
            </a:r>
            <a:endParaRPr b="0" i="0" sz="1050" u="none" cap="none" strike="noStrike">
              <a:solidFill>
                <a:srgbClr val="000000"/>
              </a:solidFill>
              <a:latin typeface="Montserrat"/>
              <a:ea typeface="Montserrat"/>
              <a:cs typeface="Montserrat"/>
              <a:sym typeface="Montserrat"/>
            </a:endParaRPr>
          </a:p>
        </p:txBody>
      </p:sp>
      <p:sp>
        <p:nvSpPr>
          <p:cNvPr id="1432" name="Google Shape;1432;p178"/>
          <p:cNvSpPr txBox="1"/>
          <p:nvPr/>
        </p:nvSpPr>
        <p:spPr>
          <a:xfrm>
            <a:off x="7999353" y="4433169"/>
            <a:ext cx="2354100" cy="377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Montserrat"/>
                <a:ea typeface="Montserrat"/>
                <a:cs typeface="Montserrat"/>
                <a:sym typeface="Montserrat"/>
              </a:rPr>
              <a:t>JACIE 2026</a:t>
            </a:r>
            <a:endParaRPr b="0" i="0" sz="1400" u="none" cap="none" strike="noStrike">
              <a:solidFill>
                <a:srgbClr val="000000"/>
              </a:solidFill>
              <a:latin typeface="Montserrat"/>
              <a:ea typeface="Montserrat"/>
              <a:cs typeface="Montserrat"/>
              <a:sym typeface="Montserrat"/>
            </a:endParaRPr>
          </a:p>
        </p:txBody>
      </p:sp>
      <p:sp>
        <p:nvSpPr>
          <p:cNvPr id="1433" name="Google Shape;1433;p178"/>
          <p:cNvSpPr txBox="1"/>
          <p:nvPr/>
        </p:nvSpPr>
        <p:spPr>
          <a:xfrm>
            <a:off x="8299725" y="3134264"/>
            <a:ext cx="2003700" cy="309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Montserrat"/>
                <a:ea typeface="Montserrat"/>
                <a:cs typeface="Montserrat"/>
                <a:sym typeface="Montserrat"/>
              </a:rPr>
              <a:t>VH-RODA 2025</a:t>
            </a:r>
            <a:endParaRPr b="0" i="0" sz="1400" u="none" cap="none" strike="noStrike">
              <a:solidFill>
                <a:srgbClr val="000000"/>
              </a:solidFill>
              <a:latin typeface="Montserrat"/>
              <a:ea typeface="Montserrat"/>
              <a:cs typeface="Montserrat"/>
              <a:sym typeface="Montserrat"/>
            </a:endParaRPr>
          </a:p>
        </p:txBody>
      </p:sp>
      <p:sp>
        <p:nvSpPr>
          <p:cNvPr id="1434" name="Google Shape;1434;p178"/>
          <p:cNvSpPr txBox="1"/>
          <p:nvPr/>
        </p:nvSpPr>
        <p:spPr>
          <a:xfrm>
            <a:off x="203800" y="1564297"/>
            <a:ext cx="6428100" cy="4756200"/>
          </a:xfrm>
          <a:prstGeom prst="rect">
            <a:avLst/>
          </a:prstGeom>
          <a:noFill/>
          <a:ln>
            <a:noFill/>
          </a:ln>
        </p:spPr>
        <p:txBody>
          <a:bodyPr anchorCtr="0" anchor="t" bIns="45700" lIns="91425" spcFirstLastPara="1" rIns="91425" wrap="square" tIns="45700">
            <a:spAutoFit/>
          </a:bodyPr>
          <a:lstStyle/>
          <a:p>
            <a:pPr indent="-214313" lvl="0" marL="214313" marR="0" rtl="0" algn="l">
              <a:lnSpc>
                <a:spcPct val="150000"/>
              </a:lnSpc>
              <a:spcBef>
                <a:spcPts val="1800"/>
              </a:spcBef>
              <a:spcAft>
                <a:spcPts val="0"/>
              </a:spcAft>
              <a:buClr>
                <a:srgbClr val="000000"/>
              </a:buClr>
              <a:buSzPts val="2000"/>
              <a:buFont typeface="Montserrat"/>
              <a:buChar char="❖"/>
            </a:pPr>
            <a:r>
              <a:rPr b="1" i="0" lang="en-GB" sz="2000" u="none" cap="none" strike="noStrike">
                <a:solidFill>
                  <a:srgbClr val="000000"/>
                </a:solidFill>
                <a:latin typeface="Montserrat"/>
                <a:ea typeface="Montserrat"/>
                <a:cs typeface="Montserrat"/>
                <a:sym typeface="Montserrat"/>
              </a:rPr>
              <a:t>Very-High Resolution Radar and Optical Data Assessment (VH-RODA) - Annual</a:t>
            </a:r>
            <a:r>
              <a:rPr b="0" i="0" lang="en-GB" sz="2000" u="none" cap="none" strike="noStrike">
                <a:solidFill>
                  <a:srgbClr val="000000"/>
                </a:solidFill>
                <a:latin typeface="Montserrat"/>
                <a:ea typeface="Montserrat"/>
                <a:cs typeface="Montserrat"/>
                <a:sym typeface="Montserrat"/>
              </a:rPr>
              <a:t>: 16-20 November 2026, ESA ESRIN, Frascati, Italy</a:t>
            </a:r>
            <a:endParaRPr b="0" i="0" sz="1600" u="none" cap="none" strike="noStrike">
              <a:solidFill>
                <a:srgbClr val="000000"/>
              </a:solidFill>
              <a:latin typeface="Arial"/>
              <a:ea typeface="Arial"/>
              <a:cs typeface="Arial"/>
              <a:sym typeface="Arial"/>
            </a:endParaRPr>
          </a:p>
          <a:p>
            <a:pPr indent="-214313" lvl="0" marL="214313" marR="0" rtl="0" algn="l">
              <a:lnSpc>
                <a:spcPct val="150000"/>
              </a:lnSpc>
              <a:spcBef>
                <a:spcPts val="1800"/>
              </a:spcBef>
              <a:spcAft>
                <a:spcPts val="0"/>
              </a:spcAft>
              <a:buClr>
                <a:srgbClr val="000000"/>
              </a:buClr>
              <a:buSzPts val="2000"/>
              <a:buFont typeface="Montserrat"/>
              <a:buChar char="❖"/>
            </a:pPr>
            <a:r>
              <a:rPr b="1" i="0" lang="en-GB" sz="2000" u="none" cap="none" strike="noStrike">
                <a:solidFill>
                  <a:srgbClr val="000000"/>
                </a:solidFill>
                <a:latin typeface="Montserrat"/>
                <a:ea typeface="Montserrat"/>
                <a:cs typeface="Montserrat"/>
                <a:sym typeface="Montserrat"/>
              </a:rPr>
              <a:t>Joint Agency Commercial Imagery Evaluation (JACIE) – Annual</a:t>
            </a:r>
            <a:r>
              <a:rPr b="0" i="0" lang="en-GB" sz="2000" u="none" cap="none" strike="noStrike">
                <a:solidFill>
                  <a:srgbClr val="000000"/>
                </a:solidFill>
                <a:latin typeface="Montserrat"/>
                <a:ea typeface="Montserrat"/>
                <a:cs typeface="Montserrat"/>
                <a:sym typeface="Montserrat"/>
              </a:rPr>
              <a:t>: 5-9 April 2027, USGS Headquarters, Reston, USA</a:t>
            </a:r>
            <a:endParaRPr b="0" i="0" sz="2000" u="none" cap="none" strike="noStrike">
              <a:solidFill>
                <a:srgbClr val="000000"/>
              </a:solidFill>
              <a:latin typeface="Montserrat"/>
              <a:ea typeface="Montserrat"/>
              <a:cs typeface="Montserrat"/>
              <a:sym typeface="Montserrat"/>
            </a:endParaRPr>
          </a:p>
          <a:p>
            <a:pPr indent="-214313" lvl="0" marL="214313" marR="0" rtl="0" algn="l">
              <a:lnSpc>
                <a:spcPct val="150000"/>
              </a:lnSpc>
              <a:spcBef>
                <a:spcPts val="1800"/>
              </a:spcBef>
              <a:spcAft>
                <a:spcPts val="0"/>
              </a:spcAft>
              <a:buSzPts val="2000"/>
              <a:buFont typeface="Montserrat"/>
              <a:buChar char="❖"/>
            </a:pPr>
            <a:r>
              <a:rPr b="1" lang="en-GB" sz="2000">
                <a:latin typeface="Montserrat"/>
                <a:ea typeface="Montserrat"/>
                <a:cs typeface="Montserrat"/>
                <a:sym typeface="Montserrat"/>
              </a:rPr>
              <a:t>WGCV-55 Commercial Engagement Workshop</a:t>
            </a:r>
            <a:r>
              <a:rPr lang="en-GB" sz="2000">
                <a:latin typeface="Montserrat"/>
                <a:ea typeface="Montserrat"/>
                <a:cs typeface="Montserrat"/>
                <a:sym typeface="Montserrat"/>
              </a:rPr>
              <a:t> in Hyderabad, India, hosted by ISRO</a:t>
            </a:r>
            <a:endParaRPr sz="2000">
              <a:latin typeface="Montserrat"/>
              <a:ea typeface="Montserrat"/>
              <a:cs typeface="Montserrat"/>
              <a:sym typeface="Montserrat"/>
            </a:endParaRPr>
          </a:p>
          <a:p>
            <a:pPr indent="-100013" lvl="0" marL="214313" marR="0" rtl="0" algn="l">
              <a:lnSpc>
                <a:spcPct val="150000"/>
              </a:lnSpc>
              <a:spcBef>
                <a:spcPts val="1800"/>
              </a:spcBef>
              <a:spcAft>
                <a:spcPts val="0"/>
              </a:spcAft>
              <a:buClr>
                <a:srgbClr val="000000"/>
              </a:buClr>
              <a:buSzPts val="1800"/>
              <a:buFont typeface="Montserrat"/>
              <a:buNone/>
            </a:pPr>
            <a:r>
              <a:t/>
            </a:r>
            <a:endParaRPr b="0" i="0" sz="1800" u="none" cap="none" strike="noStrike">
              <a:solidFill>
                <a:srgbClr val="000000"/>
              </a:solidFill>
              <a:latin typeface="Montserrat"/>
              <a:ea typeface="Montserrat"/>
              <a:cs typeface="Montserrat"/>
              <a:sym typeface="Montserrat"/>
            </a:endParaRPr>
          </a:p>
        </p:txBody>
      </p:sp>
      <p:sp>
        <p:nvSpPr>
          <p:cNvPr id="1435" name="Google Shape;1435;p178"/>
          <p:cNvSpPr txBox="1"/>
          <p:nvPr/>
        </p:nvSpPr>
        <p:spPr>
          <a:xfrm>
            <a:off x="8151753" y="6222801"/>
            <a:ext cx="2354100" cy="377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GB">
                <a:latin typeface="Montserrat"/>
                <a:ea typeface="Montserrat"/>
                <a:cs typeface="Montserrat"/>
                <a:sym typeface="Montserrat"/>
              </a:rPr>
              <a:t>WGCV-55</a:t>
            </a:r>
            <a:endParaRPr b="0" i="0" sz="1400" u="none" cap="none" strike="noStrike">
              <a:solidFill>
                <a:srgbClr val="000000"/>
              </a:solidFill>
              <a:latin typeface="Montserrat"/>
              <a:ea typeface="Montserrat"/>
              <a:cs typeface="Montserrat"/>
              <a:sym typeface="Montserrat"/>
            </a:endParaRPr>
          </a:p>
        </p:txBody>
      </p:sp>
      <p:pic>
        <p:nvPicPr>
          <p:cNvPr id="1436" name="Google Shape;1436;p178"/>
          <p:cNvPicPr preferRelativeResize="0"/>
          <p:nvPr/>
        </p:nvPicPr>
        <p:blipFill rotWithShape="1">
          <a:blip r:embed="rId3">
            <a:alphaModFix/>
          </a:blip>
          <a:srcRect b="0" l="0" r="0" t="0"/>
          <a:stretch/>
        </p:blipFill>
        <p:spPr>
          <a:xfrm>
            <a:off x="6544047" y="3504195"/>
            <a:ext cx="5515028" cy="1005650"/>
          </a:xfrm>
          <a:prstGeom prst="rect">
            <a:avLst/>
          </a:prstGeom>
          <a:noFill/>
          <a:ln>
            <a:noFill/>
          </a:ln>
        </p:spPr>
      </p:pic>
      <p:pic>
        <p:nvPicPr>
          <p:cNvPr id="1437" name="Google Shape;1437;p178"/>
          <p:cNvPicPr preferRelativeResize="0"/>
          <p:nvPr/>
        </p:nvPicPr>
        <p:blipFill rotWithShape="1">
          <a:blip r:embed="rId4">
            <a:alphaModFix/>
          </a:blip>
          <a:srcRect b="0" l="0" r="0" t="24580"/>
          <a:stretch/>
        </p:blipFill>
        <p:spPr>
          <a:xfrm>
            <a:off x="6748638" y="1108178"/>
            <a:ext cx="5153676" cy="2079500"/>
          </a:xfrm>
          <a:prstGeom prst="rect">
            <a:avLst/>
          </a:prstGeom>
          <a:noFill/>
          <a:ln>
            <a:noFill/>
          </a:ln>
        </p:spPr>
      </p:pic>
      <p:pic>
        <p:nvPicPr>
          <p:cNvPr id="1438" name="Google Shape;1438;p178" title="IMG-20250708-WA0007.jpg"/>
          <p:cNvPicPr preferRelativeResize="0"/>
          <p:nvPr/>
        </p:nvPicPr>
        <p:blipFill rotWithShape="1">
          <a:blip r:embed="rId5">
            <a:alphaModFix/>
          </a:blip>
          <a:srcRect b="13364" l="0" r="0" t="32114"/>
          <a:stretch/>
        </p:blipFill>
        <p:spPr>
          <a:xfrm>
            <a:off x="6845700" y="4794329"/>
            <a:ext cx="4938752" cy="151467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2" name="Shape 1442"/>
        <p:cNvGrpSpPr/>
        <p:nvPr/>
      </p:nvGrpSpPr>
      <p:grpSpPr>
        <a:xfrm>
          <a:off x="0" y="0"/>
          <a:ext cx="0" cy="0"/>
          <a:chOff x="0" y="0"/>
          <a:chExt cx="0" cy="0"/>
        </a:xfrm>
      </p:grpSpPr>
      <p:pic>
        <p:nvPicPr>
          <p:cNvPr id="1443" name="Google Shape;1443;p179"/>
          <p:cNvPicPr preferRelativeResize="0"/>
          <p:nvPr/>
        </p:nvPicPr>
        <p:blipFill rotWithShape="1">
          <a:blip r:embed="rId3">
            <a:alphaModFix/>
          </a:blip>
          <a:srcRect b="0" l="0" r="0" t="0"/>
          <a:stretch/>
        </p:blipFill>
        <p:spPr>
          <a:xfrm>
            <a:off x="6432200" y="1301425"/>
            <a:ext cx="5544799" cy="2965026"/>
          </a:xfrm>
          <a:prstGeom prst="rect">
            <a:avLst/>
          </a:prstGeom>
          <a:noFill/>
          <a:ln cap="flat" cmpd="sng" w="19050">
            <a:solidFill>
              <a:srgbClr val="44546A"/>
            </a:solidFill>
            <a:prstDash val="solid"/>
            <a:round/>
            <a:headEnd len="sm" w="sm" type="none"/>
            <a:tailEnd len="sm" w="sm" type="none"/>
          </a:ln>
          <a:effectLst>
            <a:outerShdw blurRad="57150" rotWithShape="0" algn="bl" dir="2700000" dist="19050">
              <a:srgbClr val="000000">
                <a:alpha val="50200"/>
              </a:srgbClr>
            </a:outerShdw>
          </a:effectLst>
        </p:spPr>
      </p:pic>
      <p:sp>
        <p:nvSpPr>
          <p:cNvPr id="1444" name="Google Shape;1444;p179"/>
          <p:cNvSpPr txBox="1"/>
          <p:nvPr/>
        </p:nvSpPr>
        <p:spPr>
          <a:xfrm>
            <a:off x="94025" y="1182974"/>
            <a:ext cx="6360000" cy="5264100"/>
          </a:xfrm>
          <a:prstGeom prst="rect">
            <a:avLst/>
          </a:prstGeom>
          <a:noFill/>
          <a:ln>
            <a:noFill/>
          </a:ln>
        </p:spPr>
        <p:txBody>
          <a:bodyPr anchorCtr="0" anchor="t" bIns="45700" lIns="91425" spcFirstLastPara="1" rIns="91425" wrap="square" tIns="45700">
            <a:spAutoFit/>
          </a:bodyPr>
          <a:lstStyle/>
          <a:p>
            <a:pPr indent="-342900" lvl="0" marL="457200" marR="0" rtl="0" algn="l">
              <a:lnSpc>
                <a:spcPct val="150000"/>
              </a:lnSpc>
              <a:spcBef>
                <a:spcPts val="1800"/>
              </a:spcBef>
              <a:spcAft>
                <a:spcPts val="0"/>
              </a:spcAft>
              <a:buClr>
                <a:srgbClr val="000000"/>
              </a:buClr>
              <a:buSzPts val="1800"/>
              <a:buFont typeface="Montserrat"/>
              <a:buChar char="●"/>
            </a:pPr>
            <a:r>
              <a:rPr b="0" i="0" lang="en-GB" sz="1800" u="none" cap="none" strike="noStrike">
                <a:solidFill>
                  <a:srgbClr val="000000"/>
                </a:solidFill>
                <a:latin typeface="Montserrat"/>
                <a:ea typeface="Montserrat"/>
                <a:cs typeface="Montserrat"/>
                <a:sym typeface="Montserrat"/>
              </a:rPr>
              <a:t>Free and open service providing continuously updated archive of TOA reflectances from a network of sites worldwide</a:t>
            </a:r>
            <a:endParaRPr b="0" i="0" sz="1800" u="none" cap="none" strike="noStrike">
              <a:solidFill>
                <a:srgbClr val="000000"/>
              </a:solidFill>
              <a:latin typeface="Montserrat"/>
              <a:ea typeface="Montserrat"/>
              <a:cs typeface="Montserrat"/>
              <a:sym typeface="Montserrat"/>
            </a:endParaRPr>
          </a:p>
          <a:p>
            <a:pPr indent="-342900" lvl="0" marL="457200" marR="0" rtl="0" algn="l">
              <a:lnSpc>
                <a:spcPct val="150000"/>
              </a:lnSpc>
              <a:spcBef>
                <a:spcPts val="1800"/>
              </a:spcBef>
              <a:spcAft>
                <a:spcPts val="0"/>
              </a:spcAft>
              <a:buClr>
                <a:srgbClr val="000000"/>
              </a:buClr>
              <a:buSzPts val="1800"/>
              <a:buFont typeface="Montserrat"/>
              <a:buChar char="●"/>
            </a:pPr>
            <a:r>
              <a:rPr b="0" i="0" lang="en-GB" sz="1800" u="none" cap="none" strike="noStrike">
                <a:solidFill>
                  <a:srgbClr val="000000"/>
                </a:solidFill>
                <a:latin typeface="Montserrat"/>
                <a:ea typeface="Montserrat"/>
                <a:cs typeface="Montserrat"/>
                <a:sym typeface="Montserrat"/>
              </a:rPr>
              <a:t>SI traceable, in-situ-derived data at 10 nm sampling interval provided every 30 minutes</a:t>
            </a:r>
            <a:endParaRPr b="0" i="0" sz="1800" u="none" cap="none" strike="noStrike">
              <a:solidFill>
                <a:srgbClr val="000000"/>
              </a:solidFill>
              <a:latin typeface="Montserrat"/>
              <a:ea typeface="Montserrat"/>
              <a:cs typeface="Montserrat"/>
              <a:sym typeface="Montserrat"/>
            </a:endParaRPr>
          </a:p>
          <a:p>
            <a:pPr indent="-342900" lvl="0" marL="457200" marR="0" rtl="0" algn="l">
              <a:lnSpc>
                <a:spcPct val="150000"/>
              </a:lnSpc>
              <a:spcBef>
                <a:spcPts val="1800"/>
              </a:spcBef>
              <a:spcAft>
                <a:spcPts val="0"/>
              </a:spcAft>
              <a:buClr>
                <a:srgbClr val="000000"/>
              </a:buClr>
              <a:buSzPts val="1800"/>
              <a:buFont typeface="Montserrat"/>
              <a:buChar char="●"/>
            </a:pPr>
            <a:r>
              <a:rPr b="0" i="0" lang="en-GB" sz="1800" u="none" cap="none" strike="noStrike">
                <a:solidFill>
                  <a:srgbClr val="000000"/>
                </a:solidFill>
                <a:latin typeface="Montserrat"/>
                <a:ea typeface="Montserrat"/>
                <a:cs typeface="Montserrat"/>
                <a:sym typeface="Montserrat"/>
              </a:rPr>
              <a:t>Suitable for VIS-SWIR sensors (380 - 2500 nm)</a:t>
            </a:r>
            <a:endParaRPr b="0" i="0" sz="1800" u="none" cap="none" strike="noStrike">
              <a:solidFill>
                <a:srgbClr val="000000"/>
              </a:solidFill>
              <a:latin typeface="Montserrat"/>
              <a:ea typeface="Montserrat"/>
              <a:cs typeface="Montserrat"/>
              <a:sym typeface="Montserrat"/>
            </a:endParaRPr>
          </a:p>
          <a:p>
            <a:pPr indent="-342900" lvl="0" marL="457200" marR="0" rtl="0" algn="l">
              <a:lnSpc>
                <a:spcPct val="150000"/>
              </a:lnSpc>
              <a:spcBef>
                <a:spcPts val="1800"/>
              </a:spcBef>
              <a:spcAft>
                <a:spcPts val="0"/>
              </a:spcAft>
              <a:buClr>
                <a:srgbClr val="000000"/>
              </a:buClr>
              <a:buSzPts val="1800"/>
              <a:buFont typeface="Montserrat"/>
              <a:buChar char="●"/>
            </a:pPr>
            <a:r>
              <a:rPr b="0" i="0" lang="en-GB" sz="1800" u="none" cap="none" strike="noStrike">
                <a:solidFill>
                  <a:srgbClr val="000000"/>
                </a:solidFill>
                <a:latin typeface="Montserrat"/>
                <a:ea typeface="Montserrat"/>
                <a:cs typeface="Montserrat"/>
                <a:sym typeface="Montserrat"/>
              </a:rPr>
              <a:t>&gt;1500 registered users, 6 operational sites (3 under review), 12 year archive </a:t>
            </a:r>
            <a:endParaRPr b="0" i="0" sz="1800" u="none" cap="none" strike="noStrike">
              <a:solidFill>
                <a:srgbClr val="000000"/>
              </a:solidFill>
              <a:latin typeface="Montserrat"/>
              <a:ea typeface="Montserrat"/>
              <a:cs typeface="Montserrat"/>
              <a:sym typeface="Montserrat"/>
            </a:endParaRPr>
          </a:p>
          <a:p>
            <a:pPr indent="-342900" lvl="0" marL="457200" marR="0" rtl="0" algn="l">
              <a:lnSpc>
                <a:spcPct val="150000"/>
              </a:lnSpc>
              <a:spcBef>
                <a:spcPts val="1800"/>
              </a:spcBef>
              <a:spcAft>
                <a:spcPts val="0"/>
              </a:spcAft>
              <a:buClr>
                <a:srgbClr val="000000"/>
              </a:buClr>
              <a:buSzPts val="1800"/>
              <a:buFont typeface="Montserrat"/>
              <a:buChar char="●"/>
            </a:pPr>
            <a:r>
              <a:rPr b="1" i="0" lang="en-GB" sz="1800" u="none" cap="none" strike="noStrike">
                <a:solidFill>
                  <a:srgbClr val="000000"/>
                </a:solidFill>
                <a:latin typeface="Montserrat"/>
                <a:ea typeface="Montserrat"/>
                <a:cs typeface="Montserrat"/>
                <a:sym typeface="Montserrat"/>
              </a:rPr>
              <a:t>Site submissions encouraged!</a:t>
            </a:r>
            <a:endParaRPr b="1" i="0" sz="1400" u="none" cap="none" strike="noStrike">
              <a:solidFill>
                <a:srgbClr val="000000"/>
              </a:solidFill>
              <a:latin typeface="Arial"/>
              <a:ea typeface="Arial"/>
              <a:cs typeface="Arial"/>
              <a:sym typeface="Arial"/>
            </a:endParaRPr>
          </a:p>
          <a:p>
            <a:pPr indent="-342900" lvl="1" marL="914400" marR="0" rtl="0" algn="l">
              <a:lnSpc>
                <a:spcPct val="150000"/>
              </a:lnSpc>
              <a:spcBef>
                <a:spcPts val="1800"/>
              </a:spcBef>
              <a:spcAft>
                <a:spcPts val="0"/>
              </a:spcAft>
              <a:buClr>
                <a:srgbClr val="000000"/>
              </a:buClr>
              <a:buSzPts val="1800"/>
              <a:buFont typeface="Montserrat"/>
              <a:buChar char="○"/>
            </a:pPr>
            <a:r>
              <a:rPr b="0" i="0" lang="en-GB" sz="1800" u="sng" cap="none" strike="noStrike">
                <a:solidFill>
                  <a:schemeClr val="hlink"/>
                </a:solidFill>
                <a:latin typeface="Montserrat"/>
                <a:ea typeface="Montserrat"/>
                <a:cs typeface="Montserrat"/>
                <a:sym typeface="Montserrat"/>
                <a:hlinkClick r:id="rId4"/>
              </a:rPr>
              <a:t>radcalnet.org</a:t>
            </a:r>
            <a:r>
              <a:rPr b="0" i="0" lang="en-GB" sz="1800" u="none" cap="none" strike="noStrike">
                <a:solidFill>
                  <a:srgbClr val="000000"/>
                </a:solidFill>
                <a:latin typeface="Montserrat"/>
                <a:ea typeface="Montserrat"/>
                <a:cs typeface="Montserrat"/>
                <a:sym typeface="Montserrat"/>
              </a:rPr>
              <a:t> </a:t>
            </a:r>
            <a:endParaRPr b="0" i="0" sz="1800" u="none" cap="none" strike="noStrike">
              <a:solidFill>
                <a:srgbClr val="000000"/>
              </a:solidFill>
              <a:latin typeface="Montserrat"/>
              <a:ea typeface="Montserrat"/>
              <a:cs typeface="Montserrat"/>
              <a:sym typeface="Montserrat"/>
            </a:endParaRPr>
          </a:p>
        </p:txBody>
      </p:sp>
      <p:sp>
        <p:nvSpPr>
          <p:cNvPr id="1445" name="Google Shape;1445;p179"/>
          <p:cNvSpPr txBox="1"/>
          <p:nvPr/>
        </p:nvSpPr>
        <p:spPr>
          <a:xfrm>
            <a:off x="94024" y="205100"/>
            <a:ext cx="10098600" cy="600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300"/>
              <a:buFont typeface="Arial"/>
              <a:buNone/>
            </a:pPr>
            <a:r>
              <a:rPr b="0" i="0" lang="en-GB" sz="3300" u="none" cap="none" strike="noStrike">
                <a:solidFill>
                  <a:srgbClr val="FFFFFF"/>
                </a:solidFill>
                <a:latin typeface="Montserrat"/>
                <a:ea typeface="Montserrat"/>
                <a:cs typeface="Montserrat"/>
                <a:sym typeface="Montserrat"/>
              </a:rPr>
              <a:t>Radiometric Calibration Network (RadCalNet)</a:t>
            </a:r>
            <a:endParaRPr b="0" i="0" sz="300" u="none" cap="none" strike="noStrike">
              <a:solidFill>
                <a:srgbClr val="000000"/>
              </a:solidFill>
              <a:latin typeface="Montserrat"/>
              <a:ea typeface="Montserrat"/>
              <a:cs typeface="Montserrat"/>
              <a:sym typeface="Montserrat"/>
            </a:endParaRPr>
          </a:p>
        </p:txBody>
      </p:sp>
      <p:pic>
        <p:nvPicPr>
          <p:cNvPr descr="Picture 12, Picture" id="1446" name="Google Shape;1446;p179"/>
          <p:cNvPicPr preferRelativeResize="0"/>
          <p:nvPr/>
        </p:nvPicPr>
        <p:blipFill rotWithShape="1">
          <a:blip r:embed="rId5">
            <a:alphaModFix/>
          </a:blip>
          <a:srcRect b="0" l="0" r="0" t="0"/>
          <a:stretch/>
        </p:blipFill>
        <p:spPr>
          <a:xfrm>
            <a:off x="6413101" y="4602108"/>
            <a:ext cx="1839787" cy="1434637"/>
          </a:xfrm>
          <a:prstGeom prst="rect">
            <a:avLst/>
          </a:prstGeom>
          <a:noFill/>
          <a:ln>
            <a:noFill/>
          </a:ln>
        </p:spPr>
      </p:pic>
      <p:pic>
        <p:nvPicPr>
          <p:cNvPr descr="Picture 5, Picture" id="1447" name="Google Shape;1447;p179"/>
          <p:cNvPicPr preferRelativeResize="0"/>
          <p:nvPr/>
        </p:nvPicPr>
        <p:blipFill rotWithShape="1">
          <a:blip r:embed="rId6">
            <a:alphaModFix/>
          </a:blip>
          <a:srcRect b="0" l="0" r="0" t="0"/>
          <a:stretch/>
        </p:blipFill>
        <p:spPr>
          <a:xfrm>
            <a:off x="8326662" y="4602112"/>
            <a:ext cx="2161251" cy="1434625"/>
          </a:xfrm>
          <a:prstGeom prst="rect">
            <a:avLst/>
          </a:prstGeom>
          <a:noFill/>
          <a:ln>
            <a:noFill/>
          </a:ln>
        </p:spPr>
      </p:pic>
      <p:pic>
        <p:nvPicPr>
          <p:cNvPr id="1448" name="Google Shape;1448;p179"/>
          <p:cNvPicPr preferRelativeResize="0"/>
          <p:nvPr/>
        </p:nvPicPr>
        <p:blipFill rotWithShape="1">
          <a:blip r:embed="rId7">
            <a:alphaModFix/>
          </a:blip>
          <a:srcRect b="8" l="0" r="0" t="20853"/>
          <a:stretch/>
        </p:blipFill>
        <p:spPr>
          <a:xfrm>
            <a:off x="10561675" y="4573985"/>
            <a:ext cx="1434425" cy="1490893"/>
          </a:xfrm>
          <a:prstGeom prst="rect">
            <a:avLst/>
          </a:prstGeom>
          <a:noFill/>
          <a:ln>
            <a:noFill/>
          </a:ln>
        </p:spPr>
      </p:pic>
      <p:sp>
        <p:nvSpPr>
          <p:cNvPr id="1449" name="Google Shape;1449;p179"/>
          <p:cNvSpPr txBox="1"/>
          <p:nvPr/>
        </p:nvSpPr>
        <p:spPr>
          <a:xfrm>
            <a:off x="6631601" y="6064886"/>
            <a:ext cx="1397400" cy="382200"/>
          </a:xfrm>
          <a:prstGeom prst="rect">
            <a:avLst/>
          </a:prstGeom>
          <a:noFill/>
          <a:ln>
            <a:noFill/>
          </a:ln>
        </p:spPr>
        <p:txBody>
          <a:bodyPr anchorCtr="0" anchor="t" bIns="22675" lIns="45375" spcFirstLastPara="1" rIns="45375" wrap="square" tIns="22675">
            <a:spAutoFit/>
          </a:bodyPr>
          <a:lstStyle/>
          <a:p>
            <a:pPr indent="0" lvl="0" marL="0" marR="0" rtl="0" algn="ctr">
              <a:lnSpc>
                <a:spcPct val="100000"/>
              </a:lnSpc>
              <a:spcBef>
                <a:spcPts val="0"/>
              </a:spcBef>
              <a:spcAft>
                <a:spcPts val="0"/>
              </a:spcAft>
              <a:buClr>
                <a:srgbClr val="000000"/>
              </a:buClr>
              <a:buSzPts val="1093"/>
              <a:buFont typeface="Arial"/>
              <a:buNone/>
            </a:pPr>
            <a:r>
              <a:rPr b="0" i="0" lang="en-GB" sz="1093" u="none" cap="none" strike="noStrike">
                <a:solidFill>
                  <a:srgbClr val="000000"/>
                </a:solidFill>
                <a:latin typeface="Montserrat"/>
                <a:ea typeface="Montserrat"/>
                <a:cs typeface="Montserrat"/>
                <a:sym typeface="Montserrat"/>
              </a:rPr>
              <a:t>ERUS  (South Dakota)</a:t>
            </a:r>
            <a:endParaRPr b="0" i="0" sz="895" u="none" cap="none" strike="noStrike">
              <a:solidFill>
                <a:srgbClr val="000000"/>
              </a:solidFill>
              <a:latin typeface="Montserrat"/>
              <a:ea typeface="Montserrat"/>
              <a:cs typeface="Montserrat"/>
              <a:sym typeface="Montserrat"/>
            </a:endParaRPr>
          </a:p>
        </p:txBody>
      </p:sp>
      <p:sp>
        <p:nvSpPr>
          <p:cNvPr id="1450" name="Google Shape;1450;p179"/>
          <p:cNvSpPr txBox="1"/>
          <p:nvPr/>
        </p:nvSpPr>
        <p:spPr>
          <a:xfrm>
            <a:off x="8524790" y="6064876"/>
            <a:ext cx="1667700" cy="382200"/>
          </a:xfrm>
          <a:prstGeom prst="rect">
            <a:avLst/>
          </a:prstGeom>
          <a:noFill/>
          <a:ln>
            <a:noFill/>
          </a:ln>
        </p:spPr>
        <p:txBody>
          <a:bodyPr anchorCtr="0" anchor="t" bIns="22675" lIns="45375" spcFirstLastPara="1" rIns="45375" wrap="square" tIns="22675">
            <a:spAutoFit/>
          </a:bodyPr>
          <a:lstStyle/>
          <a:p>
            <a:pPr indent="0" lvl="0" marL="0" marR="0" rtl="0" algn="ctr">
              <a:lnSpc>
                <a:spcPct val="100000"/>
              </a:lnSpc>
              <a:spcBef>
                <a:spcPts val="0"/>
              </a:spcBef>
              <a:spcAft>
                <a:spcPts val="0"/>
              </a:spcAft>
              <a:buClr>
                <a:srgbClr val="000000"/>
              </a:buClr>
              <a:buSzPts val="1093"/>
              <a:buFont typeface="Arial"/>
              <a:buNone/>
            </a:pPr>
            <a:r>
              <a:rPr b="0" i="0" lang="en-GB" sz="1093" u="none" cap="none" strike="noStrike">
                <a:solidFill>
                  <a:srgbClr val="000000"/>
                </a:solidFill>
                <a:latin typeface="Montserrat"/>
                <a:ea typeface="Montserrat"/>
                <a:cs typeface="Montserrat"/>
                <a:sym typeface="Montserrat"/>
              </a:rPr>
              <a:t>GHNA  (Hypernets Gobabeb)</a:t>
            </a:r>
            <a:endParaRPr b="0" i="0" sz="895" u="none" cap="none" strike="noStrike">
              <a:solidFill>
                <a:srgbClr val="000000"/>
              </a:solidFill>
              <a:latin typeface="Montserrat"/>
              <a:ea typeface="Montserrat"/>
              <a:cs typeface="Montserrat"/>
              <a:sym typeface="Montserrat"/>
            </a:endParaRPr>
          </a:p>
        </p:txBody>
      </p:sp>
      <p:sp>
        <p:nvSpPr>
          <p:cNvPr id="1451" name="Google Shape;1451;p179"/>
          <p:cNvSpPr txBox="1"/>
          <p:nvPr/>
        </p:nvSpPr>
        <p:spPr>
          <a:xfrm>
            <a:off x="10598708" y="6064884"/>
            <a:ext cx="1397400" cy="382200"/>
          </a:xfrm>
          <a:prstGeom prst="rect">
            <a:avLst/>
          </a:prstGeom>
          <a:noFill/>
          <a:ln>
            <a:noFill/>
          </a:ln>
        </p:spPr>
        <p:txBody>
          <a:bodyPr anchorCtr="0" anchor="t" bIns="22675" lIns="45375" spcFirstLastPara="1" rIns="45375" wrap="square" tIns="22675">
            <a:spAutoFit/>
          </a:bodyPr>
          <a:lstStyle/>
          <a:p>
            <a:pPr indent="0" lvl="0" marL="0" marR="0" rtl="0" algn="ctr">
              <a:lnSpc>
                <a:spcPct val="100000"/>
              </a:lnSpc>
              <a:spcBef>
                <a:spcPts val="0"/>
              </a:spcBef>
              <a:spcAft>
                <a:spcPts val="0"/>
              </a:spcAft>
              <a:buClr>
                <a:srgbClr val="000000"/>
              </a:buClr>
              <a:buSzPts val="1093"/>
              <a:buFont typeface="Arial"/>
              <a:buNone/>
            </a:pPr>
            <a:r>
              <a:rPr b="0" i="0" lang="en-GB" sz="1093" u="none" cap="none" strike="noStrike">
                <a:solidFill>
                  <a:srgbClr val="000000"/>
                </a:solidFill>
                <a:latin typeface="Montserrat"/>
                <a:ea typeface="Montserrat"/>
                <a:cs typeface="Montserrat"/>
                <a:sym typeface="Montserrat"/>
              </a:rPr>
              <a:t>GOCN (Gobi Desert)</a:t>
            </a:r>
            <a:endParaRPr b="0" i="0" sz="895"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5" name="Shape 1455"/>
        <p:cNvGrpSpPr/>
        <p:nvPr/>
      </p:nvGrpSpPr>
      <p:grpSpPr>
        <a:xfrm>
          <a:off x="0" y="0"/>
          <a:ext cx="0" cy="0"/>
          <a:chOff x="0" y="0"/>
          <a:chExt cx="0" cy="0"/>
        </a:xfrm>
      </p:grpSpPr>
      <p:sp>
        <p:nvSpPr>
          <p:cNvPr id="1456" name="Google Shape;1456;p180"/>
          <p:cNvSpPr txBox="1"/>
          <p:nvPr/>
        </p:nvSpPr>
        <p:spPr>
          <a:xfrm>
            <a:off x="147100" y="1199575"/>
            <a:ext cx="6818400" cy="5033400"/>
          </a:xfrm>
          <a:prstGeom prst="rect">
            <a:avLst/>
          </a:prstGeom>
          <a:noFill/>
          <a:ln>
            <a:noFill/>
          </a:ln>
        </p:spPr>
        <p:txBody>
          <a:bodyPr anchorCtr="0" anchor="t" bIns="45700" lIns="91425" spcFirstLastPara="1" rIns="91425" wrap="square" tIns="45700">
            <a:spAutoFit/>
          </a:bodyPr>
          <a:lstStyle/>
          <a:p>
            <a:pPr indent="-342900" lvl="0" marL="457200" marR="0" rtl="0" algn="l">
              <a:lnSpc>
                <a:spcPct val="150000"/>
              </a:lnSpc>
              <a:spcBef>
                <a:spcPts val="1800"/>
              </a:spcBef>
              <a:spcAft>
                <a:spcPts val="0"/>
              </a:spcAft>
              <a:buClr>
                <a:srgbClr val="000000"/>
              </a:buClr>
              <a:buSzPts val="1800"/>
              <a:buFont typeface="Montserrat"/>
              <a:buChar char="●"/>
            </a:pPr>
            <a:r>
              <a:rPr b="0" i="0" lang="en-GB" sz="1800" u="none" cap="none" strike="noStrike">
                <a:solidFill>
                  <a:srgbClr val="000000"/>
                </a:solidFill>
                <a:latin typeface="Montserrat"/>
                <a:ea typeface="Montserrat"/>
                <a:cs typeface="Montserrat"/>
                <a:sym typeface="Montserrat"/>
              </a:rPr>
              <a:t>SARCalNet Database: consistent dissemination of reliable and standardised information about SAR calibration sites and targets</a:t>
            </a:r>
            <a:endParaRPr b="0" i="0" sz="1800" u="none" cap="none" strike="noStrike">
              <a:solidFill>
                <a:srgbClr val="000000"/>
              </a:solidFill>
              <a:latin typeface="Montserrat"/>
              <a:ea typeface="Montserrat"/>
              <a:cs typeface="Montserrat"/>
              <a:sym typeface="Montserrat"/>
            </a:endParaRPr>
          </a:p>
          <a:p>
            <a:pPr indent="-342900" lvl="0" marL="457200" marR="0" rtl="0" algn="l">
              <a:lnSpc>
                <a:spcPct val="150000"/>
              </a:lnSpc>
              <a:spcBef>
                <a:spcPts val="1800"/>
              </a:spcBef>
              <a:spcAft>
                <a:spcPts val="0"/>
              </a:spcAft>
              <a:buClr>
                <a:srgbClr val="000000"/>
              </a:buClr>
              <a:buSzPts val="1800"/>
              <a:buFont typeface="Montserrat"/>
              <a:buChar char="●"/>
            </a:pPr>
            <a:r>
              <a:rPr b="0" i="0" lang="en-GB" sz="1800" u="none" cap="none" strike="noStrike">
                <a:solidFill>
                  <a:srgbClr val="000000"/>
                </a:solidFill>
                <a:latin typeface="Montserrat"/>
                <a:ea typeface="Montserrat"/>
                <a:cs typeface="Montserrat"/>
                <a:sym typeface="Montserrat"/>
              </a:rPr>
              <a:t>SARCalNet Library: requirements for calibration and image analysis, sample datasets, tools, and a glossary of SAR terminology.</a:t>
            </a:r>
            <a:endParaRPr b="0" i="0" sz="1800" u="none" cap="none" strike="noStrike">
              <a:solidFill>
                <a:srgbClr val="000000"/>
              </a:solidFill>
              <a:latin typeface="Montserrat"/>
              <a:ea typeface="Montserrat"/>
              <a:cs typeface="Montserrat"/>
              <a:sym typeface="Montserrat"/>
            </a:endParaRPr>
          </a:p>
          <a:p>
            <a:pPr indent="-342900" lvl="0" marL="457200" marR="0" rtl="0" algn="l">
              <a:lnSpc>
                <a:spcPct val="150000"/>
              </a:lnSpc>
              <a:spcBef>
                <a:spcPts val="1800"/>
              </a:spcBef>
              <a:spcAft>
                <a:spcPts val="0"/>
              </a:spcAft>
              <a:buClr>
                <a:srgbClr val="000000"/>
              </a:buClr>
              <a:buSzPts val="1800"/>
              <a:buFont typeface="Montserrat"/>
              <a:buChar char="●"/>
            </a:pPr>
            <a:r>
              <a:rPr b="0" i="0" lang="en-GB" sz="1800" u="none" cap="none" strike="noStrike">
                <a:solidFill>
                  <a:srgbClr val="000000"/>
                </a:solidFill>
                <a:latin typeface="Montserrat"/>
                <a:ea typeface="Montserrat"/>
                <a:cs typeface="Montserrat"/>
                <a:sym typeface="Montserrat"/>
              </a:rPr>
              <a:t>&gt;240 targets across 38 sites and ten countries</a:t>
            </a:r>
            <a:endParaRPr b="0" i="0" sz="1800" u="none" cap="none" strike="noStrike">
              <a:solidFill>
                <a:srgbClr val="000000"/>
              </a:solidFill>
              <a:latin typeface="Montserrat"/>
              <a:ea typeface="Montserrat"/>
              <a:cs typeface="Montserrat"/>
              <a:sym typeface="Montserrat"/>
            </a:endParaRPr>
          </a:p>
          <a:p>
            <a:pPr indent="-342900" lvl="0" marL="457200" marR="0" rtl="0" algn="l">
              <a:lnSpc>
                <a:spcPct val="150000"/>
              </a:lnSpc>
              <a:spcBef>
                <a:spcPts val="1800"/>
              </a:spcBef>
              <a:spcAft>
                <a:spcPts val="0"/>
              </a:spcAft>
              <a:buClr>
                <a:srgbClr val="000000"/>
              </a:buClr>
              <a:buSzPts val="1800"/>
              <a:buFont typeface="Montserrat"/>
              <a:buChar char="●"/>
            </a:pPr>
            <a:r>
              <a:rPr b="0" i="0" lang="en-GB" sz="1800" u="none" cap="none" strike="noStrike">
                <a:solidFill>
                  <a:srgbClr val="000000"/>
                </a:solidFill>
                <a:latin typeface="Montserrat"/>
                <a:ea typeface="Montserrat"/>
                <a:cs typeface="Montserrat"/>
                <a:sym typeface="Montserrat"/>
              </a:rPr>
              <a:t>Managed by the WGCV SAR Subgroup</a:t>
            </a:r>
            <a:endParaRPr b="0" i="0" sz="1800" u="none" cap="none" strike="noStrike">
              <a:solidFill>
                <a:srgbClr val="000000"/>
              </a:solidFill>
              <a:latin typeface="Montserrat"/>
              <a:ea typeface="Montserrat"/>
              <a:cs typeface="Montserrat"/>
              <a:sym typeface="Montserrat"/>
            </a:endParaRPr>
          </a:p>
          <a:p>
            <a:pPr indent="-342900" lvl="0" marL="457200" marR="0" rtl="0" algn="l">
              <a:lnSpc>
                <a:spcPct val="150000"/>
              </a:lnSpc>
              <a:spcBef>
                <a:spcPts val="1800"/>
              </a:spcBef>
              <a:spcAft>
                <a:spcPts val="0"/>
              </a:spcAft>
              <a:buClr>
                <a:srgbClr val="000000"/>
              </a:buClr>
              <a:buSzPts val="1800"/>
              <a:buFont typeface="Montserrat"/>
              <a:buChar char="●"/>
            </a:pPr>
            <a:r>
              <a:rPr b="0" i="0" lang="en-GB" sz="1800" u="none" cap="none" strike="noStrike">
                <a:solidFill>
                  <a:srgbClr val="000000"/>
                </a:solidFill>
                <a:latin typeface="Montserrat"/>
                <a:ea typeface="Montserrat"/>
                <a:cs typeface="Montserrat"/>
                <a:sym typeface="Montserrat"/>
              </a:rPr>
              <a:t>Self-assessment and submission criteria available at </a:t>
            </a:r>
            <a:r>
              <a:rPr b="0" i="0" lang="en-GB" sz="1800" u="sng" cap="none" strike="noStrike">
                <a:solidFill>
                  <a:srgbClr val="0563C1"/>
                </a:solidFill>
                <a:latin typeface="Montserrat"/>
                <a:ea typeface="Montserrat"/>
                <a:cs typeface="Montserrat"/>
                <a:sym typeface="Montserrat"/>
                <a:hlinkClick r:id="rId3">
                  <a:extLst>
                    <a:ext uri="{A12FA001-AC4F-418D-AE19-62706E023703}">
                      <ahyp:hlinkClr val="tx"/>
                    </a:ext>
                  </a:extLst>
                </a:hlinkClick>
              </a:rPr>
              <a:t>sarcalnet.org</a:t>
            </a:r>
            <a:r>
              <a:rPr b="1" i="0" lang="en-GB" sz="1800" u="none" cap="none" strike="noStrike">
                <a:solidFill>
                  <a:srgbClr val="000000"/>
                </a:solidFill>
                <a:latin typeface="Montserrat"/>
                <a:ea typeface="Montserrat"/>
                <a:cs typeface="Montserrat"/>
                <a:sym typeface="Montserrat"/>
              </a:rPr>
              <a:t> </a:t>
            </a:r>
            <a:endParaRPr b="0" i="0" sz="1800" u="none" cap="none" strike="noStrike">
              <a:solidFill>
                <a:srgbClr val="000000"/>
              </a:solidFill>
              <a:latin typeface="Montserrat"/>
              <a:ea typeface="Montserrat"/>
              <a:cs typeface="Montserrat"/>
              <a:sym typeface="Montserrat"/>
            </a:endParaRPr>
          </a:p>
        </p:txBody>
      </p:sp>
      <p:pic>
        <p:nvPicPr>
          <p:cNvPr id="1457" name="Google Shape;1457;p180"/>
          <p:cNvPicPr preferRelativeResize="0"/>
          <p:nvPr/>
        </p:nvPicPr>
        <p:blipFill rotWithShape="1">
          <a:blip r:embed="rId4">
            <a:alphaModFix/>
          </a:blip>
          <a:srcRect b="0" l="0" r="0" t="0"/>
          <a:stretch/>
        </p:blipFill>
        <p:spPr>
          <a:xfrm>
            <a:off x="7333300" y="1122450"/>
            <a:ext cx="3889549" cy="2208775"/>
          </a:xfrm>
          <a:prstGeom prst="rect">
            <a:avLst/>
          </a:prstGeom>
          <a:noFill/>
          <a:ln>
            <a:noFill/>
          </a:ln>
        </p:spPr>
      </p:pic>
      <p:sp>
        <p:nvSpPr>
          <p:cNvPr id="1458" name="Google Shape;1458;p180"/>
          <p:cNvSpPr txBox="1"/>
          <p:nvPr/>
        </p:nvSpPr>
        <p:spPr>
          <a:xfrm>
            <a:off x="94025" y="205100"/>
            <a:ext cx="9755100" cy="600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300"/>
              <a:buFont typeface="Arial"/>
              <a:buNone/>
            </a:pPr>
            <a:r>
              <a:rPr b="0" i="0" lang="en-GB" sz="3300" u="none" cap="none" strike="noStrike">
                <a:solidFill>
                  <a:srgbClr val="FFFFFF"/>
                </a:solidFill>
                <a:latin typeface="Montserrat"/>
                <a:ea typeface="Montserrat"/>
                <a:cs typeface="Montserrat"/>
                <a:sym typeface="Montserrat"/>
              </a:rPr>
              <a:t>SAR Calibration Network (SARCalNet)</a:t>
            </a:r>
            <a:endParaRPr b="0" i="0" sz="300" u="none" cap="none" strike="noStrike">
              <a:solidFill>
                <a:srgbClr val="000000"/>
              </a:solidFill>
              <a:latin typeface="Montserrat"/>
              <a:ea typeface="Montserrat"/>
              <a:cs typeface="Montserrat"/>
              <a:sym typeface="Montserrat"/>
            </a:endParaRPr>
          </a:p>
        </p:txBody>
      </p:sp>
      <p:pic>
        <p:nvPicPr>
          <p:cNvPr id="1459" name="Google Shape;1459;p180"/>
          <p:cNvPicPr preferRelativeResize="0"/>
          <p:nvPr/>
        </p:nvPicPr>
        <p:blipFill rotWithShape="1">
          <a:blip r:embed="rId5">
            <a:alphaModFix/>
          </a:blip>
          <a:srcRect b="0" l="0" r="0" t="0"/>
          <a:stretch/>
        </p:blipFill>
        <p:spPr>
          <a:xfrm>
            <a:off x="6965412" y="3406350"/>
            <a:ext cx="4625324" cy="295497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3" name="Shape 1463"/>
        <p:cNvGrpSpPr/>
        <p:nvPr/>
      </p:nvGrpSpPr>
      <p:grpSpPr>
        <a:xfrm>
          <a:off x="0" y="0"/>
          <a:ext cx="0" cy="0"/>
          <a:chOff x="0" y="0"/>
          <a:chExt cx="0" cy="0"/>
        </a:xfrm>
      </p:grpSpPr>
      <p:sp>
        <p:nvSpPr>
          <p:cNvPr id="1464" name="Google Shape;1464;p181"/>
          <p:cNvSpPr txBox="1"/>
          <p:nvPr/>
        </p:nvSpPr>
        <p:spPr>
          <a:xfrm>
            <a:off x="147100" y="0"/>
            <a:ext cx="9755100" cy="1046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100"/>
              <a:buFont typeface="Arial"/>
              <a:buNone/>
            </a:pPr>
            <a:r>
              <a:rPr b="0" i="0" lang="en-GB" sz="3100" u="none" cap="none" strike="noStrike">
                <a:solidFill>
                  <a:srgbClr val="FFFFFF"/>
                </a:solidFill>
                <a:latin typeface="Montserrat"/>
                <a:ea typeface="Montserrat"/>
                <a:cs typeface="Montserrat"/>
                <a:sym typeface="Montserrat"/>
              </a:rPr>
              <a:t>Thermal Infrared Calibration Network (TIRCalNet)</a:t>
            </a:r>
            <a:endParaRPr b="0" i="0" sz="200" u="none" cap="none" strike="noStrike">
              <a:solidFill>
                <a:srgbClr val="000000"/>
              </a:solidFill>
              <a:latin typeface="Montserrat"/>
              <a:ea typeface="Montserrat"/>
              <a:cs typeface="Montserrat"/>
              <a:sym typeface="Montserrat"/>
            </a:endParaRPr>
          </a:p>
        </p:txBody>
      </p:sp>
      <p:sp>
        <p:nvSpPr>
          <p:cNvPr id="1465" name="Google Shape;1465;p181"/>
          <p:cNvSpPr txBox="1"/>
          <p:nvPr/>
        </p:nvSpPr>
        <p:spPr>
          <a:xfrm>
            <a:off x="147100" y="1358000"/>
            <a:ext cx="6360000" cy="4787100"/>
          </a:xfrm>
          <a:prstGeom prst="rect">
            <a:avLst/>
          </a:prstGeom>
          <a:noFill/>
          <a:ln>
            <a:noFill/>
          </a:ln>
        </p:spPr>
        <p:txBody>
          <a:bodyPr anchorCtr="0" anchor="t" bIns="45700" lIns="91425" spcFirstLastPara="1" rIns="91425" wrap="square" tIns="45700">
            <a:spAutoFit/>
          </a:bodyPr>
          <a:lstStyle/>
          <a:p>
            <a:pPr indent="-355600" lvl="0" marL="457200" marR="0" rtl="0" algn="l">
              <a:lnSpc>
                <a:spcPct val="150000"/>
              </a:lnSpc>
              <a:spcBef>
                <a:spcPts val="1800"/>
              </a:spcBef>
              <a:spcAft>
                <a:spcPts val="0"/>
              </a:spcAft>
              <a:buClr>
                <a:srgbClr val="000000"/>
              </a:buClr>
              <a:buSzPts val="2000"/>
              <a:buFont typeface="Montserrat"/>
              <a:buChar char="●"/>
            </a:pPr>
            <a:r>
              <a:rPr b="0" i="0" lang="en-GB" sz="2000" u="none" cap="none" strike="noStrike">
                <a:solidFill>
                  <a:srgbClr val="000000"/>
                </a:solidFill>
                <a:latin typeface="Montserrat"/>
                <a:ea typeface="Montserrat"/>
                <a:cs typeface="Montserrat"/>
                <a:sym typeface="Montserrat"/>
              </a:rPr>
              <a:t>Calibration network under development by </a:t>
            </a:r>
            <a:r>
              <a:rPr b="0" i="0" lang="en-GB" sz="2000" u="sng" cap="none" strike="noStrike">
                <a:solidFill>
                  <a:srgbClr val="0563C1"/>
                </a:solidFill>
                <a:latin typeface="Montserrat"/>
                <a:ea typeface="Montserrat"/>
                <a:cs typeface="Montserrat"/>
                <a:sym typeface="Montserrat"/>
                <a:hlinkClick r:id="rId3">
                  <a:extLst>
                    <a:ext uri="{A12FA001-AC4F-418D-AE19-62706E023703}">
                      <ahyp:hlinkClr val="tx"/>
                    </a:ext>
                  </a:extLst>
                </a:hlinkClick>
              </a:rPr>
              <a:t>WGCV IVOS</a:t>
            </a:r>
            <a:endParaRPr b="0" i="0" sz="2000" u="none" cap="none" strike="noStrike">
              <a:solidFill>
                <a:srgbClr val="000000"/>
              </a:solidFill>
              <a:latin typeface="Montserrat"/>
              <a:ea typeface="Montserrat"/>
              <a:cs typeface="Montserrat"/>
              <a:sym typeface="Montserrat"/>
            </a:endParaRPr>
          </a:p>
          <a:p>
            <a:pPr indent="-355600" lvl="0" marL="457200" marR="0" rtl="0" algn="l">
              <a:lnSpc>
                <a:spcPct val="150000"/>
              </a:lnSpc>
              <a:spcBef>
                <a:spcPts val="1800"/>
              </a:spcBef>
              <a:spcAft>
                <a:spcPts val="0"/>
              </a:spcAft>
              <a:buClr>
                <a:srgbClr val="000000"/>
              </a:buClr>
              <a:buSzPts val="2000"/>
              <a:buFont typeface="Montserrat"/>
              <a:buChar char="●"/>
            </a:pPr>
            <a:r>
              <a:rPr b="0" i="0" lang="en-GB" sz="2000" u="none" cap="none" strike="noStrike">
                <a:solidFill>
                  <a:srgbClr val="000000"/>
                </a:solidFill>
                <a:latin typeface="Montserrat"/>
                <a:ea typeface="Montserrat"/>
                <a:cs typeface="Montserrat"/>
                <a:sym typeface="Montserrat"/>
              </a:rPr>
              <a:t>Aims to collect surface temperature, emissivity, and atmospheric data to simulate and verify TIR satellite observations</a:t>
            </a:r>
            <a:endParaRPr b="0" i="0" sz="2000" u="none" cap="none" strike="noStrike">
              <a:solidFill>
                <a:srgbClr val="000000"/>
              </a:solidFill>
              <a:latin typeface="Montserrat"/>
              <a:ea typeface="Montserrat"/>
              <a:cs typeface="Montserrat"/>
              <a:sym typeface="Montserrat"/>
            </a:endParaRPr>
          </a:p>
          <a:p>
            <a:pPr indent="-355600" lvl="0" marL="457200" marR="0" rtl="0" algn="l">
              <a:lnSpc>
                <a:spcPct val="150000"/>
              </a:lnSpc>
              <a:spcBef>
                <a:spcPts val="1800"/>
              </a:spcBef>
              <a:spcAft>
                <a:spcPts val="0"/>
              </a:spcAft>
              <a:buClr>
                <a:srgbClr val="000000"/>
              </a:buClr>
              <a:buSzPts val="2000"/>
              <a:buFont typeface="Montserrat"/>
              <a:buChar char="●"/>
            </a:pPr>
            <a:r>
              <a:rPr b="0" i="0" lang="en-GB" sz="2000" u="none" cap="none" strike="noStrike">
                <a:solidFill>
                  <a:srgbClr val="000000"/>
                </a:solidFill>
                <a:latin typeface="Montserrat"/>
                <a:ea typeface="Montserrat"/>
                <a:cs typeface="Montserrat"/>
                <a:sym typeface="Montserrat"/>
              </a:rPr>
              <a:t>Prepare for future Cal/Val of TRISHNA and other TIR missions </a:t>
            </a:r>
            <a:endParaRPr b="0" i="0" sz="2000" u="none" cap="none" strike="noStrike">
              <a:solidFill>
                <a:srgbClr val="000000"/>
              </a:solidFill>
              <a:latin typeface="Montserrat"/>
              <a:ea typeface="Montserrat"/>
              <a:cs typeface="Montserrat"/>
              <a:sym typeface="Montserrat"/>
            </a:endParaRPr>
          </a:p>
          <a:p>
            <a:pPr indent="-355600" lvl="0" marL="457200" marR="0" rtl="0" algn="l">
              <a:lnSpc>
                <a:spcPct val="150000"/>
              </a:lnSpc>
              <a:spcBef>
                <a:spcPts val="1800"/>
              </a:spcBef>
              <a:spcAft>
                <a:spcPts val="0"/>
              </a:spcAft>
              <a:buClr>
                <a:srgbClr val="000000"/>
              </a:buClr>
              <a:buSzPts val="2000"/>
              <a:buFont typeface="Montserrat"/>
              <a:buChar char="●"/>
            </a:pPr>
            <a:r>
              <a:rPr b="0" i="0" lang="en-GB" sz="2000" u="none" cap="none" strike="noStrike">
                <a:solidFill>
                  <a:srgbClr val="000000"/>
                </a:solidFill>
                <a:latin typeface="Montserrat"/>
                <a:ea typeface="Montserrat"/>
                <a:cs typeface="Montserrat"/>
                <a:sym typeface="Montserrat"/>
              </a:rPr>
              <a:t>Site assessment protocols under development</a:t>
            </a:r>
            <a:endParaRPr b="0" i="0" sz="2000" u="none" cap="none" strike="noStrike">
              <a:solidFill>
                <a:srgbClr val="000000"/>
              </a:solidFill>
              <a:latin typeface="Montserrat"/>
              <a:ea typeface="Montserrat"/>
              <a:cs typeface="Montserrat"/>
              <a:sym typeface="Montserrat"/>
            </a:endParaRPr>
          </a:p>
        </p:txBody>
      </p:sp>
      <p:pic>
        <p:nvPicPr>
          <p:cNvPr id="1466" name="Google Shape;1466;p181"/>
          <p:cNvPicPr preferRelativeResize="0"/>
          <p:nvPr/>
        </p:nvPicPr>
        <p:blipFill rotWithShape="1">
          <a:blip r:embed="rId4">
            <a:alphaModFix/>
          </a:blip>
          <a:srcRect b="0" l="0" r="0" t="0"/>
          <a:stretch/>
        </p:blipFill>
        <p:spPr>
          <a:xfrm>
            <a:off x="9902200" y="3055350"/>
            <a:ext cx="2080051" cy="3324600"/>
          </a:xfrm>
          <a:prstGeom prst="rect">
            <a:avLst/>
          </a:prstGeom>
          <a:noFill/>
          <a:ln>
            <a:noFill/>
          </a:ln>
        </p:spPr>
      </p:pic>
      <p:pic>
        <p:nvPicPr>
          <p:cNvPr id="1467" name="Google Shape;1467;p181"/>
          <p:cNvPicPr preferRelativeResize="0"/>
          <p:nvPr/>
        </p:nvPicPr>
        <p:blipFill rotWithShape="1">
          <a:blip r:embed="rId5">
            <a:alphaModFix/>
          </a:blip>
          <a:srcRect b="0" l="0" r="0" t="0"/>
          <a:stretch/>
        </p:blipFill>
        <p:spPr>
          <a:xfrm>
            <a:off x="6794950" y="3111225"/>
            <a:ext cx="2819400" cy="2714625"/>
          </a:xfrm>
          <a:prstGeom prst="rect">
            <a:avLst/>
          </a:prstGeom>
          <a:noFill/>
          <a:ln>
            <a:noFill/>
          </a:ln>
        </p:spPr>
      </p:pic>
      <p:sp>
        <p:nvSpPr>
          <p:cNvPr id="1468" name="Google Shape;1468;p181"/>
          <p:cNvSpPr txBox="1"/>
          <p:nvPr/>
        </p:nvSpPr>
        <p:spPr>
          <a:xfrm>
            <a:off x="7100900" y="5680568"/>
            <a:ext cx="2156400" cy="554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1800"/>
              </a:spcBef>
              <a:spcAft>
                <a:spcPts val="0"/>
              </a:spcAft>
              <a:buClr>
                <a:srgbClr val="000000"/>
              </a:buClr>
              <a:buSzPts val="1200"/>
              <a:buFont typeface="Arial"/>
              <a:buNone/>
            </a:pPr>
            <a:r>
              <a:rPr b="0" i="0" lang="en-GB" sz="1200" u="none" cap="none" strike="noStrike">
                <a:solidFill>
                  <a:srgbClr val="000000"/>
                </a:solidFill>
                <a:latin typeface="Montserrat"/>
                <a:ea typeface="Montserrat"/>
                <a:cs typeface="Montserrat"/>
                <a:sym typeface="Montserrat"/>
              </a:rPr>
              <a:t>Candidate TIRCalNet site: La Crau, France</a:t>
            </a:r>
            <a:endParaRPr b="0" i="0" sz="1200" u="none" cap="none" strike="noStrike">
              <a:solidFill>
                <a:srgbClr val="000000"/>
              </a:solidFill>
              <a:latin typeface="Montserrat"/>
              <a:ea typeface="Montserrat"/>
              <a:cs typeface="Montserrat"/>
              <a:sym typeface="Montserrat"/>
            </a:endParaRPr>
          </a:p>
        </p:txBody>
      </p:sp>
      <p:pic>
        <p:nvPicPr>
          <p:cNvPr id="1469" name="Google Shape;1469;p181"/>
          <p:cNvPicPr preferRelativeResize="0"/>
          <p:nvPr/>
        </p:nvPicPr>
        <p:blipFill rotWithShape="1">
          <a:blip r:embed="rId6">
            <a:alphaModFix/>
          </a:blip>
          <a:srcRect b="0" l="0" r="0" t="0"/>
          <a:stretch/>
        </p:blipFill>
        <p:spPr>
          <a:xfrm>
            <a:off x="7791275" y="1289013"/>
            <a:ext cx="3352800" cy="152400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3" name="Shape 1473"/>
        <p:cNvGrpSpPr/>
        <p:nvPr/>
      </p:nvGrpSpPr>
      <p:grpSpPr>
        <a:xfrm>
          <a:off x="0" y="0"/>
          <a:ext cx="0" cy="0"/>
          <a:chOff x="0" y="0"/>
          <a:chExt cx="0" cy="0"/>
        </a:xfrm>
      </p:grpSpPr>
      <p:sp>
        <p:nvSpPr>
          <p:cNvPr id="1474" name="Google Shape;1474;p182"/>
          <p:cNvSpPr txBox="1"/>
          <p:nvPr/>
        </p:nvSpPr>
        <p:spPr>
          <a:xfrm>
            <a:off x="147100" y="1154325"/>
            <a:ext cx="6360000" cy="4671600"/>
          </a:xfrm>
          <a:prstGeom prst="rect">
            <a:avLst/>
          </a:prstGeom>
          <a:noFill/>
          <a:ln>
            <a:noFill/>
          </a:ln>
        </p:spPr>
        <p:txBody>
          <a:bodyPr anchorCtr="0" anchor="t" bIns="45700" lIns="91425" spcFirstLastPara="1" rIns="91425" wrap="square" tIns="45700">
            <a:spAutoFit/>
          </a:bodyPr>
          <a:lstStyle/>
          <a:p>
            <a:pPr indent="-349250" lvl="0" marL="457200" marR="0" rtl="0" algn="l">
              <a:lnSpc>
                <a:spcPct val="115000"/>
              </a:lnSpc>
              <a:spcBef>
                <a:spcPts val="1800"/>
              </a:spcBef>
              <a:spcAft>
                <a:spcPts val="0"/>
              </a:spcAft>
              <a:buClr>
                <a:srgbClr val="000000"/>
              </a:buClr>
              <a:buSzPts val="1900"/>
              <a:buFont typeface="Montserrat"/>
              <a:buChar char="●"/>
            </a:pPr>
            <a:r>
              <a:rPr b="0" i="0" lang="en-GB" sz="1900" u="none" cap="none" strike="noStrike">
                <a:solidFill>
                  <a:srgbClr val="000000"/>
                </a:solidFill>
                <a:latin typeface="Montserrat"/>
                <a:ea typeface="Montserrat"/>
                <a:cs typeface="Montserrat"/>
                <a:sym typeface="Montserrat"/>
              </a:rPr>
              <a:t>Platform for satellite providers to evidence the quality of their data through comparison to a community-agreed reference</a:t>
            </a:r>
            <a:endParaRPr b="0" i="0" sz="1900" u="none" cap="none" strike="noStrike">
              <a:solidFill>
                <a:srgbClr val="000000"/>
              </a:solidFill>
              <a:latin typeface="Montserrat"/>
              <a:ea typeface="Montserrat"/>
              <a:cs typeface="Montserrat"/>
              <a:sym typeface="Montserrat"/>
            </a:endParaRPr>
          </a:p>
          <a:p>
            <a:pPr indent="-349250" lvl="0" marL="457200" marR="0" rtl="0" algn="l">
              <a:lnSpc>
                <a:spcPct val="115000"/>
              </a:lnSpc>
              <a:spcBef>
                <a:spcPts val="1800"/>
              </a:spcBef>
              <a:spcAft>
                <a:spcPts val="0"/>
              </a:spcAft>
              <a:buClr>
                <a:srgbClr val="000000"/>
              </a:buClr>
              <a:buSzPts val="1900"/>
              <a:buFont typeface="Montserrat"/>
              <a:buChar char="●"/>
            </a:pPr>
            <a:r>
              <a:rPr b="0" i="0" lang="en-GB" sz="1900" u="none" cap="none" strike="noStrike">
                <a:solidFill>
                  <a:srgbClr val="000000"/>
                </a:solidFill>
                <a:latin typeface="Montserrat"/>
                <a:ea typeface="Montserrat"/>
                <a:cs typeface="Montserrat"/>
                <a:sym typeface="Montserrat"/>
              </a:rPr>
              <a:t>Hosts the Radiometric Validation and Analytics (RadVAL) tool to visually intercompare sensor performances.</a:t>
            </a:r>
            <a:endParaRPr b="0" i="0" sz="1900" u="none" cap="none" strike="noStrike">
              <a:solidFill>
                <a:srgbClr val="000000"/>
              </a:solidFill>
              <a:latin typeface="Montserrat"/>
              <a:ea typeface="Montserrat"/>
              <a:cs typeface="Montserrat"/>
              <a:sym typeface="Montserrat"/>
            </a:endParaRPr>
          </a:p>
          <a:p>
            <a:pPr indent="-349250" lvl="0" marL="457200" marR="0" rtl="0" algn="l">
              <a:lnSpc>
                <a:spcPct val="115000"/>
              </a:lnSpc>
              <a:spcBef>
                <a:spcPts val="1800"/>
              </a:spcBef>
              <a:spcAft>
                <a:spcPts val="0"/>
              </a:spcAft>
              <a:buClr>
                <a:srgbClr val="000000"/>
              </a:buClr>
              <a:buSzPts val="1900"/>
              <a:buFont typeface="Montserrat"/>
              <a:buChar char="●"/>
            </a:pPr>
            <a:r>
              <a:rPr b="0" i="0" lang="en-GB" sz="1900" u="none" cap="none" strike="noStrike">
                <a:solidFill>
                  <a:srgbClr val="000000"/>
                </a:solidFill>
                <a:latin typeface="Montserrat"/>
                <a:ea typeface="Montserrat"/>
                <a:cs typeface="Montserrat"/>
                <a:sym typeface="Montserrat"/>
              </a:rPr>
              <a:t>Hosted on the UK’s National Earth Observation Data Hub</a:t>
            </a:r>
            <a:endParaRPr b="0" i="0" sz="1900" u="none" cap="none" strike="noStrike">
              <a:solidFill>
                <a:srgbClr val="000000"/>
              </a:solidFill>
              <a:latin typeface="Montserrat"/>
              <a:ea typeface="Montserrat"/>
              <a:cs typeface="Montserrat"/>
              <a:sym typeface="Montserrat"/>
            </a:endParaRPr>
          </a:p>
          <a:p>
            <a:pPr indent="-349250" lvl="0" marL="457200" marR="0" rtl="0" algn="l">
              <a:lnSpc>
                <a:spcPct val="115000"/>
              </a:lnSpc>
              <a:spcBef>
                <a:spcPts val="1800"/>
              </a:spcBef>
              <a:spcAft>
                <a:spcPts val="0"/>
              </a:spcAft>
              <a:buClr>
                <a:srgbClr val="FF0000"/>
              </a:buClr>
              <a:buSzPts val="1900"/>
              <a:buFont typeface="Montserrat"/>
              <a:buChar char="●"/>
            </a:pPr>
            <a:r>
              <a:rPr b="1" i="0" lang="en-GB" sz="1900" u="none" cap="none" strike="noStrike">
                <a:solidFill>
                  <a:srgbClr val="FF0000"/>
                </a:solidFill>
                <a:latin typeface="Montserrat"/>
                <a:ea typeface="Montserrat"/>
                <a:cs typeface="Montserrat"/>
                <a:sym typeface="Montserrat"/>
              </a:rPr>
              <a:t>Actively encouraging agency &amp; commercial participation </a:t>
            </a:r>
            <a:endParaRPr b="1" i="0" sz="1900" u="none" cap="none" strike="noStrike">
              <a:solidFill>
                <a:srgbClr val="FF0000"/>
              </a:solidFill>
              <a:latin typeface="Montserrat"/>
              <a:ea typeface="Montserrat"/>
              <a:cs typeface="Montserrat"/>
              <a:sym typeface="Montserrat"/>
            </a:endParaRPr>
          </a:p>
          <a:p>
            <a:pPr indent="0" lvl="0" marL="0" marR="0" rtl="0" algn="ctr">
              <a:lnSpc>
                <a:spcPct val="115000"/>
              </a:lnSpc>
              <a:spcBef>
                <a:spcPts val="1800"/>
              </a:spcBef>
              <a:spcAft>
                <a:spcPts val="0"/>
              </a:spcAft>
              <a:buClr>
                <a:srgbClr val="000000"/>
              </a:buClr>
              <a:buSzPts val="1900"/>
              <a:buFont typeface="Arial"/>
              <a:buNone/>
            </a:pPr>
            <a:r>
              <a:rPr b="1" i="0" lang="en-GB" sz="1900" u="sng" cap="none" strike="noStrike">
                <a:solidFill>
                  <a:srgbClr val="0563C1"/>
                </a:solidFill>
                <a:latin typeface="Montserrat"/>
                <a:ea typeface="Montserrat"/>
                <a:cs typeface="Montserrat"/>
                <a:sym typeface="Montserrat"/>
                <a:hlinkClick r:id="rId3">
                  <a:extLst>
                    <a:ext uri="{A12FA001-AC4F-418D-AE19-62706E023703}">
                      <ahyp:hlinkClr val="tx"/>
                    </a:ext>
                  </a:extLst>
                </a:hlinkClick>
              </a:rPr>
              <a:t>ceos.org/pvp</a:t>
            </a:r>
            <a:r>
              <a:rPr b="1" i="0" lang="en-GB" sz="1900" u="none" cap="none" strike="noStrike">
                <a:solidFill>
                  <a:srgbClr val="000000"/>
                </a:solidFill>
                <a:latin typeface="Montserrat"/>
                <a:ea typeface="Montserrat"/>
                <a:cs typeface="Montserrat"/>
                <a:sym typeface="Montserrat"/>
              </a:rPr>
              <a:t> </a:t>
            </a:r>
            <a:endParaRPr b="1" i="0" sz="1900" u="none" cap="none" strike="noStrike">
              <a:solidFill>
                <a:srgbClr val="000000"/>
              </a:solidFill>
              <a:latin typeface="Montserrat"/>
              <a:ea typeface="Montserrat"/>
              <a:cs typeface="Montserrat"/>
              <a:sym typeface="Montserrat"/>
            </a:endParaRPr>
          </a:p>
        </p:txBody>
      </p:sp>
      <p:sp>
        <p:nvSpPr>
          <p:cNvPr id="1475" name="Google Shape;1475;p182"/>
          <p:cNvSpPr txBox="1"/>
          <p:nvPr/>
        </p:nvSpPr>
        <p:spPr>
          <a:xfrm>
            <a:off x="147100" y="192375"/>
            <a:ext cx="9755100" cy="569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100"/>
              <a:buFont typeface="Arial"/>
              <a:buNone/>
            </a:pPr>
            <a:r>
              <a:rPr b="0" i="0" lang="en-GB" sz="3100" u="none" cap="none" strike="noStrike">
                <a:solidFill>
                  <a:srgbClr val="FFFFFF"/>
                </a:solidFill>
                <a:latin typeface="Montserrat"/>
                <a:ea typeface="Montserrat"/>
                <a:cs typeface="Montserrat"/>
                <a:sym typeface="Montserrat"/>
              </a:rPr>
              <a:t>CEOS Product Validation Platform (CEOS-PVP)</a:t>
            </a:r>
            <a:endParaRPr b="0" i="0" sz="200" u="none" cap="none" strike="noStrike">
              <a:solidFill>
                <a:srgbClr val="000000"/>
              </a:solidFill>
              <a:latin typeface="Montserrat"/>
              <a:ea typeface="Montserrat"/>
              <a:cs typeface="Montserrat"/>
              <a:sym typeface="Montserrat"/>
            </a:endParaRPr>
          </a:p>
        </p:txBody>
      </p:sp>
      <p:pic>
        <p:nvPicPr>
          <p:cNvPr id="1476" name="Google Shape;1476;p182"/>
          <p:cNvPicPr preferRelativeResize="0"/>
          <p:nvPr/>
        </p:nvPicPr>
        <p:blipFill rotWithShape="1">
          <a:blip r:embed="rId4">
            <a:alphaModFix/>
          </a:blip>
          <a:srcRect b="0" l="0" r="4279" t="0"/>
          <a:stretch/>
        </p:blipFill>
        <p:spPr>
          <a:xfrm>
            <a:off x="9051400" y="2008375"/>
            <a:ext cx="3084025" cy="4498800"/>
          </a:xfrm>
          <a:prstGeom prst="rect">
            <a:avLst/>
          </a:prstGeom>
          <a:noFill/>
          <a:ln>
            <a:noFill/>
          </a:ln>
        </p:spPr>
      </p:pic>
      <p:pic>
        <p:nvPicPr>
          <p:cNvPr id="1477" name="Google Shape;1477;p182"/>
          <p:cNvPicPr preferRelativeResize="0"/>
          <p:nvPr/>
        </p:nvPicPr>
        <p:blipFill rotWithShape="1">
          <a:blip r:embed="rId5">
            <a:alphaModFix/>
          </a:blip>
          <a:srcRect b="0" l="0" r="0" t="0"/>
          <a:stretch/>
        </p:blipFill>
        <p:spPr>
          <a:xfrm>
            <a:off x="6626053" y="1065425"/>
            <a:ext cx="2135471" cy="2447752"/>
          </a:xfrm>
          <a:prstGeom prst="rect">
            <a:avLst/>
          </a:prstGeom>
          <a:noFill/>
          <a:ln>
            <a:noFill/>
          </a:ln>
        </p:spPr>
      </p:pic>
      <p:pic>
        <p:nvPicPr>
          <p:cNvPr id="1478" name="Google Shape;1478;p182"/>
          <p:cNvPicPr preferRelativeResize="0"/>
          <p:nvPr/>
        </p:nvPicPr>
        <p:blipFill rotWithShape="1">
          <a:blip r:embed="rId6">
            <a:alphaModFix/>
          </a:blip>
          <a:srcRect b="0" l="0" r="0" t="0"/>
          <a:stretch/>
        </p:blipFill>
        <p:spPr>
          <a:xfrm>
            <a:off x="6626052" y="3513177"/>
            <a:ext cx="2135465" cy="3297648"/>
          </a:xfrm>
          <a:prstGeom prst="rect">
            <a:avLst/>
          </a:prstGeom>
          <a:noFill/>
          <a:ln>
            <a:noFill/>
          </a:ln>
        </p:spPr>
      </p:pic>
      <p:pic>
        <p:nvPicPr>
          <p:cNvPr id="1479" name="Google Shape;1479;p182"/>
          <p:cNvPicPr preferRelativeResize="0"/>
          <p:nvPr/>
        </p:nvPicPr>
        <p:blipFill rotWithShape="1">
          <a:blip r:embed="rId7">
            <a:alphaModFix/>
          </a:blip>
          <a:srcRect b="0" l="0" r="0" t="0"/>
          <a:stretch/>
        </p:blipFill>
        <p:spPr>
          <a:xfrm>
            <a:off x="8863390" y="1065415"/>
            <a:ext cx="3307000" cy="860160"/>
          </a:xfrm>
          <a:prstGeom prst="rect">
            <a:avLst/>
          </a:prstGeom>
          <a:noFill/>
          <a:ln>
            <a:noFill/>
          </a:ln>
        </p:spPr>
      </p:pic>
      <p:pic>
        <p:nvPicPr>
          <p:cNvPr id="1480" name="Google Shape;1480;p182"/>
          <p:cNvPicPr preferRelativeResize="0"/>
          <p:nvPr/>
        </p:nvPicPr>
        <p:blipFill rotWithShape="1">
          <a:blip r:embed="rId8">
            <a:alphaModFix/>
          </a:blip>
          <a:srcRect b="0" l="0" r="0" t="0"/>
          <a:stretch/>
        </p:blipFill>
        <p:spPr>
          <a:xfrm>
            <a:off x="4850909" y="5359175"/>
            <a:ext cx="1562184" cy="86015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4" name="Shape 1484"/>
        <p:cNvGrpSpPr/>
        <p:nvPr/>
      </p:nvGrpSpPr>
      <p:grpSpPr>
        <a:xfrm>
          <a:off x="0" y="0"/>
          <a:ext cx="0" cy="0"/>
          <a:chOff x="0" y="0"/>
          <a:chExt cx="0" cy="0"/>
        </a:xfrm>
      </p:grpSpPr>
      <p:sp>
        <p:nvSpPr>
          <p:cNvPr id="1485" name="Google Shape;1485;p183"/>
          <p:cNvSpPr txBox="1"/>
          <p:nvPr/>
        </p:nvSpPr>
        <p:spPr>
          <a:xfrm>
            <a:off x="129100" y="213075"/>
            <a:ext cx="9494100" cy="600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200"/>
              <a:buFont typeface="Arial"/>
              <a:buNone/>
            </a:pPr>
            <a:r>
              <a:rPr b="0" i="0" lang="en-GB" sz="3300" u="none" cap="none" strike="noStrike">
                <a:solidFill>
                  <a:srgbClr val="FFFFFF"/>
                </a:solidFill>
                <a:latin typeface="Montserrat"/>
                <a:ea typeface="Montserrat"/>
                <a:cs typeface="Montserrat"/>
                <a:sym typeface="Montserrat"/>
              </a:rPr>
              <a:t>WGCV’s Uncertainty Checklist</a:t>
            </a:r>
            <a:endParaRPr b="0" i="0" sz="400" u="none" cap="none" strike="noStrike">
              <a:solidFill>
                <a:srgbClr val="000000"/>
              </a:solidFill>
              <a:latin typeface="Montserrat"/>
              <a:ea typeface="Montserrat"/>
              <a:cs typeface="Montserrat"/>
              <a:sym typeface="Montserrat"/>
            </a:endParaRPr>
          </a:p>
        </p:txBody>
      </p:sp>
      <p:sp>
        <p:nvSpPr>
          <p:cNvPr id="1486" name="Google Shape;1486;p183"/>
          <p:cNvSpPr txBox="1"/>
          <p:nvPr/>
        </p:nvSpPr>
        <p:spPr>
          <a:xfrm>
            <a:off x="203650" y="1251575"/>
            <a:ext cx="11499600" cy="49578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1800"/>
              </a:spcBef>
              <a:spcAft>
                <a:spcPts val="0"/>
              </a:spcAft>
              <a:buClr>
                <a:srgbClr val="000000"/>
              </a:buClr>
              <a:buSzPts val="2000"/>
              <a:buFont typeface="Arial"/>
              <a:buNone/>
            </a:pPr>
            <a:r>
              <a:rPr b="0" i="0" lang="en-GB" sz="2000" u="none" cap="none" strike="noStrike">
                <a:solidFill>
                  <a:srgbClr val="000000"/>
                </a:solidFill>
                <a:latin typeface="Montserrat"/>
                <a:ea typeface="Montserrat"/>
                <a:cs typeface="Montserrat"/>
                <a:sym typeface="Montserrat"/>
              </a:rPr>
              <a:t>Ranked by impact for a ‘typical scene’:</a:t>
            </a:r>
            <a:endParaRPr b="0" i="0" sz="2000" u="none" cap="none" strike="noStrike">
              <a:solidFill>
                <a:srgbClr val="000000"/>
              </a:solidFill>
              <a:latin typeface="Montserrat"/>
              <a:ea typeface="Montserrat"/>
              <a:cs typeface="Montserrat"/>
              <a:sym typeface="Montserrat"/>
            </a:endParaRPr>
          </a:p>
          <a:p>
            <a:pPr indent="-355600" lvl="0" marL="457200" marR="0" rtl="0" algn="l">
              <a:lnSpc>
                <a:spcPct val="115000"/>
              </a:lnSpc>
              <a:spcBef>
                <a:spcPts val="1800"/>
              </a:spcBef>
              <a:spcAft>
                <a:spcPts val="0"/>
              </a:spcAft>
              <a:buClr>
                <a:srgbClr val="000000"/>
              </a:buClr>
              <a:buSzPts val="2000"/>
              <a:buFont typeface="Montserrat"/>
              <a:buAutoNum type="arabicPeriod"/>
            </a:pPr>
            <a:r>
              <a:rPr b="1" i="0" lang="en-GB" sz="2000" u="none" cap="none" strike="noStrike">
                <a:solidFill>
                  <a:schemeClr val="dk1"/>
                </a:solidFill>
                <a:latin typeface="Montserrat"/>
                <a:ea typeface="Montserrat"/>
                <a:cs typeface="Montserrat"/>
                <a:sym typeface="Montserrat"/>
              </a:rPr>
              <a:t>Interpolation Modeling Uncertainty</a:t>
            </a:r>
            <a:endParaRPr b="1" i="0" sz="2000" u="none" cap="none" strike="noStrike">
              <a:solidFill>
                <a:schemeClr val="dk1"/>
              </a:solidFill>
              <a:latin typeface="Montserrat"/>
              <a:ea typeface="Montserrat"/>
              <a:cs typeface="Montserrat"/>
              <a:sym typeface="Montserrat"/>
            </a:endParaRPr>
          </a:p>
          <a:p>
            <a:pPr indent="-355600" lvl="1" marL="914400" marR="0" rtl="0" algn="l">
              <a:lnSpc>
                <a:spcPct val="115000"/>
              </a:lnSpc>
              <a:spcBef>
                <a:spcPts val="0"/>
              </a:spcBef>
              <a:spcAft>
                <a:spcPts val="0"/>
              </a:spcAft>
              <a:buClr>
                <a:srgbClr val="000000"/>
              </a:buClr>
              <a:buSzPts val="2000"/>
              <a:buFont typeface="Montserrat"/>
              <a:buChar char="○"/>
            </a:pPr>
            <a:r>
              <a:rPr b="0" i="0" lang="en-GB" sz="1800" u="none" cap="none" strike="noStrike">
                <a:solidFill>
                  <a:schemeClr val="dk1"/>
                </a:solidFill>
                <a:latin typeface="Montserrat"/>
                <a:ea typeface="Montserrat"/>
                <a:cs typeface="Montserrat"/>
                <a:sym typeface="Montserrat"/>
              </a:rPr>
              <a:t>Largest contributor, dominates in edges, urban areas, high-frequency terrain</a:t>
            </a:r>
            <a:r>
              <a:rPr b="1" i="0" lang="en-GB" sz="2000" u="none" cap="none" strike="noStrike">
                <a:solidFill>
                  <a:schemeClr val="dk1"/>
                </a:solidFill>
                <a:latin typeface="Montserrat"/>
                <a:ea typeface="Montserrat"/>
                <a:cs typeface="Montserrat"/>
                <a:sym typeface="Montserrat"/>
              </a:rPr>
              <a:t> </a:t>
            </a:r>
            <a:endParaRPr b="1" i="0" sz="2000" u="none" cap="none" strike="noStrike">
              <a:solidFill>
                <a:srgbClr val="000000"/>
              </a:solidFill>
              <a:latin typeface="Montserrat"/>
              <a:ea typeface="Montserrat"/>
              <a:cs typeface="Montserrat"/>
              <a:sym typeface="Montserrat"/>
            </a:endParaRPr>
          </a:p>
          <a:p>
            <a:pPr indent="-355600" lvl="0" marL="457200" marR="0" rtl="0" algn="l">
              <a:lnSpc>
                <a:spcPct val="115000"/>
              </a:lnSpc>
              <a:spcBef>
                <a:spcPts val="1800"/>
              </a:spcBef>
              <a:spcAft>
                <a:spcPts val="0"/>
              </a:spcAft>
              <a:buClr>
                <a:srgbClr val="000000"/>
              </a:buClr>
              <a:buSzPts val="2000"/>
              <a:buFont typeface="Montserrat"/>
              <a:buAutoNum type="arabicPeriod"/>
            </a:pPr>
            <a:r>
              <a:rPr b="1" i="0" lang="en-GB" sz="2000" u="none" cap="none" strike="noStrike">
                <a:solidFill>
                  <a:srgbClr val="000000"/>
                </a:solidFill>
                <a:latin typeface="Montserrat"/>
                <a:ea typeface="Montserrat"/>
                <a:cs typeface="Montserrat"/>
                <a:sym typeface="Montserrat"/>
              </a:rPr>
              <a:t>SI Traceability (Calibration) Uncertainty</a:t>
            </a:r>
            <a:endParaRPr b="1" i="0" sz="2000" u="none" cap="none" strike="noStrike">
              <a:solidFill>
                <a:srgbClr val="000000"/>
              </a:solidFill>
              <a:latin typeface="Montserrat"/>
              <a:ea typeface="Montserrat"/>
              <a:cs typeface="Montserrat"/>
              <a:sym typeface="Montserrat"/>
            </a:endParaRPr>
          </a:p>
          <a:p>
            <a:pPr indent="-342900" lvl="1" marL="914400" marR="0" rtl="0" algn="l">
              <a:lnSpc>
                <a:spcPct val="115000"/>
              </a:lnSpc>
              <a:spcBef>
                <a:spcPts val="0"/>
              </a:spcBef>
              <a:spcAft>
                <a:spcPts val="0"/>
              </a:spcAft>
              <a:buClr>
                <a:srgbClr val="000000"/>
              </a:buClr>
              <a:buSzPts val="1800"/>
              <a:buFont typeface="Montserrat"/>
              <a:buChar char="○"/>
            </a:pPr>
            <a:r>
              <a:rPr b="0" i="0" lang="en-GB" sz="1800" u="none" cap="none" strike="noStrike">
                <a:solidFill>
                  <a:srgbClr val="000000"/>
                </a:solidFill>
                <a:latin typeface="Montserrat"/>
                <a:ea typeface="Montserrat"/>
                <a:cs typeface="Montserrat"/>
                <a:sym typeface="Montserrat"/>
              </a:rPr>
              <a:t>Baseline floor of uncertainty</a:t>
            </a:r>
            <a:endParaRPr b="0" i="0" sz="1800" u="none" cap="none" strike="noStrike">
              <a:solidFill>
                <a:srgbClr val="000000"/>
              </a:solidFill>
              <a:latin typeface="Montserrat"/>
              <a:ea typeface="Montserrat"/>
              <a:cs typeface="Montserrat"/>
              <a:sym typeface="Montserrat"/>
            </a:endParaRPr>
          </a:p>
          <a:p>
            <a:pPr indent="-355600" lvl="0" marL="457200" marR="0" rtl="0" algn="l">
              <a:lnSpc>
                <a:spcPct val="115000"/>
              </a:lnSpc>
              <a:spcBef>
                <a:spcPts val="1800"/>
              </a:spcBef>
              <a:spcAft>
                <a:spcPts val="0"/>
              </a:spcAft>
              <a:buClr>
                <a:srgbClr val="000000"/>
              </a:buClr>
              <a:buSzPts val="2000"/>
              <a:buFont typeface="Montserrat"/>
              <a:buAutoNum type="arabicPeriod"/>
            </a:pPr>
            <a:r>
              <a:rPr b="1" i="0" lang="en-GB" sz="2000" u="none" cap="none" strike="noStrike">
                <a:solidFill>
                  <a:schemeClr val="dk1"/>
                </a:solidFill>
                <a:latin typeface="Montserrat"/>
                <a:ea typeface="Montserrat"/>
                <a:cs typeface="Montserrat"/>
                <a:sym typeface="Montserrat"/>
              </a:rPr>
              <a:t>Coupled Geometric–Radiometric Uncertainty  </a:t>
            </a:r>
            <a:endParaRPr b="1" i="0" sz="2000" u="none" cap="none" strike="noStrike">
              <a:solidFill>
                <a:schemeClr val="dk1"/>
              </a:solidFill>
              <a:latin typeface="Montserrat"/>
              <a:ea typeface="Montserrat"/>
              <a:cs typeface="Montserrat"/>
              <a:sym typeface="Montserrat"/>
            </a:endParaRPr>
          </a:p>
          <a:p>
            <a:pPr indent="-342900" lvl="1" marL="914400" marR="0" rtl="0" algn="l">
              <a:lnSpc>
                <a:spcPct val="115000"/>
              </a:lnSpc>
              <a:spcBef>
                <a:spcPts val="0"/>
              </a:spcBef>
              <a:spcAft>
                <a:spcPts val="0"/>
              </a:spcAft>
              <a:buClr>
                <a:schemeClr val="dk1"/>
              </a:buClr>
              <a:buSzPts val="1800"/>
              <a:buFont typeface="Montserrat"/>
              <a:buChar char="○"/>
            </a:pPr>
            <a:r>
              <a:rPr b="0" i="0" lang="en-GB" sz="1800" u="none" cap="none" strike="noStrike">
                <a:solidFill>
                  <a:schemeClr val="dk1"/>
                </a:solidFill>
                <a:latin typeface="Montserrat"/>
                <a:ea typeface="Montserrat"/>
                <a:cs typeface="Montserrat"/>
                <a:sym typeface="Montserrat"/>
              </a:rPr>
              <a:t>Scene dependent, large near coastlines and boundaries</a:t>
            </a:r>
            <a:endParaRPr b="0" i="0" sz="1800" u="none" cap="none" strike="noStrike">
              <a:solidFill>
                <a:schemeClr val="dk1"/>
              </a:solidFill>
              <a:latin typeface="Montserrat"/>
              <a:ea typeface="Montserrat"/>
              <a:cs typeface="Montserrat"/>
              <a:sym typeface="Montserrat"/>
            </a:endParaRPr>
          </a:p>
          <a:p>
            <a:pPr indent="-355600" lvl="0" marL="457200" marR="0" rtl="0" algn="l">
              <a:lnSpc>
                <a:spcPct val="115000"/>
              </a:lnSpc>
              <a:spcBef>
                <a:spcPts val="1800"/>
              </a:spcBef>
              <a:spcAft>
                <a:spcPts val="0"/>
              </a:spcAft>
              <a:buClr>
                <a:srgbClr val="000000"/>
              </a:buClr>
              <a:buSzPts val="2000"/>
              <a:buFont typeface="Montserrat"/>
              <a:buAutoNum type="arabicPeriod"/>
            </a:pPr>
            <a:r>
              <a:rPr b="1" i="0" lang="en-GB" sz="2000" u="none" cap="none" strike="noStrike">
                <a:solidFill>
                  <a:srgbClr val="000000"/>
                </a:solidFill>
                <a:latin typeface="Montserrat"/>
                <a:ea typeface="Montserrat"/>
                <a:cs typeface="Montserrat"/>
                <a:sym typeface="Montserrat"/>
              </a:rPr>
              <a:t>Noise Interpolation Propagation</a:t>
            </a:r>
            <a:endParaRPr b="1" i="0" sz="2000" u="none" cap="none" strike="noStrike">
              <a:solidFill>
                <a:srgbClr val="000000"/>
              </a:solidFill>
              <a:latin typeface="Montserrat"/>
              <a:ea typeface="Montserrat"/>
              <a:cs typeface="Montserrat"/>
              <a:sym typeface="Montserrat"/>
            </a:endParaRPr>
          </a:p>
          <a:p>
            <a:pPr indent="-342900" lvl="1" marL="914400" marR="0" rtl="0" algn="l">
              <a:lnSpc>
                <a:spcPct val="115000"/>
              </a:lnSpc>
              <a:spcBef>
                <a:spcPts val="0"/>
              </a:spcBef>
              <a:spcAft>
                <a:spcPts val="0"/>
              </a:spcAft>
              <a:buClr>
                <a:srgbClr val="000000"/>
              </a:buClr>
              <a:buSzPts val="1800"/>
              <a:buFont typeface="Montserrat"/>
              <a:buChar char="○"/>
            </a:pPr>
            <a:r>
              <a:rPr b="0" i="0" lang="en-GB" sz="1800" u="none" cap="none" strike="noStrike">
                <a:solidFill>
                  <a:srgbClr val="000000"/>
                </a:solidFill>
                <a:latin typeface="Montserrat"/>
                <a:ea typeface="Montserrat"/>
                <a:cs typeface="Montserrat"/>
                <a:sym typeface="Montserrat"/>
              </a:rPr>
              <a:t>Significant for dark targets and low SNR</a:t>
            </a:r>
            <a:endParaRPr b="1" i="0" sz="2000" u="none" cap="none" strike="noStrike">
              <a:solidFill>
                <a:srgbClr val="000000"/>
              </a:solidFill>
              <a:latin typeface="Montserrat"/>
              <a:ea typeface="Montserrat"/>
              <a:cs typeface="Montserrat"/>
              <a:sym typeface="Montserrat"/>
            </a:endParaRPr>
          </a:p>
          <a:p>
            <a:pPr indent="-355600" lvl="0" marL="457200" marR="0" rtl="0" algn="l">
              <a:lnSpc>
                <a:spcPct val="115000"/>
              </a:lnSpc>
              <a:spcBef>
                <a:spcPts val="1800"/>
              </a:spcBef>
              <a:spcAft>
                <a:spcPts val="0"/>
              </a:spcAft>
              <a:buClr>
                <a:srgbClr val="000000"/>
              </a:buClr>
              <a:buSzPts val="2000"/>
              <a:buFont typeface="Montserrat"/>
              <a:buAutoNum type="arabicPeriod"/>
            </a:pPr>
            <a:r>
              <a:rPr b="1" i="0" lang="en-GB" sz="2000" u="none" cap="none" strike="noStrike">
                <a:solidFill>
                  <a:srgbClr val="000000"/>
                </a:solidFill>
                <a:latin typeface="Montserrat"/>
                <a:ea typeface="Montserrat"/>
                <a:cs typeface="Montserrat"/>
                <a:sym typeface="Montserrat"/>
              </a:rPr>
              <a:t>Bad Pixels / Saturation / Defective Detectors</a:t>
            </a:r>
            <a:endParaRPr b="1" i="0" sz="2000" u="none" cap="none" strike="noStrike">
              <a:solidFill>
                <a:srgbClr val="000000"/>
              </a:solidFill>
              <a:latin typeface="Montserrat"/>
              <a:ea typeface="Montserrat"/>
              <a:cs typeface="Montserrat"/>
              <a:sym typeface="Montserrat"/>
            </a:endParaRPr>
          </a:p>
          <a:p>
            <a:pPr indent="-342900" lvl="1" marL="914400" marR="0" rtl="0" algn="l">
              <a:lnSpc>
                <a:spcPct val="115000"/>
              </a:lnSpc>
              <a:spcBef>
                <a:spcPts val="0"/>
              </a:spcBef>
              <a:spcAft>
                <a:spcPts val="0"/>
              </a:spcAft>
              <a:buClr>
                <a:srgbClr val="000000"/>
              </a:buClr>
              <a:buSzPts val="1800"/>
              <a:buFont typeface="Montserrat"/>
              <a:buChar char="○"/>
            </a:pPr>
            <a:r>
              <a:rPr b="0" i="0" lang="en-GB" sz="1800" u="none" cap="none" strike="noStrike">
                <a:solidFill>
                  <a:srgbClr val="000000"/>
                </a:solidFill>
                <a:latin typeface="Montserrat"/>
                <a:ea typeface="Montserrat"/>
                <a:cs typeface="Montserrat"/>
                <a:sym typeface="Montserrat"/>
              </a:rPr>
              <a:t> Not expressed as percent uncertainty; excluded from analysis</a:t>
            </a:r>
            <a:endParaRPr b="0" i="0" sz="18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0" name="Shape 1490"/>
        <p:cNvGrpSpPr/>
        <p:nvPr/>
      </p:nvGrpSpPr>
      <p:grpSpPr>
        <a:xfrm>
          <a:off x="0" y="0"/>
          <a:ext cx="0" cy="0"/>
          <a:chOff x="0" y="0"/>
          <a:chExt cx="0" cy="0"/>
        </a:xfrm>
      </p:grpSpPr>
      <p:sp>
        <p:nvSpPr>
          <p:cNvPr id="1491" name="Google Shape;1491;p184"/>
          <p:cNvSpPr txBox="1"/>
          <p:nvPr/>
        </p:nvSpPr>
        <p:spPr>
          <a:xfrm>
            <a:off x="75875" y="223725"/>
            <a:ext cx="9494100" cy="569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200"/>
              <a:buFont typeface="Arial"/>
              <a:buNone/>
            </a:pPr>
            <a:r>
              <a:rPr b="0" i="0" lang="en-GB" sz="3100" u="none" cap="none" strike="noStrike">
                <a:solidFill>
                  <a:srgbClr val="FFFFFF"/>
                </a:solidFill>
                <a:latin typeface="Montserrat"/>
                <a:ea typeface="Montserrat"/>
                <a:cs typeface="Montserrat"/>
                <a:sym typeface="Montserrat"/>
              </a:rPr>
              <a:t>WGCV Calibration / Characterisation Workshop</a:t>
            </a:r>
            <a:endParaRPr b="0" i="0" sz="200" u="none" cap="none" strike="noStrike">
              <a:solidFill>
                <a:srgbClr val="000000"/>
              </a:solidFill>
              <a:latin typeface="Montserrat"/>
              <a:ea typeface="Montserrat"/>
              <a:cs typeface="Montserrat"/>
              <a:sym typeface="Montserrat"/>
            </a:endParaRPr>
          </a:p>
        </p:txBody>
      </p:sp>
      <p:pic>
        <p:nvPicPr>
          <p:cNvPr descr="A group of people standing in front of a screen&#10;&#10;AI-generated content may be incorrect." id="1492" name="Google Shape;1492;p184"/>
          <p:cNvPicPr preferRelativeResize="0"/>
          <p:nvPr/>
        </p:nvPicPr>
        <p:blipFill rotWithShape="1">
          <a:blip r:embed="rId3">
            <a:alphaModFix/>
          </a:blip>
          <a:srcRect b="0" l="0" r="0" t="0"/>
          <a:stretch/>
        </p:blipFill>
        <p:spPr>
          <a:xfrm>
            <a:off x="6174225" y="2428000"/>
            <a:ext cx="5891150" cy="2606425"/>
          </a:xfrm>
          <a:prstGeom prst="rect">
            <a:avLst/>
          </a:prstGeom>
          <a:noFill/>
          <a:ln>
            <a:noFill/>
          </a:ln>
        </p:spPr>
      </p:pic>
      <p:sp>
        <p:nvSpPr>
          <p:cNvPr id="1493" name="Google Shape;1493;p184"/>
          <p:cNvSpPr txBox="1"/>
          <p:nvPr/>
        </p:nvSpPr>
        <p:spPr>
          <a:xfrm>
            <a:off x="7554775" y="5034425"/>
            <a:ext cx="3328500" cy="588600"/>
          </a:xfrm>
          <a:prstGeom prst="rect">
            <a:avLst/>
          </a:prstGeom>
          <a:noFill/>
          <a:ln>
            <a:noFill/>
          </a:ln>
        </p:spPr>
        <p:txBody>
          <a:bodyPr anchorCtr="0" anchor="t" bIns="45700" lIns="91425" spcFirstLastPara="1" rIns="91425" wrap="square" tIns="45700">
            <a:spAutoFit/>
          </a:bodyPr>
          <a:lstStyle/>
          <a:p>
            <a:pPr indent="0" lvl="0" marL="457200" marR="0" rtl="0" algn="l">
              <a:lnSpc>
                <a:spcPct val="115000"/>
              </a:lnSpc>
              <a:spcBef>
                <a:spcPts val="1800"/>
              </a:spcBef>
              <a:spcAft>
                <a:spcPts val="0"/>
              </a:spcAft>
              <a:buClr>
                <a:srgbClr val="000000"/>
              </a:buClr>
              <a:buSzPts val="1500"/>
              <a:buFont typeface="Arial"/>
              <a:buNone/>
            </a:pPr>
            <a:r>
              <a:rPr b="0" i="0" lang="en-GB" sz="1500" u="none" cap="none" strike="noStrike">
                <a:solidFill>
                  <a:srgbClr val="000000"/>
                </a:solidFill>
                <a:latin typeface="Montserrat"/>
                <a:ea typeface="Montserrat"/>
                <a:cs typeface="Montserrat"/>
                <a:sym typeface="Montserrat"/>
              </a:rPr>
              <a:t>19-22 November 2024</a:t>
            </a:r>
            <a:br>
              <a:rPr b="0" i="0" lang="en-GB" sz="1500" u="none" cap="none" strike="noStrike">
                <a:solidFill>
                  <a:srgbClr val="000000"/>
                </a:solidFill>
                <a:latin typeface="Montserrat"/>
                <a:ea typeface="Montserrat"/>
                <a:cs typeface="Montserrat"/>
                <a:sym typeface="Montserrat"/>
              </a:rPr>
            </a:br>
            <a:r>
              <a:rPr b="0" i="0" lang="en-GB" sz="1500" u="none" cap="none" strike="noStrike">
                <a:solidFill>
                  <a:srgbClr val="000000"/>
                </a:solidFill>
                <a:latin typeface="Montserrat"/>
                <a:ea typeface="Montserrat"/>
                <a:cs typeface="Montserrat"/>
                <a:sym typeface="Montserrat"/>
              </a:rPr>
              <a:t>ESA-ESTEC, Noordwijk</a:t>
            </a:r>
            <a:endParaRPr b="0" i="0" sz="1500" u="none" cap="none" strike="noStrike">
              <a:solidFill>
                <a:srgbClr val="000000"/>
              </a:solidFill>
              <a:latin typeface="Montserrat"/>
              <a:ea typeface="Montserrat"/>
              <a:cs typeface="Montserrat"/>
              <a:sym typeface="Montserrat"/>
            </a:endParaRPr>
          </a:p>
        </p:txBody>
      </p:sp>
      <p:sp>
        <p:nvSpPr>
          <p:cNvPr id="1494" name="Google Shape;1494;p184"/>
          <p:cNvSpPr txBox="1"/>
          <p:nvPr/>
        </p:nvSpPr>
        <p:spPr>
          <a:xfrm>
            <a:off x="203650" y="1251575"/>
            <a:ext cx="11691300" cy="5017800"/>
          </a:xfrm>
          <a:prstGeom prst="rect">
            <a:avLst/>
          </a:prstGeom>
          <a:noFill/>
          <a:ln>
            <a:noFill/>
          </a:ln>
        </p:spPr>
        <p:txBody>
          <a:bodyPr anchorCtr="0" anchor="t" bIns="45700" lIns="91425" spcFirstLastPara="1" rIns="91425" wrap="square" tIns="45700">
            <a:spAutoFit/>
          </a:bodyPr>
          <a:lstStyle/>
          <a:p>
            <a:pPr indent="-355600" lvl="0" marL="457200" marR="0" rtl="0" algn="l">
              <a:lnSpc>
                <a:spcPct val="150000"/>
              </a:lnSpc>
              <a:spcBef>
                <a:spcPts val="1800"/>
              </a:spcBef>
              <a:spcAft>
                <a:spcPts val="0"/>
              </a:spcAft>
              <a:buClr>
                <a:srgbClr val="000000"/>
              </a:buClr>
              <a:buSzPts val="2000"/>
              <a:buFont typeface="Montserrat"/>
              <a:buChar char="●"/>
            </a:pPr>
            <a:r>
              <a:rPr b="0" i="0" lang="en-GB" sz="2000" u="none" cap="none" strike="noStrike">
                <a:solidFill>
                  <a:srgbClr val="000000"/>
                </a:solidFill>
                <a:latin typeface="Montserrat"/>
                <a:ea typeface="Montserrat"/>
                <a:cs typeface="Montserrat"/>
                <a:sym typeface="Montserrat"/>
              </a:rPr>
              <a:t>These uncertainty components were discussed at WGCV’s </a:t>
            </a:r>
            <a:r>
              <a:rPr b="1" i="0" lang="en-GB" sz="2000" u="none" cap="none" strike="noStrike">
                <a:solidFill>
                  <a:srgbClr val="000000"/>
                </a:solidFill>
                <a:latin typeface="Montserrat"/>
                <a:ea typeface="Montserrat"/>
                <a:cs typeface="Montserrat"/>
                <a:sym typeface="Montserrat"/>
              </a:rPr>
              <a:t>Pre-Flight Calibration and Characterisation Workshop</a:t>
            </a:r>
            <a:r>
              <a:rPr b="0" i="0" lang="en-GB" sz="2000" u="none" cap="none" strike="noStrike">
                <a:solidFill>
                  <a:srgbClr val="000000"/>
                </a:solidFill>
                <a:latin typeface="Montserrat"/>
                <a:ea typeface="Montserrat"/>
                <a:cs typeface="Montserrat"/>
                <a:sym typeface="Montserrat"/>
              </a:rPr>
              <a:t> in 2024, held jointly between WGCV (CEOS) and GSICS (CGMS)</a:t>
            </a:r>
            <a:endParaRPr b="0" i="0" sz="2000" u="none" cap="none" strike="noStrike">
              <a:solidFill>
                <a:srgbClr val="000000"/>
              </a:solidFill>
              <a:latin typeface="Montserrat"/>
              <a:ea typeface="Montserrat"/>
              <a:cs typeface="Montserrat"/>
              <a:sym typeface="Montserrat"/>
            </a:endParaRPr>
          </a:p>
          <a:p>
            <a:pPr indent="-355600" lvl="0" marL="457200" marR="0" rtl="0" algn="l">
              <a:lnSpc>
                <a:spcPct val="150000"/>
              </a:lnSpc>
              <a:spcBef>
                <a:spcPts val="0"/>
              </a:spcBef>
              <a:spcAft>
                <a:spcPts val="0"/>
              </a:spcAft>
              <a:buClr>
                <a:srgbClr val="000000"/>
              </a:buClr>
              <a:buSzPts val="2000"/>
              <a:buFont typeface="Montserrat"/>
              <a:buChar char="●"/>
            </a:pPr>
            <a:r>
              <a:rPr b="0" i="0" lang="en-GB" sz="2000" u="none" cap="none" strike="noStrike">
                <a:solidFill>
                  <a:srgbClr val="000000"/>
                </a:solidFill>
                <a:latin typeface="Montserrat"/>
                <a:ea typeface="Montserrat"/>
                <a:cs typeface="Montserrat"/>
                <a:sym typeface="Montserrat"/>
              </a:rPr>
              <a:t>Convened public and private sector to </a:t>
            </a:r>
            <a:br>
              <a:rPr b="0" i="0" lang="en-GB" sz="2000" u="none" cap="none" strike="noStrike">
                <a:solidFill>
                  <a:srgbClr val="000000"/>
                </a:solidFill>
                <a:latin typeface="Montserrat"/>
                <a:ea typeface="Montserrat"/>
                <a:cs typeface="Montserrat"/>
                <a:sym typeface="Montserrat"/>
              </a:rPr>
            </a:br>
            <a:r>
              <a:rPr b="0" i="0" lang="en-GB" sz="2000" u="none" cap="none" strike="noStrike">
                <a:solidFill>
                  <a:srgbClr val="000000"/>
                </a:solidFill>
                <a:latin typeface="Montserrat"/>
                <a:ea typeface="Montserrat"/>
                <a:cs typeface="Montserrat"/>
                <a:sym typeface="Montserrat"/>
              </a:rPr>
              <a:t>discuss necessary calibration </a:t>
            </a:r>
            <a:br>
              <a:rPr b="0" i="0" lang="en-GB" sz="2000" u="none" cap="none" strike="noStrike">
                <a:solidFill>
                  <a:srgbClr val="000000"/>
                </a:solidFill>
                <a:latin typeface="Montserrat"/>
                <a:ea typeface="Montserrat"/>
                <a:cs typeface="Montserrat"/>
                <a:sym typeface="Montserrat"/>
              </a:rPr>
            </a:br>
            <a:r>
              <a:rPr b="0" i="0" lang="en-GB" sz="2000" u="none" cap="none" strike="noStrike">
                <a:solidFill>
                  <a:srgbClr val="000000"/>
                </a:solidFill>
                <a:latin typeface="Montserrat"/>
                <a:ea typeface="Montserrat"/>
                <a:cs typeface="Montserrat"/>
                <a:sym typeface="Montserrat"/>
              </a:rPr>
              <a:t>components for various application and </a:t>
            </a:r>
            <a:br>
              <a:rPr b="0" i="0" lang="en-GB" sz="2000" u="none" cap="none" strike="noStrike">
                <a:solidFill>
                  <a:srgbClr val="000000"/>
                </a:solidFill>
                <a:latin typeface="Montserrat"/>
                <a:ea typeface="Montserrat"/>
                <a:cs typeface="Montserrat"/>
                <a:sym typeface="Montserrat"/>
              </a:rPr>
            </a:br>
            <a:r>
              <a:rPr b="0" i="0" lang="en-GB" sz="2000" u="none" cap="none" strike="noStrike">
                <a:solidFill>
                  <a:srgbClr val="000000"/>
                </a:solidFill>
                <a:latin typeface="Montserrat"/>
                <a:ea typeface="Montserrat"/>
                <a:cs typeface="Montserrat"/>
                <a:sym typeface="Montserrat"/>
              </a:rPr>
              <a:t>instrument types</a:t>
            </a:r>
            <a:endParaRPr b="0" i="0" sz="2000" u="none" cap="none" strike="noStrike">
              <a:solidFill>
                <a:srgbClr val="000000"/>
              </a:solidFill>
              <a:latin typeface="Montserrat"/>
              <a:ea typeface="Montserrat"/>
              <a:cs typeface="Montserrat"/>
              <a:sym typeface="Montserrat"/>
            </a:endParaRPr>
          </a:p>
          <a:p>
            <a:pPr indent="-355600" lvl="0" marL="457200" marR="0" rtl="0" algn="l">
              <a:lnSpc>
                <a:spcPct val="150000"/>
              </a:lnSpc>
              <a:spcBef>
                <a:spcPts val="0"/>
              </a:spcBef>
              <a:spcAft>
                <a:spcPts val="0"/>
              </a:spcAft>
              <a:buClr>
                <a:srgbClr val="000000"/>
              </a:buClr>
              <a:buSzPts val="2000"/>
              <a:buFont typeface="Montserrat"/>
              <a:buChar char="●"/>
            </a:pPr>
            <a:r>
              <a:rPr b="1" i="0" lang="en-GB" sz="2000" u="none" cap="none" strike="noStrike">
                <a:solidFill>
                  <a:srgbClr val="000000"/>
                </a:solidFill>
                <a:latin typeface="Montserrat"/>
                <a:ea typeface="Montserrat"/>
                <a:cs typeface="Montserrat"/>
                <a:sym typeface="Montserrat"/>
              </a:rPr>
              <a:t>Guidance currently being developed</a:t>
            </a:r>
            <a:r>
              <a:rPr b="0" i="0" lang="en-GB" sz="2000" u="none" cap="none" strike="noStrike">
                <a:solidFill>
                  <a:srgbClr val="000000"/>
                </a:solidFill>
                <a:latin typeface="Montserrat"/>
                <a:ea typeface="Montserrat"/>
                <a:cs typeface="Montserrat"/>
                <a:sym typeface="Montserrat"/>
              </a:rPr>
              <a:t> to </a:t>
            </a:r>
            <a:br>
              <a:rPr b="0" i="0" lang="en-GB" sz="2000" u="none" cap="none" strike="noStrike">
                <a:solidFill>
                  <a:srgbClr val="000000"/>
                </a:solidFill>
                <a:latin typeface="Montserrat"/>
                <a:ea typeface="Montserrat"/>
                <a:cs typeface="Montserrat"/>
                <a:sym typeface="Montserrat"/>
              </a:rPr>
            </a:br>
            <a:r>
              <a:rPr b="0" i="0" lang="en-GB" sz="2000" u="none" cap="none" strike="noStrike">
                <a:solidFill>
                  <a:srgbClr val="000000"/>
                </a:solidFill>
                <a:latin typeface="Montserrat"/>
                <a:ea typeface="Montserrat"/>
                <a:cs typeface="Montserrat"/>
                <a:sym typeface="Montserrat"/>
              </a:rPr>
              <a:t>document these requirements</a:t>
            </a:r>
            <a:endParaRPr b="0" i="0" sz="2000" u="none" cap="none" strike="noStrike">
              <a:solidFill>
                <a:srgbClr val="000000"/>
              </a:solidFill>
              <a:latin typeface="Montserrat"/>
              <a:ea typeface="Montserrat"/>
              <a:cs typeface="Montserrat"/>
              <a:sym typeface="Montserrat"/>
            </a:endParaRPr>
          </a:p>
          <a:p>
            <a:pPr indent="-355600" lvl="0" marL="457200" marR="0" rtl="0" algn="l">
              <a:lnSpc>
                <a:spcPct val="150000"/>
              </a:lnSpc>
              <a:spcBef>
                <a:spcPts val="0"/>
              </a:spcBef>
              <a:spcAft>
                <a:spcPts val="0"/>
              </a:spcAft>
              <a:buClr>
                <a:srgbClr val="000000"/>
              </a:buClr>
              <a:buSzPts val="2000"/>
              <a:buFont typeface="Montserrat"/>
              <a:buChar char="●"/>
            </a:pPr>
            <a:r>
              <a:rPr b="0" i="0" lang="en-GB" sz="2000" u="none" cap="none" strike="noStrike">
                <a:solidFill>
                  <a:srgbClr val="000000"/>
                </a:solidFill>
                <a:latin typeface="Montserrat"/>
                <a:ea typeface="Montserrat"/>
                <a:cs typeface="Montserrat"/>
                <a:sym typeface="Montserrat"/>
              </a:rPr>
              <a:t>Focused on the solar reflective domain</a:t>
            </a:r>
            <a:endParaRPr b="0" i="0" sz="2000" u="none" cap="none" strike="noStrike">
              <a:solidFill>
                <a:srgbClr val="000000"/>
              </a:solidFill>
              <a:latin typeface="Montserrat"/>
              <a:ea typeface="Montserrat"/>
              <a:cs typeface="Montserrat"/>
              <a:sym typeface="Montserrat"/>
            </a:endParaRPr>
          </a:p>
          <a:p>
            <a:pPr indent="-355600" lvl="0" marL="457200" marR="0" rtl="0" algn="l">
              <a:lnSpc>
                <a:spcPct val="150000"/>
              </a:lnSpc>
              <a:spcBef>
                <a:spcPts val="0"/>
              </a:spcBef>
              <a:spcAft>
                <a:spcPts val="0"/>
              </a:spcAft>
              <a:buClr>
                <a:srgbClr val="000000"/>
              </a:buClr>
              <a:buSzPts val="2000"/>
              <a:buFont typeface="Montserrat"/>
              <a:buChar char="●"/>
            </a:pPr>
            <a:r>
              <a:rPr b="0" i="0" lang="en-GB" sz="2000" u="none" cap="none" strike="noStrike">
                <a:solidFill>
                  <a:srgbClr val="000000"/>
                </a:solidFill>
                <a:latin typeface="Montserrat"/>
                <a:ea typeface="Montserrat"/>
                <a:cs typeface="Montserrat"/>
                <a:sym typeface="Montserrat"/>
              </a:rPr>
              <a:t>Desire to create and have follow-on workshops</a:t>
            </a:r>
            <a:endParaRPr b="0" i="0" sz="20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8" name="Shape 1498"/>
        <p:cNvGrpSpPr/>
        <p:nvPr/>
      </p:nvGrpSpPr>
      <p:grpSpPr>
        <a:xfrm>
          <a:off x="0" y="0"/>
          <a:ext cx="0" cy="0"/>
          <a:chOff x="0" y="0"/>
          <a:chExt cx="0" cy="0"/>
        </a:xfrm>
      </p:grpSpPr>
      <p:sp>
        <p:nvSpPr>
          <p:cNvPr id="1499" name="Google Shape;1499;p185"/>
          <p:cNvSpPr txBox="1"/>
          <p:nvPr/>
        </p:nvSpPr>
        <p:spPr>
          <a:xfrm>
            <a:off x="203650" y="1358050"/>
            <a:ext cx="6495900" cy="4278900"/>
          </a:xfrm>
          <a:prstGeom prst="rect">
            <a:avLst/>
          </a:prstGeom>
          <a:noFill/>
          <a:ln>
            <a:noFill/>
          </a:ln>
        </p:spPr>
        <p:txBody>
          <a:bodyPr anchorCtr="0" anchor="t" bIns="45700" lIns="91425" spcFirstLastPara="1" rIns="91425" wrap="square" tIns="45700">
            <a:spAutoFit/>
          </a:bodyPr>
          <a:lstStyle/>
          <a:p>
            <a:pPr indent="-355600" lvl="0" marL="457200" marR="0" rtl="0" algn="l">
              <a:lnSpc>
                <a:spcPct val="115000"/>
              </a:lnSpc>
              <a:spcBef>
                <a:spcPts val="1800"/>
              </a:spcBef>
              <a:spcAft>
                <a:spcPts val="0"/>
              </a:spcAft>
              <a:buClr>
                <a:srgbClr val="000000"/>
              </a:buClr>
              <a:buSzPts val="2000"/>
              <a:buFont typeface="Montserrat"/>
              <a:buChar char="●"/>
            </a:pPr>
            <a:r>
              <a:rPr b="0" i="0" lang="en-GB" sz="2000" u="none" cap="none" strike="noStrike">
                <a:solidFill>
                  <a:srgbClr val="000000"/>
                </a:solidFill>
                <a:latin typeface="Montserrat"/>
                <a:ea typeface="Montserrat"/>
                <a:cs typeface="Montserrat"/>
                <a:sym typeface="Montserrat"/>
              </a:rPr>
              <a:t>Forum for exchange and information sharing for CEOS WGCV</a:t>
            </a:r>
            <a:endParaRPr b="0" i="0" sz="2000" u="none" cap="none" strike="noStrike">
              <a:solidFill>
                <a:srgbClr val="000000"/>
              </a:solidFill>
              <a:latin typeface="Montserrat"/>
              <a:ea typeface="Montserrat"/>
              <a:cs typeface="Montserrat"/>
              <a:sym typeface="Montserrat"/>
            </a:endParaRPr>
          </a:p>
          <a:p>
            <a:pPr indent="-355600" lvl="0" marL="457200" marR="0" rtl="0" algn="l">
              <a:lnSpc>
                <a:spcPct val="115000"/>
              </a:lnSpc>
              <a:spcBef>
                <a:spcPts val="1800"/>
              </a:spcBef>
              <a:spcAft>
                <a:spcPts val="0"/>
              </a:spcAft>
              <a:buClr>
                <a:srgbClr val="000000"/>
              </a:buClr>
              <a:buSzPts val="2000"/>
              <a:buFont typeface="Montserrat"/>
              <a:buChar char="●"/>
            </a:pPr>
            <a:r>
              <a:rPr b="0" i="0" lang="en-GB" sz="2000" u="none" cap="none" strike="noStrike">
                <a:solidFill>
                  <a:srgbClr val="000000"/>
                </a:solidFill>
                <a:latin typeface="Montserrat"/>
                <a:ea typeface="Montserrat"/>
                <a:cs typeface="Montserrat"/>
                <a:sym typeface="Montserrat"/>
              </a:rPr>
              <a:t>Provides access to agreed good practices and Cal/Val protocols to the wider EO community</a:t>
            </a:r>
            <a:endParaRPr b="0" i="0" sz="2000" u="none" cap="none" strike="noStrike">
              <a:solidFill>
                <a:srgbClr val="000000"/>
              </a:solidFill>
              <a:latin typeface="Montserrat"/>
              <a:ea typeface="Montserrat"/>
              <a:cs typeface="Montserrat"/>
              <a:sym typeface="Montserrat"/>
            </a:endParaRPr>
          </a:p>
          <a:p>
            <a:pPr indent="-355600" lvl="0" marL="457200" marR="0" rtl="0" algn="l">
              <a:lnSpc>
                <a:spcPct val="115000"/>
              </a:lnSpc>
              <a:spcBef>
                <a:spcPts val="1800"/>
              </a:spcBef>
              <a:spcAft>
                <a:spcPts val="0"/>
              </a:spcAft>
              <a:buClr>
                <a:srgbClr val="000000"/>
              </a:buClr>
              <a:buSzPts val="2000"/>
              <a:buFont typeface="Montserrat"/>
              <a:buChar char="●"/>
            </a:pPr>
            <a:r>
              <a:rPr b="0" i="0" lang="en-GB" sz="2000" u="none" cap="none" strike="noStrike">
                <a:solidFill>
                  <a:srgbClr val="000000"/>
                </a:solidFill>
                <a:latin typeface="Montserrat"/>
                <a:ea typeface="Montserrat"/>
                <a:cs typeface="Montserrat"/>
                <a:sym typeface="Montserrat"/>
              </a:rPr>
              <a:t>Connects users to reference data and networks</a:t>
            </a:r>
            <a:endParaRPr b="0" i="0" sz="2000" u="none" cap="none" strike="noStrike">
              <a:solidFill>
                <a:srgbClr val="000000"/>
              </a:solidFill>
              <a:latin typeface="Montserrat"/>
              <a:ea typeface="Montserrat"/>
              <a:cs typeface="Montserrat"/>
              <a:sym typeface="Montserrat"/>
            </a:endParaRPr>
          </a:p>
          <a:p>
            <a:pPr indent="-355600" lvl="0" marL="457200" marR="0" rtl="0" algn="l">
              <a:lnSpc>
                <a:spcPct val="115000"/>
              </a:lnSpc>
              <a:spcBef>
                <a:spcPts val="1800"/>
              </a:spcBef>
              <a:spcAft>
                <a:spcPts val="0"/>
              </a:spcAft>
              <a:buClr>
                <a:srgbClr val="000000"/>
              </a:buClr>
              <a:buSzPts val="2000"/>
              <a:buFont typeface="Montserrat"/>
              <a:buChar char="●"/>
            </a:pPr>
            <a:r>
              <a:rPr b="0" i="0" lang="en-GB" sz="2000" u="none" cap="none" strike="noStrike">
                <a:solidFill>
                  <a:srgbClr val="000000"/>
                </a:solidFill>
                <a:latin typeface="Montserrat"/>
                <a:ea typeface="Montserrat"/>
                <a:cs typeface="Montserrat"/>
                <a:sym typeface="Montserrat"/>
              </a:rPr>
              <a:t>Facilitates data interoperability and performance assessment through operational CEOS coordinated Cal/Val infrastructure consistent with QA4EO principles.</a:t>
            </a:r>
            <a:endParaRPr b="1" i="0" sz="2000" u="none" cap="none" strike="noStrike">
              <a:solidFill>
                <a:srgbClr val="000000"/>
              </a:solidFill>
              <a:latin typeface="Montserrat"/>
              <a:ea typeface="Montserrat"/>
              <a:cs typeface="Montserrat"/>
              <a:sym typeface="Montserrat"/>
            </a:endParaRPr>
          </a:p>
        </p:txBody>
      </p:sp>
      <p:sp>
        <p:nvSpPr>
          <p:cNvPr id="1500" name="Google Shape;1500;p185"/>
          <p:cNvSpPr txBox="1"/>
          <p:nvPr/>
        </p:nvSpPr>
        <p:spPr>
          <a:xfrm>
            <a:off x="441350" y="147100"/>
            <a:ext cx="9755100" cy="738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200"/>
              <a:buFont typeface="Arial"/>
              <a:buNone/>
            </a:pPr>
            <a:r>
              <a:rPr b="0" i="0" lang="en-GB" sz="4200" u="none" cap="none" strike="noStrike">
                <a:solidFill>
                  <a:srgbClr val="FFFFFF"/>
                </a:solidFill>
                <a:latin typeface="Montserrat"/>
                <a:ea typeface="Montserrat"/>
                <a:cs typeface="Montserrat"/>
                <a:sym typeface="Montserrat"/>
              </a:rPr>
              <a:t>CEOS Cal/Val Portal</a:t>
            </a:r>
            <a:endParaRPr b="0" i="0" sz="1300" u="none" cap="none" strike="noStrike">
              <a:solidFill>
                <a:srgbClr val="000000"/>
              </a:solidFill>
              <a:latin typeface="Montserrat"/>
              <a:ea typeface="Montserrat"/>
              <a:cs typeface="Montserrat"/>
              <a:sym typeface="Montserrat"/>
            </a:endParaRPr>
          </a:p>
        </p:txBody>
      </p:sp>
      <p:sp>
        <p:nvSpPr>
          <p:cNvPr id="1501" name="Google Shape;1501;p185"/>
          <p:cNvSpPr txBox="1"/>
          <p:nvPr/>
        </p:nvSpPr>
        <p:spPr>
          <a:xfrm>
            <a:off x="7125920" y="1273850"/>
            <a:ext cx="4300800" cy="483600"/>
          </a:xfrm>
          <a:prstGeom prst="rect">
            <a:avLst/>
          </a:prstGeom>
          <a:noFill/>
          <a:ln>
            <a:noFill/>
          </a:ln>
        </p:spPr>
        <p:txBody>
          <a:bodyPr anchorCtr="0" anchor="t" bIns="62450" lIns="124900" spcFirstLastPara="1" rIns="124900" wrap="square" tIns="62450">
            <a:spAutoFit/>
          </a:bodyPr>
          <a:lstStyle/>
          <a:p>
            <a:pPr indent="0" lvl="0" marL="0" marR="0" rtl="0" algn="ctr">
              <a:lnSpc>
                <a:spcPct val="150000"/>
              </a:lnSpc>
              <a:spcBef>
                <a:spcPts val="2459"/>
              </a:spcBef>
              <a:spcAft>
                <a:spcPts val="0"/>
              </a:spcAft>
              <a:buClr>
                <a:srgbClr val="000000"/>
              </a:buClr>
              <a:buSzPts val="2323"/>
              <a:buFont typeface="Arial"/>
              <a:buNone/>
            </a:pPr>
            <a:r>
              <a:t/>
            </a:r>
            <a:endParaRPr b="0" i="0" sz="2323" u="none" cap="none" strike="noStrike">
              <a:solidFill>
                <a:srgbClr val="000000"/>
              </a:solidFill>
              <a:latin typeface="Montserrat"/>
              <a:ea typeface="Montserrat"/>
              <a:cs typeface="Montserrat"/>
              <a:sym typeface="Montserrat"/>
            </a:endParaRPr>
          </a:p>
        </p:txBody>
      </p:sp>
      <p:pic>
        <p:nvPicPr>
          <p:cNvPr id="1502" name="Google Shape;1502;p185"/>
          <p:cNvPicPr preferRelativeResize="0"/>
          <p:nvPr/>
        </p:nvPicPr>
        <p:blipFill rotWithShape="1">
          <a:blip r:embed="rId3">
            <a:alphaModFix/>
          </a:blip>
          <a:srcRect b="0" l="10967" r="7672" t="0"/>
          <a:stretch/>
        </p:blipFill>
        <p:spPr>
          <a:xfrm>
            <a:off x="7445125" y="90525"/>
            <a:ext cx="4604024" cy="3225301"/>
          </a:xfrm>
          <a:prstGeom prst="rect">
            <a:avLst/>
          </a:prstGeom>
          <a:noFill/>
          <a:ln>
            <a:noFill/>
          </a:ln>
        </p:spPr>
      </p:pic>
      <p:sp>
        <p:nvSpPr>
          <p:cNvPr id="1503" name="Google Shape;1503;p185"/>
          <p:cNvSpPr txBox="1"/>
          <p:nvPr/>
        </p:nvSpPr>
        <p:spPr>
          <a:xfrm>
            <a:off x="1691325" y="5761525"/>
            <a:ext cx="3000000" cy="4770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1800"/>
              </a:spcBef>
              <a:spcAft>
                <a:spcPts val="0"/>
              </a:spcAft>
              <a:buClr>
                <a:srgbClr val="000000"/>
              </a:buClr>
              <a:buSzPts val="1900"/>
              <a:buFont typeface="Arial"/>
              <a:buNone/>
            </a:pPr>
            <a:r>
              <a:rPr b="1" i="0" lang="en-GB" sz="1900" u="sng" cap="none" strike="noStrike">
                <a:solidFill>
                  <a:srgbClr val="0563C1"/>
                </a:solidFill>
                <a:latin typeface="Montserrat"/>
                <a:ea typeface="Montserrat"/>
                <a:cs typeface="Montserrat"/>
                <a:sym typeface="Montserrat"/>
                <a:hlinkClick r:id="rId4">
                  <a:extLst>
                    <a:ext uri="{A12FA001-AC4F-418D-AE19-62706E023703}">
                      <ahyp:hlinkClr val="tx"/>
                    </a:ext>
                  </a:extLst>
                </a:hlinkClick>
              </a:rPr>
              <a:t>calvalportal.ceos.org</a:t>
            </a:r>
            <a:r>
              <a:rPr b="1" i="0" lang="en-GB" sz="1900" u="none" cap="none" strike="noStrike">
                <a:solidFill>
                  <a:srgbClr val="000000"/>
                </a:solidFill>
                <a:latin typeface="Montserrat"/>
                <a:ea typeface="Montserrat"/>
                <a:cs typeface="Montserrat"/>
                <a:sym typeface="Montserrat"/>
              </a:rPr>
              <a:t>   </a:t>
            </a:r>
            <a:endParaRPr b="1" i="0" sz="1900" u="none" cap="none" strike="noStrike">
              <a:solidFill>
                <a:srgbClr val="000000"/>
              </a:solidFill>
              <a:latin typeface="Montserrat"/>
              <a:ea typeface="Montserrat"/>
              <a:cs typeface="Montserrat"/>
              <a:sym typeface="Montserrat"/>
            </a:endParaRPr>
          </a:p>
        </p:txBody>
      </p:sp>
      <p:pic>
        <p:nvPicPr>
          <p:cNvPr id="1504" name="Google Shape;1504;p185"/>
          <p:cNvPicPr preferRelativeResize="0"/>
          <p:nvPr/>
        </p:nvPicPr>
        <p:blipFill rotWithShape="1">
          <a:blip r:embed="rId5">
            <a:alphaModFix/>
          </a:blip>
          <a:srcRect b="0" l="0" r="0" t="0"/>
          <a:stretch/>
        </p:blipFill>
        <p:spPr>
          <a:xfrm>
            <a:off x="7956125" y="3485043"/>
            <a:ext cx="3382124" cy="2800831"/>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8" name="Shape 1508"/>
        <p:cNvGrpSpPr/>
        <p:nvPr/>
      </p:nvGrpSpPr>
      <p:grpSpPr>
        <a:xfrm>
          <a:off x="0" y="0"/>
          <a:ext cx="0" cy="0"/>
          <a:chOff x="0" y="0"/>
          <a:chExt cx="0" cy="0"/>
        </a:xfrm>
      </p:grpSpPr>
      <p:sp>
        <p:nvSpPr>
          <p:cNvPr id="1509" name="Google Shape;1509;p186"/>
          <p:cNvSpPr txBox="1"/>
          <p:nvPr/>
        </p:nvSpPr>
        <p:spPr>
          <a:xfrm>
            <a:off x="441350" y="147100"/>
            <a:ext cx="9755100" cy="738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200"/>
              <a:buFont typeface="Arial"/>
              <a:buNone/>
            </a:pPr>
            <a:r>
              <a:rPr b="0" i="0" lang="en-GB" sz="4200" u="none" cap="none" strike="noStrike">
                <a:solidFill>
                  <a:srgbClr val="FFFFFF"/>
                </a:solidFill>
                <a:latin typeface="Montserrat"/>
                <a:ea typeface="Montserrat"/>
                <a:cs typeface="Montserrat"/>
                <a:sym typeface="Montserrat"/>
              </a:rPr>
              <a:t>Upcoming Meetings</a:t>
            </a:r>
            <a:endParaRPr b="0" i="0" sz="1300" u="none" cap="none" strike="noStrike">
              <a:solidFill>
                <a:srgbClr val="000000"/>
              </a:solidFill>
              <a:latin typeface="Montserrat"/>
              <a:ea typeface="Montserrat"/>
              <a:cs typeface="Montserrat"/>
              <a:sym typeface="Montserrat"/>
            </a:endParaRPr>
          </a:p>
        </p:txBody>
      </p:sp>
      <p:sp>
        <p:nvSpPr>
          <p:cNvPr id="1510" name="Google Shape;1510;p186"/>
          <p:cNvSpPr txBox="1"/>
          <p:nvPr/>
        </p:nvSpPr>
        <p:spPr>
          <a:xfrm>
            <a:off x="224950" y="1123775"/>
            <a:ext cx="10797000" cy="5387400"/>
          </a:xfrm>
          <a:prstGeom prst="rect">
            <a:avLst/>
          </a:prstGeom>
          <a:noFill/>
          <a:ln>
            <a:noFill/>
          </a:ln>
        </p:spPr>
        <p:txBody>
          <a:bodyPr anchorCtr="0" anchor="t" bIns="45700" lIns="91425" spcFirstLastPara="1" rIns="91425" wrap="square" tIns="45700">
            <a:spAutoFit/>
          </a:bodyPr>
          <a:lstStyle/>
          <a:p>
            <a:pPr indent="-355600" lvl="0" marL="457200" marR="0" rtl="0" algn="l">
              <a:lnSpc>
                <a:spcPct val="115000"/>
              </a:lnSpc>
              <a:spcBef>
                <a:spcPts val="1800"/>
              </a:spcBef>
              <a:spcAft>
                <a:spcPts val="0"/>
              </a:spcAft>
              <a:buClr>
                <a:srgbClr val="000000"/>
              </a:buClr>
              <a:buSzPts val="2000"/>
              <a:buFont typeface="Montserrat"/>
              <a:buChar char="●"/>
            </a:pPr>
            <a:r>
              <a:rPr b="1" i="0" lang="en-GB" sz="2000" u="none" cap="none" strike="noStrike">
                <a:solidFill>
                  <a:srgbClr val="000000"/>
                </a:solidFill>
                <a:latin typeface="Montserrat"/>
                <a:ea typeface="Montserrat"/>
                <a:cs typeface="Montserrat"/>
                <a:sym typeface="Montserrat"/>
              </a:rPr>
              <a:t>IVOS-38 (Infrared Visible Optical Sensors subgroup)</a:t>
            </a:r>
            <a:endParaRPr b="1" i="0" sz="2000" u="none" cap="none" strike="noStrike">
              <a:solidFill>
                <a:srgbClr val="000000"/>
              </a:solidFill>
              <a:latin typeface="Montserrat"/>
              <a:ea typeface="Montserrat"/>
              <a:cs typeface="Montserrat"/>
              <a:sym typeface="Montserrat"/>
            </a:endParaRPr>
          </a:p>
          <a:p>
            <a:pPr indent="-355600" lvl="1" marL="914400" marR="0" rtl="0" algn="l">
              <a:lnSpc>
                <a:spcPct val="100000"/>
              </a:lnSpc>
              <a:spcBef>
                <a:spcPts val="1800"/>
              </a:spcBef>
              <a:spcAft>
                <a:spcPts val="0"/>
              </a:spcAft>
              <a:buClr>
                <a:srgbClr val="000000"/>
              </a:buClr>
              <a:buSzPts val="2000"/>
              <a:buFont typeface="Montserrat"/>
              <a:buChar char="○"/>
            </a:pPr>
            <a:r>
              <a:rPr b="0" i="0" lang="en-GB" sz="2000" u="none" cap="none" strike="noStrike">
                <a:solidFill>
                  <a:srgbClr val="000000"/>
                </a:solidFill>
                <a:latin typeface="Montserrat"/>
                <a:ea typeface="Montserrat"/>
                <a:cs typeface="Montserrat"/>
                <a:sym typeface="Montserrat"/>
              </a:rPr>
              <a:t>September </a:t>
            </a:r>
            <a:r>
              <a:rPr b="0" i="0" lang="en-GB" sz="2000" u="none" cap="none" strike="noStrike">
                <a:solidFill>
                  <a:schemeClr val="dk1"/>
                </a:solidFill>
                <a:latin typeface="Montserrat"/>
                <a:ea typeface="Montserrat"/>
                <a:cs typeface="Montserrat"/>
                <a:sym typeface="Montserrat"/>
              </a:rPr>
              <a:t>28 </a:t>
            </a:r>
            <a:r>
              <a:rPr b="0" i="0" lang="en-GB" sz="2000" u="none" cap="none" strike="noStrike">
                <a:solidFill>
                  <a:srgbClr val="000000"/>
                </a:solidFill>
                <a:latin typeface="Montserrat"/>
                <a:ea typeface="Montserrat"/>
                <a:cs typeface="Montserrat"/>
                <a:sym typeface="Montserrat"/>
              </a:rPr>
              <a:t>- October </a:t>
            </a:r>
            <a:r>
              <a:rPr b="0" i="0" lang="en-GB" sz="2000" u="none" cap="none" strike="noStrike">
                <a:solidFill>
                  <a:schemeClr val="dk1"/>
                </a:solidFill>
                <a:latin typeface="Montserrat"/>
                <a:ea typeface="Montserrat"/>
                <a:cs typeface="Montserrat"/>
                <a:sym typeface="Montserrat"/>
              </a:rPr>
              <a:t>2</a:t>
            </a:r>
            <a:r>
              <a:rPr b="0" i="0" lang="en-GB" sz="2000" u="none" cap="none" strike="noStrike">
                <a:solidFill>
                  <a:srgbClr val="000000"/>
                </a:solidFill>
                <a:latin typeface="Montserrat"/>
                <a:ea typeface="Montserrat"/>
                <a:cs typeface="Montserrat"/>
                <a:sym typeface="Montserrat"/>
              </a:rPr>
              <a:t>, 2026 | ESA-ESRIN, Frascati, Italy</a:t>
            </a:r>
            <a:endParaRPr b="0" i="0" sz="2000" u="none" cap="none" strike="noStrike">
              <a:solidFill>
                <a:srgbClr val="000000"/>
              </a:solidFill>
              <a:latin typeface="Montserrat"/>
              <a:ea typeface="Montserrat"/>
              <a:cs typeface="Montserrat"/>
              <a:sym typeface="Montserrat"/>
            </a:endParaRPr>
          </a:p>
          <a:p>
            <a:pPr indent="-355600" lvl="1" marL="914400" marR="0" rtl="0" algn="l">
              <a:lnSpc>
                <a:spcPct val="100000"/>
              </a:lnSpc>
              <a:spcBef>
                <a:spcPts val="1800"/>
              </a:spcBef>
              <a:spcAft>
                <a:spcPts val="0"/>
              </a:spcAft>
              <a:buClr>
                <a:srgbClr val="000000"/>
              </a:buClr>
              <a:buSzPts val="2000"/>
              <a:buFont typeface="Montserrat"/>
              <a:buChar char="○"/>
            </a:pPr>
            <a:r>
              <a:rPr b="0" i="0" lang="en-GB" sz="2000" u="none" cap="none" strike="noStrike">
                <a:solidFill>
                  <a:srgbClr val="000000"/>
                </a:solidFill>
                <a:latin typeface="Montserrat"/>
                <a:ea typeface="Montserrat"/>
                <a:cs typeface="Montserrat"/>
                <a:sym typeface="Montserrat"/>
              </a:rPr>
              <a:t>Commercial sector participation encouraged</a:t>
            </a:r>
            <a:endParaRPr b="0" i="0" sz="2000" u="none" cap="none" strike="noStrike">
              <a:solidFill>
                <a:srgbClr val="000000"/>
              </a:solidFill>
              <a:latin typeface="Montserrat"/>
              <a:ea typeface="Montserrat"/>
              <a:cs typeface="Montserrat"/>
              <a:sym typeface="Montserrat"/>
            </a:endParaRPr>
          </a:p>
          <a:p>
            <a:pPr indent="-355600" lvl="1" marL="914400" marR="0" rtl="0" algn="l">
              <a:lnSpc>
                <a:spcPct val="100000"/>
              </a:lnSpc>
              <a:spcBef>
                <a:spcPts val="1800"/>
              </a:spcBef>
              <a:spcAft>
                <a:spcPts val="0"/>
              </a:spcAft>
              <a:buClr>
                <a:srgbClr val="000000"/>
              </a:buClr>
              <a:buSzPts val="2000"/>
              <a:buFont typeface="Montserrat"/>
              <a:buChar char="○"/>
            </a:pPr>
            <a:r>
              <a:rPr b="0" i="0" lang="en-GB" sz="2000" u="none" cap="none" strike="noStrike">
                <a:solidFill>
                  <a:srgbClr val="000000"/>
                </a:solidFill>
                <a:latin typeface="Montserrat"/>
                <a:ea typeface="Montserrat"/>
                <a:cs typeface="Montserrat"/>
                <a:sym typeface="Montserrat"/>
              </a:rPr>
              <a:t>Contact Nigel Fox (IVOS Chair): </a:t>
            </a:r>
            <a:r>
              <a:rPr b="0" i="0" lang="en-GB" sz="2000" u="sng" cap="none" strike="noStrike">
                <a:solidFill>
                  <a:schemeClr val="hlink"/>
                </a:solidFill>
                <a:latin typeface="Montserrat"/>
                <a:ea typeface="Montserrat"/>
                <a:cs typeface="Montserrat"/>
                <a:sym typeface="Montserrat"/>
                <a:hlinkClick r:id="rId3"/>
              </a:rPr>
              <a:t>Nigel.Fox@npl.co.uk</a:t>
            </a:r>
            <a:r>
              <a:rPr b="0" i="0" lang="en-GB" sz="2000" u="none" cap="none" strike="noStrike">
                <a:solidFill>
                  <a:srgbClr val="000000"/>
                </a:solidFill>
                <a:latin typeface="Montserrat"/>
                <a:ea typeface="Montserrat"/>
                <a:cs typeface="Montserrat"/>
                <a:sym typeface="Montserrat"/>
              </a:rPr>
              <a:t> </a:t>
            </a:r>
            <a:endParaRPr b="0" i="0" sz="2000" u="none" cap="none" strike="noStrike">
              <a:solidFill>
                <a:srgbClr val="000000"/>
              </a:solidFill>
              <a:latin typeface="Montserrat"/>
              <a:ea typeface="Montserrat"/>
              <a:cs typeface="Montserrat"/>
              <a:sym typeface="Montserrat"/>
            </a:endParaRPr>
          </a:p>
          <a:p>
            <a:pPr indent="-355600" lvl="0" marL="457200" marR="0" rtl="0" algn="l">
              <a:lnSpc>
                <a:spcPct val="115000"/>
              </a:lnSpc>
              <a:spcBef>
                <a:spcPts val="1800"/>
              </a:spcBef>
              <a:spcAft>
                <a:spcPts val="0"/>
              </a:spcAft>
              <a:buClr>
                <a:srgbClr val="000000"/>
              </a:buClr>
              <a:buSzPts val="2000"/>
              <a:buFont typeface="Montserrat"/>
              <a:buChar char="●"/>
            </a:pPr>
            <a:r>
              <a:rPr b="1" i="0" lang="en-GB" sz="2000" u="none" cap="none" strike="noStrike">
                <a:solidFill>
                  <a:srgbClr val="000000"/>
                </a:solidFill>
                <a:latin typeface="Montserrat"/>
                <a:ea typeface="Montserrat"/>
                <a:cs typeface="Montserrat"/>
                <a:sym typeface="Montserrat"/>
              </a:rPr>
              <a:t>WGCV SAR Cal/Val Workshop</a:t>
            </a:r>
            <a:endParaRPr b="1" i="0" sz="2000" u="none" cap="none" strike="noStrike">
              <a:solidFill>
                <a:srgbClr val="000000"/>
              </a:solidFill>
              <a:latin typeface="Montserrat"/>
              <a:ea typeface="Montserrat"/>
              <a:cs typeface="Montserrat"/>
              <a:sym typeface="Montserrat"/>
            </a:endParaRPr>
          </a:p>
          <a:p>
            <a:pPr indent="-355600" lvl="1" marL="914400" marR="0" rtl="0" algn="l">
              <a:lnSpc>
                <a:spcPct val="100000"/>
              </a:lnSpc>
              <a:spcBef>
                <a:spcPts val="1800"/>
              </a:spcBef>
              <a:spcAft>
                <a:spcPts val="0"/>
              </a:spcAft>
              <a:buClr>
                <a:srgbClr val="000000"/>
              </a:buClr>
              <a:buSzPts val="2000"/>
              <a:buFont typeface="Montserrat"/>
              <a:buChar char="○"/>
            </a:pPr>
            <a:r>
              <a:rPr b="0" i="0" lang="en-GB" sz="2000" u="none" cap="none" strike="noStrike">
                <a:solidFill>
                  <a:srgbClr val="000000"/>
                </a:solidFill>
                <a:latin typeface="Montserrat"/>
                <a:ea typeface="Montserrat"/>
                <a:cs typeface="Montserrat"/>
                <a:sym typeface="Montserrat"/>
              </a:rPr>
              <a:t>November 20 - December 4, 2026 | CSIRO ARRC, Perth, Australia</a:t>
            </a:r>
            <a:endParaRPr b="0" i="0" sz="2000" u="none" cap="none" strike="noStrike">
              <a:solidFill>
                <a:srgbClr val="000000"/>
              </a:solidFill>
              <a:latin typeface="Montserrat"/>
              <a:ea typeface="Montserrat"/>
              <a:cs typeface="Montserrat"/>
              <a:sym typeface="Montserrat"/>
            </a:endParaRPr>
          </a:p>
          <a:p>
            <a:pPr indent="-355600" lvl="1" marL="914400" marR="0" rtl="0" algn="l">
              <a:lnSpc>
                <a:spcPct val="100000"/>
              </a:lnSpc>
              <a:spcBef>
                <a:spcPts val="1800"/>
              </a:spcBef>
              <a:spcAft>
                <a:spcPts val="0"/>
              </a:spcAft>
              <a:buClr>
                <a:srgbClr val="000000"/>
              </a:buClr>
              <a:buSzPts val="2000"/>
              <a:buFont typeface="Montserrat"/>
              <a:buChar char="○"/>
            </a:pPr>
            <a:r>
              <a:rPr b="0" i="0" lang="en-GB" sz="2000" u="none" cap="none" strike="noStrike">
                <a:solidFill>
                  <a:srgbClr val="000000"/>
                </a:solidFill>
                <a:latin typeface="Montserrat"/>
                <a:ea typeface="Montserrat"/>
                <a:cs typeface="Montserrat"/>
                <a:sym typeface="Montserrat"/>
              </a:rPr>
              <a:t>Read more here: </a:t>
            </a:r>
            <a:r>
              <a:rPr b="0" i="0" lang="en-GB" sz="2000" u="sng" cap="none" strike="noStrike">
                <a:solidFill>
                  <a:schemeClr val="hlink"/>
                </a:solidFill>
                <a:latin typeface="Montserrat"/>
                <a:ea typeface="Montserrat"/>
                <a:cs typeface="Montserrat"/>
                <a:sym typeface="Montserrat"/>
                <a:hlinkClick r:id="rId4"/>
              </a:rPr>
              <a:t>https://events.csiro.au/Events/2026/June/11/CEOS-SAR-2026</a:t>
            </a:r>
            <a:r>
              <a:rPr b="0" i="0" lang="en-GB" sz="2000" u="none" cap="none" strike="noStrike">
                <a:solidFill>
                  <a:srgbClr val="000000"/>
                </a:solidFill>
                <a:latin typeface="Montserrat"/>
                <a:ea typeface="Montserrat"/>
                <a:cs typeface="Montserrat"/>
                <a:sym typeface="Montserrat"/>
              </a:rPr>
              <a:t> </a:t>
            </a:r>
            <a:endParaRPr b="0" i="0" sz="2000" u="none" cap="none" strike="noStrike">
              <a:solidFill>
                <a:srgbClr val="000000"/>
              </a:solidFill>
              <a:latin typeface="Montserrat"/>
              <a:ea typeface="Montserrat"/>
              <a:cs typeface="Montserrat"/>
              <a:sym typeface="Montserrat"/>
            </a:endParaRPr>
          </a:p>
          <a:p>
            <a:pPr indent="-355600" lvl="0" marL="457200" marR="0" rtl="0" algn="l">
              <a:lnSpc>
                <a:spcPct val="115000"/>
              </a:lnSpc>
              <a:spcBef>
                <a:spcPts val="1800"/>
              </a:spcBef>
              <a:spcAft>
                <a:spcPts val="0"/>
              </a:spcAft>
              <a:buClr>
                <a:srgbClr val="000000"/>
              </a:buClr>
              <a:buSzPts val="2000"/>
              <a:buFont typeface="Montserrat"/>
              <a:buChar char="●"/>
            </a:pPr>
            <a:r>
              <a:rPr b="1" i="0" lang="en-GB" sz="2000" u="none" cap="none" strike="noStrike">
                <a:solidFill>
                  <a:srgbClr val="000000"/>
                </a:solidFill>
                <a:latin typeface="Montserrat"/>
                <a:ea typeface="Montserrat"/>
                <a:cs typeface="Montserrat"/>
                <a:sym typeface="Montserrat"/>
              </a:rPr>
              <a:t>WGCV-57 Meeting</a:t>
            </a:r>
            <a:endParaRPr b="1" i="0" sz="2000" u="none" cap="none" strike="noStrike">
              <a:solidFill>
                <a:srgbClr val="000000"/>
              </a:solidFill>
              <a:latin typeface="Montserrat"/>
              <a:ea typeface="Montserrat"/>
              <a:cs typeface="Montserrat"/>
              <a:sym typeface="Montserrat"/>
            </a:endParaRPr>
          </a:p>
          <a:p>
            <a:pPr indent="-355600" lvl="1" marL="914400" marR="0" rtl="0" algn="l">
              <a:lnSpc>
                <a:spcPct val="100000"/>
              </a:lnSpc>
              <a:spcBef>
                <a:spcPts val="1800"/>
              </a:spcBef>
              <a:spcAft>
                <a:spcPts val="0"/>
              </a:spcAft>
              <a:buClr>
                <a:srgbClr val="000000"/>
              </a:buClr>
              <a:buSzPts val="2000"/>
              <a:buFont typeface="Montserrat"/>
              <a:buChar char="○"/>
            </a:pPr>
            <a:r>
              <a:rPr b="0" i="0" lang="en-GB" sz="2000" u="none" cap="none" strike="noStrike">
                <a:solidFill>
                  <a:schemeClr val="dk1"/>
                </a:solidFill>
                <a:latin typeface="Montserrat"/>
                <a:ea typeface="Montserrat"/>
                <a:cs typeface="Montserrat"/>
                <a:sym typeface="Montserrat"/>
              </a:rPr>
              <a:t>February </a:t>
            </a:r>
            <a:r>
              <a:rPr b="0" i="0" lang="en-GB" sz="2000" u="none" cap="none" strike="noStrike">
                <a:solidFill>
                  <a:srgbClr val="000000"/>
                </a:solidFill>
                <a:latin typeface="Montserrat"/>
                <a:ea typeface="Montserrat"/>
                <a:cs typeface="Montserrat"/>
                <a:sym typeface="Montserrat"/>
              </a:rPr>
              <a:t>16-19, 2027 | GISTDA SKP, Chonburi, Thailand</a:t>
            </a:r>
            <a:endParaRPr b="0" i="0" sz="2000" u="none" cap="none" strike="noStrike">
              <a:solidFill>
                <a:srgbClr val="000000"/>
              </a:solidFill>
              <a:latin typeface="Montserrat"/>
              <a:ea typeface="Montserrat"/>
              <a:cs typeface="Montserrat"/>
              <a:sym typeface="Montserrat"/>
            </a:endParaRPr>
          </a:p>
          <a:p>
            <a:pPr indent="-355600" lvl="1" marL="914400" marR="0" rtl="0" algn="l">
              <a:lnSpc>
                <a:spcPct val="100000"/>
              </a:lnSpc>
              <a:spcBef>
                <a:spcPts val="1800"/>
              </a:spcBef>
              <a:spcAft>
                <a:spcPts val="0"/>
              </a:spcAft>
              <a:buClr>
                <a:srgbClr val="000000"/>
              </a:buClr>
              <a:buSzPts val="2000"/>
              <a:buFont typeface="Montserrat"/>
              <a:buChar char="○"/>
            </a:pPr>
            <a:r>
              <a:rPr b="0" i="0" lang="en-GB" sz="2000" u="none" cap="none" strike="noStrike">
                <a:solidFill>
                  <a:srgbClr val="000000"/>
                </a:solidFill>
                <a:latin typeface="Montserrat"/>
                <a:ea typeface="Montserrat"/>
                <a:cs typeface="Montserrat"/>
                <a:sym typeface="Montserrat"/>
              </a:rPr>
              <a:t>Thai commercial sector focus</a:t>
            </a:r>
            <a:endParaRPr b="0" i="0" sz="20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14" name="Shape 1514"/>
        <p:cNvGrpSpPr/>
        <p:nvPr/>
      </p:nvGrpSpPr>
      <p:grpSpPr>
        <a:xfrm>
          <a:off x="0" y="0"/>
          <a:ext cx="0" cy="0"/>
          <a:chOff x="0" y="0"/>
          <a:chExt cx="0" cy="0"/>
        </a:xfrm>
      </p:grpSpPr>
      <p:sp>
        <p:nvSpPr>
          <p:cNvPr id="1515" name="Google Shape;1515;p187"/>
          <p:cNvSpPr txBox="1"/>
          <p:nvPr/>
        </p:nvSpPr>
        <p:spPr>
          <a:xfrm>
            <a:off x="5784050" y="1079800"/>
            <a:ext cx="6195900" cy="5511900"/>
          </a:xfrm>
          <a:prstGeom prst="rect">
            <a:avLst/>
          </a:prstGeom>
          <a:solidFill>
            <a:srgbClr val="FFFFFF">
              <a:alpha val="68630"/>
            </a:srgbClr>
          </a:solidFill>
          <a:ln>
            <a:noFill/>
          </a:ln>
        </p:spPr>
        <p:txBody>
          <a:bodyPr anchorCtr="0" anchor="t" bIns="45700" lIns="90000" spcFirstLastPara="1" rIns="91425" wrap="square" tIns="45700">
            <a:noAutofit/>
          </a:bodyPr>
          <a:lstStyle/>
          <a:p>
            <a:pPr indent="0" lvl="0" marL="0" marR="0" rtl="0" algn="l">
              <a:lnSpc>
                <a:spcPct val="150000"/>
              </a:lnSpc>
              <a:spcBef>
                <a:spcPts val="0"/>
              </a:spcBef>
              <a:spcAft>
                <a:spcPts val="0"/>
              </a:spcAft>
              <a:buClr>
                <a:srgbClr val="000000"/>
              </a:buClr>
              <a:buSzPts val="1700"/>
              <a:buFont typeface="Arial"/>
              <a:buNone/>
            </a:pPr>
            <a:r>
              <a:rPr b="1" i="0" lang="en-GB" sz="1600" u="none" cap="none" strike="noStrike">
                <a:solidFill>
                  <a:srgbClr val="000000"/>
                </a:solidFill>
                <a:latin typeface="Montserrat"/>
                <a:ea typeface="Montserrat"/>
                <a:cs typeface="Montserrat"/>
                <a:sym typeface="Montserrat"/>
              </a:rPr>
              <a:t>ACSG Chair: Jean-Christopher Lambert (BIRA-IASB) </a:t>
            </a:r>
            <a:r>
              <a:rPr b="0" i="0" lang="en-GB" sz="1600" u="sng" cap="none" strike="noStrike">
                <a:solidFill>
                  <a:schemeClr val="hlink"/>
                </a:solidFill>
                <a:latin typeface="Montserrat"/>
                <a:ea typeface="Montserrat"/>
                <a:cs typeface="Montserrat"/>
                <a:sym typeface="Montserrat"/>
                <a:hlinkClick r:id="rId4"/>
              </a:rPr>
              <a:t>jean-christopher.lambert@aeronomie.be</a:t>
            </a:r>
            <a:r>
              <a:rPr b="0" i="0" lang="en-GB" sz="1600" u="none" cap="none" strike="noStrike">
                <a:solidFill>
                  <a:srgbClr val="000000"/>
                </a:solidFill>
                <a:latin typeface="Montserrat"/>
                <a:ea typeface="Montserrat"/>
                <a:cs typeface="Montserrat"/>
                <a:sym typeface="Montserrat"/>
              </a:rPr>
              <a:t> </a:t>
            </a:r>
            <a:endParaRPr b="0" i="0" sz="1600" u="none" cap="none" strike="noStrike">
              <a:solidFill>
                <a:srgbClr val="000000"/>
              </a:solidFill>
              <a:latin typeface="Montserrat"/>
              <a:ea typeface="Montserrat"/>
              <a:cs typeface="Montserrat"/>
              <a:sym typeface="Montserrat"/>
            </a:endParaRPr>
          </a:p>
          <a:p>
            <a:pPr indent="0" lvl="0" marL="0" marR="0" rtl="0" algn="l">
              <a:lnSpc>
                <a:spcPct val="150000"/>
              </a:lnSpc>
              <a:spcBef>
                <a:spcPts val="1800"/>
              </a:spcBef>
              <a:spcAft>
                <a:spcPts val="0"/>
              </a:spcAft>
              <a:buClr>
                <a:srgbClr val="000000"/>
              </a:buClr>
              <a:buSzPts val="1700"/>
              <a:buFont typeface="Arial"/>
              <a:buNone/>
            </a:pPr>
            <a:r>
              <a:rPr b="1" i="0" lang="en-GB" sz="1600" u="none" cap="none" strike="noStrike">
                <a:solidFill>
                  <a:srgbClr val="000000"/>
                </a:solidFill>
                <a:latin typeface="Montserrat"/>
                <a:ea typeface="Montserrat"/>
                <a:cs typeface="Montserrat"/>
                <a:sym typeface="Montserrat"/>
              </a:rPr>
              <a:t>LPV Subgroup Chair: Fabrizio Niro (ESA) </a:t>
            </a:r>
            <a:r>
              <a:rPr b="0" i="0" lang="en-GB" sz="1600" u="sng" cap="none" strike="noStrike">
                <a:solidFill>
                  <a:schemeClr val="hlink"/>
                </a:solidFill>
                <a:latin typeface="Montserrat"/>
                <a:ea typeface="Montserrat"/>
                <a:cs typeface="Montserrat"/>
                <a:sym typeface="Montserrat"/>
                <a:hlinkClick r:id="rId5"/>
              </a:rPr>
              <a:t>fabrizio.niro@ext.esa.int</a:t>
            </a:r>
            <a:r>
              <a:rPr b="0" i="0" lang="en-GB" sz="1600" u="none" cap="none" strike="noStrike">
                <a:solidFill>
                  <a:srgbClr val="000000"/>
                </a:solidFill>
                <a:latin typeface="Montserrat"/>
                <a:ea typeface="Montserrat"/>
                <a:cs typeface="Montserrat"/>
                <a:sym typeface="Montserrat"/>
              </a:rPr>
              <a:t> </a:t>
            </a:r>
            <a:endParaRPr b="0" i="0" sz="1600" u="none" cap="none" strike="noStrike">
              <a:solidFill>
                <a:srgbClr val="000000"/>
              </a:solidFill>
              <a:latin typeface="Montserrat"/>
              <a:ea typeface="Montserrat"/>
              <a:cs typeface="Montserrat"/>
              <a:sym typeface="Montserrat"/>
            </a:endParaRPr>
          </a:p>
          <a:p>
            <a:pPr indent="0" lvl="0" marL="0" marR="0" rtl="0" algn="l">
              <a:lnSpc>
                <a:spcPct val="150000"/>
              </a:lnSpc>
              <a:spcBef>
                <a:spcPts val="1800"/>
              </a:spcBef>
              <a:spcAft>
                <a:spcPts val="0"/>
              </a:spcAft>
              <a:buClr>
                <a:srgbClr val="000000"/>
              </a:buClr>
              <a:buSzPts val="1700"/>
              <a:buFont typeface="Arial"/>
              <a:buNone/>
            </a:pPr>
            <a:r>
              <a:rPr b="1" i="0" lang="en-GB" sz="1600" u="none" cap="none" strike="noStrike">
                <a:solidFill>
                  <a:srgbClr val="000000"/>
                </a:solidFill>
                <a:latin typeface="Montserrat"/>
                <a:ea typeface="Montserrat"/>
                <a:cs typeface="Montserrat"/>
                <a:sym typeface="Montserrat"/>
              </a:rPr>
              <a:t>TMSG Chair: Peter Strobl (EC) </a:t>
            </a:r>
            <a:br>
              <a:rPr b="1" i="0" lang="en-GB" sz="1600" u="none" cap="none" strike="noStrike">
                <a:solidFill>
                  <a:srgbClr val="000000"/>
                </a:solidFill>
                <a:latin typeface="Montserrat"/>
                <a:ea typeface="Montserrat"/>
                <a:cs typeface="Montserrat"/>
                <a:sym typeface="Montserrat"/>
              </a:rPr>
            </a:br>
            <a:r>
              <a:rPr b="0" i="0" lang="en-GB" sz="1600" u="sng" cap="none" strike="noStrike">
                <a:solidFill>
                  <a:schemeClr val="hlink"/>
                </a:solidFill>
                <a:latin typeface="Montserrat"/>
                <a:ea typeface="Montserrat"/>
                <a:cs typeface="Montserrat"/>
                <a:sym typeface="Montserrat"/>
                <a:hlinkClick r:id="rId6"/>
              </a:rPr>
              <a:t>peter.strobl@ec.europa.eu</a:t>
            </a:r>
            <a:r>
              <a:rPr b="0" i="0" lang="en-GB" sz="1600" u="none" cap="none" strike="noStrike">
                <a:solidFill>
                  <a:srgbClr val="000000"/>
                </a:solidFill>
                <a:latin typeface="Montserrat"/>
                <a:ea typeface="Montserrat"/>
                <a:cs typeface="Montserrat"/>
                <a:sym typeface="Montserrat"/>
              </a:rPr>
              <a:t> </a:t>
            </a:r>
            <a:endParaRPr b="0" i="0" sz="1600" u="none" cap="none" strike="noStrike">
              <a:solidFill>
                <a:srgbClr val="000000"/>
              </a:solidFill>
              <a:latin typeface="Montserrat"/>
              <a:ea typeface="Montserrat"/>
              <a:cs typeface="Montserrat"/>
              <a:sym typeface="Montserrat"/>
            </a:endParaRPr>
          </a:p>
          <a:p>
            <a:pPr indent="0" lvl="0" marL="0" marR="0" rtl="0" algn="l">
              <a:lnSpc>
                <a:spcPct val="150000"/>
              </a:lnSpc>
              <a:spcBef>
                <a:spcPts val="1800"/>
              </a:spcBef>
              <a:spcAft>
                <a:spcPts val="0"/>
              </a:spcAft>
              <a:buClr>
                <a:srgbClr val="000000"/>
              </a:buClr>
              <a:buSzPts val="1700"/>
              <a:buFont typeface="Arial"/>
              <a:buNone/>
            </a:pPr>
            <a:r>
              <a:rPr b="1" i="0" lang="en-GB" sz="1600" u="none" cap="none" strike="noStrike">
                <a:solidFill>
                  <a:srgbClr val="000000"/>
                </a:solidFill>
                <a:latin typeface="Montserrat"/>
                <a:ea typeface="Montserrat"/>
                <a:cs typeface="Montserrat"/>
                <a:sym typeface="Montserrat"/>
              </a:rPr>
              <a:t>IVOS Chair: Nigel Fox (NPL) </a:t>
            </a:r>
            <a:br>
              <a:rPr b="1" i="0" lang="en-GB" sz="1600" u="none" cap="none" strike="noStrike">
                <a:solidFill>
                  <a:srgbClr val="000000"/>
                </a:solidFill>
                <a:latin typeface="Montserrat"/>
                <a:ea typeface="Montserrat"/>
                <a:cs typeface="Montserrat"/>
                <a:sym typeface="Montserrat"/>
              </a:rPr>
            </a:br>
            <a:r>
              <a:rPr b="0" i="0" lang="en-GB" sz="1600" u="sng" cap="none" strike="noStrike">
                <a:solidFill>
                  <a:schemeClr val="hlink"/>
                </a:solidFill>
                <a:latin typeface="Montserrat"/>
                <a:ea typeface="Montserrat"/>
                <a:cs typeface="Montserrat"/>
                <a:sym typeface="Montserrat"/>
                <a:hlinkClick r:id="rId7"/>
              </a:rPr>
              <a:t>nigel.fox@npl.co.uk</a:t>
            </a:r>
            <a:r>
              <a:rPr b="0" i="0" lang="en-GB" sz="1600" u="none" cap="none" strike="noStrike">
                <a:solidFill>
                  <a:srgbClr val="000000"/>
                </a:solidFill>
                <a:latin typeface="Montserrat"/>
                <a:ea typeface="Montserrat"/>
                <a:cs typeface="Montserrat"/>
                <a:sym typeface="Montserrat"/>
              </a:rPr>
              <a:t> </a:t>
            </a:r>
            <a:endParaRPr b="0" i="0" sz="1600" u="none" cap="none" strike="noStrike">
              <a:solidFill>
                <a:srgbClr val="000000"/>
              </a:solidFill>
              <a:latin typeface="Montserrat"/>
              <a:ea typeface="Montserrat"/>
              <a:cs typeface="Montserrat"/>
              <a:sym typeface="Montserrat"/>
            </a:endParaRPr>
          </a:p>
          <a:p>
            <a:pPr indent="0" lvl="0" marL="0" marR="0" rtl="0" algn="l">
              <a:lnSpc>
                <a:spcPct val="150000"/>
              </a:lnSpc>
              <a:spcBef>
                <a:spcPts val="1800"/>
              </a:spcBef>
              <a:spcAft>
                <a:spcPts val="0"/>
              </a:spcAft>
              <a:buClr>
                <a:srgbClr val="000000"/>
              </a:buClr>
              <a:buSzPts val="1700"/>
              <a:buFont typeface="Arial"/>
              <a:buNone/>
            </a:pPr>
            <a:r>
              <a:rPr b="1" i="0" lang="en-GB" sz="1600" u="none" cap="none" strike="noStrike">
                <a:solidFill>
                  <a:srgbClr val="000000"/>
                </a:solidFill>
                <a:latin typeface="Montserrat"/>
                <a:ea typeface="Montserrat"/>
                <a:cs typeface="Montserrat"/>
                <a:sym typeface="Montserrat"/>
              </a:rPr>
              <a:t>MSSG Chair: Xiaolong Dong (CAS) </a:t>
            </a:r>
            <a:r>
              <a:rPr b="0" i="0" lang="en-GB" sz="1600" u="sng" cap="none" strike="noStrike">
                <a:solidFill>
                  <a:schemeClr val="hlink"/>
                </a:solidFill>
                <a:latin typeface="Montserrat"/>
                <a:ea typeface="Montserrat"/>
                <a:cs typeface="Montserrat"/>
                <a:sym typeface="Montserrat"/>
                <a:hlinkClick r:id="rId8"/>
              </a:rPr>
              <a:t>dongxiaolong@mirslab.cn</a:t>
            </a:r>
            <a:r>
              <a:rPr b="0" i="0" lang="en-GB" sz="1600" u="none" cap="none" strike="noStrike">
                <a:solidFill>
                  <a:srgbClr val="000000"/>
                </a:solidFill>
                <a:latin typeface="Montserrat"/>
                <a:ea typeface="Montserrat"/>
                <a:cs typeface="Montserrat"/>
                <a:sym typeface="Montserrat"/>
              </a:rPr>
              <a:t> </a:t>
            </a:r>
            <a:endParaRPr b="0" i="0" sz="1600" u="none" cap="none" strike="noStrike">
              <a:solidFill>
                <a:srgbClr val="000000"/>
              </a:solidFill>
              <a:latin typeface="Montserrat"/>
              <a:ea typeface="Montserrat"/>
              <a:cs typeface="Montserrat"/>
              <a:sym typeface="Montserrat"/>
            </a:endParaRPr>
          </a:p>
          <a:p>
            <a:pPr indent="0" lvl="0" marL="0" marR="0" rtl="0" algn="l">
              <a:lnSpc>
                <a:spcPct val="150000"/>
              </a:lnSpc>
              <a:spcBef>
                <a:spcPts val="1800"/>
              </a:spcBef>
              <a:spcAft>
                <a:spcPts val="0"/>
              </a:spcAft>
              <a:buClr>
                <a:srgbClr val="000000"/>
              </a:buClr>
              <a:buSzPts val="1700"/>
              <a:buFont typeface="Arial"/>
              <a:buNone/>
            </a:pPr>
            <a:r>
              <a:rPr b="1" i="0" lang="en-GB" sz="1600" u="none" cap="none" strike="noStrike">
                <a:solidFill>
                  <a:srgbClr val="000000"/>
                </a:solidFill>
                <a:latin typeface="Montserrat"/>
                <a:ea typeface="Montserrat"/>
                <a:cs typeface="Montserrat"/>
                <a:sym typeface="Montserrat"/>
              </a:rPr>
              <a:t>SAR Subgroup Chair: Dirk Geudtner (ESA) </a:t>
            </a:r>
            <a:r>
              <a:rPr b="0" i="0" lang="en-GB" sz="1600" u="sng" cap="none" strike="noStrike">
                <a:solidFill>
                  <a:schemeClr val="hlink"/>
                </a:solidFill>
                <a:latin typeface="Montserrat"/>
                <a:ea typeface="Montserrat"/>
                <a:cs typeface="Montserrat"/>
                <a:sym typeface="Montserrat"/>
                <a:hlinkClick r:id="rId9"/>
              </a:rPr>
              <a:t>Dirk.Geudtner@esa.int</a:t>
            </a:r>
            <a:r>
              <a:rPr b="0" i="0" lang="en-GB" sz="1600" u="none" cap="none" strike="noStrike">
                <a:solidFill>
                  <a:srgbClr val="000000"/>
                </a:solidFill>
                <a:latin typeface="Montserrat"/>
                <a:ea typeface="Montserrat"/>
                <a:cs typeface="Montserrat"/>
                <a:sym typeface="Montserrat"/>
              </a:rPr>
              <a:t> </a:t>
            </a:r>
            <a:endParaRPr b="0" i="0" sz="1600" u="none" cap="none" strike="noStrike">
              <a:solidFill>
                <a:srgbClr val="000000"/>
              </a:solidFill>
              <a:latin typeface="Montserrat"/>
              <a:ea typeface="Montserrat"/>
              <a:cs typeface="Montserrat"/>
              <a:sym typeface="Montserrat"/>
            </a:endParaRPr>
          </a:p>
          <a:p>
            <a:pPr indent="0" lvl="0" marL="0" marR="0" rtl="0" algn="l">
              <a:lnSpc>
                <a:spcPct val="150000"/>
              </a:lnSpc>
              <a:spcBef>
                <a:spcPts val="1800"/>
              </a:spcBef>
              <a:spcAft>
                <a:spcPts val="0"/>
              </a:spcAft>
              <a:buClr>
                <a:srgbClr val="000000"/>
              </a:buClr>
              <a:buSzPts val="1700"/>
              <a:buFont typeface="Arial"/>
              <a:buNone/>
            </a:pPr>
            <a:r>
              <a:t/>
            </a:r>
            <a:endParaRPr b="0" i="0" sz="1600" u="none" cap="none" strike="noStrike">
              <a:solidFill>
                <a:srgbClr val="000000"/>
              </a:solidFill>
              <a:latin typeface="Montserrat"/>
              <a:ea typeface="Montserrat"/>
              <a:cs typeface="Montserrat"/>
              <a:sym typeface="Montserrat"/>
            </a:endParaRPr>
          </a:p>
        </p:txBody>
      </p:sp>
      <p:sp>
        <p:nvSpPr>
          <p:cNvPr id="1516" name="Google Shape;1516;p187"/>
          <p:cNvSpPr txBox="1"/>
          <p:nvPr/>
        </p:nvSpPr>
        <p:spPr>
          <a:xfrm>
            <a:off x="246050" y="2039850"/>
            <a:ext cx="5364000" cy="2778300"/>
          </a:xfrm>
          <a:prstGeom prst="rect">
            <a:avLst/>
          </a:prstGeom>
          <a:solidFill>
            <a:srgbClr val="FFFFFF">
              <a:alpha val="68630"/>
            </a:srgbClr>
          </a:solidFill>
          <a:ln>
            <a:noFill/>
          </a:ln>
        </p:spPr>
        <p:txBody>
          <a:bodyPr anchorCtr="0" anchor="t" bIns="45700" lIns="91425" spcFirstLastPara="1" rIns="91425" wrap="square" tIns="45700">
            <a:spAutoFit/>
          </a:bodyPr>
          <a:lstStyle/>
          <a:p>
            <a:pPr indent="0" lvl="0" marL="0" marR="0" rtl="0" algn="l">
              <a:lnSpc>
                <a:spcPct val="150000"/>
              </a:lnSpc>
              <a:spcBef>
                <a:spcPts val="1800"/>
              </a:spcBef>
              <a:spcAft>
                <a:spcPts val="0"/>
              </a:spcAft>
              <a:buClr>
                <a:srgbClr val="000000"/>
              </a:buClr>
              <a:buSzPts val="1700"/>
              <a:buFont typeface="Arial"/>
              <a:buNone/>
            </a:pPr>
            <a:r>
              <a:rPr b="1" i="0" lang="en-GB" sz="1700" u="none" cap="none" strike="noStrike">
                <a:solidFill>
                  <a:srgbClr val="000000"/>
                </a:solidFill>
                <a:latin typeface="Montserrat"/>
                <a:ea typeface="Montserrat"/>
                <a:cs typeface="Montserrat"/>
                <a:sym typeface="Montserrat"/>
              </a:rPr>
              <a:t>WGCV Chair: Cody Anderson (USGS) </a:t>
            </a:r>
            <a:r>
              <a:rPr b="0" i="0" lang="en-GB" sz="1700" u="sng" cap="none" strike="noStrike">
                <a:solidFill>
                  <a:schemeClr val="hlink"/>
                </a:solidFill>
                <a:latin typeface="Montserrat"/>
                <a:ea typeface="Montserrat"/>
                <a:cs typeface="Montserrat"/>
                <a:sym typeface="Montserrat"/>
                <a:hlinkClick r:id="rId10"/>
              </a:rPr>
              <a:t>chanderson@usgs.gov</a:t>
            </a:r>
            <a:r>
              <a:rPr b="0" i="0" lang="en-GB" sz="1700" u="none" cap="none" strike="noStrike">
                <a:solidFill>
                  <a:srgbClr val="000000"/>
                </a:solidFill>
                <a:latin typeface="Montserrat"/>
                <a:ea typeface="Montserrat"/>
                <a:cs typeface="Montserrat"/>
                <a:sym typeface="Montserrat"/>
              </a:rPr>
              <a:t> </a:t>
            </a:r>
            <a:endParaRPr b="0" i="0" sz="1700" u="none" cap="none" strike="noStrike">
              <a:solidFill>
                <a:srgbClr val="000000"/>
              </a:solidFill>
              <a:latin typeface="Montserrat"/>
              <a:ea typeface="Montserrat"/>
              <a:cs typeface="Montserrat"/>
              <a:sym typeface="Montserrat"/>
            </a:endParaRPr>
          </a:p>
          <a:p>
            <a:pPr indent="0" lvl="0" marL="0" marR="0" rtl="0" algn="l">
              <a:lnSpc>
                <a:spcPct val="150000"/>
              </a:lnSpc>
              <a:spcBef>
                <a:spcPts val="1800"/>
              </a:spcBef>
              <a:spcAft>
                <a:spcPts val="0"/>
              </a:spcAft>
              <a:buClr>
                <a:srgbClr val="000000"/>
              </a:buClr>
              <a:buSzPts val="1700"/>
              <a:buFont typeface="Arial"/>
              <a:buNone/>
            </a:pPr>
            <a:r>
              <a:rPr b="1" i="0" lang="en-GB" sz="1700" u="none" cap="none" strike="noStrike">
                <a:solidFill>
                  <a:srgbClr val="000000"/>
                </a:solidFill>
                <a:latin typeface="Montserrat"/>
                <a:ea typeface="Montserrat"/>
                <a:cs typeface="Montserrat"/>
                <a:sym typeface="Montserrat"/>
              </a:rPr>
              <a:t>WGCV Vice Chair: Medhavy Thankappan (GA) </a:t>
            </a:r>
            <a:r>
              <a:rPr b="0" i="0" lang="en-GB" sz="1700" u="sng" cap="none" strike="noStrike">
                <a:solidFill>
                  <a:schemeClr val="hlink"/>
                </a:solidFill>
                <a:latin typeface="Montserrat"/>
                <a:ea typeface="Montserrat"/>
                <a:cs typeface="Montserrat"/>
                <a:sym typeface="Montserrat"/>
                <a:hlinkClick r:id="rId11"/>
              </a:rPr>
              <a:t>medhavy.thankappan@ga.gov.au</a:t>
            </a:r>
            <a:r>
              <a:rPr b="0" i="0" lang="en-GB" sz="1700" u="none" cap="none" strike="noStrike">
                <a:solidFill>
                  <a:srgbClr val="000000"/>
                </a:solidFill>
                <a:latin typeface="Montserrat"/>
                <a:ea typeface="Montserrat"/>
                <a:cs typeface="Montserrat"/>
                <a:sym typeface="Montserrat"/>
              </a:rPr>
              <a:t> </a:t>
            </a:r>
            <a:endParaRPr b="0" i="0" sz="1700" u="none" cap="none" strike="noStrike">
              <a:solidFill>
                <a:srgbClr val="000000"/>
              </a:solidFill>
              <a:latin typeface="Montserrat"/>
              <a:ea typeface="Montserrat"/>
              <a:cs typeface="Montserrat"/>
              <a:sym typeface="Montserrat"/>
            </a:endParaRPr>
          </a:p>
          <a:p>
            <a:pPr indent="0" lvl="0" marL="0" marR="0" rtl="0" algn="l">
              <a:lnSpc>
                <a:spcPct val="150000"/>
              </a:lnSpc>
              <a:spcBef>
                <a:spcPts val="1800"/>
              </a:spcBef>
              <a:spcAft>
                <a:spcPts val="0"/>
              </a:spcAft>
              <a:buClr>
                <a:srgbClr val="000000"/>
              </a:buClr>
              <a:buSzPts val="1700"/>
              <a:buFont typeface="Arial"/>
              <a:buNone/>
            </a:pPr>
            <a:r>
              <a:rPr b="1" i="0" lang="en-GB" sz="1700" u="none" cap="none" strike="noStrike">
                <a:solidFill>
                  <a:srgbClr val="000000"/>
                </a:solidFill>
                <a:latin typeface="Montserrat"/>
                <a:ea typeface="Montserrat"/>
                <a:cs typeface="Montserrat"/>
                <a:sym typeface="Montserrat"/>
              </a:rPr>
              <a:t>WGCV Secretariat: Matt Steventon </a:t>
            </a:r>
            <a:r>
              <a:rPr b="0" i="0" lang="en-GB" sz="1700" u="sng" cap="none" strike="noStrike">
                <a:solidFill>
                  <a:schemeClr val="hlink"/>
                </a:solidFill>
                <a:latin typeface="Montserrat"/>
                <a:ea typeface="Montserrat"/>
                <a:cs typeface="Montserrat"/>
                <a:sym typeface="Montserrat"/>
                <a:hlinkClick r:id="rId12"/>
              </a:rPr>
              <a:t>matt@symbios.space</a:t>
            </a:r>
            <a:r>
              <a:rPr b="0" i="0" lang="en-GB" sz="1700" u="none" cap="none" strike="noStrike">
                <a:solidFill>
                  <a:srgbClr val="000000"/>
                </a:solidFill>
                <a:latin typeface="Montserrat"/>
                <a:ea typeface="Montserrat"/>
                <a:cs typeface="Montserrat"/>
                <a:sym typeface="Montserrat"/>
              </a:rPr>
              <a:t> </a:t>
            </a:r>
            <a:endParaRPr b="0" i="0" sz="1700" u="none" cap="none" strike="noStrike">
              <a:solidFill>
                <a:srgbClr val="000000"/>
              </a:solidFill>
              <a:latin typeface="Montserrat"/>
              <a:ea typeface="Montserrat"/>
              <a:cs typeface="Montserrat"/>
              <a:sym typeface="Montserrat"/>
            </a:endParaRPr>
          </a:p>
        </p:txBody>
      </p:sp>
      <p:sp>
        <p:nvSpPr>
          <p:cNvPr id="1517" name="Google Shape;1517;p187"/>
          <p:cNvSpPr txBox="1"/>
          <p:nvPr/>
        </p:nvSpPr>
        <p:spPr>
          <a:xfrm>
            <a:off x="94020" y="103248"/>
            <a:ext cx="86685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0" i="0" lang="en-GB" sz="4400" u="none" cap="none" strike="noStrike">
                <a:solidFill>
                  <a:srgbClr val="FFFFFF"/>
                </a:solidFill>
                <a:latin typeface="Montserrat"/>
                <a:ea typeface="Montserrat"/>
                <a:cs typeface="Montserrat"/>
                <a:sym typeface="Montserrat"/>
              </a:rPr>
              <a:t>Contact us</a:t>
            </a:r>
            <a:endParaRPr b="0" i="0" sz="14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1" name="Shape 1521"/>
        <p:cNvGrpSpPr/>
        <p:nvPr/>
      </p:nvGrpSpPr>
      <p:grpSpPr>
        <a:xfrm>
          <a:off x="0" y="0"/>
          <a:ext cx="0" cy="0"/>
          <a:chOff x="0" y="0"/>
          <a:chExt cx="0" cy="0"/>
        </a:xfrm>
      </p:grpSpPr>
      <p:sp>
        <p:nvSpPr>
          <p:cNvPr id="1522" name="Google Shape;1522;p188"/>
          <p:cNvSpPr txBox="1"/>
          <p:nvPr>
            <p:ph type="title"/>
          </p:nvPr>
        </p:nvSpPr>
        <p:spPr>
          <a:xfrm>
            <a:off x="176050" y="175950"/>
            <a:ext cx="8783100" cy="3972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sz="5900"/>
              <a:t>A commercial provider’s perspective on scalable calibration and validation</a:t>
            </a:r>
            <a:endParaRPr sz="5900"/>
          </a:p>
          <a:p>
            <a:pPr indent="0" lvl="0" marL="0" rtl="0" algn="l">
              <a:spcBef>
                <a:spcPts val="0"/>
              </a:spcBef>
              <a:spcAft>
                <a:spcPts val="0"/>
              </a:spcAft>
              <a:buNone/>
            </a:pPr>
            <a:r>
              <a:t/>
            </a:r>
            <a:endParaRPr sz="7200"/>
          </a:p>
        </p:txBody>
      </p:sp>
      <p:sp>
        <p:nvSpPr>
          <p:cNvPr id="1523" name="Google Shape;1523;p188"/>
          <p:cNvSpPr txBox="1"/>
          <p:nvPr/>
        </p:nvSpPr>
        <p:spPr>
          <a:xfrm>
            <a:off x="7288200" y="4875575"/>
            <a:ext cx="4903800" cy="1844100"/>
          </a:xfrm>
          <a:prstGeom prst="rect">
            <a:avLst/>
          </a:prstGeom>
          <a:noFill/>
          <a:ln>
            <a:noFill/>
          </a:ln>
        </p:spPr>
        <p:txBody>
          <a:bodyPr anchorCtr="0" anchor="t" bIns="91425" lIns="91425" spcFirstLastPara="1" rIns="91425" wrap="square" tIns="91425">
            <a:spAutoFit/>
          </a:bodyPr>
          <a:lstStyle/>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Luis Diaz</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EO Data Collaboration Forum</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Washington DC, USA</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8 September, 2026</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8" name="Shape 1528"/>
        <p:cNvGrpSpPr/>
        <p:nvPr/>
      </p:nvGrpSpPr>
      <p:grpSpPr>
        <a:xfrm>
          <a:off x="0" y="0"/>
          <a:ext cx="0" cy="0"/>
          <a:chOff x="0" y="0"/>
          <a:chExt cx="0" cy="0"/>
        </a:xfrm>
      </p:grpSpPr>
      <p:sp>
        <p:nvSpPr>
          <p:cNvPr id="1529" name="Google Shape;1529;p189"/>
          <p:cNvSpPr txBox="1"/>
          <p:nvPr>
            <p:ph idx="2" type="subTitle"/>
          </p:nvPr>
        </p:nvSpPr>
        <p:spPr>
          <a:xfrm>
            <a:off x="304800" y="3650278"/>
            <a:ext cx="7620000" cy="660398"/>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800"/>
              <a:buNone/>
            </a:pPr>
            <a:r>
              <a:rPr lang="en-GB" sz="1800"/>
              <a:t>Luis Diaz</a:t>
            </a:r>
            <a:endParaRPr/>
          </a:p>
          <a:p>
            <a:pPr indent="0" lvl="0" marL="0" rtl="0" algn="l">
              <a:lnSpc>
                <a:spcPct val="100000"/>
              </a:lnSpc>
              <a:spcBef>
                <a:spcPts val="1200"/>
              </a:spcBef>
              <a:spcAft>
                <a:spcPts val="0"/>
              </a:spcAft>
              <a:buClr>
                <a:schemeClr val="dk1"/>
              </a:buClr>
              <a:buSzPts val="1800"/>
              <a:buNone/>
            </a:pPr>
            <a:r>
              <a:rPr lang="en-GB" sz="1800"/>
              <a:t>Dr. Michele Kuester</a:t>
            </a:r>
            <a:endParaRPr sz="1800"/>
          </a:p>
        </p:txBody>
      </p:sp>
      <p:sp>
        <p:nvSpPr>
          <p:cNvPr id="1530" name="Google Shape;1530;p189"/>
          <p:cNvSpPr txBox="1"/>
          <p:nvPr>
            <p:ph type="title"/>
          </p:nvPr>
        </p:nvSpPr>
        <p:spPr>
          <a:xfrm>
            <a:off x="215043" y="367521"/>
            <a:ext cx="11583988" cy="799321"/>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4400"/>
              <a:buFont typeface="Arial"/>
              <a:buNone/>
            </a:pPr>
            <a:r>
              <a:rPr lang="en-GB"/>
              <a:t>From Available to Usable</a:t>
            </a:r>
            <a:br>
              <a:rPr lang="en-GB"/>
            </a:br>
            <a:endParaRPr sz="2000"/>
          </a:p>
        </p:txBody>
      </p:sp>
      <p:sp>
        <p:nvSpPr>
          <p:cNvPr id="1531" name="Google Shape;1531;p189"/>
          <p:cNvSpPr/>
          <p:nvPr/>
        </p:nvSpPr>
        <p:spPr>
          <a:xfrm>
            <a:off x="10896600" y="6383386"/>
            <a:ext cx="992188" cy="198438"/>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chemeClr val="dk1"/>
              </a:buClr>
              <a:buSzPts val="800"/>
              <a:buFont typeface="Inter"/>
              <a:buNone/>
            </a:pPr>
            <a:fld id="{00000000-1234-1234-1234-123412341234}" type="slidenum">
              <a:rPr b="0" i="0" lang="en-GB" sz="800" u="none" cap="none" strike="noStrike">
                <a:solidFill>
                  <a:schemeClr val="dk1"/>
                </a:solidFill>
                <a:latin typeface="Inter"/>
                <a:ea typeface="Inter"/>
                <a:cs typeface="Inter"/>
                <a:sym typeface="Inter"/>
              </a:rPr>
              <a:t>‹#›</a:t>
            </a:fld>
            <a:endParaRPr b="0" i="0" sz="800" u="none" cap="none" strike="noStrike">
              <a:solidFill>
                <a:schemeClr val="dk1"/>
              </a:solidFill>
              <a:latin typeface="Inter"/>
              <a:ea typeface="Inter"/>
              <a:cs typeface="Inter"/>
              <a:sym typeface="Inter"/>
            </a:endParaRPr>
          </a:p>
        </p:txBody>
      </p:sp>
      <p:sp>
        <p:nvSpPr>
          <p:cNvPr id="1532" name="Google Shape;1532;p189"/>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p>
            <a:pPr indent="0" lvl="0" marL="0" rtl="0" algn="l">
              <a:lnSpc>
                <a:spcPct val="100000"/>
              </a:lnSpc>
              <a:spcBef>
                <a:spcPts val="0"/>
              </a:spcBef>
              <a:spcAft>
                <a:spcPts val="0"/>
              </a:spcAft>
              <a:buClr>
                <a:srgbClr val="666360"/>
              </a:buClr>
              <a:buSzPts val="800"/>
              <a:buFont typeface="Inter"/>
              <a:buNone/>
            </a:pPr>
            <a:r>
              <a:rPr b="0" lang="en-GB" sz="800">
                <a:solidFill>
                  <a:srgbClr val="666360"/>
                </a:solidFill>
                <a:latin typeface="Inter"/>
                <a:ea typeface="Inter"/>
                <a:cs typeface="Inter"/>
                <a:sym typeface="Inter"/>
              </a:rPr>
              <a:t>Vantor | CEOS Data Providers Collaboration Forum | September 8, 2026</a:t>
            </a:r>
            <a:endParaRPr/>
          </a:p>
        </p:txBody>
      </p:sp>
      <p:pic>
        <p:nvPicPr>
          <p:cNvPr id="1533" name="Google Shape;1533;p189"/>
          <p:cNvPicPr preferRelativeResize="0"/>
          <p:nvPr/>
        </p:nvPicPr>
        <p:blipFill rotWithShape="1">
          <a:blip r:embed="rId3">
            <a:alphaModFix/>
          </a:blip>
          <a:srcRect b="0" l="0" r="0" t="0"/>
          <a:stretch/>
        </p:blipFill>
        <p:spPr>
          <a:xfrm>
            <a:off x="4612862" y="1261167"/>
            <a:ext cx="6982628" cy="3893110"/>
          </a:xfrm>
          <a:prstGeom prst="rect">
            <a:avLst/>
          </a:prstGeom>
          <a:noFill/>
          <a:ln>
            <a:noFill/>
          </a:ln>
        </p:spPr>
      </p:pic>
      <p:sp>
        <p:nvSpPr>
          <p:cNvPr id="1534" name="Google Shape;1534;p189"/>
          <p:cNvSpPr txBox="1"/>
          <p:nvPr/>
        </p:nvSpPr>
        <p:spPr>
          <a:xfrm>
            <a:off x="4549560" y="5214833"/>
            <a:ext cx="5792291"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Inter"/>
                <a:ea typeface="Inter"/>
                <a:cs typeface="Inter"/>
                <a:sym typeface="Inter"/>
              </a:rPr>
              <a:t>Colorado Air and Space Port (CASP) in Watkins, CO</a:t>
            </a:r>
            <a:endParaRPr b="0" i="0" sz="1400" u="none" cap="none" strike="noStrike">
              <a:solidFill>
                <a:srgbClr val="000000"/>
              </a:solidFill>
              <a:latin typeface="Arial"/>
              <a:ea typeface="Arial"/>
              <a:cs typeface="Arial"/>
              <a:sym typeface="Arial"/>
            </a:endParaRPr>
          </a:p>
        </p:txBody>
      </p:sp>
      <p:sp>
        <p:nvSpPr>
          <p:cNvPr id="1535" name="Google Shape;1535;p189"/>
          <p:cNvSpPr txBox="1"/>
          <p:nvPr/>
        </p:nvSpPr>
        <p:spPr>
          <a:xfrm>
            <a:off x="215043" y="1313178"/>
            <a:ext cx="3992319" cy="120032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GB" sz="2400" u="none" cap="none" strike="noStrike">
                <a:solidFill>
                  <a:schemeClr val="dk1"/>
                </a:solidFill>
                <a:latin typeface="Inter"/>
                <a:ea typeface="Inter"/>
                <a:cs typeface="Inter"/>
                <a:sym typeface="Inter"/>
              </a:rPr>
              <a:t>A commercial provider’s perspective on scalable calibration and validation</a:t>
            </a:r>
            <a:endParaRPr b="1" i="0" sz="1800" u="none" cap="none" strike="noStrike">
              <a:solidFill>
                <a:schemeClr val="dk1"/>
              </a:solidFill>
              <a:latin typeface="Inter"/>
              <a:ea typeface="Inter"/>
              <a:cs typeface="Inter"/>
              <a:sym typeface="Inte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0" name="Shape 1540"/>
        <p:cNvGrpSpPr/>
        <p:nvPr/>
      </p:nvGrpSpPr>
      <p:grpSpPr>
        <a:xfrm>
          <a:off x="0" y="0"/>
          <a:ext cx="0" cy="0"/>
          <a:chOff x="0" y="0"/>
          <a:chExt cx="0" cy="0"/>
        </a:xfrm>
      </p:grpSpPr>
      <p:sp>
        <p:nvSpPr>
          <p:cNvPr id="1541" name="Google Shape;1541;p190"/>
          <p:cNvSpPr/>
          <p:nvPr/>
        </p:nvSpPr>
        <p:spPr>
          <a:xfrm>
            <a:off x="448785" y="4824442"/>
            <a:ext cx="10826011" cy="898823"/>
          </a:xfrm>
          <a:prstGeom prst="roundRect">
            <a:avLst>
              <a:gd fmla="val 12195" name="adj"/>
            </a:avLst>
          </a:prstGeom>
          <a:solidFill>
            <a:srgbClr val="F1E6F7"/>
          </a:solidFill>
          <a:ln cap="flat" cmpd="sng" w="9525">
            <a:solidFill>
              <a:srgbClr val="D4CCD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Inter"/>
              <a:ea typeface="Inter"/>
              <a:cs typeface="Inter"/>
              <a:sym typeface="Inter"/>
            </a:endParaRPr>
          </a:p>
        </p:txBody>
      </p:sp>
      <p:sp>
        <p:nvSpPr>
          <p:cNvPr id="1542" name="Google Shape;1542;p190"/>
          <p:cNvSpPr txBox="1"/>
          <p:nvPr>
            <p:ph idx="2" type="body"/>
          </p:nvPr>
        </p:nvSpPr>
        <p:spPr>
          <a:xfrm>
            <a:off x="6248400" y="1612901"/>
            <a:ext cx="5641848" cy="4110364"/>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2400"/>
              <a:buNone/>
            </a:pPr>
            <a:r>
              <a:rPr b="1" lang="en-GB" sz="2400">
                <a:solidFill>
                  <a:schemeClr val="dk2"/>
                </a:solidFill>
              </a:rPr>
              <a:t>Commercial providers need</a:t>
            </a:r>
            <a:endParaRPr/>
          </a:p>
          <a:p>
            <a:pPr indent="-285750" lvl="0" marL="285750" rtl="0" algn="l">
              <a:lnSpc>
                <a:spcPct val="100000"/>
              </a:lnSpc>
              <a:spcBef>
                <a:spcPts val="1200"/>
              </a:spcBef>
              <a:spcAft>
                <a:spcPts val="0"/>
              </a:spcAft>
              <a:buClr>
                <a:schemeClr val="dk1"/>
              </a:buClr>
              <a:buSzPts val="1800"/>
              <a:buFont typeface="Arial"/>
              <a:buChar char="•"/>
            </a:pPr>
            <a:r>
              <a:rPr lang="en-GB" sz="1800"/>
              <a:t>Clear, fit-for-purpose requirements</a:t>
            </a:r>
            <a:endParaRPr sz="1800"/>
          </a:p>
          <a:p>
            <a:pPr indent="-285750" lvl="0" marL="285750" rtl="0" algn="l">
              <a:lnSpc>
                <a:spcPct val="100000"/>
              </a:lnSpc>
              <a:spcBef>
                <a:spcPts val="1200"/>
              </a:spcBef>
              <a:spcAft>
                <a:spcPts val="0"/>
              </a:spcAft>
              <a:buClr>
                <a:schemeClr val="dk1"/>
              </a:buClr>
              <a:buSzPts val="1800"/>
              <a:buFont typeface="Arial"/>
              <a:buChar char="•"/>
            </a:pPr>
            <a:r>
              <a:rPr lang="en-GB" sz="1800"/>
              <a:t>Shared Cal/Val tools, sites, and guidance</a:t>
            </a:r>
            <a:endParaRPr sz="1800"/>
          </a:p>
          <a:p>
            <a:pPr indent="-285750" lvl="0" marL="285750" rtl="0" algn="l">
              <a:lnSpc>
                <a:spcPct val="100000"/>
              </a:lnSpc>
              <a:spcBef>
                <a:spcPts val="1200"/>
              </a:spcBef>
              <a:spcAft>
                <a:spcPts val="0"/>
              </a:spcAft>
              <a:buClr>
                <a:schemeClr val="dk1"/>
              </a:buClr>
              <a:buSzPts val="1800"/>
              <a:buFont typeface="Arial"/>
              <a:buChar char="•"/>
            </a:pPr>
            <a:r>
              <a:rPr lang="en-GB" sz="1800"/>
              <a:t>Consistent evaluation methods across agencies</a:t>
            </a:r>
            <a:endParaRPr/>
          </a:p>
          <a:p>
            <a:pPr indent="-285750" lvl="0" marL="285750" rtl="0" algn="l">
              <a:lnSpc>
                <a:spcPct val="100000"/>
              </a:lnSpc>
              <a:spcBef>
                <a:spcPts val="1200"/>
              </a:spcBef>
              <a:spcAft>
                <a:spcPts val="0"/>
              </a:spcAft>
              <a:buClr>
                <a:schemeClr val="dk1"/>
              </a:buClr>
              <a:buSzPts val="1800"/>
              <a:buFont typeface="Arial"/>
              <a:buChar char="•"/>
            </a:pPr>
            <a:r>
              <a:rPr lang="en-GB" sz="1800"/>
              <a:t>Feedback before and during evaluations</a:t>
            </a:r>
            <a:endParaRPr/>
          </a:p>
        </p:txBody>
      </p:sp>
      <p:sp>
        <p:nvSpPr>
          <p:cNvPr id="1543" name="Google Shape;1543;p190"/>
          <p:cNvSpPr txBox="1"/>
          <p:nvPr>
            <p:ph idx="1" type="body"/>
          </p:nvPr>
        </p:nvSpPr>
        <p:spPr>
          <a:xfrm>
            <a:off x="304800" y="1612901"/>
            <a:ext cx="5641848" cy="4110367"/>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2400"/>
              <a:buNone/>
            </a:pPr>
            <a:r>
              <a:rPr b="1" lang="en-GB" sz="2400">
                <a:solidFill>
                  <a:schemeClr val="dk2"/>
                </a:solidFill>
              </a:rPr>
              <a:t>Government and science users need</a:t>
            </a:r>
            <a:endParaRPr/>
          </a:p>
          <a:p>
            <a:pPr indent="-285750" lvl="0" marL="285750" rtl="0" algn="l">
              <a:lnSpc>
                <a:spcPct val="100000"/>
              </a:lnSpc>
              <a:spcBef>
                <a:spcPts val="1200"/>
              </a:spcBef>
              <a:spcAft>
                <a:spcPts val="0"/>
              </a:spcAft>
              <a:buClr>
                <a:schemeClr val="dk1"/>
              </a:buClr>
              <a:buSzPts val="1800"/>
              <a:buFont typeface="Arial"/>
              <a:buChar char="•"/>
            </a:pPr>
            <a:r>
              <a:rPr lang="en-GB" sz="1800"/>
              <a:t>Reliable data for research and operations</a:t>
            </a:r>
            <a:endParaRPr sz="1800"/>
          </a:p>
          <a:p>
            <a:pPr indent="-285750" lvl="0" marL="285750" rtl="0" algn="l">
              <a:lnSpc>
                <a:spcPct val="100000"/>
              </a:lnSpc>
              <a:spcBef>
                <a:spcPts val="1200"/>
              </a:spcBef>
              <a:spcAft>
                <a:spcPts val="0"/>
              </a:spcAft>
              <a:buClr>
                <a:schemeClr val="dk1"/>
              </a:buClr>
              <a:buSzPts val="1800"/>
              <a:buFont typeface="Arial"/>
              <a:buChar char="•"/>
            </a:pPr>
            <a:r>
              <a:rPr lang="en-GB" sz="1800"/>
              <a:t>Clear uncertainty</a:t>
            </a:r>
            <a:endParaRPr sz="1800"/>
          </a:p>
          <a:p>
            <a:pPr indent="-285750" lvl="0" marL="285750" rtl="0" algn="l">
              <a:lnSpc>
                <a:spcPct val="100000"/>
              </a:lnSpc>
              <a:spcBef>
                <a:spcPts val="1200"/>
              </a:spcBef>
              <a:spcAft>
                <a:spcPts val="0"/>
              </a:spcAft>
              <a:buClr>
                <a:schemeClr val="dk1"/>
              </a:buClr>
              <a:buSzPts val="1800"/>
              <a:buFont typeface="Arial"/>
              <a:buChar char="•"/>
            </a:pPr>
            <a:r>
              <a:rPr lang="en-GB" sz="1800"/>
              <a:t>Version and reprocessing transparency</a:t>
            </a:r>
            <a:endParaRPr/>
          </a:p>
          <a:p>
            <a:pPr indent="-285750" lvl="0" marL="285750" rtl="0" algn="l">
              <a:lnSpc>
                <a:spcPct val="100000"/>
              </a:lnSpc>
              <a:spcBef>
                <a:spcPts val="1200"/>
              </a:spcBef>
              <a:spcAft>
                <a:spcPts val="0"/>
              </a:spcAft>
              <a:buClr>
                <a:schemeClr val="dk1"/>
              </a:buClr>
              <a:buSzPts val="1800"/>
              <a:buFont typeface="Arial"/>
              <a:buChar char="•"/>
            </a:pPr>
            <a:r>
              <a:rPr lang="en-GB" sz="1800"/>
              <a:t>Interoperable, documented products</a:t>
            </a:r>
            <a:endParaRPr sz="1800"/>
          </a:p>
          <a:p>
            <a:pPr indent="-285750" lvl="0" marL="285750" rtl="0" algn="l">
              <a:lnSpc>
                <a:spcPct val="100000"/>
              </a:lnSpc>
              <a:spcBef>
                <a:spcPts val="1200"/>
              </a:spcBef>
              <a:spcAft>
                <a:spcPts val="0"/>
              </a:spcAft>
              <a:buClr>
                <a:schemeClr val="dk1"/>
              </a:buClr>
              <a:buSzPts val="1800"/>
              <a:buFont typeface="Arial"/>
              <a:buChar char="•"/>
            </a:pPr>
            <a:r>
              <a:rPr lang="en-GB" sz="1800"/>
              <a:t>Faster paths from data to decisions</a:t>
            </a:r>
            <a:endParaRPr/>
          </a:p>
        </p:txBody>
      </p:sp>
      <p:sp>
        <p:nvSpPr>
          <p:cNvPr id="1544" name="Google Shape;1544;p190"/>
          <p:cNvSpPr txBox="1"/>
          <p:nvPr>
            <p:ph type="title"/>
          </p:nvPr>
        </p:nvSpPr>
        <p:spPr>
          <a:xfrm>
            <a:off x="304800" y="304801"/>
            <a:ext cx="11582400" cy="1003299"/>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2400"/>
              <a:buFont typeface="Arial"/>
              <a:buNone/>
            </a:pPr>
            <a:r>
              <a:rPr lang="en-GB"/>
              <a:t>Commercial EO is available. Making it trusted and usable is harder.</a:t>
            </a:r>
            <a:endParaRPr/>
          </a:p>
        </p:txBody>
      </p:sp>
      <p:sp>
        <p:nvSpPr>
          <p:cNvPr id="1545" name="Google Shape;1545;p190"/>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p>
            <a:pPr indent="0" lvl="0" marL="0" rtl="0" algn="r">
              <a:lnSpc>
                <a:spcPct val="100000"/>
              </a:lnSpc>
              <a:spcBef>
                <a:spcPts val="0"/>
              </a:spcBef>
              <a:spcAft>
                <a:spcPts val="0"/>
              </a:spcAft>
              <a:buClr>
                <a:schemeClr val="dk1"/>
              </a:buClr>
              <a:buSzPts val="800"/>
              <a:buFont typeface="Inter"/>
              <a:buNone/>
            </a:pPr>
            <a:fld id="{00000000-1234-1234-1234-123412341234}" type="slidenum">
              <a:rPr lang="en-GB"/>
              <a:t>‹#›</a:t>
            </a:fld>
            <a:endParaRPr/>
          </a:p>
        </p:txBody>
      </p:sp>
      <p:sp>
        <p:nvSpPr>
          <p:cNvPr id="1546" name="Google Shape;1546;p190"/>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p>
            <a:pPr indent="0" lvl="0" marL="0" rtl="0" algn="l">
              <a:lnSpc>
                <a:spcPct val="100000"/>
              </a:lnSpc>
              <a:spcBef>
                <a:spcPts val="0"/>
              </a:spcBef>
              <a:spcAft>
                <a:spcPts val="0"/>
              </a:spcAft>
              <a:buClr>
                <a:srgbClr val="666360"/>
              </a:buClr>
              <a:buSzPts val="800"/>
              <a:buFont typeface="Inter"/>
              <a:buNone/>
            </a:pPr>
            <a:r>
              <a:rPr b="0" lang="en-GB" sz="800">
                <a:solidFill>
                  <a:srgbClr val="666360"/>
                </a:solidFill>
                <a:latin typeface="Inter"/>
                <a:ea typeface="Inter"/>
                <a:cs typeface="Inter"/>
                <a:sym typeface="Inter"/>
              </a:rPr>
              <a:t>Vantor | CEOS Data Providers Collaboration Forum | September 8, 2026</a:t>
            </a:r>
            <a:endParaRPr/>
          </a:p>
        </p:txBody>
      </p:sp>
      <p:sp>
        <p:nvSpPr>
          <p:cNvPr id="1547" name="Google Shape;1547;p190"/>
          <p:cNvSpPr txBox="1"/>
          <p:nvPr/>
        </p:nvSpPr>
        <p:spPr>
          <a:xfrm>
            <a:off x="448784" y="4956357"/>
            <a:ext cx="10826011"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Inter"/>
                <a:ea typeface="Inter"/>
                <a:cs typeface="Inter"/>
                <a:sym typeface="Inter"/>
              </a:rPr>
              <a:t>The commercial sector can increasingly provide imagery at scale. The harder question is whether users can understand its quality, compare it with other sources, and trust it for a specific decision.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2" name="Shape 1552"/>
        <p:cNvGrpSpPr/>
        <p:nvPr/>
      </p:nvGrpSpPr>
      <p:grpSpPr>
        <a:xfrm>
          <a:off x="0" y="0"/>
          <a:ext cx="0" cy="0"/>
          <a:chOff x="0" y="0"/>
          <a:chExt cx="0" cy="0"/>
        </a:xfrm>
      </p:grpSpPr>
      <p:sp>
        <p:nvSpPr>
          <p:cNvPr id="1553" name="Google Shape;1553;p191"/>
          <p:cNvSpPr txBox="1"/>
          <p:nvPr>
            <p:ph idx="1" type="body"/>
          </p:nvPr>
        </p:nvSpPr>
        <p:spPr>
          <a:xfrm>
            <a:off x="9223397" y="3268709"/>
            <a:ext cx="2798439" cy="2376248"/>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2400"/>
              <a:buNone/>
            </a:pPr>
            <a:r>
              <a:rPr lang="en-GB" sz="2400"/>
              <a:t>Fit for purpose</a:t>
            </a:r>
            <a:endParaRPr/>
          </a:p>
          <a:p>
            <a:pPr indent="0" lvl="1" marL="0" rtl="0" algn="l">
              <a:lnSpc>
                <a:spcPct val="100000"/>
              </a:lnSpc>
              <a:spcBef>
                <a:spcPts val="600"/>
              </a:spcBef>
              <a:spcAft>
                <a:spcPts val="0"/>
              </a:spcAft>
              <a:buClr>
                <a:schemeClr val="dk1"/>
              </a:buClr>
              <a:buSzPts val="1800"/>
              <a:buNone/>
            </a:pPr>
            <a:r>
              <a:rPr lang="en-GB" sz="1800"/>
              <a:t>Relate performance to the application and its risk.</a:t>
            </a:r>
            <a:endParaRPr sz="1800"/>
          </a:p>
          <a:p>
            <a:pPr indent="0" lvl="1" marL="0" rtl="0" algn="l">
              <a:lnSpc>
                <a:spcPct val="100000"/>
              </a:lnSpc>
              <a:spcBef>
                <a:spcPts val="600"/>
              </a:spcBef>
              <a:spcAft>
                <a:spcPts val="0"/>
              </a:spcAft>
              <a:buClr>
                <a:schemeClr val="dk1"/>
              </a:buClr>
              <a:buSzPts val="1800"/>
              <a:buNone/>
            </a:pPr>
            <a:r>
              <a:t/>
            </a:r>
            <a:endParaRPr i="1" sz="1800"/>
          </a:p>
          <a:p>
            <a:pPr indent="0" lvl="1" marL="0" rtl="0" algn="l">
              <a:lnSpc>
                <a:spcPct val="100000"/>
              </a:lnSpc>
              <a:spcBef>
                <a:spcPts val="600"/>
              </a:spcBef>
              <a:spcAft>
                <a:spcPts val="0"/>
              </a:spcAft>
              <a:buClr>
                <a:schemeClr val="dk2"/>
              </a:buClr>
              <a:buSzPts val="1600"/>
              <a:buNone/>
            </a:pPr>
            <a:r>
              <a:rPr i="1" lang="en-GB" sz="1600">
                <a:solidFill>
                  <a:schemeClr val="dk2"/>
                </a:solidFill>
              </a:rPr>
              <a:t>Include error in real products - not just accuracy against a standard.</a:t>
            </a:r>
            <a:endParaRPr/>
          </a:p>
          <a:p>
            <a:pPr indent="0" lvl="1" marL="0" rtl="0" algn="l">
              <a:lnSpc>
                <a:spcPct val="100000"/>
              </a:lnSpc>
              <a:spcBef>
                <a:spcPts val="600"/>
              </a:spcBef>
              <a:spcAft>
                <a:spcPts val="0"/>
              </a:spcAft>
              <a:buClr>
                <a:schemeClr val="dk1"/>
              </a:buClr>
              <a:buSzPts val="1800"/>
              <a:buNone/>
            </a:pPr>
            <a:r>
              <a:t/>
            </a:r>
            <a:endParaRPr sz="1800"/>
          </a:p>
        </p:txBody>
      </p:sp>
      <p:sp>
        <p:nvSpPr>
          <p:cNvPr id="1554" name="Google Shape;1554;p191"/>
          <p:cNvSpPr txBox="1"/>
          <p:nvPr>
            <p:ph idx="2" type="body"/>
          </p:nvPr>
        </p:nvSpPr>
        <p:spPr>
          <a:xfrm>
            <a:off x="6249998" y="3267969"/>
            <a:ext cx="2663803" cy="2376253"/>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2400"/>
              <a:buNone/>
            </a:pPr>
            <a:r>
              <a:rPr lang="en-GB" sz="2400"/>
              <a:t>Documented</a:t>
            </a:r>
            <a:endParaRPr/>
          </a:p>
          <a:p>
            <a:pPr indent="0" lvl="1" marL="0" rtl="0" algn="l">
              <a:lnSpc>
                <a:spcPct val="100000"/>
              </a:lnSpc>
              <a:spcBef>
                <a:spcPts val="600"/>
              </a:spcBef>
              <a:spcAft>
                <a:spcPts val="0"/>
              </a:spcAft>
              <a:buClr>
                <a:schemeClr val="dk1"/>
              </a:buClr>
              <a:buSzPts val="1800"/>
              <a:buNone/>
            </a:pPr>
            <a:r>
              <a:rPr lang="en-GB" sz="1800"/>
              <a:t>Expose processing, calibration, and limitations.</a:t>
            </a:r>
            <a:endParaRPr sz="1800"/>
          </a:p>
          <a:p>
            <a:pPr indent="0" lvl="1" marL="0" rtl="0" algn="l">
              <a:lnSpc>
                <a:spcPct val="100000"/>
              </a:lnSpc>
              <a:spcBef>
                <a:spcPts val="600"/>
              </a:spcBef>
              <a:spcAft>
                <a:spcPts val="0"/>
              </a:spcAft>
              <a:buClr>
                <a:schemeClr val="dk1"/>
              </a:buClr>
              <a:buSzPts val="1800"/>
              <a:buNone/>
            </a:pPr>
            <a:r>
              <a:t/>
            </a:r>
            <a:endParaRPr sz="1800"/>
          </a:p>
          <a:p>
            <a:pPr indent="0" lvl="1" marL="0" rtl="0" algn="l">
              <a:lnSpc>
                <a:spcPct val="100000"/>
              </a:lnSpc>
              <a:spcBef>
                <a:spcPts val="600"/>
              </a:spcBef>
              <a:spcAft>
                <a:spcPts val="0"/>
              </a:spcAft>
              <a:buClr>
                <a:schemeClr val="dk2"/>
              </a:buClr>
              <a:buSzPts val="1800"/>
              <a:buNone/>
            </a:pPr>
            <a:r>
              <a:rPr i="1" lang="en-GB" sz="1800">
                <a:solidFill>
                  <a:schemeClr val="dk2"/>
                </a:solidFill>
              </a:rPr>
              <a:t>Make quality evidence easy to find, compare, and reuse.</a:t>
            </a:r>
            <a:endParaRPr i="1" sz="1800">
              <a:solidFill>
                <a:schemeClr val="dk2"/>
              </a:solidFill>
            </a:endParaRPr>
          </a:p>
        </p:txBody>
      </p:sp>
      <p:sp>
        <p:nvSpPr>
          <p:cNvPr id="1555" name="Google Shape;1555;p191"/>
          <p:cNvSpPr txBox="1"/>
          <p:nvPr>
            <p:ph idx="3" type="body"/>
          </p:nvPr>
        </p:nvSpPr>
        <p:spPr>
          <a:xfrm>
            <a:off x="3275978" y="3267969"/>
            <a:ext cx="2663803" cy="2594289"/>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2400"/>
              <a:buNone/>
            </a:pPr>
            <a:r>
              <a:rPr lang="en-GB" sz="2400"/>
              <a:t>Monitored</a:t>
            </a:r>
            <a:endParaRPr/>
          </a:p>
          <a:p>
            <a:pPr indent="0" lvl="1" marL="0" rtl="0" algn="l">
              <a:lnSpc>
                <a:spcPct val="100000"/>
              </a:lnSpc>
              <a:spcBef>
                <a:spcPts val="600"/>
              </a:spcBef>
              <a:spcAft>
                <a:spcPts val="0"/>
              </a:spcAft>
              <a:buClr>
                <a:schemeClr val="dk1"/>
              </a:buClr>
              <a:buSzPts val="1800"/>
              <a:buNone/>
            </a:pPr>
            <a:r>
              <a:rPr lang="en-GB" sz="1800"/>
              <a:t>Track quality across the sensor and product lifecycle.</a:t>
            </a:r>
            <a:endParaRPr sz="1800"/>
          </a:p>
          <a:p>
            <a:pPr indent="0" lvl="1" marL="0" rtl="0" algn="l">
              <a:lnSpc>
                <a:spcPct val="100000"/>
              </a:lnSpc>
              <a:spcBef>
                <a:spcPts val="600"/>
              </a:spcBef>
              <a:spcAft>
                <a:spcPts val="0"/>
              </a:spcAft>
              <a:buClr>
                <a:schemeClr val="dk1"/>
              </a:buClr>
              <a:buSzPts val="1800"/>
              <a:buNone/>
            </a:pPr>
            <a:r>
              <a:t/>
            </a:r>
            <a:endParaRPr sz="1800"/>
          </a:p>
          <a:p>
            <a:pPr indent="0" lvl="1" marL="0" rtl="0" algn="l">
              <a:lnSpc>
                <a:spcPct val="100000"/>
              </a:lnSpc>
              <a:spcBef>
                <a:spcPts val="600"/>
              </a:spcBef>
              <a:spcAft>
                <a:spcPts val="0"/>
              </a:spcAft>
              <a:buClr>
                <a:schemeClr val="dk2"/>
              </a:buClr>
              <a:buSzPts val="1800"/>
              <a:buNone/>
            </a:pPr>
            <a:r>
              <a:rPr i="1" lang="en-GB" sz="1800">
                <a:solidFill>
                  <a:schemeClr val="dk2"/>
                </a:solidFill>
              </a:rPr>
              <a:t>Monitor performance over time and adjust</a:t>
            </a:r>
            <a:endParaRPr i="1" sz="1800">
              <a:solidFill>
                <a:schemeClr val="dk2"/>
              </a:solidFill>
            </a:endParaRPr>
          </a:p>
        </p:txBody>
      </p:sp>
      <p:sp>
        <p:nvSpPr>
          <p:cNvPr id="1556" name="Google Shape;1556;p191"/>
          <p:cNvSpPr txBox="1"/>
          <p:nvPr>
            <p:ph idx="4" type="body"/>
          </p:nvPr>
        </p:nvSpPr>
        <p:spPr>
          <a:xfrm>
            <a:off x="9214932" y="237482"/>
            <a:ext cx="2703072" cy="274694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2400"/>
              <a:buNone/>
            </a:pPr>
            <a:r>
              <a:rPr lang="en-GB" sz="2400"/>
              <a:t>Validated</a:t>
            </a:r>
            <a:endParaRPr/>
          </a:p>
          <a:p>
            <a:pPr indent="0" lvl="1" marL="0" rtl="0" algn="l">
              <a:lnSpc>
                <a:spcPct val="100000"/>
              </a:lnSpc>
              <a:spcBef>
                <a:spcPts val="600"/>
              </a:spcBef>
              <a:spcAft>
                <a:spcPts val="0"/>
              </a:spcAft>
              <a:buClr>
                <a:schemeClr val="dk1"/>
              </a:buClr>
              <a:buSzPts val="1800"/>
              <a:buNone/>
            </a:pPr>
            <a:r>
              <a:rPr lang="en-GB" sz="1800"/>
              <a:t>Use independent references and intercomparisons.</a:t>
            </a:r>
            <a:endParaRPr sz="1800"/>
          </a:p>
          <a:p>
            <a:pPr indent="0" lvl="1" marL="0" rtl="0" algn="l">
              <a:lnSpc>
                <a:spcPct val="100000"/>
              </a:lnSpc>
              <a:spcBef>
                <a:spcPts val="600"/>
              </a:spcBef>
              <a:spcAft>
                <a:spcPts val="0"/>
              </a:spcAft>
              <a:buClr>
                <a:schemeClr val="dk1"/>
              </a:buClr>
              <a:buSzPts val="1800"/>
              <a:buNone/>
            </a:pPr>
            <a:r>
              <a:t/>
            </a:r>
            <a:endParaRPr sz="1800"/>
          </a:p>
          <a:p>
            <a:pPr indent="0" lvl="1" marL="0" rtl="0" algn="l">
              <a:lnSpc>
                <a:spcPct val="100000"/>
              </a:lnSpc>
              <a:spcBef>
                <a:spcPts val="600"/>
              </a:spcBef>
              <a:spcAft>
                <a:spcPts val="0"/>
              </a:spcAft>
              <a:buClr>
                <a:schemeClr val="dk2"/>
              </a:buClr>
              <a:buSzPts val="1800"/>
              <a:buNone/>
            </a:pPr>
            <a:r>
              <a:rPr i="1" lang="en-GB" sz="1800">
                <a:solidFill>
                  <a:schemeClr val="dk2"/>
                </a:solidFill>
              </a:rPr>
              <a:t>Add confidence beyond traceable calibration.</a:t>
            </a:r>
            <a:endParaRPr i="1" sz="1800">
              <a:solidFill>
                <a:schemeClr val="dk2"/>
              </a:solidFill>
            </a:endParaRPr>
          </a:p>
        </p:txBody>
      </p:sp>
      <p:sp>
        <p:nvSpPr>
          <p:cNvPr id="1557" name="Google Shape;1557;p191"/>
          <p:cNvSpPr txBox="1"/>
          <p:nvPr>
            <p:ph idx="5" type="body"/>
          </p:nvPr>
        </p:nvSpPr>
        <p:spPr>
          <a:xfrm>
            <a:off x="6249998" y="304800"/>
            <a:ext cx="2663803" cy="2668402"/>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2400"/>
              <a:buNone/>
            </a:pPr>
            <a:r>
              <a:rPr lang="en-GB" sz="2400"/>
              <a:t>Quantified</a:t>
            </a:r>
            <a:endParaRPr/>
          </a:p>
          <a:p>
            <a:pPr indent="0" lvl="1" marL="0" rtl="0" algn="l">
              <a:lnSpc>
                <a:spcPct val="100000"/>
              </a:lnSpc>
              <a:spcBef>
                <a:spcPts val="600"/>
              </a:spcBef>
              <a:spcAft>
                <a:spcPts val="0"/>
              </a:spcAft>
              <a:buClr>
                <a:schemeClr val="dk1"/>
              </a:buClr>
              <a:buSzPts val="1800"/>
              <a:buNone/>
            </a:pPr>
            <a:r>
              <a:rPr lang="en-GB" sz="1800"/>
              <a:t>Report uncertainty and dominant error sources.</a:t>
            </a:r>
            <a:endParaRPr sz="1800"/>
          </a:p>
          <a:p>
            <a:pPr indent="0" lvl="1" marL="0" rtl="0" algn="l">
              <a:lnSpc>
                <a:spcPct val="100000"/>
              </a:lnSpc>
              <a:spcBef>
                <a:spcPts val="600"/>
              </a:spcBef>
              <a:spcAft>
                <a:spcPts val="0"/>
              </a:spcAft>
              <a:buClr>
                <a:schemeClr val="dk1"/>
              </a:buClr>
              <a:buSzPts val="1800"/>
              <a:buNone/>
            </a:pPr>
            <a:r>
              <a:t/>
            </a:r>
            <a:endParaRPr i="1" sz="1800">
              <a:solidFill>
                <a:schemeClr val="dk2"/>
              </a:solidFill>
            </a:endParaRPr>
          </a:p>
          <a:p>
            <a:pPr indent="0" lvl="1" marL="0" rtl="0" algn="l">
              <a:lnSpc>
                <a:spcPct val="100000"/>
              </a:lnSpc>
              <a:spcBef>
                <a:spcPts val="600"/>
              </a:spcBef>
              <a:spcAft>
                <a:spcPts val="0"/>
              </a:spcAft>
              <a:buClr>
                <a:schemeClr val="dk2"/>
              </a:buClr>
              <a:buSzPts val="1800"/>
              <a:buNone/>
            </a:pPr>
            <a:r>
              <a:rPr i="1" lang="en-GB" sz="1800">
                <a:solidFill>
                  <a:schemeClr val="dk2"/>
                </a:solidFill>
              </a:rPr>
              <a:t>What does uncertainty mean for decisions?</a:t>
            </a:r>
            <a:endParaRPr i="1" sz="1800">
              <a:solidFill>
                <a:schemeClr val="dk2"/>
              </a:solidFill>
            </a:endParaRPr>
          </a:p>
        </p:txBody>
      </p:sp>
      <p:sp>
        <p:nvSpPr>
          <p:cNvPr id="1558" name="Google Shape;1558;p191"/>
          <p:cNvSpPr txBox="1"/>
          <p:nvPr>
            <p:ph idx="6" type="body"/>
          </p:nvPr>
        </p:nvSpPr>
        <p:spPr>
          <a:xfrm>
            <a:off x="3275978" y="304800"/>
            <a:ext cx="2663803" cy="2376253"/>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2400"/>
              <a:buNone/>
            </a:pPr>
            <a:r>
              <a:rPr lang="en-GB" sz="2400"/>
              <a:t>Traceable</a:t>
            </a:r>
            <a:endParaRPr/>
          </a:p>
          <a:p>
            <a:pPr indent="0" lvl="1" marL="0" rtl="0" algn="l">
              <a:lnSpc>
                <a:spcPct val="100000"/>
              </a:lnSpc>
              <a:spcBef>
                <a:spcPts val="600"/>
              </a:spcBef>
              <a:spcAft>
                <a:spcPts val="0"/>
              </a:spcAft>
              <a:buClr>
                <a:schemeClr val="dk1"/>
              </a:buClr>
              <a:buSzPts val="1800"/>
              <a:buNone/>
            </a:pPr>
            <a:r>
              <a:rPr lang="en-GB" sz="1800"/>
              <a:t>Connect every product to a defensible SI chain.</a:t>
            </a:r>
            <a:endParaRPr sz="1800"/>
          </a:p>
          <a:p>
            <a:pPr indent="0" lvl="1" marL="0" rtl="0" algn="l">
              <a:lnSpc>
                <a:spcPct val="100000"/>
              </a:lnSpc>
              <a:spcBef>
                <a:spcPts val="600"/>
              </a:spcBef>
              <a:spcAft>
                <a:spcPts val="0"/>
              </a:spcAft>
              <a:buClr>
                <a:schemeClr val="dk1"/>
              </a:buClr>
              <a:buSzPts val="1800"/>
              <a:buNone/>
            </a:pPr>
            <a:r>
              <a:t/>
            </a:r>
            <a:endParaRPr sz="1800"/>
          </a:p>
          <a:p>
            <a:pPr indent="0" lvl="1" marL="0" rtl="0" algn="l">
              <a:lnSpc>
                <a:spcPct val="100000"/>
              </a:lnSpc>
              <a:spcBef>
                <a:spcPts val="600"/>
              </a:spcBef>
              <a:spcAft>
                <a:spcPts val="0"/>
              </a:spcAft>
              <a:buClr>
                <a:schemeClr val="dk2"/>
              </a:buClr>
              <a:buSzPts val="1800"/>
              <a:buNone/>
            </a:pPr>
            <a:r>
              <a:rPr i="1" lang="en-GB" sz="1800">
                <a:solidFill>
                  <a:schemeClr val="dk2"/>
                </a:solidFill>
              </a:rPr>
              <a:t>What are the measurements and standards expected?</a:t>
            </a:r>
            <a:endParaRPr i="1" sz="1800">
              <a:solidFill>
                <a:schemeClr val="dk2"/>
              </a:solidFill>
            </a:endParaRPr>
          </a:p>
        </p:txBody>
      </p:sp>
      <p:sp>
        <p:nvSpPr>
          <p:cNvPr id="1559" name="Google Shape;1559;p191"/>
          <p:cNvSpPr txBox="1"/>
          <p:nvPr>
            <p:ph type="title"/>
          </p:nvPr>
        </p:nvSpPr>
        <p:spPr>
          <a:xfrm>
            <a:off x="304800" y="304801"/>
            <a:ext cx="2670047" cy="2971799"/>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2400"/>
              <a:buFont typeface="Arial"/>
              <a:buNone/>
            </a:pPr>
            <a:r>
              <a:rPr lang="en-GB"/>
              <a:t>Trust needs proof</a:t>
            </a:r>
            <a:endParaRPr/>
          </a:p>
        </p:txBody>
      </p:sp>
      <p:sp>
        <p:nvSpPr>
          <p:cNvPr id="1560" name="Google Shape;1560;p191"/>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p>
            <a:pPr indent="0" lvl="0" marL="0" rtl="0" algn="r">
              <a:lnSpc>
                <a:spcPct val="100000"/>
              </a:lnSpc>
              <a:spcBef>
                <a:spcPts val="0"/>
              </a:spcBef>
              <a:spcAft>
                <a:spcPts val="0"/>
              </a:spcAft>
              <a:buClr>
                <a:schemeClr val="dk1"/>
              </a:buClr>
              <a:buSzPts val="800"/>
              <a:buFont typeface="Inter"/>
              <a:buNone/>
            </a:pPr>
            <a:fld id="{00000000-1234-1234-1234-123412341234}" type="slidenum">
              <a:rPr lang="en-GB"/>
              <a:t>‹#›</a:t>
            </a:fld>
            <a:endParaRPr/>
          </a:p>
        </p:txBody>
      </p:sp>
      <p:sp>
        <p:nvSpPr>
          <p:cNvPr id="1561" name="Google Shape;1561;p191"/>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p>
            <a:pPr indent="0" lvl="0" marL="0" rtl="0" algn="l">
              <a:lnSpc>
                <a:spcPct val="100000"/>
              </a:lnSpc>
              <a:spcBef>
                <a:spcPts val="0"/>
              </a:spcBef>
              <a:spcAft>
                <a:spcPts val="0"/>
              </a:spcAft>
              <a:buClr>
                <a:srgbClr val="666360"/>
              </a:buClr>
              <a:buSzPts val="800"/>
              <a:buFont typeface="Inter"/>
              <a:buNone/>
            </a:pPr>
            <a:r>
              <a:rPr b="0" lang="en-GB" sz="800">
                <a:solidFill>
                  <a:srgbClr val="666360"/>
                </a:solidFill>
                <a:latin typeface="Inter"/>
                <a:ea typeface="Inter"/>
                <a:cs typeface="Inter"/>
                <a:sym typeface="Inter"/>
              </a:rPr>
              <a:t>Vantor | CEOS Data Providers Collaboration Forum | September 8, 2026</a:t>
            </a:r>
            <a:endParaRPr/>
          </a:p>
        </p:txBody>
      </p:sp>
      <p:pic>
        <p:nvPicPr>
          <p:cNvPr id="1562" name="Google Shape;1562;p191"/>
          <p:cNvPicPr preferRelativeResize="0"/>
          <p:nvPr/>
        </p:nvPicPr>
        <p:blipFill rotWithShape="1">
          <a:blip r:embed="rId3">
            <a:alphaModFix/>
          </a:blip>
          <a:srcRect b="0" l="0" r="0" t="0"/>
          <a:stretch/>
        </p:blipFill>
        <p:spPr>
          <a:xfrm>
            <a:off x="118533" y="1313744"/>
            <a:ext cx="2944283" cy="3925711"/>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7" name="Shape 1567"/>
        <p:cNvGrpSpPr/>
        <p:nvPr/>
      </p:nvGrpSpPr>
      <p:grpSpPr>
        <a:xfrm>
          <a:off x="0" y="0"/>
          <a:ext cx="0" cy="0"/>
          <a:chOff x="0" y="0"/>
          <a:chExt cx="0" cy="0"/>
        </a:xfrm>
      </p:grpSpPr>
      <p:sp>
        <p:nvSpPr>
          <p:cNvPr id="1568" name="Google Shape;1568;p192"/>
          <p:cNvSpPr txBox="1"/>
          <p:nvPr>
            <p:ph type="title"/>
          </p:nvPr>
        </p:nvSpPr>
        <p:spPr>
          <a:xfrm>
            <a:off x="304800" y="304801"/>
            <a:ext cx="11582400" cy="1003299"/>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rgbClr val="010102"/>
              </a:buClr>
              <a:buSzPts val="2400"/>
              <a:buFont typeface="Arial"/>
              <a:buNone/>
            </a:pPr>
            <a:r>
              <a:rPr b="1" lang="en-GB">
                <a:solidFill>
                  <a:srgbClr val="010102"/>
                </a:solidFill>
              </a:rPr>
              <a:t>CASP anchors Vantor's radiometry to SI</a:t>
            </a:r>
            <a:br>
              <a:rPr b="1" lang="en-GB">
                <a:solidFill>
                  <a:srgbClr val="010102"/>
                </a:solidFill>
              </a:rPr>
            </a:br>
            <a:endParaRPr/>
          </a:p>
        </p:txBody>
      </p:sp>
      <p:sp>
        <p:nvSpPr>
          <p:cNvPr id="1569" name="Google Shape;1569;p192"/>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p>
            <a:pPr indent="0" lvl="0" marL="0" rtl="0" algn="l">
              <a:lnSpc>
                <a:spcPct val="100000"/>
              </a:lnSpc>
              <a:spcBef>
                <a:spcPts val="0"/>
              </a:spcBef>
              <a:spcAft>
                <a:spcPts val="0"/>
              </a:spcAft>
              <a:buClr>
                <a:srgbClr val="666360"/>
              </a:buClr>
              <a:buSzPts val="800"/>
              <a:buFont typeface="Inter"/>
              <a:buNone/>
            </a:pPr>
            <a:r>
              <a:rPr lang="en-GB"/>
              <a:t>Vantor | CEOS Data Providers Collaboration Forum | September 8, 2026</a:t>
            </a:r>
            <a:endParaRPr/>
          </a:p>
        </p:txBody>
      </p:sp>
      <p:sp>
        <p:nvSpPr>
          <p:cNvPr id="1570" name="Google Shape;1570;p192"/>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p>
            <a:pPr indent="0" lvl="0" marL="0" rtl="0" algn="r">
              <a:lnSpc>
                <a:spcPct val="100000"/>
              </a:lnSpc>
              <a:spcBef>
                <a:spcPts val="0"/>
              </a:spcBef>
              <a:spcAft>
                <a:spcPts val="0"/>
              </a:spcAft>
              <a:buClr>
                <a:schemeClr val="dk1"/>
              </a:buClr>
              <a:buSzPts val="800"/>
              <a:buFont typeface="Inter"/>
              <a:buNone/>
            </a:pPr>
            <a:fld id="{00000000-1234-1234-1234-123412341234}" type="slidenum">
              <a:rPr lang="en-GB"/>
              <a:t>‹#›</a:t>
            </a:fld>
            <a:endParaRPr/>
          </a:p>
        </p:txBody>
      </p:sp>
      <p:sp>
        <p:nvSpPr>
          <p:cNvPr id="1571" name="Google Shape;1571;p192"/>
          <p:cNvSpPr/>
          <p:nvPr/>
        </p:nvSpPr>
        <p:spPr>
          <a:xfrm>
            <a:off x="448733" y="1074549"/>
            <a:ext cx="1112520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rPr b="0" i="0" lang="en-GB" sz="1500" u="none" cap="none" strike="noStrike">
                <a:solidFill>
                  <a:srgbClr val="5B5961"/>
                </a:solidFill>
                <a:latin typeface="Inter"/>
                <a:ea typeface="Inter"/>
                <a:cs typeface="Inter"/>
                <a:sym typeface="Inter"/>
              </a:rPr>
              <a:t>A documented chain links primary standards, field truth, atmospheric characterization, and radiative-transfer modeling to calibrated sensor products.</a:t>
            </a:r>
            <a:endParaRPr b="0" i="0" sz="1400" u="none" cap="none" strike="noStrike">
              <a:solidFill>
                <a:srgbClr val="000000"/>
              </a:solidFill>
              <a:latin typeface="Arial"/>
              <a:ea typeface="Arial"/>
              <a:cs typeface="Arial"/>
              <a:sym typeface="Arial"/>
            </a:endParaRPr>
          </a:p>
        </p:txBody>
      </p:sp>
      <p:sp>
        <p:nvSpPr>
          <p:cNvPr id="1572" name="Google Shape;1572;p192"/>
          <p:cNvSpPr/>
          <p:nvPr/>
        </p:nvSpPr>
        <p:spPr>
          <a:xfrm>
            <a:off x="533400" y="1981200"/>
            <a:ext cx="4000500" cy="2095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8E0DD1"/>
                </a:solidFill>
                <a:latin typeface="Inter"/>
                <a:ea typeface="Inter"/>
                <a:cs typeface="Inter"/>
                <a:sym typeface="Inter"/>
              </a:rPr>
              <a:t>PRIMARY SI-TRACEABLE CHAIN</a:t>
            </a:r>
            <a:endParaRPr b="0" i="0" sz="1400" u="none" cap="none" strike="noStrike">
              <a:solidFill>
                <a:srgbClr val="000000"/>
              </a:solidFill>
              <a:latin typeface="Arial"/>
              <a:ea typeface="Arial"/>
              <a:cs typeface="Arial"/>
              <a:sym typeface="Arial"/>
            </a:endParaRPr>
          </a:p>
        </p:txBody>
      </p:sp>
      <p:sp>
        <p:nvSpPr>
          <p:cNvPr id="1573" name="Google Shape;1573;p192"/>
          <p:cNvSpPr/>
          <p:nvPr/>
        </p:nvSpPr>
        <p:spPr>
          <a:xfrm>
            <a:off x="2457450" y="3086100"/>
            <a:ext cx="190500" cy="323850"/>
          </a:xfrm>
          <a:prstGeom prst="rightArrow">
            <a:avLst>
              <a:gd fmla="val 50000" name="adj1"/>
              <a:gd fmla="val 50000" name="adj2"/>
            </a:avLst>
          </a:prstGeom>
          <a:solidFill>
            <a:srgbClr val="8E0DD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Inter"/>
              <a:ea typeface="Inter"/>
              <a:cs typeface="Inter"/>
              <a:sym typeface="Inter"/>
            </a:endParaRPr>
          </a:p>
        </p:txBody>
      </p:sp>
      <p:sp>
        <p:nvSpPr>
          <p:cNvPr id="1574" name="Google Shape;1574;p192"/>
          <p:cNvSpPr/>
          <p:nvPr/>
        </p:nvSpPr>
        <p:spPr>
          <a:xfrm>
            <a:off x="4572000" y="3086100"/>
            <a:ext cx="190500" cy="323850"/>
          </a:xfrm>
          <a:prstGeom prst="rightArrow">
            <a:avLst>
              <a:gd fmla="val 50000" name="adj1"/>
              <a:gd fmla="val 50000" name="adj2"/>
            </a:avLst>
          </a:prstGeom>
          <a:solidFill>
            <a:srgbClr val="8E0DD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Inter"/>
              <a:ea typeface="Inter"/>
              <a:cs typeface="Inter"/>
              <a:sym typeface="Inter"/>
            </a:endParaRPr>
          </a:p>
        </p:txBody>
      </p:sp>
      <p:sp>
        <p:nvSpPr>
          <p:cNvPr id="1575" name="Google Shape;1575;p192"/>
          <p:cNvSpPr/>
          <p:nvPr/>
        </p:nvSpPr>
        <p:spPr>
          <a:xfrm>
            <a:off x="6815580" y="3086100"/>
            <a:ext cx="190500" cy="323850"/>
          </a:xfrm>
          <a:prstGeom prst="rightArrow">
            <a:avLst>
              <a:gd fmla="val 50000" name="adj1"/>
              <a:gd fmla="val 50000" name="adj2"/>
            </a:avLst>
          </a:prstGeom>
          <a:solidFill>
            <a:srgbClr val="8E0DD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Inter"/>
              <a:ea typeface="Inter"/>
              <a:cs typeface="Inter"/>
              <a:sym typeface="Inter"/>
            </a:endParaRPr>
          </a:p>
        </p:txBody>
      </p:sp>
      <p:sp>
        <p:nvSpPr>
          <p:cNvPr id="1576" name="Google Shape;1576;p192"/>
          <p:cNvSpPr/>
          <p:nvPr/>
        </p:nvSpPr>
        <p:spPr>
          <a:xfrm>
            <a:off x="8930130" y="3086100"/>
            <a:ext cx="190500" cy="323850"/>
          </a:xfrm>
          <a:prstGeom prst="rightArrow">
            <a:avLst>
              <a:gd fmla="val 50000" name="adj1"/>
              <a:gd fmla="val 50000" name="adj2"/>
            </a:avLst>
          </a:prstGeom>
          <a:solidFill>
            <a:srgbClr val="8E0DD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Inter"/>
              <a:ea typeface="Inter"/>
              <a:cs typeface="Inter"/>
              <a:sym typeface="Inter"/>
            </a:endParaRPr>
          </a:p>
        </p:txBody>
      </p:sp>
      <p:sp>
        <p:nvSpPr>
          <p:cNvPr id="1577" name="Google Shape;1577;p192"/>
          <p:cNvSpPr/>
          <p:nvPr/>
        </p:nvSpPr>
        <p:spPr>
          <a:xfrm>
            <a:off x="533400" y="2343150"/>
            <a:ext cx="1905000" cy="1809750"/>
          </a:xfrm>
          <a:prstGeom prst="roundRect">
            <a:avLst>
              <a:gd fmla="val 6316" name="adj"/>
            </a:avLst>
          </a:prstGeom>
          <a:solidFill>
            <a:srgbClr val="F8F6F0"/>
          </a:solidFill>
          <a:ln cap="flat" cmpd="sng" w="9525">
            <a:solidFill>
              <a:srgbClr val="D4CCD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Inter"/>
              <a:ea typeface="Inter"/>
              <a:cs typeface="Inter"/>
              <a:sym typeface="Inter"/>
            </a:endParaRPr>
          </a:p>
        </p:txBody>
      </p:sp>
      <p:sp>
        <p:nvSpPr>
          <p:cNvPr id="1578" name="Google Shape;1578;p192"/>
          <p:cNvSpPr/>
          <p:nvPr/>
        </p:nvSpPr>
        <p:spPr>
          <a:xfrm>
            <a:off x="685800" y="2476500"/>
            <a:ext cx="1600200" cy="190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8E0DD1"/>
                </a:solidFill>
                <a:latin typeface="Inter"/>
                <a:ea typeface="Inter"/>
                <a:cs typeface="Inter"/>
                <a:sym typeface="Inter"/>
              </a:rPr>
              <a:t>REFERENCE</a:t>
            </a:r>
            <a:endParaRPr b="0" i="0" sz="1400" u="none" cap="none" strike="noStrike">
              <a:solidFill>
                <a:srgbClr val="000000"/>
              </a:solidFill>
              <a:latin typeface="Arial"/>
              <a:ea typeface="Arial"/>
              <a:cs typeface="Arial"/>
              <a:sym typeface="Arial"/>
            </a:endParaRPr>
          </a:p>
        </p:txBody>
      </p:sp>
      <p:sp>
        <p:nvSpPr>
          <p:cNvPr id="1579" name="Google Shape;1579;p192"/>
          <p:cNvSpPr/>
          <p:nvPr/>
        </p:nvSpPr>
        <p:spPr>
          <a:xfrm>
            <a:off x="685800" y="2762250"/>
            <a:ext cx="1600200" cy="495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75"/>
              <a:buFont typeface="Arial"/>
              <a:buNone/>
            </a:pPr>
            <a:r>
              <a:rPr b="1" i="0" lang="en-GB" sz="1575" u="none" cap="none" strike="noStrike">
                <a:solidFill>
                  <a:srgbClr val="010102"/>
                </a:solidFill>
                <a:latin typeface="Inter"/>
                <a:ea typeface="Inter"/>
                <a:cs typeface="Inter"/>
                <a:sym typeface="Inter"/>
              </a:rPr>
              <a:t>NIST optical standards</a:t>
            </a:r>
            <a:endParaRPr b="0" i="0" sz="1400" u="none" cap="none" strike="noStrike">
              <a:solidFill>
                <a:srgbClr val="000000"/>
              </a:solidFill>
              <a:latin typeface="Arial"/>
              <a:ea typeface="Arial"/>
              <a:cs typeface="Arial"/>
              <a:sym typeface="Arial"/>
            </a:endParaRPr>
          </a:p>
        </p:txBody>
      </p:sp>
      <p:sp>
        <p:nvSpPr>
          <p:cNvPr id="1580" name="Google Shape;1580;p192"/>
          <p:cNvSpPr/>
          <p:nvPr/>
        </p:nvSpPr>
        <p:spPr>
          <a:xfrm>
            <a:off x="685800" y="3333750"/>
            <a:ext cx="1600200" cy="7048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5B5961"/>
                </a:solidFill>
                <a:latin typeface="Inter"/>
                <a:ea typeface="Inter"/>
                <a:cs typeface="Inter"/>
                <a:sym typeface="Inter"/>
              </a:rPr>
              <a:t>Primary radiometric references</a:t>
            </a:r>
            <a:endParaRPr b="0" i="0" sz="1200" u="none" cap="none" strike="noStrike">
              <a:solidFill>
                <a:srgbClr val="5B5961"/>
              </a:solidFill>
              <a:latin typeface="Inter"/>
              <a:ea typeface="Inter"/>
              <a:cs typeface="Inter"/>
              <a:sym typeface="Inter"/>
            </a:endParaRPr>
          </a:p>
        </p:txBody>
      </p:sp>
      <p:sp>
        <p:nvSpPr>
          <p:cNvPr id="1581" name="Google Shape;1581;p192"/>
          <p:cNvSpPr/>
          <p:nvPr/>
        </p:nvSpPr>
        <p:spPr>
          <a:xfrm>
            <a:off x="2647950" y="2343150"/>
            <a:ext cx="1905000" cy="1809750"/>
          </a:xfrm>
          <a:prstGeom prst="roundRect">
            <a:avLst>
              <a:gd fmla="val 6316" name="adj"/>
            </a:avLst>
          </a:prstGeom>
          <a:solidFill>
            <a:srgbClr val="F1E6F7"/>
          </a:solidFill>
          <a:ln cap="flat" cmpd="sng" w="9525">
            <a:solidFill>
              <a:srgbClr val="D4CCD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Inter"/>
              <a:ea typeface="Inter"/>
              <a:cs typeface="Inter"/>
              <a:sym typeface="Inter"/>
            </a:endParaRPr>
          </a:p>
        </p:txBody>
      </p:sp>
      <p:sp>
        <p:nvSpPr>
          <p:cNvPr id="1582" name="Google Shape;1582;p192"/>
          <p:cNvSpPr/>
          <p:nvPr/>
        </p:nvSpPr>
        <p:spPr>
          <a:xfrm>
            <a:off x="2800350" y="2476500"/>
            <a:ext cx="1600200" cy="190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8E0DD1"/>
                </a:solidFill>
                <a:latin typeface="Inter"/>
                <a:ea typeface="Inter"/>
                <a:cs typeface="Inter"/>
                <a:sym typeface="Inter"/>
              </a:rPr>
              <a:t>REFLECTANCE + RADIANCE</a:t>
            </a:r>
            <a:endParaRPr b="0" i="0" sz="1400" u="none" cap="none" strike="noStrike">
              <a:solidFill>
                <a:srgbClr val="000000"/>
              </a:solidFill>
              <a:latin typeface="Arial"/>
              <a:ea typeface="Arial"/>
              <a:cs typeface="Arial"/>
              <a:sym typeface="Arial"/>
            </a:endParaRPr>
          </a:p>
        </p:txBody>
      </p:sp>
      <p:sp>
        <p:nvSpPr>
          <p:cNvPr id="1583" name="Google Shape;1583;p192"/>
          <p:cNvSpPr/>
          <p:nvPr/>
        </p:nvSpPr>
        <p:spPr>
          <a:xfrm>
            <a:off x="2775690" y="2895600"/>
            <a:ext cx="1600200" cy="495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75"/>
              <a:buFont typeface="Arial"/>
              <a:buNone/>
            </a:pPr>
            <a:r>
              <a:rPr b="1" i="0" lang="en-GB" sz="1575" u="none" cap="none" strike="noStrike">
                <a:solidFill>
                  <a:srgbClr val="010102"/>
                </a:solidFill>
                <a:latin typeface="Inter"/>
                <a:ea typeface="Inter"/>
                <a:cs typeface="Inter"/>
                <a:sym typeface="Inter"/>
              </a:rPr>
              <a:t>Spectralon + instruments</a:t>
            </a:r>
            <a:endParaRPr b="0" i="0" sz="1400" u="none" cap="none" strike="noStrike">
              <a:solidFill>
                <a:srgbClr val="000000"/>
              </a:solidFill>
              <a:latin typeface="Arial"/>
              <a:ea typeface="Arial"/>
              <a:cs typeface="Arial"/>
              <a:sym typeface="Arial"/>
            </a:endParaRPr>
          </a:p>
        </p:txBody>
      </p:sp>
      <p:sp>
        <p:nvSpPr>
          <p:cNvPr id="1584" name="Google Shape;1584;p192"/>
          <p:cNvSpPr/>
          <p:nvPr/>
        </p:nvSpPr>
        <p:spPr>
          <a:xfrm>
            <a:off x="2748931" y="3390900"/>
            <a:ext cx="1746869" cy="7048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5B5961"/>
                </a:solidFill>
                <a:latin typeface="Inter"/>
                <a:ea typeface="Inter"/>
                <a:cs typeface="Inter"/>
                <a:sym typeface="Inter"/>
              </a:rPr>
              <a:t>Calibrated reflectance and radiance</a:t>
            </a:r>
            <a:endParaRPr b="0" i="0" sz="1400" u="none" cap="none" strike="noStrike">
              <a:solidFill>
                <a:srgbClr val="000000"/>
              </a:solidFill>
              <a:latin typeface="Arial"/>
              <a:ea typeface="Arial"/>
              <a:cs typeface="Arial"/>
              <a:sym typeface="Arial"/>
            </a:endParaRPr>
          </a:p>
        </p:txBody>
      </p:sp>
      <p:sp>
        <p:nvSpPr>
          <p:cNvPr id="1585" name="Google Shape;1585;p192"/>
          <p:cNvSpPr/>
          <p:nvPr/>
        </p:nvSpPr>
        <p:spPr>
          <a:xfrm>
            <a:off x="4762500" y="2343150"/>
            <a:ext cx="2047470" cy="1809750"/>
          </a:xfrm>
          <a:prstGeom prst="roundRect">
            <a:avLst>
              <a:gd fmla="val 6316" name="adj"/>
            </a:avLst>
          </a:prstGeom>
          <a:solidFill>
            <a:srgbClr val="EEE0F6"/>
          </a:solidFill>
          <a:ln cap="flat" cmpd="sng" w="19050">
            <a:solidFill>
              <a:srgbClr val="8E0DD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Inter"/>
              <a:ea typeface="Inter"/>
              <a:cs typeface="Inter"/>
              <a:sym typeface="Inter"/>
            </a:endParaRPr>
          </a:p>
        </p:txBody>
      </p:sp>
      <p:sp>
        <p:nvSpPr>
          <p:cNvPr id="1586" name="Google Shape;1586;p192"/>
          <p:cNvSpPr/>
          <p:nvPr/>
        </p:nvSpPr>
        <p:spPr>
          <a:xfrm>
            <a:off x="4914900" y="2476500"/>
            <a:ext cx="1600200" cy="190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8E0DD1"/>
                </a:solidFill>
                <a:latin typeface="Inter"/>
                <a:ea typeface="Inter"/>
                <a:cs typeface="Inter"/>
                <a:sym typeface="Inter"/>
              </a:rPr>
              <a:t>FIELD TRUTH</a:t>
            </a:r>
            <a:endParaRPr b="0" i="0" sz="1400" u="none" cap="none" strike="noStrike">
              <a:solidFill>
                <a:srgbClr val="000000"/>
              </a:solidFill>
              <a:latin typeface="Arial"/>
              <a:ea typeface="Arial"/>
              <a:cs typeface="Arial"/>
              <a:sym typeface="Arial"/>
            </a:endParaRPr>
          </a:p>
        </p:txBody>
      </p:sp>
      <p:sp>
        <p:nvSpPr>
          <p:cNvPr id="1587" name="Google Shape;1587;p192"/>
          <p:cNvSpPr/>
          <p:nvPr/>
        </p:nvSpPr>
        <p:spPr>
          <a:xfrm>
            <a:off x="4914900" y="2762250"/>
            <a:ext cx="1685520" cy="495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75"/>
              <a:buFont typeface="Arial"/>
              <a:buNone/>
            </a:pPr>
            <a:r>
              <a:rPr b="1" i="0" lang="en-GB" sz="1575" u="none" cap="none" strike="noStrike">
                <a:solidFill>
                  <a:srgbClr val="010102"/>
                </a:solidFill>
                <a:latin typeface="Inter"/>
                <a:ea typeface="Inter"/>
                <a:cs typeface="Inter"/>
                <a:sym typeface="Inter"/>
              </a:rPr>
              <a:t>CASP measurements</a:t>
            </a:r>
            <a:endParaRPr b="0" i="0" sz="1400" u="none" cap="none" strike="noStrike">
              <a:solidFill>
                <a:srgbClr val="000000"/>
              </a:solidFill>
              <a:latin typeface="Arial"/>
              <a:ea typeface="Arial"/>
              <a:cs typeface="Arial"/>
              <a:sym typeface="Arial"/>
            </a:endParaRPr>
          </a:p>
        </p:txBody>
      </p:sp>
      <p:sp>
        <p:nvSpPr>
          <p:cNvPr id="1588" name="Google Shape;1588;p192"/>
          <p:cNvSpPr/>
          <p:nvPr/>
        </p:nvSpPr>
        <p:spPr>
          <a:xfrm>
            <a:off x="4914900" y="3333750"/>
            <a:ext cx="1600200" cy="7048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5B5961"/>
                </a:solidFill>
                <a:latin typeface="Inter"/>
                <a:ea typeface="Inter"/>
                <a:cs typeface="Inter"/>
                <a:sym typeface="Inter"/>
              </a:rPr>
              <a:t>Surface reflectance • AERONET • weather</a:t>
            </a:r>
            <a:endParaRPr b="0" i="0" sz="1400" u="none" cap="none" strike="noStrike">
              <a:solidFill>
                <a:srgbClr val="000000"/>
              </a:solidFill>
              <a:latin typeface="Arial"/>
              <a:ea typeface="Arial"/>
              <a:cs typeface="Arial"/>
              <a:sym typeface="Arial"/>
            </a:endParaRPr>
          </a:p>
        </p:txBody>
      </p:sp>
      <p:sp>
        <p:nvSpPr>
          <p:cNvPr id="1589" name="Google Shape;1589;p192"/>
          <p:cNvSpPr/>
          <p:nvPr/>
        </p:nvSpPr>
        <p:spPr>
          <a:xfrm>
            <a:off x="7006080" y="2343150"/>
            <a:ext cx="1905000" cy="1809750"/>
          </a:xfrm>
          <a:prstGeom prst="roundRect">
            <a:avLst>
              <a:gd fmla="val 6316" name="adj"/>
            </a:avLst>
          </a:prstGeom>
          <a:solidFill>
            <a:srgbClr val="F8F6F0"/>
          </a:solidFill>
          <a:ln cap="flat" cmpd="sng" w="9525">
            <a:solidFill>
              <a:srgbClr val="D4CCD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Inter"/>
              <a:ea typeface="Inter"/>
              <a:cs typeface="Inter"/>
              <a:sym typeface="Inter"/>
            </a:endParaRPr>
          </a:p>
        </p:txBody>
      </p:sp>
      <p:sp>
        <p:nvSpPr>
          <p:cNvPr id="1590" name="Google Shape;1590;p192"/>
          <p:cNvSpPr/>
          <p:nvPr/>
        </p:nvSpPr>
        <p:spPr>
          <a:xfrm>
            <a:off x="7158480" y="2476500"/>
            <a:ext cx="1600200" cy="190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8E0DD1"/>
                </a:solidFill>
                <a:latin typeface="Inter"/>
                <a:ea typeface="Inter"/>
                <a:cs typeface="Inter"/>
                <a:sym typeface="Inter"/>
              </a:rPr>
              <a:t>RADIATIVE TRANSFER</a:t>
            </a:r>
            <a:endParaRPr b="0" i="0" sz="1400" u="none" cap="none" strike="noStrike">
              <a:solidFill>
                <a:srgbClr val="000000"/>
              </a:solidFill>
              <a:latin typeface="Arial"/>
              <a:ea typeface="Arial"/>
              <a:cs typeface="Arial"/>
              <a:sym typeface="Arial"/>
            </a:endParaRPr>
          </a:p>
        </p:txBody>
      </p:sp>
      <p:sp>
        <p:nvSpPr>
          <p:cNvPr id="1591" name="Google Shape;1591;p192"/>
          <p:cNvSpPr/>
          <p:nvPr/>
        </p:nvSpPr>
        <p:spPr>
          <a:xfrm>
            <a:off x="7158480" y="2882160"/>
            <a:ext cx="1600200" cy="495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75"/>
              <a:buFont typeface="Arial"/>
              <a:buNone/>
            </a:pPr>
            <a:r>
              <a:rPr b="1" i="0" lang="en-GB" sz="1575" u="none" cap="none" strike="noStrike">
                <a:solidFill>
                  <a:srgbClr val="010102"/>
                </a:solidFill>
                <a:latin typeface="Inter"/>
                <a:ea typeface="Inter"/>
                <a:cs typeface="Inter"/>
                <a:sym typeface="Inter"/>
              </a:rPr>
              <a:t>MODTRAN + TSIS</a:t>
            </a:r>
            <a:endParaRPr b="0" i="0" sz="1400" u="none" cap="none" strike="noStrike">
              <a:solidFill>
                <a:srgbClr val="000000"/>
              </a:solidFill>
              <a:latin typeface="Arial"/>
              <a:ea typeface="Arial"/>
              <a:cs typeface="Arial"/>
              <a:sym typeface="Arial"/>
            </a:endParaRPr>
          </a:p>
        </p:txBody>
      </p:sp>
      <p:sp>
        <p:nvSpPr>
          <p:cNvPr id="1592" name="Google Shape;1592;p192"/>
          <p:cNvSpPr/>
          <p:nvPr/>
        </p:nvSpPr>
        <p:spPr>
          <a:xfrm>
            <a:off x="7158480" y="3333750"/>
            <a:ext cx="1600200" cy="7048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5B5961"/>
                </a:solidFill>
                <a:latin typeface="Inter"/>
                <a:ea typeface="Inter"/>
                <a:cs typeface="Inter"/>
                <a:sym typeface="Inter"/>
              </a:rPr>
              <a:t>Predict top-of-atmosphere radiance</a:t>
            </a:r>
            <a:endParaRPr b="0" i="0" sz="1400" u="none" cap="none" strike="noStrike">
              <a:solidFill>
                <a:srgbClr val="000000"/>
              </a:solidFill>
              <a:latin typeface="Arial"/>
              <a:ea typeface="Arial"/>
              <a:cs typeface="Arial"/>
              <a:sym typeface="Arial"/>
            </a:endParaRPr>
          </a:p>
        </p:txBody>
      </p:sp>
      <p:sp>
        <p:nvSpPr>
          <p:cNvPr id="1593" name="Google Shape;1593;p192"/>
          <p:cNvSpPr/>
          <p:nvPr/>
        </p:nvSpPr>
        <p:spPr>
          <a:xfrm>
            <a:off x="9126240" y="2343150"/>
            <a:ext cx="1905000" cy="1809750"/>
          </a:xfrm>
          <a:prstGeom prst="roundRect">
            <a:avLst>
              <a:gd fmla="val 6316" name="adj"/>
            </a:avLst>
          </a:prstGeom>
          <a:solidFill>
            <a:srgbClr val="F1E6F7"/>
          </a:solidFill>
          <a:ln cap="flat" cmpd="sng" w="9525">
            <a:solidFill>
              <a:srgbClr val="D4CCD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Inter"/>
              <a:ea typeface="Inter"/>
              <a:cs typeface="Inter"/>
              <a:sym typeface="Inter"/>
            </a:endParaRPr>
          </a:p>
        </p:txBody>
      </p:sp>
      <p:sp>
        <p:nvSpPr>
          <p:cNvPr id="1594" name="Google Shape;1594;p192"/>
          <p:cNvSpPr/>
          <p:nvPr/>
        </p:nvSpPr>
        <p:spPr>
          <a:xfrm>
            <a:off x="9278640" y="2476500"/>
            <a:ext cx="1600200" cy="190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8E0DD1"/>
                </a:solidFill>
                <a:latin typeface="Inter"/>
                <a:ea typeface="Inter"/>
                <a:cs typeface="Inter"/>
                <a:sym typeface="Inter"/>
              </a:rPr>
              <a:t>SENSOR PRODUCT</a:t>
            </a:r>
            <a:endParaRPr b="0" i="0" sz="1400" u="none" cap="none" strike="noStrike">
              <a:solidFill>
                <a:srgbClr val="000000"/>
              </a:solidFill>
              <a:latin typeface="Arial"/>
              <a:ea typeface="Arial"/>
              <a:cs typeface="Arial"/>
              <a:sym typeface="Arial"/>
            </a:endParaRPr>
          </a:p>
        </p:txBody>
      </p:sp>
      <p:sp>
        <p:nvSpPr>
          <p:cNvPr id="1595" name="Google Shape;1595;p192"/>
          <p:cNvSpPr/>
          <p:nvPr/>
        </p:nvSpPr>
        <p:spPr>
          <a:xfrm>
            <a:off x="9273030" y="2895600"/>
            <a:ext cx="1600200" cy="495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75"/>
              <a:buFont typeface="Arial"/>
              <a:buNone/>
            </a:pPr>
            <a:r>
              <a:rPr b="1" i="0" lang="en-GB" sz="1575" u="none" cap="none" strike="noStrike">
                <a:solidFill>
                  <a:srgbClr val="010102"/>
                </a:solidFill>
                <a:latin typeface="Inter"/>
                <a:ea typeface="Inter"/>
                <a:cs typeface="Inter"/>
                <a:sym typeface="Inter"/>
              </a:rPr>
              <a:t>Calibration coefficients</a:t>
            </a:r>
            <a:endParaRPr b="0" i="0" sz="1400" u="none" cap="none" strike="noStrike">
              <a:solidFill>
                <a:srgbClr val="000000"/>
              </a:solidFill>
              <a:latin typeface="Arial"/>
              <a:ea typeface="Arial"/>
              <a:cs typeface="Arial"/>
              <a:sym typeface="Arial"/>
            </a:endParaRPr>
          </a:p>
        </p:txBody>
      </p:sp>
      <p:sp>
        <p:nvSpPr>
          <p:cNvPr id="1596" name="Google Shape;1596;p192"/>
          <p:cNvSpPr/>
          <p:nvPr/>
        </p:nvSpPr>
        <p:spPr>
          <a:xfrm>
            <a:off x="9273960" y="3429000"/>
            <a:ext cx="1600200" cy="7048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5B5961"/>
                </a:solidFill>
                <a:latin typeface="Inter"/>
                <a:ea typeface="Inter"/>
                <a:cs typeface="Inter"/>
                <a:sym typeface="Inter"/>
              </a:rPr>
              <a:t>DN → radiance → usable data</a:t>
            </a:r>
            <a:endParaRPr b="0" i="0" sz="1400" u="none" cap="none" strike="noStrike">
              <a:solidFill>
                <a:srgbClr val="000000"/>
              </a:solidFill>
              <a:latin typeface="Arial"/>
              <a:ea typeface="Arial"/>
              <a:cs typeface="Arial"/>
              <a:sym typeface="Arial"/>
            </a:endParaRPr>
          </a:p>
        </p:txBody>
      </p:sp>
      <p:sp>
        <p:nvSpPr>
          <p:cNvPr id="1597" name="Google Shape;1597;p192"/>
          <p:cNvSpPr/>
          <p:nvPr/>
        </p:nvSpPr>
        <p:spPr>
          <a:xfrm>
            <a:off x="533400" y="4629150"/>
            <a:ext cx="10363200" cy="781050"/>
          </a:xfrm>
          <a:prstGeom prst="roundRect">
            <a:avLst>
              <a:gd fmla="val 12195" name="adj"/>
            </a:avLst>
          </a:prstGeom>
          <a:solidFill>
            <a:srgbClr val="F1E6F7"/>
          </a:solidFill>
          <a:ln cap="flat" cmpd="sng" w="9525">
            <a:solidFill>
              <a:srgbClr val="D4CCD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Inter"/>
              <a:ea typeface="Inter"/>
              <a:cs typeface="Inter"/>
              <a:sym typeface="Inter"/>
            </a:endParaRPr>
          </a:p>
        </p:txBody>
      </p:sp>
      <p:sp>
        <p:nvSpPr>
          <p:cNvPr id="1598" name="Google Shape;1598;p192"/>
          <p:cNvSpPr/>
          <p:nvPr/>
        </p:nvSpPr>
        <p:spPr>
          <a:xfrm>
            <a:off x="742950" y="4781549"/>
            <a:ext cx="2686050" cy="26669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8E0DD1"/>
                </a:solidFill>
                <a:latin typeface="Inter"/>
                <a:ea typeface="Inter"/>
                <a:cs typeface="Inter"/>
                <a:sym typeface="Inter"/>
              </a:rPr>
              <a:t>INDEPENDENT VALIDATION</a:t>
            </a:r>
            <a:endParaRPr b="0" i="0" sz="1400" u="none" cap="none" strike="noStrike">
              <a:solidFill>
                <a:srgbClr val="000000"/>
              </a:solidFill>
              <a:latin typeface="Arial"/>
              <a:ea typeface="Arial"/>
              <a:cs typeface="Arial"/>
              <a:sym typeface="Arial"/>
            </a:endParaRPr>
          </a:p>
        </p:txBody>
      </p:sp>
      <p:sp>
        <p:nvSpPr>
          <p:cNvPr id="1599" name="Google Shape;1599;p192"/>
          <p:cNvSpPr/>
          <p:nvPr/>
        </p:nvSpPr>
        <p:spPr>
          <a:xfrm>
            <a:off x="742950" y="5019675"/>
            <a:ext cx="2476500" cy="266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75"/>
              <a:buFont typeface="Arial"/>
              <a:buNone/>
            </a:pPr>
            <a:r>
              <a:rPr b="1" i="0" lang="en-GB" sz="1575" u="none" cap="none" strike="noStrike">
                <a:solidFill>
                  <a:srgbClr val="010102"/>
                </a:solidFill>
                <a:latin typeface="Inter"/>
                <a:ea typeface="Inter"/>
                <a:cs typeface="Inter"/>
                <a:sym typeface="Inter"/>
              </a:rPr>
              <a:t>RadCalNet / RVUS</a:t>
            </a:r>
            <a:endParaRPr b="0" i="0" sz="1400" u="none" cap="none" strike="noStrike">
              <a:solidFill>
                <a:srgbClr val="000000"/>
              </a:solidFill>
              <a:latin typeface="Arial"/>
              <a:ea typeface="Arial"/>
              <a:cs typeface="Arial"/>
              <a:sym typeface="Arial"/>
            </a:endParaRPr>
          </a:p>
        </p:txBody>
      </p:sp>
      <p:sp>
        <p:nvSpPr>
          <p:cNvPr id="1600" name="Google Shape;1600;p192"/>
          <p:cNvSpPr/>
          <p:nvPr/>
        </p:nvSpPr>
        <p:spPr>
          <a:xfrm>
            <a:off x="3581399" y="4819650"/>
            <a:ext cx="7066031" cy="4000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5B5961"/>
                </a:solidFill>
                <a:latin typeface="Inter"/>
                <a:ea typeface="Inter"/>
                <a:cs typeface="Inter"/>
                <a:sym typeface="Inter"/>
              </a:rPr>
              <a:t>External comparison confirms the calibrated sensor remains on the SI-referenced radiometric scale.</a:t>
            </a:r>
            <a:endParaRPr b="0" i="0" sz="1400" u="none" cap="none" strike="noStrike">
              <a:solidFill>
                <a:srgbClr val="000000"/>
              </a:solidFill>
              <a:latin typeface="Arial"/>
              <a:ea typeface="Arial"/>
              <a:cs typeface="Arial"/>
              <a:sym typeface="Arial"/>
            </a:endParaRPr>
          </a:p>
        </p:txBody>
      </p:sp>
      <p:sp>
        <p:nvSpPr>
          <p:cNvPr id="1601" name="Google Shape;1601;p192"/>
          <p:cNvSpPr/>
          <p:nvPr/>
        </p:nvSpPr>
        <p:spPr>
          <a:xfrm>
            <a:off x="533400" y="5676900"/>
            <a:ext cx="11125200" cy="3238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75"/>
              <a:buFont typeface="Arial"/>
              <a:buNone/>
            </a:pPr>
            <a:r>
              <a:rPr b="1" i="0" lang="en-GB" sz="1575" u="none" cap="none" strike="noStrike">
                <a:solidFill>
                  <a:srgbClr val="010102"/>
                </a:solidFill>
                <a:latin typeface="Inter"/>
                <a:ea typeface="Inter"/>
                <a:cs typeface="Inter"/>
                <a:sym typeface="Inter"/>
              </a:rPr>
              <a:t>Outcome: calibrated measurements that are comparable across sensors, locations, and time.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6" name="Shape 1606"/>
        <p:cNvGrpSpPr/>
        <p:nvPr/>
      </p:nvGrpSpPr>
      <p:grpSpPr>
        <a:xfrm>
          <a:off x="0" y="0"/>
          <a:ext cx="0" cy="0"/>
          <a:chOff x="0" y="0"/>
          <a:chExt cx="0" cy="0"/>
        </a:xfrm>
      </p:grpSpPr>
      <p:sp>
        <p:nvSpPr>
          <p:cNvPr id="1607" name="Google Shape;1607;p193"/>
          <p:cNvSpPr txBox="1"/>
          <p:nvPr>
            <p:ph type="title"/>
          </p:nvPr>
        </p:nvSpPr>
        <p:spPr>
          <a:xfrm>
            <a:off x="304800" y="304801"/>
            <a:ext cx="11582400" cy="1003299"/>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rgbClr val="010102"/>
              </a:buClr>
              <a:buSzPts val="2400"/>
              <a:buFont typeface="Arial"/>
              <a:buNone/>
            </a:pPr>
            <a:r>
              <a:rPr b="1" lang="en-GB">
                <a:solidFill>
                  <a:srgbClr val="010102"/>
                </a:solidFill>
              </a:rPr>
              <a:t>Fieldwork reference transferred to global unmanned calibration sites; cross-calibration method scales comparability</a:t>
            </a:r>
            <a:br>
              <a:rPr b="1" lang="en-GB">
                <a:solidFill>
                  <a:srgbClr val="010102"/>
                </a:solidFill>
              </a:rPr>
            </a:br>
            <a:endParaRPr/>
          </a:p>
        </p:txBody>
      </p:sp>
      <p:sp>
        <p:nvSpPr>
          <p:cNvPr id="1608" name="Google Shape;1608;p193"/>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p>
            <a:pPr indent="0" lvl="0" marL="0" rtl="0" algn="r">
              <a:lnSpc>
                <a:spcPct val="100000"/>
              </a:lnSpc>
              <a:spcBef>
                <a:spcPts val="0"/>
              </a:spcBef>
              <a:spcAft>
                <a:spcPts val="0"/>
              </a:spcAft>
              <a:buClr>
                <a:schemeClr val="dk1"/>
              </a:buClr>
              <a:buSzPts val="800"/>
              <a:buFont typeface="Inter"/>
              <a:buNone/>
            </a:pPr>
            <a:fld id="{00000000-1234-1234-1234-123412341234}" type="slidenum">
              <a:rPr lang="en-GB"/>
              <a:t>‹#›</a:t>
            </a:fld>
            <a:endParaRPr/>
          </a:p>
        </p:txBody>
      </p:sp>
      <p:sp>
        <p:nvSpPr>
          <p:cNvPr id="1609" name="Google Shape;1609;p193"/>
          <p:cNvSpPr/>
          <p:nvPr/>
        </p:nvSpPr>
        <p:spPr>
          <a:xfrm>
            <a:off x="495300" y="1181100"/>
            <a:ext cx="11125200" cy="4762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rPr b="0" i="0" lang="en-GB" sz="1500" u="none" cap="none" strike="noStrike">
                <a:solidFill>
                  <a:srgbClr val="5B5961"/>
                </a:solidFill>
                <a:latin typeface="Inter"/>
                <a:ea typeface="Inter"/>
                <a:cs typeface="Inter"/>
                <a:sym typeface="Inter"/>
              </a:rPr>
              <a:t>Together, they extend CASP's SI-traceable calibration from one primary site to a constellation-wide, sensor-agnostic operating model.</a:t>
            </a:r>
            <a:endParaRPr b="0" i="0" sz="1400" u="none" cap="none" strike="noStrike">
              <a:solidFill>
                <a:srgbClr val="000000"/>
              </a:solidFill>
              <a:latin typeface="Arial"/>
              <a:ea typeface="Arial"/>
              <a:cs typeface="Arial"/>
              <a:sym typeface="Arial"/>
            </a:endParaRPr>
          </a:p>
        </p:txBody>
      </p:sp>
      <p:sp>
        <p:nvSpPr>
          <p:cNvPr id="1610" name="Google Shape;1610;p193"/>
          <p:cNvSpPr/>
          <p:nvPr/>
        </p:nvSpPr>
        <p:spPr>
          <a:xfrm>
            <a:off x="533400" y="1981200"/>
            <a:ext cx="7239000" cy="2095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rgbClr val="8E0DD1"/>
                </a:solidFill>
                <a:latin typeface="Inter"/>
                <a:ea typeface="Inter"/>
                <a:cs typeface="Inter"/>
                <a:sym typeface="Inter"/>
              </a:rPr>
              <a:t>FROM PRIMARY CALIBRATION TO CONSTELLATION-SCALE ASSURANCE</a:t>
            </a:r>
            <a:endParaRPr b="0" i="0" sz="1400" u="none" cap="none" strike="noStrike">
              <a:solidFill>
                <a:srgbClr val="000000"/>
              </a:solidFill>
              <a:latin typeface="Arial"/>
              <a:ea typeface="Arial"/>
              <a:cs typeface="Arial"/>
              <a:sym typeface="Arial"/>
            </a:endParaRPr>
          </a:p>
        </p:txBody>
      </p:sp>
      <p:sp>
        <p:nvSpPr>
          <p:cNvPr id="1611" name="Google Shape;1611;p193"/>
          <p:cNvSpPr/>
          <p:nvPr/>
        </p:nvSpPr>
        <p:spPr>
          <a:xfrm>
            <a:off x="2457450" y="3086100"/>
            <a:ext cx="190500" cy="323850"/>
          </a:xfrm>
          <a:prstGeom prst="rightArrow">
            <a:avLst>
              <a:gd fmla="val 50000" name="adj1"/>
              <a:gd fmla="val 50000" name="adj2"/>
            </a:avLst>
          </a:prstGeom>
          <a:solidFill>
            <a:srgbClr val="8E0DD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Inter"/>
              <a:ea typeface="Inter"/>
              <a:cs typeface="Inter"/>
              <a:sym typeface="Inter"/>
            </a:endParaRPr>
          </a:p>
        </p:txBody>
      </p:sp>
      <p:sp>
        <p:nvSpPr>
          <p:cNvPr id="1612" name="Google Shape;1612;p193"/>
          <p:cNvSpPr/>
          <p:nvPr/>
        </p:nvSpPr>
        <p:spPr>
          <a:xfrm>
            <a:off x="4572000" y="3086100"/>
            <a:ext cx="190500" cy="323850"/>
          </a:xfrm>
          <a:prstGeom prst="rightArrow">
            <a:avLst>
              <a:gd fmla="val 50000" name="adj1"/>
              <a:gd fmla="val 50000" name="adj2"/>
            </a:avLst>
          </a:prstGeom>
          <a:solidFill>
            <a:srgbClr val="8E0DD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Inter"/>
              <a:ea typeface="Inter"/>
              <a:cs typeface="Inter"/>
              <a:sym typeface="Inter"/>
            </a:endParaRPr>
          </a:p>
        </p:txBody>
      </p:sp>
      <p:sp>
        <p:nvSpPr>
          <p:cNvPr id="1613" name="Google Shape;1613;p193"/>
          <p:cNvSpPr/>
          <p:nvPr/>
        </p:nvSpPr>
        <p:spPr>
          <a:xfrm>
            <a:off x="6686550" y="3086100"/>
            <a:ext cx="190500" cy="323850"/>
          </a:xfrm>
          <a:prstGeom prst="rightArrow">
            <a:avLst>
              <a:gd fmla="val 50000" name="adj1"/>
              <a:gd fmla="val 50000" name="adj2"/>
            </a:avLst>
          </a:prstGeom>
          <a:solidFill>
            <a:srgbClr val="8E0DD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Inter"/>
              <a:ea typeface="Inter"/>
              <a:cs typeface="Inter"/>
              <a:sym typeface="Inter"/>
            </a:endParaRPr>
          </a:p>
        </p:txBody>
      </p:sp>
      <p:sp>
        <p:nvSpPr>
          <p:cNvPr id="1614" name="Google Shape;1614;p193"/>
          <p:cNvSpPr/>
          <p:nvPr/>
        </p:nvSpPr>
        <p:spPr>
          <a:xfrm>
            <a:off x="8801100" y="3086100"/>
            <a:ext cx="190500" cy="323850"/>
          </a:xfrm>
          <a:prstGeom prst="rightArrow">
            <a:avLst>
              <a:gd fmla="val 50000" name="adj1"/>
              <a:gd fmla="val 50000" name="adj2"/>
            </a:avLst>
          </a:prstGeom>
          <a:solidFill>
            <a:srgbClr val="8E0DD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Inter"/>
              <a:ea typeface="Inter"/>
              <a:cs typeface="Inter"/>
              <a:sym typeface="Inter"/>
            </a:endParaRPr>
          </a:p>
        </p:txBody>
      </p:sp>
      <p:sp>
        <p:nvSpPr>
          <p:cNvPr id="1615" name="Google Shape;1615;p193"/>
          <p:cNvSpPr/>
          <p:nvPr/>
        </p:nvSpPr>
        <p:spPr>
          <a:xfrm>
            <a:off x="533400" y="2343150"/>
            <a:ext cx="1905000" cy="1809750"/>
          </a:xfrm>
          <a:prstGeom prst="roundRect">
            <a:avLst>
              <a:gd fmla="val 6316" name="adj"/>
            </a:avLst>
          </a:prstGeom>
          <a:solidFill>
            <a:srgbClr val="F8F6F0"/>
          </a:solidFill>
          <a:ln cap="flat" cmpd="sng" w="9525">
            <a:solidFill>
              <a:srgbClr val="D4CCD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Inter"/>
              <a:ea typeface="Inter"/>
              <a:cs typeface="Inter"/>
              <a:sym typeface="Inter"/>
            </a:endParaRPr>
          </a:p>
        </p:txBody>
      </p:sp>
      <p:sp>
        <p:nvSpPr>
          <p:cNvPr id="1616" name="Google Shape;1616;p193"/>
          <p:cNvSpPr/>
          <p:nvPr/>
        </p:nvSpPr>
        <p:spPr>
          <a:xfrm>
            <a:off x="685800" y="2476500"/>
            <a:ext cx="1600200" cy="190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975"/>
              <a:buFont typeface="Arial"/>
              <a:buNone/>
            </a:pPr>
            <a:r>
              <a:rPr b="1" i="0" lang="en-GB" sz="975" u="none" cap="none" strike="noStrike">
                <a:solidFill>
                  <a:srgbClr val="8E0DD1"/>
                </a:solidFill>
                <a:latin typeface="Inter"/>
                <a:ea typeface="Inter"/>
                <a:cs typeface="Inter"/>
                <a:sym typeface="Inter"/>
              </a:rPr>
              <a:t>PRIMARY REFERENCE</a:t>
            </a:r>
            <a:endParaRPr b="0" i="0" sz="1400" u="none" cap="none" strike="noStrike">
              <a:solidFill>
                <a:srgbClr val="000000"/>
              </a:solidFill>
              <a:latin typeface="Arial"/>
              <a:ea typeface="Arial"/>
              <a:cs typeface="Arial"/>
              <a:sym typeface="Arial"/>
            </a:endParaRPr>
          </a:p>
        </p:txBody>
      </p:sp>
      <p:sp>
        <p:nvSpPr>
          <p:cNvPr id="1617" name="Google Shape;1617;p193"/>
          <p:cNvSpPr/>
          <p:nvPr/>
        </p:nvSpPr>
        <p:spPr>
          <a:xfrm>
            <a:off x="685800" y="2762250"/>
            <a:ext cx="1600200" cy="495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75"/>
              <a:buFont typeface="Arial"/>
              <a:buNone/>
            </a:pPr>
            <a:r>
              <a:rPr b="1" i="0" lang="en-GB" sz="1575" u="none" cap="none" strike="noStrike">
                <a:solidFill>
                  <a:srgbClr val="010102"/>
                </a:solidFill>
                <a:latin typeface="Inter"/>
                <a:ea typeface="Inter"/>
                <a:cs typeface="Inter"/>
                <a:sym typeface="Inter"/>
              </a:rPr>
              <a:t>CASP</a:t>
            </a:r>
            <a:endParaRPr b="0" i="0" sz="1400" u="none" cap="none" strike="noStrike">
              <a:solidFill>
                <a:srgbClr val="000000"/>
              </a:solidFill>
              <a:latin typeface="Arial"/>
              <a:ea typeface="Arial"/>
              <a:cs typeface="Arial"/>
              <a:sym typeface="Arial"/>
            </a:endParaRPr>
          </a:p>
        </p:txBody>
      </p:sp>
      <p:sp>
        <p:nvSpPr>
          <p:cNvPr id="1618" name="Google Shape;1618;p193"/>
          <p:cNvSpPr/>
          <p:nvPr/>
        </p:nvSpPr>
        <p:spPr>
          <a:xfrm>
            <a:off x="685800" y="3333750"/>
            <a:ext cx="1600200" cy="7048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5B5961"/>
                </a:solidFill>
                <a:latin typeface="Inter"/>
                <a:ea typeface="Inter"/>
                <a:cs typeface="Inter"/>
                <a:sym typeface="Inter"/>
              </a:rPr>
              <a:t>SI-traceable ground truth</a:t>
            </a:r>
            <a:endParaRPr b="0" i="0" sz="1400" u="none" cap="none" strike="noStrike">
              <a:solidFill>
                <a:srgbClr val="000000"/>
              </a:solidFill>
              <a:latin typeface="Arial"/>
              <a:ea typeface="Arial"/>
              <a:cs typeface="Arial"/>
              <a:sym typeface="Arial"/>
            </a:endParaRPr>
          </a:p>
        </p:txBody>
      </p:sp>
      <p:sp>
        <p:nvSpPr>
          <p:cNvPr id="1619" name="Google Shape;1619;p193"/>
          <p:cNvSpPr/>
          <p:nvPr/>
        </p:nvSpPr>
        <p:spPr>
          <a:xfrm>
            <a:off x="2647950" y="2343150"/>
            <a:ext cx="1905000" cy="1809750"/>
          </a:xfrm>
          <a:prstGeom prst="roundRect">
            <a:avLst>
              <a:gd fmla="val 6316" name="adj"/>
            </a:avLst>
          </a:prstGeom>
          <a:solidFill>
            <a:srgbClr val="EEE0F6"/>
          </a:solidFill>
          <a:ln cap="flat" cmpd="sng" w="19050">
            <a:solidFill>
              <a:srgbClr val="8E0DD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Inter"/>
              <a:ea typeface="Inter"/>
              <a:cs typeface="Inter"/>
              <a:sym typeface="Inter"/>
            </a:endParaRPr>
          </a:p>
        </p:txBody>
      </p:sp>
      <p:sp>
        <p:nvSpPr>
          <p:cNvPr id="1620" name="Google Shape;1620;p193"/>
          <p:cNvSpPr/>
          <p:nvPr/>
        </p:nvSpPr>
        <p:spPr>
          <a:xfrm>
            <a:off x="2800350" y="2476500"/>
            <a:ext cx="1600200" cy="190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975"/>
              <a:buFont typeface="Arial"/>
              <a:buNone/>
            </a:pPr>
            <a:r>
              <a:rPr b="1" i="0" lang="en-GB" sz="975" u="none" cap="none" strike="noStrike">
                <a:solidFill>
                  <a:srgbClr val="8E0DD1"/>
                </a:solidFill>
                <a:latin typeface="Inter"/>
                <a:ea typeface="Inter"/>
                <a:cs typeface="Inter"/>
                <a:sym typeface="Inter"/>
              </a:rPr>
              <a:t>TRANSFER</a:t>
            </a:r>
            <a:endParaRPr b="0" i="0" sz="1400" u="none" cap="none" strike="noStrike">
              <a:solidFill>
                <a:srgbClr val="000000"/>
              </a:solidFill>
              <a:latin typeface="Arial"/>
              <a:ea typeface="Arial"/>
              <a:cs typeface="Arial"/>
              <a:sym typeface="Arial"/>
            </a:endParaRPr>
          </a:p>
        </p:txBody>
      </p:sp>
      <p:sp>
        <p:nvSpPr>
          <p:cNvPr id="1621" name="Google Shape;1621;p193"/>
          <p:cNvSpPr/>
          <p:nvPr/>
        </p:nvSpPr>
        <p:spPr>
          <a:xfrm>
            <a:off x="2800350" y="2762250"/>
            <a:ext cx="1600200" cy="495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75"/>
              <a:buFont typeface="Arial"/>
              <a:buNone/>
            </a:pPr>
            <a:r>
              <a:rPr b="1" i="0" lang="en-GB" sz="1575" u="none" cap="none" strike="noStrike">
                <a:solidFill>
                  <a:srgbClr val="010102"/>
                </a:solidFill>
                <a:latin typeface="Inter"/>
                <a:ea typeface="Inter"/>
                <a:cs typeface="Inter"/>
                <a:sym typeface="Inter"/>
              </a:rPr>
              <a:t>RadTraCS</a:t>
            </a:r>
            <a:endParaRPr b="0" i="0" sz="1400" u="none" cap="none" strike="noStrike">
              <a:solidFill>
                <a:srgbClr val="000000"/>
              </a:solidFill>
              <a:latin typeface="Arial"/>
              <a:ea typeface="Arial"/>
              <a:cs typeface="Arial"/>
              <a:sym typeface="Arial"/>
            </a:endParaRPr>
          </a:p>
        </p:txBody>
      </p:sp>
      <p:sp>
        <p:nvSpPr>
          <p:cNvPr id="1622" name="Google Shape;1622;p193"/>
          <p:cNvSpPr/>
          <p:nvPr/>
        </p:nvSpPr>
        <p:spPr>
          <a:xfrm>
            <a:off x="2800350" y="3333750"/>
            <a:ext cx="1600200" cy="7048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5B5961"/>
                </a:solidFill>
                <a:latin typeface="Inter"/>
                <a:ea typeface="Inter"/>
                <a:cs typeface="Inter"/>
                <a:sym typeface="Inter"/>
              </a:rPr>
              <a:t>Move the reference to global PICS</a:t>
            </a:r>
            <a:endParaRPr b="0" i="0" sz="1400" u="none" cap="none" strike="noStrike">
              <a:solidFill>
                <a:srgbClr val="000000"/>
              </a:solidFill>
              <a:latin typeface="Arial"/>
              <a:ea typeface="Arial"/>
              <a:cs typeface="Arial"/>
              <a:sym typeface="Arial"/>
            </a:endParaRPr>
          </a:p>
        </p:txBody>
      </p:sp>
      <p:sp>
        <p:nvSpPr>
          <p:cNvPr id="1623" name="Google Shape;1623;p193"/>
          <p:cNvSpPr/>
          <p:nvPr/>
        </p:nvSpPr>
        <p:spPr>
          <a:xfrm>
            <a:off x="4762500" y="2343150"/>
            <a:ext cx="1905000" cy="1809750"/>
          </a:xfrm>
          <a:prstGeom prst="roundRect">
            <a:avLst>
              <a:gd fmla="val 6316" name="adj"/>
            </a:avLst>
          </a:prstGeom>
          <a:solidFill>
            <a:srgbClr val="F1E6F7"/>
          </a:solidFill>
          <a:ln cap="flat" cmpd="sng" w="9525">
            <a:solidFill>
              <a:srgbClr val="D4CCD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Inter"/>
              <a:ea typeface="Inter"/>
              <a:cs typeface="Inter"/>
              <a:sym typeface="Inter"/>
            </a:endParaRPr>
          </a:p>
        </p:txBody>
      </p:sp>
      <p:sp>
        <p:nvSpPr>
          <p:cNvPr id="1624" name="Google Shape;1624;p193"/>
          <p:cNvSpPr/>
          <p:nvPr/>
        </p:nvSpPr>
        <p:spPr>
          <a:xfrm>
            <a:off x="4914900" y="2476500"/>
            <a:ext cx="1600200" cy="190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975"/>
              <a:buFont typeface="Arial"/>
              <a:buNone/>
            </a:pPr>
            <a:r>
              <a:rPr b="1" i="0" lang="en-GB" sz="975" u="none" cap="none" strike="noStrike">
                <a:solidFill>
                  <a:srgbClr val="8E0DD1"/>
                </a:solidFill>
                <a:latin typeface="Inter"/>
                <a:ea typeface="Inter"/>
                <a:cs typeface="Inter"/>
                <a:sym typeface="Inter"/>
              </a:rPr>
              <a:t>SCALE</a:t>
            </a:r>
            <a:endParaRPr b="0" i="0" sz="1400" u="none" cap="none" strike="noStrike">
              <a:solidFill>
                <a:srgbClr val="000000"/>
              </a:solidFill>
              <a:latin typeface="Arial"/>
              <a:ea typeface="Arial"/>
              <a:cs typeface="Arial"/>
              <a:sym typeface="Arial"/>
            </a:endParaRPr>
          </a:p>
        </p:txBody>
      </p:sp>
      <p:sp>
        <p:nvSpPr>
          <p:cNvPr id="1625" name="Google Shape;1625;p193"/>
          <p:cNvSpPr/>
          <p:nvPr/>
        </p:nvSpPr>
        <p:spPr>
          <a:xfrm>
            <a:off x="4914900" y="2762250"/>
            <a:ext cx="1600200" cy="495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75"/>
              <a:buFont typeface="Arial"/>
              <a:buNone/>
            </a:pPr>
            <a:r>
              <a:rPr b="1" i="0" lang="en-GB" sz="1575" u="none" cap="none" strike="noStrike">
                <a:solidFill>
                  <a:srgbClr val="010102"/>
                </a:solidFill>
                <a:latin typeface="Inter"/>
                <a:ea typeface="Inter"/>
                <a:cs typeface="Inter"/>
                <a:sym typeface="Inter"/>
              </a:rPr>
              <a:t>Global sites</a:t>
            </a:r>
            <a:endParaRPr b="0" i="0" sz="1400" u="none" cap="none" strike="noStrike">
              <a:solidFill>
                <a:srgbClr val="000000"/>
              </a:solidFill>
              <a:latin typeface="Arial"/>
              <a:ea typeface="Arial"/>
              <a:cs typeface="Arial"/>
              <a:sym typeface="Arial"/>
            </a:endParaRPr>
          </a:p>
        </p:txBody>
      </p:sp>
      <p:sp>
        <p:nvSpPr>
          <p:cNvPr id="1626" name="Google Shape;1626;p193"/>
          <p:cNvSpPr/>
          <p:nvPr/>
        </p:nvSpPr>
        <p:spPr>
          <a:xfrm>
            <a:off x="4914900" y="3333750"/>
            <a:ext cx="1600200" cy="7048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5B5961"/>
                </a:solidFill>
                <a:latin typeface="Inter"/>
                <a:ea typeface="Inter"/>
                <a:cs typeface="Inter"/>
                <a:sym typeface="Inter"/>
              </a:rPr>
              <a:t>Year-round calibration and monitoring</a:t>
            </a:r>
            <a:endParaRPr b="0" i="0" sz="1400" u="none" cap="none" strike="noStrike">
              <a:solidFill>
                <a:srgbClr val="000000"/>
              </a:solidFill>
              <a:latin typeface="Arial"/>
              <a:ea typeface="Arial"/>
              <a:cs typeface="Arial"/>
              <a:sym typeface="Arial"/>
            </a:endParaRPr>
          </a:p>
        </p:txBody>
      </p:sp>
      <p:sp>
        <p:nvSpPr>
          <p:cNvPr id="1627" name="Google Shape;1627;p193"/>
          <p:cNvSpPr/>
          <p:nvPr/>
        </p:nvSpPr>
        <p:spPr>
          <a:xfrm>
            <a:off x="6877050" y="2343150"/>
            <a:ext cx="1905000" cy="1809750"/>
          </a:xfrm>
          <a:prstGeom prst="roundRect">
            <a:avLst>
              <a:gd fmla="val 6316" name="adj"/>
            </a:avLst>
          </a:prstGeom>
          <a:solidFill>
            <a:srgbClr val="E7D6F2"/>
          </a:solidFill>
          <a:ln cap="flat" cmpd="sng" w="19050">
            <a:solidFill>
              <a:srgbClr val="68248C"/>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Inter"/>
              <a:ea typeface="Inter"/>
              <a:cs typeface="Inter"/>
              <a:sym typeface="Inter"/>
            </a:endParaRPr>
          </a:p>
        </p:txBody>
      </p:sp>
      <p:sp>
        <p:nvSpPr>
          <p:cNvPr id="1628" name="Google Shape;1628;p193"/>
          <p:cNvSpPr/>
          <p:nvPr/>
        </p:nvSpPr>
        <p:spPr>
          <a:xfrm>
            <a:off x="7029450" y="2476500"/>
            <a:ext cx="1600200" cy="190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975"/>
              <a:buFont typeface="Arial"/>
              <a:buNone/>
            </a:pPr>
            <a:r>
              <a:rPr b="1" i="0" lang="en-GB" sz="975" u="none" cap="none" strike="noStrike">
                <a:solidFill>
                  <a:srgbClr val="8E0DD1"/>
                </a:solidFill>
                <a:latin typeface="Inter"/>
                <a:ea typeface="Inter"/>
                <a:cs typeface="Inter"/>
                <a:sym typeface="Inter"/>
              </a:rPr>
              <a:t>HARMONIZE</a:t>
            </a:r>
            <a:endParaRPr b="0" i="0" sz="1400" u="none" cap="none" strike="noStrike">
              <a:solidFill>
                <a:srgbClr val="000000"/>
              </a:solidFill>
              <a:latin typeface="Arial"/>
              <a:ea typeface="Arial"/>
              <a:cs typeface="Arial"/>
              <a:sym typeface="Arial"/>
            </a:endParaRPr>
          </a:p>
        </p:txBody>
      </p:sp>
      <p:sp>
        <p:nvSpPr>
          <p:cNvPr id="1629" name="Google Shape;1629;p193"/>
          <p:cNvSpPr/>
          <p:nvPr/>
        </p:nvSpPr>
        <p:spPr>
          <a:xfrm>
            <a:off x="7029450" y="2762250"/>
            <a:ext cx="1600200" cy="495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75"/>
              <a:buFont typeface="Arial"/>
              <a:buNone/>
            </a:pPr>
            <a:r>
              <a:rPr b="1" i="0" lang="en-GB" sz="1575" u="none" cap="none" strike="noStrike">
                <a:solidFill>
                  <a:srgbClr val="010102"/>
                </a:solidFill>
                <a:latin typeface="Inter"/>
                <a:ea typeface="Inter"/>
                <a:cs typeface="Inter"/>
                <a:sym typeface="Inter"/>
              </a:rPr>
              <a:t>HARMONY</a:t>
            </a:r>
            <a:endParaRPr b="0" i="0" sz="1400" u="none" cap="none" strike="noStrike">
              <a:solidFill>
                <a:srgbClr val="000000"/>
              </a:solidFill>
              <a:latin typeface="Arial"/>
              <a:ea typeface="Arial"/>
              <a:cs typeface="Arial"/>
              <a:sym typeface="Arial"/>
            </a:endParaRPr>
          </a:p>
        </p:txBody>
      </p:sp>
      <p:sp>
        <p:nvSpPr>
          <p:cNvPr id="1630" name="Google Shape;1630;p193"/>
          <p:cNvSpPr/>
          <p:nvPr/>
        </p:nvSpPr>
        <p:spPr>
          <a:xfrm>
            <a:off x="7029450" y="3333750"/>
            <a:ext cx="1600200" cy="7048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5B5961"/>
                </a:solidFill>
                <a:latin typeface="Inter"/>
                <a:ea typeface="Inter"/>
                <a:cs typeface="Inter"/>
                <a:sym typeface="Inter"/>
              </a:rPr>
              <a:t>BRDF + RSR + SBAFs for sensor pairing</a:t>
            </a:r>
            <a:endParaRPr b="0" i="0" sz="1400" u="none" cap="none" strike="noStrike">
              <a:solidFill>
                <a:srgbClr val="000000"/>
              </a:solidFill>
              <a:latin typeface="Arial"/>
              <a:ea typeface="Arial"/>
              <a:cs typeface="Arial"/>
              <a:sym typeface="Arial"/>
            </a:endParaRPr>
          </a:p>
        </p:txBody>
      </p:sp>
      <p:sp>
        <p:nvSpPr>
          <p:cNvPr id="1631" name="Google Shape;1631;p193"/>
          <p:cNvSpPr/>
          <p:nvPr/>
        </p:nvSpPr>
        <p:spPr>
          <a:xfrm>
            <a:off x="8991600" y="2343150"/>
            <a:ext cx="1905000" cy="1809750"/>
          </a:xfrm>
          <a:prstGeom prst="roundRect">
            <a:avLst>
              <a:gd fmla="val 6316" name="adj"/>
            </a:avLst>
          </a:prstGeom>
          <a:solidFill>
            <a:srgbClr val="F8F6F0"/>
          </a:solidFill>
          <a:ln cap="flat" cmpd="sng" w="9525">
            <a:solidFill>
              <a:srgbClr val="D4CCD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Inter"/>
              <a:ea typeface="Inter"/>
              <a:cs typeface="Inter"/>
              <a:sym typeface="Inter"/>
            </a:endParaRPr>
          </a:p>
        </p:txBody>
      </p:sp>
      <p:sp>
        <p:nvSpPr>
          <p:cNvPr id="1632" name="Google Shape;1632;p193"/>
          <p:cNvSpPr/>
          <p:nvPr/>
        </p:nvSpPr>
        <p:spPr>
          <a:xfrm>
            <a:off x="9144000" y="2476500"/>
            <a:ext cx="1600200" cy="190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975"/>
              <a:buFont typeface="Arial"/>
              <a:buNone/>
            </a:pPr>
            <a:r>
              <a:rPr b="1" i="0" lang="en-GB" sz="975" u="none" cap="none" strike="noStrike">
                <a:solidFill>
                  <a:srgbClr val="8E0DD1"/>
                </a:solidFill>
                <a:latin typeface="Inter"/>
                <a:ea typeface="Inter"/>
                <a:cs typeface="Inter"/>
                <a:sym typeface="Inter"/>
              </a:rPr>
              <a:t>MISSION VALUE</a:t>
            </a:r>
            <a:endParaRPr b="0" i="0" sz="1400" u="none" cap="none" strike="noStrike">
              <a:solidFill>
                <a:srgbClr val="000000"/>
              </a:solidFill>
              <a:latin typeface="Arial"/>
              <a:ea typeface="Arial"/>
              <a:cs typeface="Arial"/>
              <a:sym typeface="Arial"/>
            </a:endParaRPr>
          </a:p>
        </p:txBody>
      </p:sp>
      <p:sp>
        <p:nvSpPr>
          <p:cNvPr id="1633" name="Google Shape;1633;p193"/>
          <p:cNvSpPr/>
          <p:nvPr/>
        </p:nvSpPr>
        <p:spPr>
          <a:xfrm>
            <a:off x="9144000" y="2762250"/>
            <a:ext cx="1600200" cy="495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75"/>
              <a:buFont typeface="Arial"/>
              <a:buNone/>
            </a:pPr>
            <a:r>
              <a:rPr b="1" i="0" lang="en-GB" sz="1575" u="none" cap="none" strike="noStrike">
                <a:solidFill>
                  <a:srgbClr val="010102"/>
                </a:solidFill>
                <a:latin typeface="Inter"/>
                <a:ea typeface="Inter"/>
                <a:cs typeface="Inter"/>
                <a:sym typeface="Inter"/>
              </a:rPr>
              <a:t>Common scale</a:t>
            </a:r>
            <a:endParaRPr b="0" i="0" sz="1400" u="none" cap="none" strike="noStrike">
              <a:solidFill>
                <a:srgbClr val="000000"/>
              </a:solidFill>
              <a:latin typeface="Arial"/>
              <a:ea typeface="Arial"/>
              <a:cs typeface="Arial"/>
              <a:sym typeface="Arial"/>
            </a:endParaRPr>
          </a:p>
        </p:txBody>
      </p:sp>
      <p:sp>
        <p:nvSpPr>
          <p:cNvPr id="1634" name="Google Shape;1634;p193"/>
          <p:cNvSpPr/>
          <p:nvPr/>
        </p:nvSpPr>
        <p:spPr>
          <a:xfrm>
            <a:off x="9144000" y="3333750"/>
            <a:ext cx="1600200" cy="7048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5B5961"/>
                </a:solidFill>
                <a:latin typeface="Inter"/>
                <a:ea typeface="Inter"/>
                <a:cs typeface="Inter"/>
                <a:sym typeface="Inter"/>
              </a:rPr>
              <a:t>Comparable fusion, time series, and analytics</a:t>
            </a:r>
            <a:endParaRPr b="0" i="0" sz="1400" u="none" cap="none" strike="noStrike">
              <a:solidFill>
                <a:srgbClr val="000000"/>
              </a:solidFill>
              <a:latin typeface="Arial"/>
              <a:ea typeface="Arial"/>
              <a:cs typeface="Arial"/>
              <a:sym typeface="Arial"/>
            </a:endParaRPr>
          </a:p>
        </p:txBody>
      </p:sp>
      <p:sp>
        <p:nvSpPr>
          <p:cNvPr id="1635" name="Google Shape;1635;p193"/>
          <p:cNvSpPr/>
          <p:nvPr/>
        </p:nvSpPr>
        <p:spPr>
          <a:xfrm>
            <a:off x="533400" y="4629150"/>
            <a:ext cx="5143500" cy="742950"/>
          </a:xfrm>
          <a:prstGeom prst="roundRect">
            <a:avLst>
              <a:gd fmla="val 12821" name="adj"/>
            </a:avLst>
          </a:prstGeom>
          <a:solidFill>
            <a:srgbClr val="F8F6F0"/>
          </a:solidFill>
          <a:ln cap="flat" cmpd="sng" w="9525">
            <a:solidFill>
              <a:srgbClr val="D4CCD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Inter"/>
              <a:ea typeface="Inter"/>
              <a:cs typeface="Inter"/>
              <a:sym typeface="Inter"/>
            </a:endParaRPr>
          </a:p>
        </p:txBody>
      </p:sp>
      <p:sp>
        <p:nvSpPr>
          <p:cNvPr id="1636" name="Google Shape;1636;p193"/>
          <p:cNvSpPr/>
          <p:nvPr/>
        </p:nvSpPr>
        <p:spPr>
          <a:xfrm>
            <a:off x="742950" y="4791075"/>
            <a:ext cx="1428750" cy="228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rPr b="1" i="0" lang="en-GB" sz="1500" u="none" cap="none" strike="noStrike">
                <a:solidFill>
                  <a:srgbClr val="8E0DD1"/>
                </a:solidFill>
                <a:latin typeface="Inter"/>
                <a:ea typeface="Inter"/>
                <a:cs typeface="Inter"/>
                <a:sym typeface="Inter"/>
              </a:rPr>
              <a:t>RadTraCS</a:t>
            </a:r>
            <a:endParaRPr b="1" i="0" sz="1500" u="none" cap="none" strike="noStrike">
              <a:solidFill>
                <a:srgbClr val="8E0DD1"/>
              </a:solidFill>
              <a:latin typeface="Inter"/>
              <a:ea typeface="Inter"/>
              <a:cs typeface="Inter"/>
              <a:sym typeface="Inter"/>
            </a:endParaRPr>
          </a:p>
        </p:txBody>
      </p:sp>
      <p:sp>
        <p:nvSpPr>
          <p:cNvPr id="1637" name="Google Shape;1637;p193"/>
          <p:cNvSpPr/>
          <p:nvPr/>
        </p:nvSpPr>
        <p:spPr>
          <a:xfrm>
            <a:off x="742950" y="5048250"/>
            <a:ext cx="4476750" cy="228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75"/>
              <a:buFont typeface="Arial"/>
              <a:buNone/>
            </a:pPr>
            <a:r>
              <a:rPr b="0" i="0" lang="en-GB" sz="1275" u="none" cap="none" strike="noStrike">
                <a:solidFill>
                  <a:srgbClr val="5B5961"/>
                </a:solidFill>
                <a:latin typeface="Inter"/>
                <a:ea typeface="Inter"/>
                <a:cs typeface="Inter"/>
                <a:sym typeface="Inter"/>
              </a:rPr>
              <a:t>Scales the absolute reference beyond the primary site.</a:t>
            </a:r>
            <a:endParaRPr b="0" i="0" sz="1400" u="none" cap="none" strike="noStrike">
              <a:solidFill>
                <a:srgbClr val="000000"/>
              </a:solidFill>
              <a:latin typeface="Arial"/>
              <a:ea typeface="Arial"/>
              <a:cs typeface="Arial"/>
              <a:sym typeface="Arial"/>
            </a:endParaRPr>
          </a:p>
        </p:txBody>
      </p:sp>
      <p:sp>
        <p:nvSpPr>
          <p:cNvPr id="1638" name="Google Shape;1638;p193"/>
          <p:cNvSpPr/>
          <p:nvPr/>
        </p:nvSpPr>
        <p:spPr>
          <a:xfrm>
            <a:off x="6057900" y="4629150"/>
            <a:ext cx="4838700" cy="742950"/>
          </a:xfrm>
          <a:prstGeom prst="roundRect">
            <a:avLst>
              <a:gd fmla="val 12821" name="adj"/>
            </a:avLst>
          </a:prstGeom>
          <a:solidFill>
            <a:srgbClr val="F1E6F7"/>
          </a:solidFill>
          <a:ln cap="flat" cmpd="sng" w="9525">
            <a:solidFill>
              <a:srgbClr val="D4CCD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Inter"/>
              <a:ea typeface="Inter"/>
              <a:cs typeface="Inter"/>
              <a:sym typeface="Inter"/>
            </a:endParaRPr>
          </a:p>
        </p:txBody>
      </p:sp>
      <p:sp>
        <p:nvSpPr>
          <p:cNvPr id="1639" name="Google Shape;1639;p193"/>
          <p:cNvSpPr/>
          <p:nvPr/>
        </p:nvSpPr>
        <p:spPr>
          <a:xfrm>
            <a:off x="6267450" y="4791075"/>
            <a:ext cx="1524000" cy="228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rPr b="1" i="0" lang="en-GB" sz="1500" u="none" cap="none" strike="noStrike">
                <a:solidFill>
                  <a:srgbClr val="68248C"/>
                </a:solidFill>
                <a:latin typeface="Inter"/>
                <a:ea typeface="Inter"/>
                <a:cs typeface="Inter"/>
                <a:sym typeface="Inter"/>
              </a:rPr>
              <a:t>HARMONY</a:t>
            </a:r>
            <a:endParaRPr b="0" i="0" sz="1400" u="none" cap="none" strike="noStrike">
              <a:solidFill>
                <a:srgbClr val="000000"/>
              </a:solidFill>
              <a:latin typeface="Arial"/>
              <a:ea typeface="Arial"/>
              <a:cs typeface="Arial"/>
              <a:sym typeface="Arial"/>
            </a:endParaRPr>
          </a:p>
        </p:txBody>
      </p:sp>
      <p:sp>
        <p:nvSpPr>
          <p:cNvPr id="1640" name="Google Shape;1640;p193"/>
          <p:cNvSpPr/>
          <p:nvPr/>
        </p:nvSpPr>
        <p:spPr>
          <a:xfrm>
            <a:off x="6267450" y="5048250"/>
            <a:ext cx="4286250" cy="228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75"/>
              <a:buFont typeface="Arial"/>
              <a:buNone/>
            </a:pPr>
            <a:r>
              <a:rPr b="0" i="0" lang="en-GB" sz="1275" u="none" cap="none" strike="noStrike">
                <a:solidFill>
                  <a:srgbClr val="5B5961"/>
                </a:solidFill>
                <a:latin typeface="Inter"/>
                <a:ea typeface="Inter"/>
                <a:cs typeface="Inter"/>
                <a:sym typeface="Inter"/>
              </a:rPr>
              <a:t>Scales cross-sensor comparability.</a:t>
            </a:r>
            <a:endParaRPr b="0" i="0" sz="1400" u="none" cap="none" strike="noStrike">
              <a:solidFill>
                <a:srgbClr val="000000"/>
              </a:solidFill>
              <a:latin typeface="Arial"/>
              <a:ea typeface="Arial"/>
              <a:cs typeface="Arial"/>
              <a:sym typeface="Arial"/>
            </a:endParaRPr>
          </a:p>
        </p:txBody>
      </p:sp>
      <p:sp>
        <p:nvSpPr>
          <p:cNvPr id="1641" name="Google Shape;1641;p193"/>
          <p:cNvSpPr/>
          <p:nvPr/>
        </p:nvSpPr>
        <p:spPr>
          <a:xfrm>
            <a:off x="533400" y="5560942"/>
            <a:ext cx="10363200" cy="457200"/>
          </a:xfrm>
          <a:prstGeom prst="rect">
            <a:avLst/>
          </a:prstGeom>
          <a:solidFill>
            <a:srgbClr val="01010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Inter"/>
              <a:ea typeface="Inter"/>
              <a:cs typeface="Inter"/>
              <a:sym typeface="Inter"/>
            </a:endParaRPr>
          </a:p>
        </p:txBody>
      </p:sp>
      <p:sp>
        <p:nvSpPr>
          <p:cNvPr id="1642" name="Google Shape;1642;p193"/>
          <p:cNvSpPr/>
          <p:nvPr/>
        </p:nvSpPr>
        <p:spPr>
          <a:xfrm>
            <a:off x="742950" y="5665724"/>
            <a:ext cx="10306200" cy="228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350"/>
              <a:buFont typeface="Arial"/>
              <a:buNone/>
            </a:pPr>
            <a:r>
              <a:rPr b="1" i="0" lang="en-GB" sz="1350" u="none" cap="none" strike="noStrike">
                <a:solidFill>
                  <a:srgbClr val="FFFFFF"/>
                </a:solidFill>
                <a:latin typeface="Inter"/>
                <a:ea typeface="Inter"/>
                <a:cs typeface="Inter"/>
                <a:sym typeface="Inter"/>
              </a:rPr>
              <a:t>Outcome: year-round calibration, cross-sensor consistency, and mission-ready analytics as the constellation grows.</a:t>
            </a:r>
            <a:endParaRPr b="0" i="0" sz="1400" u="none" cap="none" strike="noStrike">
              <a:solidFill>
                <a:srgbClr val="000000"/>
              </a:solidFill>
              <a:latin typeface="Arial"/>
              <a:ea typeface="Arial"/>
              <a:cs typeface="Arial"/>
              <a:sym typeface="Arial"/>
            </a:endParaRPr>
          </a:p>
        </p:txBody>
      </p:sp>
      <p:sp>
        <p:nvSpPr>
          <p:cNvPr id="1643" name="Google Shape;1643;p193"/>
          <p:cNvSpPr txBox="1"/>
          <p:nvPr>
            <p:ph idx="11" type="ftr"/>
          </p:nvPr>
        </p:nvSpPr>
        <p:spPr>
          <a:xfrm>
            <a:off x="1995488" y="6207125"/>
            <a:ext cx="3549650" cy="215900"/>
          </a:xfrm>
          <a:prstGeom prst="rect">
            <a:avLst/>
          </a:prstGeom>
          <a:noFill/>
          <a:ln>
            <a:noFill/>
          </a:ln>
        </p:spPr>
        <p:txBody>
          <a:bodyPr anchorCtr="0" anchor="b" bIns="0" lIns="0" spcFirstLastPara="1" rIns="0" wrap="square" tIns="91425">
            <a:spAutoFit/>
          </a:bodyPr>
          <a:lstStyle/>
          <a:p>
            <a:pPr indent="0" lvl="0" marL="0" rtl="0" algn="l">
              <a:lnSpc>
                <a:spcPct val="100000"/>
              </a:lnSpc>
              <a:spcBef>
                <a:spcPts val="0"/>
              </a:spcBef>
              <a:spcAft>
                <a:spcPts val="0"/>
              </a:spcAft>
              <a:buClr>
                <a:srgbClr val="666360"/>
              </a:buClr>
              <a:buSzPts val="800"/>
              <a:buFont typeface="Inter"/>
              <a:buNone/>
            </a:pPr>
            <a:r>
              <a:rPr lang="en-GB"/>
              <a:t>Vantor | CEOS Data Providers Collaboration Forum | September 8, 2026</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8" name="Shape 1648"/>
        <p:cNvGrpSpPr/>
        <p:nvPr/>
      </p:nvGrpSpPr>
      <p:grpSpPr>
        <a:xfrm>
          <a:off x="0" y="0"/>
          <a:ext cx="0" cy="0"/>
          <a:chOff x="0" y="0"/>
          <a:chExt cx="0" cy="0"/>
        </a:xfrm>
      </p:grpSpPr>
      <p:graphicFrame>
        <p:nvGraphicFramePr>
          <p:cNvPr id="1649" name="Google Shape;1649;p194"/>
          <p:cNvGraphicFramePr/>
          <p:nvPr/>
        </p:nvGraphicFramePr>
        <p:xfrm>
          <a:off x="304800" y="1556803"/>
          <a:ext cx="3000000" cy="3000000"/>
        </p:xfrm>
        <a:graphic>
          <a:graphicData uri="http://schemas.openxmlformats.org/drawingml/2006/table">
            <a:tbl>
              <a:tblPr bandRow="1" firstRow="1">
                <a:noFill/>
                <a:tableStyleId>{10C0DE2C-0B7F-412D-A2CD-DD6724FDC5F6}</a:tableStyleId>
              </a:tblPr>
              <a:tblGrid>
                <a:gridCol w="2316475"/>
                <a:gridCol w="2316475"/>
                <a:gridCol w="2316475"/>
                <a:gridCol w="2316475"/>
                <a:gridCol w="2316475"/>
              </a:tblGrid>
              <a:tr h="355975">
                <a:tc>
                  <a:txBody>
                    <a:bodyPr/>
                    <a:lstStyle/>
                    <a:p>
                      <a:pPr indent="0" lvl="0" marL="0" marR="0" rtl="0" algn="l">
                        <a:lnSpc>
                          <a:spcPct val="100000"/>
                        </a:lnSpc>
                        <a:spcBef>
                          <a:spcPts val="0"/>
                        </a:spcBef>
                        <a:spcAft>
                          <a:spcPts val="0"/>
                        </a:spcAft>
                        <a:buClr>
                          <a:schemeClr val="dk2"/>
                        </a:buClr>
                        <a:buSzPts val="1600"/>
                        <a:buFont typeface="Inter"/>
                        <a:buNone/>
                      </a:pPr>
                      <a:r>
                        <a:rPr b="1" lang="en-GB" sz="1600" u="none" cap="none" strike="noStrike">
                          <a:solidFill>
                            <a:schemeClr val="dk2"/>
                          </a:solidFill>
                        </a:rPr>
                        <a:t>Stage</a:t>
                      </a:r>
                      <a:endParaRPr sz="1400" u="none" cap="none" strike="noStrike"/>
                    </a:p>
                  </a:txBody>
                  <a:tcPr marT="45725" marB="45725" marR="91450" marL="91450">
                    <a:lnL cap="flat" cmpd="sng" w="12700">
                      <a:solidFill>
                        <a:srgbClr val="EEEDEC"/>
                      </a:solidFill>
                      <a:prstDash val="solid"/>
                      <a:round/>
                      <a:headEnd len="sm" w="sm" type="none"/>
                      <a:tailEnd len="sm" w="sm" type="none"/>
                    </a:lnL>
                    <a:lnR cap="flat" cmpd="sng" w="12700">
                      <a:solidFill>
                        <a:srgbClr val="EEEDEC"/>
                      </a:solidFill>
                      <a:prstDash val="solid"/>
                      <a:round/>
                      <a:headEnd len="sm" w="sm" type="none"/>
                      <a:tailEnd len="sm" w="sm" type="none"/>
                    </a:lnR>
                  </a:tcPr>
                </a:tc>
                <a:tc>
                  <a:txBody>
                    <a:bodyPr/>
                    <a:lstStyle/>
                    <a:p>
                      <a:pPr indent="0" lvl="0" marL="0" marR="0" rtl="0" algn="l">
                        <a:lnSpc>
                          <a:spcPct val="100000"/>
                        </a:lnSpc>
                        <a:spcBef>
                          <a:spcPts val="0"/>
                        </a:spcBef>
                        <a:spcAft>
                          <a:spcPts val="0"/>
                        </a:spcAft>
                        <a:buClr>
                          <a:schemeClr val="dk2"/>
                        </a:buClr>
                        <a:buSzPts val="1600"/>
                        <a:buFont typeface="Inter"/>
                        <a:buNone/>
                      </a:pPr>
                      <a:r>
                        <a:rPr b="1" lang="en-GB" sz="1600" u="none" cap="none" strike="noStrike">
                          <a:solidFill>
                            <a:schemeClr val="dk2"/>
                          </a:solidFill>
                        </a:rPr>
                        <a:t>Prelaunch</a:t>
                      </a:r>
                      <a:endParaRPr sz="1400" u="none" cap="none" strike="noStrike"/>
                    </a:p>
                  </a:txBody>
                  <a:tcPr marT="45725" marB="45725" marR="91450" marL="91450">
                    <a:lnL cap="flat" cmpd="sng" w="12700">
                      <a:solidFill>
                        <a:srgbClr val="EEEDEC"/>
                      </a:solidFill>
                      <a:prstDash val="solid"/>
                      <a:round/>
                      <a:headEnd len="sm" w="sm" type="none"/>
                      <a:tailEnd len="sm" w="sm" type="none"/>
                    </a:lnL>
                    <a:lnR cap="flat" cmpd="sng" w="12700">
                      <a:solidFill>
                        <a:srgbClr val="EEEDEC"/>
                      </a:solidFill>
                      <a:prstDash val="solid"/>
                      <a:round/>
                      <a:headEnd len="sm" w="sm" type="none"/>
                      <a:tailEnd len="sm" w="sm" type="none"/>
                    </a:lnR>
                  </a:tcPr>
                </a:tc>
                <a:tc>
                  <a:txBody>
                    <a:bodyPr/>
                    <a:lstStyle/>
                    <a:p>
                      <a:pPr indent="0" lvl="0" marL="0" marR="0" rtl="0" algn="l">
                        <a:lnSpc>
                          <a:spcPct val="100000"/>
                        </a:lnSpc>
                        <a:spcBef>
                          <a:spcPts val="0"/>
                        </a:spcBef>
                        <a:spcAft>
                          <a:spcPts val="0"/>
                        </a:spcAft>
                        <a:buClr>
                          <a:schemeClr val="dk2"/>
                        </a:buClr>
                        <a:buSzPts val="1600"/>
                        <a:buFont typeface="Inter"/>
                        <a:buNone/>
                      </a:pPr>
                      <a:r>
                        <a:rPr b="1" lang="en-GB" sz="1600" u="none" cap="none" strike="noStrike">
                          <a:solidFill>
                            <a:schemeClr val="dk2"/>
                          </a:solidFill>
                        </a:rPr>
                        <a:t>Commissioning</a:t>
                      </a:r>
                      <a:endParaRPr sz="1400" u="none" cap="none" strike="noStrike"/>
                    </a:p>
                  </a:txBody>
                  <a:tcPr marT="45725" marB="45725" marR="91450" marL="91450">
                    <a:lnL cap="flat" cmpd="sng" w="12700">
                      <a:solidFill>
                        <a:srgbClr val="EEEDEC"/>
                      </a:solidFill>
                      <a:prstDash val="solid"/>
                      <a:round/>
                      <a:headEnd len="sm" w="sm" type="none"/>
                      <a:tailEnd len="sm" w="sm" type="none"/>
                    </a:lnL>
                    <a:lnR cap="flat" cmpd="sng" w="12700">
                      <a:solidFill>
                        <a:srgbClr val="EEEDEC"/>
                      </a:solidFill>
                      <a:prstDash val="solid"/>
                      <a:round/>
                      <a:headEnd len="sm" w="sm" type="none"/>
                      <a:tailEnd len="sm" w="sm" type="none"/>
                    </a:lnR>
                  </a:tcPr>
                </a:tc>
                <a:tc>
                  <a:txBody>
                    <a:bodyPr/>
                    <a:lstStyle/>
                    <a:p>
                      <a:pPr indent="0" lvl="0" marL="0" marR="0" rtl="0" algn="l">
                        <a:lnSpc>
                          <a:spcPct val="100000"/>
                        </a:lnSpc>
                        <a:spcBef>
                          <a:spcPts val="0"/>
                        </a:spcBef>
                        <a:spcAft>
                          <a:spcPts val="0"/>
                        </a:spcAft>
                        <a:buClr>
                          <a:schemeClr val="dk2"/>
                        </a:buClr>
                        <a:buSzPts val="1600"/>
                        <a:buFont typeface="Inter"/>
                        <a:buNone/>
                      </a:pPr>
                      <a:r>
                        <a:rPr b="1" lang="en-GB" sz="1600" u="none" cap="none" strike="noStrike">
                          <a:solidFill>
                            <a:schemeClr val="dk2"/>
                          </a:solidFill>
                        </a:rPr>
                        <a:t>Operations</a:t>
                      </a:r>
                      <a:endParaRPr sz="1400" u="none" cap="none" strike="noStrike"/>
                    </a:p>
                  </a:txBody>
                  <a:tcPr marT="45725" marB="45725" marR="91450" marL="91450">
                    <a:lnL cap="flat" cmpd="sng" w="12700">
                      <a:solidFill>
                        <a:srgbClr val="EEEDEC"/>
                      </a:solidFill>
                      <a:prstDash val="solid"/>
                      <a:round/>
                      <a:headEnd len="sm" w="sm" type="none"/>
                      <a:tailEnd len="sm" w="sm" type="none"/>
                    </a:lnL>
                    <a:lnR cap="flat" cmpd="sng" w="12700">
                      <a:solidFill>
                        <a:srgbClr val="EEEDEC"/>
                      </a:solidFill>
                      <a:prstDash val="solid"/>
                      <a:round/>
                      <a:headEnd len="sm" w="sm" type="none"/>
                      <a:tailEnd len="sm" w="sm" type="none"/>
                    </a:lnR>
                  </a:tcPr>
                </a:tc>
                <a:tc>
                  <a:txBody>
                    <a:bodyPr/>
                    <a:lstStyle/>
                    <a:p>
                      <a:pPr indent="0" lvl="0" marL="0" marR="0" rtl="0" algn="l">
                        <a:lnSpc>
                          <a:spcPct val="100000"/>
                        </a:lnSpc>
                        <a:spcBef>
                          <a:spcPts val="0"/>
                        </a:spcBef>
                        <a:spcAft>
                          <a:spcPts val="0"/>
                        </a:spcAft>
                        <a:buClr>
                          <a:schemeClr val="dk2"/>
                        </a:buClr>
                        <a:buSzPts val="1600"/>
                        <a:buFont typeface="Inter"/>
                        <a:buNone/>
                      </a:pPr>
                      <a:r>
                        <a:rPr b="1" lang="en-GB" sz="1600" u="none" cap="none" strike="noStrike">
                          <a:solidFill>
                            <a:schemeClr val="dk2"/>
                          </a:solidFill>
                        </a:rPr>
                        <a:t>Archive</a:t>
                      </a:r>
                      <a:endParaRPr sz="1400" u="none" cap="none" strike="noStrike"/>
                    </a:p>
                  </a:txBody>
                  <a:tcPr marT="45725" marB="45725" marR="91450" marL="91450">
                    <a:lnL cap="flat" cmpd="sng" w="12700">
                      <a:solidFill>
                        <a:srgbClr val="EEEDEC"/>
                      </a:solidFill>
                      <a:prstDash val="solid"/>
                      <a:round/>
                      <a:headEnd len="sm" w="sm" type="none"/>
                      <a:tailEnd len="sm" w="sm" type="none"/>
                    </a:lnL>
                  </a:tcPr>
                </a:tc>
              </a:tr>
              <a:tr h="4089025">
                <a:tc>
                  <a:txBody>
                    <a:bodyPr/>
                    <a:lstStyle/>
                    <a:p>
                      <a:pPr indent="0" lvl="0" marL="0" marR="0" rtl="0" algn="l">
                        <a:lnSpc>
                          <a:spcPct val="100000"/>
                        </a:lnSpc>
                        <a:spcBef>
                          <a:spcPts val="0"/>
                        </a:spcBef>
                        <a:spcAft>
                          <a:spcPts val="0"/>
                        </a:spcAft>
                        <a:buClr>
                          <a:schemeClr val="dk1"/>
                        </a:buClr>
                        <a:buSzPts val="2000"/>
                        <a:buFont typeface="Arial"/>
                        <a:buNone/>
                      </a:pPr>
                      <a:r>
                        <a:rPr lang="en-GB" sz="2000" u="none" cap="none" strike="noStrike">
                          <a:latin typeface="Arial"/>
                          <a:ea typeface="Arial"/>
                          <a:cs typeface="Arial"/>
                          <a:sym typeface="Arial"/>
                        </a:rPr>
                        <a:t>Vantor does</a:t>
                      </a:r>
                      <a:endParaRPr sz="1400" u="none" cap="none" strike="noStrike"/>
                    </a:p>
                  </a:txBody>
                  <a:tcPr marT="45725" marB="45725" marR="91450" marL="91450">
                    <a:lnL cap="flat" cmpd="sng" w="12700">
                      <a:solidFill>
                        <a:srgbClr val="EEEDEC"/>
                      </a:solidFill>
                      <a:prstDash val="solid"/>
                      <a:round/>
                      <a:headEnd len="sm" w="sm" type="none"/>
                      <a:tailEnd len="sm" w="sm" type="none"/>
                    </a:lnL>
                    <a:lnR cap="flat" cmpd="sng" w="12700">
                      <a:solidFill>
                        <a:srgbClr val="EEEDEC"/>
                      </a:solidFill>
                      <a:prstDash val="solid"/>
                      <a:round/>
                      <a:headEnd len="sm" w="sm" type="none"/>
                      <a:tailEnd len="sm" w="sm" type="none"/>
                    </a:lnR>
                  </a:tcPr>
                </a:tc>
                <a:tc>
                  <a:txBody>
                    <a:bodyPr/>
                    <a:lstStyle/>
                    <a:p>
                      <a:pPr indent="0" lvl="0" marL="0" marR="0" rtl="0" algn="l">
                        <a:lnSpc>
                          <a:spcPct val="100000"/>
                        </a:lnSpc>
                        <a:spcBef>
                          <a:spcPts val="0"/>
                        </a:spcBef>
                        <a:spcAft>
                          <a:spcPts val="0"/>
                        </a:spcAft>
                        <a:buClr>
                          <a:schemeClr val="dk1"/>
                        </a:buClr>
                        <a:buSzPts val="1200"/>
                        <a:buFont typeface="Inter"/>
                        <a:buNone/>
                      </a:pPr>
                      <a:r>
                        <a:t/>
                      </a:r>
                      <a:endParaRPr sz="1200" u="none" cap="none" strike="noStrike"/>
                    </a:p>
                  </a:txBody>
                  <a:tcPr marT="45725" marB="45725" marR="91450" marL="91450">
                    <a:lnL cap="flat" cmpd="sng" w="12700">
                      <a:solidFill>
                        <a:srgbClr val="EEEDEC"/>
                      </a:solidFill>
                      <a:prstDash val="solid"/>
                      <a:round/>
                      <a:headEnd len="sm" w="sm" type="none"/>
                      <a:tailEnd len="sm" w="sm" type="none"/>
                    </a:lnL>
                    <a:lnR cap="flat" cmpd="sng" w="12700">
                      <a:solidFill>
                        <a:srgbClr val="EEEDEC"/>
                      </a:solidFill>
                      <a:prstDash val="solid"/>
                      <a:round/>
                      <a:headEnd len="sm" w="sm" type="none"/>
                      <a:tailEnd len="sm" w="sm" type="none"/>
                    </a:lnR>
                  </a:tcPr>
                </a:tc>
                <a:tc>
                  <a:txBody>
                    <a:bodyPr/>
                    <a:lstStyle/>
                    <a:p>
                      <a:pPr indent="0" lvl="0" marL="0" marR="0" rtl="0" algn="l">
                        <a:lnSpc>
                          <a:spcPct val="100000"/>
                        </a:lnSpc>
                        <a:spcBef>
                          <a:spcPts val="0"/>
                        </a:spcBef>
                        <a:spcAft>
                          <a:spcPts val="0"/>
                        </a:spcAft>
                        <a:buClr>
                          <a:schemeClr val="dk1"/>
                        </a:buClr>
                        <a:buSzPts val="1200"/>
                        <a:buFont typeface="Inter"/>
                        <a:buNone/>
                      </a:pPr>
                      <a:r>
                        <a:t/>
                      </a:r>
                      <a:endParaRPr sz="1200" u="none" cap="none" strike="noStrike"/>
                    </a:p>
                  </a:txBody>
                  <a:tcPr marT="45725" marB="45725" marR="91450" marL="91450">
                    <a:lnL cap="flat" cmpd="sng" w="12700">
                      <a:solidFill>
                        <a:srgbClr val="EEEDEC"/>
                      </a:solidFill>
                      <a:prstDash val="solid"/>
                      <a:round/>
                      <a:headEnd len="sm" w="sm" type="none"/>
                      <a:tailEnd len="sm" w="sm" type="none"/>
                    </a:lnL>
                    <a:lnR cap="flat" cmpd="sng" w="12700">
                      <a:solidFill>
                        <a:srgbClr val="EEEDEC"/>
                      </a:solidFill>
                      <a:prstDash val="solid"/>
                      <a:round/>
                      <a:headEnd len="sm" w="sm" type="none"/>
                      <a:tailEnd len="sm" w="sm" type="none"/>
                    </a:lnR>
                  </a:tcPr>
                </a:tc>
                <a:tc>
                  <a:txBody>
                    <a:bodyPr/>
                    <a:lstStyle/>
                    <a:p>
                      <a:pPr indent="0" lvl="0" marL="0" marR="0" rtl="0" algn="l">
                        <a:lnSpc>
                          <a:spcPct val="100000"/>
                        </a:lnSpc>
                        <a:spcBef>
                          <a:spcPts val="0"/>
                        </a:spcBef>
                        <a:spcAft>
                          <a:spcPts val="0"/>
                        </a:spcAft>
                        <a:buClr>
                          <a:schemeClr val="dk1"/>
                        </a:buClr>
                        <a:buSzPts val="1200"/>
                        <a:buFont typeface="Inter"/>
                        <a:buNone/>
                      </a:pPr>
                      <a:r>
                        <a:t/>
                      </a:r>
                      <a:endParaRPr sz="1200" u="none" cap="none" strike="noStrike"/>
                    </a:p>
                  </a:txBody>
                  <a:tcPr marT="45725" marB="45725" marR="91450" marL="91450">
                    <a:lnL cap="flat" cmpd="sng" w="12700">
                      <a:solidFill>
                        <a:srgbClr val="EEEDEC"/>
                      </a:solidFill>
                      <a:prstDash val="solid"/>
                      <a:round/>
                      <a:headEnd len="sm" w="sm" type="none"/>
                      <a:tailEnd len="sm" w="sm" type="none"/>
                    </a:lnL>
                    <a:lnR cap="flat" cmpd="sng" w="12700">
                      <a:solidFill>
                        <a:srgbClr val="EEEDEC"/>
                      </a:solidFill>
                      <a:prstDash val="solid"/>
                      <a:round/>
                      <a:headEnd len="sm" w="sm" type="none"/>
                      <a:tailEnd len="sm" w="sm" type="none"/>
                    </a:lnR>
                  </a:tcPr>
                </a:tc>
                <a:tc>
                  <a:txBody>
                    <a:bodyPr/>
                    <a:lstStyle/>
                    <a:p>
                      <a:pPr indent="0" lvl="0" marL="0" marR="0" rtl="0" algn="l">
                        <a:lnSpc>
                          <a:spcPct val="100000"/>
                        </a:lnSpc>
                        <a:spcBef>
                          <a:spcPts val="0"/>
                        </a:spcBef>
                        <a:spcAft>
                          <a:spcPts val="0"/>
                        </a:spcAft>
                        <a:buClr>
                          <a:schemeClr val="dk1"/>
                        </a:buClr>
                        <a:buSzPts val="1200"/>
                        <a:buFont typeface="Inter"/>
                        <a:buNone/>
                      </a:pPr>
                      <a:r>
                        <a:t/>
                      </a:r>
                      <a:endParaRPr sz="1200" u="none" cap="none" strike="noStrike"/>
                    </a:p>
                  </a:txBody>
                  <a:tcPr marT="45725" marB="45725" marR="91450" marL="91450">
                    <a:lnL cap="flat" cmpd="sng" w="12700">
                      <a:solidFill>
                        <a:srgbClr val="EEEDEC"/>
                      </a:solidFill>
                      <a:prstDash val="solid"/>
                      <a:round/>
                      <a:headEnd len="sm" w="sm" type="none"/>
                      <a:tailEnd len="sm" w="sm" type="none"/>
                    </a:lnL>
                  </a:tcPr>
                </a:tc>
              </a:tr>
            </a:tbl>
          </a:graphicData>
        </a:graphic>
      </p:graphicFrame>
      <p:sp>
        <p:nvSpPr>
          <p:cNvPr id="1650" name="Google Shape;1650;p194"/>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p>
            <a:pPr indent="0" lvl="0" marL="0" rtl="0" algn="r">
              <a:lnSpc>
                <a:spcPct val="100000"/>
              </a:lnSpc>
              <a:spcBef>
                <a:spcPts val="0"/>
              </a:spcBef>
              <a:spcAft>
                <a:spcPts val="0"/>
              </a:spcAft>
              <a:buClr>
                <a:schemeClr val="dk1"/>
              </a:buClr>
              <a:buSzPts val="800"/>
              <a:buFont typeface="Inter"/>
              <a:buNone/>
            </a:pPr>
            <a:fld id="{00000000-1234-1234-1234-123412341234}" type="slidenum">
              <a:rPr lang="en-GB"/>
              <a:t>‹#›</a:t>
            </a:fld>
            <a:endParaRPr/>
          </a:p>
        </p:txBody>
      </p:sp>
      <p:sp>
        <p:nvSpPr>
          <p:cNvPr id="1651" name="Google Shape;1651;p194"/>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p>
            <a:pPr indent="0" lvl="0" marL="0" rtl="0" algn="l">
              <a:lnSpc>
                <a:spcPct val="100000"/>
              </a:lnSpc>
              <a:spcBef>
                <a:spcPts val="0"/>
              </a:spcBef>
              <a:spcAft>
                <a:spcPts val="0"/>
              </a:spcAft>
              <a:buClr>
                <a:srgbClr val="666360"/>
              </a:buClr>
              <a:buSzPts val="800"/>
              <a:buFont typeface="Inter"/>
              <a:buNone/>
            </a:pPr>
            <a:r>
              <a:rPr b="0" lang="en-GB" sz="800">
                <a:solidFill>
                  <a:srgbClr val="666360"/>
                </a:solidFill>
                <a:latin typeface="Inter"/>
                <a:ea typeface="Inter"/>
                <a:cs typeface="Inter"/>
                <a:sym typeface="Inter"/>
              </a:rPr>
              <a:t>Vantor | CEOS Data Providers Collaboration Forum | September 8, 2026</a:t>
            </a:r>
            <a:endParaRPr/>
          </a:p>
        </p:txBody>
      </p:sp>
      <p:sp>
        <p:nvSpPr>
          <p:cNvPr id="1652" name="Google Shape;1652;p194"/>
          <p:cNvSpPr/>
          <p:nvPr/>
        </p:nvSpPr>
        <p:spPr>
          <a:xfrm>
            <a:off x="304800" y="266700"/>
            <a:ext cx="10314582" cy="361950"/>
          </a:xfrm>
          <a:prstGeom prst="rect">
            <a:avLst/>
          </a:prstGeom>
          <a:noFill/>
          <a:ln>
            <a:noFill/>
          </a:ln>
        </p:spPr>
        <p:txBody>
          <a:bodyPr anchorCtr="0" anchor="t" bIns="0" lIns="0" spcFirstLastPara="1" rIns="0" wrap="square" tIns="0">
            <a:noAutofit/>
          </a:bodyPr>
          <a:lstStyle/>
          <a:p>
            <a:pPr indent="0" lvl="0" marL="0" marR="0" rtl="0" algn="l">
              <a:lnSpc>
                <a:spcPct val="108000"/>
              </a:lnSpc>
              <a:spcBef>
                <a:spcPts val="0"/>
              </a:spcBef>
              <a:spcAft>
                <a:spcPts val="0"/>
              </a:spcAft>
              <a:buClr>
                <a:srgbClr val="111111"/>
              </a:buClr>
              <a:buSzPts val="2800"/>
              <a:buFont typeface="Arial"/>
              <a:buNone/>
            </a:pPr>
            <a:r>
              <a:rPr b="0" i="0" lang="en-GB" sz="2800" u="none" cap="none" strike="noStrike">
                <a:solidFill>
                  <a:srgbClr val="111111"/>
                </a:solidFill>
                <a:latin typeface="Arial"/>
                <a:ea typeface="Arial"/>
                <a:cs typeface="Arial"/>
                <a:sym typeface="Arial"/>
              </a:rPr>
              <a:t>Trust must scale across the full product lifecycle</a:t>
            </a:r>
            <a:endParaRPr b="0" i="0" sz="1400" u="none" cap="none" strike="noStrike">
              <a:solidFill>
                <a:srgbClr val="000000"/>
              </a:solidFill>
              <a:latin typeface="Arial"/>
              <a:ea typeface="Arial"/>
              <a:cs typeface="Arial"/>
              <a:sym typeface="Arial"/>
            </a:endParaRPr>
          </a:p>
        </p:txBody>
      </p:sp>
      <p:sp>
        <p:nvSpPr>
          <p:cNvPr id="1653" name="Google Shape;1653;p194"/>
          <p:cNvSpPr/>
          <p:nvPr/>
        </p:nvSpPr>
        <p:spPr>
          <a:xfrm>
            <a:off x="304800" y="804862"/>
            <a:ext cx="9525000" cy="266700"/>
          </a:xfrm>
          <a:prstGeom prst="rect">
            <a:avLst/>
          </a:prstGeom>
          <a:noFill/>
          <a:ln>
            <a:noFill/>
          </a:ln>
        </p:spPr>
        <p:txBody>
          <a:bodyPr anchorCtr="0" anchor="t" bIns="0" lIns="0" spcFirstLastPara="1" rIns="0" wrap="square" tIns="0">
            <a:noAutofit/>
          </a:bodyPr>
          <a:lstStyle/>
          <a:p>
            <a:pPr indent="0" lvl="0" marL="0" marR="0" rtl="0" algn="l">
              <a:lnSpc>
                <a:spcPct val="108000"/>
              </a:lnSpc>
              <a:spcBef>
                <a:spcPts val="0"/>
              </a:spcBef>
              <a:spcAft>
                <a:spcPts val="0"/>
              </a:spcAft>
              <a:buClr>
                <a:srgbClr val="8D00D4"/>
              </a:buClr>
              <a:buSzPts val="1425"/>
              <a:buFont typeface="Arial"/>
              <a:buNone/>
            </a:pPr>
            <a:r>
              <a:rPr b="0" i="0" lang="en-GB" sz="1425" u="none" cap="none" strike="noStrike">
                <a:solidFill>
                  <a:srgbClr val="8D00D4"/>
                </a:solidFill>
                <a:latin typeface="Arial"/>
                <a:ea typeface="Arial"/>
                <a:cs typeface="Arial"/>
                <a:sym typeface="Arial"/>
              </a:rPr>
              <a:t>Vantor’s role—and where civil collaboration adds value</a:t>
            </a:r>
            <a:endParaRPr b="0" i="0" sz="1400" u="none" cap="none" strike="noStrike">
              <a:solidFill>
                <a:srgbClr val="000000"/>
              </a:solidFill>
              <a:latin typeface="Arial"/>
              <a:ea typeface="Arial"/>
              <a:cs typeface="Arial"/>
              <a:sym typeface="Arial"/>
            </a:endParaRPr>
          </a:p>
        </p:txBody>
      </p:sp>
      <p:sp>
        <p:nvSpPr>
          <p:cNvPr id="1654" name="Google Shape;1654;p194"/>
          <p:cNvSpPr/>
          <p:nvPr/>
        </p:nvSpPr>
        <p:spPr>
          <a:xfrm>
            <a:off x="2714625" y="1971675"/>
            <a:ext cx="2114550" cy="685800"/>
          </a:xfrm>
          <a:prstGeom prst="rect">
            <a:avLst/>
          </a:prstGeom>
          <a:noFill/>
          <a:ln>
            <a:noFill/>
          </a:ln>
        </p:spPr>
        <p:txBody>
          <a:bodyPr anchorCtr="0" anchor="t" bIns="0" lIns="0" spcFirstLastPara="1" rIns="0" wrap="square" tIns="0">
            <a:noAutofit/>
          </a:bodyPr>
          <a:lstStyle/>
          <a:p>
            <a:pPr indent="0" lvl="0" marL="0" marR="0" rtl="0" algn="l">
              <a:lnSpc>
                <a:spcPct val="108000"/>
              </a:lnSpc>
              <a:spcBef>
                <a:spcPts val="0"/>
              </a:spcBef>
              <a:spcAft>
                <a:spcPts val="0"/>
              </a:spcAft>
              <a:buClr>
                <a:srgbClr val="111111"/>
              </a:buClr>
              <a:buSzPts val="1600"/>
              <a:buFont typeface="Arial"/>
              <a:buNone/>
            </a:pPr>
            <a:r>
              <a:rPr b="1" i="0" lang="en-GB" sz="1600" u="none" cap="none" strike="noStrike">
                <a:solidFill>
                  <a:srgbClr val="111111"/>
                </a:solidFill>
                <a:latin typeface="Arial"/>
                <a:ea typeface="Arial"/>
                <a:cs typeface="Arial"/>
                <a:sym typeface="Arial"/>
              </a:rPr>
              <a:t>Characterize</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111111"/>
              </a:buClr>
              <a:buSzPts val="1600"/>
              <a:buFont typeface="Arial"/>
              <a:buNone/>
            </a:pPr>
            <a:r>
              <a:rPr b="0" i="0" lang="en-GB" sz="1600" u="none" cap="none" strike="noStrike">
                <a:solidFill>
                  <a:srgbClr val="111111"/>
                </a:solidFill>
                <a:latin typeface="Arial"/>
                <a:ea typeface="Arial"/>
                <a:cs typeface="Arial"/>
                <a:sym typeface="Arial"/>
              </a:rPr>
              <a:t>Sensor response, RSR, linearity, SNR</a:t>
            </a:r>
            <a:endParaRPr b="0" i="0" sz="1400" u="none" cap="none" strike="noStrike">
              <a:solidFill>
                <a:srgbClr val="000000"/>
              </a:solidFill>
              <a:latin typeface="Arial"/>
              <a:ea typeface="Arial"/>
              <a:cs typeface="Arial"/>
              <a:sym typeface="Arial"/>
            </a:endParaRPr>
          </a:p>
        </p:txBody>
      </p:sp>
      <p:sp>
        <p:nvSpPr>
          <p:cNvPr id="1655" name="Google Shape;1655;p194"/>
          <p:cNvSpPr/>
          <p:nvPr/>
        </p:nvSpPr>
        <p:spPr>
          <a:xfrm>
            <a:off x="5029200" y="1971675"/>
            <a:ext cx="2114550" cy="685800"/>
          </a:xfrm>
          <a:prstGeom prst="rect">
            <a:avLst/>
          </a:prstGeom>
          <a:noFill/>
          <a:ln>
            <a:noFill/>
          </a:ln>
        </p:spPr>
        <p:txBody>
          <a:bodyPr anchorCtr="0" anchor="t" bIns="0" lIns="0" spcFirstLastPara="1" rIns="0" wrap="square" tIns="0">
            <a:noAutofit/>
          </a:bodyPr>
          <a:lstStyle/>
          <a:p>
            <a:pPr indent="0" lvl="0" marL="0" marR="0" rtl="0" algn="l">
              <a:lnSpc>
                <a:spcPct val="108000"/>
              </a:lnSpc>
              <a:spcBef>
                <a:spcPts val="0"/>
              </a:spcBef>
              <a:spcAft>
                <a:spcPts val="0"/>
              </a:spcAft>
              <a:buClr>
                <a:srgbClr val="111111"/>
              </a:buClr>
              <a:buSzPts val="1600"/>
              <a:buFont typeface="Arial"/>
              <a:buNone/>
            </a:pPr>
            <a:r>
              <a:rPr b="1" i="0" lang="en-GB" sz="1600" u="none" cap="none" strike="noStrike">
                <a:solidFill>
                  <a:srgbClr val="111111"/>
                </a:solidFill>
                <a:latin typeface="Arial"/>
                <a:ea typeface="Arial"/>
                <a:cs typeface="Arial"/>
                <a:sym typeface="Arial"/>
              </a:rPr>
              <a:t>Calibrate + validate</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111111"/>
              </a:buClr>
              <a:buSzPts val="1600"/>
              <a:buFont typeface="Arial"/>
              <a:buNone/>
            </a:pPr>
            <a:r>
              <a:rPr b="0" i="0" lang="en-GB" sz="1600" u="none" cap="none" strike="noStrike">
                <a:solidFill>
                  <a:srgbClr val="111111"/>
                </a:solidFill>
                <a:latin typeface="Arial"/>
                <a:ea typeface="Arial"/>
                <a:cs typeface="Arial"/>
                <a:sym typeface="Arial"/>
              </a:rPr>
              <a:t>Absolute calibration and establish a baseline</a:t>
            </a:r>
            <a:endParaRPr b="0" i="0" sz="1400" u="none" cap="none" strike="noStrike">
              <a:solidFill>
                <a:srgbClr val="000000"/>
              </a:solidFill>
              <a:latin typeface="Arial"/>
              <a:ea typeface="Arial"/>
              <a:cs typeface="Arial"/>
              <a:sym typeface="Arial"/>
            </a:endParaRPr>
          </a:p>
        </p:txBody>
      </p:sp>
      <p:sp>
        <p:nvSpPr>
          <p:cNvPr id="1656" name="Google Shape;1656;p194"/>
          <p:cNvSpPr/>
          <p:nvPr/>
        </p:nvSpPr>
        <p:spPr>
          <a:xfrm>
            <a:off x="7343775" y="1971675"/>
            <a:ext cx="2114550" cy="685800"/>
          </a:xfrm>
          <a:prstGeom prst="rect">
            <a:avLst/>
          </a:prstGeom>
          <a:noFill/>
          <a:ln>
            <a:noFill/>
          </a:ln>
        </p:spPr>
        <p:txBody>
          <a:bodyPr anchorCtr="0" anchor="t" bIns="0" lIns="0" spcFirstLastPara="1" rIns="0" wrap="square" tIns="0">
            <a:noAutofit/>
          </a:bodyPr>
          <a:lstStyle/>
          <a:p>
            <a:pPr indent="0" lvl="0" marL="0" marR="0" rtl="0" algn="l">
              <a:lnSpc>
                <a:spcPct val="108000"/>
              </a:lnSpc>
              <a:spcBef>
                <a:spcPts val="0"/>
              </a:spcBef>
              <a:spcAft>
                <a:spcPts val="0"/>
              </a:spcAft>
              <a:buClr>
                <a:srgbClr val="111111"/>
              </a:buClr>
              <a:buSzPts val="1600"/>
              <a:buFont typeface="Arial"/>
              <a:buNone/>
            </a:pPr>
            <a:r>
              <a:rPr b="1" i="0" lang="en-GB" sz="1600" u="none" cap="none" strike="noStrike">
                <a:solidFill>
                  <a:srgbClr val="111111"/>
                </a:solidFill>
                <a:latin typeface="Arial"/>
                <a:ea typeface="Arial"/>
                <a:cs typeface="Arial"/>
                <a:sym typeface="Arial"/>
              </a:rPr>
              <a:t>Monitor</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111111"/>
              </a:buClr>
              <a:buSzPts val="1600"/>
              <a:buFont typeface="Arial"/>
              <a:buNone/>
            </a:pPr>
            <a:r>
              <a:rPr b="0" i="0" lang="en-GB" sz="1600" u="none" cap="none" strike="noStrike">
                <a:solidFill>
                  <a:srgbClr val="111111"/>
                </a:solidFill>
                <a:latin typeface="Arial"/>
                <a:ea typeface="Arial"/>
                <a:cs typeface="Arial"/>
                <a:sym typeface="Arial"/>
              </a:rPr>
              <a:t>Drift, stability, and cross-sensor consistency</a:t>
            </a:r>
            <a:endParaRPr b="0" i="0" sz="1400" u="none" cap="none" strike="noStrike">
              <a:solidFill>
                <a:srgbClr val="000000"/>
              </a:solidFill>
              <a:latin typeface="Arial"/>
              <a:ea typeface="Arial"/>
              <a:cs typeface="Arial"/>
              <a:sym typeface="Arial"/>
            </a:endParaRPr>
          </a:p>
        </p:txBody>
      </p:sp>
      <p:sp>
        <p:nvSpPr>
          <p:cNvPr id="1657" name="Google Shape;1657;p194"/>
          <p:cNvSpPr/>
          <p:nvPr/>
        </p:nvSpPr>
        <p:spPr>
          <a:xfrm>
            <a:off x="9658350" y="1971675"/>
            <a:ext cx="2114550" cy="685800"/>
          </a:xfrm>
          <a:prstGeom prst="rect">
            <a:avLst/>
          </a:prstGeom>
          <a:noFill/>
          <a:ln>
            <a:noFill/>
          </a:ln>
        </p:spPr>
        <p:txBody>
          <a:bodyPr anchorCtr="0" anchor="t" bIns="0" lIns="0" spcFirstLastPara="1" rIns="0" wrap="square" tIns="0">
            <a:noAutofit/>
          </a:bodyPr>
          <a:lstStyle/>
          <a:p>
            <a:pPr indent="0" lvl="0" marL="0" marR="0" rtl="0" algn="l">
              <a:lnSpc>
                <a:spcPct val="108000"/>
              </a:lnSpc>
              <a:spcBef>
                <a:spcPts val="0"/>
              </a:spcBef>
              <a:spcAft>
                <a:spcPts val="0"/>
              </a:spcAft>
              <a:buClr>
                <a:srgbClr val="111111"/>
              </a:buClr>
              <a:buSzPts val="1600"/>
              <a:buFont typeface="Arial"/>
              <a:buNone/>
            </a:pPr>
            <a:r>
              <a:rPr b="1" i="0" lang="en-GB" sz="1600" u="none" cap="none" strike="noStrike">
                <a:solidFill>
                  <a:srgbClr val="111111"/>
                </a:solidFill>
                <a:latin typeface="Arial"/>
                <a:ea typeface="Arial"/>
                <a:cs typeface="Arial"/>
                <a:sym typeface="Arial"/>
              </a:rPr>
              <a:t>Reprocess + notify</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111111"/>
              </a:buClr>
              <a:buSzPts val="1600"/>
              <a:buFont typeface="Arial"/>
              <a:buNone/>
            </a:pPr>
            <a:r>
              <a:rPr b="0" i="0" lang="en-GB" sz="1600" u="none" cap="none" strike="noStrike">
                <a:solidFill>
                  <a:srgbClr val="111111"/>
                </a:solidFill>
                <a:latin typeface="Arial"/>
                <a:ea typeface="Arial"/>
                <a:cs typeface="Arial"/>
                <a:sym typeface="Arial"/>
              </a:rPr>
              <a:t>Track changes and alert users</a:t>
            </a:r>
            <a:endParaRPr b="0" i="0" sz="1400" u="none" cap="none" strike="noStrike">
              <a:solidFill>
                <a:srgbClr val="000000"/>
              </a:solidFill>
              <a:latin typeface="Arial"/>
              <a:ea typeface="Arial"/>
              <a:cs typeface="Arial"/>
              <a:sym typeface="Arial"/>
            </a:endParaRPr>
          </a:p>
        </p:txBody>
      </p:sp>
      <p:sp>
        <p:nvSpPr>
          <p:cNvPr id="1658" name="Google Shape;1658;p194"/>
          <p:cNvSpPr/>
          <p:nvPr/>
        </p:nvSpPr>
        <p:spPr>
          <a:xfrm>
            <a:off x="419100" y="3171825"/>
            <a:ext cx="1952625" cy="266700"/>
          </a:xfrm>
          <a:prstGeom prst="rect">
            <a:avLst/>
          </a:prstGeom>
          <a:noFill/>
          <a:ln>
            <a:noFill/>
          </a:ln>
        </p:spPr>
        <p:txBody>
          <a:bodyPr anchorCtr="0" anchor="t" bIns="0" lIns="0" spcFirstLastPara="1" rIns="0" wrap="square" tIns="0">
            <a:noAutofit/>
          </a:bodyPr>
          <a:lstStyle/>
          <a:p>
            <a:pPr indent="0" lvl="0" marL="0" marR="0" rtl="0" algn="l">
              <a:lnSpc>
                <a:spcPct val="108000"/>
              </a:lnSpc>
              <a:spcBef>
                <a:spcPts val="0"/>
              </a:spcBef>
              <a:spcAft>
                <a:spcPts val="0"/>
              </a:spcAft>
              <a:buClr>
                <a:srgbClr val="8D00D4"/>
              </a:buClr>
              <a:buSzPts val="2000"/>
              <a:buFont typeface="Arial"/>
              <a:buNone/>
            </a:pPr>
            <a:r>
              <a:rPr b="1" i="0" lang="en-GB" sz="2000" u="none" cap="none" strike="noStrike">
                <a:solidFill>
                  <a:srgbClr val="8D00D4"/>
                </a:solidFill>
                <a:latin typeface="Arial"/>
                <a:ea typeface="Arial"/>
                <a:cs typeface="Arial"/>
                <a:sym typeface="Arial"/>
              </a:rPr>
              <a:t>Civil partners help</a:t>
            </a:r>
            <a:endParaRPr b="0" i="0" sz="1400" u="none" cap="none" strike="noStrike">
              <a:solidFill>
                <a:srgbClr val="000000"/>
              </a:solidFill>
              <a:latin typeface="Arial"/>
              <a:ea typeface="Arial"/>
              <a:cs typeface="Arial"/>
              <a:sym typeface="Arial"/>
            </a:endParaRPr>
          </a:p>
        </p:txBody>
      </p:sp>
      <p:sp>
        <p:nvSpPr>
          <p:cNvPr id="1659" name="Google Shape;1659;p194"/>
          <p:cNvSpPr/>
          <p:nvPr/>
        </p:nvSpPr>
        <p:spPr>
          <a:xfrm>
            <a:off x="2714625" y="3171825"/>
            <a:ext cx="2114550" cy="704850"/>
          </a:xfrm>
          <a:prstGeom prst="rect">
            <a:avLst/>
          </a:prstGeom>
          <a:noFill/>
          <a:ln>
            <a:noFill/>
          </a:ln>
        </p:spPr>
        <p:txBody>
          <a:bodyPr anchorCtr="0" anchor="t" bIns="0" lIns="0" spcFirstLastPara="1" rIns="0" wrap="square" tIns="0">
            <a:noAutofit/>
          </a:bodyPr>
          <a:lstStyle/>
          <a:p>
            <a:pPr indent="0" lvl="0" marL="0" marR="0" rtl="0" algn="l">
              <a:lnSpc>
                <a:spcPct val="108000"/>
              </a:lnSpc>
              <a:spcBef>
                <a:spcPts val="0"/>
              </a:spcBef>
              <a:spcAft>
                <a:spcPts val="0"/>
              </a:spcAft>
              <a:buClr>
                <a:srgbClr val="111111"/>
              </a:buClr>
              <a:buSzPts val="1600"/>
              <a:buFont typeface="Arial"/>
              <a:buNone/>
            </a:pPr>
            <a:r>
              <a:rPr b="0" i="0" lang="en-GB" sz="1600" u="none" cap="none" strike="noStrike">
                <a:solidFill>
                  <a:srgbClr val="111111"/>
                </a:solidFill>
                <a:latin typeface="Arial"/>
                <a:ea typeface="Arial"/>
                <a:cs typeface="Arial"/>
                <a:sym typeface="Arial"/>
              </a:rPr>
              <a:t>Common test methods and measurable requirements</a:t>
            </a:r>
            <a:endParaRPr b="0" i="0" sz="1400" u="none" cap="none" strike="noStrike">
              <a:solidFill>
                <a:srgbClr val="000000"/>
              </a:solidFill>
              <a:latin typeface="Arial"/>
              <a:ea typeface="Arial"/>
              <a:cs typeface="Arial"/>
              <a:sym typeface="Arial"/>
            </a:endParaRPr>
          </a:p>
        </p:txBody>
      </p:sp>
      <p:sp>
        <p:nvSpPr>
          <p:cNvPr id="1660" name="Google Shape;1660;p194"/>
          <p:cNvSpPr/>
          <p:nvPr/>
        </p:nvSpPr>
        <p:spPr>
          <a:xfrm>
            <a:off x="5029200" y="3171825"/>
            <a:ext cx="2114550" cy="704850"/>
          </a:xfrm>
          <a:prstGeom prst="rect">
            <a:avLst/>
          </a:prstGeom>
          <a:noFill/>
          <a:ln>
            <a:noFill/>
          </a:ln>
        </p:spPr>
        <p:txBody>
          <a:bodyPr anchorCtr="0" anchor="t" bIns="0" lIns="0" spcFirstLastPara="1" rIns="0" wrap="square" tIns="0">
            <a:noAutofit/>
          </a:bodyPr>
          <a:lstStyle/>
          <a:p>
            <a:pPr indent="0" lvl="0" marL="0" marR="0" rtl="0" algn="l">
              <a:lnSpc>
                <a:spcPct val="108000"/>
              </a:lnSpc>
              <a:spcBef>
                <a:spcPts val="0"/>
              </a:spcBef>
              <a:spcAft>
                <a:spcPts val="0"/>
              </a:spcAft>
              <a:buClr>
                <a:srgbClr val="111111"/>
              </a:buClr>
              <a:buSzPts val="1600"/>
              <a:buFont typeface="Arial"/>
              <a:buNone/>
            </a:pPr>
            <a:r>
              <a:rPr b="0" i="0" lang="en-GB" sz="1600" u="none" cap="none" strike="noStrike">
                <a:solidFill>
                  <a:srgbClr val="111111"/>
                </a:solidFill>
                <a:latin typeface="Arial"/>
                <a:ea typeface="Arial"/>
                <a:cs typeface="Arial"/>
                <a:sym typeface="Arial"/>
              </a:rPr>
              <a:t>Independent checks and intercomparisons</a:t>
            </a:r>
            <a:endParaRPr b="0" i="0" sz="1400" u="none" cap="none" strike="noStrike">
              <a:solidFill>
                <a:srgbClr val="000000"/>
              </a:solidFill>
              <a:latin typeface="Arial"/>
              <a:ea typeface="Arial"/>
              <a:cs typeface="Arial"/>
              <a:sym typeface="Arial"/>
            </a:endParaRPr>
          </a:p>
        </p:txBody>
      </p:sp>
      <p:sp>
        <p:nvSpPr>
          <p:cNvPr id="1661" name="Google Shape;1661;p194"/>
          <p:cNvSpPr/>
          <p:nvPr/>
        </p:nvSpPr>
        <p:spPr>
          <a:xfrm>
            <a:off x="7343775" y="3171825"/>
            <a:ext cx="2114550" cy="704850"/>
          </a:xfrm>
          <a:prstGeom prst="rect">
            <a:avLst/>
          </a:prstGeom>
          <a:noFill/>
          <a:ln>
            <a:noFill/>
          </a:ln>
        </p:spPr>
        <p:txBody>
          <a:bodyPr anchorCtr="0" anchor="t" bIns="0" lIns="0" spcFirstLastPara="1" rIns="0" wrap="square" tIns="0">
            <a:noAutofit/>
          </a:bodyPr>
          <a:lstStyle/>
          <a:p>
            <a:pPr indent="0" lvl="0" marL="0" marR="0" rtl="0" algn="l">
              <a:lnSpc>
                <a:spcPct val="108000"/>
              </a:lnSpc>
              <a:spcBef>
                <a:spcPts val="0"/>
              </a:spcBef>
              <a:spcAft>
                <a:spcPts val="0"/>
              </a:spcAft>
              <a:buClr>
                <a:srgbClr val="111111"/>
              </a:buClr>
              <a:buSzPts val="1600"/>
              <a:buFont typeface="Arial"/>
              <a:buNone/>
            </a:pPr>
            <a:r>
              <a:rPr b="0" i="0" lang="en-GB" sz="1600" u="none" cap="none" strike="noStrike">
                <a:solidFill>
                  <a:srgbClr val="111111"/>
                </a:solidFill>
                <a:latin typeface="Arial"/>
                <a:ea typeface="Arial"/>
                <a:cs typeface="Arial"/>
                <a:sym typeface="Arial"/>
              </a:rPr>
              <a:t>Shared reference sites and long-term measurements</a:t>
            </a:r>
            <a:endParaRPr b="0" i="0" sz="1400" u="none" cap="none" strike="noStrike">
              <a:solidFill>
                <a:srgbClr val="000000"/>
              </a:solidFill>
              <a:latin typeface="Arial"/>
              <a:ea typeface="Arial"/>
              <a:cs typeface="Arial"/>
              <a:sym typeface="Arial"/>
            </a:endParaRPr>
          </a:p>
        </p:txBody>
      </p:sp>
      <p:sp>
        <p:nvSpPr>
          <p:cNvPr id="1662" name="Google Shape;1662;p194"/>
          <p:cNvSpPr/>
          <p:nvPr/>
        </p:nvSpPr>
        <p:spPr>
          <a:xfrm>
            <a:off x="9658350" y="3171825"/>
            <a:ext cx="2114550" cy="704850"/>
          </a:xfrm>
          <a:prstGeom prst="rect">
            <a:avLst/>
          </a:prstGeom>
          <a:noFill/>
          <a:ln>
            <a:noFill/>
          </a:ln>
        </p:spPr>
        <p:txBody>
          <a:bodyPr anchorCtr="0" anchor="t" bIns="0" lIns="0" spcFirstLastPara="1" rIns="0" wrap="square" tIns="0">
            <a:noAutofit/>
          </a:bodyPr>
          <a:lstStyle/>
          <a:p>
            <a:pPr indent="0" lvl="0" marL="0" marR="0" rtl="0" algn="l">
              <a:lnSpc>
                <a:spcPct val="108000"/>
              </a:lnSpc>
              <a:spcBef>
                <a:spcPts val="0"/>
              </a:spcBef>
              <a:spcAft>
                <a:spcPts val="0"/>
              </a:spcAft>
              <a:buClr>
                <a:srgbClr val="111111"/>
              </a:buClr>
              <a:buSzPts val="1600"/>
              <a:buFont typeface="Arial"/>
              <a:buNone/>
            </a:pPr>
            <a:r>
              <a:rPr b="0" i="0" lang="en-GB" sz="1600" u="none" cap="none" strike="noStrike">
                <a:solidFill>
                  <a:srgbClr val="111111"/>
                </a:solidFill>
                <a:latin typeface="Arial"/>
                <a:ea typeface="Arial"/>
                <a:cs typeface="Arial"/>
                <a:sym typeface="Arial"/>
              </a:rPr>
              <a:t>A common record of product changes</a:t>
            </a:r>
            <a:endParaRPr b="0" i="0" sz="1400" u="none" cap="none" strike="noStrike">
              <a:solidFill>
                <a:srgbClr val="000000"/>
              </a:solidFill>
              <a:latin typeface="Arial"/>
              <a:ea typeface="Arial"/>
              <a:cs typeface="Arial"/>
              <a:sym typeface="Arial"/>
            </a:endParaRPr>
          </a:p>
        </p:txBody>
      </p:sp>
      <p:cxnSp>
        <p:nvCxnSpPr>
          <p:cNvPr id="1663" name="Google Shape;1663;p194"/>
          <p:cNvCxnSpPr/>
          <p:nvPr/>
        </p:nvCxnSpPr>
        <p:spPr>
          <a:xfrm>
            <a:off x="304800" y="3009900"/>
            <a:ext cx="11582400" cy="0"/>
          </a:xfrm>
          <a:prstGeom prst="straightConnector1">
            <a:avLst/>
          </a:prstGeom>
          <a:noFill/>
          <a:ln cap="flat" cmpd="sng" w="19050">
            <a:solidFill>
              <a:srgbClr val="8D00D4"/>
            </a:solidFill>
            <a:prstDash val="solid"/>
            <a:round/>
            <a:headEnd len="sm" w="sm" type="none"/>
            <a:tailEnd len="sm" w="sm" type="none"/>
          </a:ln>
        </p:spPr>
      </p:cxnSp>
      <p:sp>
        <p:nvSpPr>
          <p:cNvPr id="1664" name="Google Shape;1664;p194"/>
          <p:cNvSpPr/>
          <p:nvPr/>
        </p:nvSpPr>
        <p:spPr>
          <a:xfrm>
            <a:off x="419100" y="4524375"/>
            <a:ext cx="11144250" cy="381000"/>
          </a:xfrm>
          <a:prstGeom prst="rect">
            <a:avLst/>
          </a:prstGeom>
          <a:noFill/>
          <a:ln>
            <a:noFill/>
          </a:ln>
        </p:spPr>
        <p:txBody>
          <a:bodyPr anchorCtr="0" anchor="t" bIns="0" lIns="0" spcFirstLastPara="1" rIns="0" wrap="square" tIns="0">
            <a:noAutofit/>
          </a:bodyPr>
          <a:lstStyle/>
          <a:p>
            <a:pPr indent="0" lvl="0" marL="0" marR="0" rtl="0" algn="l">
              <a:lnSpc>
                <a:spcPct val="108000"/>
              </a:lnSpc>
              <a:spcBef>
                <a:spcPts val="0"/>
              </a:spcBef>
              <a:spcAft>
                <a:spcPts val="0"/>
              </a:spcAft>
              <a:buClr>
                <a:srgbClr val="8D00D4"/>
              </a:buClr>
              <a:buSzPts val="1500"/>
              <a:buFont typeface="Arial"/>
              <a:buNone/>
            </a:pPr>
            <a:r>
              <a:rPr b="0" i="1" lang="en-GB" sz="1500" u="none" cap="none" strike="noStrike">
                <a:solidFill>
                  <a:srgbClr val="8D00D4"/>
                </a:solidFill>
                <a:latin typeface="Arial"/>
                <a:ea typeface="Arial"/>
                <a:cs typeface="Arial"/>
                <a:sym typeface="Arial"/>
              </a:rPr>
              <a:t>Civil partners define common methods and references; Vantor applies them at commercial scale.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9" name="Shape 1669"/>
        <p:cNvGrpSpPr/>
        <p:nvPr/>
      </p:nvGrpSpPr>
      <p:grpSpPr>
        <a:xfrm>
          <a:off x="0" y="0"/>
          <a:ext cx="0" cy="0"/>
          <a:chOff x="0" y="0"/>
          <a:chExt cx="0" cy="0"/>
        </a:xfrm>
      </p:grpSpPr>
      <p:sp>
        <p:nvSpPr>
          <p:cNvPr id="1670" name="Google Shape;1670;p195"/>
          <p:cNvSpPr txBox="1"/>
          <p:nvPr>
            <p:ph idx="1" type="body"/>
          </p:nvPr>
        </p:nvSpPr>
        <p:spPr>
          <a:xfrm>
            <a:off x="9223397" y="4750311"/>
            <a:ext cx="2670196" cy="1221332"/>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9600"/>
              <a:buNone/>
            </a:pPr>
            <a:r>
              <a:rPr lang="en-GB"/>
              <a:t>3</a:t>
            </a:r>
            <a:endParaRPr/>
          </a:p>
        </p:txBody>
      </p:sp>
      <p:sp>
        <p:nvSpPr>
          <p:cNvPr id="1671" name="Google Shape;1671;p195"/>
          <p:cNvSpPr txBox="1"/>
          <p:nvPr>
            <p:ph idx="2" type="body"/>
          </p:nvPr>
        </p:nvSpPr>
        <p:spPr>
          <a:xfrm>
            <a:off x="6253197" y="4750311"/>
            <a:ext cx="2670196" cy="1221332"/>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9600"/>
              <a:buNone/>
            </a:pPr>
            <a:r>
              <a:rPr lang="en-GB"/>
              <a:t>2</a:t>
            </a:r>
            <a:endParaRPr/>
          </a:p>
        </p:txBody>
      </p:sp>
      <p:sp>
        <p:nvSpPr>
          <p:cNvPr id="1672" name="Google Shape;1672;p195"/>
          <p:cNvSpPr txBox="1"/>
          <p:nvPr>
            <p:ph idx="3" type="body"/>
          </p:nvPr>
        </p:nvSpPr>
        <p:spPr>
          <a:xfrm>
            <a:off x="3285554" y="4750311"/>
            <a:ext cx="2670196" cy="1221332"/>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9600"/>
              <a:buNone/>
            </a:pPr>
            <a:r>
              <a:rPr b="0" i="0" lang="en-GB" sz="9600">
                <a:solidFill>
                  <a:schemeClr val="dk1"/>
                </a:solidFill>
                <a:latin typeface="Arial"/>
                <a:ea typeface="Arial"/>
                <a:cs typeface="Arial"/>
                <a:sym typeface="Arial"/>
              </a:rPr>
              <a:t>1</a:t>
            </a:r>
            <a:endParaRPr/>
          </a:p>
        </p:txBody>
      </p:sp>
      <p:sp>
        <p:nvSpPr>
          <p:cNvPr id="1673" name="Google Shape;1673;p195"/>
          <p:cNvSpPr txBox="1"/>
          <p:nvPr>
            <p:ph idx="4" type="body"/>
          </p:nvPr>
        </p:nvSpPr>
        <p:spPr>
          <a:xfrm>
            <a:off x="9223397" y="304800"/>
            <a:ext cx="2663803" cy="4515556"/>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2400"/>
              <a:buNone/>
            </a:pPr>
            <a:r>
              <a:rPr lang="en-GB" sz="2400"/>
              <a:t>Portable quality evidence</a:t>
            </a:r>
            <a:br>
              <a:rPr lang="en-GB" sz="2400"/>
            </a:br>
            <a:endParaRPr sz="1800">
              <a:solidFill>
                <a:schemeClr val="dk1"/>
              </a:solidFill>
            </a:endParaRPr>
          </a:p>
          <a:p>
            <a:pPr indent="0" lvl="0" marL="0" rtl="0" algn="l">
              <a:lnSpc>
                <a:spcPct val="100000"/>
              </a:lnSpc>
              <a:spcBef>
                <a:spcPts val="1200"/>
              </a:spcBef>
              <a:spcAft>
                <a:spcPts val="0"/>
              </a:spcAft>
              <a:buClr>
                <a:schemeClr val="dk2"/>
              </a:buClr>
              <a:buSzPts val="1800"/>
              <a:buNone/>
            </a:pPr>
            <a:r>
              <a:rPr b="1" lang="en-GB" sz="1800"/>
              <a:t>Common standards </a:t>
            </a:r>
            <a:r>
              <a:rPr lang="en-GB" sz="1800">
                <a:solidFill>
                  <a:schemeClr val="dk1"/>
                </a:solidFill>
              </a:rPr>
              <a:t>for metadata, uncertainty, calibration history, versioning, and reprocessing would make commercial quality records reusable.</a:t>
            </a:r>
            <a:endParaRPr sz="1800">
              <a:solidFill>
                <a:schemeClr val="dk1"/>
              </a:solidFill>
            </a:endParaRPr>
          </a:p>
        </p:txBody>
      </p:sp>
      <p:sp>
        <p:nvSpPr>
          <p:cNvPr id="1674" name="Google Shape;1674;p195"/>
          <p:cNvSpPr txBox="1"/>
          <p:nvPr>
            <p:ph idx="5" type="body"/>
          </p:nvPr>
        </p:nvSpPr>
        <p:spPr>
          <a:xfrm>
            <a:off x="6249998" y="304799"/>
            <a:ext cx="2663803" cy="4368177"/>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2400"/>
              <a:buNone/>
            </a:pPr>
            <a:r>
              <a:rPr lang="en-GB" sz="2400"/>
              <a:t>Shared Cal/Val infrastructure</a:t>
            </a:r>
            <a:br>
              <a:rPr lang="en-GB" sz="2400"/>
            </a:br>
            <a:endParaRPr sz="2400"/>
          </a:p>
          <a:p>
            <a:pPr indent="0" lvl="0" marL="0" rtl="0" algn="l">
              <a:lnSpc>
                <a:spcPct val="100000"/>
              </a:lnSpc>
              <a:spcBef>
                <a:spcPts val="1200"/>
              </a:spcBef>
              <a:spcAft>
                <a:spcPts val="0"/>
              </a:spcAft>
              <a:buClr>
                <a:schemeClr val="dk1"/>
              </a:buClr>
              <a:buSzPts val="1800"/>
              <a:buNone/>
            </a:pPr>
            <a:r>
              <a:rPr lang="en-GB" sz="1800">
                <a:solidFill>
                  <a:schemeClr val="dk1"/>
                </a:solidFill>
              </a:rPr>
              <a:t>Commercial vendors benefit from </a:t>
            </a:r>
            <a:r>
              <a:rPr b="1" lang="en-GB" sz="1800"/>
              <a:t>access</a:t>
            </a:r>
            <a:r>
              <a:rPr lang="en-GB" sz="1800">
                <a:solidFill>
                  <a:schemeClr val="dk1"/>
                </a:solidFill>
              </a:rPr>
              <a:t> to reference sites, independent validation campaigns, shared atmospheric and surface measurements, and common evaluation tools.</a:t>
            </a:r>
            <a:endParaRPr sz="1800">
              <a:solidFill>
                <a:schemeClr val="dk1"/>
              </a:solidFill>
            </a:endParaRPr>
          </a:p>
        </p:txBody>
      </p:sp>
      <p:sp>
        <p:nvSpPr>
          <p:cNvPr id="1675" name="Google Shape;1675;p195"/>
          <p:cNvSpPr txBox="1"/>
          <p:nvPr>
            <p:ph idx="6" type="body"/>
          </p:nvPr>
        </p:nvSpPr>
        <p:spPr>
          <a:xfrm>
            <a:off x="3282355" y="304800"/>
            <a:ext cx="2753807" cy="4098906"/>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2400"/>
              <a:buNone/>
            </a:pPr>
            <a:r>
              <a:rPr lang="en-GB" sz="2400"/>
              <a:t>Common, application-relevant requirements</a:t>
            </a:r>
            <a:endParaRPr/>
          </a:p>
          <a:p>
            <a:pPr indent="0" lvl="0" marL="0" rtl="0" algn="l">
              <a:lnSpc>
                <a:spcPct val="100000"/>
              </a:lnSpc>
              <a:spcBef>
                <a:spcPts val="1200"/>
              </a:spcBef>
              <a:spcAft>
                <a:spcPts val="0"/>
              </a:spcAft>
              <a:buClr>
                <a:schemeClr val="dk1"/>
              </a:buClr>
              <a:buSzPts val="1800"/>
              <a:buNone/>
            </a:pPr>
            <a:r>
              <a:rPr lang="en-GB" sz="1800">
                <a:solidFill>
                  <a:schemeClr val="dk1"/>
                </a:solidFill>
              </a:rPr>
              <a:t>Civil agencies and users can help </a:t>
            </a:r>
            <a:r>
              <a:rPr b="1" lang="en-GB" sz="1800"/>
              <a:t>define measurable thresholds</a:t>
            </a:r>
            <a:r>
              <a:rPr lang="en-GB" sz="1800">
                <a:solidFill>
                  <a:schemeClr val="dk1"/>
                </a:solidFill>
              </a:rPr>
              <a:t> for uncertainty, stability, cross-sensor consistency, and analysis-ready products.</a:t>
            </a:r>
            <a:endParaRPr sz="1800">
              <a:solidFill>
                <a:schemeClr val="dk1"/>
              </a:solidFill>
            </a:endParaRPr>
          </a:p>
        </p:txBody>
      </p:sp>
      <p:sp>
        <p:nvSpPr>
          <p:cNvPr id="1676" name="Google Shape;1676;p195"/>
          <p:cNvSpPr txBox="1"/>
          <p:nvPr>
            <p:ph type="title"/>
          </p:nvPr>
        </p:nvSpPr>
        <p:spPr>
          <a:xfrm>
            <a:off x="304800" y="304800"/>
            <a:ext cx="2670047" cy="2971799"/>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2400"/>
              <a:buFont typeface="Arial"/>
              <a:buNone/>
            </a:pPr>
            <a:r>
              <a:rPr lang="en-GB"/>
              <a:t>Three practical opportunities for civil–commercial collaboration</a:t>
            </a:r>
            <a:endParaRPr/>
          </a:p>
        </p:txBody>
      </p:sp>
      <p:sp>
        <p:nvSpPr>
          <p:cNvPr id="1677" name="Google Shape;1677;p195"/>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p>
            <a:pPr indent="0" lvl="0" marL="0" rtl="0" algn="r">
              <a:lnSpc>
                <a:spcPct val="100000"/>
              </a:lnSpc>
              <a:spcBef>
                <a:spcPts val="0"/>
              </a:spcBef>
              <a:spcAft>
                <a:spcPts val="0"/>
              </a:spcAft>
              <a:buClr>
                <a:schemeClr val="dk1"/>
              </a:buClr>
              <a:buSzPts val="800"/>
              <a:buFont typeface="Inter"/>
              <a:buNone/>
            </a:pPr>
            <a:fld id="{00000000-1234-1234-1234-123412341234}" type="slidenum">
              <a:rPr lang="en-GB"/>
              <a:t>‹#›</a:t>
            </a:fld>
            <a:endParaRPr/>
          </a:p>
        </p:txBody>
      </p:sp>
      <p:sp>
        <p:nvSpPr>
          <p:cNvPr id="1678" name="Google Shape;1678;p195"/>
          <p:cNvSpPr txBox="1"/>
          <p:nvPr>
            <p:ph idx="11" type="ftr"/>
          </p:nvPr>
        </p:nvSpPr>
        <p:spPr>
          <a:xfrm>
            <a:off x="1994746" y="6206985"/>
            <a:ext cx="3550332" cy="215444"/>
          </a:xfrm>
          <a:prstGeom prst="rect">
            <a:avLst/>
          </a:prstGeom>
          <a:noFill/>
          <a:ln>
            <a:noFill/>
          </a:ln>
        </p:spPr>
        <p:txBody>
          <a:bodyPr anchorCtr="0" anchor="b" bIns="0" lIns="0" spcFirstLastPara="1" rIns="0" wrap="square" tIns="91425">
            <a:spAutoFit/>
          </a:bodyPr>
          <a:lstStyle/>
          <a:p>
            <a:pPr indent="0" lvl="0" marL="0" rtl="0" algn="l">
              <a:lnSpc>
                <a:spcPct val="100000"/>
              </a:lnSpc>
              <a:spcBef>
                <a:spcPts val="0"/>
              </a:spcBef>
              <a:spcAft>
                <a:spcPts val="0"/>
              </a:spcAft>
              <a:buClr>
                <a:srgbClr val="666360"/>
              </a:buClr>
              <a:buSzPts val="800"/>
              <a:buFont typeface="Inter"/>
              <a:buNone/>
            </a:pPr>
            <a:r>
              <a:rPr lang="en-GB"/>
              <a:t>Vantor | CEOS Data Providers Collaboration Forum | September 8, 2026</a:t>
            </a:r>
            <a:endParaRPr/>
          </a:p>
        </p:txBody>
      </p:sp>
      <p:sp>
        <p:nvSpPr>
          <p:cNvPr id="1679" name="Google Shape;1679;p195"/>
          <p:cNvSpPr/>
          <p:nvPr/>
        </p:nvSpPr>
        <p:spPr>
          <a:xfrm>
            <a:off x="206808" y="2060222"/>
            <a:ext cx="2718245" cy="203868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80" name="Google Shape;1680;p195"/>
          <p:cNvPicPr preferRelativeResize="0"/>
          <p:nvPr/>
        </p:nvPicPr>
        <p:blipFill rotWithShape="1">
          <a:blip r:embed="rId3">
            <a:alphaModFix/>
          </a:blip>
          <a:srcRect b="0" l="0" r="0" t="0"/>
          <a:stretch/>
        </p:blipFill>
        <p:spPr>
          <a:xfrm>
            <a:off x="206808" y="4278388"/>
            <a:ext cx="2710486" cy="1221332"/>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5" name="Shape 1685"/>
        <p:cNvGrpSpPr/>
        <p:nvPr/>
      </p:nvGrpSpPr>
      <p:grpSpPr>
        <a:xfrm>
          <a:off x="0" y="0"/>
          <a:ext cx="0" cy="0"/>
          <a:chOff x="0" y="0"/>
          <a:chExt cx="0" cy="0"/>
        </a:xfrm>
      </p:grpSpPr>
      <p:sp>
        <p:nvSpPr>
          <p:cNvPr id="1686" name="Google Shape;1686;p196"/>
          <p:cNvSpPr/>
          <p:nvPr/>
        </p:nvSpPr>
        <p:spPr>
          <a:xfrm>
            <a:off x="1230490" y="5451025"/>
            <a:ext cx="8794044" cy="513645"/>
          </a:xfrm>
          <a:prstGeom prst="roundRect">
            <a:avLst>
              <a:gd fmla="val 12195" name="adj"/>
            </a:avLst>
          </a:prstGeom>
          <a:solidFill>
            <a:srgbClr val="F1E6F7"/>
          </a:solidFill>
          <a:ln cap="flat" cmpd="sng" w="9525">
            <a:solidFill>
              <a:srgbClr val="D4CCD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Inter"/>
              <a:ea typeface="Inter"/>
              <a:cs typeface="Inter"/>
              <a:sym typeface="Inter"/>
            </a:endParaRPr>
          </a:p>
        </p:txBody>
      </p:sp>
      <p:sp>
        <p:nvSpPr>
          <p:cNvPr id="1687" name="Google Shape;1687;p196"/>
          <p:cNvSpPr txBox="1"/>
          <p:nvPr>
            <p:ph idx="1" type="body"/>
          </p:nvPr>
        </p:nvSpPr>
        <p:spPr>
          <a:xfrm>
            <a:off x="769008" y="998583"/>
            <a:ext cx="5638802" cy="441204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2"/>
              </a:buClr>
              <a:buSzPts val="2400"/>
              <a:buNone/>
            </a:pPr>
            <a:r>
              <a:rPr lang="en-GB" sz="2400">
                <a:solidFill>
                  <a:schemeClr val="dk2"/>
                </a:solidFill>
              </a:rPr>
              <a:t>Suggested Asks</a:t>
            </a:r>
            <a:endParaRPr/>
          </a:p>
          <a:p>
            <a:pPr indent="-285750" lvl="0" marL="285750" rtl="0" algn="l">
              <a:lnSpc>
                <a:spcPct val="100000"/>
              </a:lnSpc>
              <a:spcBef>
                <a:spcPts val="1200"/>
              </a:spcBef>
              <a:spcAft>
                <a:spcPts val="0"/>
              </a:spcAft>
              <a:buClr>
                <a:schemeClr val="dk1"/>
              </a:buClr>
              <a:buSzPts val="1600"/>
              <a:buFont typeface="Arial"/>
              <a:buChar char="•"/>
            </a:pPr>
            <a:r>
              <a:rPr lang="en-GB"/>
              <a:t>Common performance and uncertainty expectations </a:t>
            </a:r>
            <a:endParaRPr/>
          </a:p>
          <a:p>
            <a:pPr indent="-285750" lvl="0" marL="285750" rtl="0" algn="l">
              <a:lnSpc>
                <a:spcPct val="100000"/>
              </a:lnSpc>
              <a:spcBef>
                <a:spcPts val="1200"/>
              </a:spcBef>
              <a:spcAft>
                <a:spcPts val="0"/>
              </a:spcAft>
              <a:buClr>
                <a:schemeClr val="dk1"/>
              </a:buClr>
              <a:buSzPts val="1600"/>
              <a:buFont typeface="Arial"/>
              <a:buChar char="•"/>
            </a:pPr>
            <a:r>
              <a:rPr lang="en-GB"/>
              <a:t>Shared reference sites, data, and independent validation </a:t>
            </a:r>
            <a:endParaRPr/>
          </a:p>
          <a:p>
            <a:pPr indent="-285750" lvl="0" marL="285750" rtl="0" algn="l">
              <a:lnSpc>
                <a:spcPct val="100000"/>
              </a:lnSpc>
              <a:spcBef>
                <a:spcPts val="1200"/>
              </a:spcBef>
              <a:spcAft>
                <a:spcPts val="0"/>
              </a:spcAft>
              <a:buClr>
                <a:schemeClr val="dk1"/>
              </a:buClr>
              <a:buSzPts val="1600"/>
              <a:buFont typeface="Arial"/>
              <a:buChar char="•"/>
            </a:pPr>
            <a:r>
              <a:rPr lang="en-GB"/>
              <a:t>A common way to document quality and product changes without exposing proprietary methods </a:t>
            </a:r>
            <a:endParaRPr/>
          </a:p>
          <a:p>
            <a:pPr indent="0" lvl="0" marL="0" rtl="0" algn="l">
              <a:lnSpc>
                <a:spcPct val="100000"/>
              </a:lnSpc>
              <a:spcBef>
                <a:spcPts val="1200"/>
              </a:spcBef>
              <a:spcAft>
                <a:spcPts val="0"/>
              </a:spcAft>
              <a:buClr>
                <a:schemeClr val="dk2"/>
              </a:buClr>
              <a:buSzPts val="2400"/>
              <a:buNone/>
            </a:pPr>
            <a:r>
              <a:rPr lang="en-GB" sz="2400">
                <a:solidFill>
                  <a:schemeClr val="dk2"/>
                </a:solidFill>
              </a:rPr>
              <a:t>What Vantor brings</a:t>
            </a:r>
            <a:endParaRPr/>
          </a:p>
          <a:p>
            <a:pPr indent="-285750" lvl="0" marL="285750" rtl="0" algn="l">
              <a:lnSpc>
                <a:spcPct val="100000"/>
              </a:lnSpc>
              <a:spcBef>
                <a:spcPts val="1200"/>
              </a:spcBef>
              <a:spcAft>
                <a:spcPts val="0"/>
              </a:spcAft>
              <a:buClr>
                <a:schemeClr val="dk1"/>
              </a:buClr>
              <a:buSzPts val="1600"/>
              <a:buFont typeface="Arial"/>
              <a:buChar char="•"/>
            </a:pPr>
            <a:r>
              <a:rPr lang="en-GB"/>
              <a:t>Operational calibration and monitoring experience</a:t>
            </a:r>
            <a:endParaRPr/>
          </a:p>
          <a:p>
            <a:pPr indent="-285750" lvl="0" marL="285750" rtl="0" algn="l">
              <a:lnSpc>
                <a:spcPct val="100000"/>
              </a:lnSpc>
              <a:spcBef>
                <a:spcPts val="1200"/>
              </a:spcBef>
              <a:spcAft>
                <a:spcPts val="0"/>
              </a:spcAft>
              <a:buClr>
                <a:schemeClr val="dk1"/>
              </a:buClr>
              <a:buSzPts val="1600"/>
              <a:buFont typeface="Arial"/>
              <a:buChar char="•"/>
            </a:pPr>
            <a:r>
              <a:rPr lang="en-GB"/>
              <a:t>Commercial imagery and constellation-scale test cases </a:t>
            </a:r>
            <a:endParaRPr/>
          </a:p>
          <a:p>
            <a:pPr indent="-285750" lvl="0" marL="285750" rtl="0" algn="l">
              <a:lnSpc>
                <a:spcPct val="100000"/>
              </a:lnSpc>
              <a:spcBef>
                <a:spcPts val="1200"/>
              </a:spcBef>
              <a:spcAft>
                <a:spcPts val="0"/>
              </a:spcAft>
              <a:buClr>
                <a:schemeClr val="dk1"/>
              </a:buClr>
              <a:buSzPts val="1600"/>
              <a:buFont typeface="Arial"/>
              <a:buChar char="•"/>
            </a:pPr>
            <a:r>
              <a:rPr lang="en-GB"/>
              <a:t>Participation in joint validation and intercomparisons</a:t>
            </a:r>
            <a:endParaRPr/>
          </a:p>
        </p:txBody>
      </p:sp>
      <p:sp>
        <p:nvSpPr>
          <p:cNvPr id="1688" name="Google Shape;1688;p196"/>
          <p:cNvSpPr txBox="1"/>
          <p:nvPr>
            <p:ph type="title"/>
          </p:nvPr>
        </p:nvSpPr>
        <p:spPr>
          <a:xfrm>
            <a:off x="146790" y="254618"/>
            <a:ext cx="11898420" cy="1003299"/>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2400"/>
              <a:buFont typeface="Arial"/>
              <a:buNone/>
            </a:pPr>
            <a:r>
              <a:rPr lang="en-GB"/>
              <a:t>Connect commercial capability with civil-sector standards</a:t>
            </a:r>
            <a:endParaRPr/>
          </a:p>
        </p:txBody>
      </p:sp>
      <p:sp>
        <p:nvSpPr>
          <p:cNvPr id="1689" name="Google Shape;1689;p196"/>
          <p:cNvSpPr txBox="1"/>
          <p:nvPr>
            <p:ph idx="12" type="sldNum"/>
          </p:nvPr>
        </p:nvSpPr>
        <p:spPr>
          <a:xfrm>
            <a:off x="10896600" y="6383386"/>
            <a:ext cx="992188" cy="198438"/>
          </a:xfrm>
          <a:prstGeom prst="rect">
            <a:avLst/>
          </a:prstGeom>
          <a:noFill/>
          <a:ln>
            <a:noFill/>
          </a:ln>
        </p:spPr>
        <p:txBody>
          <a:bodyPr anchorCtr="0" anchor="b" bIns="0" lIns="0" spcFirstLastPara="1" rIns="0" wrap="square" tIns="0">
            <a:noAutofit/>
          </a:bodyPr>
          <a:lstStyle/>
          <a:p>
            <a:pPr indent="0" lvl="0" marL="0" rtl="0" algn="r">
              <a:lnSpc>
                <a:spcPct val="100000"/>
              </a:lnSpc>
              <a:spcBef>
                <a:spcPts val="0"/>
              </a:spcBef>
              <a:spcAft>
                <a:spcPts val="0"/>
              </a:spcAft>
              <a:buClr>
                <a:schemeClr val="dk1"/>
              </a:buClr>
              <a:buSzPts val="800"/>
              <a:buFont typeface="Inter"/>
              <a:buNone/>
            </a:pPr>
            <a:fld id="{00000000-1234-1234-1234-123412341234}" type="slidenum">
              <a:rPr lang="en-GB"/>
              <a:t>‹#›</a:t>
            </a:fld>
            <a:endParaRPr/>
          </a:p>
        </p:txBody>
      </p:sp>
      <p:sp>
        <p:nvSpPr>
          <p:cNvPr id="1690" name="Google Shape;1690;p196"/>
          <p:cNvSpPr txBox="1"/>
          <p:nvPr/>
        </p:nvSpPr>
        <p:spPr>
          <a:xfrm>
            <a:off x="1294026" y="5531825"/>
            <a:ext cx="92274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dk1"/>
                </a:solidFill>
                <a:latin typeface="Inter"/>
                <a:ea typeface="Inter"/>
                <a:cs typeface="Inter"/>
                <a:sym typeface="Inter"/>
              </a:rPr>
              <a:t>Together, we can make commercial Earth observation easier to trust and use</a:t>
            </a:r>
            <a:endParaRPr b="0" i="0" sz="1400" u="none" cap="none" strike="noStrike">
              <a:solidFill>
                <a:srgbClr val="000000"/>
              </a:solidFill>
              <a:latin typeface="Arial"/>
              <a:ea typeface="Arial"/>
              <a:cs typeface="Arial"/>
              <a:sym typeface="Arial"/>
            </a:endParaRPr>
          </a:p>
        </p:txBody>
      </p:sp>
      <p:pic>
        <p:nvPicPr>
          <p:cNvPr id="1691" name="Google Shape;1691;p196"/>
          <p:cNvPicPr preferRelativeResize="0"/>
          <p:nvPr/>
        </p:nvPicPr>
        <p:blipFill rotWithShape="1">
          <a:blip r:embed="rId3">
            <a:alphaModFix/>
          </a:blip>
          <a:srcRect b="0" l="0" r="0" t="0"/>
          <a:stretch/>
        </p:blipFill>
        <p:spPr>
          <a:xfrm>
            <a:off x="6477982" y="708687"/>
            <a:ext cx="4948954" cy="2343506"/>
          </a:xfrm>
          <a:prstGeom prst="rect">
            <a:avLst/>
          </a:prstGeom>
          <a:noFill/>
          <a:ln>
            <a:noFill/>
          </a:ln>
        </p:spPr>
      </p:pic>
      <p:pic>
        <p:nvPicPr>
          <p:cNvPr id="1692" name="Google Shape;1692;p196"/>
          <p:cNvPicPr preferRelativeResize="0"/>
          <p:nvPr/>
        </p:nvPicPr>
        <p:blipFill rotWithShape="1">
          <a:blip r:embed="rId4">
            <a:alphaModFix/>
          </a:blip>
          <a:srcRect b="0" l="0" r="0" t="0"/>
          <a:stretch/>
        </p:blipFill>
        <p:spPr>
          <a:xfrm>
            <a:off x="6477982" y="3115067"/>
            <a:ext cx="1604217" cy="2138957"/>
          </a:xfrm>
          <a:prstGeom prst="rect">
            <a:avLst/>
          </a:prstGeom>
          <a:noFill/>
          <a:ln>
            <a:noFill/>
          </a:ln>
        </p:spPr>
      </p:pic>
      <p:pic>
        <p:nvPicPr>
          <p:cNvPr id="1693" name="Google Shape;1693;p196"/>
          <p:cNvPicPr preferRelativeResize="0"/>
          <p:nvPr/>
        </p:nvPicPr>
        <p:blipFill rotWithShape="1">
          <a:blip r:embed="rId5">
            <a:alphaModFix/>
          </a:blip>
          <a:srcRect b="0" l="0" r="0" t="0"/>
          <a:stretch/>
        </p:blipFill>
        <p:spPr>
          <a:xfrm>
            <a:off x="9838886" y="3132995"/>
            <a:ext cx="1588050" cy="2121027"/>
          </a:xfrm>
          <a:prstGeom prst="rect">
            <a:avLst/>
          </a:prstGeom>
          <a:noFill/>
          <a:ln>
            <a:noFill/>
          </a:ln>
        </p:spPr>
      </p:pic>
      <p:pic>
        <p:nvPicPr>
          <p:cNvPr id="1694" name="Google Shape;1694;p196"/>
          <p:cNvPicPr preferRelativeResize="0"/>
          <p:nvPr/>
        </p:nvPicPr>
        <p:blipFill rotWithShape="1">
          <a:blip r:embed="rId6">
            <a:alphaModFix/>
          </a:blip>
          <a:srcRect b="0" l="0" r="0" t="0"/>
          <a:stretch/>
        </p:blipFill>
        <p:spPr>
          <a:xfrm>
            <a:off x="8164497" y="3115066"/>
            <a:ext cx="1604216" cy="2138955"/>
          </a:xfrm>
          <a:prstGeom prst="rect">
            <a:avLst/>
          </a:prstGeom>
          <a:noFill/>
          <a:ln>
            <a:noFill/>
          </a:ln>
        </p:spPr>
      </p:pic>
      <p:sp>
        <p:nvSpPr>
          <p:cNvPr id="1695" name="Google Shape;1695;p196"/>
          <p:cNvSpPr txBox="1"/>
          <p:nvPr/>
        </p:nvSpPr>
        <p:spPr>
          <a:xfrm>
            <a:off x="1960879" y="6218334"/>
            <a:ext cx="3666632" cy="19843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Inter"/>
                <a:ea typeface="Inter"/>
                <a:cs typeface="Inter"/>
                <a:sym typeface="Inter"/>
              </a:rPr>
              <a:t>Vantor | CEOS Data Providers Collaboration Forum | September 8, 2026</a:t>
            </a:r>
            <a:endParaRPr b="0" i="0" sz="800" u="none" cap="none" strike="noStrike">
              <a:solidFill>
                <a:schemeClr val="dk1"/>
              </a:solidFill>
              <a:latin typeface="Inter"/>
              <a:ea typeface="Inter"/>
              <a:cs typeface="Inter"/>
              <a:sym typeface="Inte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9" name="Shape 1699"/>
        <p:cNvGrpSpPr/>
        <p:nvPr/>
      </p:nvGrpSpPr>
      <p:grpSpPr>
        <a:xfrm>
          <a:off x="0" y="0"/>
          <a:ext cx="0" cy="0"/>
          <a:chOff x="0" y="0"/>
          <a:chExt cx="0" cy="0"/>
        </a:xfrm>
      </p:grpSpPr>
      <p:sp>
        <p:nvSpPr>
          <p:cNvPr id="1700" name="Google Shape;1700;p197"/>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Table Activity #2 - Over Lunch</a:t>
            </a:r>
            <a:endParaRPr/>
          </a:p>
        </p:txBody>
      </p:sp>
      <p:sp>
        <p:nvSpPr>
          <p:cNvPr id="1701" name="Google Shape;1701;p197"/>
          <p:cNvSpPr txBox="1"/>
          <p:nvPr/>
        </p:nvSpPr>
        <p:spPr>
          <a:xfrm>
            <a:off x="298800" y="1140050"/>
            <a:ext cx="11594400" cy="51795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None/>
            </a:pPr>
            <a:r>
              <a:t/>
            </a:r>
            <a:endParaRPr i="1" sz="3000">
              <a:solidFill>
                <a:schemeClr val="dk1"/>
              </a:solidFill>
              <a:latin typeface="Calibri"/>
              <a:ea typeface="Calibri"/>
              <a:cs typeface="Calibri"/>
              <a:sym typeface="Calibri"/>
            </a:endParaRPr>
          </a:p>
          <a:p>
            <a:pPr indent="-419100" lvl="0" marL="457200" rtl="0" algn="l">
              <a:lnSpc>
                <a:spcPct val="115000"/>
              </a:lnSpc>
              <a:spcBef>
                <a:spcPts val="0"/>
              </a:spcBef>
              <a:spcAft>
                <a:spcPts val="0"/>
              </a:spcAft>
              <a:buClr>
                <a:schemeClr val="dk1"/>
              </a:buClr>
              <a:buSzPts val="3000"/>
              <a:buFont typeface="Calibri"/>
              <a:buChar char="❖"/>
            </a:pPr>
            <a:r>
              <a:rPr i="1" lang="en-GB" sz="3000">
                <a:solidFill>
                  <a:schemeClr val="dk1"/>
                </a:solidFill>
                <a:latin typeface="Calibri"/>
                <a:ea typeface="Calibri"/>
                <a:cs typeface="Calibri"/>
                <a:sym typeface="Calibri"/>
              </a:rPr>
              <a:t>Discuss:</a:t>
            </a:r>
            <a:endParaRPr i="1" sz="3000">
              <a:solidFill>
                <a:schemeClr val="dk1"/>
              </a:solidFill>
              <a:latin typeface="Calibri"/>
              <a:ea typeface="Calibri"/>
              <a:cs typeface="Calibri"/>
              <a:sym typeface="Calibri"/>
            </a:endParaRPr>
          </a:p>
          <a:p>
            <a:pPr indent="-419100" lvl="1" marL="914400" rtl="0" algn="l">
              <a:lnSpc>
                <a:spcPct val="115000"/>
              </a:lnSpc>
              <a:spcBef>
                <a:spcPts val="0"/>
              </a:spcBef>
              <a:spcAft>
                <a:spcPts val="0"/>
              </a:spcAft>
              <a:buClr>
                <a:schemeClr val="dk1"/>
              </a:buClr>
              <a:buSzPts val="3000"/>
              <a:buFont typeface="Calibri"/>
              <a:buChar char="❖"/>
            </a:pPr>
            <a:r>
              <a:rPr i="1" lang="en-GB" sz="3000">
                <a:solidFill>
                  <a:schemeClr val="dk1"/>
                </a:solidFill>
                <a:latin typeface="Calibri"/>
                <a:ea typeface="Calibri"/>
                <a:cs typeface="Calibri"/>
                <a:sym typeface="Calibri"/>
              </a:rPr>
              <a:t>Where are the most significant calibration/validation gaps between commercial and civil Earth observation data streams?</a:t>
            </a:r>
            <a:endParaRPr i="1" sz="3000">
              <a:solidFill>
                <a:schemeClr val="dk1"/>
              </a:solidFill>
              <a:latin typeface="Calibri"/>
              <a:ea typeface="Calibri"/>
              <a:cs typeface="Calibri"/>
              <a:sym typeface="Calibri"/>
            </a:endParaRPr>
          </a:p>
          <a:p>
            <a:pPr indent="-419100" lvl="1" marL="914400" rtl="0" algn="l">
              <a:lnSpc>
                <a:spcPct val="115000"/>
              </a:lnSpc>
              <a:spcBef>
                <a:spcPts val="0"/>
              </a:spcBef>
              <a:spcAft>
                <a:spcPts val="0"/>
              </a:spcAft>
              <a:buClr>
                <a:schemeClr val="dk1"/>
              </a:buClr>
              <a:buSzPts val="3000"/>
              <a:buFont typeface="Calibri"/>
              <a:buChar char="❖"/>
            </a:pPr>
            <a:r>
              <a:rPr i="1" lang="en-GB" sz="3000">
                <a:solidFill>
                  <a:schemeClr val="dk1"/>
                </a:solidFill>
                <a:latin typeface="Calibri"/>
                <a:ea typeface="Calibri"/>
                <a:cs typeface="Calibri"/>
                <a:sym typeface="Calibri"/>
              </a:rPr>
              <a:t>Examples of cal/val activities and gaps</a:t>
            </a:r>
            <a:endParaRPr i="1" sz="3000">
              <a:solidFill>
                <a:schemeClr val="dk1"/>
              </a:solidFill>
              <a:latin typeface="Calibri"/>
              <a:ea typeface="Calibri"/>
              <a:cs typeface="Calibri"/>
              <a:sym typeface="Calibri"/>
            </a:endParaRPr>
          </a:p>
          <a:p>
            <a:pPr indent="-419100" lvl="0" marL="457200" rtl="0" algn="l">
              <a:lnSpc>
                <a:spcPct val="115000"/>
              </a:lnSpc>
              <a:spcBef>
                <a:spcPts val="0"/>
              </a:spcBef>
              <a:spcAft>
                <a:spcPts val="0"/>
              </a:spcAft>
              <a:buClr>
                <a:schemeClr val="dk1"/>
              </a:buClr>
              <a:buSzPts val="3000"/>
              <a:buFont typeface="Calibri"/>
              <a:buChar char="❖"/>
            </a:pPr>
            <a:r>
              <a:rPr i="1" lang="en-GB" sz="3000">
                <a:solidFill>
                  <a:schemeClr val="dk1"/>
                </a:solidFill>
                <a:latin typeface="Calibri"/>
                <a:ea typeface="Calibri"/>
                <a:cs typeface="Calibri"/>
                <a:sym typeface="Calibri"/>
              </a:rPr>
              <a:t>Write down gaps identified on flipchart at front table</a:t>
            </a:r>
            <a:endParaRPr i="1" sz="30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3000">
              <a:solidFill>
                <a:schemeClr val="dk1"/>
              </a:solidFill>
            </a:endParaRPr>
          </a:p>
          <a:p>
            <a:pPr indent="-112713" lvl="0" marL="214313" rtl="0" algn="l">
              <a:lnSpc>
                <a:spcPct val="150000"/>
              </a:lnSpc>
              <a:spcBef>
                <a:spcPts val="1800"/>
              </a:spcBef>
              <a:spcAft>
                <a:spcPts val="0"/>
              </a:spcAft>
              <a:buNone/>
            </a:pPr>
            <a:r>
              <a:t/>
            </a:r>
            <a:endParaRPr sz="3000">
              <a:solidFill>
                <a:schemeClr val="dk1"/>
              </a:solidFill>
            </a:endParaRPr>
          </a:p>
          <a:p>
            <a:pPr indent="0" lvl="0" marL="457200" marR="0" rtl="0" algn="l">
              <a:lnSpc>
                <a:spcPct val="150000"/>
              </a:lnSpc>
              <a:spcBef>
                <a:spcPts val="1800"/>
              </a:spcBef>
              <a:spcAft>
                <a:spcPts val="0"/>
              </a:spcAft>
              <a:buNone/>
            </a:pPr>
            <a:r>
              <a:t/>
            </a:r>
            <a:endParaRPr>
              <a:latin typeface="Montserrat"/>
              <a:ea typeface="Montserrat"/>
              <a:cs typeface="Montserrat"/>
              <a:sym typeface="Montserrat"/>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5" name="Shape 1705"/>
        <p:cNvGrpSpPr/>
        <p:nvPr/>
      </p:nvGrpSpPr>
      <p:grpSpPr>
        <a:xfrm>
          <a:off x="0" y="0"/>
          <a:ext cx="0" cy="0"/>
          <a:chOff x="0" y="0"/>
          <a:chExt cx="0" cy="0"/>
        </a:xfrm>
      </p:grpSpPr>
      <p:sp>
        <p:nvSpPr>
          <p:cNvPr id="1706" name="Google Shape;1706;p198"/>
          <p:cNvSpPr txBox="1"/>
          <p:nvPr>
            <p:ph type="title"/>
          </p:nvPr>
        </p:nvSpPr>
        <p:spPr>
          <a:xfrm>
            <a:off x="176050" y="175950"/>
            <a:ext cx="8783100" cy="3972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sz="7200"/>
              <a:t>Lunch - 1 hour</a:t>
            </a:r>
            <a:endParaRPr i="1" sz="7200"/>
          </a:p>
        </p:txBody>
      </p:sp>
      <p:sp>
        <p:nvSpPr>
          <p:cNvPr id="1707" name="Google Shape;1707;p198"/>
          <p:cNvSpPr txBox="1"/>
          <p:nvPr/>
        </p:nvSpPr>
        <p:spPr>
          <a:xfrm>
            <a:off x="7288200" y="5355050"/>
            <a:ext cx="4903800" cy="1403700"/>
          </a:xfrm>
          <a:prstGeom prst="rect">
            <a:avLst/>
          </a:prstGeom>
          <a:noFill/>
          <a:ln>
            <a:noFill/>
          </a:ln>
        </p:spPr>
        <p:txBody>
          <a:bodyPr anchorCtr="0" anchor="t" bIns="91425" lIns="91425" spcFirstLastPara="1" rIns="91425" wrap="square" tIns="91425">
            <a:spAutoFit/>
          </a:bodyPr>
          <a:lstStyle/>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EO Data Collaboration Forum</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Washington DC, USA</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8 September, 2026</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1" name="Shape 1711"/>
        <p:cNvGrpSpPr/>
        <p:nvPr/>
      </p:nvGrpSpPr>
      <p:grpSpPr>
        <a:xfrm>
          <a:off x="0" y="0"/>
          <a:ext cx="0" cy="0"/>
          <a:chOff x="0" y="0"/>
          <a:chExt cx="0" cy="0"/>
        </a:xfrm>
      </p:grpSpPr>
      <p:sp>
        <p:nvSpPr>
          <p:cNvPr id="1712" name="Google Shape;1712;p199"/>
          <p:cNvSpPr txBox="1"/>
          <p:nvPr>
            <p:ph type="title"/>
          </p:nvPr>
        </p:nvSpPr>
        <p:spPr>
          <a:xfrm>
            <a:off x="176050" y="175950"/>
            <a:ext cx="8783100" cy="3972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sz="7200"/>
              <a:t>Data Interoperability and Analysis Ready Data</a:t>
            </a:r>
            <a:endParaRPr i="1" sz="7200"/>
          </a:p>
        </p:txBody>
      </p:sp>
      <p:sp>
        <p:nvSpPr>
          <p:cNvPr id="1713" name="Google Shape;1713;p199"/>
          <p:cNvSpPr txBox="1"/>
          <p:nvPr/>
        </p:nvSpPr>
        <p:spPr>
          <a:xfrm>
            <a:off x="7288200" y="4875575"/>
            <a:ext cx="4903800" cy="1844100"/>
          </a:xfrm>
          <a:prstGeom prst="rect">
            <a:avLst/>
          </a:prstGeom>
          <a:noFill/>
          <a:ln>
            <a:noFill/>
          </a:ln>
        </p:spPr>
        <p:txBody>
          <a:bodyPr anchorCtr="0" anchor="t" bIns="91425" lIns="91425" spcFirstLastPara="1" rIns="91425" wrap="square" tIns="91425">
            <a:spAutoFit/>
          </a:bodyPr>
          <a:lstStyle/>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Moderator: Matt Steventon</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EO Data Collaboration Forum</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Washington DC, USA</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8 September, 2026</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7" name="Shape 1717"/>
        <p:cNvGrpSpPr/>
        <p:nvPr/>
      </p:nvGrpSpPr>
      <p:grpSpPr>
        <a:xfrm>
          <a:off x="0" y="0"/>
          <a:ext cx="0" cy="0"/>
          <a:chOff x="0" y="0"/>
          <a:chExt cx="0" cy="0"/>
        </a:xfrm>
      </p:grpSpPr>
      <p:sp>
        <p:nvSpPr>
          <p:cNvPr id="1718" name="Google Shape;1718;p200"/>
          <p:cNvSpPr txBox="1"/>
          <p:nvPr>
            <p:ph type="title"/>
          </p:nvPr>
        </p:nvSpPr>
        <p:spPr>
          <a:xfrm>
            <a:off x="176050" y="175950"/>
            <a:ext cx="8783100" cy="3972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sz="7200"/>
              <a:t>WGISS Overview</a:t>
            </a:r>
            <a:endParaRPr i="1" sz="7200"/>
          </a:p>
        </p:txBody>
      </p:sp>
      <p:sp>
        <p:nvSpPr>
          <p:cNvPr id="1719" name="Google Shape;1719;p200"/>
          <p:cNvSpPr txBox="1"/>
          <p:nvPr/>
        </p:nvSpPr>
        <p:spPr>
          <a:xfrm>
            <a:off x="7288200" y="4875575"/>
            <a:ext cx="4903800" cy="1844100"/>
          </a:xfrm>
          <a:prstGeom prst="rect">
            <a:avLst/>
          </a:prstGeom>
          <a:noFill/>
          <a:ln>
            <a:noFill/>
          </a:ln>
        </p:spPr>
        <p:txBody>
          <a:bodyPr anchorCtr="0" anchor="t" bIns="91425" lIns="91425" spcFirstLastPara="1" rIns="91425" wrap="square" tIns="91425">
            <a:spAutoFit/>
          </a:bodyPr>
          <a:lstStyle/>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Katie Baynes, NASA</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EO Data Collaboration Forum</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Washington DC, USA</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8 September, 2026</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3" name="Shape 1723"/>
        <p:cNvGrpSpPr/>
        <p:nvPr/>
      </p:nvGrpSpPr>
      <p:grpSpPr>
        <a:xfrm>
          <a:off x="0" y="0"/>
          <a:ext cx="0" cy="0"/>
          <a:chOff x="0" y="0"/>
          <a:chExt cx="0" cy="0"/>
        </a:xfrm>
      </p:grpSpPr>
      <p:sp>
        <p:nvSpPr>
          <p:cNvPr id="1724" name="Google Shape;1724;p201"/>
          <p:cNvSpPr txBox="1"/>
          <p:nvPr>
            <p:ph type="title"/>
          </p:nvPr>
        </p:nvSpPr>
        <p:spPr>
          <a:xfrm>
            <a:off x="176047" y="175938"/>
            <a:ext cx="6157200" cy="3972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pic>
        <p:nvPicPr>
          <p:cNvPr id="1725" name="Google Shape;1725;p201"/>
          <p:cNvPicPr preferRelativeResize="0"/>
          <p:nvPr/>
        </p:nvPicPr>
        <p:blipFill>
          <a:blip r:embed="rId3">
            <a:alphaModFix/>
          </a:blip>
          <a:stretch>
            <a:fillRect/>
          </a:stretch>
        </p:blipFill>
        <p:spPr>
          <a:xfrm>
            <a:off x="4" y="0"/>
            <a:ext cx="12191987" cy="6858000"/>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9" name="Shape 1729"/>
        <p:cNvGrpSpPr/>
        <p:nvPr/>
      </p:nvGrpSpPr>
      <p:grpSpPr>
        <a:xfrm>
          <a:off x="0" y="0"/>
          <a:ext cx="0" cy="0"/>
          <a:chOff x="0" y="0"/>
          <a:chExt cx="0" cy="0"/>
        </a:xfrm>
      </p:grpSpPr>
      <p:sp>
        <p:nvSpPr>
          <p:cNvPr id="1730" name="Google Shape;1730;p202"/>
          <p:cNvSpPr txBox="1"/>
          <p:nvPr>
            <p:ph idx="1" type="body"/>
          </p:nvPr>
        </p:nvSpPr>
        <p:spPr>
          <a:xfrm>
            <a:off x="348200" y="1368733"/>
            <a:ext cx="5801100" cy="4662900"/>
          </a:xfrm>
          <a:prstGeom prst="rect">
            <a:avLst/>
          </a:prstGeom>
        </p:spPr>
        <p:txBody>
          <a:bodyPr anchorCtr="0" anchor="t" bIns="45700" lIns="91425" spcFirstLastPara="1" rIns="91425" wrap="square" tIns="45700">
            <a:noAutofit/>
          </a:bodyPr>
          <a:lstStyle/>
          <a:p>
            <a:pPr indent="-450850" lvl="0" marL="609600" rtl="0" algn="l">
              <a:lnSpc>
                <a:spcPct val="115000"/>
              </a:lnSpc>
              <a:spcBef>
                <a:spcPts val="1100"/>
              </a:spcBef>
              <a:spcAft>
                <a:spcPts val="0"/>
              </a:spcAft>
              <a:buSzPts val="2300"/>
              <a:buChar char="❖"/>
            </a:pPr>
            <a:r>
              <a:rPr lang="en-GB" sz="2300"/>
              <a:t>The Committee on Earth Observation Satellite (CEOS) serves as a collaboration forum for international space agencies.</a:t>
            </a:r>
            <a:endParaRPr sz="2300"/>
          </a:p>
          <a:p>
            <a:pPr indent="-450850" lvl="0" marL="609600" rtl="0" algn="l">
              <a:lnSpc>
                <a:spcPct val="115000"/>
              </a:lnSpc>
              <a:spcBef>
                <a:spcPts val="1300"/>
              </a:spcBef>
              <a:spcAft>
                <a:spcPts val="1300"/>
              </a:spcAft>
              <a:buSzPts val="2300"/>
              <a:buChar char="❖"/>
            </a:pPr>
            <a:r>
              <a:rPr lang="en-GB" sz="2300"/>
              <a:t>The Working Group on Information, Systems and Services (WGISS) is one of five working groups of CEOS.</a:t>
            </a:r>
            <a:endParaRPr sz="2300"/>
          </a:p>
        </p:txBody>
      </p:sp>
      <p:sp>
        <p:nvSpPr>
          <p:cNvPr id="1731" name="Google Shape;1731;p202"/>
          <p:cNvSpPr txBox="1"/>
          <p:nvPr>
            <p:ph type="title"/>
          </p:nvPr>
        </p:nvSpPr>
        <p:spPr>
          <a:xfrm>
            <a:off x="176048" y="175939"/>
            <a:ext cx="93867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What is CEOS WGISS?</a:t>
            </a:r>
            <a:endParaRPr/>
          </a:p>
        </p:txBody>
      </p:sp>
      <p:pic>
        <p:nvPicPr>
          <p:cNvPr id="1732" name="Google Shape;1732;p202"/>
          <p:cNvPicPr preferRelativeResize="0"/>
          <p:nvPr/>
        </p:nvPicPr>
        <p:blipFill>
          <a:blip r:embed="rId3">
            <a:alphaModFix/>
          </a:blip>
          <a:stretch>
            <a:fillRect/>
          </a:stretch>
        </p:blipFill>
        <p:spPr>
          <a:xfrm>
            <a:off x="6710666" y="1271800"/>
            <a:ext cx="5128633" cy="5128633"/>
          </a:xfrm>
          <a:prstGeom prst="rect">
            <a:avLst/>
          </a:prstGeom>
          <a:noFill/>
          <a:ln>
            <a:noFill/>
          </a:ln>
        </p:spPr>
      </p:pic>
      <p:sp>
        <p:nvSpPr>
          <p:cNvPr id="1733" name="Google Shape;1733;p202"/>
          <p:cNvSpPr/>
          <p:nvPr/>
        </p:nvSpPr>
        <p:spPr>
          <a:xfrm>
            <a:off x="8530933" y="5188833"/>
            <a:ext cx="782700" cy="303300"/>
          </a:xfrm>
          <a:prstGeom prst="roundRect">
            <a:avLst>
              <a:gd fmla="val 16667" name="adj"/>
            </a:avLst>
          </a:prstGeom>
          <a:noFill/>
          <a:ln cap="flat" cmpd="sng" w="38100">
            <a:solidFill>
              <a:schemeClr val="accent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7" name="Shape 1737"/>
        <p:cNvGrpSpPr/>
        <p:nvPr/>
      </p:nvGrpSpPr>
      <p:grpSpPr>
        <a:xfrm>
          <a:off x="0" y="0"/>
          <a:ext cx="0" cy="0"/>
          <a:chOff x="0" y="0"/>
          <a:chExt cx="0" cy="0"/>
        </a:xfrm>
      </p:grpSpPr>
      <p:sp>
        <p:nvSpPr>
          <p:cNvPr id="1738" name="Google Shape;1738;p203"/>
          <p:cNvSpPr txBox="1"/>
          <p:nvPr>
            <p:ph type="title"/>
          </p:nvPr>
        </p:nvSpPr>
        <p:spPr>
          <a:xfrm>
            <a:off x="176048" y="175939"/>
            <a:ext cx="93867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WGISS Interest Groups</a:t>
            </a:r>
            <a:endParaRPr/>
          </a:p>
        </p:txBody>
      </p:sp>
      <p:pic>
        <p:nvPicPr>
          <p:cNvPr id="1739" name="Google Shape;1739;p203"/>
          <p:cNvPicPr preferRelativeResize="0"/>
          <p:nvPr/>
        </p:nvPicPr>
        <p:blipFill>
          <a:blip r:embed="rId3">
            <a:alphaModFix/>
          </a:blip>
          <a:stretch>
            <a:fillRect/>
          </a:stretch>
        </p:blipFill>
        <p:spPr>
          <a:xfrm>
            <a:off x="1793483" y="1173967"/>
            <a:ext cx="8605031" cy="5118833"/>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3" name="Shape 1743"/>
        <p:cNvGrpSpPr/>
        <p:nvPr/>
      </p:nvGrpSpPr>
      <p:grpSpPr>
        <a:xfrm>
          <a:off x="0" y="0"/>
          <a:ext cx="0" cy="0"/>
          <a:chOff x="0" y="0"/>
          <a:chExt cx="0" cy="0"/>
        </a:xfrm>
      </p:grpSpPr>
      <p:sp>
        <p:nvSpPr>
          <p:cNvPr id="1744" name="Google Shape;1744;p204"/>
          <p:cNvSpPr txBox="1"/>
          <p:nvPr>
            <p:ph idx="1" type="body"/>
          </p:nvPr>
        </p:nvSpPr>
        <p:spPr>
          <a:xfrm>
            <a:off x="176033" y="1423900"/>
            <a:ext cx="7820700" cy="4662900"/>
          </a:xfrm>
          <a:prstGeom prst="rect">
            <a:avLst/>
          </a:prstGeom>
        </p:spPr>
        <p:txBody>
          <a:bodyPr anchorCtr="0" anchor="t" bIns="45700" lIns="91425" spcFirstLastPara="1" rIns="91425" wrap="square" tIns="45700">
            <a:noAutofit/>
          </a:bodyPr>
          <a:lstStyle/>
          <a:p>
            <a:pPr indent="-463550" lvl="0" marL="609600" rtl="0" algn="l">
              <a:lnSpc>
                <a:spcPct val="115000"/>
              </a:lnSpc>
              <a:spcBef>
                <a:spcPts val="1100"/>
              </a:spcBef>
              <a:spcAft>
                <a:spcPts val="0"/>
              </a:spcAft>
              <a:buSzPts val="2500"/>
              <a:buChar char="❖"/>
            </a:pPr>
            <a:r>
              <a:rPr lang="en-GB" sz="2500"/>
              <a:t>CEOS is formed of over 60 Members &amp; Associates</a:t>
            </a:r>
            <a:endParaRPr sz="2500"/>
          </a:p>
          <a:p>
            <a:pPr indent="-463550" lvl="0" marL="609600" rtl="0" algn="l">
              <a:lnSpc>
                <a:spcPct val="115000"/>
              </a:lnSpc>
              <a:spcBef>
                <a:spcPts val="1300"/>
              </a:spcBef>
              <a:spcAft>
                <a:spcPts val="0"/>
              </a:spcAft>
              <a:buSzPts val="2500"/>
              <a:buChar char="❖"/>
            </a:pPr>
            <a:r>
              <a:rPr lang="en-GB" sz="2500"/>
              <a:t>WGISS constitutes representatives from more than 20 of these organisations</a:t>
            </a:r>
            <a:endParaRPr sz="2500"/>
          </a:p>
          <a:p>
            <a:pPr indent="-463550" lvl="0" marL="609600" rtl="0" algn="l">
              <a:lnSpc>
                <a:spcPct val="115000"/>
              </a:lnSpc>
              <a:spcBef>
                <a:spcPts val="1300"/>
              </a:spcBef>
              <a:spcAft>
                <a:spcPts val="0"/>
              </a:spcAft>
              <a:buSzPts val="2500"/>
              <a:buChar char="❖"/>
            </a:pPr>
            <a:r>
              <a:rPr lang="en-GB" sz="2500"/>
              <a:t>Participants from outside CEOS Members &amp; Associates are also welcome to participate</a:t>
            </a:r>
            <a:endParaRPr sz="2500"/>
          </a:p>
          <a:p>
            <a:pPr indent="-463550" lvl="1" marL="1219200" rtl="0" algn="l">
              <a:lnSpc>
                <a:spcPct val="115000"/>
              </a:lnSpc>
              <a:spcBef>
                <a:spcPts val="1300"/>
              </a:spcBef>
              <a:spcAft>
                <a:spcPts val="1300"/>
              </a:spcAft>
              <a:buSzPts val="2500"/>
              <a:buChar char="▪"/>
            </a:pPr>
            <a:r>
              <a:rPr lang="en-GB" sz="2500" u="sng">
                <a:solidFill>
                  <a:schemeClr val="hlink"/>
                </a:solidFill>
                <a:hlinkClick r:id="rId3"/>
              </a:rPr>
              <a:t>Contact Us</a:t>
            </a:r>
            <a:endParaRPr sz="2500"/>
          </a:p>
        </p:txBody>
      </p:sp>
      <p:sp>
        <p:nvSpPr>
          <p:cNvPr id="1745" name="Google Shape;1745;p204"/>
          <p:cNvSpPr txBox="1"/>
          <p:nvPr>
            <p:ph type="title"/>
          </p:nvPr>
        </p:nvSpPr>
        <p:spPr>
          <a:xfrm>
            <a:off x="176048" y="175939"/>
            <a:ext cx="93867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WGISS Members</a:t>
            </a:r>
            <a:endParaRPr/>
          </a:p>
        </p:txBody>
      </p:sp>
      <p:pic>
        <p:nvPicPr>
          <p:cNvPr id="1746" name="Google Shape;1746;p204"/>
          <p:cNvPicPr preferRelativeResize="0"/>
          <p:nvPr/>
        </p:nvPicPr>
        <p:blipFill rotWithShape="1">
          <a:blip r:embed="rId4">
            <a:alphaModFix/>
          </a:blip>
          <a:srcRect b="0" l="0" r="59799" t="18401"/>
          <a:stretch/>
        </p:blipFill>
        <p:spPr>
          <a:xfrm>
            <a:off x="8237434" y="1610750"/>
            <a:ext cx="3756733" cy="4289099"/>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0" name="Shape 1750"/>
        <p:cNvGrpSpPr/>
        <p:nvPr/>
      </p:nvGrpSpPr>
      <p:grpSpPr>
        <a:xfrm>
          <a:off x="0" y="0"/>
          <a:ext cx="0" cy="0"/>
          <a:chOff x="0" y="0"/>
          <a:chExt cx="0" cy="0"/>
        </a:xfrm>
      </p:grpSpPr>
      <p:sp>
        <p:nvSpPr>
          <p:cNvPr id="1751" name="Google Shape;1751;p205"/>
          <p:cNvSpPr txBox="1"/>
          <p:nvPr>
            <p:ph idx="1" type="body"/>
          </p:nvPr>
        </p:nvSpPr>
        <p:spPr>
          <a:xfrm>
            <a:off x="324233" y="1558533"/>
            <a:ext cx="11495700" cy="4662900"/>
          </a:xfrm>
          <a:prstGeom prst="rect">
            <a:avLst/>
          </a:prstGeom>
        </p:spPr>
        <p:txBody>
          <a:bodyPr anchorCtr="0" anchor="t" bIns="45700" lIns="91425" spcFirstLastPara="1" rIns="91425" wrap="square" tIns="45700">
            <a:noAutofit/>
          </a:bodyPr>
          <a:lstStyle/>
          <a:p>
            <a:pPr indent="-482600" lvl="0" marL="609600" rtl="0" algn="l">
              <a:lnSpc>
                <a:spcPct val="115000"/>
              </a:lnSpc>
              <a:spcBef>
                <a:spcPts val="1100"/>
              </a:spcBef>
              <a:spcAft>
                <a:spcPts val="0"/>
              </a:spcAft>
              <a:buSzPts val="2800"/>
              <a:buChar char="❖"/>
            </a:pPr>
            <a:r>
              <a:rPr lang="en-GB"/>
              <a:t>WGISS publishes many best practices &amp; guides on various topics relating to EO information, systems and services</a:t>
            </a:r>
            <a:endParaRPr/>
          </a:p>
          <a:p>
            <a:pPr indent="-482600" lvl="0" marL="609600" rtl="0" algn="l">
              <a:lnSpc>
                <a:spcPct val="115000"/>
              </a:lnSpc>
              <a:spcBef>
                <a:spcPts val="1300"/>
              </a:spcBef>
              <a:spcAft>
                <a:spcPts val="0"/>
              </a:spcAft>
              <a:buSzPts val="2800"/>
              <a:buChar char="❖"/>
            </a:pPr>
            <a:r>
              <a:rPr lang="en-GB"/>
              <a:t>They are regularly reviewed, and can be found online: </a:t>
            </a:r>
            <a:r>
              <a:rPr lang="en-GB" u="sng">
                <a:solidFill>
                  <a:schemeClr val="hlink"/>
                </a:solidFill>
                <a:hlinkClick r:id="rId3"/>
              </a:rPr>
              <a:t>https://ceos.org/ourwork/workinggroups/wgiss/documents/</a:t>
            </a:r>
            <a:r>
              <a:rPr lang="en-GB"/>
              <a:t> </a:t>
            </a:r>
            <a:endParaRPr/>
          </a:p>
          <a:p>
            <a:pPr indent="-482600" lvl="0" marL="609600" rtl="0" algn="l">
              <a:lnSpc>
                <a:spcPct val="115000"/>
              </a:lnSpc>
              <a:spcBef>
                <a:spcPts val="1300"/>
              </a:spcBef>
              <a:spcAft>
                <a:spcPts val="1300"/>
              </a:spcAft>
              <a:buSzPts val="2800"/>
              <a:buChar char="❖"/>
            </a:pPr>
            <a:r>
              <a:rPr lang="en-GB"/>
              <a:t>WGISS has transitioned to using GitHub to develop best practices in collaboration with the community </a:t>
            </a:r>
            <a:r>
              <a:rPr lang="en-GB" u="sng">
                <a:solidFill>
                  <a:schemeClr val="hlink"/>
                </a:solidFill>
                <a:hlinkClick r:id="rId4"/>
              </a:rPr>
              <a:t>https://github.com/ceos-org</a:t>
            </a:r>
            <a:r>
              <a:rPr lang="en-GB"/>
              <a:t> </a:t>
            </a:r>
            <a:endParaRPr/>
          </a:p>
        </p:txBody>
      </p:sp>
      <p:sp>
        <p:nvSpPr>
          <p:cNvPr id="1752" name="Google Shape;1752;p205"/>
          <p:cNvSpPr txBox="1"/>
          <p:nvPr>
            <p:ph type="title"/>
          </p:nvPr>
        </p:nvSpPr>
        <p:spPr>
          <a:xfrm>
            <a:off x="176048" y="175939"/>
            <a:ext cx="93867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WGISS Best Practices</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6" name="Shape 1756"/>
        <p:cNvGrpSpPr/>
        <p:nvPr/>
      </p:nvGrpSpPr>
      <p:grpSpPr>
        <a:xfrm>
          <a:off x="0" y="0"/>
          <a:ext cx="0" cy="0"/>
          <a:chOff x="0" y="0"/>
          <a:chExt cx="0" cy="0"/>
        </a:xfrm>
      </p:grpSpPr>
      <p:sp>
        <p:nvSpPr>
          <p:cNvPr id="1757" name="Google Shape;1757;p206"/>
          <p:cNvSpPr txBox="1"/>
          <p:nvPr>
            <p:ph idx="1" type="body"/>
          </p:nvPr>
        </p:nvSpPr>
        <p:spPr>
          <a:xfrm>
            <a:off x="286300" y="1204267"/>
            <a:ext cx="8233200" cy="4662900"/>
          </a:xfrm>
          <a:prstGeom prst="rect">
            <a:avLst/>
          </a:prstGeom>
        </p:spPr>
        <p:txBody>
          <a:bodyPr anchorCtr="0" anchor="t" bIns="45700" lIns="91425" spcFirstLastPara="1" rIns="91425" wrap="square" tIns="45700">
            <a:noAutofit/>
          </a:bodyPr>
          <a:lstStyle/>
          <a:p>
            <a:pPr indent="-450850" lvl="0" marL="609600" rtl="0" algn="l">
              <a:lnSpc>
                <a:spcPct val="115000"/>
              </a:lnSpc>
              <a:spcBef>
                <a:spcPts val="1100"/>
              </a:spcBef>
              <a:spcAft>
                <a:spcPts val="0"/>
              </a:spcAft>
              <a:buSzPts val="2300"/>
              <a:buChar char="❖"/>
            </a:pPr>
            <a:r>
              <a:rPr lang="en-GB" sz="2300"/>
              <a:t>The </a:t>
            </a:r>
            <a:r>
              <a:rPr b="1" lang="en-GB" sz="2300"/>
              <a:t>CEOS Interoperability Handbook </a:t>
            </a:r>
            <a:r>
              <a:rPr lang="en-GB" sz="2300"/>
              <a:t>was endorsed at CEOS Plenary 2025</a:t>
            </a:r>
            <a:endParaRPr sz="2300"/>
          </a:p>
          <a:p>
            <a:pPr indent="-450850" lvl="0" marL="609600" rtl="0" algn="l">
              <a:lnSpc>
                <a:spcPct val="115000"/>
              </a:lnSpc>
              <a:spcBef>
                <a:spcPts val="1300"/>
              </a:spcBef>
              <a:spcAft>
                <a:spcPts val="0"/>
              </a:spcAft>
              <a:buSzPts val="2300"/>
              <a:buChar char="❖"/>
            </a:pPr>
            <a:r>
              <a:rPr lang="en-GB" sz="2300"/>
              <a:t>Provides 76 recommendations over fiver factors, to help data providers increase the interoperability of their products</a:t>
            </a:r>
            <a:endParaRPr sz="2300"/>
          </a:p>
          <a:p>
            <a:pPr indent="-450850" lvl="0" marL="609600" rtl="0" algn="l">
              <a:lnSpc>
                <a:spcPct val="115000"/>
              </a:lnSpc>
              <a:spcBef>
                <a:spcPts val="1300"/>
              </a:spcBef>
              <a:spcAft>
                <a:spcPts val="0"/>
              </a:spcAft>
              <a:buSzPts val="2300"/>
              <a:buChar char="❖"/>
            </a:pPr>
            <a:r>
              <a:rPr lang="en-GB" sz="2300"/>
              <a:t>Next steps are to develop an accompanying Maturity Matrix for self-assessment, as well as demonstrators to show the power of interoperable data. </a:t>
            </a:r>
            <a:endParaRPr sz="2300"/>
          </a:p>
          <a:p>
            <a:pPr indent="-450850" lvl="0" marL="609600" rtl="0" algn="l">
              <a:lnSpc>
                <a:spcPct val="115000"/>
              </a:lnSpc>
              <a:spcBef>
                <a:spcPts val="1300"/>
              </a:spcBef>
              <a:spcAft>
                <a:spcPts val="0"/>
              </a:spcAft>
              <a:buSzPts val="2300"/>
              <a:buChar char="❖"/>
            </a:pPr>
            <a:r>
              <a:rPr lang="en-GB" sz="2300"/>
              <a:t>Find the Handbook on GitHub:</a:t>
            </a:r>
            <a:endParaRPr sz="2300"/>
          </a:p>
          <a:p>
            <a:pPr indent="0" lvl="0" marL="0" rtl="0" algn="l">
              <a:lnSpc>
                <a:spcPct val="115000"/>
              </a:lnSpc>
              <a:spcBef>
                <a:spcPts val="1300"/>
              </a:spcBef>
              <a:spcAft>
                <a:spcPts val="1300"/>
              </a:spcAft>
              <a:buNone/>
            </a:pPr>
            <a:r>
              <a:rPr lang="en-GB" sz="2300" u="sng">
                <a:solidFill>
                  <a:schemeClr val="hlink"/>
                </a:solidFill>
                <a:hlinkClick r:id="rId3"/>
              </a:rPr>
              <a:t>https://github.com/ceos-org/interoperability-handbook</a:t>
            </a:r>
            <a:r>
              <a:rPr lang="en-GB" sz="2300"/>
              <a:t> </a:t>
            </a:r>
            <a:endParaRPr sz="2300"/>
          </a:p>
        </p:txBody>
      </p:sp>
      <p:sp>
        <p:nvSpPr>
          <p:cNvPr id="1758" name="Google Shape;1758;p206"/>
          <p:cNvSpPr txBox="1"/>
          <p:nvPr>
            <p:ph type="title"/>
          </p:nvPr>
        </p:nvSpPr>
        <p:spPr>
          <a:xfrm>
            <a:off x="176048" y="175939"/>
            <a:ext cx="93867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Current Work: Interoperability</a:t>
            </a:r>
            <a:endParaRPr/>
          </a:p>
        </p:txBody>
      </p:sp>
      <p:pic>
        <p:nvPicPr>
          <p:cNvPr id="1759" name="Google Shape;1759;p206"/>
          <p:cNvPicPr preferRelativeResize="0"/>
          <p:nvPr/>
        </p:nvPicPr>
        <p:blipFill rotWithShape="1">
          <a:blip r:embed="rId4">
            <a:alphaModFix/>
          </a:blip>
          <a:srcRect b="0" l="31012" r="29280" t="0"/>
          <a:stretch/>
        </p:blipFill>
        <p:spPr>
          <a:xfrm>
            <a:off x="8815299" y="1119633"/>
            <a:ext cx="3252331" cy="5300901"/>
          </a:xfrm>
          <a:prstGeom prst="rect">
            <a:avLst/>
          </a:prstGeom>
          <a:noFill/>
          <a:ln>
            <a:noFill/>
          </a:ln>
          <a:effectLst>
            <a:outerShdw blurRad="76200" rotWithShape="0" algn="bl" dir="5400000" dist="25400">
              <a:srgbClr val="000000">
                <a:alpha val="50000"/>
              </a:srgbClr>
            </a:outerShdw>
          </a:effectLst>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3" name="Shape 1763"/>
        <p:cNvGrpSpPr/>
        <p:nvPr/>
      </p:nvGrpSpPr>
      <p:grpSpPr>
        <a:xfrm>
          <a:off x="0" y="0"/>
          <a:ext cx="0" cy="0"/>
          <a:chOff x="0" y="0"/>
          <a:chExt cx="0" cy="0"/>
        </a:xfrm>
      </p:grpSpPr>
      <p:sp>
        <p:nvSpPr>
          <p:cNvPr id="1764" name="Google Shape;1764;p207"/>
          <p:cNvSpPr txBox="1"/>
          <p:nvPr>
            <p:ph idx="1" type="body"/>
          </p:nvPr>
        </p:nvSpPr>
        <p:spPr>
          <a:xfrm>
            <a:off x="176033" y="1362833"/>
            <a:ext cx="5801700" cy="4662900"/>
          </a:xfrm>
          <a:prstGeom prst="rect">
            <a:avLst/>
          </a:prstGeom>
        </p:spPr>
        <p:txBody>
          <a:bodyPr anchorCtr="0" anchor="t" bIns="45700" lIns="91425" spcFirstLastPara="1" rIns="91425" wrap="square" tIns="45700">
            <a:noAutofit/>
          </a:bodyPr>
          <a:lstStyle/>
          <a:p>
            <a:pPr indent="-438150" lvl="0" marL="609600" rtl="0" algn="l">
              <a:lnSpc>
                <a:spcPct val="115000"/>
              </a:lnSpc>
              <a:spcBef>
                <a:spcPts val="1300"/>
              </a:spcBef>
              <a:spcAft>
                <a:spcPts val="0"/>
              </a:spcAft>
              <a:buSzPts val="2100"/>
              <a:buChar char="❖"/>
            </a:pPr>
            <a:r>
              <a:rPr lang="en-GB" sz="2100"/>
              <a:t>WGISS Connected Data Assets provide a single entry point for CEOS Agency data, through OpenSearch and STAC catalogs.</a:t>
            </a:r>
            <a:endParaRPr sz="2100"/>
          </a:p>
          <a:p>
            <a:pPr indent="-438150" lvl="1" marL="1219200" rtl="0" algn="l">
              <a:lnSpc>
                <a:spcPct val="115000"/>
              </a:lnSpc>
              <a:spcBef>
                <a:spcPts val="1300"/>
              </a:spcBef>
              <a:spcAft>
                <a:spcPts val="0"/>
              </a:spcAft>
              <a:buSzPts val="2100"/>
              <a:buChar char="▪"/>
            </a:pPr>
            <a:r>
              <a:rPr lang="en-GB" sz="2100"/>
              <a:t>Federated Earth Observation (FedEO) missions access: </a:t>
            </a:r>
            <a:r>
              <a:rPr lang="en-GB" sz="2100" u="sng">
                <a:solidFill>
                  <a:schemeClr val="hlink"/>
                </a:solidFill>
                <a:hlinkClick r:id="rId3"/>
              </a:rPr>
              <a:t>More information</a:t>
            </a:r>
            <a:endParaRPr sz="2100"/>
          </a:p>
          <a:p>
            <a:pPr indent="-438150" lvl="1" marL="1219200" rtl="0" algn="l">
              <a:lnSpc>
                <a:spcPct val="115000"/>
              </a:lnSpc>
              <a:spcBef>
                <a:spcPts val="1300"/>
              </a:spcBef>
              <a:spcAft>
                <a:spcPts val="0"/>
              </a:spcAft>
              <a:buSzPts val="2100"/>
              <a:buChar char="▪"/>
            </a:pPr>
            <a:r>
              <a:rPr lang="en-GB" sz="2100"/>
              <a:t>International Directory Network (IDN): </a:t>
            </a:r>
            <a:r>
              <a:rPr lang="en-GB" sz="2100" u="sng">
                <a:solidFill>
                  <a:schemeClr val="hlink"/>
                </a:solidFill>
                <a:hlinkClick r:id="rId4"/>
              </a:rPr>
              <a:t>More information</a:t>
            </a:r>
            <a:endParaRPr sz="2100"/>
          </a:p>
          <a:p>
            <a:pPr indent="-438150" lvl="1" marL="1219200" rtl="0" algn="l">
              <a:lnSpc>
                <a:spcPct val="115000"/>
              </a:lnSpc>
              <a:spcBef>
                <a:spcPts val="1300"/>
              </a:spcBef>
              <a:spcAft>
                <a:spcPts val="0"/>
              </a:spcAft>
              <a:buSzPts val="2100"/>
              <a:buChar char="▪"/>
            </a:pPr>
            <a:r>
              <a:rPr lang="en-GB" sz="2100"/>
              <a:t>CEOS WGISS Integrated Catalog (CWIC): </a:t>
            </a:r>
            <a:r>
              <a:rPr lang="en-GB" sz="2100" u="sng">
                <a:solidFill>
                  <a:schemeClr val="hlink"/>
                </a:solidFill>
                <a:hlinkClick r:id="rId5"/>
              </a:rPr>
              <a:t>More information</a:t>
            </a:r>
            <a:endParaRPr sz="2100"/>
          </a:p>
        </p:txBody>
      </p:sp>
      <p:sp>
        <p:nvSpPr>
          <p:cNvPr id="1765" name="Google Shape;1765;p207"/>
          <p:cNvSpPr txBox="1"/>
          <p:nvPr>
            <p:ph type="title"/>
          </p:nvPr>
        </p:nvSpPr>
        <p:spPr>
          <a:xfrm>
            <a:off x="176048" y="175939"/>
            <a:ext cx="93867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WGISS Connected Data Assets</a:t>
            </a:r>
            <a:endParaRPr/>
          </a:p>
        </p:txBody>
      </p:sp>
      <p:pic>
        <p:nvPicPr>
          <p:cNvPr id="1766" name="Google Shape;1766;p207"/>
          <p:cNvPicPr preferRelativeResize="0"/>
          <p:nvPr/>
        </p:nvPicPr>
        <p:blipFill>
          <a:blip r:embed="rId6">
            <a:alphaModFix/>
          </a:blip>
          <a:stretch>
            <a:fillRect/>
          </a:stretch>
        </p:blipFill>
        <p:spPr>
          <a:xfrm>
            <a:off x="6194433" y="1525739"/>
            <a:ext cx="5807968" cy="4031745"/>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0" name="Shape 1770"/>
        <p:cNvGrpSpPr/>
        <p:nvPr/>
      </p:nvGrpSpPr>
      <p:grpSpPr>
        <a:xfrm>
          <a:off x="0" y="0"/>
          <a:ext cx="0" cy="0"/>
          <a:chOff x="0" y="0"/>
          <a:chExt cx="0" cy="0"/>
        </a:xfrm>
      </p:grpSpPr>
      <p:sp>
        <p:nvSpPr>
          <p:cNvPr id="1771" name="Google Shape;1771;p208"/>
          <p:cNvSpPr txBox="1"/>
          <p:nvPr>
            <p:ph idx="1" type="body"/>
          </p:nvPr>
        </p:nvSpPr>
        <p:spPr>
          <a:xfrm>
            <a:off x="285100" y="1255233"/>
            <a:ext cx="6113100" cy="4662900"/>
          </a:xfrm>
          <a:prstGeom prst="rect">
            <a:avLst/>
          </a:prstGeom>
        </p:spPr>
        <p:txBody>
          <a:bodyPr anchorCtr="0" anchor="t" bIns="45700" lIns="91425" spcFirstLastPara="1" rIns="91425" wrap="square" tIns="45700">
            <a:noAutofit/>
          </a:bodyPr>
          <a:lstStyle/>
          <a:p>
            <a:pPr indent="-463550" lvl="0" marL="609600" rtl="0" algn="l">
              <a:lnSpc>
                <a:spcPct val="115000"/>
              </a:lnSpc>
              <a:spcBef>
                <a:spcPts val="1300"/>
              </a:spcBef>
              <a:spcAft>
                <a:spcPts val="0"/>
              </a:spcAft>
              <a:buSzPts val="2500"/>
              <a:buChar char="❖"/>
            </a:pPr>
            <a:r>
              <a:rPr lang="en-GB" sz="2500"/>
              <a:t>The “Data Loss Prevention” procedure aims at preventing, or at least minimizing, the loss of EO space data.</a:t>
            </a:r>
            <a:endParaRPr sz="2500"/>
          </a:p>
          <a:p>
            <a:pPr indent="-463550" lvl="0" marL="609600" rtl="0" algn="l">
              <a:lnSpc>
                <a:spcPct val="115000"/>
              </a:lnSpc>
              <a:spcBef>
                <a:spcPts val="1300"/>
              </a:spcBef>
              <a:spcAft>
                <a:spcPts val="0"/>
              </a:spcAft>
              <a:buSzPts val="2500"/>
              <a:buChar char="❖"/>
            </a:pPr>
            <a:r>
              <a:rPr lang="en-GB" sz="2500"/>
              <a:t>Organizations intending, for whatever reason, to purge an EO dataset, should first apply the procedure to trigger a possible transfer of preservation responsibility to another interested entity</a:t>
            </a:r>
            <a:endParaRPr sz="2500"/>
          </a:p>
        </p:txBody>
      </p:sp>
      <p:sp>
        <p:nvSpPr>
          <p:cNvPr id="1772" name="Google Shape;1772;p208"/>
          <p:cNvSpPr txBox="1"/>
          <p:nvPr>
            <p:ph type="title"/>
          </p:nvPr>
        </p:nvSpPr>
        <p:spPr>
          <a:xfrm>
            <a:off x="176048" y="175939"/>
            <a:ext cx="93867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Data Loss Prevention Procedure</a:t>
            </a:r>
            <a:endParaRPr/>
          </a:p>
        </p:txBody>
      </p:sp>
      <p:pic>
        <p:nvPicPr>
          <p:cNvPr id="1773" name="Google Shape;1773;p208"/>
          <p:cNvPicPr preferRelativeResize="0"/>
          <p:nvPr/>
        </p:nvPicPr>
        <p:blipFill>
          <a:blip r:embed="rId3">
            <a:alphaModFix/>
          </a:blip>
          <a:stretch>
            <a:fillRect/>
          </a:stretch>
        </p:blipFill>
        <p:spPr>
          <a:xfrm>
            <a:off x="6857866" y="1772233"/>
            <a:ext cx="4830233" cy="3628800"/>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7" name="Shape 1777"/>
        <p:cNvGrpSpPr/>
        <p:nvPr/>
      </p:nvGrpSpPr>
      <p:grpSpPr>
        <a:xfrm>
          <a:off x="0" y="0"/>
          <a:ext cx="0" cy="0"/>
          <a:chOff x="0" y="0"/>
          <a:chExt cx="0" cy="0"/>
        </a:xfrm>
      </p:grpSpPr>
      <p:sp>
        <p:nvSpPr>
          <p:cNvPr id="1778" name="Google Shape;1778;p209"/>
          <p:cNvSpPr txBox="1"/>
          <p:nvPr>
            <p:ph idx="1" type="body"/>
          </p:nvPr>
        </p:nvSpPr>
        <p:spPr>
          <a:xfrm>
            <a:off x="48725" y="1097600"/>
            <a:ext cx="5113500" cy="5182500"/>
          </a:xfrm>
          <a:prstGeom prst="rect">
            <a:avLst/>
          </a:prstGeom>
        </p:spPr>
        <p:txBody>
          <a:bodyPr anchorCtr="0" anchor="t" bIns="45700" lIns="91425" spcFirstLastPara="1" rIns="91425" wrap="square" tIns="45700">
            <a:noAutofit/>
          </a:bodyPr>
          <a:lstStyle/>
          <a:p>
            <a:pPr indent="-431800" lvl="0" marL="609600" rtl="0" algn="l">
              <a:lnSpc>
                <a:spcPct val="115000"/>
              </a:lnSpc>
              <a:spcBef>
                <a:spcPts val="0"/>
              </a:spcBef>
              <a:spcAft>
                <a:spcPts val="0"/>
              </a:spcAft>
              <a:buSzPts val="2000"/>
              <a:buChar char="❖"/>
            </a:pPr>
            <a:r>
              <a:rPr lang="en-GB" sz="2000"/>
              <a:t>WGISS is leading an international effort to gather and restore historical data from the AVHRR instruments flown onboard the NOAA &amp; MetOP satellites</a:t>
            </a:r>
            <a:endParaRPr sz="2000"/>
          </a:p>
          <a:p>
            <a:pPr indent="-431800" lvl="0" marL="609600" rtl="0" algn="l">
              <a:lnSpc>
                <a:spcPct val="115000"/>
              </a:lnSpc>
              <a:spcBef>
                <a:spcPts val="1300"/>
              </a:spcBef>
              <a:spcAft>
                <a:spcPts val="0"/>
              </a:spcAft>
              <a:buSzPts val="2000"/>
              <a:buChar char="❖"/>
            </a:pPr>
            <a:r>
              <a:rPr lang="en-GB" sz="2000"/>
              <a:t>This was in response to a request from the community</a:t>
            </a:r>
            <a:endParaRPr sz="2000"/>
          </a:p>
          <a:p>
            <a:pPr indent="-431800" lvl="0" marL="609600" rtl="0" algn="l">
              <a:lnSpc>
                <a:spcPct val="115000"/>
              </a:lnSpc>
              <a:spcBef>
                <a:spcPts val="1300"/>
              </a:spcBef>
              <a:spcAft>
                <a:spcPts val="0"/>
              </a:spcAft>
              <a:buSzPts val="2000"/>
              <a:buChar char="❖"/>
            </a:pPr>
            <a:r>
              <a:rPr lang="en-GB" sz="2000"/>
              <a:t>The goal is to create Fundamental </a:t>
            </a:r>
            <a:r>
              <a:rPr lang="en-GB" sz="2000"/>
              <a:t>Climate Data Record</a:t>
            </a:r>
            <a:r>
              <a:rPr lang="en-GB" sz="2000"/>
              <a:t>s from AVHRR measurements</a:t>
            </a:r>
            <a:endParaRPr sz="2000"/>
          </a:p>
          <a:p>
            <a:pPr indent="-431800" lvl="0" marL="609600" rtl="0" algn="l">
              <a:lnSpc>
                <a:spcPct val="115000"/>
              </a:lnSpc>
              <a:spcBef>
                <a:spcPts val="1300"/>
              </a:spcBef>
              <a:spcAft>
                <a:spcPts val="1300"/>
              </a:spcAft>
              <a:buSzPts val="2000"/>
              <a:buChar char="❖"/>
            </a:pPr>
            <a:r>
              <a:rPr lang="en-GB" sz="2000"/>
              <a:t>Creating a consistent global dataset spanning 40+ years </a:t>
            </a:r>
            <a:endParaRPr sz="2000"/>
          </a:p>
        </p:txBody>
      </p:sp>
      <p:sp>
        <p:nvSpPr>
          <p:cNvPr id="1779" name="Google Shape;1779;p209"/>
          <p:cNvSpPr txBox="1"/>
          <p:nvPr>
            <p:ph type="title"/>
          </p:nvPr>
        </p:nvSpPr>
        <p:spPr>
          <a:xfrm>
            <a:off x="176050" y="175950"/>
            <a:ext cx="104916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sz="3900"/>
              <a:t>Current Work: AVHRR Data Recovery</a:t>
            </a:r>
            <a:endParaRPr sz="3900"/>
          </a:p>
        </p:txBody>
      </p:sp>
      <p:pic>
        <p:nvPicPr>
          <p:cNvPr id="1780" name="Google Shape;1780;p209"/>
          <p:cNvPicPr preferRelativeResize="0"/>
          <p:nvPr/>
        </p:nvPicPr>
        <p:blipFill>
          <a:blip r:embed="rId3">
            <a:alphaModFix/>
          </a:blip>
          <a:stretch>
            <a:fillRect/>
          </a:stretch>
        </p:blipFill>
        <p:spPr>
          <a:xfrm>
            <a:off x="5162467" y="1838416"/>
            <a:ext cx="6953601" cy="3394500"/>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4" name="Shape 1784"/>
        <p:cNvGrpSpPr/>
        <p:nvPr/>
      </p:nvGrpSpPr>
      <p:grpSpPr>
        <a:xfrm>
          <a:off x="0" y="0"/>
          <a:ext cx="0" cy="0"/>
          <a:chOff x="0" y="0"/>
          <a:chExt cx="0" cy="0"/>
        </a:xfrm>
      </p:grpSpPr>
      <p:sp>
        <p:nvSpPr>
          <p:cNvPr id="1785" name="Google Shape;1785;p210"/>
          <p:cNvSpPr txBox="1"/>
          <p:nvPr>
            <p:ph idx="1" type="body"/>
          </p:nvPr>
        </p:nvSpPr>
        <p:spPr>
          <a:xfrm>
            <a:off x="176033" y="1245467"/>
            <a:ext cx="7777500" cy="4662900"/>
          </a:xfrm>
          <a:prstGeom prst="rect">
            <a:avLst/>
          </a:prstGeom>
        </p:spPr>
        <p:txBody>
          <a:bodyPr anchorCtr="0" anchor="t" bIns="45700" lIns="91425" spcFirstLastPara="1" rIns="91425" wrap="square" tIns="45700">
            <a:noAutofit/>
          </a:bodyPr>
          <a:lstStyle/>
          <a:p>
            <a:pPr indent="-438150" lvl="0" marL="609600" rtl="0" algn="l">
              <a:lnSpc>
                <a:spcPct val="115000"/>
              </a:lnSpc>
              <a:spcBef>
                <a:spcPts val="1300"/>
              </a:spcBef>
              <a:spcAft>
                <a:spcPts val="0"/>
              </a:spcAft>
              <a:buSzPts val="2100"/>
              <a:buChar char="❖"/>
            </a:pPr>
            <a:r>
              <a:rPr lang="en-GB" sz="2100"/>
              <a:t>Software preservation is important to maintain the maximum value of the satellite data, including for re-analysis. </a:t>
            </a:r>
            <a:endParaRPr sz="2100"/>
          </a:p>
          <a:p>
            <a:pPr indent="-438150" lvl="0" marL="609600" rtl="0" algn="l">
              <a:lnSpc>
                <a:spcPct val="115000"/>
              </a:lnSpc>
              <a:spcBef>
                <a:spcPts val="1300"/>
              </a:spcBef>
              <a:spcAft>
                <a:spcPts val="0"/>
              </a:spcAft>
              <a:buSzPts val="2100"/>
              <a:buChar char="❖"/>
            </a:pPr>
            <a:r>
              <a:rPr lang="en-GB" sz="2100"/>
              <a:t>A white paper is in development to assist data/software managers to ensure the long-term preservation of EO missions and data related software</a:t>
            </a:r>
            <a:endParaRPr sz="2100"/>
          </a:p>
          <a:p>
            <a:pPr indent="-438150" lvl="0" marL="609600" rtl="0" algn="l">
              <a:lnSpc>
                <a:spcPct val="115000"/>
              </a:lnSpc>
              <a:spcBef>
                <a:spcPts val="1300"/>
              </a:spcBef>
              <a:spcAft>
                <a:spcPts val="0"/>
              </a:spcAft>
              <a:buSzPts val="2100"/>
              <a:buChar char="❖"/>
            </a:pPr>
            <a:r>
              <a:rPr lang="en-GB" sz="2100"/>
              <a:t>Will explore:</a:t>
            </a:r>
            <a:endParaRPr sz="2100"/>
          </a:p>
          <a:p>
            <a:pPr indent="-412750" lvl="1" marL="914400" rtl="0" algn="l">
              <a:lnSpc>
                <a:spcPct val="115000"/>
              </a:lnSpc>
              <a:spcBef>
                <a:spcPts val="1300"/>
              </a:spcBef>
              <a:spcAft>
                <a:spcPts val="0"/>
              </a:spcAft>
              <a:buSzPts val="1700"/>
              <a:buChar char="▪"/>
            </a:pPr>
            <a:r>
              <a:rPr lang="en-GB" sz="1700"/>
              <a:t>Collection of software, documents and knowledge</a:t>
            </a:r>
            <a:endParaRPr sz="1700"/>
          </a:p>
          <a:p>
            <a:pPr indent="-412750" lvl="1" marL="914400" rtl="0" algn="l">
              <a:lnSpc>
                <a:spcPct val="115000"/>
              </a:lnSpc>
              <a:spcBef>
                <a:spcPts val="1300"/>
              </a:spcBef>
              <a:spcAft>
                <a:spcPts val="0"/>
              </a:spcAft>
              <a:buSzPts val="1700"/>
              <a:buChar char="▪"/>
            </a:pPr>
            <a:r>
              <a:rPr lang="en-GB" sz="1700"/>
              <a:t>Preservation, in a complete and robust manner, ensuring redundancy</a:t>
            </a:r>
            <a:endParaRPr sz="1700"/>
          </a:p>
          <a:p>
            <a:pPr indent="-412750" lvl="1" marL="914400" rtl="0" algn="l">
              <a:lnSpc>
                <a:spcPct val="115000"/>
              </a:lnSpc>
              <a:spcBef>
                <a:spcPts val="1300"/>
              </a:spcBef>
              <a:spcAft>
                <a:spcPts val="0"/>
              </a:spcAft>
              <a:buSzPts val="1700"/>
              <a:buChar char="▪"/>
            </a:pPr>
            <a:r>
              <a:rPr lang="en-GB" sz="1700"/>
              <a:t>Sharing software in an accessible, open and persistent way. </a:t>
            </a:r>
            <a:endParaRPr sz="1700"/>
          </a:p>
        </p:txBody>
      </p:sp>
      <p:sp>
        <p:nvSpPr>
          <p:cNvPr id="1786" name="Google Shape;1786;p210"/>
          <p:cNvSpPr txBox="1"/>
          <p:nvPr>
            <p:ph type="title"/>
          </p:nvPr>
        </p:nvSpPr>
        <p:spPr>
          <a:xfrm>
            <a:off x="176048" y="175939"/>
            <a:ext cx="93867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sz="3900"/>
              <a:t>Current Work: Software Preservation</a:t>
            </a:r>
            <a:endParaRPr sz="3900"/>
          </a:p>
        </p:txBody>
      </p:sp>
      <p:pic>
        <p:nvPicPr>
          <p:cNvPr id="1787" name="Google Shape;1787;p210"/>
          <p:cNvPicPr preferRelativeResize="0"/>
          <p:nvPr/>
        </p:nvPicPr>
        <p:blipFill rotWithShape="1">
          <a:blip r:embed="rId3">
            <a:alphaModFix/>
          </a:blip>
          <a:srcRect b="0" l="1968" r="2957" t="0"/>
          <a:stretch/>
        </p:blipFill>
        <p:spPr>
          <a:xfrm>
            <a:off x="8422400" y="2166600"/>
            <a:ext cx="3400266" cy="2524800"/>
          </a:xfrm>
          <a:prstGeom prst="rect">
            <a:avLst/>
          </a:prstGeom>
          <a:noFill/>
          <a:ln cap="flat" cmpd="sng" w="16925">
            <a:solidFill>
              <a:srgbClr val="000000"/>
            </a:solidFill>
            <a:prstDash val="solid"/>
            <a:miter lim="8000"/>
            <a:headEnd len="sm" w="sm" type="none"/>
            <a:tailEnd len="sm" w="sm" type="none"/>
          </a:ln>
        </p:spPr>
      </p:pic>
      <p:sp>
        <p:nvSpPr>
          <p:cNvPr id="1788" name="Google Shape;1788;p210"/>
          <p:cNvSpPr txBox="1"/>
          <p:nvPr/>
        </p:nvSpPr>
        <p:spPr>
          <a:xfrm>
            <a:off x="8097533" y="4691400"/>
            <a:ext cx="4050000" cy="446400"/>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i="1" lang="en-GB" sz="1300">
                <a:latin typeface="Montserrat"/>
                <a:ea typeface="Montserrat"/>
                <a:cs typeface="Montserrat"/>
                <a:sym typeface="Montserrat"/>
              </a:rPr>
              <a:t>ESA’s Heritage Software Hub (HESH)</a:t>
            </a:r>
            <a:endParaRPr i="1" sz="1300">
              <a:latin typeface="Montserrat"/>
              <a:ea typeface="Montserrat"/>
              <a:cs typeface="Montserrat"/>
              <a:sym typeface="Montserrat"/>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2" name="Shape 1792"/>
        <p:cNvGrpSpPr/>
        <p:nvPr/>
      </p:nvGrpSpPr>
      <p:grpSpPr>
        <a:xfrm>
          <a:off x="0" y="0"/>
          <a:ext cx="0" cy="0"/>
          <a:chOff x="0" y="0"/>
          <a:chExt cx="0" cy="0"/>
        </a:xfrm>
      </p:grpSpPr>
      <p:sp>
        <p:nvSpPr>
          <p:cNvPr id="1793" name="Google Shape;1793;p211"/>
          <p:cNvSpPr txBox="1"/>
          <p:nvPr>
            <p:ph idx="1" type="body"/>
          </p:nvPr>
        </p:nvSpPr>
        <p:spPr>
          <a:xfrm>
            <a:off x="324233" y="1558533"/>
            <a:ext cx="11495700" cy="4662900"/>
          </a:xfrm>
          <a:prstGeom prst="rect">
            <a:avLst/>
          </a:prstGeom>
        </p:spPr>
        <p:txBody>
          <a:bodyPr anchorCtr="0" anchor="t" bIns="45700" lIns="91425" spcFirstLastPara="1" rIns="91425" wrap="square" tIns="45700">
            <a:noAutofit/>
          </a:bodyPr>
          <a:lstStyle/>
          <a:p>
            <a:pPr indent="-482600" lvl="0" marL="609600" rtl="0" algn="l">
              <a:lnSpc>
                <a:spcPct val="115000"/>
              </a:lnSpc>
              <a:spcBef>
                <a:spcPts val="1100"/>
              </a:spcBef>
              <a:spcAft>
                <a:spcPts val="0"/>
              </a:spcAft>
              <a:buSzPts val="2800"/>
              <a:buChar char="❖"/>
            </a:pPr>
            <a:r>
              <a:rPr lang="en-GB"/>
              <a:t>WGISS has developed a ‘living’ white paper summarising CEOS Agency activities relating to artificial intelligence &amp; machine learning</a:t>
            </a:r>
            <a:endParaRPr/>
          </a:p>
          <a:p>
            <a:pPr indent="-482600" lvl="0" marL="609600" rtl="0" algn="l">
              <a:lnSpc>
                <a:spcPct val="115000"/>
              </a:lnSpc>
              <a:spcBef>
                <a:spcPts val="1300"/>
              </a:spcBef>
              <a:spcAft>
                <a:spcPts val="0"/>
              </a:spcAft>
              <a:buSzPts val="2800"/>
              <a:buChar char="❖"/>
            </a:pPr>
            <a:r>
              <a:rPr lang="en-GB"/>
              <a:t>The White Paper is open for contributions and comments on the </a:t>
            </a:r>
            <a:r>
              <a:rPr lang="en-GB" u="sng">
                <a:solidFill>
                  <a:schemeClr val="hlink"/>
                </a:solidFill>
                <a:hlinkClick r:id="rId3"/>
              </a:rPr>
              <a:t>repository</a:t>
            </a:r>
            <a:endParaRPr/>
          </a:p>
          <a:p>
            <a:pPr indent="0" lvl="0" marL="0" rtl="0" algn="l">
              <a:lnSpc>
                <a:spcPct val="115000"/>
              </a:lnSpc>
              <a:spcBef>
                <a:spcPts val="1300"/>
              </a:spcBef>
              <a:spcAft>
                <a:spcPts val="1300"/>
              </a:spcAft>
              <a:buNone/>
            </a:pPr>
            <a:r>
              <a:t/>
            </a:r>
            <a:endParaRPr/>
          </a:p>
        </p:txBody>
      </p:sp>
      <p:sp>
        <p:nvSpPr>
          <p:cNvPr id="1794" name="Google Shape;1794;p211"/>
          <p:cNvSpPr txBox="1"/>
          <p:nvPr>
            <p:ph type="title"/>
          </p:nvPr>
        </p:nvSpPr>
        <p:spPr>
          <a:xfrm>
            <a:off x="176048" y="175939"/>
            <a:ext cx="93867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Current Work: AI/ML</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8" name="Shape 1798"/>
        <p:cNvGrpSpPr/>
        <p:nvPr/>
      </p:nvGrpSpPr>
      <p:grpSpPr>
        <a:xfrm>
          <a:off x="0" y="0"/>
          <a:ext cx="0" cy="0"/>
          <a:chOff x="0" y="0"/>
          <a:chExt cx="0" cy="0"/>
        </a:xfrm>
      </p:grpSpPr>
      <p:sp>
        <p:nvSpPr>
          <p:cNvPr id="1799" name="Google Shape;1799;p212"/>
          <p:cNvSpPr txBox="1"/>
          <p:nvPr>
            <p:ph idx="1" type="body"/>
          </p:nvPr>
        </p:nvSpPr>
        <p:spPr>
          <a:xfrm>
            <a:off x="324233" y="1558533"/>
            <a:ext cx="6142500" cy="4662900"/>
          </a:xfrm>
          <a:prstGeom prst="rect">
            <a:avLst/>
          </a:prstGeom>
        </p:spPr>
        <p:txBody>
          <a:bodyPr anchorCtr="0" anchor="t" bIns="45700" lIns="91425" spcFirstLastPara="1" rIns="91425" wrap="square" tIns="45700">
            <a:noAutofit/>
          </a:bodyPr>
          <a:lstStyle/>
          <a:p>
            <a:pPr indent="-482600" lvl="0" marL="609600" rtl="0" algn="l">
              <a:lnSpc>
                <a:spcPct val="115000"/>
              </a:lnSpc>
              <a:spcBef>
                <a:spcPts val="1300"/>
              </a:spcBef>
              <a:spcAft>
                <a:spcPts val="0"/>
              </a:spcAft>
              <a:buSzPts val="2800"/>
              <a:buChar char="❖"/>
            </a:pPr>
            <a:r>
              <a:rPr lang="en-GB"/>
              <a:t>Developing a white paper exploring the data, technologies and techniques used to create Digital Twins</a:t>
            </a:r>
            <a:endParaRPr/>
          </a:p>
          <a:p>
            <a:pPr indent="-482600" lvl="0" marL="609600" rtl="0" algn="l">
              <a:lnSpc>
                <a:spcPct val="115000"/>
              </a:lnSpc>
              <a:spcBef>
                <a:spcPts val="1300"/>
              </a:spcBef>
              <a:spcAft>
                <a:spcPts val="0"/>
              </a:spcAft>
              <a:buSzPts val="2800"/>
              <a:buChar char="❖"/>
            </a:pPr>
            <a:r>
              <a:rPr lang="en-GB"/>
              <a:t>Discussing use cases and common practices</a:t>
            </a:r>
            <a:endParaRPr/>
          </a:p>
        </p:txBody>
      </p:sp>
      <p:sp>
        <p:nvSpPr>
          <p:cNvPr id="1800" name="Google Shape;1800;p212"/>
          <p:cNvSpPr txBox="1"/>
          <p:nvPr>
            <p:ph type="title"/>
          </p:nvPr>
        </p:nvSpPr>
        <p:spPr>
          <a:xfrm>
            <a:off x="176048" y="175939"/>
            <a:ext cx="93867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sz="4300"/>
              <a:t>Current Work: Digital Twins </a:t>
            </a:r>
            <a:endParaRPr sz="4300"/>
          </a:p>
        </p:txBody>
      </p:sp>
      <p:pic>
        <p:nvPicPr>
          <p:cNvPr id="1801" name="Google Shape;1801;p212"/>
          <p:cNvPicPr preferRelativeResize="0"/>
          <p:nvPr/>
        </p:nvPicPr>
        <p:blipFill rotWithShape="1">
          <a:blip r:embed="rId3">
            <a:alphaModFix/>
          </a:blip>
          <a:srcRect b="0" l="0" r="0" t="0"/>
          <a:stretch/>
        </p:blipFill>
        <p:spPr>
          <a:xfrm>
            <a:off x="6849136" y="1858800"/>
            <a:ext cx="5021431" cy="2558200"/>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1455B"/>
        </a:solidFill>
      </p:bgPr>
    </p:bg>
    <p:spTree>
      <p:nvGrpSpPr>
        <p:cNvPr id="1805" name="Shape 1805"/>
        <p:cNvGrpSpPr/>
        <p:nvPr/>
      </p:nvGrpSpPr>
      <p:grpSpPr>
        <a:xfrm>
          <a:off x="0" y="0"/>
          <a:ext cx="0" cy="0"/>
          <a:chOff x="0" y="0"/>
          <a:chExt cx="0" cy="0"/>
        </a:xfrm>
      </p:grpSpPr>
      <p:cxnSp>
        <p:nvCxnSpPr>
          <p:cNvPr id="1806" name="Google Shape;1806;p213"/>
          <p:cNvCxnSpPr/>
          <p:nvPr/>
        </p:nvCxnSpPr>
        <p:spPr>
          <a:xfrm>
            <a:off x="230600" y="6343833"/>
            <a:ext cx="11730900" cy="0"/>
          </a:xfrm>
          <a:prstGeom prst="straightConnector1">
            <a:avLst/>
          </a:prstGeom>
          <a:noFill/>
          <a:ln cap="flat" cmpd="sng" w="12700">
            <a:solidFill>
              <a:schemeClr val="lt1"/>
            </a:solidFill>
            <a:prstDash val="dot"/>
            <a:round/>
            <a:headEnd len="med" w="med" type="none"/>
            <a:tailEnd len="med" w="med" type="none"/>
          </a:ln>
        </p:spPr>
      </p:cxnSp>
      <p:pic>
        <p:nvPicPr>
          <p:cNvPr id="1807" name="Google Shape;1807;p213"/>
          <p:cNvPicPr preferRelativeResize="0"/>
          <p:nvPr/>
        </p:nvPicPr>
        <p:blipFill>
          <a:blip r:embed="rId3">
            <a:alphaModFix/>
          </a:blip>
          <a:stretch>
            <a:fillRect/>
          </a:stretch>
        </p:blipFill>
        <p:spPr>
          <a:xfrm>
            <a:off x="0" y="0"/>
            <a:ext cx="12192001" cy="6573890"/>
          </a:xfrm>
          <a:prstGeom prst="rect">
            <a:avLst/>
          </a:prstGeom>
          <a:noFill/>
          <a:ln>
            <a:noFill/>
          </a:ln>
        </p:spPr>
      </p:pic>
      <p:sp>
        <p:nvSpPr>
          <p:cNvPr id="1808" name="Google Shape;1808;p213">
            <a:hlinkClick r:id="rId4"/>
          </p:cNvPr>
          <p:cNvSpPr/>
          <p:nvPr/>
        </p:nvSpPr>
        <p:spPr>
          <a:xfrm>
            <a:off x="3008450" y="2673025"/>
            <a:ext cx="5975700" cy="1300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1455B"/>
        </a:solidFill>
      </p:bgPr>
    </p:bg>
    <p:spTree>
      <p:nvGrpSpPr>
        <p:cNvPr id="1812" name="Shape 1812"/>
        <p:cNvGrpSpPr/>
        <p:nvPr/>
      </p:nvGrpSpPr>
      <p:grpSpPr>
        <a:xfrm>
          <a:off x="0" y="0"/>
          <a:ext cx="0" cy="0"/>
          <a:chOff x="0" y="0"/>
          <a:chExt cx="0" cy="0"/>
        </a:xfrm>
      </p:grpSpPr>
      <p:sp>
        <p:nvSpPr>
          <p:cNvPr id="1813" name="Google Shape;1813;p214"/>
          <p:cNvSpPr/>
          <p:nvPr/>
        </p:nvSpPr>
        <p:spPr>
          <a:xfrm>
            <a:off x="0" y="0"/>
            <a:ext cx="12192000" cy="6858000"/>
          </a:xfrm>
          <a:prstGeom prst="rect">
            <a:avLst/>
          </a:prstGeom>
          <a:solidFill>
            <a:srgbClr val="21455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1814" name="Google Shape;1814;p214"/>
          <p:cNvCxnSpPr/>
          <p:nvPr/>
        </p:nvCxnSpPr>
        <p:spPr>
          <a:xfrm>
            <a:off x="230600" y="6343833"/>
            <a:ext cx="11730900" cy="0"/>
          </a:xfrm>
          <a:prstGeom prst="straightConnector1">
            <a:avLst/>
          </a:prstGeom>
          <a:noFill/>
          <a:ln cap="flat" cmpd="sng" w="12700">
            <a:solidFill>
              <a:schemeClr val="lt1"/>
            </a:solidFill>
            <a:prstDash val="dot"/>
            <a:round/>
            <a:headEnd len="med" w="med" type="none"/>
            <a:tailEnd len="med" w="med" type="none"/>
          </a:ln>
        </p:spPr>
      </p:cxnSp>
      <p:sp>
        <p:nvSpPr>
          <p:cNvPr id="1815" name="Google Shape;1815;p214"/>
          <p:cNvSpPr txBox="1"/>
          <p:nvPr/>
        </p:nvSpPr>
        <p:spPr>
          <a:xfrm>
            <a:off x="514475" y="592125"/>
            <a:ext cx="7358400" cy="44265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lang="en-GB" sz="6100">
                <a:solidFill>
                  <a:schemeClr val="lt1"/>
                </a:solidFill>
                <a:latin typeface="Barlow"/>
                <a:ea typeface="Barlow"/>
                <a:cs typeface="Barlow"/>
                <a:sym typeface="Barlow"/>
              </a:rPr>
              <a:t>CEOS Analysis Ready Data (CEOS-ARD) Overview</a:t>
            </a:r>
            <a:endParaRPr sz="6100">
              <a:solidFill>
                <a:schemeClr val="lt1"/>
              </a:solidFill>
              <a:latin typeface="Barlow"/>
              <a:ea typeface="Barlow"/>
              <a:cs typeface="Barlow"/>
              <a:sym typeface="Barlow"/>
            </a:endParaRPr>
          </a:p>
          <a:p>
            <a:pPr indent="0" lvl="0" marL="0" rtl="0" algn="l">
              <a:spcBef>
                <a:spcPts val="0"/>
              </a:spcBef>
              <a:spcAft>
                <a:spcPts val="0"/>
              </a:spcAft>
              <a:buNone/>
            </a:pPr>
            <a:r>
              <a:t/>
            </a:r>
            <a:endParaRPr sz="4000">
              <a:solidFill>
                <a:schemeClr val="lt1"/>
              </a:solidFill>
              <a:latin typeface="Barlow"/>
              <a:ea typeface="Barlow"/>
              <a:cs typeface="Barlow"/>
              <a:sym typeface="Barlow"/>
            </a:endParaRPr>
          </a:p>
        </p:txBody>
      </p:sp>
      <p:pic>
        <p:nvPicPr>
          <p:cNvPr id="1816" name="Google Shape;1816;p214" title="CEOS_ARD_Logo_white.png"/>
          <p:cNvPicPr preferRelativeResize="0"/>
          <p:nvPr/>
        </p:nvPicPr>
        <p:blipFill>
          <a:blip r:embed="rId3">
            <a:alphaModFix/>
          </a:blip>
          <a:stretch>
            <a:fillRect/>
          </a:stretch>
        </p:blipFill>
        <p:spPr>
          <a:xfrm>
            <a:off x="6329433" y="1320800"/>
            <a:ext cx="5252968" cy="4209926"/>
          </a:xfrm>
          <a:prstGeom prst="rect">
            <a:avLst/>
          </a:prstGeom>
          <a:noFill/>
          <a:ln>
            <a:noFill/>
          </a:ln>
        </p:spPr>
      </p:pic>
      <p:sp>
        <p:nvSpPr>
          <p:cNvPr id="1817" name="Google Shape;1817;p214"/>
          <p:cNvSpPr txBox="1"/>
          <p:nvPr/>
        </p:nvSpPr>
        <p:spPr>
          <a:xfrm>
            <a:off x="514467" y="4130633"/>
            <a:ext cx="6270900" cy="10611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lang="en-GB" sz="1900">
                <a:solidFill>
                  <a:schemeClr val="lt1"/>
                </a:solidFill>
                <a:latin typeface="Barlow SemiBold"/>
                <a:ea typeface="Barlow SemiBold"/>
                <a:cs typeface="Barlow SemiBold"/>
                <a:sym typeface="Barlow SemiBold"/>
              </a:rPr>
              <a:t>Matthew Steventon</a:t>
            </a:r>
            <a:endParaRPr sz="1900">
              <a:solidFill>
                <a:schemeClr val="lt1"/>
              </a:solidFill>
              <a:latin typeface="Barlow SemiBold"/>
              <a:ea typeface="Barlow SemiBold"/>
              <a:cs typeface="Barlow SemiBold"/>
              <a:sym typeface="Barlow SemiBold"/>
            </a:endParaRPr>
          </a:p>
          <a:p>
            <a:pPr indent="0" lvl="0" marL="0" rtl="0" algn="l">
              <a:spcBef>
                <a:spcPts val="0"/>
              </a:spcBef>
              <a:spcAft>
                <a:spcPts val="0"/>
              </a:spcAft>
              <a:buNone/>
            </a:pPr>
            <a:r>
              <a:rPr lang="en-GB" sz="1900">
                <a:solidFill>
                  <a:schemeClr val="lt1"/>
                </a:solidFill>
                <a:latin typeface="Barlow"/>
                <a:ea typeface="Barlow"/>
                <a:cs typeface="Barlow"/>
                <a:sym typeface="Barlow"/>
              </a:rPr>
              <a:t>CEOS-ARD Oversight Group</a:t>
            </a:r>
            <a:endParaRPr sz="1900">
              <a:solidFill>
                <a:schemeClr val="lt1"/>
              </a:solidFill>
              <a:latin typeface="Barlow"/>
              <a:ea typeface="Barlow"/>
              <a:cs typeface="Barlow"/>
              <a:sym typeface="Barlow"/>
            </a:endParaRPr>
          </a:p>
        </p:txBody>
      </p:sp>
      <p:pic>
        <p:nvPicPr>
          <p:cNvPr id="1818" name="Google Shape;1818;p214"/>
          <p:cNvPicPr preferRelativeResize="0"/>
          <p:nvPr/>
        </p:nvPicPr>
        <p:blipFill>
          <a:blip r:embed="rId4">
            <a:alphaModFix/>
          </a:blip>
          <a:stretch>
            <a:fillRect/>
          </a:stretch>
        </p:blipFill>
        <p:spPr>
          <a:xfrm>
            <a:off x="8406264" y="262133"/>
            <a:ext cx="3336965" cy="764166"/>
          </a:xfrm>
          <a:prstGeom prst="rect">
            <a:avLst/>
          </a:prstGeom>
          <a:noFill/>
          <a:ln>
            <a:noFill/>
          </a:ln>
        </p:spPr>
      </p:pic>
      <p:sp>
        <p:nvSpPr>
          <p:cNvPr id="1819" name="Google Shape;1819;p214"/>
          <p:cNvSpPr/>
          <p:nvPr/>
        </p:nvSpPr>
        <p:spPr>
          <a:xfrm>
            <a:off x="6835033" y="5417933"/>
            <a:ext cx="671100" cy="671100"/>
          </a:xfrm>
          <a:prstGeom prst="ellipse">
            <a:avLst/>
          </a:prstGeom>
          <a:solidFill>
            <a:srgbClr val="0271B6"/>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p>
        </p:txBody>
      </p:sp>
      <p:sp>
        <p:nvSpPr>
          <p:cNvPr id="1820" name="Google Shape;1820;p214"/>
          <p:cNvSpPr txBox="1"/>
          <p:nvPr/>
        </p:nvSpPr>
        <p:spPr>
          <a:xfrm>
            <a:off x="-110733" y="5417933"/>
            <a:ext cx="7259100" cy="671100"/>
          </a:xfrm>
          <a:prstGeom prst="rect">
            <a:avLst/>
          </a:prstGeom>
          <a:solidFill>
            <a:srgbClr val="0271B6"/>
          </a:solid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lang="en-GB" sz="2400">
                <a:solidFill>
                  <a:schemeClr val="lt1"/>
                </a:solidFill>
                <a:latin typeface="Barlow SemiBold"/>
                <a:ea typeface="Barlow SemiBold"/>
                <a:cs typeface="Barlow SemiBold"/>
                <a:sym typeface="Barlow SemiBold"/>
              </a:rPr>
              <a:t>          Earth Observation for Everyone</a:t>
            </a:r>
            <a:endParaRPr sz="2400">
              <a:solidFill>
                <a:schemeClr val="lt1"/>
              </a:solidFill>
              <a:latin typeface="Barlow SemiBold"/>
              <a:ea typeface="Barlow SemiBold"/>
              <a:cs typeface="Barlow SemiBold"/>
              <a:sym typeface="Barlow SemiBold"/>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1455B"/>
        </a:solidFill>
      </p:bgPr>
    </p:bg>
    <p:spTree>
      <p:nvGrpSpPr>
        <p:cNvPr id="1824" name="Shape 1824"/>
        <p:cNvGrpSpPr/>
        <p:nvPr/>
      </p:nvGrpSpPr>
      <p:grpSpPr>
        <a:xfrm>
          <a:off x="0" y="0"/>
          <a:ext cx="0" cy="0"/>
          <a:chOff x="0" y="0"/>
          <a:chExt cx="0" cy="0"/>
        </a:xfrm>
      </p:grpSpPr>
      <p:sp>
        <p:nvSpPr>
          <p:cNvPr id="1825" name="Google Shape;1825;p215"/>
          <p:cNvSpPr/>
          <p:nvPr/>
        </p:nvSpPr>
        <p:spPr>
          <a:xfrm>
            <a:off x="0" y="0"/>
            <a:ext cx="12192000" cy="6858000"/>
          </a:xfrm>
          <a:prstGeom prst="rect">
            <a:avLst/>
          </a:prstGeom>
          <a:solidFill>
            <a:srgbClr val="21455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1826" name="Google Shape;1826;p215"/>
          <p:cNvCxnSpPr/>
          <p:nvPr/>
        </p:nvCxnSpPr>
        <p:spPr>
          <a:xfrm>
            <a:off x="230600" y="6343833"/>
            <a:ext cx="11730900" cy="0"/>
          </a:xfrm>
          <a:prstGeom prst="straightConnector1">
            <a:avLst/>
          </a:prstGeom>
          <a:noFill/>
          <a:ln cap="flat" cmpd="sng" w="12700">
            <a:solidFill>
              <a:schemeClr val="lt1"/>
            </a:solidFill>
            <a:prstDash val="dot"/>
            <a:round/>
            <a:headEnd len="med" w="med" type="none"/>
            <a:tailEnd len="med" w="med" type="none"/>
          </a:ln>
        </p:spPr>
      </p:cxnSp>
      <p:pic>
        <p:nvPicPr>
          <p:cNvPr id="1827" name="Google Shape;1827;p215" title="CEOS_logo_white_text_right.png"/>
          <p:cNvPicPr preferRelativeResize="0"/>
          <p:nvPr/>
        </p:nvPicPr>
        <p:blipFill rotWithShape="1">
          <a:blip r:embed="rId3">
            <a:alphaModFix/>
          </a:blip>
          <a:srcRect b="0" l="-420" r="420" t="0"/>
          <a:stretch/>
        </p:blipFill>
        <p:spPr>
          <a:xfrm>
            <a:off x="7863633" y="308567"/>
            <a:ext cx="2931364" cy="671300"/>
          </a:xfrm>
          <a:prstGeom prst="rect">
            <a:avLst/>
          </a:prstGeom>
          <a:noFill/>
          <a:ln>
            <a:noFill/>
          </a:ln>
        </p:spPr>
      </p:pic>
      <p:pic>
        <p:nvPicPr>
          <p:cNvPr id="1828" name="Google Shape;1828;p215" title="CEOS_ARD_Logo_white.png"/>
          <p:cNvPicPr preferRelativeResize="0"/>
          <p:nvPr/>
        </p:nvPicPr>
        <p:blipFill rotWithShape="1">
          <a:blip r:embed="rId4">
            <a:alphaModFix/>
          </a:blip>
          <a:srcRect b="0" l="0" r="0" t="0"/>
          <a:stretch/>
        </p:blipFill>
        <p:spPr>
          <a:xfrm>
            <a:off x="10898600" y="184072"/>
            <a:ext cx="1148268" cy="920301"/>
          </a:xfrm>
          <a:prstGeom prst="rect">
            <a:avLst/>
          </a:prstGeom>
          <a:noFill/>
          <a:ln>
            <a:noFill/>
          </a:ln>
        </p:spPr>
      </p:pic>
      <p:pic>
        <p:nvPicPr>
          <p:cNvPr id="1829" name="Google Shape;1829;p215" title="slide6.jpg"/>
          <p:cNvPicPr preferRelativeResize="0"/>
          <p:nvPr/>
        </p:nvPicPr>
        <p:blipFill rotWithShape="1">
          <a:blip r:embed="rId5">
            <a:alphaModFix/>
          </a:blip>
          <a:srcRect b="0" l="56751" r="-25183" t="0"/>
          <a:stretch/>
        </p:blipFill>
        <p:spPr>
          <a:xfrm flipH="1">
            <a:off x="-5854699" y="-60300"/>
            <a:ext cx="6963600" cy="6672900"/>
          </a:xfrm>
          <a:prstGeom prst="donut">
            <a:avLst>
              <a:gd fmla="val 10848" name="adj"/>
            </a:avLst>
          </a:prstGeom>
          <a:noFill/>
          <a:ln>
            <a:noFill/>
          </a:ln>
        </p:spPr>
      </p:pic>
      <p:sp>
        <p:nvSpPr>
          <p:cNvPr id="1830" name="Google Shape;1830;p215"/>
          <p:cNvSpPr txBox="1"/>
          <p:nvPr/>
        </p:nvSpPr>
        <p:spPr>
          <a:xfrm>
            <a:off x="1350867" y="257817"/>
            <a:ext cx="6270900" cy="7728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lang="en-GB" sz="4100">
                <a:solidFill>
                  <a:schemeClr val="lt1"/>
                </a:solidFill>
                <a:latin typeface="Barlow"/>
                <a:ea typeface="Barlow"/>
                <a:cs typeface="Barlow"/>
                <a:sym typeface="Barlow"/>
              </a:rPr>
              <a:t>Background</a:t>
            </a:r>
            <a:endParaRPr sz="4100">
              <a:solidFill>
                <a:schemeClr val="lt1"/>
              </a:solidFill>
              <a:latin typeface="Barlow"/>
              <a:ea typeface="Barlow"/>
              <a:cs typeface="Barlow"/>
              <a:sym typeface="Barlow"/>
            </a:endParaRPr>
          </a:p>
        </p:txBody>
      </p:sp>
      <p:sp>
        <p:nvSpPr>
          <p:cNvPr id="1831" name="Google Shape;1831;p215"/>
          <p:cNvSpPr txBox="1"/>
          <p:nvPr/>
        </p:nvSpPr>
        <p:spPr>
          <a:xfrm>
            <a:off x="1350867" y="1188533"/>
            <a:ext cx="10033500" cy="44265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lang="en-GB" sz="3100">
                <a:solidFill>
                  <a:schemeClr val="lt1"/>
                </a:solidFill>
                <a:latin typeface="Barlow"/>
                <a:ea typeface="Barlow"/>
                <a:cs typeface="Barlow"/>
                <a:sym typeface="Barlow"/>
              </a:rPr>
              <a:t>CEOS Analysis Ready Data (CEOS-ARD) are satellite data that have been:</a:t>
            </a:r>
            <a:endParaRPr sz="3100">
              <a:solidFill>
                <a:schemeClr val="lt1"/>
              </a:solidFill>
              <a:latin typeface="Barlow"/>
              <a:ea typeface="Barlow"/>
              <a:cs typeface="Barlow"/>
              <a:sym typeface="Barlow"/>
            </a:endParaRPr>
          </a:p>
          <a:p>
            <a:pPr indent="-501650" lvl="0" marL="609600" rtl="0" algn="l">
              <a:spcBef>
                <a:spcPts val="3200"/>
              </a:spcBef>
              <a:spcAft>
                <a:spcPts val="0"/>
              </a:spcAft>
              <a:buClr>
                <a:schemeClr val="lt1"/>
              </a:buClr>
              <a:buSzPts val="3100"/>
              <a:buFont typeface="Barlow"/>
              <a:buAutoNum type="arabicPeriod"/>
            </a:pPr>
            <a:r>
              <a:rPr lang="en-GB" sz="3100">
                <a:solidFill>
                  <a:schemeClr val="lt1"/>
                </a:solidFill>
                <a:latin typeface="Barlow"/>
                <a:ea typeface="Barlow"/>
                <a:cs typeface="Barlow"/>
                <a:sym typeface="Barlow"/>
              </a:rPr>
              <a:t>Processed to a minimum set of requirements</a:t>
            </a:r>
            <a:endParaRPr sz="3100">
              <a:solidFill>
                <a:schemeClr val="lt1"/>
              </a:solidFill>
              <a:latin typeface="Barlow"/>
              <a:ea typeface="Barlow"/>
              <a:cs typeface="Barlow"/>
              <a:sym typeface="Barlow"/>
            </a:endParaRPr>
          </a:p>
          <a:p>
            <a:pPr indent="-501650" lvl="0" marL="609600" rtl="0" algn="l">
              <a:spcBef>
                <a:spcPts val="3200"/>
              </a:spcBef>
              <a:spcAft>
                <a:spcPts val="0"/>
              </a:spcAft>
              <a:buClr>
                <a:schemeClr val="lt1"/>
              </a:buClr>
              <a:buSzPts val="3100"/>
              <a:buFont typeface="Barlow"/>
              <a:buAutoNum type="arabicPeriod"/>
            </a:pPr>
            <a:r>
              <a:rPr lang="en-GB" sz="3100">
                <a:solidFill>
                  <a:schemeClr val="lt1"/>
                </a:solidFill>
                <a:latin typeface="Barlow"/>
                <a:ea typeface="Barlow"/>
                <a:cs typeface="Barlow"/>
                <a:sym typeface="Barlow"/>
              </a:rPr>
              <a:t>Organized into a form that allows immediate analysis with a minimum of additional user effort </a:t>
            </a:r>
            <a:endParaRPr sz="3100">
              <a:solidFill>
                <a:schemeClr val="lt1"/>
              </a:solidFill>
              <a:latin typeface="Barlow"/>
              <a:ea typeface="Barlow"/>
              <a:cs typeface="Barlow"/>
              <a:sym typeface="Barlow"/>
            </a:endParaRPr>
          </a:p>
          <a:p>
            <a:pPr indent="0" lvl="0" marL="0" rtl="0" algn="l">
              <a:spcBef>
                <a:spcPts val="3200"/>
              </a:spcBef>
              <a:spcAft>
                <a:spcPts val="3200"/>
              </a:spcAft>
              <a:buNone/>
            </a:pPr>
            <a:r>
              <a:rPr lang="en-GB" sz="3100">
                <a:solidFill>
                  <a:schemeClr val="lt1"/>
                </a:solidFill>
                <a:latin typeface="Barlow"/>
                <a:ea typeface="Barlow"/>
                <a:cs typeface="Barlow"/>
                <a:sym typeface="Barlow"/>
              </a:rPr>
              <a:t>Providing a starting point for interoperability both through time and with other datasets.</a:t>
            </a:r>
            <a:endParaRPr sz="3100">
              <a:solidFill>
                <a:schemeClr val="lt1"/>
              </a:solidFill>
              <a:latin typeface="Barlow"/>
              <a:ea typeface="Barlow"/>
              <a:cs typeface="Barlow"/>
              <a:sym typeface="Barlow"/>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1455B"/>
        </a:solidFill>
      </p:bgPr>
    </p:bg>
    <p:spTree>
      <p:nvGrpSpPr>
        <p:cNvPr id="1835" name="Shape 1835"/>
        <p:cNvGrpSpPr/>
        <p:nvPr/>
      </p:nvGrpSpPr>
      <p:grpSpPr>
        <a:xfrm>
          <a:off x="0" y="0"/>
          <a:ext cx="0" cy="0"/>
          <a:chOff x="0" y="0"/>
          <a:chExt cx="0" cy="0"/>
        </a:xfrm>
      </p:grpSpPr>
      <p:sp>
        <p:nvSpPr>
          <p:cNvPr id="1836" name="Google Shape;1836;p216"/>
          <p:cNvSpPr/>
          <p:nvPr/>
        </p:nvSpPr>
        <p:spPr>
          <a:xfrm>
            <a:off x="0" y="0"/>
            <a:ext cx="12192000" cy="6858000"/>
          </a:xfrm>
          <a:prstGeom prst="rect">
            <a:avLst/>
          </a:prstGeom>
          <a:solidFill>
            <a:srgbClr val="21455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1837" name="Google Shape;1837;p216"/>
          <p:cNvCxnSpPr/>
          <p:nvPr/>
        </p:nvCxnSpPr>
        <p:spPr>
          <a:xfrm>
            <a:off x="230600" y="6343833"/>
            <a:ext cx="11730900" cy="0"/>
          </a:xfrm>
          <a:prstGeom prst="straightConnector1">
            <a:avLst/>
          </a:prstGeom>
          <a:noFill/>
          <a:ln cap="flat" cmpd="sng" w="12700">
            <a:solidFill>
              <a:schemeClr val="lt1"/>
            </a:solidFill>
            <a:prstDash val="dot"/>
            <a:round/>
            <a:headEnd len="med" w="med" type="none"/>
            <a:tailEnd len="med" w="med" type="none"/>
          </a:ln>
        </p:spPr>
      </p:cxnSp>
      <p:pic>
        <p:nvPicPr>
          <p:cNvPr id="1838" name="Google Shape;1838;p216" title="CEOS_logo_white_text_right.png"/>
          <p:cNvPicPr preferRelativeResize="0"/>
          <p:nvPr/>
        </p:nvPicPr>
        <p:blipFill rotWithShape="1">
          <a:blip r:embed="rId3">
            <a:alphaModFix/>
          </a:blip>
          <a:srcRect b="0" l="-420" r="420" t="0"/>
          <a:stretch/>
        </p:blipFill>
        <p:spPr>
          <a:xfrm>
            <a:off x="7863633" y="308567"/>
            <a:ext cx="2931364" cy="671300"/>
          </a:xfrm>
          <a:prstGeom prst="rect">
            <a:avLst/>
          </a:prstGeom>
          <a:noFill/>
          <a:ln>
            <a:noFill/>
          </a:ln>
        </p:spPr>
      </p:pic>
      <p:pic>
        <p:nvPicPr>
          <p:cNvPr id="1839" name="Google Shape;1839;p216" title="CEOS_ARD_Logo_white.png"/>
          <p:cNvPicPr preferRelativeResize="0"/>
          <p:nvPr/>
        </p:nvPicPr>
        <p:blipFill rotWithShape="1">
          <a:blip r:embed="rId4">
            <a:alphaModFix/>
          </a:blip>
          <a:srcRect b="0" l="0" r="0" t="0"/>
          <a:stretch/>
        </p:blipFill>
        <p:spPr>
          <a:xfrm>
            <a:off x="10898600" y="184072"/>
            <a:ext cx="1148268" cy="920301"/>
          </a:xfrm>
          <a:prstGeom prst="rect">
            <a:avLst/>
          </a:prstGeom>
          <a:noFill/>
          <a:ln>
            <a:noFill/>
          </a:ln>
        </p:spPr>
      </p:pic>
      <p:pic>
        <p:nvPicPr>
          <p:cNvPr id="1840" name="Google Shape;1840;p216" title="slide6.jpg"/>
          <p:cNvPicPr preferRelativeResize="0"/>
          <p:nvPr/>
        </p:nvPicPr>
        <p:blipFill rotWithShape="1">
          <a:blip r:embed="rId5">
            <a:alphaModFix/>
          </a:blip>
          <a:srcRect b="0" l="56751" r="-25183" t="0"/>
          <a:stretch/>
        </p:blipFill>
        <p:spPr>
          <a:xfrm flipH="1">
            <a:off x="-5854699" y="-60300"/>
            <a:ext cx="6963600" cy="6672900"/>
          </a:xfrm>
          <a:prstGeom prst="donut">
            <a:avLst>
              <a:gd fmla="val 10848" name="adj"/>
            </a:avLst>
          </a:prstGeom>
          <a:noFill/>
          <a:ln>
            <a:noFill/>
          </a:ln>
        </p:spPr>
      </p:pic>
      <p:sp>
        <p:nvSpPr>
          <p:cNvPr id="1841" name="Google Shape;1841;p216"/>
          <p:cNvSpPr txBox="1"/>
          <p:nvPr/>
        </p:nvSpPr>
        <p:spPr>
          <a:xfrm>
            <a:off x="1350867" y="257817"/>
            <a:ext cx="6270900" cy="7728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lang="en-GB" sz="4100">
                <a:solidFill>
                  <a:schemeClr val="lt1"/>
                </a:solidFill>
                <a:latin typeface="Barlow"/>
                <a:ea typeface="Barlow"/>
                <a:cs typeface="Barlow"/>
                <a:sym typeface="Barlow"/>
              </a:rPr>
              <a:t>Objective</a:t>
            </a:r>
            <a:endParaRPr sz="4100">
              <a:solidFill>
                <a:schemeClr val="lt1"/>
              </a:solidFill>
              <a:latin typeface="Barlow"/>
              <a:ea typeface="Barlow"/>
              <a:cs typeface="Barlow"/>
              <a:sym typeface="Barlow"/>
            </a:endParaRPr>
          </a:p>
        </p:txBody>
      </p:sp>
      <p:sp>
        <p:nvSpPr>
          <p:cNvPr id="1842" name="Google Shape;1842;p216"/>
          <p:cNvSpPr txBox="1"/>
          <p:nvPr/>
        </p:nvSpPr>
        <p:spPr>
          <a:xfrm>
            <a:off x="1350867" y="1188533"/>
            <a:ext cx="10283100" cy="48525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lang="en-GB" sz="2800">
                <a:solidFill>
                  <a:schemeClr val="lt1"/>
                </a:solidFill>
                <a:latin typeface="Barlow"/>
                <a:ea typeface="Barlow"/>
                <a:cs typeface="Barlow"/>
                <a:sym typeface="Barlow"/>
              </a:rPr>
              <a:t>Ease the use of satellite EO data to reach new, non-expert users:</a:t>
            </a:r>
            <a:endParaRPr sz="2800">
              <a:solidFill>
                <a:schemeClr val="lt1"/>
              </a:solidFill>
              <a:latin typeface="Barlow"/>
              <a:ea typeface="Barlow"/>
              <a:cs typeface="Barlow"/>
              <a:sym typeface="Barlow"/>
            </a:endParaRPr>
          </a:p>
          <a:p>
            <a:pPr indent="-482600" lvl="0" marL="609600" rtl="0" algn="l">
              <a:spcBef>
                <a:spcPts val="1600"/>
              </a:spcBef>
              <a:spcAft>
                <a:spcPts val="0"/>
              </a:spcAft>
              <a:buClr>
                <a:schemeClr val="lt1"/>
              </a:buClr>
              <a:buSzPts val="2800"/>
              <a:buFont typeface="Barlow"/>
              <a:buChar char="●"/>
            </a:pPr>
            <a:r>
              <a:rPr lang="en-GB" sz="2800">
                <a:solidFill>
                  <a:schemeClr val="lt1"/>
                </a:solidFill>
                <a:latin typeface="Barlow"/>
                <a:ea typeface="Barlow"/>
                <a:cs typeface="Barlow"/>
                <a:sym typeface="Barlow"/>
              </a:rPr>
              <a:t>Requiring a suitable degree of pre-processing</a:t>
            </a:r>
            <a:endParaRPr sz="2800">
              <a:solidFill>
                <a:schemeClr val="lt1"/>
              </a:solidFill>
              <a:latin typeface="Barlow"/>
              <a:ea typeface="Barlow"/>
              <a:cs typeface="Barlow"/>
              <a:sym typeface="Barlow"/>
            </a:endParaRPr>
          </a:p>
          <a:p>
            <a:pPr indent="-482600" lvl="1" marL="1219200" rtl="0" algn="l">
              <a:spcBef>
                <a:spcPts val="1600"/>
              </a:spcBef>
              <a:spcAft>
                <a:spcPts val="0"/>
              </a:spcAft>
              <a:buClr>
                <a:schemeClr val="lt1"/>
              </a:buClr>
              <a:buSzPts val="2800"/>
              <a:buFont typeface="Barlow"/>
              <a:buChar char="○"/>
            </a:pPr>
            <a:r>
              <a:rPr lang="en-GB" sz="2800">
                <a:solidFill>
                  <a:schemeClr val="lt1"/>
                </a:solidFill>
                <a:latin typeface="Barlow"/>
                <a:ea typeface="Barlow"/>
                <a:cs typeface="Barlow"/>
                <a:sym typeface="Barlow"/>
              </a:rPr>
              <a:t>Exact methods are up to the data provider</a:t>
            </a:r>
            <a:endParaRPr sz="2800">
              <a:solidFill>
                <a:schemeClr val="lt1"/>
              </a:solidFill>
              <a:latin typeface="Barlow"/>
              <a:ea typeface="Barlow"/>
              <a:cs typeface="Barlow"/>
              <a:sym typeface="Barlow"/>
            </a:endParaRPr>
          </a:p>
          <a:p>
            <a:pPr indent="-482600" lvl="0" marL="609600" rtl="0" algn="l">
              <a:spcBef>
                <a:spcPts val="1600"/>
              </a:spcBef>
              <a:spcAft>
                <a:spcPts val="0"/>
              </a:spcAft>
              <a:buClr>
                <a:schemeClr val="lt1"/>
              </a:buClr>
              <a:buSzPts val="2800"/>
              <a:buFont typeface="Barlow"/>
              <a:buChar char="●"/>
            </a:pPr>
            <a:r>
              <a:rPr lang="en-GB" sz="2800">
                <a:solidFill>
                  <a:schemeClr val="lt1"/>
                </a:solidFill>
                <a:latin typeface="Barlow"/>
                <a:ea typeface="Barlow"/>
                <a:cs typeface="Barlow"/>
                <a:sym typeface="Barlow"/>
              </a:rPr>
              <a:t>Providing analysis-ready geophysical measurements (primarily Level 2)</a:t>
            </a:r>
            <a:endParaRPr sz="2800">
              <a:solidFill>
                <a:schemeClr val="lt1"/>
              </a:solidFill>
              <a:latin typeface="Barlow"/>
              <a:ea typeface="Barlow"/>
              <a:cs typeface="Barlow"/>
              <a:sym typeface="Barlow"/>
            </a:endParaRPr>
          </a:p>
          <a:p>
            <a:pPr indent="-482600" lvl="0" marL="609600" rtl="0" algn="l">
              <a:spcBef>
                <a:spcPts val="1600"/>
              </a:spcBef>
              <a:spcAft>
                <a:spcPts val="0"/>
              </a:spcAft>
              <a:buClr>
                <a:schemeClr val="lt1"/>
              </a:buClr>
              <a:buSzPts val="2800"/>
              <a:buFont typeface="Barlow"/>
              <a:buChar char="●"/>
            </a:pPr>
            <a:r>
              <a:rPr lang="en-GB" sz="2800">
                <a:solidFill>
                  <a:schemeClr val="lt1"/>
                </a:solidFill>
                <a:latin typeface="Barlow"/>
                <a:ea typeface="Barlow"/>
                <a:cs typeface="Barlow"/>
                <a:sym typeface="Barlow"/>
              </a:rPr>
              <a:t>Ensuring robust metadata and documentation</a:t>
            </a:r>
            <a:endParaRPr sz="2800">
              <a:solidFill>
                <a:schemeClr val="lt1"/>
              </a:solidFill>
              <a:latin typeface="Barlow"/>
              <a:ea typeface="Barlow"/>
              <a:cs typeface="Barlow"/>
              <a:sym typeface="Barlow"/>
            </a:endParaRPr>
          </a:p>
          <a:p>
            <a:pPr indent="-482600" lvl="0" marL="609600" rtl="0" algn="l">
              <a:spcBef>
                <a:spcPts val="1600"/>
              </a:spcBef>
              <a:spcAft>
                <a:spcPts val="1600"/>
              </a:spcAft>
              <a:buClr>
                <a:schemeClr val="lt1"/>
              </a:buClr>
              <a:buSzPts val="2800"/>
              <a:buFont typeface="Barlow"/>
              <a:buChar char="●"/>
            </a:pPr>
            <a:r>
              <a:rPr lang="en-GB" sz="2800">
                <a:solidFill>
                  <a:schemeClr val="lt1"/>
                </a:solidFill>
                <a:latin typeface="Barlow"/>
                <a:ea typeface="Barlow"/>
                <a:cs typeface="Barlow"/>
                <a:sym typeface="Barlow"/>
              </a:rPr>
              <a:t>Providing an open and transparent first step for data interoperability</a:t>
            </a:r>
            <a:endParaRPr sz="2800">
              <a:solidFill>
                <a:schemeClr val="lt1"/>
              </a:solidFill>
              <a:latin typeface="Barlow"/>
              <a:ea typeface="Barlow"/>
              <a:cs typeface="Barlow"/>
              <a:sym typeface="Barlow"/>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1455B"/>
        </a:solidFill>
      </p:bgPr>
    </p:bg>
    <p:spTree>
      <p:nvGrpSpPr>
        <p:cNvPr id="1846" name="Shape 1846"/>
        <p:cNvGrpSpPr/>
        <p:nvPr/>
      </p:nvGrpSpPr>
      <p:grpSpPr>
        <a:xfrm>
          <a:off x="0" y="0"/>
          <a:ext cx="0" cy="0"/>
          <a:chOff x="0" y="0"/>
          <a:chExt cx="0" cy="0"/>
        </a:xfrm>
      </p:grpSpPr>
      <p:sp>
        <p:nvSpPr>
          <p:cNvPr id="1847" name="Google Shape;1847;p217"/>
          <p:cNvSpPr/>
          <p:nvPr/>
        </p:nvSpPr>
        <p:spPr>
          <a:xfrm>
            <a:off x="0" y="0"/>
            <a:ext cx="12192000" cy="6858000"/>
          </a:xfrm>
          <a:prstGeom prst="rect">
            <a:avLst/>
          </a:prstGeom>
          <a:solidFill>
            <a:srgbClr val="21455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1848" name="Google Shape;1848;p217"/>
          <p:cNvCxnSpPr/>
          <p:nvPr/>
        </p:nvCxnSpPr>
        <p:spPr>
          <a:xfrm>
            <a:off x="230600" y="6343833"/>
            <a:ext cx="11730900" cy="0"/>
          </a:xfrm>
          <a:prstGeom prst="straightConnector1">
            <a:avLst/>
          </a:prstGeom>
          <a:noFill/>
          <a:ln cap="flat" cmpd="sng" w="12700">
            <a:solidFill>
              <a:schemeClr val="lt1"/>
            </a:solidFill>
            <a:prstDash val="dot"/>
            <a:round/>
            <a:headEnd len="med" w="med" type="none"/>
            <a:tailEnd len="med" w="med" type="none"/>
          </a:ln>
        </p:spPr>
      </p:cxnSp>
      <p:pic>
        <p:nvPicPr>
          <p:cNvPr id="1849" name="Google Shape;1849;p217" title="CEOS_logo_white_text_right.png"/>
          <p:cNvPicPr preferRelativeResize="0"/>
          <p:nvPr/>
        </p:nvPicPr>
        <p:blipFill rotWithShape="1">
          <a:blip r:embed="rId3">
            <a:alphaModFix/>
          </a:blip>
          <a:srcRect b="0" l="-420" r="420" t="0"/>
          <a:stretch/>
        </p:blipFill>
        <p:spPr>
          <a:xfrm>
            <a:off x="7863633" y="308567"/>
            <a:ext cx="2931364" cy="671300"/>
          </a:xfrm>
          <a:prstGeom prst="rect">
            <a:avLst/>
          </a:prstGeom>
          <a:noFill/>
          <a:ln>
            <a:noFill/>
          </a:ln>
        </p:spPr>
      </p:pic>
      <p:pic>
        <p:nvPicPr>
          <p:cNvPr id="1850" name="Google Shape;1850;p217" title="CEOS_ARD_Logo_white.png"/>
          <p:cNvPicPr preferRelativeResize="0"/>
          <p:nvPr/>
        </p:nvPicPr>
        <p:blipFill rotWithShape="1">
          <a:blip r:embed="rId4">
            <a:alphaModFix/>
          </a:blip>
          <a:srcRect b="0" l="0" r="0" t="0"/>
          <a:stretch/>
        </p:blipFill>
        <p:spPr>
          <a:xfrm>
            <a:off x="10898600" y="184072"/>
            <a:ext cx="1148268" cy="920301"/>
          </a:xfrm>
          <a:prstGeom prst="rect">
            <a:avLst/>
          </a:prstGeom>
          <a:noFill/>
          <a:ln>
            <a:noFill/>
          </a:ln>
        </p:spPr>
      </p:pic>
      <p:pic>
        <p:nvPicPr>
          <p:cNvPr id="1851" name="Google Shape;1851;p217" title="slide6.jpg"/>
          <p:cNvPicPr preferRelativeResize="0"/>
          <p:nvPr/>
        </p:nvPicPr>
        <p:blipFill rotWithShape="1">
          <a:blip r:embed="rId5">
            <a:alphaModFix/>
          </a:blip>
          <a:srcRect b="0" l="56751" r="-25183" t="0"/>
          <a:stretch/>
        </p:blipFill>
        <p:spPr>
          <a:xfrm flipH="1">
            <a:off x="-5854699" y="-60300"/>
            <a:ext cx="6963600" cy="6672900"/>
          </a:xfrm>
          <a:prstGeom prst="donut">
            <a:avLst>
              <a:gd fmla="val 10848" name="adj"/>
            </a:avLst>
          </a:prstGeom>
          <a:noFill/>
          <a:ln>
            <a:noFill/>
          </a:ln>
        </p:spPr>
      </p:pic>
      <p:sp>
        <p:nvSpPr>
          <p:cNvPr id="1852" name="Google Shape;1852;p217"/>
          <p:cNvSpPr txBox="1"/>
          <p:nvPr/>
        </p:nvSpPr>
        <p:spPr>
          <a:xfrm>
            <a:off x="1350867" y="257817"/>
            <a:ext cx="6270900" cy="7728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lang="en-GB" sz="4100">
                <a:solidFill>
                  <a:srgbClr val="FFFFFF"/>
                </a:solidFill>
                <a:latin typeface="Barlow"/>
                <a:ea typeface="Barlow"/>
                <a:cs typeface="Barlow"/>
                <a:sym typeface="Barlow"/>
              </a:rPr>
              <a:t>Self Assessment Process</a:t>
            </a:r>
            <a:endParaRPr sz="4100">
              <a:solidFill>
                <a:srgbClr val="FFFFFF"/>
              </a:solidFill>
              <a:latin typeface="Barlow"/>
              <a:ea typeface="Barlow"/>
              <a:cs typeface="Barlow"/>
              <a:sym typeface="Barlow"/>
            </a:endParaRPr>
          </a:p>
        </p:txBody>
      </p:sp>
      <p:sp>
        <p:nvSpPr>
          <p:cNvPr id="1853" name="Google Shape;1853;p217"/>
          <p:cNvSpPr txBox="1"/>
          <p:nvPr/>
        </p:nvSpPr>
        <p:spPr>
          <a:xfrm>
            <a:off x="1393765" y="1520883"/>
            <a:ext cx="2742300" cy="1954800"/>
          </a:xfrm>
          <a:prstGeom prst="rect">
            <a:avLst/>
          </a:prstGeom>
          <a:noFill/>
          <a:ln cap="flat" cmpd="sng" w="12700">
            <a:solidFill>
              <a:srgbClr val="FFFFFF"/>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Arial"/>
              <a:buNone/>
            </a:pPr>
            <a:r>
              <a:rPr i="0" lang="en-GB" sz="2000" u="none" cap="none" strike="noStrike">
                <a:solidFill>
                  <a:srgbClr val="FFFFFF"/>
                </a:solidFill>
                <a:latin typeface="Barlow"/>
                <a:ea typeface="Barlow"/>
                <a:cs typeface="Barlow"/>
                <a:sym typeface="Barlow"/>
              </a:rPr>
              <a:t>Completed Self-assessment Table</a:t>
            </a:r>
            <a:endParaRPr i="0" sz="2000" u="none" cap="none" strike="noStrike">
              <a:solidFill>
                <a:srgbClr val="FFFFFF"/>
              </a:solidFill>
              <a:latin typeface="Barlow"/>
              <a:ea typeface="Barlow"/>
              <a:cs typeface="Barlow"/>
              <a:sym typeface="Barlow"/>
            </a:endParaRPr>
          </a:p>
          <a:p>
            <a:pPr indent="-311150" lvl="0" marL="457200" marR="0" rtl="0" algn="l">
              <a:lnSpc>
                <a:spcPct val="100000"/>
              </a:lnSpc>
              <a:spcBef>
                <a:spcPts val="0"/>
              </a:spcBef>
              <a:spcAft>
                <a:spcPts val="0"/>
              </a:spcAft>
              <a:buClr>
                <a:srgbClr val="FFFFFF"/>
              </a:buClr>
              <a:buSzPts val="1500"/>
              <a:buFont typeface="Barlow"/>
              <a:buChar char="●"/>
            </a:pPr>
            <a:r>
              <a:rPr i="0" lang="en-GB" sz="1500" u="none" cap="none" strike="noStrike">
                <a:solidFill>
                  <a:srgbClr val="FFFFFF"/>
                </a:solidFill>
                <a:latin typeface="Barlow"/>
                <a:ea typeface="Barlow"/>
                <a:cs typeface="Barlow"/>
                <a:sym typeface="Barlow"/>
              </a:rPr>
              <a:t>Blank table in the </a:t>
            </a:r>
            <a:r>
              <a:rPr b="1" i="0" lang="en-GB" sz="1500" u="none" cap="none" strike="noStrike">
                <a:solidFill>
                  <a:srgbClr val="FFFFFF"/>
                </a:solidFill>
                <a:latin typeface="Barlow"/>
                <a:ea typeface="Barlow"/>
                <a:cs typeface="Barlow"/>
                <a:sym typeface="Barlow"/>
              </a:rPr>
              <a:t>specification</a:t>
            </a:r>
            <a:endParaRPr b="1" i="0" sz="1500" u="none" cap="none" strike="noStrike">
              <a:solidFill>
                <a:srgbClr val="FFFFFF"/>
              </a:solidFill>
              <a:latin typeface="Barlow"/>
              <a:ea typeface="Barlow"/>
              <a:cs typeface="Barlow"/>
              <a:sym typeface="Barlow"/>
            </a:endParaRPr>
          </a:p>
          <a:p>
            <a:pPr indent="-311150" lvl="0" marL="457200" marR="0" rtl="0" algn="l">
              <a:lnSpc>
                <a:spcPct val="100000"/>
              </a:lnSpc>
              <a:spcBef>
                <a:spcPts val="0"/>
              </a:spcBef>
              <a:spcAft>
                <a:spcPts val="0"/>
              </a:spcAft>
              <a:buClr>
                <a:srgbClr val="FFFFFF"/>
              </a:buClr>
              <a:buSzPts val="1500"/>
              <a:buFont typeface="Barlow"/>
              <a:buChar char="●"/>
            </a:pPr>
            <a:r>
              <a:rPr i="0" lang="en-GB" sz="1500" u="none" cap="none" strike="noStrike">
                <a:solidFill>
                  <a:srgbClr val="FFFFFF"/>
                </a:solidFill>
                <a:latin typeface="Barlow"/>
                <a:ea typeface="Barlow"/>
                <a:cs typeface="Barlow"/>
                <a:sym typeface="Barlow"/>
              </a:rPr>
              <a:t>Includes references to metadata, DOIs, methods, etc.</a:t>
            </a:r>
            <a:endParaRPr i="0" sz="1500" u="none" cap="none" strike="noStrike">
              <a:solidFill>
                <a:srgbClr val="FFFFFF"/>
              </a:solidFill>
              <a:latin typeface="Barlow"/>
              <a:ea typeface="Barlow"/>
              <a:cs typeface="Barlow"/>
              <a:sym typeface="Barlow"/>
            </a:endParaRPr>
          </a:p>
        </p:txBody>
      </p:sp>
      <p:sp>
        <p:nvSpPr>
          <p:cNvPr id="1854" name="Google Shape;1854;p217"/>
          <p:cNvSpPr txBox="1"/>
          <p:nvPr/>
        </p:nvSpPr>
        <p:spPr>
          <a:xfrm>
            <a:off x="1397433" y="3940333"/>
            <a:ext cx="2742300" cy="723300"/>
          </a:xfrm>
          <a:prstGeom prst="rect">
            <a:avLst/>
          </a:prstGeom>
          <a:noFill/>
          <a:ln cap="flat" cmpd="sng" w="12700">
            <a:solidFill>
              <a:srgbClr val="FFFFFF"/>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Arial"/>
              <a:buNone/>
            </a:pPr>
            <a:r>
              <a:rPr i="0" lang="en-GB" sz="2000" u="none" cap="none" strike="noStrike">
                <a:solidFill>
                  <a:srgbClr val="FFFFFF"/>
                </a:solidFill>
                <a:latin typeface="Barlow"/>
                <a:ea typeface="Barlow"/>
                <a:cs typeface="Barlow"/>
                <a:sym typeface="Barlow"/>
              </a:rPr>
              <a:t>Sample Products</a:t>
            </a:r>
            <a:endParaRPr i="0" sz="2000" u="none" cap="none" strike="noStrike">
              <a:solidFill>
                <a:srgbClr val="FFFFFF"/>
              </a:solidFill>
              <a:latin typeface="Barlow"/>
              <a:ea typeface="Barlow"/>
              <a:cs typeface="Barlow"/>
              <a:sym typeface="Barlow"/>
            </a:endParaRPr>
          </a:p>
          <a:p>
            <a:pPr indent="-311150" lvl="0" marL="457200" marR="0" rtl="0" algn="l">
              <a:lnSpc>
                <a:spcPct val="100000"/>
              </a:lnSpc>
              <a:spcBef>
                <a:spcPts val="0"/>
              </a:spcBef>
              <a:spcAft>
                <a:spcPts val="0"/>
              </a:spcAft>
              <a:buClr>
                <a:srgbClr val="FFFFFF"/>
              </a:buClr>
              <a:buSzPts val="1500"/>
              <a:buFont typeface="Barlow"/>
              <a:buChar char="●"/>
            </a:pPr>
            <a:r>
              <a:rPr i="0" lang="en-GB" sz="1500" u="none" cap="none" strike="noStrike">
                <a:solidFill>
                  <a:srgbClr val="FFFFFF"/>
                </a:solidFill>
                <a:latin typeface="Barlow"/>
                <a:ea typeface="Barlow"/>
                <a:cs typeface="Barlow"/>
                <a:sym typeface="Barlow"/>
              </a:rPr>
              <a:t>Incl. metadata</a:t>
            </a:r>
            <a:endParaRPr i="0" sz="1500" u="none" cap="none" strike="noStrike">
              <a:solidFill>
                <a:srgbClr val="FFFFFF"/>
              </a:solidFill>
              <a:latin typeface="Barlow"/>
              <a:ea typeface="Barlow"/>
              <a:cs typeface="Barlow"/>
              <a:sym typeface="Barlow"/>
            </a:endParaRPr>
          </a:p>
        </p:txBody>
      </p:sp>
      <p:sp>
        <p:nvSpPr>
          <p:cNvPr id="1855" name="Google Shape;1855;p217"/>
          <p:cNvSpPr txBox="1"/>
          <p:nvPr/>
        </p:nvSpPr>
        <p:spPr>
          <a:xfrm>
            <a:off x="4505167" y="2916867"/>
            <a:ext cx="2795700" cy="723300"/>
          </a:xfrm>
          <a:prstGeom prst="rect">
            <a:avLst/>
          </a:prstGeom>
          <a:noFill/>
          <a:ln cap="flat" cmpd="sng" w="12700">
            <a:solidFill>
              <a:srgbClr val="FFFFFF"/>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Arial"/>
              <a:buNone/>
            </a:pPr>
            <a:r>
              <a:rPr i="0" lang="en-GB" sz="2000" u="none" cap="none" strike="noStrike">
                <a:solidFill>
                  <a:srgbClr val="FFFFFF"/>
                </a:solidFill>
                <a:latin typeface="Barlow"/>
                <a:ea typeface="Barlow"/>
                <a:cs typeface="Barlow"/>
                <a:sym typeface="Barlow"/>
              </a:rPr>
              <a:t>CEOS-ARD Secretariat</a:t>
            </a:r>
            <a:endParaRPr i="0" sz="2000" u="none" cap="none" strike="noStrike">
              <a:solidFill>
                <a:srgbClr val="FFFFFF"/>
              </a:solidFill>
              <a:latin typeface="Barlow"/>
              <a:ea typeface="Barlow"/>
              <a:cs typeface="Barlow"/>
              <a:sym typeface="Barlow"/>
            </a:endParaRPr>
          </a:p>
          <a:p>
            <a:pPr indent="-311150" lvl="0" marL="457200" marR="0" rtl="0" algn="l">
              <a:lnSpc>
                <a:spcPct val="100000"/>
              </a:lnSpc>
              <a:spcBef>
                <a:spcPts val="0"/>
              </a:spcBef>
              <a:spcAft>
                <a:spcPts val="0"/>
              </a:spcAft>
              <a:buClr>
                <a:srgbClr val="FFFFFF"/>
              </a:buClr>
              <a:buSzPts val="1500"/>
              <a:buFont typeface="Barlow"/>
              <a:buChar char="●"/>
            </a:pPr>
            <a:r>
              <a:rPr i="0" lang="en-GB" sz="1500" u="none" cap="none" strike="noStrike">
                <a:solidFill>
                  <a:srgbClr val="FFFFFF"/>
                </a:solidFill>
                <a:latin typeface="Barlow"/>
                <a:ea typeface="Barlow"/>
                <a:cs typeface="Barlow"/>
                <a:sym typeface="Barlow"/>
              </a:rPr>
              <a:t>Initial checks</a:t>
            </a:r>
            <a:endParaRPr i="0" sz="1500" u="none" cap="none" strike="noStrike">
              <a:solidFill>
                <a:srgbClr val="FFFFFF"/>
              </a:solidFill>
              <a:latin typeface="Barlow"/>
              <a:ea typeface="Barlow"/>
              <a:cs typeface="Barlow"/>
              <a:sym typeface="Barlow"/>
            </a:endParaRPr>
          </a:p>
        </p:txBody>
      </p:sp>
      <p:sp>
        <p:nvSpPr>
          <p:cNvPr id="1856" name="Google Shape;1856;p217"/>
          <p:cNvSpPr txBox="1"/>
          <p:nvPr/>
        </p:nvSpPr>
        <p:spPr>
          <a:xfrm>
            <a:off x="7771967" y="2198683"/>
            <a:ext cx="2742300" cy="2185800"/>
          </a:xfrm>
          <a:prstGeom prst="rect">
            <a:avLst/>
          </a:prstGeom>
          <a:noFill/>
          <a:ln cap="flat" cmpd="sng" w="12700">
            <a:solidFill>
              <a:srgbClr val="FFFFFF"/>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Arial"/>
              <a:buNone/>
            </a:pPr>
            <a:r>
              <a:rPr i="0" lang="en-GB" sz="2000" u="none" cap="none" strike="noStrike">
                <a:solidFill>
                  <a:srgbClr val="FFFFFF"/>
                </a:solidFill>
                <a:latin typeface="Barlow"/>
                <a:ea typeface="Barlow"/>
                <a:cs typeface="Barlow"/>
                <a:sym typeface="Barlow"/>
              </a:rPr>
              <a:t>CEOS Working Group on Cal/Val</a:t>
            </a:r>
            <a:endParaRPr i="0" sz="2000" u="none" cap="none" strike="noStrike">
              <a:solidFill>
                <a:srgbClr val="FFFFFF"/>
              </a:solidFill>
              <a:latin typeface="Barlow"/>
              <a:ea typeface="Barlow"/>
              <a:cs typeface="Barlow"/>
              <a:sym typeface="Barlow"/>
            </a:endParaRPr>
          </a:p>
          <a:p>
            <a:pPr indent="-311150" lvl="0" marL="457200" marR="0" rtl="0" algn="l">
              <a:lnSpc>
                <a:spcPct val="100000"/>
              </a:lnSpc>
              <a:spcBef>
                <a:spcPts val="0"/>
              </a:spcBef>
              <a:spcAft>
                <a:spcPts val="0"/>
              </a:spcAft>
              <a:buClr>
                <a:srgbClr val="FFFFFF"/>
              </a:buClr>
              <a:buSzPts val="1500"/>
              <a:buFont typeface="Barlow"/>
              <a:buChar char="●"/>
            </a:pPr>
            <a:r>
              <a:rPr i="0" lang="en-GB" sz="1500" u="none" cap="none" strike="noStrike">
                <a:solidFill>
                  <a:srgbClr val="FFFFFF"/>
                </a:solidFill>
                <a:latin typeface="Barlow"/>
                <a:ea typeface="Barlow"/>
                <a:cs typeface="Barlow"/>
                <a:sym typeface="Barlow"/>
              </a:rPr>
              <a:t>Peer review</a:t>
            </a:r>
            <a:endParaRPr i="0" sz="1500" u="none" cap="none" strike="noStrike">
              <a:solidFill>
                <a:srgbClr val="FFFFFF"/>
              </a:solidFill>
              <a:latin typeface="Barlow"/>
              <a:ea typeface="Barlow"/>
              <a:cs typeface="Barlow"/>
              <a:sym typeface="Barlow"/>
            </a:endParaRPr>
          </a:p>
          <a:p>
            <a:pPr indent="-311150" lvl="0" marL="457200" marR="0" rtl="0" algn="l">
              <a:lnSpc>
                <a:spcPct val="100000"/>
              </a:lnSpc>
              <a:spcBef>
                <a:spcPts val="0"/>
              </a:spcBef>
              <a:spcAft>
                <a:spcPts val="0"/>
              </a:spcAft>
              <a:buClr>
                <a:srgbClr val="FFFFFF"/>
              </a:buClr>
              <a:buSzPts val="1500"/>
              <a:buFont typeface="Barlow"/>
              <a:buChar char="●"/>
            </a:pPr>
            <a:r>
              <a:rPr i="0" lang="en-GB" sz="1500" u="none" cap="none" strike="noStrike">
                <a:solidFill>
                  <a:srgbClr val="FFFFFF"/>
                </a:solidFill>
                <a:latin typeface="Barlow"/>
                <a:ea typeface="Barlow"/>
                <a:cs typeface="Barlow"/>
                <a:sym typeface="Barlow"/>
              </a:rPr>
              <a:t>For Threshold – simplified checks</a:t>
            </a:r>
            <a:endParaRPr i="0" sz="1500" u="none" cap="none" strike="noStrike">
              <a:solidFill>
                <a:srgbClr val="FFFFFF"/>
              </a:solidFill>
              <a:latin typeface="Barlow"/>
              <a:ea typeface="Barlow"/>
              <a:cs typeface="Barlow"/>
              <a:sym typeface="Barlow"/>
            </a:endParaRPr>
          </a:p>
          <a:p>
            <a:pPr indent="-311150" lvl="0" marL="457200" marR="0" rtl="0" algn="l">
              <a:lnSpc>
                <a:spcPct val="100000"/>
              </a:lnSpc>
              <a:spcBef>
                <a:spcPts val="0"/>
              </a:spcBef>
              <a:spcAft>
                <a:spcPts val="0"/>
              </a:spcAft>
              <a:buClr>
                <a:srgbClr val="FFFFFF"/>
              </a:buClr>
              <a:buSzPts val="1500"/>
              <a:buFont typeface="Barlow"/>
              <a:buChar char="●"/>
            </a:pPr>
            <a:r>
              <a:rPr i="0" lang="en-GB" sz="1500" u="none" cap="none" strike="noStrike">
                <a:solidFill>
                  <a:srgbClr val="FFFFFF"/>
                </a:solidFill>
                <a:latin typeface="Barlow"/>
                <a:ea typeface="Barlow"/>
                <a:cs typeface="Barlow"/>
                <a:sym typeface="Barlow"/>
              </a:rPr>
              <a:t>For Target/Goal – Review Panel</a:t>
            </a:r>
            <a:endParaRPr i="0" sz="1500" u="none" cap="none" strike="noStrike">
              <a:solidFill>
                <a:srgbClr val="FFFFFF"/>
              </a:solidFill>
              <a:latin typeface="Barlow"/>
              <a:ea typeface="Barlow"/>
              <a:cs typeface="Barlow"/>
              <a:sym typeface="Barlow"/>
            </a:endParaRPr>
          </a:p>
          <a:p>
            <a:pPr indent="-311150" lvl="0" marL="457200" marR="0" rtl="0" algn="l">
              <a:lnSpc>
                <a:spcPct val="100000"/>
              </a:lnSpc>
              <a:spcBef>
                <a:spcPts val="0"/>
              </a:spcBef>
              <a:spcAft>
                <a:spcPts val="0"/>
              </a:spcAft>
              <a:buClr>
                <a:srgbClr val="FFFFFF"/>
              </a:buClr>
              <a:buSzPts val="1500"/>
              <a:buFont typeface="Barlow"/>
              <a:buChar char="●"/>
            </a:pPr>
            <a:r>
              <a:rPr i="0" lang="en-GB" sz="1500" u="none" cap="none" strike="noStrike">
                <a:solidFill>
                  <a:srgbClr val="FFFFFF"/>
                </a:solidFill>
                <a:latin typeface="Barlow"/>
                <a:ea typeface="Barlow"/>
                <a:cs typeface="Barlow"/>
                <a:sym typeface="Barlow"/>
              </a:rPr>
              <a:t>Iterative</a:t>
            </a:r>
            <a:endParaRPr i="0" sz="1500" u="none" cap="none" strike="noStrike">
              <a:solidFill>
                <a:srgbClr val="FFFFFF"/>
              </a:solidFill>
              <a:latin typeface="Barlow"/>
              <a:ea typeface="Barlow"/>
              <a:cs typeface="Barlow"/>
              <a:sym typeface="Barlow"/>
            </a:endParaRPr>
          </a:p>
        </p:txBody>
      </p:sp>
      <p:cxnSp>
        <p:nvCxnSpPr>
          <p:cNvPr id="1857" name="Google Shape;1857;p217"/>
          <p:cNvCxnSpPr>
            <a:stCxn id="1854" idx="3"/>
            <a:endCxn id="1855" idx="1"/>
          </p:cNvCxnSpPr>
          <p:nvPr/>
        </p:nvCxnSpPr>
        <p:spPr>
          <a:xfrm flipH="1" rot="10800000">
            <a:off x="4139733" y="3278383"/>
            <a:ext cx="365400" cy="1023600"/>
          </a:xfrm>
          <a:prstGeom prst="straightConnector1">
            <a:avLst/>
          </a:prstGeom>
          <a:noFill/>
          <a:ln cap="flat" cmpd="sng" w="12700">
            <a:solidFill>
              <a:srgbClr val="FFFFFF"/>
            </a:solidFill>
            <a:prstDash val="solid"/>
            <a:round/>
            <a:headEnd len="sm" w="sm" type="none"/>
            <a:tailEnd len="med" w="med" type="triangle"/>
          </a:ln>
        </p:spPr>
      </p:cxnSp>
      <p:cxnSp>
        <p:nvCxnSpPr>
          <p:cNvPr id="1858" name="Google Shape;1858;p217"/>
          <p:cNvCxnSpPr>
            <a:stCxn id="1853" idx="3"/>
            <a:endCxn id="1855" idx="1"/>
          </p:cNvCxnSpPr>
          <p:nvPr/>
        </p:nvCxnSpPr>
        <p:spPr>
          <a:xfrm>
            <a:off x="4136065" y="2498283"/>
            <a:ext cx="369000" cy="780300"/>
          </a:xfrm>
          <a:prstGeom prst="straightConnector1">
            <a:avLst/>
          </a:prstGeom>
          <a:noFill/>
          <a:ln cap="flat" cmpd="sng" w="12700">
            <a:solidFill>
              <a:srgbClr val="FFFFFF"/>
            </a:solidFill>
            <a:prstDash val="solid"/>
            <a:round/>
            <a:headEnd len="sm" w="sm" type="none"/>
            <a:tailEnd len="med" w="med" type="triangle"/>
          </a:ln>
        </p:spPr>
      </p:cxnSp>
      <p:cxnSp>
        <p:nvCxnSpPr>
          <p:cNvPr id="1859" name="Google Shape;1859;p217"/>
          <p:cNvCxnSpPr>
            <a:stCxn id="1855" idx="3"/>
            <a:endCxn id="1856" idx="1"/>
          </p:cNvCxnSpPr>
          <p:nvPr/>
        </p:nvCxnSpPr>
        <p:spPr>
          <a:xfrm>
            <a:off x="7300867" y="3278517"/>
            <a:ext cx="471000" cy="13200"/>
          </a:xfrm>
          <a:prstGeom prst="straightConnector1">
            <a:avLst/>
          </a:prstGeom>
          <a:noFill/>
          <a:ln cap="flat" cmpd="sng" w="12700">
            <a:solidFill>
              <a:srgbClr val="FFFFFF"/>
            </a:solidFill>
            <a:prstDash val="solid"/>
            <a:round/>
            <a:headEnd len="sm" w="sm" type="none"/>
            <a:tailEnd len="med" w="med" type="triangle"/>
          </a:ln>
        </p:spPr>
      </p:cxnSp>
      <p:sp>
        <p:nvSpPr>
          <p:cNvPr id="1860" name="Google Shape;1860;p217"/>
          <p:cNvSpPr txBox="1"/>
          <p:nvPr/>
        </p:nvSpPr>
        <p:spPr>
          <a:xfrm>
            <a:off x="5287804" y="4576000"/>
            <a:ext cx="5507100" cy="466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sz="2100">
                <a:solidFill>
                  <a:srgbClr val="FFFFFF"/>
                </a:solidFill>
                <a:latin typeface="Barlow"/>
                <a:ea typeface="Barlow"/>
                <a:cs typeface="Barlow"/>
                <a:sym typeface="Barlow"/>
              </a:rPr>
              <a:t>More Details:</a:t>
            </a:r>
            <a:endParaRPr sz="2100">
              <a:solidFill>
                <a:srgbClr val="FFFFFF"/>
              </a:solidFill>
              <a:latin typeface="Barlow"/>
              <a:ea typeface="Barlow"/>
              <a:cs typeface="Barlow"/>
              <a:sym typeface="Barlow"/>
            </a:endParaRPr>
          </a:p>
          <a:p>
            <a:pPr indent="-374650" lvl="0" marL="457200" rtl="0" algn="l">
              <a:spcBef>
                <a:spcPts val="0"/>
              </a:spcBef>
              <a:spcAft>
                <a:spcPts val="0"/>
              </a:spcAft>
              <a:buClr>
                <a:srgbClr val="FFFFFF"/>
              </a:buClr>
              <a:buSzPts val="2500"/>
              <a:buFont typeface="Barlow"/>
              <a:buChar char="●"/>
            </a:pPr>
            <a:r>
              <a:rPr lang="en-GB" sz="2100" u="sng">
                <a:solidFill>
                  <a:srgbClr val="FFFFFF"/>
                </a:solidFill>
                <a:latin typeface="Barlow"/>
                <a:ea typeface="Barlow"/>
                <a:cs typeface="Barlow"/>
                <a:sym typeface="Barlow"/>
                <a:hlinkClick r:id="rId6">
                  <a:extLst>
                    <a:ext uri="{A12FA001-AC4F-418D-AE19-62706E023703}">
                      <ahyp:hlinkClr val="tx"/>
                    </a:ext>
                  </a:extLst>
                </a:hlinkClick>
              </a:rPr>
              <a:t>Guide to CEOS-ARD Self-Assessment</a:t>
            </a:r>
            <a:endParaRPr sz="2100">
              <a:solidFill>
                <a:srgbClr val="FFFFFF"/>
              </a:solidFill>
              <a:latin typeface="Barlow"/>
              <a:ea typeface="Barlow"/>
              <a:cs typeface="Barlow"/>
              <a:sym typeface="Barlow"/>
            </a:endParaRPr>
          </a:p>
          <a:p>
            <a:pPr indent="-374650" lvl="0" marL="457200" rtl="0" algn="l">
              <a:spcBef>
                <a:spcPts val="0"/>
              </a:spcBef>
              <a:spcAft>
                <a:spcPts val="0"/>
              </a:spcAft>
              <a:buClr>
                <a:srgbClr val="FFFFFF"/>
              </a:buClr>
              <a:buSzPts val="2500"/>
              <a:buFont typeface="Barlow"/>
              <a:buChar char="●"/>
            </a:pPr>
            <a:r>
              <a:rPr lang="en-GB" sz="2100" u="sng">
                <a:solidFill>
                  <a:srgbClr val="FFFFFF"/>
                </a:solidFill>
                <a:latin typeface="Barlow"/>
                <a:ea typeface="Barlow"/>
                <a:cs typeface="Barlow"/>
                <a:sym typeface="Barlow"/>
                <a:hlinkClick r:id="rId7">
                  <a:extLst>
                    <a:ext uri="{A12FA001-AC4F-418D-AE19-62706E023703}">
                      <ahyp:hlinkClr val="tx"/>
                    </a:ext>
                  </a:extLst>
                </a:hlinkClick>
              </a:rPr>
              <a:t>ceos.org/ard</a:t>
            </a:r>
            <a:endParaRPr sz="2100">
              <a:solidFill>
                <a:srgbClr val="FFFFFF"/>
              </a:solidFill>
              <a:latin typeface="Barlow"/>
              <a:ea typeface="Barlow"/>
              <a:cs typeface="Barlow"/>
              <a:sym typeface="Barlow"/>
            </a:endParaRPr>
          </a:p>
          <a:p>
            <a:pPr indent="-374650" lvl="0" marL="457200" rtl="0" algn="l">
              <a:spcBef>
                <a:spcPts val="0"/>
              </a:spcBef>
              <a:spcAft>
                <a:spcPts val="0"/>
              </a:spcAft>
              <a:buClr>
                <a:srgbClr val="FFFFFF"/>
              </a:buClr>
              <a:buSzPts val="2500"/>
              <a:buFont typeface="Barlow"/>
              <a:buChar char="●"/>
            </a:pPr>
            <a:r>
              <a:rPr lang="en-GB" sz="2100" u="sng">
                <a:solidFill>
                  <a:srgbClr val="FFFFFF"/>
                </a:solidFill>
                <a:latin typeface="Barlow"/>
                <a:ea typeface="Barlow"/>
                <a:cs typeface="Barlow"/>
                <a:sym typeface="Barlow"/>
                <a:hlinkClick r:id="rId8">
                  <a:extLst>
                    <a:ext uri="{A12FA001-AC4F-418D-AE19-62706E023703}">
                      <ahyp:hlinkClr val="tx"/>
                    </a:ext>
                  </a:extLst>
                </a:hlinkClick>
              </a:rPr>
              <a:t>CEOS-ARD Framework</a:t>
            </a:r>
            <a:endParaRPr sz="2100">
              <a:solidFill>
                <a:srgbClr val="FFFFFF"/>
              </a:solidFill>
              <a:latin typeface="Barlow"/>
              <a:ea typeface="Barlow"/>
              <a:cs typeface="Barlow"/>
              <a:sym typeface="Barlow"/>
            </a:endParaRPr>
          </a:p>
        </p:txBody>
      </p:sp>
      <p:pic>
        <p:nvPicPr>
          <p:cNvPr id="1861" name="Google Shape;1861;p217" title="CEOS_ARD_Logo_white.png"/>
          <p:cNvPicPr preferRelativeResize="0"/>
          <p:nvPr/>
        </p:nvPicPr>
        <p:blipFill rotWithShape="1">
          <a:blip r:embed="rId4">
            <a:alphaModFix/>
          </a:blip>
          <a:srcRect b="0" l="0" r="0" t="0"/>
          <a:stretch/>
        </p:blipFill>
        <p:spPr>
          <a:xfrm>
            <a:off x="10985565" y="2815922"/>
            <a:ext cx="1148268" cy="920301"/>
          </a:xfrm>
          <a:prstGeom prst="rect">
            <a:avLst/>
          </a:prstGeom>
          <a:noFill/>
          <a:ln>
            <a:noFill/>
          </a:ln>
        </p:spPr>
      </p:pic>
      <p:cxnSp>
        <p:nvCxnSpPr>
          <p:cNvPr id="1862" name="Google Shape;1862;p217"/>
          <p:cNvCxnSpPr>
            <a:stCxn id="1856" idx="3"/>
            <a:endCxn id="1861" idx="1"/>
          </p:cNvCxnSpPr>
          <p:nvPr/>
        </p:nvCxnSpPr>
        <p:spPr>
          <a:xfrm flipH="1" rot="10800000">
            <a:off x="10514267" y="3275983"/>
            <a:ext cx="471300" cy="15600"/>
          </a:xfrm>
          <a:prstGeom prst="straightConnector1">
            <a:avLst/>
          </a:prstGeom>
          <a:noFill/>
          <a:ln cap="flat" cmpd="sng" w="12700">
            <a:solidFill>
              <a:srgbClr val="FFFFFF"/>
            </a:solidFill>
            <a:prstDash val="solid"/>
            <a:round/>
            <a:headEnd len="sm" w="sm" type="none"/>
            <a:tailEnd len="med" w="med" type="triangle"/>
          </a:ln>
        </p:spPr>
      </p:cxn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1455B"/>
        </a:solidFill>
      </p:bgPr>
    </p:bg>
    <p:spTree>
      <p:nvGrpSpPr>
        <p:cNvPr id="1866" name="Shape 1866"/>
        <p:cNvGrpSpPr/>
        <p:nvPr/>
      </p:nvGrpSpPr>
      <p:grpSpPr>
        <a:xfrm>
          <a:off x="0" y="0"/>
          <a:ext cx="0" cy="0"/>
          <a:chOff x="0" y="0"/>
          <a:chExt cx="0" cy="0"/>
        </a:xfrm>
      </p:grpSpPr>
      <p:sp>
        <p:nvSpPr>
          <p:cNvPr id="1867" name="Google Shape;1867;p218"/>
          <p:cNvSpPr/>
          <p:nvPr/>
        </p:nvSpPr>
        <p:spPr>
          <a:xfrm>
            <a:off x="0" y="0"/>
            <a:ext cx="12192000" cy="6858000"/>
          </a:xfrm>
          <a:prstGeom prst="rect">
            <a:avLst/>
          </a:prstGeom>
          <a:solidFill>
            <a:srgbClr val="21455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68" name="Google Shape;1868;p218"/>
          <p:cNvSpPr txBox="1"/>
          <p:nvPr/>
        </p:nvSpPr>
        <p:spPr>
          <a:xfrm>
            <a:off x="-2365533" y="839367"/>
            <a:ext cx="8803200" cy="1754400"/>
          </a:xfrm>
          <a:prstGeom prst="rect">
            <a:avLst/>
          </a:prstGeom>
          <a:solidFill>
            <a:srgbClr val="0271B6"/>
          </a:solidFill>
          <a:ln>
            <a:noFill/>
          </a:ln>
        </p:spPr>
        <p:txBody>
          <a:bodyPr anchorCtr="0" anchor="t" bIns="121900" lIns="121900" spcFirstLastPara="1" rIns="121900" wrap="square" tIns="121900">
            <a:noAutofit/>
          </a:bodyPr>
          <a:lstStyle/>
          <a:p>
            <a:pPr indent="0" lvl="0" marL="0" rtl="0" algn="ctr">
              <a:spcBef>
                <a:spcPts val="0"/>
              </a:spcBef>
              <a:spcAft>
                <a:spcPts val="0"/>
              </a:spcAft>
              <a:buNone/>
            </a:pPr>
            <a:r>
              <a:t/>
            </a:r>
            <a:endParaRPr sz="5500">
              <a:solidFill>
                <a:schemeClr val="lt1"/>
              </a:solidFill>
              <a:latin typeface="Barlow SemiBold"/>
              <a:ea typeface="Barlow SemiBold"/>
              <a:cs typeface="Barlow SemiBold"/>
              <a:sym typeface="Barlow SemiBold"/>
            </a:endParaRPr>
          </a:p>
        </p:txBody>
      </p:sp>
      <p:sp>
        <p:nvSpPr>
          <p:cNvPr id="1869" name="Google Shape;1869;p218"/>
          <p:cNvSpPr/>
          <p:nvPr/>
        </p:nvSpPr>
        <p:spPr>
          <a:xfrm>
            <a:off x="5546283" y="839367"/>
            <a:ext cx="1754400" cy="1754400"/>
          </a:xfrm>
          <a:prstGeom prst="ellipse">
            <a:avLst/>
          </a:prstGeom>
          <a:solidFill>
            <a:srgbClr val="0271B6"/>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p>
        </p:txBody>
      </p:sp>
      <p:sp>
        <p:nvSpPr>
          <p:cNvPr id="1870" name="Google Shape;1870;p218"/>
          <p:cNvSpPr txBox="1"/>
          <p:nvPr/>
        </p:nvSpPr>
        <p:spPr>
          <a:xfrm>
            <a:off x="334800" y="896933"/>
            <a:ext cx="5761200" cy="54567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lang="en-GB" sz="3100">
                <a:solidFill>
                  <a:schemeClr val="lt1"/>
                </a:solidFill>
                <a:latin typeface="Barlow"/>
                <a:ea typeface="Barlow"/>
                <a:cs typeface="Barlow"/>
                <a:sym typeface="Barlow"/>
              </a:rPr>
              <a:t>Since 2016, CEOS has developed ten CEOS-ARD Product Family Specifications (PFS)</a:t>
            </a:r>
            <a:endParaRPr sz="3100">
              <a:solidFill>
                <a:schemeClr val="lt1"/>
              </a:solidFill>
              <a:latin typeface="Barlow"/>
              <a:ea typeface="Barlow"/>
              <a:cs typeface="Barlow"/>
              <a:sym typeface="Barlow"/>
            </a:endParaRPr>
          </a:p>
        </p:txBody>
      </p:sp>
      <p:pic>
        <p:nvPicPr>
          <p:cNvPr id="1871" name="Google Shape;1871;p218" title="CEOS_ARD_Logo_white.png"/>
          <p:cNvPicPr preferRelativeResize="0"/>
          <p:nvPr/>
        </p:nvPicPr>
        <p:blipFill>
          <a:blip r:embed="rId3">
            <a:alphaModFix/>
          </a:blip>
          <a:stretch>
            <a:fillRect/>
          </a:stretch>
        </p:blipFill>
        <p:spPr>
          <a:xfrm>
            <a:off x="7416800" y="45033"/>
            <a:ext cx="3561901" cy="2854668"/>
          </a:xfrm>
          <a:prstGeom prst="rect">
            <a:avLst/>
          </a:prstGeom>
          <a:noFill/>
          <a:ln>
            <a:noFill/>
          </a:ln>
        </p:spPr>
      </p:pic>
      <p:pic>
        <p:nvPicPr>
          <p:cNvPr id="1872" name="Google Shape;1872;p218" title="CEOS-ARD PFS cover pages.png"/>
          <p:cNvPicPr preferRelativeResize="0"/>
          <p:nvPr/>
        </p:nvPicPr>
        <p:blipFill>
          <a:blip r:embed="rId4">
            <a:alphaModFix/>
          </a:blip>
          <a:stretch>
            <a:fillRect/>
          </a:stretch>
        </p:blipFill>
        <p:spPr>
          <a:xfrm>
            <a:off x="1168933" y="3167501"/>
            <a:ext cx="1726153" cy="2438399"/>
          </a:xfrm>
          <a:prstGeom prst="rect">
            <a:avLst/>
          </a:prstGeom>
          <a:noFill/>
          <a:ln cap="flat" cmpd="sng" w="12700">
            <a:solidFill>
              <a:schemeClr val="lt1"/>
            </a:solidFill>
            <a:prstDash val="solid"/>
            <a:round/>
            <a:headEnd len="sm" w="sm" type="none"/>
            <a:tailEnd len="sm" w="sm" type="none"/>
          </a:ln>
          <a:effectLst>
            <a:reflection blurRad="0" dir="5400000" dist="50800" endA="0" endPos="30000" fadeDir="5400012" kx="0" rotWithShape="0" algn="bl" stPos="0" sy="-100000" ky="0"/>
          </a:effectLst>
        </p:spPr>
      </p:pic>
      <p:pic>
        <p:nvPicPr>
          <p:cNvPr id="1873" name="Google Shape;1873;p218" title="CEOS-ARD PFS cover pages (1).png"/>
          <p:cNvPicPr preferRelativeResize="0"/>
          <p:nvPr/>
        </p:nvPicPr>
        <p:blipFill>
          <a:blip r:embed="rId5">
            <a:alphaModFix/>
          </a:blip>
          <a:stretch>
            <a:fillRect/>
          </a:stretch>
        </p:blipFill>
        <p:spPr>
          <a:xfrm>
            <a:off x="3164577" y="3167501"/>
            <a:ext cx="1726153" cy="2438399"/>
          </a:xfrm>
          <a:prstGeom prst="rect">
            <a:avLst/>
          </a:prstGeom>
          <a:noFill/>
          <a:ln>
            <a:noFill/>
          </a:ln>
          <a:effectLst>
            <a:reflection blurRad="0" dir="5400000" dist="50800" endA="0" endPos="30000" fadeDir="5400012" kx="0" rotWithShape="0" algn="bl" stPos="0" sy="-100000" ky="0"/>
          </a:effectLst>
        </p:spPr>
      </p:pic>
      <p:pic>
        <p:nvPicPr>
          <p:cNvPr id="1874" name="Google Shape;1874;p218" title="CEOS-ARD PFS cover pages (2).png"/>
          <p:cNvPicPr preferRelativeResize="0"/>
          <p:nvPr/>
        </p:nvPicPr>
        <p:blipFill>
          <a:blip r:embed="rId6">
            <a:alphaModFix/>
          </a:blip>
          <a:stretch>
            <a:fillRect/>
          </a:stretch>
        </p:blipFill>
        <p:spPr>
          <a:xfrm>
            <a:off x="5160221" y="3167501"/>
            <a:ext cx="1723770" cy="2438399"/>
          </a:xfrm>
          <a:prstGeom prst="rect">
            <a:avLst/>
          </a:prstGeom>
          <a:noFill/>
          <a:ln>
            <a:noFill/>
          </a:ln>
          <a:effectLst>
            <a:reflection blurRad="0" dir="5400000" dist="50800" endA="0" endPos="30000" fadeDir="5400012" kx="0" rotWithShape="0" algn="bl" stPos="0" sy="-100000" ky="0"/>
          </a:effectLst>
        </p:spPr>
      </p:pic>
      <p:pic>
        <p:nvPicPr>
          <p:cNvPr id="1875" name="Google Shape;1875;p218" title="CEOS-ARD PFS cover pages (3).png"/>
          <p:cNvPicPr preferRelativeResize="0"/>
          <p:nvPr/>
        </p:nvPicPr>
        <p:blipFill>
          <a:blip r:embed="rId7">
            <a:alphaModFix/>
          </a:blip>
          <a:stretch>
            <a:fillRect/>
          </a:stretch>
        </p:blipFill>
        <p:spPr>
          <a:xfrm>
            <a:off x="7153483" y="3167501"/>
            <a:ext cx="1723770" cy="2438399"/>
          </a:xfrm>
          <a:prstGeom prst="rect">
            <a:avLst/>
          </a:prstGeom>
          <a:noFill/>
          <a:ln>
            <a:noFill/>
          </a:ln>
          <a:effectLst>
            <a:reflection blurRad="0" dir="5400000" dist="50800" endA="0" endPos="30000" fadeDir="5400012" kx="0" rotWithShape="0" algn="bl" stPos="0" sy="-100000" ky="0"/>
          </a:effectLst>
        </p:spPr>
      </p:pic>
      <p:pic>
        <p:nvPicPr>
          <p:cNvPr id="1876" name="Google Shape;1876;p218" title="CEOS-ARD PFS cover pages (4).png"/>
          <p:cNvPicPr preferRelativeResize="0"/>
          <p:nvPr/>
        </p:nvPicPr>
        <p:blipFill>
          <a:blip r:embed="rId8">
            <a:alphaModFix/>
          </a:blip>
          <a:stretch>
            <a:fillRect/>
          </a:stretch>
        </p:blipFill>
        <p:spPr>
          <a:xfrm>
            <a:off x="9146745" y="3167501"/>
            <a:ext cx="1723770" cy="2438399"/>
          </a:xfrm>
          <a:prstGeom prst="rect">
            <a:avLst/>
          </a:prstGeom>
          <a:noFill/>
          <a:ln>
            <a:noFill/>
          </a:ln>
          <a:effectLst>
            <a:reflection blurRad="0" dir="5400000" dist="50800" endA="0" endPos="30000" fadeDir="5400012" kx="0" rotWithShape="0" algn="bl" stPos="0" sy="-100000" ky="0"/>
          </a:effectLst>
        </p:spPr>
      </p:pic>
      <p:sp>
        <p:nvSpPr>
          <p:cNvPr id="1877" name="Google Shape;1877;p218"/>
          <p:cNvSpPr txBox="1"/>
          <p:nvPr/>
        </p:nvSpPr>
        <p:spPr>
          <a:xfrm>
            <a:off x="2180457" y="6468000"/>
            <a:ext cx="10038900" cy="384900"/>
          </a:xfrm>
          <a:prstGeom prst="rect">
            <a:avLst/>
          </a:prstGeom>
          <a:noFill/>
          <a:ln>
            <a:noFill/>
          </a:ln>
        </p:spPr>
        <p:txBody>
          <a:bodyPr anchorCtr="0" anchor="t" bIns="121900" lIns="121900" spcFirstLastPara="1" rIns="121900" wrap="square" tIns="121900">
            <a:spAutoFit/>
          </a:bodyPr>
          <a:lstStyle/>
          <a:p>
            <a:pPr indent="0" lvl="0" marL="0" rtl="0" algn="l">
              <a:lnSpc>
                <a:spcPct val="115000"/>
              </a:lnSpc>
              <a:spcBef>
                <a:spcPts val="0"/>
              </a:spcBef>
              <a:spcAft>
                <a:spcPts val="0"/>
              </a:spcAft>
              <a:buNone/>
            </a:pPr>
            <a:r>
              <a:rPr lang="en-GB" sz="900">
                <a:solidFill>
                  <a:schemeClr val="lt1"/>
                </a:solidFill>
                <a:latin typeface="Barlow"/>
                <a:ea typeface="Barlow"/>
                <a:cs typeface="Barlow"/>
                <a:sym typeface="Barlow"/>
              </a:rPr>
              <a:t>* Combined SAR PFS includes: Normalised Radar Backscatter, Polarimetric Radar, Ocean Radar Backscatter, Geocoded Single-Look Complex, Interferometric Radar, Composite Backscatter</a:t>
            </a:r>
            <a:endParaRPr sz="1200">
              <a:solidFill>
                <a:schemeClr val="lt1"/>
              </a:solidFill>
              <a:latin typeface="Barlow"/>
              <a:ea typeface="Barlow"/>
              <a:cs typeface="Barlow"/>
              <a:sym typeface="Barlow"/>
            </a:endParaRPr>
          </a:p>
        </p:txBody>
      </p:sp>
      <p:cxnSp>
        <p:nvCxnSpPr>
          <p:cNvPr id="1878" name="Google Shape;1878;p218"/>
          <p:cNvCxnSpPr/>
          <p:nvPr/>
        </p:nvCxnSpPr>
        <p:spPr>
          <a:xfrm>
            <a:off x="230600" y="6343833"/>
            <a:ext cx="11730900" cy="0"/>
          </a:xfrm>
          <a:prstGeom prst="straightConnector1">
            <a:avLst/>
          </a:prstGeom>
          <a:noFill/>
          <a:ln cap="flat" cmpd="sng" w="12700">
            <a:solidFill>
              <a:schemeClr val="lt1"/>
            </a:solidFill>
            <a:prstDash val="dot"/>
            <a:round/>
            <a:headEnd len="sm" w="sm" type="none"/>
            <a:tailEnd len="sm" w="sm" type="none"/>
          </a:ln>
        </p:spPr>
      </p:cxn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1455B"/>
        </a:solidFill>
      </p:bgPr>
    </p:bg>
    <p:spTree>
      <p:nvGrpSpPr>
        <p:cNvPr id="1882" name="Shape 1882"/>
        <p:cNvGrpSpPr/>
        <p:nvPr/>
      </p:nvGrpSpPr>
      <p:grpSpPr>
        <a:xfrm>
          <a:off x="0" y="0"/>
          <a:ext cx="0" cy="0"/>
          <a:chOff x="0" y="0"/>
          <a:chExt cx="0" cy="0"/>
        </a:xfrm>
      </p:grpSpPr>
      <p:sp>
        <p:nvSpPr>
          <p:cNvPr id="1883" name="Google Shape;1883;p219"/>
          <p:cNvSpPr/>
          <p:nvPr/>
        </p:nvSpPr>
        <p:spPr>
          <a:xfrm>
            <a:off x="0" y="0"/>
            <a:ext cx="12192000" cy="6858000"/>
          </a:xfrm>
          <a:prstGeom prst="rect">
            <a:avLst/>
          </a:prstGeom>
          <a:solidFill>
            <a:srgbClr val="21455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84" name="Google Shape;1884;p219"/>
          <p:cNvSpPr txBox="1"/>
          <p:nvPr/>
        </p:nvSpPr>
        <p:spPr>
          <a:xfrm>
            <a:off x="-2365533" y="839367"/>
            <a:ext cx="8803200" cy="1754400"/>
          </a:xfrm>
          <a:prstGeom prst="rect">
            <a:avLst/>
          </a:prstGeom>
          <a:solidFill>
            <a:srgbClr val="0271B6"/>
          </a:solidFill>
          <a:ln>
            <a:noFill/>
          </a:ln>
        </p:spPr>
        <p:txBody>
          <a:bodyPr anchorCtr="0" anchor="t" bIns="121900" lIns="121900" spcFirstLastPara="1" rIns="121900" wrap="square" tIns="121900">
            <a:noAutofit/>
          </a:bodyPr>
          <a:lstStyle/>
          <a:p>
            <a:pPr indent="0" lvl="0" marL="0" rtl="0" algn="ctr">
              <a:spcBef>
                <a:spcPts val="0"/>
              </a:spcBef>
              <a:spcAft>
                <a:spcPts val="0"/>
              </a:spcAft>
              <a:buNone/>
            </a:pPr>
            <a:r>
              <a:t/>
            </a:r>
            <a:endParaRPr sz="5500">
              <a:solidFill>
                <a:schemeClr val="lt1"/>
              </a:solidFill>
              <a:latin typeface="Barlow SemiBold"/>
              <a:ea typeface="Barlow SemiBold"/>
              <a:cs typeface="Barlow SemiBold"/>
              <a:sym typeface="Barlow SemiBold"/>
            </a:endParaRPr>
          </a:p>
        </p:txBody>
      </p:sp>
      <p:sp>
        <p:nvSpPr>
          <p:cNvPr id="1885" name="Google Shape;1885;p219"/>
          <p:cNvSpPr/>
          <p:nvPr/>
        </p:nvSpPr>
        <p:spPr>
          <a:xfrm>
            <a:off x="5546283" y="839367"/>
            <a:ext cx="1754400" cy="1754400"/>
          </a:xfrm>
          <a:prstGeom prst="ellipse">
            <a:avLst/>
          </a:prstGeom>
          <a:solidFill>
            <a:srgbClr val="0271B6"/>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p>
        </p:txBody>
      </p:sp>
      <p:sp>
        <p:nvSpPr>
          <p:cNvPr id="1886" name="Google Shape;1886;p219"/>
          <p:cNvSpPr txBox="1"/>
          <p:nvPr/>
        </p:nvSpPr>
        <p:spPr>
          <a:xfrm>
            <a:off x="334800" y="896933"/>
            <a:ext cx="5761200" cy="54567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lang="en-GB" sz="3100">
                <a:solidFill>
                  <a:schemeClr val="lt1"/>
                </a:solidFill>
                <a:latin typeface="Barlow"/>
                <a:ea typeface="Barlow"/>
                <a:cs typeface="Barlow"/>
                <a:sym typeface="Barlow"/>
              </a:rPr>
              <a:t>Since 2016, CEOS has developed </a:t>
            </a:r>
            <a:r>
              <a:rPr b="1" lang="en-GB" sz="3100">
                <a:solidFill>
                  <a:schemeClr val="lt1"/>
                </a:solidFill>
                <a:latin typeface="Barlow"/>
                <a:ea typeface="Barlow"/>
                <a:cs typeface="Barlow"/>
                <a:sym typeface="Barlow"/>
              </a:rPr>
              <a:t>eleven</a:t>
            </a:r>
            <a:r>
              <a:rPr lang="en-GB" sz="3100">
                <a:solidFill>
                  <a:schemeClr val="lt1"/>
                </a:solidFill>
                <a:latin typeface="Barlow"/>
                <a:ea typeface="Barlow"/>
                <a:cs typeface="Barlow"/>
                <a:sym typeface="Barlow"/>
              </a:rPr>
              <a:t> CEOS-ARD Product Family Specifications (PFS)</a:t>
            </a:r>
            <a:endParaRPr sz="3100">
              <a:solidFill>
                <a:schemeClr val="lt1"/>
              </a:solidFill>
              <a:latin typeface="Barlow"/>
              <a:ea typeface="Barlow"/>
              <a:cs typeface="Barlow"/>
              <a:sym typeface="Barlow"/>
            </a:endParaRPr>
          </a:p>
        </p:txBody>
      </p:sp>
      <p:pic>
        <p:nvPicPr>
          <p:cNvPr id="1887" name="Google Shape;1887;p219" title="CEOS_ARD_Logo_white.png"/>
          <p:cNvPicPr preferRelativeResize="0"/>
          <p:nvPr/>
        </p:nvPicPr>
        <p:blipFill>
          <a:blip r:embed="rId3">
            <a:alphaModFix/>
          </a:blip>
          <a:stretch>
            <a:fillRect/>
          </a:stretch>
        </p:blipFill>
        <p:spPr>
          <a:xfrm>
            <a:off x="7416800" y="45033"/>
            <a:ext cx="3561901" cy="2854668"/>
          </a:xfrm>
          <a:prstGeom prst="rect">
            <a:avLst/>
          </a:prstGeom>
          <a:noFill/>
          <a:ln>
            <a:noFill/>
          </a:ln>
        </p:spPr>
      </p:pic>
      <p:pic>
        <p:nvPicPr>
          <p:cNvPr id="1888" name="Google Shape;1888;p219" title="CEOS-ARD PFS cover pages.png"/>
          <p:cNvPicPr preferRelativeResize="0"/>
          <p:nvPr/>
        </p:nvPicPr>
        <p:blipFill>
          <a:blip r:embed="rId4">
            <a:alphaModFix/>
          </a:blip>
          <a:stretch>
            <a:fillRect/>
          </a:stretch>
        </p:blipFill>
        <p:spPr>
          <a:xfrm>
            <a:off x="230600" y="3167501"/>
            <a:ext cx="1726153" cy="2438399"/>
          </a:xfrm>
          <a:prstGeom prst="rect">
            <a:avLst/>
          </a:prstGeom>
          <a:noFill/>
          <a:ln cap="flat" cmpd="sng" w="12700">
            <a:solidFill>
              <a:schemeClr val="lt1"/>
            </a:solidFill>
            <a:prstDash val="solid"/>
            <a:round/>
            <a:headEnd len="sm" w="sm" type="none"/>
            <a:tailEnd len="sm" w="sm" type="none"/>
          </a:ln>
          <a:effectLst>
            <a:reflection blurRad="0" dir="5400000" dist="50800" endA="0" endPos="30000" fadeDir="5400012" kx="0" rotWithShape="0" algn="bl" stPos="0" sy="-100000" ky="0"/>
          </a:effectLst>
        </p:spPr>
      </p:pic>
      <p:pic>
        <p:nvPicPr>
          <p:cNvPr id="1889" name="Google Shape;1889;p219" title="CEOS-ARD PFS cover pages (1).png"/>
          <p:cNvPicPr preferRelativeResize="0"/>
          <p:nvPr/>
        </p:nvPicPr>
        <p:blipFill rotWithShape="1">
          <a:blip r:embed="rId5">
            <a:alphaModFix/>
          </a:blip>
          <a:srcRect b="30" l="0" r="0" t="40"/>
          <a:stretch/>
        </p:blipFill>
        <p:spPr>
          <a:xfrm>
            <a:off x="4235323" y="3167501"/>
            <a:ext cx="1726153" cy="2438399"/>
          </a:xfrm>
          <a:prstGeom prst="rect">
            <a:avLst/>
          </a:prstGeom>
          <a:noFill/>
          <a:ln>
            <a:noFill/>
          </a:ln>
          <a:effectLst>
            <a:reflection blurRad="0" dir="5400000" dist="50800" endA="0" endPos="30000" fadeDir="5400012" kx="0" rotWithShape="0" algn="bl" stPos="0" sy="-100000" ky="0"/>
          </a:effectLst>
        </p:spPr>
      </p:pic>
      <p:pic>
        <p:nvPicPr>
          <p:cNvPr id="1890" name="Google Shape;1890;p219" title="CEOS-ARD PFS cover pages (2).png"/>
          <p:cNvPicPr preferRelativeResize="0"/>
          <p:nvPr/>
        </p:nvPicPr>
        <p:blipFill>
          <a:blip r:embed="rId6">
            <a:alphaModFix/>
          </a:blip>
          <a:stretch>
            <a:fillRect/>
          </a:stretch>
        </p:blipFill>
        <p:spPr>
          <a:xfrm>
            <a:off x="6237685" y="3167501"/>
            <a:ext cx="1723770" cy="2438399"/>
          </a:xfrm>
          <a:prstGeom prst="rect">
            <a:avLst/>
          </a:prstGeom>
          <a:noFill/>
          <a:ln>
            <a:noFill/>
          </a:ln>
          <a:effectLst>
            <a:reflection blurRad="0" dir="5400000" dist="50800" endA="0" endPos="30000" fadeDir="5400012" kx="0" rotWithShape="0" algn="bl" stPos="0" sy="-100000" ky="0"/>
          </a:effectLst>
        </p:spPr>
      </p:pic>
      <p:pic>
        <p:nvPicPr>
          <p:cNvPr id="1891" name="Google Shape;1891;p219" title="CEOS-ARD PFS cover pages (3).png"/>
          <p:cNvPicPr preferRelativeResize="0"/>
          <p:nvPr/>
        </p:nvPicPr>
        <p:blipFill>
          <a:blip r:embed="rId7">
            <a:alphaModFix/>
          </a:blip>
          <a:stretch>
            <a:fillRect/>
          </a:stretch>
        </p:blipFill>
        <p:spPr>
          <a:xfrm>
            <a:off x="8237665" y="3167501"/>
            <a:ext cx="1723770" cy="2438399"/>
          </a:xfrm>
          <a:prstGeom prst="rect">
            <a:avLst/>
          </a:prstGeom>
          <a:noFill/>
          <a:ln>
            <a:noFill/>
          </a:ln>
          <a:effectLst>
            <a:reflection blurRad="0" dir="5400000" dist="50800" endA="0" endPos="30000" fadeDir="5400012" kx="0" rotWithShape="0" algn="bl" stPos="0" sy="-100000" ky="0"/>
          </a:effectLst>
        </p:spPr>
      </p:pic>
      <p:pic>
        <p:nvPicPr>
          <p:cNvPr id="1892" name="Google Shape;1892;p219" title="CEOS-ARD PFS cover pages (4).png"/>
          <p:cNvPicPr preferRelativeResize="0"/>
          <p:nvPr/>
        </p:nvPicPr>
        <p:blipFill>
          <a:blip r:embed="rId8">
            <a:alphaModFix/>
          </a:blip>
          <a:stretch>
            <a:fillRect/>
          </a:stretch>
        </p:blipFill>
        <p:spPr>
          <a:xfrm>
            <a:off x="10237645" y="3167501"/>
            <a:ext cx="1723770" cy="2438399"/>
          </a:xfrm>
          <a:prstGeom prst="rect">
            <a:avLst/>
          </a:prstGeom>
          <a:noFill/>
          <a:ln>
            <a:noFill/>
          </a:ln>
          <a:effectLst>
            <a:reflection blurRad="0" dir="5400000" dist="50800" endA="0" endPos="30000" fadeDir="5400012" kx="0" rotWithShape="0" algn="bl" stPos="0" sy="-100000" ky="0"/>
          </a:effectLst>
        </p:spPr>
      </p:pic>
      <p:sp>
        <p:nvSpPr>
          <p:cNvPr id="1893" name="Google Shape;1893;p219"/>
          <p:cNvSpPr txBox="1"/>
          <p:nvPr/>
        </p:nvSpPr>
        <p:spPr>
          <a:xfrm>
            <a:off x="2180457" y="6468000"/>
            <a:ext cx="10038900" cy="384900"/>
          </a:xfrm>
          <a:prstGeom prst="rect">
            <a:avLst/>
          </a:prstGeom>
          <a:noFill/>
          <a:ln>
            <a:noFill/>
          </a:ln>
        </p:spPr>
        <p:txBody>
          <a:bodyPr anchorCtr="0" anchor="t" bIns="121900" lIns="121900" spcFirstLastPara="1" rIns="121900" wrap="square" tIns="121900">
            <a:spAutoFit/>
          </a:bodyPr>
          <a:lstStyle/>
          <a:p>
            <a:pPr indent="0" lvl="0" marL="0" rtl="0" algn="l">
              <a:lnSpc>
                <a:spcPct val="115000"/>
              </a:lnSpc>
              <a:spcBef>
                <a:spcPts val="0"/>
              </a:spcBef>
              <a:spcAft>
                <a:spcPts val="0"/>
              </a:spcAft>
              <a:buNone/>
            </a:pPr>
            <a:r>
              <a:rPr lang="en-GB" sz="900">
                <a:solidFill>
                  <a:schemeClr val="lt1"/>
                </a:solidFill>
                <a:latin typeface="Barlow"/>
                <a:ea typeface="Barlow"/>
                <a:cs typeface="Barlow"/>
                <a:sym typeface="Barlow"/>
              </a:rPr>
              <a:t>* Combined SAR PFS includes: Normalised Radar Backscatter, Polarimetric Radar, Ocean Radar Backscatter, Geocoded Single-Look Complex, Interferometric Radar, Composite Backscatter</a:t>
            </a:r>
            <a:endParaRPr sz="1200">
              <a:solidFill>
                <a:schemeClr val="lt1"/>
              </a:solidFill>
              <a:latin typeface="Barlow"/>
              <a:ea typeface="Barlow"/>
              <a:cs typeface="Barlow"/>
              <a:sym typeface="Barlow"/>
            </a:endParaRPr>
          </a:p>
        </p:txBody>
      </p:sp>
      <p:cxnSp>
        <p:nvCxnSpPr>
          <p:cNvPr id="1894" name="Google Shape;1894;p219"/>
          <p:cNvCxnSpPr/>
          <p:nvPr/>
        </p:nvCxnSpPr>
        <p:spPr>
          <a:xfrm>
            <a:off x="230600" y="6343833"/>
            <a:ext cx="11730900" cy="0"/>
          </a:xfrm>
          <a:prstGeom prst="straightConnector1">
            <a:avLst/>
          </a:prstGeom>
          <a:noFill/>
          <a:ln cap="flat" cmpd="sng" w="12700">
            <a:solidFill>
              <a:schemeClr val="lt1"/>
            </a:solidFill>
            <a:prstDash val="dot"/>
            <a:round/>
            <a:headEnd len="sm" w="sm" type="none"/>
            <a:tailEnd len="sm" w="sm" type="none"/>
          </a:ln>
        </p:spPr>
      </p:cxnSp>
      <p:pic>
        <p:nvPicPr>
          <p:cNvPr id="1895" name="Google Shape;1895;p219" title="CEOS-ARD PFS cover pages (1).png"/>
          <p:cNvPicPr preferRelativeResize="0"/>
          <p:nvPr/>
        </p:nvPicPr>
        <p:blipFill>
          <a:blip r:embed="rId9">
            <a:alphaModFix/>
          </a:blip>
          <a:stretch>
            <a:fillRect/>
          </a:stretch>
        </p:blipFill>
        <p:spPr>
          <a:xfrm>
            <a:off x="2232962" y="3167501"/>
            <a:ext cx="1726153" cy="2438399"/>
          </a:xfrm>
          <a:prstGeom prst="rect">
            <a:avLst/>
          </a:prstGeom>
          <a:noFill/>
          <a:ln>
            <a:noFill/>
          </a:ln>
          <a:effectLst>
            <a:reflection blurRad="0" dir="5400000" dist="50800" endA="0" endPos="30000" fadeDir="5400012" kx="0" rotWithShape="0" algn="bl" stPos="0" sy="-100000" ky="0"/>
          </a:effectLst>
        </p:spPr>
      </p:pic>
      <p:sp>
        <p:nvSpPr>
          <p:cNvPr id="1896" name="Google Shape;1896;p219"/>
          <p:cNvSpPr txBox="1"/>
          <p:nvPr/>
        </p:nvSpPr>
        <p:spPr>
          <a:xfrm>
            <a:off x="3875838" y="2600563"/>
            <a:ext cx="2444100" cy="5456700"/>
          </a:xfrm>
          <a:prstGeom prst="rect">
            <a:avLst/>
          </a:prstGeom>
          <a:noFill/>
          <a:ln>
            <a:noFill/>
          </a:ln>
        </p:spPr>
        <p:txBody>
          <a:bodyPr anchorCtr="0" anchor="t" bIns="121900" lIns="121900" spcFirstLastPara="1" rIns="121900" wrap="square" tIns="121900">
            <a:noAutofit/>
          </a:bodyPr>
          <a:lstStyle/>
          <a:p>
            <a:pPr indent="0" lvl="0" marL="0" rtl="0" algn="ctr">
              <a:spcBef>
                <a:spcPts val="0"/>
              </a:spcBef>
              <a:spcAft>
                <a:spcPts val="0"/>
              </a:spcAft>
              <a:buNone/>
            </a:pPr>
            <a:r>
              <a:rPr lang="en-GB" sz="1200">
                <a:solidFill>
                  <a:schemeClr val="lt1"/>
                </a:solidFill>
                <a:latin typeface="Barlow"/>
                <a:ea typeface="Barlow"/>
                <a:cs typeface="Barlow"/>
                <a:sym typeface="Barlow"/>
              </a:rPr>
              <a:t>Pending endorsement @ LSI-VC-20 (September 2026)</a:t>
            </a:r>
            <a:endParaRPr sz="1200">
              <a:solidFill>
                <a:schemeClr val="lt1"/>
              </a:solidFill>
              <a:latin typeface="Barlow"/>
              <a:ea typeface="Barlow"/>
              <a:cs typeface="Barlow"/>
              <a:sym typeface="Barlow"/>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35E1D"/>
        </a:solidFill>
      </p:bgPr>
    </p:bg>
    <p:spTree>
      <p:nvGrpSpPr>
        <p:cNvPr id="1900" name="Shape 1900"/>
        <p:cNvGrpSpPr/>
        <p:nvPr/>
      </p:nvGrpSpPr>
      <p:grpSpPr>
        <a:xfrm>
          <a:off x="0" y="0"/>
          <a:ext cx="0" cy="0"/>
          <a:chOff x="0" y="0"/>
          <a:chExt cx="0" cy="0"/>
        </a:xfrm>
      </p:grpSpPr>
      <p:sp>
        <p:nvSpPr>
          <p:cNvPr id="1901" name="Google Shape;1901;p220"/>
          <p:cNvSpPr/>
          <p:nvPr/>
        </p:nvSpPr>
        <p:spPr>
          <a:xfrm>
            <a:off x="50" y="0"/>
            <a:ext cx="12192000" cy="6858000"/>
          </a:xfrm>
          <a:prstGeom prst="rect">
            <a:avLst/>
          </a:prstGeom>
          <a:solidFill>
            <a:srgbClr val="C35E1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1902" name="Google Shape;1902;p220"/>
          <p:cNvCxnSpPr/>
          <p:nvPr/>
        </p:nvCxnSpPr>
        <p:spPr>
          <a:xfrm>
            <a:off x="230600" y="6343833"/>
            <a:ext cx="11730900" cy="0"/>
          </a:xfrm>
          <a:prstGeom prst="straightConnector1">
            <a:avLst/>
          </a:prstGeom>
          <a:noFill/>
          <a:ln cap="flat" cmpd="sng" w="12700">
            <a:solidFill>
              <a:schemeClr val="lt1"/>
            </a:solidFill>
            <a:prstDash val="dot"/>
            <a:round/>
            <a:headEnd len="med" w="med" type="none"/>
            <a:tailEnd len="med" w="med" type="none"/>
          </a:ln>
        </p:spPr>
      </p:cxnSp>
      <p:pic>
        <p:nvPicPr>
          <p:cNvPr id="1903" name="Google Shape;1903;p220" title="CEOS_logo_white_text_right.png"/>
          <p:cNvPicPr preferRelativeResize="0"/>
          <p:nvPr/>
        </p:nvPicPr>
        <p:blipFill rotWithShape="1">
          <a:blip r:embed="rId3">
            <a:alphaModFix/>
          </a:blip>
          <a:srcRect b="0" l="-420" r="420" t="0"/>
          <a:stretch/>
        </p:blipFill>
        <p:spPr>
          <a:xfrm>
            <a:off x="7863633" y="308567"/>
            <a:ext cx="2931364" cy="671300"/>
          </a:xfrm>
          <a:prstGeom prst="rect">
            <a:avLst/>
          </a:prstGeom>
          <a:noFill/>
          <a:ln>
            <a:noFill/>
          </a:ln>
        </p:spPr>
      </p:pic>
      <p:pic>
        <p:nvPicPr>
          <p:cNvPr id="1904" name="Google Shape;1904;p220" title="CEOS_ARD_Logo_white.png"/>
          <p:cNvPicPr preferRelativeResize="0"/>
          <p:nvPr/>
        </p:nvPicPr>
        <p:blipFill rotWithShape="1">
          <a:blip r:embed="rId4">
            <a:alphaModFix/>
          </a:blip>
          <a:srcRect b="0" l="0" r="0" t="0"/>
          <a:stretch/>
        </p:blipFill>
        <p:spPr>
          <a:xfrm>
            <a:off x="10898600" y="184072"/>
            <a:ext cx="1148268" cy="920301"/>
          </a:xfrm>
          <a:prstGeom prst="rect">
            <a:avLst/>
          </a:prstGeom>
          <a:noFill/>
          <a:ln>
            <a:noFill/>
          </a:ln>
        </p:spPr>
      </p:pic>
      <p:pic>
        <p:nvPicPr>
          <p:cNvPr id="1905" name="Google Shape;1905;p220" title="20260819_194610_HS2.png"/>
          <p:cNvPicPr preferRelativeResize="0"/>
          <p:nvPr/>
        </p:nvPicPr>
        <p:blipFill rotWithShape="1">
          <a:blip r:embed="rId5">
            <a:alphaModFix/>
          </a:blip>
          <a:srcRect b="12960" l="16861" r="3906" t="0"/>
          <a:stretch/>
        </p:blipFill>
        <p:spPr>
          <a:xfrm flipH="1">
            <a:off x="-5854699" y="-60300"/>
            <a:ext cx="6963600" cy="6672900"/>
          </a:xfrm>
          <a:prstGeom prst="donut">
            <a:avLst>
              <a:gd fmla="val 10848" name="adj"/>
            </a:avLst>
          </a:prstGeom>
          <a:noFill/>
          <a:ln>
            <a:noFill/>
          </a:ln>
        </p:spPr>
      </p:pic>
      <p:sp>
        <p:nvSpPr>
          <p:cNvPr id="1906" name="Google Shape;1906;p220"/>
          <p:cNvSpPr txBox="1"/>
          <p:nvPr/>
        </p:nvSpPr>
        <p:spPr>
          <a:xfrm>
            <a:off x="1350867" y="257817"/>
            <a:ext cx="6270900" cy="7728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lang="en-GB" sz="4100">
                <a:solidFill>
                  <a:schemeClr val="lt1"/>
                </a:solidFill>
                <a:latin typeface="Barlow"/>
                <a:ea typeface="Barlow"/>
                <a:cs typeface="Barlow"/>
                <a:sym typeface="Barlow"/>
              </a:rPr>
              <a:t>Industry Co-design</a:t>
            </a:r>
            <a:endParaRPr sz="4100">
              <a:solidFill>
                <a:schemeClr val="lt1"/>
              </a:solidFill>
              <a:latin typeface="Barlow"/>
              <a:ea typeface="Barlow"/>
              <a:cs typeface="Barlow"/>
              <a:sym typeface="Barlow"/>
            </a:endParaRPr>
          </a:p>
        </p:txBody>
      </p:sp>
      <p:sp>
        <p:nvSpPr>
          <p:cNvPr id="1907" name="Google Shape;1907;p220"/>
          <p:cNvSpPr txBox="1"/>
          <p:nvPr/>
        </p:nvSpPr>
        <p:spPr>
          <a:xfrm>
            <a:off x="1350867" y="1188533"/>
            <a:ext cx="10283100" cy="48525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lang="en-GB" sz="2800">
                <a:solidFill>
                  <a:schemeClr val="lt1"/>
                </a:solidFill>
                <a:latin typeface="Barlow"/>
                <a:ea typeface="Barlow"/>
                <a:cs typeface="Barlow"/>
                <a:sym typeface="Barlow"/>
              </a:rPr>
              <a:t>New Surface Brightness Temperature Specification</a:t>
            </a:r>
            <a:endParaRPr sz="2800">
              <a:solidFill>
                <a:schemeClr val="lt1"/>
              </a:solidFill>
              <a:latin typeface="Barlow"/>
              <a:ea typeface="Barlow"/>
              <a:cs typeface="Barlow"/>
              <a:sym typeface="Barlow"/>
            </a:endParaRPr>
          </a:p>
          <a:p>
            <a:pPr indent="0" lvl="0" marL="0" rtl="0" algn="l">
              <a:spcBef>
                <a:spcPts val="1600"/>
              </a:spcBef>
              <a:spcAft>
                <a:spcPts val="0"/>
              </a:spcAft>
              <a:buNone/>
            </a:pPr>
            <a:r>
              <a:rPr lang="en-GB" sz="2800">
                <a:solidFill>
                  <a:schemeClr val="lt1"/>
                </a:solidFill>
                <a:latin typeface="Barlow"/>
                <a:ea typeface="Barlow"/>
                <a:cs typeface="Barlow"/>
                <a:sym typeface="Barlow"/>
              </a:rPr>
              <a:t>Co-designed with industry</a:t>
            </a:r>
            <a:endParaRPr sz="2800">
              <a:solidFill>
                <a:schemeClr val="lt1"/>
              </a:solidFill>
              <a:latin typeface="Barlow"/>
              <a:ea typeface="Barlow"/>
              <a:cs typeface="Barlow"/>
              <a:sym typeface="Barlow"/>
            </a:endParaRPr>
          </a:p>
          <a:p>
            <a:pPr indent="-482600" lvl="0" marL="609600" rtl="0" algn="l">
              <a:spcBef>
                <a:spcPts val="1600"/>
              </a:spcBef>
              <a:spcAft>
                <a:spcPts val="0"/>
              </a:spcAft>
              <a:buClr>
                <a:schemeClr val="lt1"/>
              </a:buClr>
              <a:buSzPts val="2800"/>
              <a:buFont typeface="Barlow"/>
              <a:buChar char="●"/>
            </a:pPr>
            <a:r>
              <a:rPr lang="en-GB" sz="2800">
                <a:solidFill>
                  <a:schemeClr val="lt1"/>
                </a:solidFill>
                <a:latin typeface="Barlow"/>
                <a:ea typeface="Barlow"/>
                <a:cs typeface="Barlow"/>
                <a:sym typeface="Barlow"/>
              </a:rPr>
              <a:t>OroraTech, Constellr, Aistech, SatVu, EarthDaily</a:t>
            </a:r>
            <a:endParaRPr sz="2800">
              <a:solidFill>
                <a:schemeClr val="lt1"/>
              </a:solidFill>
              <a:latin typeface="Barlow"/>
              <a:ea typeface="Barlow"/>
              <a:cs typeface="Barlow"/>
              <a:sym typeface="Barlow"/>
            </a:endParaRPr>
          </a:p>
          <a:p>
            <a:pPr indent="0" lvl="0" marL="0" rtl="0" algn="l">
              <a:spcBef>
                <a:spcPts val="1600"/>
              </a:spcBef>
              <a:spcAft>
                <a:spcPts val="0"/>
              </a:spcAft>
              <a:buNone/>
            </a:pPr>
            <a:r>
              <a:rPr lang="en-GB" sz="2800">
                <a:solidFill>
                  <a:schemeClr val="lt1"/>
                </a:solidFill>
                <a:latin typeface="Barlow"/>
                <a:ea typeface="Barlow"/>
                <a:cs typeface="Barlow"/>
                <a:sym typeface="Barlow"/>
              </a:rPr>
              <a:t>Responsive to needs for a product without emissivity</a:t>
            </a:r>
            <a:endParaRPr sz="2800">
              <a:solidFill>
                <a:schemeClr val="lt1"/>
              </a:solidFill>
              <a:latin typeface="Barlow"/>
              <a:ea typeface="Barlow"/>
              <a:cs typeface="Barlow"/>
              <a:sym typeface="Barlow"/>
            </a:endParaRPr>
          </a:p>
          <a:p>
            <a:pPr indent="0" lvl="0" marL="0" rtl="0" algn="l">
              <a:spcBef>
                <a:spcPts val="1600"/>
              </a:spcBef>
              <a:spcAft>
                <a:spcPts val="0"/>
              </a:spcAft>
              <a:buNone/>
            </a:pPr>
            <a:r>
              <a:rPr lang="en-GB" sz="2800">
                <a:solidFill>
                  <a:schemeClr val="lt1"/>
                </a:solidFill>
                <a:latin typeface="Barlow"/>
                <a:ea typeface="Barlow"/>
                <a:cs typeface="Barlow"/>
                <a:sym typeface="Barlow"/>
              </a:rPr>
              <a:t>Land Surface Temperature specification also updated</a:t>
            </a:r>
            <a:endParaRPr sz="2800">
              <a:solidFill>
                <a:schemeClr val="lt1"/>
              </a:solidFill>
              <a:latin typeface="Barlow"/>
              <a:ea typeface="Barlow"/>
              <a:cs typeface="Barlow"/>
              <a:sym typeface="Barlow"/>
            </a:endParaRPr>
          </a:p>
          <a:p>
            <a:pPr indent="0" lvl="0" marL="0" rtl="0" algn="l">
              <a:spcBef>
                <a:spcPts val="1600"/>
              </a:spcBef>
              <a:spcAft>
                <a:spcPts val="0"/>
              </a:spcAft>
              <a:buNone/>
            </a:pPr>
            <a:r>
              <a:rPr lang="en-GB" sz="2800">
                <a:solidFill>
                  <a:schemeClr val="lt1"/>
                </a:solidFill>
                <a:latin typeface="Barlow"/>
                <a:ea typeface="Barlow"/>
                <a:cs typeface="Barlow"/>
                <a:sym typeface="Barlow"/>
              </a:rPr>
              <a:t>Expect product assessments will follow</a:t>
            </a:r>
            <a:endParaRPr sz="2800">
              <a:solidFill>
                <a:schemeClr val="lt1"/>
              </a:solidFill>
              <a:latin typeface="Barlow"/>
              <a:ea typeface="Barlow"/>
              <a:cs typeface="Barlow"/>
              <a:sym typeface="Barlow"/>
            </a:endParaRPr>
          </a:p>
          <a:p>
            <a:pPr indent="0" lvl="0" marL="0" rtl="0" algn="l">
              <a:spcBef>
                <a:spcPts val="1600"/>
              </a:spcBef>
              <a:spcAft>
                <a:spcPts val="1600"/>
              </a:spcAft>
              <a:buNone/>
            </a:pPr>
            <a:r>
              <a:rPr lang="en-GB" sz="2800">
                <a:solidFill>
                  <a:schemeClr val="lt1"/>
                </a:solidFill>
                <a:latin typeface="Barlow"/>
                <a:ea typeface="Barlow"/>
                <a:cs typeface="Barlow"/>
                <a:sym typeface="Barlow"/>
              </a:rPr>
              <a:t>A perfect case study of working together to improve data for users and grow new markets / user bases</a:t>
            </a:r>
            <a:endParaRPr sz="2800">
              <a:solidFill>
                <a:schemeClr val="lt1"/>
              </a:solidFill>
              <a:latin typeface="Barlow"/>
              <a:ea typeface="Barlow"/>
              <a:cs typeface="Barlow"/>
              <a:sym typeface="Barlow"/>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1455B"/>
        </a:solidFill>
      </p:bgPr>
    </p:bg>
    <p:spTree>
      <p:nvGrpSpPr>
        <p:cNvPr id="1911" name="Shape 1911"/>
        <p:cNvGrpSpPr/>
        <p:nvPr/>
      </p:nvGrpSpPr>
      <p:grpSpPr>
        <a:xfrm>
          <a:off x="0" y="0"/>
          <a:ext cx="0" cy="0"/>
          <a:chOff x="0" y="0"/>
          <a:chExt cx="0" cy="0"/>
        </a:xfrm>
      </p:grpSpPr>
      <p:sp>
        <p:nvSpPr>
          <p:cNvPr id="1912" name="Google Shape;1912;p221"/>
          <p:cNvSpPr/>
          <p:nvPr/>
        </p:nvSpPr>
        <p:spPr>
          <a:xfrm>
            <a:off x="0" y="0"/>
            <a:ext cx="12192000" cy="6858000"/>
          </a:xfrm>
          <a:prstGeom prst="rect">
            <a:avLst/>
          </a:prstGeom>
          <a:solidFill>
            <a:srgbClr val="21455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1913" name="Google Shape;1913;p221"/>
          <p:cNvCxnSpPr/>
          <p:nvPr/>
        </p:nvCxnSpPr>
        <p:spPr>
          <a:xfrm>
            <a:off x="230600" y="6343833"/>
            <a:ext cx="11730900" cy="0"/>
          </a:xfrm>
          <a:prstGeom prst="straightConnector1">
            <a:avLst/>
          </a:prstGeom>
          <a:noFill/>
          <a:ln cap="flat" cmpd="sng" w="12700">
            <a:solidFill>
              <a:schemeClr val="lt1"/>
            </a:solidFill>
            <a:prstDash val="dot"/>
            <a:round/>
            <a:headEnd len="med" w="med" type="none"/>
            <a:tailEnd len="med" w="med" type="none"/>
          </a:ln>
        </p:spPr>
      </p:cxnSp>
      <p:pic>
        <p:nvPicPr>
          <p:cNvPr id="1914" name="Google Shape;1914;p221" title="CEOS_logo_white_text_right.png"/>
          <p:cNvPicPr preferRelativeResize="0"/>
          <p:nvPr/>
        </p:nvPicPr>
        <p:blipFill rotWithShape="1">
          <a:blip r:embed="rId3">
            <a:alphaModFix/>
          </a:blip>
          <a:srcRect b="0" l="-420" r="420" t="0"/>
          <a:stretch/>
        </p:blipFill>
        <p:spPr>
          <a:xfrm>
            <a:off x="1259633" y="308567"/>
            <a:ext cx="2931364" cy="671300"/>
          </a:xfrm>
          <a:prstGeom prst="rect">
            <a:avLst/>
          </a:prstGeom>
          <a:noFill/>
          <a:ln>
            <a:noFill/>
          </a:ln>
        </p:spPr>
      </p:pic>
      <p:pic>
        <p:nvPicPr>
          <p:cNvPr id="1915" name="Google Shape;1915;p221" title="CEOS_ARD_Logo_white.png"/>
          <p:cNvPicPr preferRelativeResize="0"/>
          <p:nvPr/>
        </p:nvPicPr>
        <p:blipFill rotWithShape="1">
          <a:blip r:embed="rId4">
            <a:alphaModFix/>
          </a:blip>
          <a:srcRect b="0" l="0" r="0" t="0"/>
          <a:stretch/>
        </p:blipFill>
        <p:spPr>
          <a:xfrm>
            <a:off x="129000" y="184072"/>
            <a:ext cx="1148268" cy="920301"/>
          </a:xfrm>
          <a:prstGeom prst="rect">
            <a:avLst/>
          </a:prstGeom>
          <a:noFill/>
          <a:ln>
            <a:noFill/>
          </a:ln>
        </p:spPr>
      </p:pic>
      <p:pic>
        <p:nvPicPr>
          <p:cNvPr id="1916" name="Google Shape;1916;p221" title="slide6.jpg"/>
          <p:cNvPicPr preferRelativeResize="0"/>
          <p:nvPr/>
        </p:nvPicPr>
        <p:blipFill rotWithShape="1">
          <a:blip r:embed="rId5">
            <a:alphaModFix/>
          </a:blip>
          <a:srcRect b="0" l="56751" r="-25183" t="0"/>
          <a:stretch/>
        </p:blipFill>
        <p:spPr>
          <a:xfrm>
            <a:off x="11010901" y="-60300"/>
            <a:ext cx="6963600" cy="6672900"/>
          </a:xfrm>
          <a:prstGeom prst="donut">
            <a:avLst>
              <a:gd fmla="val 10848" name="adj"/>
            </a:avLst>
          </a:prstGeom>
          <a:noFill/>
          <a:ln>
            <a:noFill/>
          </a:ln>
        </p:spPr>
      </p:pic>
      <p:sp>
        <p:nvSpPr>
          <p:cNvPr id="1917" name="Google Shape;1917;p221"/>
          <p:cNvSpPr txBox="1"/>
          <p:nvPr/>
        </p:nvSpPr>
        <p:spPr>
          <a:xfrm>
            <a:off x="5414867" y="257817"/>
            <a:ext cx="6270900" cy="7728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lang="en-GB" sz="4100">
                <a:solidFill>
                  <a:schemeClr val="lt1"/>
                </a:solidFill>
                <a:latin typeface="Barlow"/>
                <a:ea typeface="Barlow"/>
                <a:cs typeface="Barlow"/>
                <a:sym typeface="Barlow"/>
              </a:rPr>
              <a:t>Why CEOS-ARD?</a:t>
            </a:r>
            <a:endParaRPr sz="4100">
              <a:solidFill>
                <a:schemeClr val="lt1"/>
              </a:solidFill>
              <a:latin typeface="Barlow"/>
              <a:ea typeface="Barlow"/>
              <a:cs typeface="Barlow"/>
              <a:sym typeface="Barlow"/>
            </a:endParaRPr>
          </a:p>
        </p:txBody>
      </p:sp>
      <p:graphicFrame>
        <p:nvGraphicFramePr>
          <p:cNvPr id="1918" name="Google Shape;1918;p221"/>
          <p:cNvGraphicFramePr/>
          <p:nvPr/>
        </p:nvGraphicFramePr>
        <p:xfrm>
          <a:off x="646033" y="1673233"/>
          <a:ext cx="3000000" cy="3000000"/>
        </p:xfrm>
        <a:graphic>
          <a:graphicData uri="http://schemas.openxmlformats.org/drawingml/2006/table">
            <a:tbl>
              <a:tblPr>
                <a:noFill/>
                <a:tableStyleId>{35DC9CB7-FA2D-444D-9F1E-636AB8337D3E}</a:tableStyleId>
              </a:tblPr>
              <a:tblGrid>
                <a:gridCol w="4983900"/>
                <a:gridCol w="4983900"/>
              </a:tblGrid>
              <a:tr h="492725">
                <a:tc>
                  <a:txBody>
                    <a:bodyPr/>
                    <a:lstStyle/>
                    <a:p>
                      <a:pPr indent="0" lvl="0" marL="0" rtl="0" algn="ctr">
                        <a:spcBef>
                          <a:spcPts val="0"/>
                        </a:spcBef>
                        <a:spcAft>
                          <a:spcPts val="0"/>
                        </a:spcAft>
                        <a:buNone/>
                      </a:pPr>
                      <a:r>
                        <a:rPr b="1" lang="en-GB" sz="2100">
                          <a:solidFill>
                            <a:srgbClr val="21455B"/>
                          </a:solidFill>
                          <a:latin typeface="Barlow"/>
                          <a:ea typeface="Barlow"/>
                          <a:cs typeface="Barlow"/>
                          <a:sym typeface="Barlow"/>
                        </a:rPr>
                        <a:t>Data Providers</a:t>
                      </a:r>
                      <a:endParaRPr b="1" sz="2100">
                        <a:solidFill>
                          <a:srgbClr val="21455B"/>
                        </a:solidFill>
                        <a:latin typeface="Barlow"/>
                        <a:ea typeface="Barlow"/>
                        <a:cs typeface="Barlow"/>
                        <a:sym typeface="Barlow"/>
                      </a:endParaRPr>
                    </a:p>
                  </a:txBody>
                  <a:tcPr marT="121900" marB="121900" marR="121900" marL="12190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lt1"/>
                    </a:solidFill>
                  </a:tcPr>
                </a:tc>
                <a:tc>
                  <a:txBody>
                    <a:bodyPr/>
                    <a:lstStyle/>
                    <a:p>
                      <a:pPr indent="0" lvl="0" marL="0" rtl="0" algn="ctr">
                        <a:spcBef>
                          <a:spcPts val="0"/>
                        </a:spcBef>
                        <a:spcAft>
                          <a:spcPts val="0"/>
                        </a:spcAft>
                        <a:buNone/>
                      </a:pPr>
                      <a:r>
                        <a:rPr b="1" lang="en-GB" sz="2100">
                          <a:solidFill>
                            <a:srgbClr val="21455B"/>
                          </a:solidFill>
                          <a:latin typeface="Barlow"/>
                          <a:ea typeface="Barlow"/>
                          <a:cs typeface="Barlow"/>
                          <a:sym typeface="Barlow"/>
                        </a:rPr>
                        <a:t>Data Users</a:t>
                      </a:r>
                      <a:endParaRPr b="1" sz="2100">
                        <a:solidFill>
                          <a:srgbClr val="21455B"/>
                        </a:solidFill>
                        <a:latin typeface="Barlow"/>
                        <a:ea typeface="Barlow"/>
                        <a:cs typeface="Barlow"/>
                        <a:sym typeface="Barlow"/>
                      </a:endParaRPr>
                    </a:p>
                  </a:txBody>
                  <a:tcPr marT="121900" marB="121900" marR="121900" marL="12190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lt1"/>
                    </a:solidFill>
                  </a:tcPr>
                </a:tc>
              </a:tr>
              <a:tr h="3454525">
                <a:tc>
                  <a:txBody>
                    <a:bodyPr/>
                    <a:lstStyle/>
                    <a:p>
                      <a:pPr indent="0" lvl="0" marL="0" rtl="0" algn="l">
                        <a:spcBef>
                          <a:spcPts val="0"/>
                        </a:spcBef>
                        <a:spcAft>
                          <a:spcPts val="0"/>
                        </a:spcAft>
                        <a:buNone/>
                      </a:pPr>
                      <a:r>
                        <a:rPr lang="en-GB" sz="2100">
                          <a:solidFill>
                            <a:schemeClr val="lt1"/>
                          </a:solidFill>
                          <a:latin typeface="Barlow"/>
                          <a:ea typeface="Barlow"/>
                          <a:cs typeface="Barlow"/>
                          <a:sym typeface="Barlow"/>
                        </a:rPr>
                        <a:t>Lower barriers to data uptake</a:t>
                      </a:r>
                      <a:endParaRPr sz="2100">
                        <a:solidFill>
                          <a:schemeClr val="lt1"/>
                        </a:solidFill>
                        <a:latin typeface="Barlow"/>
                        <a:ea typeface="Barlow"/>
                        <a:cs typeface="Barlow"/>
                        <a:sym typeface="Barlow"/>
                      </a:endParaRPr>
                    </a:p>
                    <a:p>
                      <a:pPr indent="0" lvl="0" marL="0" rtl="0" algn="l">
                        <a:spcBef>
                          <a:spcPts val="1600"/>
                        </a:spcBef>
                        <a:spcAft>
                          <a:spcPts val="0"/>
                        </a:spcAft>
                        <a:buNone/>
                      </a:pPr>
                      <a:r>
                        <a:rPr lang="en-GB" sz="2100">
                          <a:solidFill>
                            <a:schemeClr val="lt1"/>
                          </a:solidFill>
                          <a:latin typeface="Barlow"/>
                          <a:ea typeface="Barlow"/>
                          <a:cs typeface="Barlow"/>
                          <a:sym typeface="Barlow"/>
                        </a:rPr>
                        <a:t>Open new user bases and markets</a:t>
                      </a:r>
                      <a:endParaRPr sz="2100">
                        <a:solidFill>
                          <a:schemeClr val="lt1"/>
                        </a:solidFill>
                        <a:latin typeface="Barlow"/>
                        <a:ea typeface="Barlow"/>
                        <a:cs typeface="Barlow"/>
                        <a:sym typeface="Barlow"/>
                      </a:endParaRPr>
                    </a:p>
                    <a:p>
                      <a:pPr indent="0" lvl="0" marL="0" rtl="0" algn="l">
                        <a:spcBef>
                          <a:spcPts val="1600"/>
                        </a:spcBef>
                        <a:spcAft>
                          <a:spcPts val="0"/>
                        </a:spcAft>
                        <a:buNone/>
                      </a:pPr>
                      <a:r>
                        <a:rPr lang="en-GB" sz="2100">
                          <a:solidFill>
                            <a:schemeClr val="lt1"/>
                          </a:solidFill>
                          <a:latin typeface="Barlow"/>
                          <a:ea typeface="Barlow"/>
                          <a:cs typeface="Barlow"/>
                          <a:sym typeface="Barlow"/>
                        </a:rPr>
                        <a:t>Increase user confidence</a:t>
                      </a:r>
                      <a:endParaRPr sz="2100">
                        <a:solidFill>
                          <a:schemeClr val="lt1"/>
                        </a:solidFill>
                        <a:latin typeface="Barlow"/>
                        <a:ea typeface="Barlow"/>
                        <a:cs typeface="Barlow"/>
                        <a:sym typeface="Barlow"/>
                      </a:endParaRPr>
                    </a:p>
                    <a:p>
                      <a:pPr indent="0" lvl="0" marL="0" rtl="0" algn="l">
                        <a:spcBef>
                          <a:spcPts val="1600"/>
                        </a:spcBef>
                        <a:spcAft>
                          <a:spcPts val="0"/>
                        </a:spcAft>
                        <a:buNone/>
                      </a:pPr>
                      <a:r>
                        <a:rPr lang="en-GB" sz="2100">
                          <a:solidFill>
                            <a:schemeClr val="lt1"/>
                          </a:solidFill>
                          <a:latin typeface="Barlow"/>
                          <a:ea typeface="Barlow"/>
                          <a:cs typeface="Barlow"/>
                          <a:sym typeface="Barlow"/>
                        </a:rPr>
                        <a:t>Encourage operational uptake</a:t>
                      </a:r>
                      <a:endParaRPr sz="2100">
                        <a:solidFill>
                          <a:schemeClr val="lt1"/>
                        </a:solidFill>
                        <a:latin typeface="Barlow"/>
                        <a:ea typeface="Barlow"/>
                        <a:cs typeface="Barlow"/>
                        <a:sym typeface="Barlow"/>
                      </a:endParaRPr>
                    </a:p>
                    <a:p>
                      <a:pPr indent="0" lvl="0" marL="0" rtl="0" algn="l">
                        <a:spcBef>
                          <a:spcPts val="1600"/>
                        </a:spcBef>
                        <a:spcAft>
                          <a:spcPts val="0"/>
                        </a:spcAft>
                        <a:buNone/>
                      </a:pPr>
                      <a:r>
                        <a:rPr lang="en-GB" sz="2100">
                          <a:solidFill>
                            <a:schemeClr val="lt1"/>
                          </a:solidFill>
                          <a:latin typeface="Barlow"/>
                          <a:ea typeface="Barlow"/>
                          <a:cs typeface="Barlow"/>
                          <a:sym typeface="Barlow"/>
                        </a:rPr>
                        <a:t>Leverage deep CEOS Agency expertise</a:t>
                      </a:r>
                      <a:endParaRPr sz="2100">
                        <a:solidFill>
                          <a:schemeClr val="lt1"/>
                        </a:solidFill>
                        <a:latin typeface="Barlow"/>
                        <a:ea typeface="Barlow"/>
                        <a:cs typeface="Barlow"/>
                        <a:sym typeface="Barlow"/>
                      </a:endParaRPr>
                    </a:p>
                    <a:p>
                      <a:pPr indent="0" lvl="0" marL="0" rtl="0" algn="l">
                        <a:spcBef>
                          <a:spcPts val="1600"/>
                        </a:spcBef>
                        <a:spcAft>
                          <a:spcPts val="1600"/>
                        </a:spcAft>
                        <a:buNone/>
                      </a:pPr>
                      <a:r>
                        <a:rPr lang="en-GB" sz="2100">
                          <a:solidFill>
                            <a:schemeClr val="lt1"/>
                          </a:solidFill>
                          <a:latin typeface="Barlow"/>
                          <a:ea typeface="Barlow"/>
                          <a:cs typeface="Barlow"/>
                          <a:sym typeface="Barlow"/>
                        </a:rPr>
                        <a:t>Streamlined data procurement</a:t>
                      </a:r>
                      <a:endParaRPr sz="2100">
                        <a:solidFill>
                          <a:schemeClr val="lt1"/>
                        </a:solidFill>
                        <a:latin typeface="Barlow"/>
                        <a:ea typeface="Barlow"/>
                        <a:cs typeface="Barlow"/>
                        <a:sym typeface="Barlow"/>
                      </a:endParaRPr>
                    </a:p>
                  </a:txBody>
                  <a:tcPr marT="121900" marB="121900" marR="121900" marL="1219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lang="en-GB" sz="2100">
                          <a:solidFill>
                            <a:schemeClr val="lt1"/>
                          </a:solidFill>
                          <a:latin typeface="Barlow"/>
                          <a:ea typeface="Barlow"/>
                          <a:cs typeface="Barlow"/>
                          <a:sym typeface="Barlow"/>
                        </a:rPr>
                        <a:t>Minimise data preparation overhead</a:t>
                      </a:r>
                      <a:endParaRPr sz="2100">
                        <a:solidFill>
                          <a:schemeClr val="lt1"/>
                        </a:solidFill>
                        <a:latin typeface="Barlow"/>
                        <a:ea typeface="Barlow"/>
                        <a:cs typeface="Barlow"/>
                        <a:sym typeface="Barlow"/>
                      </a:endParaRPr>
                    </a:p>
                    <a:p>
                      <a:pPr indent="0" lvl="0" marL="0" rtl="0" algn="l">
                        <a:spcBef>
                          <a:spcPts val="1600"/>
                        </a:spcBef>
                        <a:spcAft>
                          <a:spcPts val="0"/>
                        </a:spcAft>
                        <a:buNone/>
                      </a:pPr>
                      <a:r>
                        <a:rPr lang="en-GB" sz="2100">
                          <a:solidFill>
                            <a:schemeClr val="lt1"/>
                          </a:solidFill>
                          <a:latin typeface="Barlow"/>
                          <a:ea typeface="Barlow"/>
                          <a:cs typeface="Barlow"/>
                          <a:sym typeface="Barlow"/>
                        </a:rPr>
                        <a:t>Improved documentation and metadata</a:t>
                      </a:r>
                      <a:endParaRPr sz="2100">
                        <a:solidFill>
                          <a:schemeClr val="lt1"/>
                        </a:solidFill>
                        <a:latin typeface="Barlow"/>
                        <a:ea typeface="Barlow"/>
                        <a:cs typeface="Barlow"/>
                        <a:sym typeface="Barlow"/>
                      </a:endParaRPr>
                    </a:p>
                    <a:p>
                      <a:pPr indent="0" lvl="0" marL="0" rtl="0" algn="l">
                        <a:spcBef>
                          <a:spcPts val="1600"/>
                        </a:spcBef>
                        <a:spcAft>
                          <a:spcPts val="0"/>
                        </a:spcAft>
                        <a:buNone/>
                      </a:pPr>
                      <a:r>
                        <a:rPr lang="en-GB" sz="2100">
                          <a:solidFill>
                            <a:schemeClr val="lt1"/>
                          </a:solidFill>
                          <a:latin typeface="Barlow"/>
                          <a:ea typeface="Barlow"/>
                          <a:cs typeface="Barlow"/>
                          <a:sym typeface="Barlow"/>
                        </a:rPr>
                        <a:t>Leverage data provider expertise</a:t>
                      </a:r>
                      <a:endParaRPr sz="2100">
                        <a:solidFill>
                          <a:schemeClr val="lt1"/>
                        </a:solidFill>
                        <a:latin typeface="Barlow"/>
                        <a:ea typeface="Barlow"/>
                        <a:cs typeface="Barlow"/>
                        <a:sym typeface="Barlow"/>
                      </a:endParaRPr>
                    </a:p>
                    <a:p>
                      <a:pPr indent="0" lvl="0" marL="0" rtl="0" algn="l">
                        <a:spcBef>
                          <a:spcPts val="1600"/>
                        </a:spcBef>
                        <a:spcAft>
                          <a:spcPts val="0"/>
                        </a:spcAft>
                        <a:buNone/>
                      </a:pPr>
                      <a:r>
                        <a:rPr lang="en-GB" sz="2100">
                          <a:solidFill>
                            <a:schemeClr val="lt1"/>
                          </a:solidFill>
                          <a:latin typeface="Barlow"/>
                          <a:ea typeface="Barlow"/>
                          <a:cs typeface="Barlow"/>
                          <a:sym typeface="Barlow"/>
                        </a:rPr>
                        <a:t>Increasing interoperability</a:t>
                      </a:r>
                      <a:endParaRPr sz="2100">
                        <a:solidFill>
                          <a:schemeClr val="lt1"/>
                        </a:solidFill>
                        <a:latin typeface="Barlow"/>
                        <a:ea typeface="Barlow"/>
                        <a:cs typeface="Barlow"/>
                        <a:sym typeface="Barlow"/>
                      </a:endParaRPr>
                    </a:p>
                    <a:p>
                      <a:pPr indent="0" lvl="0" marL="0" rtl="0" algn="l">
                        <a:spcBef>
                          <a:spcPts val="1600"/>
                        </a:spcBef>
                        <a:spcAft>
                          <a:spcPts val="1600"/>
                        </a:spcAft>
                        <a:buNone/>
                      </a:pPr>
                      <a:r>
                        <a:rPr lang="en-GB" sz="2100">
                          <a:solidFill>
                            <a:schemeClr val="lt1"/>
                          </a:solidFill>
                          <a:latin typeface="Barlow"/>
                          <a:ea typeface="Barlow"/>
                          <a:cs typeface="Barlow"/>
                          <a:sym typeface="Barlow"/>
                        </a:rPr>
                        <a:t>Data supply resilience and scalability</a:t>
                      </a:r>
                      <a:endParaRPr sz="2100">
                        <a:solidFill>
                          <a:schemeClr val="lt1"/>
                        </a:solidFill>
                        <a:latin typeface="Barlow"/>
                        <a:ea typeface="Barlow"/>
                        <a:cs typeface="Barlow"/>
                        <a:sym typeface="Barlow"/>
                      </a:endParaRPr>
                    </a:p>
                  </a:txBody>
                  <a:tcPr marT="121900" marB="121900" marR="121900" marL="1219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bl>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2" name="Shape 1922"/>
        <p:cNvGrpSpPr/>
        <p:nvPr/>
      </p:nvGrpSpPr>
      <p:grpSpPr>
        <a:xfrm>
          <a:off x="0" y="0"/>
          <a:ext cx="0" cy="0"/>
          <a:chOff x="0" y="0"/>
          <a:chExt cx="0" cy="0"/>
        </a:xfrm>
      </p:grpSpPr>
      <p:sp>
        <p:nvSpPr>
          <p:cNvPr id="1923" name="Google Shape;1923;p222"/>
          <p:cNvSpPr/>
          <p:nvPr/>
        </p:nvSpPr>
        <p:spPr>
          <a:xfrm>
            <a:off x="0" y="0"/>
            <a:ext cx="12192000" cy="68580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24" name="Google Shape;1924;p222"/>
          <p:cNvSpPr txBox="1"/>
          <p:nvPr>
            <p:ph type="title"/>
          </p:nvPr>
        </p:nvSpPr>
        <p:spPr>
          <a:xfrm>
            <a:off x="125933" y="191029"/>
            <a:ext cx="11671200" cy="763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1300"/>
              <a:buNone/>
            </a:pPr>
            <a:r>
              <a:rPr lang="en-GB" sz="3400">
                <a:latin typeface="Montserrat"/>
                <a:ea typeface="Montserrat"/>
                <a:cs typeface="Montserrat"/>
                <a:sym typeface="Montserrat"/>
              </a:rPr>
              <a:t>CEOS-ARD engagement with the commercial sector</a:t>
            </a:r>
            <a:endParaRPr sz="3400">
              <a:latin typeface="Montserrat"/>
              <a:ea typeface="Montserrat"/>
              <a:cs typeface="Montserrat"/>
              <a:sym typeface="Montserrat"/>
            </a:endParaRPr>
          </a:p>
        </p:txBody>
      </p:sp>
      <p:pic>
        <p:nvPicPr>
          <p:cNvPr id="1925" name="Google Shape;1925;p222"/>
          <p:cNvPicPr preferRelativeResize="0"/>
          <p:nvPr/>
        </p:nvPicPr>
        <p:blipFill>
          <a:blip r:embed="rId3">
            <a:alphaModFix/>
          </a:blip>
          <a:stretch>
            <a:fillRect/>
          </a:stretch>
        </p:blipFill>
        <p:spPr>
          <a:xfrm>
            <a:off x="1016973" y="3416019"/>
            <a:ext cx="2230042" cy="1088897"/>
          </a:xfrm>
          <a:prstGeom prst="rect">
            <a:avLst/>
          </a:prstGeom>
          <a:noFill/>
          <a:ln>
            <a:noFill/>
          </a:ln>
        </p:spPr>
      </p:pic>
      <p:pic>
        <p:nvPicPr>
          <p:cNvPr id="1926" name="Google Shape;1926;p222"/>
          <p:cNvPicPr preferRelativeResize="0"/>
          <p:nvPr/>
        </p:nvPicPr>
        <p:blipFill rotWithShape="1">
          <a:blip r:embed="rId4">
            <a:alphaModFix/>
          </a:blip>
          <a:srcRect b="39529" l="15954" r="14621" t="34951"/>
          <a:stretch/>
        </p:blipFill>
        <p:spPr>
          <a:xfrm>
            <a:off x="3285451" y="1586665"/>
            <a:ext cx="3000748" cy="733174"/>
          </a:xfrm>
          <a:prstGeom prst="rect">
            <a:avLst/>
          </a:prstGeom>
          <a:noFill/>
          <a:ln>
            <a:noFill/>
          </a:ln>
        </p:spPr>
      </p:pic>
      <p:pic>
        <p:nvPicPr>
          <p:cNvPr id="1927" name="Google Shape;1927;p222"/>
          <p:cNvPicPr preferRelativeResize="0"/>
          <p:nvPr/>
        </p:nvPicPr>
        <p:blipFill>
          <a:blip r:embed="rId5">
            <a:alphaModFix/>
          </a:blip>
          <a:stretch>
            <a:fillRect/>
          </a:stretch>
        </p:blipFill>
        <p:spPr>
          <a:xfrm>
            <a:off x="1073828" y="2741585"/>
            <a:ext cx="2116348" cy="488380"/>
          </a:xfrm>
          <a:prstGeom prst="rect">
            <a:avLst/>
          </a:prstGeom>
          <a:noFill/>
          <a:ln>
            <a:noFill/>
          </a:ln>
        </p:spPr>
      </p:pic>
      <p:pic>
        <p:nvPicPr>
          <p:cNvPr id="1928" name="Google Shape;1928;p222" title="Screenshot 2025-10-31 at 4.13.35 pm.png"/>
          <p:cNvPicPr preferRelativeResize="0"/>
          <p:nvPr/>
        </p:nvPicPr>
        <p:blipFill>
          <a:blip r:embed="rId6">
            <a:alphaModFix/>
          </a:blip>
          <a:stretch>
            <a:fillRect/>
          </a:stretch>
        </p:blipFill>
        <p:spPr>
          <a:xfrm>
            <a:off x="955220" y="1586665"/>
            <a:ext cx="1899772" cy="968843"/>
          </a:xfrm>
          <a:prstGeom prst="rect">
            <a:avLst/>
          </a:prstGeom>
          <a:noFill/>
          <a:ln>
            <a:noFill/>
          </a:ln>
        </p:spPr>
      </p:pic>
      <p:pic>
        <p:nvPicPr>
          <p:cNvPr id="1929" name="Google Shape;1929;p222"/>
          <p:cNvPicPr preferRelativeResize="0"/>
          <p:nvPr/>
        </p:nvPicPr>
        <p:blipFill>
          <a:blip r:embed="rId7">
            <a:alphaModFix/>
          </a:blip>
          <a:stretch>
            <a:fillRect/>
          </a:stretch>
        </p:blipFill>
        <p:spPr>
          <a:xfrm>
            <a:off x="4198027" y="2681882"/>
            <a:ext cx="2727138" cy="415804"/>
          </a:xfrm>
          <a:prstGeom prst="rect">
            <a:avLst/>
          </a:prstGeom>
          <a:noFill/>
          <a:ln>
            <a:noFill/>
          </a:ln>
        </p:spPr>
      </p:pic>
      <p:pic>
        <p:nvPicPr>
          <p:cNvPr id="1930" name="Google Shape;1930;p222"/>
          <p:cNvPicPr preferRelativeResize="0"/>
          <p:nvPr/>
        </p:nvPicPr>
        <p:blipFill>
          <a:blip r:embed="rId8">
            <a:alphaModFix/>
          </a:blip>
          <a:stretch>
            <a:fillRect/>
          </a:stretch>
        </p:blipFill>
        <p:spPr>
          <a:xfrm>
            <a:off x="4434422" y="3594123"/>
            <a:ext cx="2814415" cy="826013"/>
          </a:xfrm>
          <a:prstGeom prst="rect">
            <a:avLst/>
          </a:prstGeom>
          <a:noFill/>
          <a:ln>
            <a:noFill/>
          </a:ln>
        </p:spPr>
      </p:pic>
      <p:pic>
        <p:nvPicPr>
          <p:cNvPr id="1931" name="Google Shape;1931;p222"/>
          <p:cNvPicPr preferRelativeResize="0"/>
          <p:nvPr/>
        </p:nvPicPr>
        <p:blipFill>
          <a:blip r:embed="rId9">
            <a:alphaModFix/>
          </a:blip>
          <a:stretch>
            <a:fillRect/>
          </a:stretch>
        </p:blipFill>
        <p:spPr>
          <a:xfrm>
            <a:off x="8291142" y="3560284"/>
            <a:ext cx="2599620" cy="931148"/>
          </a:xfrm>
          <a:prstGeom prst="rect">
            <a:avLst/>
          </a:prstGeom>
          <a:noFill/>
          <a:ln>
            <a:noFill/>
          </a:ln>
        </p:spPr>
      </p:pic>
      <p:pic>
        <p:nvPicPr>
          <p:cNvPr id="1932" name="Google Shape;1932;p222"/>
          <p:cNvPicPr preferRelativeResize="0"/>
          <p:nvPr/>
        </p:nvPicPr>
        <p:blipFill>
          <a:blip r:embed="rId10">
            <a:alphaModFix/>
          </a:blip>
          <a:stretch>
            <a:fillRect/>
          </a:stretch>
        </p:blipFill>
        <p:spPr>
          <a:xfrm>
            <a:off x="7780017" y="2628582"/>
            <a:ext cx="3194367" cy="700333"/>
          </a:xfrm>
          <a:prstGeom prst="rect">
            <a:avLst/>
          </a:prstGeom>
          <a:noFill/>
          <a:ln>
            <a:noFill/>
          </a:ln>
        </p:spPr>
      </p:pic>
      <p:pic>
        <p:nvPicPr>
          <p:cNvPr id="1933" name="Google Shape;1933;p222"/>
          <p:cNvPicPr preferRelativeResize="0"/>
          <p:nvPr/>
        </p:nvPicPr>
        <p:blipFill>
          <a:blip r:embed="rId11">
            <a:alphaModFix/>
          </a:blip>
          <a:stretch>
            <a:fillRect/>
          </a:stretch>
        </p:blipFill>
        <p:spPr>
          <a:xfrm>
            <a:off x="9918276" y="4649245"/>
            <a:ext cx="1243200" cy="700334"/>
          </a:xfrm>
          <a:prstGeom prst="rect">
            <a:avLst/>
          </a:prstGeom>
          <a:noFill/>
          <a:ln>
            <a:noFill/>
          </a:ln>
        </p:spPr>
      </p:pic>
      <p:pic>
        <p:nvPicPr>
          <p:cNvPr id="1934" name="Google Shape;1934;p222"/>
          <p:cNvPicPr preferRelativeResize="0"/>
          <p:nvPr/>
        </p:nvPicPr>
        <p:blipFill>
          <a:blip r:embed="rId12">
            <a:alphaModFix/>
          </a:blip>
          <a:stretch>
            <a:fillRect/>
          </a:stretch>
        </p:blipFill>
        <p:spPr>
          <a:xfrm>
            <a:off x="7539649" y="4822794"/>
            <a:ext cx="1957881" cy="488380"/>
          </a:xfrm>
          <a:prstGeom prst="rect">
            <a:avLst/>
          </a:prstGeom>
          <a:noFill/>
          <a:ln>
            <a:noFill/>
          </a:ln>
        </p:spPr>
      </p:pic>
      <p:pic>
        <p:nvPicPr>
          <p:cNvPr id="1935" name="Google Shape;1935;p222"/>
          <p:cNvPicPr preferRelativeResize="0"/>
          <p:nvPr/>
        </p:nvPicPr>
        <p:blipFill>
          <a:blip r:embed="rId13">
            <a:alphaModFix/>
          </a:blip>
          <a:stretch>
            <a:fillRect/>
          </a:stretch>
        </p:blipFill>
        <p:spPr>
          <a:xfrm>
            <a:off x="6671823" y="1639492"/>
            <a:ext cx="2402189" cy="627511"/>
          </a:xfrm>
          <a:prstGeom prst="rect">
            <a:avLst/>
          </a:prstGeom>
          <a:noFill/>
          <a:ln>
            <a:noFill/>
          </a:ln>
        </p:spPr>
      </p:pic>
      <p:pic>
        <p:nvPicPr>
          <p:cNvPr id="1936" name="Google Shape;1936;p222"/>
          <p:cNvPicPr preferRelativeResize="0"/>
          <p:nvPr/>
        </p:nvPicPr>
        <p:blipFill>
          <a:blip r:embed="rId14">
            <a:alphaModFix/>
          </a:blip>
          <a:stretch>
            <a:fillRect/>
          </a:stretch>
        </p:blipFill>
        <p:spPr>
          <a:xfrm>
            <a:off x="9412136" y="1603070"/>
            <a:ext cx="2004029" cy="700333"/>
          </a:xfrm>
          <a:prstGeom prst="rect">
            <a:avLst/>
          </a:prstGeom>
          <a:noFill/>
          <a:ln>
            <a:noFill/>
          </a:ln>
        </p:spPr>
      </p:pic>
      <p:pic>
        <p:nvPicPr>
          <p:cNvPr id="1937" name="Google Shape;1937;p222"/>
          <p:cNvPicPr preferRelativeResize="0"/>
          <p:nvPr/>
        </p:nvPicPr>
        <p:blipFill>
          <a:blip r:embed="rId15">
            <a:alphaModFix/>
          </a:blip>
          <a:stretch>
            <a:fillRect/>
          </a:stretch>
        </p:blipFill>
        <p:spPr>
          <a:xfrm>
            <a:off x="775833" y="4562827"/>
            <a:ext cx="2564176" cy="1088897"/>
          </a:xfrm>
          <a:prstGeom prst="rect">
            <a:avLst/>
          </a:prstGeom>
          <a:noFill/>
          <a:ln>
            <a:noFill/>
          </a:ln>
        </p:spPr>
      </p:pic>
      <p:pic>
        <p:nvPicPr>
          <p:cNvPr id="1938" name="Google Shape;1938;p222"/>
          <p:cNvPicPr preferRelativeResize="0"/>
          <p:nvPr/>
        </p:nvPicPr>
        <p:blipFill rotWithShape="1">
          <a:blip r:embed="rId16">
            <a:alphaModFix/>
          </a:blip>
          <a:srcRect b="32173" l="8798" r="6927" t="35123"/>
          <a:stretch/>
        </p:blipFill>
        <p:spPr>
          <a:xfrm>
            <a:off x="4522987" y="4755215"/>
            <a:ext cx="2402186" cy="488387"/>
          </a:xfrm>
          <a:prstGeom prst="rect">
            <a:avLst/>
          </a:prstGeom>
          <a:noFill/>
          <a:ln>
            <a:noFill/>
          </a:ln>
        </p:spPr>
      </p:pic>
      <p:sp>
        <p:nvSpPr>
          <p:cNvPr id="1939" name="Google Shape;1939;p222"/>
          <p:cNvSpPr txBox="1"/>
          <p:nvPr/>
        </p:nvSpPr>
        <p:spPr>
          <a:xfrm>
            <a:off x="271877" y="5794397"/>
            <a:ext cx="11214900" cy="939000"/>
          </a:xfrm>
          <a:prstGeom prst="rect">
            <a:avLst/>
          </a:prstGeom>
          <a:noFill/>
          <a:ln>
            <a:noFill/>
          </a:ln>
        </p:spPr>
        <p:txBody>
          <a:bodyPr anchorCtr="0" anchor="t" bIns="121900" lIns="121900" spcFirstLastPara="1" rIns="121900" wrap="square" tIns="121900">
            <a:spAutoFit/>
          </a:bodyPr>
          <a:lstStyle/>
          <a:p>
            <a:pPr indent="0" lvl="0" marL="0" rtl="0" algn="l">
              <a:spcBef>
                <a:spcPts val="0"/>
              </a:spcBef>
              <a:spcAft>
                <a:spcPts val="0"/>
              </a:spcAft>
              <a:buNone/>
            </a:pPr>
            <a:r>
              <a:rPr i="1" lang="en-GB" sz="1500">
                <a:solidFill>
                  <a:srgbClr val="222222"/>
                </a:solidFill>
                <a:highlight>
                  <a:srgbClr val="FFFFFF"/>
                </a:highlight>
              </a:rPr>
              <a:t>"Working toward NRB compliance on our side has been a substantial effort, but the clarity and rigor of the CEOS specifications made implementation an order of magnitude easier than it would otherwise have been."</a:t>
            </a:r>
            <a:endParaRPr i="1" sz="1500">
              <a:solidFill>
                <a:srgbClr val="222222"/>
              </a:solidFill>
              <a:highlight>
                <a:srgbClr val="FFFFFF"/>
              </a:highlight>
            </a:endParaRPr>
          </a:p>
          <a:p>
            <a:pPr indent="0" lvl="0" marL="0" rtl="0" algn="r">
              <a:spcBef>
                <a:spcPts val="0"/>
              </a:spcBef>
              <a:spcAft>
                <a:spcPts val="0"/>
              </a:spcAft>
              <a:buNone/>
            </a:pPr>
            <a:r>
              <a:rPr i="1" lang="en-GB" sz="1500">
                <a:solidFill>
                  <a:srgbClr val="222222"/>
                </a:solidFill>
                <a:highlight>
                  <a:srgbClr val="FFFFFF"/>
                </a:highlight>
              </a:rPr>
              <a:t>Krzysztof Orzel, Synspective</a:t>
            </a:r>
            <a:endParaRPr i="1" sz="1500">
              <a:solidFill>
                <a:srgbClr val="222222"/>
              </a:solidFill>
              <a:highlight>
                <a:srgbClr val="FFFFFF"/>
              </a:highlight>
            </a:endParaRPr>
          </a:p>
        </p:txBody>
      </p:sp>
      <p:cxnSp>
        <p:nvCxnSpPr>
          <p:cNvPr id="1940" name="Google Shape;1940;p222"/>
          <p:cNvCxnSpPr/>
          <p:nvPr/>
        </p:nvCxnSpPr>
        <p:spPr>
          <a:xfrm>
            <a:off x="230600" y="5689629"/>
            <a:ext cx="11730900" cy="0"/>
          </a:xfrm>
          <a:prstGeom prst="straightConnector1">
            <a:avLst/>
          </a:prstGeom>
          <a:noFill/>
          <a:ln cap="flat" cmpd="sng" w="12700">
            <a:solidFill>
              <a:srgbClr val="21455B"/>
            </a:solidFill>
            <a:prstDash val="dot"/>
            <a:round/>
            <a:headEnd len="med" w="med" type="none"/>
            <a:tailEnd len="med" w="med" type="none"/>
          </a:ln>
        </p:spPr>
      </p:cxn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4" name="Shape 1944"/>
        <p:cNvGrpSpPr/>
        <p:nvPr/>
      </p:nvGrpSpPr>
      <p:grpSpPr>
        <a:xfrm>
          <a:off x="0" y="0"/>
          <a:ext cx="0" cy="0"/>
          <a:chOff x="0" y="0"/>
          <a:chExt cx="0" cy="0"/>
        </a:xfrm>
      </p:grpSpPr>
      <p:sp>
        <p:nvSpPr>
          <p:cNvPr id="1945" name="Google Shape;1945;p223"/>
          <p:cNvSpPr txBox="1"/>
          <p:nvPr>
            <p:ph type="title"/>
          </p:nvPr>
        </p:nvSpPr>
        <p:spPr>
          <a:xfrm>
            <a:off x="415600" y="593367"/>
            <a:ext cx="11360700" cy="763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6" name="Google Shape;1946;p223"/>
          <p:cNvSpPr txBox="1"/>
          <p:nvPr>
            <p:ph idx="1" type="body"/>
          </p:nvPr>
        </p:nvSpPr>
        <p:spPr>
          <a:xfrm>
            <a:off x="415600" y="1536633"/>
            <a:ext cx="11360700" cy="4555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47" name="Google Shape;1947;p223"/>
          <p:cNvPicPr preferRelativeResize="0"/>
          <p:nvPr/>
        </p:nvPicPr>
        <p:blipFill>
          <a:blip r:embed="rId3">
            <a:alphaModFix/>
          </a:blip>
          <a:stretch>
            <a:fillRect/>
          </a:stretch>
        </p:blipFill>
        <p:spPr>
          <a:xfrm>
            <a:off x="0" y="0"/>
            <a:ext cx="12192005" cy="6858003"/>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51" name="Shape 1951"/>
        <p:cNvGrpSpPr/>
        <p:nvPr/>
      </p:nvGrpSpPr>
      <p:grpSpPr>
        <a:xfrm>
          <a:off x="0" y="0"/>
          <a:ext cx="0" cy="0"/>
          <a:chOff x="0" y="0"/>
          <a:chExt cx="0" cy="0"/>
        </a:xfrm>
      </p:grpSpPr>
      <p:sp>
        <p:nvSpPr>
          <p:cNvPr id="1952" name="Google Shape;1952;p224"/>
          <p:cNvSpPr/>
          <p:nvPr/>
        </p:nvSpPr>
        <p:spPr>
          <a:xfrm>
            <a:off x="0" y="0"/>
            <a:ext cx="12192000" cy="68580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53" name="Google Shape;1953;p224"/>
          <p:cNvSpPr txBox="1"/>
          <p:nvPr/>
        </p:nvSpPr>
        <p:spPr>
          <a:xfrm>
            <a:off x="5588919" y="5243281"/>
            <a:ext cx="10033500" cy="8784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500"/>
              </a:spcAft>
              <a:buNone/>
            </a:pPr>
            <a:r>
              <a:rPr lang="en-GB" sz="1900">
                <a:solidFill>
                  <a:srgbClr val="21455B"/>
                </a:solidFill>
                <a:latin typeface="Barlow"/>
                <a:ea typeface="Barlow"/>
                <a:cs typeface="Barlow"/>
                <a:sym typeface="Barlow"/>
              </a:rPr>
              <a:t>See all datasets on </a:t>
            </a:r>
            <a:r>
              <a:rPr lang="en-GB" sz="1900">
                <a:solidFill>
                  <a:srgbClr val="5BBFFD"/>
                </a:solidFill>
                <a:uFill>
                  <a:noFill/>
                </a:uFill>
                <a:latin typeface="Barlow"/>
                <a:ea typeface="Barlow"/>
                <a:cs typeface="Barlow"/>
                <a:sym typeface="Barlow"/>
                <a:hlinkClick r:id="rId3">
                  <a:extLst>
                    <a:ext uri="{A12FA001-AC4F-418D-AE19-62706E023703}">
                      <ahyp:hlinkClr val="tx"/>
                    </a:ext>
                  </a:extLst>
                </a:hlinkClick>
              </a:rPr>
              <a:t>ceos.org/ard</a:t>
            </a:r>
            <a:endParaRPr sz="1900">
              <a:solidFill>
                <a:srgbClr val="5BBFFD"/>
              </a:solidFill>
              <a:latin typeface="Barlow"/>
              <a:ea typeface="Barlow"/>
              <a:cs typeface="Barlow"/>
              <a:sym typeface="Barlow"/>
            </a:endParaRPr>
          </a:p>
        </p:txBody>
      </p:sp>
      <p:cxnSp>
        <p:nvCxnSpPr>
          <p:cNvPr id="1954" name="Google Shape;1954;p224"/>
          <p:cNvCxnSpPr/>
          <p:nvPr/>
        </p:nvCxnSpPr>
        <p:spPr>
          <a:xfrm>
            <a:off x="230600" y="6343833"/>
            <a:ext cx="11730900" cy="0"/>
          </a:xfrm>
          <a:prstGeom prst="straightConnector1">
            <a:avLst/>
          </a:prstGeom>
          <a:noFill/>
          <a:ln cap="flat" cmpd="sng" w="12700">
            <a:solidFill>
              <a:srgbClr val="21455B"/>
            </a:solidFill>
            <a:prstDash val="dot"/>
            <a:round/>
            <a:headEnd len="med" w="med" type="none"/>
            <a:tailEnd len="med" w="med" type="none"/>
          </a:ln>
        </p:spPr>
      </p:cxnSp>
      <p:pic>
        <p:nvPicPr>
          <p:cNvPr id="1955" name="Google Shape;1955;p224" title="CEOS_ARD_Logo_blue_corrected.png"/>
          <p:cNvPicPr preferRelativeResize="0"/>
          <p:nvPr/>
        </p:nvPicPr>
        <p:blipFill rotWithShape="1">
          <a:blip r:embed="rId4">
            <a:alphaModFix/>
          </a:blip>
          <a:srcRect b="229" l="0" r="0" t="239"/>
          <a:stretch/>
        </p:blipFill>
        <p:spPr>
          <a:xfrm>
            <a:off x="10898600" y="184072"/>
            <a:ext cx="1148268" cy="920301"/>
          </a:xfrm>
          <a:prstGeom prst="rect">
            <a:avLst/>
          </a:prstGeom>
          <a:noFill/>
          <a:ln>
            <a:noFill/>
          </a:ln>
        </p:spPr>
      </p:pic>
      <p:pic>
        <p:nvPicPr>
          <p:cNvPr id="1956" name="Google Shape;1956;p224" title="CARD4L-SAR_Background-ALOS2.jpg"/>
          <p:cNvPicPr preferRelativeResize="0"/>
          <p:nvPr/>
        </p:nvPicPr>
        <p:blipFill rotWithShape="1">
          <a:blip r:embed="rId5">
            <a:alphaModFix/>
          </a:blip>
          <a:srcRect b="2915" l="5347" r="518" t="866"/>
          <a:stretch/>
        </p:blipFill>
        <p:spPr>
          <a:xfrm flipH="1">
            <a:off x="-5854699" y="-60300"/>
            <a:ext cx="6963600" cy="6672900"/>
          </a:xfrm>
          <a:prstGeom prst="donut">
            <a:avLst>
              <a:gd fmla="val 10848" name="adj"/>
            </a:avLst>
          </a:prstGeom>
          <a:noFill/>
          <a:ln>
            <a:noFill/>
          </a:ln>
        </p:spPr>
      </p:pic>
      <p:sp>
        <p:nvSpPr>
          <p:cNvPr id="1957" name="Google Shape;1957;p224"/>
          <p:cNvSpPr txBox="1"/>
          <p:nvPr/>
        </p:nvSpPr>
        <p:spPr>
          <a:xfrm>
            <a:off x="952933" y="257833"/>
            <a:ext cx="6668700" cy="7728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lang="en-GB" sz="4100">
                <a:solidFill>
                  <a:srgbClr val="21455B"/>
                </a:solidFill>
                <a:latin typeface="Barlow"/>
                <a:ea typeface="Barlow"/>
                <a:cs typeface="Barlow"/>
                <a:sym typeface="Barlow"/>
              </a:rPr>
              <a:t>Recent datasets</a:t>
            </a:r>
            <a:endParaRPr sz="4100">
              <a:solidFill>
                <a:srgbClr val="21455B"/>
              </a:solidFill>
              <a:latin typeface="Barlow"/>
              <a:ea typeface="Barlow"/>
              <a:cs typeface="Barlow"/>
              <a:sym typeface="Barlow"/>
            </a:endParaRPr>
          </a:p>
        </p:txBody>
      </p:sp>
      <p:pic>
        <p:nvPicPr>
          <p:cNvPr id="1958" name="Google Shape;1958;p224" title="Screenshot 2025-05-16 at 2.23.54 PM.png"/>
          <p:cNvPicPr preferRelativeResize="0"/>
          <p:nvPr/>
        </p:nvPicPr>
        <p:blipFill rotWithShape="1">
          <a:blip r:embed="rId6">
            <a:alphaModFix/>
          </a:blip>
          <a:srcRect b="0" l="39097" r="11027" t="0"/>
          <a:stretch/>
        </p:blipFill>
        <p:spPr>
          <a:xfrm>
            <a:off x="9352952" y="3916468"/>
            <a:ext cx="2211300" cy="2116800"/>
          </a:xfrm>
          <a:prstGeom prst="ellipse">
            <a:avLst/>
          </a:prstGeom>
          <a:noFill/>
          <a:ln cap="flat" cmpd="sng" w="12700">
            <a:solidFill>
              <a:srgbClr val="21455B"/>
            </a:solidFill>
            <a:prstDash val="dot"/>
            <a:round/>
            <a:headEnd len="sm" w="sm" type="none"/>
            <a:tailEnd len="sm" w="sm" type="none"/>
          </a:ln>
        </p:spPr>
      </p:pic>
      <p:cxnSp>
        <p:nvCxnSpPr>
          <p:cNvPr id="1959" name="Google Shape;1959;p224"/>
          <p:cNvCxnSpPr/>
          <p:nvPr/>
        </p:nvCxnSpPr>
        <p:spPr>
          <a:xfrm>
            <a:off x="5531352" y="5690035"/>
            <a:ext cx="4083900" cy="0"/>
          </a:xfrm>
          <a:prstGeom prst="straightConnector1">
            <a:avLst/>
          </a:prstGeom>
          <a:noFill/>
          <a:ln cap="flat" cmpd="sng" w="12700">
            <a:solidFill>
              <a:srgbClr val="21455B"/>
            </a:solidFill>
            <a:prstDash val="dot"/>
            <a:round/>
            <a:headEnd len="med" w="med" type="none"/>
            <a:tailEnd len="med" w="med" type="none"/>
          </a:ln>
        </p:spPr>
      </p:cxnSp>
      <p:pic>
        <p:nvPicPr>
          <p:cNvPr id="1960" name="Google Shape;1960;p224" title="CEOS_logo_ard_blue.png"/>
          <p:cNvPicPr preferRelativeResize="0"/>
          <p:nvPr/>
        </p:nvPicPr>
        <p:blipFill rotWithShape="1">
          <a:blip r:embed="rId7">
            <a:alphaModFix/>
          </a:blip>
          <a:srcRect b="0" l="10" r="0" t="0"/>
          <a:stretch/>
        </p:blipFill>
        <p:spPr>
          <a:xfrm>
            <a:off x="7989936" y="308578"/>
            <a:ext cx="2906663" cy="671301"/>
          </a:xfrm>
          <a:prstGeom prst="rect">
            <a:avLst/>
          </a:prstGeom>
          <a:noFill/>
          <a:ln>
            <a:noFill/>
          </a:ln>
        </p:spPr>
      </p:pic>
      <p:pic>
        <p:nvPicPr>
          <p:cNvPr id="1961" name="Google Shape;1961;p224" title="Screenshot 2025-10-31 at 4.13.35 pm.png"/>
          <p:cNvPicPr preferRelativeResize="0"/>
          <p:nvPr/>
        </p:nvPicPr>
        <p:blipFill>
          <a:blip r:embed="rId8">
            <a:alphaModFix/>
          </a:blip>
          <a:stretch>
            <a:fillRect/>
          </a:stretch>
        </p:blipFill>
        <p:spPr>
          <a:xfrm>
            <a:off x="1473192" y="5172317"/>
            <a:ext cx="2071396" cy="1056367"/>
          </a:xfrm>
          <a:prstGeom prst="rect">
            <a:avLst/>
          </a:prstGeom>
          <a:noFill/>
          <a:ln>
            <a:noFill/>
          </a:ln>
        </p:spPr>
      </p:pic>
      <p:pic>
        <p:nvPicPr>
          <p:cNvPr id="1962" name="Google Shape;1962;p224"/>
          <p:cNvPicPr preferRelativeResize="0"/>
          <p:nvPr/>
        </p:nvPicPr>
        <p:blipFill>
          <a:blip r:embed="rId9">
            <a:alphaModFix/>
          </a:blip>
          <a:stretch>
            <a:fillRect/>
          </a:stretch>
        </p:blipFill>
        <p:spPr>
          <a:xfrm>
            <a:off x="2818557" y="4068833"/>
            <a:ext cx="1019409" cy="920300"/>
          </a:xfrm>
          <a:prstGeom prst="rect">
            <a:avLst/>
          </a:prstGeom>
          <a:noFill/>
          <a:ln>
            <a:noFill/>
          </a:ln>
        </p:spPr>
      </p:pic>
      <p:pic>
        <p:nvPicPr>
          <p:cNvPr id="1963" name="Google Shape;1963;p224"/>
          <p:cNvPicPr preferRelativeResize="0"/>
          <p:nvPr/>
        </p:nvPicPr>
        <p:blipFill>
          <a:blip r:embed="rId10">
            <a:alphaModFix/>
          </a:blip>
          <a:stretch>
            <a:fillRect/>
          </a:stretch>
        </p:blipFill>
        <p:spPr>
          <a:xfrm>
            <a:off x="3908883" y="5247033"/>
            <a:ext cx="1268777" cy="878400"/>
          </a:xfrm>
          <a:prstGeom prst="rect">
            <a:avLst/>
          </a:prstGeom>
          <a:noFill/>
          <a:ln>
            <a:noFill/>
          </a:ln>
        </p:spPr>
      </p:pic>
      <p:pic>
        <p:nvPicPr>
          <p:cNvPr id="1964" name="Google Shape;1964;p224"/>
          <p:cNvPicPr preferRelativeResize="0"/>
          <p:nvPr/>
        </p:nvPicPr>
        <p:blipFill rotWithShape="1">
          <a:blip r:embed="rId11">
            <a:alphaModFix/>
          </a:blip>
          <a:srcRect b="42631" l="0" r="0" t="42466"/>
          <a:stretch/>
        </p:blipFill>
        <p:spPr>
          <a:xfrm>
            <a:off x="8968915" y="1693968"/>
            <a:ext cx="3042118" cy="453366"/>
          </a:xfrm>
          <a:prstGeom prst="rect">
            <a:avLst/>
          </a:prstGeom>
          <a:noFill/>
          <a:ln>
            <a:noFill/>
          </a:ln>
        </p:spPr>
      </p:pic>
      <p:pic>
        <p:nvPicPr>
          <p:cNvPr id="1965" name="Google Shape;1965;p224"/>
          <p:cNvPicPr preferRelativeResize="0"/>
          <p:nvPr/>
        </p:nvPicPr>
        <p:blipFill>
          <a:blip r:embed="rId12">
            <a:alphaModFix/>
          </a:blip>
          <a:stretch>
            <a:fillRect/>
          </a:stretch>
        </p:blipFill>
        <p:spPr>
          <a:xfrm>
            <a:off x="4033574" y="4043104"/>
            <a:ext cx="1019397" cy="985545"/>
          </a:xfrm>
          <a:prstGeom prst="rect">
            <a:avLst/>
          </a:prstGeom>
          <a:noFill/>
          <a:ln>
            <a:noFill/>
          </a:ln>
        </p:spPr>
      </p:pic>
      <p:pic>
        <p:nvPicPr>
          <p:cNvPr id="1966" name="Google Shape;1966;p224"/>
          <p:cNvPicPr preferRelativeResize="0"/>
          <p:nvPr/>
        </p:nvPicPr>
        <p:blipFill>
          <a:blip r:embed="rId13">
            <a:alphaModFix/>
          </a:blip>
          <a:stretch>
            <a:fillRect/>
          </a:stretch>
        </p:blipFill>
        <p:spPr>
          <a:xfrm>
            <a:off x="1304504" y="4000784"/>
            <a:ext cx="1318457" cy="1056370"/>
          </a:xfrm>
          <a:prstGeom prst="rect">
            <a:avLst/>
          </a:prstGeom>
          <a:noFill/>
          <a:ln>
            <a:noFill/>
          </a:ln>
        </p:spPr>
      </p:pic>
      <p:pic>
        <p:nvPicPr>
          <p:cNvPr id="1967" name="Google Shape;1967;p224"/>
          <p:cNvPicPr preferRelativeResize="0"/>
          <p:nvPr/>
        </p:nvPicPr>
        <p:blipFill>
          <a:blip r:embed="rId14">
            <a:alphaModFix/>
          </a:blip>
          <a:stretch>
            <a:fillRect/>
          </a:stretch>
        </p:blipFill>
        <p:spPr>
          <a:xfrm>
            <a:off x="8670200" y="2739384"/>
            <a:ext cx="2533901" cy="744333"/>
          </a:xfrm>
          <a:prstGeom prst="rect">
            <a:avLst/>
          </a:prstGeom>
          <a:noFill/>
          <a:ln>
            <a:noFill/>
          </a:ln>
        </p:spPr>
      </p:pic>
      <p:pic>
        <p:nvPicPr>
          <p:cNvPr id="1968" name="Google Shape;1968;p224" title="20240926_Synspective_new_logo_black_HORIZONTAL_final.png"/>
          <p:cNvPicPr preferRelativeResize="0"/>
          <p:nvPr/>
        </p:nvPicPr>
        <p:blipFill>
          <a:blip r:embed="rId15">
            <a:alphaModFix/>
          </a:blip>
          <a:stretch>
            <a:fillRect/>
          </a:stretch>
        </p:blipFill>
        <p:spPr>
          <a:xfrm>
            <a:off x="5248567" y="4193335"/>
            <a:ext cx="2818534" cy="595934"/>
          </a:xfrm>
          <a:prstGeom prst="rect">
            <a:avLst/>
          </a:prstGeom>
          <a:noFill/>
          <a:ln>
            <a:noFill/>
          </a:ln>
        </p:spPr>
      </p:pic>
      <p:pic>
        <p:nvPicPr>
          <p:cNvPr id="1969" name="Google Shape;1969;p224"/>
          <p:cNvPicPr preferRelativeResize="0"/>
          <p:nvPr/>
        </p:nvPicPr>
        <p:blipFill rotWithShape="1">
          <a:blip r:embed="rId16">
            <a:alphaModFix/>
          </a:blip>
          <a:srcRect b="0" l="7399" r="0" t="0"/>
          <a:stretch/>
        </p:blipFill>
        <p:spPr>
          <a:xfrm>
            <a:off x="1760933" y="1233850"/>
            <a:ext cx="5752832" cy="2563734"/>
          </a:xfrm>
          <a:prstGeom prst="rect">
            <a:avLst/>
          </a:prstGeom>
          <a:noFill/>
          <a:ln>
            <a:noFill/>
          </a:ln>
        </p:spPr>
      </p:pic>
      <p:pic>
        <p:nvPicPr>
          <p:cNvPr id="1970" name="Google Shape;1970;p224"/>
          <p:cNvPicPr preferRelativeResize="0"/>
          <p:nvPr/>
        </p:nvPicPr>
        <p:blipFill>
          <a:blip r:embed="rId17">
            <a:alphaModFix/>
          </a:blip>
          <a:stretch>
            <a:fillRect/>
          </a:stretch>
        </p:blipFill>
        <p:spPr>
          <a:xfrm>
            <a:off x="7925988" y="1542300"/>
            <a:ext cx="915128" cy="920298"/>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74" name="Shape 1974"/>
        <p:cNvGrpSpPr/>
        <p:nvPr/>
      </p:nvGrpSpPr>
      <p:grpSpPr>
        <a:xfrm>
          <a:off x="0" y="0"/>
          <a:ext cx="0" cy="0"/>
          <a:chOff x="0" y="0"/>
          <a:chExt cx="0" cy="0"/>
        </a:xfrm>
      </p:grpSpPr>
      <p:sp>
        <p:nvSpPr>
          <p:cNvPr id="1975" name="Google Shape;1975;p225"/>
          <p:cNvSpPr/>
          <p:nvPr/>
        </p:nvSpPr>
        <p:spPr>
          <a:xfrm>
            <a:off x="0" y="0"/>
            <a:ext cx="12192000" cy="68580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1976" name="Google Shape;1976;p225"/>
          <p:cNvCxnSpPr/>
          <p:nvPr/>
        </p:nvCxnSpPr>
        <p:spPr>
          <a:xfrm>
            <a:off x="230600" y="6343833"/>
            <a:ext cx="11730900" cy="0"/>
          </a:xfrm>
          <a:prstGeom prst="straightConnector1">
            <a:avLst/>
          </a:prstGeom>
          <a:noFill/>
          <a:ln cap="flat" cmpd="sng" w="12700">
            <a:solidFill>
              <a:srgbClr val="21455B"/>
            </a:solidFill>
            <a:prstDash val="dot"/>
            <a:round/>
            <a:headEnd len="med" w="med" type="none"/>
            <a:tailEnd len="med" w="med" type="none"/>
          </a:ln>
        </p:spPr>
      </p:cxnSp>
      <p:pic>
        <p:nvPicPr>
          <p:cNvPr id="1977" name="Google Shape;1977;p225" title="CEOS_ARD_Logo_blue_corrected.png"/>
          <p:cNvPicPr preferRelativeResize="0"/>
          <p:nvPr/>
        </p:nvPicPr>
        <p:blipFill rotWithShape="1">
          <a:blip r:embed="rId3">
            <a:alphaModFix/>
          </a:blip>
          <a:srcRect b="229" l="0" r="0" t="239"/>
          <a:stretch/>
        </p:blipFill>
        <p:spPr>
          <a:xfrm>
            <a:off x="10898600" y="184072"/>
            <a:ext cx="1148268" cy="920301"/>
          </a:xfrm>
          <a:prstGeom prst="rect">
            <a:avLst/>
          </a:prstGeom>
          <a:noFill/>
          <a:ln>
            <a:noFill/>
          </a:ln>
        </p:spPr>
      </p:pic>
      <p:pic>
        <p:nvPicPr>
          <p:cNvPr id="1978" name="Google Shape;1978;p225" title="CARD4L-SAR_Background-ALOS2.jpg"/>
          <p:cNvPicPr preferRelativeResize="0"/>
          <p:nvPr/>
        </p:nvPicPr>
        <p:blipFill rotWithShape="1">
          <a:blip r:embed="rId4">
            <a:alphaModFix/>
          </a:blip>
          <a:srcRect b="2915" l="5347" r="518" t="866"/>
          <a:stretch/>
        </p:blipFill>
        <p:spPr>
          <a:xfrm flipH="1">
            <a:off x="-5854699" y="-60300"/>
            <a:ext cx="6963600" cy="6672900"/>
          </a:xfrm>
          <a:prstGeom prst="donut">
            <a:avLst>
              <a:gd fmla="val 10848" name="adj"/>
            </a:avLst>
          </a:prstGeom>
          <a:noFill/>
          <a:ln>
            <a:noFill/>
          </a:ln>
        </p:spPr>
      </p:pic>
      <p:pic>
        <p:nvPicPr>
          <p:cNvPr id="1979" name="Google Shape;1979;p225" title="CEOS_logo_ard_blue.png"/>
          <p:cNvPicPr preferRelativeResize="0"/>
          <p:nvPr/>
        </p:nvPicPr>
        <p:blipFill rotWithShape="1">
          <a:blip r:embed="rId5">
            <a:alphaModFix/>
          </a:blip>
          <a:srcRect b="0" l="10" r="0" t="0"/>
          <a:stretch/>
        </p:blipFill>
        <p:spPr>
          <a:xfrm>
            <a:off x="7989936" y="308578"/>
            <a:ext cx="2906663" cy="671301"/>
          </a:xfrm>
          <a:prstGeom prst="rect">
            <a:avLst/>
          </a:prstGeom>
          <a:noFill/>
          <a:ln>
            <a:noFill/>
          </a:ln>
        </p:spPr>
      </p:pic>
      <p:sp>
        <p:nvSpPr>
          <p:cNvPr id="1980" name="Google Shape;1980;p225"/>
          <p:cNvSpPr/>
          <p:nvPr/>
        </p:nvSpPr>
        <p:spPr>
          <a:xfrm>
            <a:off x="3062610" y="4146293"/>
            <a:ext cx="1267200" cy="1267200"/>
          </a:xfrm>
          <a:prstGeom prst="ellipse">
            <a:avLst/>
          </a:prstGeom>
          <a:solidFill>
            <a:schemeClr val="lt1"/>
          </a:solidFill>
          <a:ln cap="flat" cmpd="sng" w="12700">
            <a:solidFill>
              <a:schemeClr val="lt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p>
        </p:txBody>
      </p:sp>
      <p:sp>
        <p:nvSpPr>
          <p:cNvPr id="1981" name="Google Shape;1981;p225"/>
          <p:cNvSpPr/>
          <p:nvPr/>
        </p:nvSpPr>
        <p:spPr>
          <a:xfrm>
            <a:off x="8488843" y="2480393"/>
            <a:ext cx="1267200" cy="1267200"/>
          </a:xfrm>
          <a:prstGeom prst="ellipse">
            <a:avLst/>
          </a:prstGeom>
          <a:solidFill>
            <a:schemeClr val="lt1"/>
          </a:solidFill>
          <a:ln cap="flat" cmpd="sng" w="12700">
            <a:solidFill>
              <a:schemeClr val="lt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p>
        </p:txBody>
      </p:sp>
      <p:pic>
        <p:nvPicPr>
          <p:cNvPr id="1982" name="Google Shape;1982;p225"/>
          <p:cNvPicPr preferRelativeResize="0"/>
          <p:nvPr/>
        </p:nvPicPr>
        <p:blipFill>
          <a:blip r:embed="rId6">
            <a:alphaModFix/>
          </a:blip>
          <a:stretch>
            <a:fillRect/>
          </a:stretch>
        </p:blipFill>
        <p:spPr>
          <a:xfrm>
            <a:off x="2305233" y="460834"/>
            <a:ext cx="3881333" cy="5481199"/>
          </a:xfrm>
          <a:prstGeom prst="rect">
            <a:avLst/>
          </a:prstGeom>
          <a:noFill/>
          <a:ln>
            <a:noFill/>
          </a:ln>
          <a:effectLst>
            <a:reflection blurRad="0" dir="5400000" dist="50800" endA="0" endPos="30000" fadeDir="5400012" kx="0" rotWithShape="0" algn="bl" stA="40000" stPos="0" sy="-100000" ky="0"/>
          </a:effectLst>
        </p:spPr>
      </p:pic>
      <p:sp>
        <p:nvSpPr>
          <p:cNvPr id="1983" name="Google Shape;1983;p225"/>
          <p:cNvSpPr txBox="1"/>
          <p:nvPr/>
        </p:nvSpPr>
        <p:spPr>
          <a:xfrm>
            <a:off x="6551303" y="1289097"/>
            <a:ext cx="5397600" cy="4386600"/>
          </a:xfrm>
          <a:prstGeom prst="rect">
            <a:avLst/>
          </a:prstGeom>
          <a:noFill/>
          <a:ln>
            <a:noFill/>
          </a:ln>
        </p:spPr>
        <p:txBody>
          <a:bodyPr anchorCtr="0" anchor="t" bIns="121900" lIns="121900" spcFirstLastPara="1" rIns="121900" wrap="square" tIns="121900">
            <a:spAutoFit/>
          </a:bodyPr>
          <a:lstStyle/>
          <a:p>
            <a:pPr indent="0" lvl="0" marL="0" rtl="0" algn="l">
              <a:lnSpc>
                <a:spcPct val="115000"/>
              </a:lnSpc>
              <a:spcBef>
                <a:spcPts val="0"/>
              </a:spcBef>
              <a:spcAft>
                <a:spcPts val="0"/>
              </a:spcAft>
              <a:buNone/>
            </a:pPr>
            <a:r>
              <a:rPr lang="en-GB" sz="1900">
                <a:solidFill>
                  <a:srgbClr val="21455B"/>
                </a:solidFill>
                <a:latin typeface="Barlow"/>
                <a:ea typeface="Barlow"/>
                <a:cs typeface="Barlow"/>
                <a:sym typeface="Barlow"/>
              </a:rPr>
              <a:t>In 2025 we undertook a community engagement campaign and survey to understand needs</a:t>
            </a:r>
            <a:endParaRPr sz="1900">
              <a:solidFill>
                <a:srgbClr val="21455B"/>
              </a:solidFill>
              <a:latin typeface="Barlow"/>
              <a:ea typeface="Barlow"/>
              <a:cs typeface="Barlow"/>
              <a:sym typeface="Barlow"/>
            </a:endParaRPr>
          </a:p>
          <a:p>
            <a:pPr indent="0" lvl="0" marL="0" rtl="0" algn="l">
              <a:lnSpc>
                <a:spcPct val="115000"/>
              </a:lnSpc>
              <a:spcBef>
                <a:spcPts val="1600"/>
              </a:spcBef>
              <a:spcAft>
                <a:spcPts val="0"/>
              </a:spcAft>
              <a:buNone/>
            </a:pPr>
            <a:r>
              <a:rPr lang="en-GB" sz="1900">
                <a:solidFill>
                  <a:srgbClr val="21455B"/>
                </a:solidFill>
                <a:latin typeface="Barlow"/>
                <a:ea typeface="Barlow"/>
                <a:cs typeface="Barlow"/>
                <a:sym typeface="Barlow"/>
              </a:rPr>
              <a:t>Findings are summarised in the paper available on ceos.org/ard</a:t>
            </a:r>
            <a:endParaRPr sz="1900">
              <a:solidFill>
                <a:srgbClr val="21455B"/>
              </a:solidFill>
              <a:latin typeface="Barlow"/>
              <a:ea typeface="Barlow"/>
              <a:cs typeface="Barlow"/>
              <a:sym typeface="Barlow"/>
            </a:endParaRPr>
          </a:p>
          <a:p>
            <a:pPr indent="0" lvl="0" marL="0" rtl="0" algn="l">
              <a:lnSpc>
                <a:spcPct val="115000"/>
              </a:lnSpc>
              <a:spcBef>
                <a:spcPts val="1600"/>
              </a:spcBef>
              <a:spcAft>
                <a:spcPts val="0"/>
              </a:spcAft>
              <a:buNone/>
            </a:pPr>
            <a:r>
              <a:rPr b="1" lang="en-GB" sz="1900">
                <a:solidFill>
                  <a:srgbClr val="21455B"/>
                </a:solidFill>
                <a:latin typeface="Barlow"/>
                <a:ea typeface="Barlow"/>
                <a:cs typeface="Barlow"/>
                <a:sym typeface="Barlow"/>
              </a:rPr>
              <a:t>Identifies areas to develop further in CEOS-ARD Strategy 2026 and the dependencies / expertise needed</a:t>
            </a:r>
            <a:endParaRPr b="1" sz="1900">
              <a:solidFill>
                <a:srgbClr val="21455B"/>
              </a:solidFill>
              <a:latin typeface="Barlow"/>
              <a:ea typeface="Barlow"/>
              <a:cs typeface="Barlow"/>
              <a:sym typeface="Barlow"/>
            </a:endParaRPr>
          </a:p>
          <a:p>
            <a:pPr indent="0" lvl="0" marL="0" rtl="0" algn="l">
              <a:lnSpc>
                <a:spcPct val="115000"/>
              </a:lnSpc>
              <a:spcBef>
                <a:spcPts val="1600"/>
              </a:spcBef>
              <a:spcAft>
                <a:spcPts val="0"/>
              </a:spcAft>
              <a:buNone/>
            </a:pPr>
            <a:r>
              <a:rPr lang="en-GB" sz="1900">
                <a:solidFill>
                  <a:srgbClr val="21455B"/>
                </a:solidFill>
                <a:latin typeface="Barlow"/>
                <a:ea typeface="Barlow"/>
                <a:cs typeface="Barlow"/>
                <a:sym typeface="Barlow"/>
              </a:rPr>
              <a:t>Responses from almost </a:t>
            </a:r>
            <a:r>
              <a:rPr lang="en-GB" sz="1900" u="sng">
                <a:solidFill>
                  <a:srgbClr val="21455B"/>
                </a:solidFill>
                <a:latin typeface="Barlow"/>
                <a:ea typeface="Barlow"/>
                <a:cs typeface="Barlow"/>
                <a:sym typeface="Barlow"/>
              </a:rPr>
              <a:t>30 private sector</a:t>
            </a:r>
            <a:r>
              <a:rPr lang="en-GB" sz="1900">
                <a:solidFill>
                  <a:srgbClr val="21455B"/>
                </a:solidFill>
                <a:latin typeface="Barlow"/>
                <a:ea typeface="Barlow"/>
                <a:cs typeface="Barlow"/>
                <a:sym typeface="Barlow"/>
              </a:rPr>
              <a:t> representatives.</a:t>
            </a:r>
            <a:endParaRPr sz="1900">
              <a:solidFill>
                <a:srgbClr val="21455B"/>
              </a:solidFill>
              <a:latin typeface="Barlow"/>
              <a:ea typeface="Barlow"/>
              <a:cs typeface="Barlow"/>
              <a:sym typeface="Barlow"/>
            </a:endParaRPr>
          </a:p>
          <a:p>
            <a:pPr indent="0" lvl="0" marL="0" rtl="0" algn="l">
              <a:lnSpc>
                <a:spcPct val="115000"/>
              </a:lnSpc>
              <a:spcBef>
                <a:spcPts val="1600"/>
              </a:spcBef>
              <a:spcAft>
                <a:spcPts val="1600"/>
              </a:spcAft>
              <a:buNone/>
            </a:pPr>
            <a:r>
              <a:rPr b="1" lang="en-GB" sz="1900">
                <a:solidFill>
                  <a:srgbClr val="990000"/>
                </a:solidFill>
                <a:latin typeface="Barlow"/>
                <a:ea typeface="Barlow"/>
                <a:cs typeface="Barlow"/>
                <a:sym typeface="Barlow"/>
              </a:rPr>
              <a:t>Survey remains open at:  </a:t>
            </a:r>
            <a:r>
              <a:rPr b="1" lang="en-GB" sz="1900" u="sng">
                <a:solidFill>
                  <a:srgbClr val="990000"/>
                </a:solidFill>
                <a:latin typeface="Barlow"/>
                <a:ea typeface="Barlow"/>
                <a:cs typeface="Barlow"/>
                <a:sym typeface="Barlow"/>
                <a:hlinkClick r:id="rId7">
                  <a:extLst>
                    <a:ext uri="{A12FA001-AC4F-418D-AE19-62706E023703}">
                      <ahyp:hlinkClr val="tx"/>
                    </a:ext>
                  </a:extLst>
                </a:hlinkClick>
              </a:rPr>
              <a:t>ceos.org/ard/survey</a:t>
            </a:r>
            <a:r>
              <a:rPr b="1" lang="en-GB" sz="1900">
                <a:solidFill>
                  <a:srgbClr val="990000"/>
                </a:solidFill>
                <a:latin typeface="Barlow"/>
                <a:ea typeface="Barlow"/>
                <a:cs typeface="Barlow"/>
                <a:sym typeface="Barlow"/>
              </a:rPr>
              <a:t>   </a:t>
            </a:r>
            <a:endParaRPr b="1" sz="1900">
              <a:solidFill>
                <a:srgbClr val="990000"/>
              </a:solidFill>
              <a:latin typeface="Barlow"/>
              <a:ea typeface="Barlow"/>
              <a:cs typeface="Barlow"/>
              <a:sym typeface="Barlow"/>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87" name="Shape 1987"/>
        <p:cNvGrpSpPr/>
        <p:nvPr/>
      </p:nvGrpSpPr>
      <p:grpSpPr>
        <a:xfrm>
          <a:off x="0" y="0"/>
          <a:ext cx="0" cy="0"/>
          <a:chOff x="0" y="0"/>
          <a:chExt cx="0" cy="0"/>
        </a:xfrm>
      </p:grpSpPr>
      <p:sp>
        <p:nvSpPr>
          <p:cNvPr id="1988" name="Google Shape;1988;p226"/>
          <p:cNvSpPr/>
          <p:nvPr/>
        </p:nvSpPr>
        <p:spPr>
          <a:xfrm>
            <a:off x="0" y="0"/>
            <a:ext cx="12192000" cy="68580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1989" name="Google Shape;1989;p226"/>
          <p:cNvCxnSpPr/>
          <p:nvPr/>
        </p:nvCxnSpPr>
        <p:spPr>
          <a:xfrm>
            <a:off x="230600" y="6343833"/>
            <a:ext cx="11730900" cy="0"/>
          </a:xfrm>
          <a:prstGeom prst="straightConnector1">
            <a:avLst/>
          </a:prstGeom>
          <a:noFill/>
          <a:ln cap="flat" cmpd="sng" w="12700">
            <a:solidFill>
              <a:srgbClr val="21455B"/>
            </a:solidFill>
            <a:prstDash val="dot"/>
            <a:round/>
            <a:headEnd len="med" w="med" type="none"/>
            <a:tailEnd len="med" w="med" type="none"/>
          </a:ln>
        </p:spPr>
      </p:cxnSp>
      <p:pic>
        <p:nvPicPr>
          <p:cNvPr id="1990" name="Google Shape;1990;p226" title="CEOS_ARD_Logo_blue_corrected.png"/>
          <p:cNvPicPr preferRelativeResize="0"/>
          <p:nvPr/>
        </p:nvPicPr>
        <p:blipFill rotWithShape="1">
          <a:blip r:embed="rId3">
            <a:alphaModFix/>
          </a:blip>
          <a:srcRect b="229" l="0" r="0" t="239"/>
          <a:stretch/>
        </p:blipFill>
        <p:spPr>
          <a:xfrm>
            <a:off x="10898600" y="184072"/>
            <a:ext cx="1148268" cy="920301"/>
          </a:xfrm>
          <a:prstGeom prst="rect">
            <a:avLst/>
          </a:prstGeom>
          <a:noFill/>
          <a:ln>
            <a:noFill/>
          </a:ln>
        </p:spPr>
      </p:pic>
      <p:pic>
        <p:nvPicPr>
          <p:cNvPr id="1991" name="Google Shape;1991;p226" title="CARD4L-SAR_Background-ALOS2.jpg"/>
          <p:cNvPicPr preferRelativeResize="0"/>
          <p:nvPr/>
        </p:nvPicPr>
        <p:blipFill rotWithShape="1">
          <a:blip r:embed="rId4">
            <a:alphaModFix/>
          </a:blip>
          <a:srcRect b="2915" l="5347" r="518" t="866"/>
          <a:stretch/>
        </p:blipFill>
        <p:spPr>
          <a:xfrm flipH="1">
            <a:off x="-5854699" y="-60300"/>
            <a:ext cx="6963600" cy="6672900"/>
          </a:xfrm>
          <a:prstGeom prst="donut">
            <a:avLst>
              <a:gd fmla="val 10848" name="adj"/>
            </a:avLst>
          </a:prstGeom>
          <a:noFill/>
          <a:ln>
            <a:noFill/>
          </a:ln>
        </p:spPr>
      </p:pic>
      <p:pic>
        <p:nvPicPr>
          <p:cNvPr id="1992" name="Google Shape;1992;p226" title="CEOS_logo_ard_blue.png"/>
          <p:cNvPicPr preferRelativeResize="0"/>
          <p:nvPr/>
        </p:nvPicPr>
        <p:blipFill rotWithShape="1">
          <a:blip r:embed="rId5">
            <a:alphaModFix/>
          </a:blip>
          <a:srcRect b="0" l="10" r="0" t="0"/>
          <a:stretch/>
        </p:blipFill>
        <p:spPr>
          <a:xfrm>
            <a:off x="7989936" y="308578"/>
            <a:ext cx="2906663" cy="671301"/>
          </a:xfrm>
          <a:prstGeom prst="rect">
            <a:avLst/>
          </a:prstGeom>
          <a:noFill/>
          <a:ln>
            <a:noFill/>
          </a:ln>
        </p:spPr>
      </p:pic>
      <p:sp>
        <p:nvSpPr>
          <p:cNvPr id="1993" name="Google Shape;1993;p226"/>
          <p:cNvSpPr/>
          <p:nvPr/>
        </p:nvSpPr>
        <p:spPr>
          <a:xfrm>
            <a:off x="3062610" y="4146293"/>
            <a:ext cx="1267200" cy="1267200"/>
          </a:xfrm>
          <a:prstGeom prst="ellipse">
            <a:avLst/>
          </a:prstGeom>
          <a:solidFill>
            <a:schemeClr val="lt1"/>
          </a:solidFill>
          <a:ln cap="flat" cmpd="sng" w="12700">
            <a:solidFill>
              <a:schemeClr val="lt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p>
        </p:txBody>
      </p:sp>
      <p:sp>
        <p:nvSpPr>
          <p:cNvPr id="1994" name="Google Shape;1994;p226"/>
          <p:cNvSpPr/>
          <p:nvPr/>
        </p:nvSpPr>
        <p:spPr>
          <a:xfrm>
            <a:off x="8488843" y="2480393"/>
            <a:ext cx="1267200" cy="1267200"/>
          </a:xfrm>
          <a:prstGeom prst="ellipse">
            <a:avLst/>
          </a:prstGeom>
          <a:solidFill>
            <a:schemeClr val="lt1"/>
          </a:solidFill>
          <a:ln cap="flat" cmpd="sng" w="12700">
            <a:solidFill>
              <a:schemeClr val="lt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p>
        </p:txBody>
      </p:sp>
      <p:pic>
        <p:nvPicPr>
          <p:cNvPr id="1995" name="Google Shape;1995;p226" title="CEOS-ARD PFS cover pages.png"/>
          <p:cNvPicPr preferRelativeResize="0"/>
          <p:nvPr/>
        </p:nvPicPr>
        <p:blipFill>
          <a:blip r:embed="rId6">
            <a:alphaModFix/>
          </a:blip>
          <a:stretch>
            <a:fillRect/>
          </a:stretch>
        </p:blipFill>
        <p:spPr>
          <a:xfrm>
            <a:off x="4430893" y="1333413"/>
            <a:ext cx="3330213" cy="4707631"/>
          </a:xfrm>
          <a:prstGeom prst="rect">
            <a:avLst/>
          </a:prstGeom>
          <a:noFill/>
          <a:ln cap="flat" cmpd="sng" w="12700">
            <a:solidFill>
              <a:schemeClr val="lt1"/>
            </a:solidFill>
            <a:prstDash val="solid"/>
            <a:round/>
            <a:headEnd len="sm" w="sm" type="none"/>
            <a:tailEnd len="sm" w="sm" type="none"/>
          </a:ln>
          <a:effectLst>
            <a:reflection blurRad="0" dir="5400000" dist="50800" endA="0" endPos="30000" fadeDir="5400012" kx="0" rotWithShape="0" algn="bl" stPos="0" sy="-100000" ky="0"/>
          </a:effectLst>
        </p:spPr>
      </p:pic>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99" name="Shape 1999"/>
        <p:cNvGrpSpPr/>
        <p:nvPr/>
      </p:nvGrpSpPr>
      <p:grpSpPr>
        <a:xfrm>
          <a:off x="0" y="0"/>
          <a:ext cx="0" cy="0"/>
          <a:chOff x="0" y="0"/>
          <a:chExt cx="0" cy="0"/>
        </a:xfrm>
      </p:grpSpPr>
      <p:sp>
        <p:nvSpPr>
          <p:cNvPr id="2000" name="Google Shape;2000;p227"/>
          <p:cNvSpPr/>
          <p:nvPr/>
        </p:nvSpPr>
        <p:spPr>
          <a:xfrm>
            <a:off x="0" y="0"/>
            <a:ext cx="12192000" cy="68580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2001" name="Google Shape;2001;p227"/>
          <p:cNvCxnSpPr/>
          <p:nvPr/>
        </p:nvCxnSpPr>
        <p:spPr>
          <a:xfrm>
            <a:off x="230600" y="6343833"/>
            <a:ext cx="11730900" cy="0"/>
          </a:xfrm>
          <a:prstGeom prst="straightConnector1">
            <a:avLst/>
          </a:prstGeom>
          <a:noFill/>
          <a:ln cap="flat" cmpd="sng" w="12700">
            <a:solidFill>
              <a:srgbClr val="21455B"/>
            </a:solidFill>
            <a:prstDash val="dot"/>
            <a:round/>
            <a:headEnd len="med" w="med" type="none"/>
            <a:tailEnd len="med" w="med" type="none"/>
          </a:ln>
        </p:spPr>
      </p:cxnSp>
      <p:pic>
        <p:nvPicPr>
          <p:cNvPr id="2002" name="Google Shape;2002;p227" title="CEOS_ARD_Logo_blue_corrected.png"/>
          <p:cNvPicPr preferRelativeResize="0"/>
          <p:nvPr/>
        </p:nvPicPr>
        <p:blipFill rotWithShape="1">
          <a:blip r:embed="rId3">
            <a:alphaModFix/>
          </a:blip>
          <a:srcRect b="229" l="0" r="0" t="239"/>
          <a:stretch/>
        </p:blipFill>
        <p:spPr>
          <a:xfrm>
            <a:off x="10898600" y="184072"/>
            <a:ext cx="1148268" cy="920301"/>
          </a:xfrm>
          <a:prstGeom prst="rect">
            <a:avLst/>
          </a:prstGeom>
          <a:noFill/>
          <a:ln>
            <a:noFill/>
          </a:ln>
        </p:spPr>
      </p:pic>
      <p:pic>
        <p:nvPicPr>
          <p:cNvPr id="2003" name="Google Shape;2003;p227" title="CARD4L-SAR_Background-ALOS2.jpg"/>
          <p:cNvPicPr preferRelativeResize="0"/>
          <p:nvPr/>
        </p:nvPicPr>
        <p:blipFill rotWithShape="1">
          <a:blip r:embed="rId4">
            <a:alphaModFix/>
          </a:blip>
          <a:srcRect b="2915" l="5347" r="518" t="866"/>
          <a:stretch/>
        </p:blipFill>
        <p:spPr>
          <a:xfrm flipH="1">
            <a:off x="-5854699" y="-60300"/>
            <a:ext cx="6963600" cy="6672900"/>
          </a:xfrm>
          <a:prstGeom prst="donut">
            <a:avLst>
              <a:gd fmla="val 10848" name="adj"/>
            </a:avLst>
          </a:prstGeom>
          <a:noFill/>
          <a:ln>
            <a:noFill/>
          </a:ln>
        </p:spPr>
      </p:pic>
      <p:sp>
        <p:nvSpPr>
          <p:cNvPr id="2004" name="Google Shape;2004;p227"/>
          <p:cNvSpPr txBox="1"/>
          <p:nvPr/>
        </p:nvSpPr>
        <p:spPr>
          <a:xfrm>
            <a:off x="1350867" y="257817"/>
            <a:ext cx="6270900" cy="7728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lang="en-GB" sz="4000">
                <a:solidFill>
                  <a:srgbClr val="21455B"/>
                </a:solidFill>
                <a:latin typeface="Barlow"/>
                <a:ea typeface="Barlow"/>
                <a:cs typeface="Barlow"/>
                <a:sym typeface="Barlow"/>
              </a:rPr>
              <a:t>CEOS-ARD Strategy Pillars</a:t>
            </a:r>
            <a:endParaRPr sz="4000">
              <a:solidFill>
                <a:srgbClr val="21455B"/>
              </a:solidFill>
              <a:latin typeface="Barlow"/>
              <a:ea typeface="Barlow"/>
              <a:cs typeface="Barlow"/>
              <a:sym typeface="Barlow"/>
            </a:endParaRPr>
          </a:p>
        </p:txBody>
      </p:sp>
      <p:pic>
        <p:nvPicPr>
          <p:cNvPr id="2005" name="Google Shape;2005;p227" title="CEOS_logo_ard_blue.png"/>
          <p:cNvPicPr preferRelativeResize="0"/>
          <p:nvPr/>
        </p:nvPicPr>
        <p:blipFill rotWithShape="1">
          <a:blip r:embed="rId5">
            <a:alphaModFix/>
          </a:blip>
          <a:srcRect b="0" l="10" r="0" t="0"/>
          <a:stretch/>
        </p:blipFill>
        <p:spPr>
          <a:xfrm>
            <a:off x="7989936" y="308578"/>
            <a:ext cx="2906663" cy="671301"/>
          </a:xfrm>
          <a:prstGeom prst="rect">
            <a:avLst/>
          </a:prstGeom>
          <a:noFill/>
          <a:ln>
            <a:noFill/>
          </a:ln>
        </p:spPr>
      </p:pic>
      <p:sp>
        <p:nvSpPr>
          <p:cNvPr id="2006" name="Google Shape;2006;p227"/>
          <p:cNvSpPr/>
          <p:nvPr/>
        </p:nvSpPr>
        <p:spPr>
          <a:xfrm>
            <a:off x="3062610" y="4146293"/>
            <a:ext cx="1267200" cy="1267200"/>
          </a:xfrm>
          <a:prstGeom prst="ellipse">
            <a:avLst/>
          </a:prstGeom>
          <a:solidFill>
            <a:schemeClr val="lt1"/>
          </a:solidFill>
          <a:ln cap="flat" cmpd="sng" w="12700">
            <a:solidFill>
              <a:schemeClr val="lt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p>
        </p:txBody>
      </p:sp>
      <p:sp>
        <p:nvSpPr>
          <p:cNvPr id="2007" name="Google Shape;2007;p227"/>
          <p:cNvSpPr/>
          <p:nvPr/>
        </p:nvSpPr>
        <p:spPr>
          <a:xfrm>
            <a:off x="8488843" y="2480393"/>
            <a:ext cx="1267200" cy="1267200"/>
          </a:xfrm>
          <a:prstGeom prst="ellipse">
            <a:avLst/>
          </a:prstGeom>
          <a:solidFill>
            <a:schemeClr val="lt1"/>
          </a:solidFill>
          <a:ln cap="flat" cmpd="sng" w="12700">
            <a:solidFill>
              <a:schemeClr val="lt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p>
        </p:txBody>
      </p:sp>
      <p:pic>
        <p:nvPicPr>
          <p:cNvPr id="2008" name="Google Shape;2008;p227"/>
          <p:cNvPicPr preferRelativeResize="0"/>
          <p:nvPr/>
        </p:nvPicPr>
        <p:blipFill>
          <a:blip r:embed="rId6">
            <a:alphaModFix/>
          </a:blip>
          <a:stretch>
            <a:fillRect/>
          </a:stretch>
        </p:blipFill>
        <p:spPr>
          <a:xfrm>
            <a:off x="1298755" y="1176793"/>
            <a:ext cx="9936963" cy="5094634"/>
          </a:xfrm>
          <a:prstGeom prst="rect">
            <a:avLst/>
          </a:prstGeom>
          <a:noFill/>
          <a:ln>
            <a:noFill/>
          </a:ln>
        </p:spPr>
      </p:pic>
      <p:sp>
        <p:nvSpPr>
          <p:cNvPr id="2009" name="Google Shape;2009;p227"/>
          <p:cNvSpPr txBox="1"/>
          <p:nvPr/>
        </p:nvSpPr>
        <p:spPr>
          <a:xfrm>
            <a:off x="10353033" y="4724400"/>
            <a:ext cx="1694100" cy="11481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lang="en-GB" sz="1600">
                <a:solidFill>
                  <a:srgbClr val="21455B"/>
                </a:solidFill>
              </a:rPr>
              <a:t>Underpinned by CEOS Interoperability Handbook  conventions</a:t>
            </a:r>
            <a:endParaRPr sz="1600">
              <a:solidFill>
                <a:srgbClr val="21455B"/>
              </a:solidFill>
            </a:endParaRPr>
          </a:p>
        </p:txBody>
      </p:sp>
      <p:cxnSp>
        <p:nvCxnSpPr>
          <p:cNvPr id="2010" name="Google Shape;2010;p227"/>
          <p:cNvCxnSpPr>
            <a:stCxn id="2009" idx="1"/>
          </p:cNvCxnSpPr>
          <p:nvPr/>
        </p:nvCxnSpPr>
        <p:spPr>
          <a:xfrm flipH="1">
            <a:off x="10139733" y="5298450"/>
            <a:ext cx="213300" cy="198000"/>
          </a:xfrm>
          <a:prstGeom prst="straightConnector1">
            <a:avLst/>
          </a:prstGeom>
          <a:noFill/>
          <a:ln cap="flat" cmpd="sng" w="12700">
            <a:solidFill>
              <a:srgbClr val="21455B"/>
            </a:solidFill>
            <a:prstDash val="solid"/>
            <a:round/>
            <a:headEnd len="med" w="med" type="none"/>
            <a:tailEnd len="med" w="med" type="triangle"/>
          </a:ln>
        </p:spPr>
      </p:cxnSp>
      <p:sp>
        <p:nvSpPr>
          <p:cNvPr id="2011" name="Google Shape;2011;p227"/>
          <p:cNvSpPr txBox="1"/>
          <p:nvPr/>
        </p:nvSpPr>
        <p:spPr>
          <a:xfrm>
            <a:off x="8839131" y="3842122"/>
            <a:ext cx="854400" cy="369300"/>
          </a:xfrm>
          <a:prstGeom prst="rect">
            <a:avLst/>
          </a:prstGeom>
          <a:solidFill>
            <a:srgbClr val="0170C0"/>
          </a:solidFill>
          <a:ln>
            <a:noFill/>
          </a:ln>
        </p:spPr>
        <p:txBody>
          <a:bodyPr anchorCtr="0" anchor="t" bIns="0" lIns="0" spcFirstLastPara="1" rIns="0" wrap="square" tIns="0">
            <a:spAutoFit/>
          </a:bodyPr>
          <a:lstStyle/>
          <a:p>
            <a:pPr indent="0" lvl="0" marL="0" rtl="0" algn="ctr">
              <a:spcBef>
                <a:spcPts val="0"/>
              </a:spcBef>
              <a:spcAft>
                <a:spcPts val="0"/>
              </a:spcAft>
              <a:buNone/>
            </a:pPr>
            <a:r>
              <a:rPr b="1" lang="en-GB" sz="1200">
                <a:solidFill>
                  <a:schemeClr val="dk1"/>
                </a:solidFill>
                <a:latin typeface="Calibri"/>
                <a:ea typeface="Calibri"/>
                <a:cs typeface="Calibri"/>
                <a:sym typeface="Calibri"/>
              </a:rPr>
              <a:t>WGCapD</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GB" sz="1200">
                <a:solidFill>
                  <a:schemeClr val="dk1"/>
                </a:solidFill>
                <a:latin typeface="Calibri"/>
                <a:ea typeface="Calibri"/>
                <a:cs typeface="Calibri"/>
                <a:sym typeface="Calibri"/>
              </a:rPr>
              <a:t>SEO</a:t>
            </a:r>
            <a:endParaRPr b="1" sz="1200">
              <a:solidFill>
                <a:schemeClr val="dk1"/>
              </a:solidFill>
              <a:latin typeface="Calibri"/>
              <a:ea typeface="Calibri"/>
              <a:cs typeface="Calibri"/>
              <a:sym typeface="Calibri"/>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15" name="Shape 2015"/>
        <p:cNvGrpSpPr/>
        <p:nvPr/>
      </p:nvGrpSpPr>
      <p:grpSpPr>
        <a:xfrm>
          <a:off x="0" y="0"/>
          <a:ext cx="0" cy="0"/>
          <a:chOff x="0" y="0"/>
          <a:chExt cx="0" cy="0"/>
        </a:xfrm>
      </p:grpSpPr>
      <p:sp>
        <p:nvSpPr>
          <p:cNvPr id="2016" name="Google Shape;2016;p228"/>
          <p:cNvSpPr/>
          <p:nvPr/>
        </p:nvSpPr>
        <p:spPr>
          <a:xfrm>
            <a:off x="0" y="0"/>
            <a:ext cx="12192000" cy="68580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2017" name="Google Shape;2017;p228"/>
          <p:cNvCxnSpPr/>
          <p:nvPr/>
        </p:nvCxnSpPr>
        <p:spPr>
          <a:xfrm>
            <a:off x="230600" y="6343833"/>
            <a:ext cx="11730900" cy="0"/>
          </a:xfrm>
          <a:prstGeom prst="straightConnector1">
            <a:avLst/>
          </a:prstGeom>
          <a:noFill/>
          <a:ln cap="flat" cmpd="sng" w="12700">
            <a:solidFill>
              <a:srgbClr val="21455B"/>
            </a:solidFill>
            <a:prstDash val="dot"/>
            <a:round/>
            <a:headEnd len="med" w="med" type="none"/>
            <a:tailEnd len="med" w="med" type="none"/>
          </a:ln>
        </p:spPr>
      </p:cxnSp>
      <p:pic>
        <p:nvPicPr>
          <p:cNvPr id="2018" name="Google Shape;2018;p228" title="CEOS_ARD_Logo_blue_corrected.png"/>
          <p:cNvPicPr preferRelativeResize="0"/>
          <p:nvPr/>
        </p:nvPicPr>
        <p:blipFill rotWithShape="1">
          <a:blip r:embed="rId3">
            <a:alphaModFix/>
          </a:blip>
          <a:srcRect b="229" l="0" r="0" t="239"/>
          <a:stretch/>
        </p:blipFill>
        <p:spPr>
          <a:xfrm>
            <a:off x="10898600" y="184072"/>
            <a:ext cx="1148268" cy="920301"/>
          </a:xfrm>
          <a:prstGeom prst="rect">
            <a:avLst/>
          </a:prstGeom>
          <a:noFill/>
          <a:ln>
            <a:noFill/>
          </a:ln>
        </p:spPr>
      </p:pic>
      <p:pic>
        <p:nvPicPr>
          <p:cNvPr id="2019" name="Google Shape;2019;p228" title="CARD4L-SAR_Background-ALOS2.jpg"/>
          <p:cNvPicPr preferRelativeResize="0"/>
          <p:nvPr/>
        </p:nvPicPr>
        <p:blipFill rotWithShape="1">
          <a:blip r:embed="rId4">
            <a:alphaModFix/>
          </a:blip>
          <a:srcRect b="2915" l="5347" r="518" t="866"/>
          <a:stretch/>
        </p:blipFill>
        <p:spPr>
          <a:xfrm flipH="1">
            <a:off x="-5854699" y="-60300"/>
            <a:ext cx="6963600" cy="6672900"/>
          </a:xfrm>
          <a:prstGeom prst="donut">
            <a:avLst>
              <a:gd fmla="val 10848" name="adj"/>
            </a:avLst>
          </a:prstGeom>
          <a:noFill/>
          <a:ln>
            <a:noFill/>
          </a:ln>
        </p:spPr>
      </p:pic>
      <p:sp>
        <p:nvSpPr>
          <p:cNvPr id="2020" name="Google Shape;2020;p228"/>
          <p:cNvSpPr txBox="1"/>
          <p:nvPr/>
        </p:nvSpPr>
        <p:spPr>
          <a:xfrm>
            <a:off x="1350867" y="257817"/>
            <a:ext cx="6270900" cy="7728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lang="en-GB" sz="4000">
                <a:solidFill>
                  <a:srgbClr val="21455B"/>
                </a:solidFill>
                <a:latin typeface="Barlow"/>
                <a:ea typeface="Barlow"/>
                <a:cs typeface="Barlow"/>
                <a:sym typeface="Barlow"/>
              </a:rPr>
              <a:t>CEOS-ARD Strategy Pillars</a:t>
            </a:r>
            <a:endParaRPr sz="4000">
              <a:solidFill>
                <a:srgbClr val="21455B"/>
              </a:solidFill>
              <a:latin typeface="Barlow"/>
              <a:ea typeface="Barlow"/>
              <a:cs typeface="Barlow"/>
              <a:sym typeface="Barlow"/>
            </a:endParaRPr>
          </a:p>
        </p:txBody>
      </p:sp>
      <p:pic>
        <p:nvPicPr>
          <p:cNvPr id="2021" name="Google Shape;2021;p228" title="CEOS_logo_ard_blue.png"/>
          <p:cNvPicPr preferRelativeResize="0"/>
          <p:nvPr/>
        </p:nvPicPr>
        <p:blipFill rotWithShape="1">
          <a:blip r:embed="rId5">
            <a:alphaModFix/>
          </a:blip>
          <a:srcRect b="0" l="10" r="0" t="0"/>
          <a:stretch/>
        </p:blipFill>
        <p:spPr>
          <a:xfrm>
            <a:off x="7989936" y="308578"/>
            <a:ext cx="2906663" cy="671301"/>
          </a:xfrm>
          <a:prstGeom prst="rect">
            <a:avLst/>
          </a:prstGeom>
          <a:noFill/>
          <a:ln>
            <a:noFill/>
          </a:ln>
        </p:spPr>
      </p:pic>
      <p:sp>
        <p:nvSpPr>
          <p:cNvPr id="2022" name="Google Shape;2022;p228"/>
          <p:cNvSpPr/>
          <p:nvPr/>
        </p:nvSpPr>
        <p:spPr>
          <a:xfrm>
            <a:off x="3062610" y="4146293"/>
            <a:ext cx="1267200" cy="1267200"/>
          </a:xfrm>
          <a:prstGeom prst="ellipse">
            <a:avLst/>
          </a:prstGeom>
          <a:solidFill>
            <a:schemeClr val="lt1"/>
          </a:solidFill>
          <a:ln cap="flat" cmpd="sng" w="12700">
            <a:solidFill>
              <a:schemeClr val="lt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p>
        </p:txBody>
      </p:sp>
      <p:sp>
        <p:nvSpPr>
          <p:cNvPr id="2023" name="Google Shape;2023;p228"/>
          <p:cNvSpPr/>
          <p:nvPr/>
        </p:nvSpPr>
        <p:spPr>
          <a:xfrm>
            <a:off x="8488843" y="2480393"/>
            <a:ext cx="1267200" cy="1267200"/>
          </a:xfrm>
          <a:prstGeom prst="ellipse">
            <a:avLst/>
          </a:prstGeom>
          <a:solidFill>
            <a:schemeClr val="lt1"/>
          </a:solidFill>
          <a:ln cap="flat" cmpd="sng" w="12700">
            <a:solidFill>
              <a:schemeClr val="lt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p>
        </p:txBody>
      </p:sp>
      <p:sp>
        <p:nvSpPr>
          <p:cNvPr id="2024" name="Google Shape;2024;p228"/>
          <p:cNvSpPr txBox="1"/>
          <p:nvPr/>
        </p:nvSpPr>
        <p:spPr>
          <a:xfrm>
            <a:off x="1576067" y="1332633"/>
            <a:ext cx="10224000" cy="4555200"/>
          </a:xfrm>
          <a:prstGeom prst="rect">
            <a:avLst/>
          </a:prstGeom>
          <a:noFill/>
          <a:ln>
            <a:noFill/>
          </a:ln>
        </p:spPr>
        <p:txBody>
          <a:bodyPr anchorCtr="0" anchor="t" bIns="121900" lIns="121900" spcFirstLastPara="1" rIns="121900" wrap="square" tIns="121900">
            <a:normAutofit fontScale="70000" lnSpcReduction="10000"/>
          </a:bodyPr>
          <a:lstStyle/>
          <a:p>
            <a:pPr indent="0" lvl="0" marL="0" rtl="0" algn="l">
              <a:lnSpc>
                <a:spcPct val="115000"/>
              </a:lnSpc>
              <a:spcBef>
                <a:spcPts val="0"/>
              </a:spcBef>
              <a:spcAft>
                <a:spcPts val="0"/>
              </a:spcAft>
              <a:buNone/>
            </a:pPr>
            <a:r>
              <a:rPr b="1" lang="en-GB" sz="2400">
                <a:solidFill>
                  <a:srgbClr val="595959"/>
                </a:solidFill>
                <a:latin typeface="Barlow"/>
                <a:ea typeface="Barlow"/>
                <a:cs typeface="Barlow"/>
                <a:sym typeface="Barlow"/>
              </a:rPr>
              <a:t>1: Standards and Interoperability:</a:t>
            </a:r>
            <a:r>
              <a:rPr lang="en-GB" sz="2400">
                <a:solidFill>
                  <a:srgbClr val="595959"/>
                </a:solidFill>
                <a:latin typeface="Barlow"/>
                <a:ea typeface="Barlow"/>
                <a:cs typeface="Barlow"/>
                <a:sym typeface="Barlow"/>
              </a:rPr>
              <a:t> Focus on ensuring CEOS-ARD metadata and data structures are interoperable across existing global standards.</a:t>
            </a:r>
            <a:endParaRPr sz="2400">
              <a:solidFill>
                <a:srgbClr val="595959"/>
              </a:solidFill>
              <a:latin typeface="Barlow"/>
              <a:ea typeface="Barlow"/>
              <a:cs typeface="Barlow"/>
              <a:sym typeface="Barlow"/>
            </a:endParaRPr>
          </a:p>
          <a:p>
            <a:pPr indent="0" lvl="0" marL="0" rtl="0" algn="l">
              <a:lnSpc>
                <a:spcPct val="115000"/>
              </a:lnSpc>
              <a:spcBef>
                <a:spcPts val="1600"/>
              </a:spcBef>
              <a:spcAft>
                <a:spcPts val="0"/>
              </a:spcAft>
              <a:buNone/>
            </a:pPr>
            <a:r>
              <a:rPr b="1" lang="en-GB" sz="2400">
                <a:solidFill>
                  <a:srgbClr val="595959"/>
                </a:solidFill>
                <a:latin typeface="Barlow"/>
                <a:ea typeface="Barlow"/>
                <a:cs typeface="Barlow"/>
                <a:sym typeface="Barlow"/>
              </a:rPr>
              <a:t>2: Quality, Authenticity &amp; Provenance:</a:t>
            </a:r>
            <a:r>
              <a:rPr lang="en-GB" sz="2400">
                <a:solidFill>
                  <a:srgbClr val="595959"/>
                </a:solidFill>
                <a:latin typeface="Barlow"/>
                <a:ea typeface="Barlow"/>
                <a:cs typeface="Barlow"/>
                <a:sym typeface="Barlow"/>
              </a:rPr>
              <a:t> Addresses the need for measurable, transparent, and continuously verifiable data quality.</a:t>
            </a:r>
            <a:endParaRPr sz="2400">
              <a:solidFill>
                <a:srgbClr val="595959"/>
              </a:solidFill>
              <a:latin typeface="Barlow"/>
              <a:ea typeface="Barlow"/>
              <a:cs typeface="Barlow"/>
              <a:sym typeface="Barlow"/>
            </a:endParaRPr>
          </a:p>
          <a:p>
            <a:pPr indent="0" lvl="0" marL="0" rtl="0" algn="l">
              <a:lnSpc>
                <a:spcPct val="115000"/>
              </a:lnSpc>
              <a:spcBef>
                <a:spcPts val="1600"/>
              </a:spcBef>
              <a:spcAft>
                <a:spcPts val="0"/>
              </a:spcAft>
              <a:buNone/>
            </a:pPr>
            <a:r>
              <a:rPr b="1" lang="en-GB" sz="2400">
                <a:solidFill>
                  <a:srgbClr val="595959"/>
                </a:solidFill>
                <a:latin typeface="Barlow"/>
                <a:ea typeface="Barlow"/>
                <a:cs typeface="Barlow"/>
                <a:sym typeface="Barlow"/>
              </a:rPr>
              <a:t>3: Fitness for Purpose:</a:t>
            </a:r>
            <a:r>
              <a:rPr lang="en-GB" sz="2400">
                <a:solidFill>
                  <a:srgbClr val="595959"/>
                </a:solidFill>
                <a:latin typeface="Barlow"/>
                <a:ea typeface="Barlow"/>
                <a:cs typeface="Barlow"/>
                <a:sym typeface="Barlow"/>
              </a:rPr>
              <a:t> CEOS-ARD products are clearly classified for their suitability across different applications, supporting both non-expert users and scientific communities.</a:t>
            </a:r>
            <a:endParaRPr sz="2400">
              <a:solidFill>
                <a:srgbClr val="595959"/>
              </a:solidFill>
              <a:latin typeface="Barlow"/>
              <a:ea typeface="Barlow"/>
              <a:cs typeface="Barlow"/>
              <a:sym typeface="Barlow"/>
            </a:endParaRPr>
          </a:p>
          <a:p>
            <a:pPr indent="0" lvl="0" marL="0" rtl="0" algn="l">
              <a:lnSpc>
                <a:spcPct val="115000"/>
              </a:lnSpc>
              <a:spcBef>
                <a:spcPts val="1600"/>
              </a:spcBef>
              <a:spcAft>
                <a:spcPts val="0"/>
              </a:spcAft>
              <a:buNone/>
            </a:pPr>
            <a:r>
              <a:rPr b="1" lang="en-GB" sz="2400">
                <a:solidFill>
                  <a:srgbClr val="595959"/>
                </a:solidFill>
                <a:latin typeface="Barlow"/>
                <a:ea typeface="Barlow"/>
                <a:cs typeface="Barlow"/>
                <a:sym typeface="Barlow"/>
              </a:rPr>
              <a:t>4: Compliance Automation &amp; Scalable Peer Review:</a:t>
            </a:r>
            <a:r>
              <a:rPr lang="en-GB" sz="2400">
                <a:solidFill>
                  <a:srgbClr val="595959"/>
                </a:solidFill>
                <a:latin typeface="Barlow"/>
                <a:ea typeface="Barlow"/>
                <a:cs typeface="Barlow"/>
                <a:sym typeface="Barlow"/>
              </a:rPr>
              <a:t> Reducing the burden of compliance assessments for data providers and assessors, enabling CEOS-ARD to scale across a growing number of providers.</a:t>
            </a:r>
            <a:endParaRPr sz="2400">
              <a:solidFill>
                <a:srgbClr val="595959"/>
              </a:solidFill>
              <a:latin typeface="Barlow"/>
              <a:ea typeface="Barlow"/>
              <a:cs typeface="Barlow"/>
              <a:sym typeface="Barlow"/>
            </a:endParaRPr>
          </a:p>
          <a:p>
            <a:pPr indent="0" lvl="0" marL="0" rtl="0" algn="l">
              <a:lnSpc>
                <a:spcPct val="115000"/>
              </a:lnSpc>
              <a:spcBef>
                <a:spcPts val="1600"/>
              </a:spcBef>
              <a:spcAft>
                <a:spcPts val="0"/>
              </a:spcAft>
              <a:buNone/>
            </a:pPr>
            <a:r>
              <a:rPr b="1" lang="en-GB" sz="2400">
                <a:solidFill>
                  <a:srgbClr val="595959"/>
                </a:solidFill>
                <a:latin typeface="Barlow"/>
                <a:ea typeface="Barlow"/>
                <a:cs typeface="Barlow"/>
                <a:sym typeface="Barlow"/>
              </a:rPr>
              <a:t>5: AI Enablement &amp; Trustworthy GFM:</a:t>
            </a:r>
            <a:r>
              <a:rPr lang="en-GB" sz="2400">
                <a:solidFill>
                  <a:srgbClr val="595959"/>
                </a:solidFill>
                <a:latin typeface="Barlow"/>
                <a:ea typeface="Barlow"/>
                <a:cs typeface="Barlow"/>
                <a:sym typeface="Barlow"/>
              </a:rPr>
              <a:t> Position CEOS-ARD as the gold standard for AI applications, including Geospatial Foundation Models (GFMs).</a:t>
            </a:r>
            <a:endParaRPr sz="2400">
              <a:solidFill>
                <a:srgbClr val="595959"/>
              </a:solidFill>
              <a:latin typeface="Barlow"/>
              <a:ea typeface="Barlow"/>
              <a:cs typeface="Barlow"/>
              <a:sym typeface="Barlow"/>
            </a:endParaRPr>
          </a:p>
          <a:p>
            <a:pPr indent="0" lvl="0" marL="0" rtl="0" algn="l">
              <a:lnSpc>
                <a:spcPct val="115000"/>
              </a:lnSpc>
              <a:spcBef>
                <a:spcPts val="1600"/>
              </a:spcBef>
              <a:spcAft>
                <a:spcPts val="1600"/>
              </a:spcAft>
              <a:buNone/>
            </a:pPr>
            <a:r>
              <a:rPr b="1" lang="en-GB" sz="2400">
                <a:solidFill>
                  <a:srgbClr val="595959"/>
                </a:solidFill>
                <a:latin typeface="Barlow"/>
                <a:ea typeface="Barlow"/>
                <a:cs typeface="Barlow"/>
                <a:sym typeface="Barlow"/>
              </a:rPr>
              <a:t>6: Adoption, Enablement &amp; Impact:</a:t>
            </a:r>
            <a:r>
              <a:rPr lang="en-GB" sz="2400">
                <a:solidFill>
                  <a:srgbClr val="595959"/>
                </a:solidFill>
                <a:latin typeface="Barlow"/>
                <a:ea typeface="Barlow"/>
                <a:cs typeface="Barlow"/>
                <a:sym typeface="Barlow"/>
              </a:rPr>
              <a:t> Maximize CEOS-ARD adoption across public procurement, commercial markets, and end-user communities</a:t>
            </a:r>
            <a:endParaRPr sz="2400">
              <a:solidFill>
                <a:srgbClr val="595959"/>
              </a:solidFill>
              <a:latin typeface="Barlow"/>
              <a:ea typeface="Barlow"/>
              <a:cs typeface="Barlow"/>
              <a:sym typeface="Barlow"/>
            </a:endParaRPr>
          </a:p>
        </p:txBody>
      </p:sp>
      <p:sp>
        <p:nvSpPr>
          <p:cNvPr id="2025" name="Google Shape;2025;p228"/>
          <p:cNvSpPr/>
          <p:nvPr/>
        </p:nvSpPr>
        <p:spPr>
          <a:xfrm>
            <a:off x="1208867" y="1367733"/>
            <a:ext cx="188400" cy="666000"/>
          </a:xfrm>
          <a:prstGeom prst="rect">
            <a:avLst/>
          </a:prstGeom>
          <a:solidFill>
            <a:srgbClr val="C9404D"/>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en-GB" sz="1900"/>
              <a:t> </a:t>
            </a:r>
            <a:endParaRPr sz="1900"/>
          </a:p>
        </p:txBody>
      </p:sp>
      <p:sp>
        <p:nvSpPr>
          <p:cNvPr id="2026" name="Google Shape;2026;p228"/>
          <p:cNvSpPr/>
          <p:nvPr/>
        </p:nvSpPr>
        <p:spPr>
          <a:xfrm>
            <a:off x="1208867" y="2102243"/>
            <a:ext cx="188400" cy="666000"/>
          </a:xfrm>
          <a:prstGeom prst="rect">
            <a:avLst/>
          </a:prstGeom>
          <a:solidFill>
            <a:srgbClr val="EB7F36"/>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p>
        </p:txBody>
      </p:sp>
      <p:sp>
        <p:nvSpPr>
          <p:cNvPr id="2027" name="Google Shape;2027;p228"/>
          <p:cNvSpPr/>
          <p:nvPr/>
        </p:nvSpPr>
        <p:spPr>
          <a:xfrm>
            <a:off x="1208867" y="2836753"/>
            <a:ext cx="188400" cy="666000"/>
          </a:xfrm>
          <a:prstGeom prst="rect">
            <a:avLst/>
          </a:prstGeom>
          <a:solidFill>
            <a:srgbClr val="05B050"/>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p>
        </p:txBody>
      </p:sp>
      <p:sp>
        <p:nvSpPr>
          <p:cNvPr id="2028" name="Google Shape;2028;p228"/>
          <p:cNvSpPr/>
          <p:nvPr/>
        </p:nvSpPr>
        <p:spPr>
          <a:xfrm>
            <a:off x="1208867" y="3571263"/>
            <a:ext cx="188400" cy="666000"/>
          </a:xfrm>
          <a:prstGeom prst="rect">
            <a:avLst/>
          </a:prstGeom>
          <a:solidFill>
            <a:srgbClr val="00B1F1"/>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p>
        </p:txBody>
      </p:sp>
      <p:sp>
        <p:nvSpPr>
          <p:cNvPr id="2029" name="Google Shape;2029;p228"/>
          <p:cNvSpPr/>
          <p:nvPr/>
        </p:nvSpPr>
        <p:spPr>
          <a:xfrm>
            <a:off x="1208867" y="4305773"/>
            <a:ext cx="188400" cy="666000"/>
          </a:xfrm>
          <a:prstGeom prst="rect">
            <a:avLst/>
          </a:prstGeom>
          <a:solidFill>
            <a:srgbClr val="7030A0"/>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p>
        </p:txBody>
      </p:sp>
      <p:sp>
        <p:nvSpPr>
          <p:cNvPr id="2030" name="Google Shape;2030;p228"/>
          <p:cNvSpPr/>
          <p:nvPr/>
        </p:nvSpPr>
        <p:spPr>
          <a:xfrm>
            <a:off x="1208867" y="5040283"/>
            <a:ext cx="188400" cy="666000"/>
          </a:xfrm>
          <a:prstGeom prst="rect">
            <a:avLst/>
          </a:prstGeom>
          <a:solidFill>
            <a:srgbClr val="0071C0"/>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1455B"/>
        </a:solidFill>
      </p:bgPr>
    </p:bg>
    <p:spTree>
      <p:nvGrpSpPr>
        <p:cNvPr id="2034" name="Shape 2034"/>
        <p:cNvGrpSpPr/>
        <p:nvPr/>
      </p:nvGrpSpPr>
      <p:grpSpPr>
        <a:xfrm>
          <a:off x="0" y="0"/>
          <a:ext cx="0" cy="0"/>
          <a:chOff x="0" y="0"/>
          <a:chExt cx="0" cy="0"/>
        </a:xfrm>
      </p:grpSpPr>
      <p:sp>
        <p:nvSpPr>
          <p:cNvPr id="2035" name="Google Shape;2035;p229"/>
          <p:cNvSpPr/>
          <p:nvPr/>
        </p:nvSpPr>
        <p:spPr>
          <a:xfrm>
            <a:off x="0" y="0"/>
            <a:ext cx="12192000" cy="6858000"/>
          </a:xfrm>
          <a:prstGeom prst="rect">
            <a:avLst/>
          </a:prstGeom>
          <a:solidFill>
            <a:srgbClr val="21455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2036" name="Google Shape;2036;p229"/>
          <p:cNvCxnSpPr/>
          <p:nvPr/>
        </p:nvCxnSpPr>
        <p:spPr>
          <a:xfrm>
            <a:off x="230600" y="6343833"/>
            <a:ext cx="11730900" cy="0"/>
          </a:xfrm>
          <a:prstGeom prst="straightConnector1">
            <a:avLst/>
          </a:prstGeom>
          <a:noFill/>
          <a:ln cap="flat" cmpd="sng" w="12700">
            <a:solidFill>
              <a:schemeClr val="lt1"/>
            </a:solidFill>
            <a:prstDash val="dot"/>
            <a:round/>
            <a:headEnd len="med" w="med" type="none"/>
            <a:tailEnd len="med" w="med" type="none"/>
          </a:ln>
        </p:spPr>
      </p:cxnSp>
      <p:pic>
        <p:nvPicPr>
          <p:cNvPr id="2037" name="Google Shape;2037;p229" title="CEOS_logo_white_text_right.png"/>
          <p:cNvPicPr preferRelativeResize="0"/>
          <p:nvPr/>
        </p:nvPicPr>
        <p:blipFill rotWithShape="1">
          <a:blip r:embed="rId3">
            <a:alphaModFix/>
          </a:blip>
          <a:srcRect b="0" l="-420" r="420" t="0"/>
          <a:stretch/>
        </p:blipFill>
        <p:spPr>
          <a:xfrm>
            <a:off x="7863633" y="308567"/>
            <a:ext cx="2931364" cy="671300"/>
          </a:xfrm>
          <a:prstGeom prst="rect">
            <a:avLst/>
          </a:prstGeom>
          <a:noFill/>
          <a:ln>
            <a:noFill/>
          </a:ln>
        </p:spPr>
      </p:pic>
      <p:pic>
        <p:nvPicPr>
          <p:cNvPr id="2038" name="Google Shape;2038;p229" title="CEOS_ARD_Logo_white.png"/>
          <p:cNvPicPr preferRelativeResize="0"/>
          <p:nvPr/>
        </p:nvPicPr>
        <p:blipFill rotWithShape="1">
          <a:blip r:embed="rId4">
            <a:alphaModFix/>
          </a:blip>
          <a:srcRect b="0" l="0" r="0" t="0"/>
          <a:stretch/>
        </p:blipFill>
        <p:spPr>
          <a:xfrm>
            <a:off x="10898600" y="184072"/>
            <a:ext cx="1148268" cy="920301"/>
          </a:xfrm>
          <a:prstGeom prst="rect">
            <a:avLst/>
          </a:prstGeom>
          <a:noFill/>
          <a:ln>
            <a:noFill/>
          </a:ln>
        </p:spPr>
      </p:pic>
      <p:pic>
        <p:nvPicPr>
          <p:cNvPr id="2039" name="Google Shape;2039;p229" title="slide6.jpg"/>
          <p:cNvPicPr preferRelativeResize="0"/>
          <p:nvPr/>
        </p:nvPicPr>
        <p:blipFill rotWithShape="1">
          <a:blip r:embed="rId5">
            <a:alphaModFix/>
          </a:blip>
          <a:srcRect b="0" l="56751" r="-25183" t="0"/>
          <a:stretch/>
        </p:blipFill>
        <p:spPr>
          <a:xfrm flipH="1">
            <a:off x="-5854699" y="-60300"/>
            <a:ext cx="6963600" cy="6672900"/>
          </a:xfrm>
          <a:prstGeom prst="donut">
            <a:avLst>
              <a:gd fmla="val 10848" name="adj"/>
            </a:avLst>
          </a:prstGeom>
          <a:noFill/>
          <a:ln>
            <a:noFill/>
          </a:ln>
        </p:spPr>
      </p:pic>
      <p:sp>
        <p:nvSpPr>
          <p:cNvPr id="2040" name="Google Shape;2040;p229"/>
          <p:cNvSpPr txBox="1"/>
          <p:nvPr/>
        </p:nvSpPr>
        <p:spPr>
          <a:xfrm>
            <a:off x="1350867" y="257817"/>
            <a:ext cx="6270900" cy="7728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lang="en-GB" sz="4100">
                <a:solidFill>
                  <a:schemeClr val="lt1"/>
                </a:solidFill>
                <a:latin typeface="Barlow"/>
                <a:ea typeface="Barlow"/>
                <a:cs typeface="Barlow"/>
                <a:sym typeface="Barlow"/>
              </a:rPr>
              <a:t>How can the private sector be involved?</a:t>
            </a:r>
            <a:endParaRPr sz="4100">
              <a:solidFill>
                <a:schemeClr val="lt1"/>
              </a:solidFill>
              <a:latin typeface="Barlow"/>
              <a:ea typeface="Barlow"/>
              <a:cs typeface="Barlow"/>
              <a:sym typeface="Barlow"/>
            </a:endParaRPr>
          </a:p>
        </p:txBody>
      </p:sp>
      <p:sp>
        <p:nvSpPr>
          <p:cNvPr id="2041" name="Google Shape;2041;p229"/>
          <p:cNvSpPr txBox="1"/>
          <p:nvPr/>
        </p:nvSpPr>
        <p:spPr>
          <a:xfrm>
            <a:off x="1350867" y="1908937"/>
            <a:ext cx="10283100" cy="44541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lang="en-GB" sz="2400">
                <a:solidFill>
                  <a:schemeClr val="lt1"/>
                </a:solidFill>
                <a:latin typeface="Barlow"/>
                <a:ea typeface="Barlow"/>
                <a:cs typeface="Barlow"/>
                <a:sym typeface="Barlow"/>
              </a:rPr>
              <a:t>Assess products as CEOS-ARD and provide feedback to CEOS</a:t>
            </a:r>
            <a:endParaRPr sz="2400">
              <a:solidFill>
                <a:schemeClr val="lt1"/>
              </a:solidFill>
              <a:latin typeface="Barlow"/>
              <a:ea typeface="Barlow"/>
              <a:cs typeface="Barlow"/>
              <a:sym typeface="Barlow"/>
            </a:endParaRPr>
          </a:p>
          <a:p>
            <a:pPr indent="0" lvl="0" marL="0" rtl="0" algn="l">
              <a:spcBef>
                <a:spcPts val="800"/>
              </a:spcBef>
              <a:spcAft>
                <a:spcPts val="0"/>
              </a:spcAft>
              <a:buNone/>
            </a:pPr>
            <a:r>
              <a:rPr lang="en-GB" sz="2400">
                <a:solidFill>
                  <a:schemeClr val="lt1"/>
                </a:solidFill>
                <a:latin typeface="Barlow"/>
                <a:ea typeface="Barlow"/>
                <a:cs typeface="Barlow"/>
                <a:sym typeface="Barlow"/>
              </a:rPr>
              <a:t>Building CEOS-ARD into missions from inception</a:t>
            </a:r>
            <a:endParaRPr sz="2400">
              <a:solidFill>
                <a:schemeClr val="lt1"/>
              </a:solidFill>
              <a:latin typeface="Barlow"/>
              <a:ea typeface="Barlow"/>
              <a:cs typeface="Barlow"/>
              <a:sym typeface="Barlow"/>
            </a:endParaRPr>
          </a:p>
          <a:p>
            <a:pPr indent="0" lvl="0" marL="0" rtl="0" algn="l">
              <a:spcBef>
                <a:spcPts val="800"/>
              </a:spcBef>
              <a:spcAft>
                <a:spcPts val="0"/>
              </a:spcAft>
              <a:buNone/>
            </a:pPr>
            <a:r>
              <a:rPr lang="en-GB" sz="2400">
                <a:solidFill>
                  <a:schemeClr val="lt1"/>
                </a:solidFill>
                <a:latin typeface="Barlow"/>
                <a:ea typeface="Barlow"/>
                <a:cs typeface="Barlow"/>
                <a:sym typeface="Barlow"/>
              </a:rPr>
              <a:t>Contribute to the specifications themselves</a:t>
            </a:r>
            <a:endParaRPr sz="2400">
              <a:solidFill>
                <a:schemeClr val="lt1"/>
              </a:solidFill>
              <a:latin typeface="Barlow"/>
              <a:ea typeface="Barlow"/>
              <a:cs typeface="Barlow"/>
              <a:sym typeface="Barlow"/>
            </a:endParaRPr>
          </a:p>
          <a:p>
            <a:pPr indent="-457200" lvl="0" marL="609600" rtl="0" algn="l">
              <a:spcBef>
                <a:spcPts val="800"/>
              </a:spcBef>
              <a:spcAft>
                <a:spcPts val="0"/>
              </a:spcAft>
              <a:buClr>
                <a:schemeClr val="lt1"/>
              </a:buClr>
              <a:buSzPts val="2400"/>
              <a:buFont typeface="Barlow"/>
              <a:buChar char="●"/>
            </a:pPr>
            <a:r>
              <a:rPr lang="en-GB" sz="2400">
                <a:solidFill>
                  <a:schemeClr val="lt1"/>
                </a:solidFill>
                <a:latin typeface="Barlow"/>
                <a:ea typeface="Barlow"/>
                <a:cs typeface="Barlow"/>
                <a:sym typeface="Barlow"/>
              </a:rPr>
              <a:t>Moving to GitHub: https://github.com/ceos-org/ceos-ard</a:t>
            </a:r>
            <a:r>
              <a:rPr lang="en-GB" sz="2400">
                <a:solidFill>
                  <a:srgbClr val="5BBFFD"/>
                </a:solidFill>
                <a:latin typeface="Barlow"/>
                <a:ea typeface="Barlow"/>
                <a:cs typeface="Barlow"/>
                <a:sym typeface="Barlow"/>
              </a:rPr>
              <a:t> </a:t>
            </a:r>
            <a:endParaRPr sz="2400">
              <a:solidFill>
                <a:srgbClr val="5BBFFD"/>
              </a:solidFill>
              <a:latin typeface="Barlow"/>
              <a:ea typeface="Barlow"/>
              <a:cs typeface="Barlow"/>
              <a:sym typeface="Barlow"/>
            </a:endParaRPr>
          </a:p>
          <a:p>
            <a:pPr indent="0" lvl="0" marL="0" rtl="0" algn="l">
              <a:spcBef>
                <a:spcPts val="800"/>
              </a:spcBef>
              <a:spcAft>
                <a:spcPts val="0"/>
              </a:spcAft>
              <a:buNone/>
            </a:pPr>
            <a:r>
              <a:rPr lang="en-GB" sz="2400">
                <a:solidFill>
                  <a:schemeClr val="lt1"/>
                </a:solidFill>
                <a:latin typeface="Barlow"/>
                <a:ea typeface="Barlow"/>
                <a:cs typeface="Barlow"/>
                <a:sym typeface="Barlow"/>
              </a:rPr>
              <a:t>Join CEOS Virtual Constellations that are custodians for specifications (e.g. LSI-VC, OCR-VC)</a:t>
            </a:r>
            <a:endParaRPr sz="2400">
              <a:solidFill>
                <a:schemeClr val="lt1"/>
              </a:solidFill>
              <a:latin typeface="Barlow"/>
              <a:ea typeface="Barlow"/>
              <a:cs typeface="Barlow"/>
              <a:sym typeface="Barlow"/>
            </a:endParaRPr>
          </a:p>
          <a:p>
            <a:pPr indent="0" lvl="0" marL="0" rtl="0" algn="l">
              <a:spcBef>
                <a:spcPts val="800"/>
              </a:spcBef>
              <a:spcAft>
                <a:spcPts val="0"/>
              </a:spcAft>
              <a:buNone/>
            </a:pPr>
            <a:r>
              <a:rPr lang="en-GB" sz="2400">
                <a:solidFill>
                  <a:schemeClr val="lt1"/>
                </a:solidFill>
                <a:latin typeface="Barlow"/>
                <a:ea typeface="Barlow"/>
                <a:cs typeface="Barlow"/>
                <a:sym typeface="Barlow"/>
              </a:rPr>
              <a:t>Contribute to the discussions and issues board at Github</a:t>
            </a:r>
            <a:endParaRPr sz="2400">
              <a:solidFill>
                <a:schemeClr val="lt1"/>
              </a:solidFill>
              <a:latin typeface="Barlow"/>
              <a:ea typeface="Barlow"/>
              <a:cs typeface="Barlow"/>
              <a:sym typeface="Barlow"/>
            </a:endParaRPr>
          </a:p>
          <a:p>
            <a:pPr indent="0" lvl="0" marL="0" rtl="0" algn="l">
              <a:spcBef>
                <a:spcPts val="800"/>
              </a:spcBef>
              <a:spcAft>
                <a:spcPts val="0"/>
              </a:spcAft>
              <a:buNone/>
            </a:pPr>
            <a:r>
              <a:rPr lang="en-GB" sz="2400">
                <a:solidFill>
                  <a:schemeClr val="lt1"/>
                </a:solidFill>
                <a:latin typeface="Barlow"/>
                <a:ea typeface="Barlow"/>
                <a:cs typeface="Barlow"/>
                <a:sym typeface="Barlow"/>
              </a:rPr>
              <a:t>Participation in the anticipated OGC ARD Domain Work Group</a:t>
            </a:r>
            <a:endParaRPr sz="2400">
              <a:solidFill>
                <a:schemeClr val="lt1"/>
              </a:solidFill>
              <a:latin typeface="Barlow"/>
              <a:ea typeface="Barlow"/>
              <a:cs typeface="Barlow"/>
              <a:sym typeface="Barlow"/>
            </a:endParaRPr>
          </a:p>
          <a:p>
            <a:pPr indent="0" lvl="0" marL="0" rtl="0" algn="l">
              <a:spcBef>
                <a:spcPts val="800"/>
              </a:spcBef>
              <a:spcAft>
                <a:spcPts val="800"/>
              </a:spcAft>
              <a:buNone/>
            </a:pPr>
            <a:r>
              <a:rPr lang="en-GB" sz="2400">
                <a:solidFill>
                  <a:schemeClr val="lt1"/>
                </a:solidFill>
                <a:latin typeface="Barlow"/>
                <a:ea typeface="Barlow"/>
                <a:cs typeface="Barlow"/>
                <a:sym typeface="Barlow"/>
              </a:rPr>
              <a:t>Help us document the value and business case to appeal to others</a:t>
            </a:r>
            <a:endParaRPr sz="2400">
              <a:solidFill>
                <a:schemeClr val="lt1"/>
              </a:solidFill>
              <a:latin typeface="Barlow"/>
              <a:ea typeface="Barlow"/>
              <a:cs typeface="Barlow"/>
              <a:sym typeface="Barlow"/>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45" name="Shape 2045"/>
        <p:cNvGrpSpPr/>
        <p:nvPr/>
      </p:nvGrpSpPr>
      <p:grpSpPr>
        <a:xfrm>
          <a:off x="0" y="0"/>
          <a:ext cx="0" cy="0"/>
          <a:chOff x="0" y="0"/>
          <a:chExt cx="0" cy="0"/>
        </a:xfrm>
      </p:grpSpPr>
      <p:sp>
        <p:nvSpPr>
          <p:cNvPr id="2046" name="Google Shape;2046;p230"/>
          <p:cNvSpPr/>
          <p:nvPr/>
        </p:nvSpPr>
        <p:spPr>
          <a:xfrm>
            <a:off x="0" y="0"/>
            <a:ext cx="12192000" cy="68580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2047" name="Google Shape;2047;p230"/>
          <p:cNvCxnSpPr/>
          <p:nvPr/>
        </p:nvCxnSpPr>
        <p:spPr>
          <a:xfrm>
            <a:off x="230600" y="6343833"/>
            <a:ext cx="11730900" cy="0"/>
          </a:xfrm>
          <a:prstGeom prst="straightConnector1">
            <a:avLst/>
          </a:prstGeom>
          <a:noFill/>
          <a:ln cap="flat" cmpd="sng" w="12700">
            <a:solidFill>
              <a:srgbClr val="21455B"/>
            </a:solidFill>
            <a:prstDash val="dot"/>
            <a:round/>
            <a:headEnd len="med" w="med" type="none"/>
            <a:tailEnd len="med" w="med" type="none"/>
          </a:ln>
        </p:spPr>
      </p:cxnSp>
      <p:pic>
        <p:nvPicPr>
          <p:cNvPr id="2048" name="Google Shape;2048;p230" title="CEOS_logo_ard_blue.png"/>
          <p:cNvPicPr preferRelativeResize="0"/>
          <p:nvPr/>
        </p:nvPicPr>
        <p:blipFill rotWithShape="1">
          <a:blip r:embed="rId3">
            <a:alphaModFix/>
          </a:blip>
          <a:srcRect b="0" l="10" r="0" t="0"/>
          <a:stretch/>
        </p:blipFill>
        <p:spPr>
          <a:xfrm>
            <a:off x="7989936" y="308578"/>
            <a:ext cx="2906663" cy="671301"/>
          </a:xfrm>
          <a:prstGeom prst="rect">
            <a:avLst/>
          </a:prstGeom>
          <a:noFill/>
          <a:ln>
            <a:noFill/>
          </a:ln>
        </p:spPr>
      </p:pic>
      <p:pic>
        <p:nvPicPr>
          <p:cNvPr id="2049" name="Google Shape;2049;p230" title="CEOS_ARD_Logo_blue_corrected.png"/>
          <p:cNvPicPr preferRelativeResize="0"/>
          <p:nvPr/>
        </p:nvPicPr>
        <p:blipFill rotWithShape="1">
          <a:blip r:embed="rId4">
            <a:alphaModFix/>
          </a:blip>
          <a:srcRect b="229" l="0" r="0" t="239"/>
          <a:stretch/>
        </p:blipFill>
        <p:spPr>
          <a:xfrm>
            <a:off x="10898600" y="184072"/>
            <a:ext cx="1148268" cy="920301"/>
          </a:xfrm>
          <a:prstGeom prst="rect">
            <a:avLst/>
          </a:prstGeom>
          <a:noFill/>
          <a:ln>
            <a:noFill/>
          </a:ln>
        </p:spPr>
      </p:pic>
      <p:pic>
        <p:nvPicPr>
          <p:cNvPr id="2050" name="Google Shape;2050;p230" title="CARD4L-SAR_Background-ALOS2.jpg"/>
          <p:cNvPicPr preferRelativeResize="0"/>
          <p:nvPr/>
        </p:nvPicPr>
        <p:blipFill rotWithShape="1">
          <a:blip r:embed="rId5">
            <a:alphaModFix/>
          </a:blip>
          <a:srcRect b="2915" l="5347" r="518" t="866"/>
          <a:stretch/>
        </p:blipFill>
        <p:spPr>
          <a:xfrm flipH="1">
            <a:off x="-5854699" y="-60300"/>
            <a:ext cx="6963600" cy="6672900"/>
          </a:xfrm>
          <a:prstGeom prst="donut">
            <a:avLst>
              <a:gd fmla="val 10848" name="adj"/>
            </a:avLst>
          </a:prstGeom>
          <a:noFill/>
          <a:ln>
            <a:noFill/>
          </a:ln>
        </p:spPr>
      </p:pic>
      <p:sp>
        <p:nvSpPr>
          <p:cNvPr id="2051" name="Google Shape;2051;p230"/>
          <p:cNvSpPr txBox="1"/>
          <p:nvPr/>
        </p:nvSpPr>
        <p:spPr>
          <a:xfrm>
            <a:off x="1350867" y="257817"/>
            <a:ext cx="6270900" cy="7728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lang="en-GB" sz="4100">
                <a:solidFill>
                  <a:srgbClr val="21455B"/>
                </a:solidFill>
                <a:latin typeface="Barlow"/>
                <a:ea typeface="Barlow"/>
                <a:cs typeface="Barlow"/>
                <a:sym typeface="Barlow"/>
              </a:rPr>
              <a:t>Connect</a:t>
            </a:r>
            <a:endParaRPr sz="4100">
              <a:solidFill>
                <a:srgbClr val="21455B"/>
              </a:solidFill>
              <a:latin typeface="Barlow"/>
              <a:ea typeface="Barlow"/>
              <a:cs typeface="Barlow"/>
              <a:sym typeface="Barlow"/>
            </a:endParaRPr>
          </a:p>
        </p:txBody>
      </p:sp>
      <p:sp>
        <p:nvSpPr>
          <p:cNvPr id="2052" name="Google Shape;2052;p230"/>
          <p:cNvSpPr txBox="1"/>
          <p:nvPr/>
        </p:nvSpPr>
        <p:spPr>
          <a:xfrm>
            <a:off x="1350867" y="1773000"/>
            <a:ext cx="10135200" cy="6217200"/>
          </a:xfrm>
          <a:prstGeom prst="rect">
            <a:avLst/>
          </a:prstGeom>
          <a:noFill/>
          <a:ln>
            <a:noFill/>
          </a:ln>
        </p:spPr>
        <p:txBody>
          <a:bodyPr anchorCtr="0" anchor="t" bIns="60925" lIns="121900" spcFirstLastPara="1" rIns="121900" wrap="square" tIns="60925">
            <a:noAutofit/>
          </a:bodyPr>
          <a:lstStyle/>
          <a:p>
            <a:pPr indent="0" lvl="0" marL="0" rtl="0" algn="l">
              <a:lnSpc>
                <a:spcPct val="100000"/>
              </a:lnSpc>
              <a:spcBef>
                <a:spcPts val="0"/>
              </a:spcBef>
              <a:spcAft>
                <a:spcPts val="0"/>
              </a:spcAft>
              <a:buNone/>
            </a:pPr>
            <a:r>
              <a:rPr lang="en-GB" sz="6100">
                <a:solidFill>
                  <a:srgbClr val="21455B"/>
                </a:solidFill>
                <a:uFill>
                  <a:noFill/>
                </a:uFill>
                <a:latin typeface="Barlow SemiBold"/>
                <a:ea typeface="Barlow SemiBold"/>
                <a:cs typeface="Barlow SemiBold"/>
                <a:sym typeface="Barlow SemiBold"/>
                <a:hlinkClick r:id="rId6">
                  <a:extLst>
                    <a:ext uri="{A12FA001-AC4F-418D-AE19-62706E023703}">
                      <ahyp:hlinkClr val="tx"/>
                    </a:ext>
                  </a:extLst>
                </a:hlinkClick>
              </a:rPr>
              <a:t>ceos.org/ard</a:t>
            </a:r>
            <a:endParaRPr sz="6100">
              <a:solidFill>
                <a:srgbClr val="21455B"/>
              </a:solidFill>
              <a:latin typeface="Barlow SemiBold"/>
              <a:ea typeface="Barlow SemiBold"/>
              <a:cs typeface="Barlow SemiBold"/>
              <a:sym typeface="Barlow SemiBold"/>
            </a:endParaRPr>
          </a:p>
          <a:p>
            <a:pPr indent="0" lvl="0" marL="0" rtl="0" algn="l">
              <a:lnSpc>
                <a:spcPct val="100000"/>
              </a:lnSpc>
              <a:spcBef>
                <a:spcPts val="400"/>
              </a:spcBef>
              <a:spcAft>
                <a:spcPts val="0"/>
              </a:spcAft>
              <a:buNone/>
            </a:pPr>
            <a:r>
              <a:t/>
            </a:r>
            <a:endParaRPr b="1" sz="3300">
              <a:solidFill>
                <a:srgbClr val="21455B"/>
              </a:solidFill>
              <a:latin typeface="Barlow"/>
              <a:ea typeface="Barlow"/>
              <a:cs typeface="Barlow"/>
              <a:sym typeface="Barlow"/>
            </a:endParaRPr>
          </a:p>
          <a:p>
            <a:pPr indent="0" lvl="0" marL="0" rtl="0" algn="l">
              <a:spcBef>
                <a:spcPts val="400"/>
              </a:spcBef>
              <a:spcAft>
                <a:spcPts val="0"/>
              </a:spcAft>
              <a:buNone/>
            </a:pPr>
            <a:r>
              <a:rPr lang="en-GB" sz="3300">
                <a:solidFill>
                  <a:srgbClr val="21455B"/>
                </a:solidFill>
                <a:latin typeface="Barlow"/>
                <a:ea typeface="Barlow"/>
                <a:cs typeface="Barlow"/>
                <a:sym typeface="Barlow"/>
              </a:rPr>
              <a:t>Email: 	matt@symbios.space</a:t>
            </a:r>
            <a:endParaRPr sz="3300">
              <a:solidFill>
                <a:srgbClr val="21455B"/>
              </a:solidFill>
              <a:latin typeface="Barlow"/>
              <a:ea typeface="Barlow"/>
              <a:cs typeface="Barlow"/>
              <a:sym typeface="Barlow"/>
            </a:endParaRPr>
          </a:p>
          <a:p>
            <a:pPr indent="0" lvl="0" marL="0" rtl="0" algn="l">
              <a:spcBef>
                <a:spcPts val="400"/>
              </a:spcBef>
              <a:spcAft>
                <a:spcPts val="0"/>
              </a:spcAft>
              <a:buNone/>
            </a:pPr>
            <a:r>
              <a:rPr lang="en-GB" sz="3300">
                <a:solidFill>
                  <a:srgbClr val="21455B"/>
                </a:solidFill>
                <a:latin typeface="Barlow"/>
                <a:ea typeface="Barlow"/>
                <a:cs typeface="Barlow"/>
                <a:sym typeface="Barlow"/>
              </a:rPr>
              <a:t>			ard-contact@lists.ceos.org</a:t>
            </a:r>
            <a:endParaRPr sz="3300">
              <a:solidFill>
                <a:srgbClr val="21455B"/>
              </a:solidFill>
              <a:latin typeface="Barlow"/>
              <a:ea typeface="Barlow"/>
              <a:cs typeface="Barlow"/>
              <a:sym typeface="Barlow"/>
            </a:endParaRPr>
          </a:p>
          <a:p>
            <a:pPr indent="0" lvl="0" marL="0" rtl="0" algn="l">
              <a:lnSpc>
                <a:spcPct val="100000"/>
              </a:lnSpc>
              <a:spcBef>
                <a:spcPts val="400"/>
              </a:spcBef>
              <a:spcAft>
                <a:spcPts val="400"/>
              </a:spcAft>
              <a:buNone/>
            </a:pPr>
            <a:r>
              <a:t/>
            </a:r>
            <a:endParaRPr sz="3300">
              <a:solidFill>
                <a:srgbClr val="21455B"/>
              </a:solidFill>
              <a:latin typeface="Barlow"/>
              <a:ea typeface="Barlow"/>
              <a:cs typeface="Barlow"/>
              <a:sym typeface="Barlow"/>
            </a:endParaRPr>
          </a:p>
        </p:txBody>
      </p:sp>
      <p:pic>
        <p:nvPicPr>
          <p:cNvPr id="2053" name="Google Shape;2053;p230" title="Screenshot 2025-05-20 at 2.45.43 PM.png"/>
          <p:cNvPicPr preferRelativeResize="0"/>
          <p:nvPr/>
        </p:nvPicPr>
        <p:blipFill rotWithShape="1">
          <a:blip r:embed="rId7">
            <a:alphaModFix/>
          </a:blip>
          <a:srcRect b="0" l="10919" r="10919" t="0"/>
          <a:stretch/>
        </p:blipFill>
        <p:spPr>
          <a:xfrm>
            <a:off x="10215316" y="3441595"/>
            <a:ext cx="1644483" cy="1971403"/>
          </a:xfrm>
          <a:prstGeom prst="rect">
            <a:avLst/>
          </a:prstGeom>
          <a:noFill/>
          <a:ln>
            <a:noFill/>
          </a:ln>
          <a:effectLst>
            <a:outerShdw blurRad="76200" rotWithShape="0" algn="bl" dir="5400000" dist="25400">
              <a:srgbClr val="000000">
                <a:alpha val="50000"/>
              </a:srgbClr>
            </a:outerShdw>
          </a:effectLst>
        </p:spPr>
      </p:pic>
      <p:pic>
        <p:nvPicPr>
          <p:cNvPr id="2054" name="Google Shape;2054;p230"/>
          <p:cNvPicPr preferRelativeResize="0"/>
          <p:nvPr/>
        </p:nvPicPr>
        <p:blipFill>
          <a:blip r:embed="rId8">
            <a:alphaModFix/>
          </a:blip>
          <a:stretch>
            <a:fillRect/>
          </a:stretch>
        </p:blipFill>
        <p:spPr>
          <a:xfrm>
            <a:off x="9149366" y="2535122"/>
            <a:ext cx="1636269" cy="1971403"/>
          </a:xfrm>
          <a:prstGeom prst="rect">
            <a:avLst/>
          </a:prstGeom>
          <a:noFill/>
          <a:ln>
            <a:noFill/>
          </a:ln>
        </p:spPr>
      </p:pic>
      <p:pic>
        <p:nvPicPr>
          <p:cNvPr id="2055" name="Google Shape;2055;p230"/>
          <p:cNvPicPr preferRelativeResize="0"/>
          <p:nvPr/>
        </p:nvPicPr>
        <p:blipFill>
          <a:blip r:embed="rId9">
            <a:alphaModFix/>
          </a:blip>
          <a:stretch>
            <a:fillRect/>
          </a:stretch>
        </p:blipFill>
        <p:spPr>
          <a:xfrm>
            <a:off x="9990495" y="1746566"/>
            <a:ext cx="1636269" cy="1971403"/>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9" name="Shape 2059"/>
        <p:cNvGrpSpPr/>
        <p:nvPr/>
      </p:nvGrpSpPr>
      <p:grpSpPr>
        <a:xfrm>
          <a:off x="0" y="0"/>
          <a:ext cx="0" cy="0"/>
          <a:chOff x="0" y="0"/>
          <a:chExt cx="0" cy="0"/>
        </a:xfrm>
      </p:grpSpPr>
      <p:sp>
        <p:nvSpPr>
          <p:cNvPr id="2060" name="Google Shape;2060;p231"/>
          <p:cNvSpPr txBox="1"/>
          <p:nvPr>
            <p:ph type="title"/>
          </p:nvPr>
        </p:nvSpPr>
        <p:spPr>
          <a:xfrm>
            <a:off x="176050" y="175950"/>
            <a:ext cx="8783100" cy="3972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sz="7200"/>
              <a:t>Commercial Data Evaluation at NASA</a:t>
            </a:r>
            <a:endParaRPr sz="7200"/>
          </a:p>
          <a:p>
            <a:pPr indent="0" lvl="0" marL="0" rtl="0" algn="l">
              <a:spcBef>
                <a:spcPts val="0"/>
              </a:spcBef>
              <a:spcAft>
                <a:spcPts val="0"/>
              </a:spcAft>
              <a:buNone/>
            </a:pPr>
            <a:r>
              <a:t/>
            </a:r>
            <a:endParaRPr sz="7200"/>
          </a:p>
        </p:txBody>
      </p:sp>
      <p:sp>
        <p:nvSpPr>
          <p:cNvPr id="2061" name="Google Shape;2061;p231"/>
          <p:cNvSpPr txBox="1"/>
          <p:nvPr/>
        </p:nvSpPr>
        <p:spPr>
          <a:xfrm>
            <a:off x="7288200" y="4875575"/>
            <a:ext cx="4903800" cy="1844100"/>
          </a:xfrm>
          <a:prstGeom prst="rect">
            <a:avLst/>
          </a:prstGeom>
          <a:noFill/>
          <a:ln>
            <a:noFill/>
          </a:ln>
        </p:spPr>
        <p:txBody>
          <a:bodyPr anchorCtr="0" anchor="t" bIns="91425" lIns="91425" spcFirstLastPara="1" rIns="91425" wrap="square" tIns="91425">
            <a:spAutoFit/>
          </a:bodyPr>
          <a:lstStyle/>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Melissa Martin, NASA</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EO Data Collaboration Forum</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Washington DC, USA</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8 September, 2026</a:t>
            </a:r>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6" name="Shape 2066"/>
        <p:cNvGrpSpPr/>
        <p:nvPr/>
      </p:nvGrpSpPr>
      <p:grpSpPr>
        <a:xfrm>
          <a:off x="0" y="0"/>
          <a:ext cx="0" cy="0"/>
          <a:chOff x="0" y="0"/>
          <a:chExt cx="0" cy="0"/>
        </a:xfrm>
      </p:grpSpPr>
      <p:sp>
        <p:nvSpPr>
          <p:cNvPr id="2067" name="Google Shape;2067;p232"/>
          <p:cNvSpPr txBox="1"/>
          <p:nvPr/>
        </p:nvSpPr>
        <p:spPr>
          <a:xfrm>
            <a:off x="723894" y="172891"/>
            <a:ext cx="10390200" cy="7017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3600"/>
              <a:buFont typeface="Arial"/>
              <a:buNone/>
            </a:pPr>
            <a:r>
              <a:rPr b="1" i="0" lang="en-GB" sz="3600" u="none" cap="none" strike="noStrike">
                <a:solidFill>
                  <a:schemeClr val="lt1"/>
                </a:solidFill>
                <a:latin typeface="Arial"/>
                <a:ea typeface="Arial"/>
                <a:cs typeface="Arial"/>
                <a:sym typeface="Arial"/>
              </a:rPr>
              <a:t>NASA CSDA Vendors</a:t>
            </a:r>
            <a:endParaRPr/>
          </a:p>
        </p:txBody>
      </p:sp>
      <p:pic>
        <p:nvPicPr>
          <p:cNvPr descr="Graphical user interface, application, website&#10;&#10;AI-generated content may be incorrect." id="2068" name="Google Shape;2068;p232"/>
          <p:cNvPicPr preferRelativeResize="0"/>
          <p:nvPr/>
        </p:nvPicPr>
        <p:blipFill rotWithShape="1">
          <a:blip r:embed="rId3">
            <a:alphaModFix/>
          </a:blip>
          <a:srcRect b="0" l="0" r="0" t="0"/>
          <a:stretch/>
        </p:blipFill>
        <p:spPr>
          <a:xfrm>
            <a:off x="1" y="0"/>
            <a:ext cx="12192000" cy="6858001"/>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3" name="Shape 2073"/>
        <p:cNvGrpSpPr/>
        <p:nvPr/>
      </p:nvGrpSpPr>
      <p:grpSpPr>
        <a:xfrm>
          <a:off x="0" y="0"/>
          <a:ext cx="0" cy="0"/>
          <a:chOff x="0" y="0"/>
          <a:chExt cx="0" cy="0"/>
        </a:xfrm>
      </p:grpSpPr>
      <p:sp>
        <p:nvSpPr>
          <p:cNvPr id="2074" name="Google Shape;2074;p233"/>
          <p:cNvSpPr/>
          <p:nvPr/>
        </p:nvSpPr>
        <p:spPr>
          <a:xfrm>
            <a:off x="0" y="0"/>
            <a:ext cx="12192000" cy="6858000"/>
          </a:xfrm>
          <a:prstGeom prst="rect">
            <a:avLst/>
          </a:prstGeom>
          <a:solidFill>
            <a:srgbClr val="26386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75" name="Google Shape;2075;p233"/>
          <p:cNvSpPr txBox="1"/>
          <p:nvPr>
            <p:ph idx="1" type="body"/>
          </p:nvPr>
        </p:nvSpPr>
        <p:spPr>
          <a:xfrm>
            <a:off x="793605" y="162102"/>
            <a:ext cx="7131300" cy="825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800"/>
              <a:buNone/>
            </a:pPr>
            <a:r>
              <a:rPr b="1" lang="en-GB" sz="2800">
                <a:latin typeface="Arial"/>
                <a:ea typeface="Arial"/>
                <a:cs typeface="Arial"/>
                <a:sym typeface="Arial"/>
              </a:rPr>
              <a:t>We help the space sector and partners: </a:t>
            </a:r>
            <a:r>
              <a:rPr b="1" lang="en-GB" sz="2800">
                <a:solidFill>
                  <a:srgbClr val="00B0F0"/>
                </a:solidFill>
                <a:latin typeface="Arial"/>
                <a:ea typeface="Arial"/>
                <a:cs typeface="Arial"/>
                <a:sym typeface="Arial"/>
              </a:rPr>
              <a:t>NASA’s evaluation of vendors</a:t>
            </a:r>
            <a:endParaRPr/>
          </a:p>
          <a:p>
            <a:pPr indent="0" lvl="0" marL="0" rtl="0" algn="ctr">
              <a:lnSpc>
                <a:spcPct val="90000"/>
              </a:lnSpc>
              <a:spcBef>
                <a:spcPts val="1000"/>
              </a:spcBef>
              <a:spcAft>
                <a:spcPts val="0"/>
              </a:spcAft>
              <a:buClr>
                <a:schemeClr val="lt1"/>
              </a:buClr>
              <a:buSzPts val="2500"/>
              <a:buNone/>
            </a:pPr>
            <a:r>
              <a:t/>
            </a:r>
            <a:endParaRPr/>
          </a:p>
        </p:txBody>
      </p:sp>
      <p:sp>
        <p:nvSpPr>
          <p:cNvPr id="2076" name="Google Shape;2076;p233"/>
          <p:cNvSpPr txBox="1"/>
          <p:nvPr/>
        </p:nvSpPr>
        <p:spPr>
          <a:xfrm>
            <a:off x="1430886" y="4990347"/>
            <a:ext cx="5092200" cy="1816200"/>
          </a:xfrm>
          <a:prstGeom prst="rect">
            <a:avLst/>
          </a:prstGeom>
          <a:noFill/>
          <a:ln>
            <a:noFill/>
          </a:ln>
        </p:spPr>
        <p:txBody>
          <a:bodyPr anchorCtr="0" anchor="t" bIns="45700" lIns="91425" spcFirstLastPara="1" rIns="91425" wrap="square" tIns="45700">
            <a:spAutoFit/>
          </a:bodyPr>
          <a:lstStyle/>
          <a:p>
            <a:pPr indent="0" lvl="1" marL="353695" marR="0" rtl="0" algn="l">
              <a:lnSpc>
                <a:spcPct val="100000"/>
              </a:lnSpc>
              <a:spcBef>
                <a:spcPts val="0"/>
              </a:spcBef>
              <a:spcAft>
                <a:spcPts val="0"/>
              </a:spcAft>
              <a:buClr>
                <a:schemeClr val="lt1"/>
              </a:buClr>
              <a:buSzPts val="1800"/>
              <a:buFont typeface="Arial"/>
              <a:buNone/>
            </a:pPr>
            <a:r>
              <a:rPr b="1" i="0" lang="en-GB" sz="1800" u="none" cap="none" strike="noStrike">
                <a:solidFill>
                  <a:srgbClr val="43B0E1"/>
                </a:solidFill>
                <a:latin typeface="Arial"/>
                <a:ea typeface="Arial"/>
                <a:cs typeface="Arial"/>
                <a:sym typeface="Arial"/>
              </a:rPr>
              <a:t>Builds Commercial Data Customer Base</a:t>
            </a:r>
            <a:r>
              <a:rPr b="0" i="0" lang="en-GB" sz="1800" u="none" cap="none" strike="noStrike">
                <a:solidFill>
                  <a:srgbClr val="43B0E1"/>
                </a:solidFill>
                <a:latin typeface="Arial"/>
                <a:ea typeface="Arial"/>
                <a:cs typeface="Arial"/>
                <a:sym typeface="Arial"/>
              </a:rPr>
              <a:t>: </a:t>
            </a:r>
            <a:r>
              <a:rPr b="0" i="0" lang="en-GB" sz="1800" u="none" cap="none" strike="noStrike">
                <a:solidFill>
                  <a:schemeClr val="lt1"/>
                </a:solidFill>
                <a:latin typeface="Arial"/>
                <a:ea typeface="Arial"/>
                <a:cs typeface="Arial"/>
                <a:sym typeface="Arial"/>
              </a:rPr>
              <a:t>Enhanced recognition among research and applications communities.</a:t>
            </a:r>
            <a:endParaRPr/>
          </a:p>
          <a:p>
            <a:pPr indent="0" lvl="1" marL="353695" marR="0" rtl="0" algn="l">
              <a:lnSpc>
                <a:spcPct val="100000"/>
              </a:lnSpc>
              <a:spcBef>
                <a:spcPts val="600"/>
              </a:spcBef>
              <a:spcAft>
                <a:spcPts val="0"/>
              </a:spcAft>
              <a:buClr>
                <a:schemeClr val="lt1"/>
              </a:buClr>
              <a:buSzPts val="1800"/>
              <a:buFont typeface="Arial"/>
              <a:buNone/>
            </a:pPr>
            <a:r>
              <a:t/>
            </a:r>
            <a:endParaRPr b="0" i="0" sz="1200" u="none" cap="none" strike="noStrike">
              <a:solidFill>
                <a:schemeClr val="lt1"/>
              </a:solidFill>
              <a:latin typeface="Arial"/>
              <a:ea typeface="Arial"/>
              <a:cs typeface="Arial"/>
              <a:sym typeface="Arial"/>
            </a:endParaRPr>
          </a:p>
          <a:p>
            <a:pPr indent="0" lvl="1" marL="353695" marR="0" rtl="0" algn="l">
              <a:lnSpc>
                <a:spcPct val="100000"/>
              </a:lnSpc>
              <a:spcBef>
                <a:spcPts val="600"/>
              </a:spcBef>
              <a:spcAft>
                <a:spcPts val="600"/>
              </a:spcAft>
              <a:buClr>
                <a:schemeClr val="lt1"/>
              </a:buClr>
              <a:buSzPts val="1800"/>
              <a:buFont typeface="Arial"/>
              <a:buNone/>
            </a:pPr>
            <a:r>
              <a:rPr b="1" i="0" lang="en-GB" sz="1800" u="none" cap="none" strike="noStrike">
                <a:solidFill>
                  <a:srgbClr val="43B0E1"/>
                </a:solidFill>
                <a:latin typeface="Arial"/>
                <a:ea typeface="Arial"/>
                <a:cs typeface="Arial"/>
                <a:sym typeface="Arial"/>
              </a:rPr>
              <a:t>Builds Trust</a:t>
            </a:r>
            <a:r>
              <a:rPr b="0" i="0" lang="en-GB" sz="1800" u="none" cap="none" strike="noStrike">
                <a:solidFill>
                  <a:srgbClr val="43B0E1"/>
                </a:solidFill>
                <a:latin typeface="Arial"/>
                <a:ea typeface="Arial"/>
                <a:cs typeface="Arial"/>
                <a:sym typeface="Arial"/>
              </a:rPr>
              <a:t>: </a:t>
            </a:r>
            <a:r>
              <a:rPr b="0" i="0" lang="en-GB" sz="1800" u="none" cap="none" strike="noStrike">
                <a:solidFill>
                  <a:schemeClr val="lt1"/>
                </a:solidFill>
                <a:latin typeface="Arial"/>
                <a:ea typeface="Arial"/>
                <a:cs typeface="Arial"/>
                <a:sym typeface="Arial"/>
              </a:rPr>
              <a:t>Strengthened credibility and trust of customers and investors.</a:t>
            </a:r>
            <a:endParaRPr/>
          </a:p>
        </p:txBody>
      </p:sp>
      <p:sp>
        <p:nvSpPr>
          <p:cNvPr id="2077" name="Google Shape;2077;p233"/>
          <p:cNvSpPr txBox="1"/>
          <p:nvPr/>
        </p:nvSpPr>
        <p:spPr>
          <a:xfrm>
            <a:off x="4258342" y="1157789"/>
            <a:ext cx="7380900" cy="3432600"/>
          </a:xfrm>
          <a:prstGeom prst="rect">
            <a:avLst/>
          </a:prstGeom>
          <a:noFill/>
          <a:ln>
            <a:noFill/>
          </a:ln>
        </p:spPr>
        <p:txBody>
          <a:bodyPr anchorCtr="0" anchor="t" bIns="45700" lIns="91425" spcFirstLastPara="1" rIns="91425" wrap="square" tIns="45700">
            <a:spAutoFit/>
          </a:bodyPr>
          <a:lstStyle/>
          <a:p>
            <a:pPr indent="0" lvl="1" marL="353695" marR="0" rtl="0" algn="l">
              <a:lnSpc>
                <a:spcPct val="100000"/>
              </a:lnSpc>
              <a:spcBef>
                <a:spcPts val="0"/>
              </a:spcBef>
              <a:spcAft>
                <a:spcPts val="0"/>
              </a:spcAft>
              <a:buClr>
                <a:schemeClr val="lt1"/>
              </a:buClr>
              <a:buSzPts val="1800"/>
              <a:buFont typeface="Arial"/>
              <a:buNone/>
            </a:pPr>
            <a:r>
              <a:rPr b="0" i="0" lang="en-GB" sz="1800" u="none" cap="none" strike="noStrike">
                <a:solidFill>
                  <a:schemeClr val="lt1"/>
                </a:solidFill>
                <a:latin typeface="Arial"/>
                <a:ea typeface="Arial"/>
                <a:cs typeface="Arial"/>
                <a:sym typeface="Arial"/>
              </a:rPr>
              <a:t>NASA’s gold‑standard data assessments give commercial providers trusted validation that supports market growth and customer adoption.</a:t>
            </a:r>
            <a:endParaRPr/>
          </a:p>
          <a:p>
            <a:pPr indent="0" lvl="1" marL="353695" marR="0" rtl="0" algn="l">
              <a:lnSpc>
                <a:spcPct val="100000"/>
              </a:lnSpc>
              <a:spcBef>
                <a:spcPts val="600"/>
              </a:spcBef>
              <a:spcAft>
                <a:spcPts val="0"/>
              </a:spcAft>
              <a:buClr>
                <a:schemeClr val="lt1"/>
              </a:buClr>
              <a:buSzPts val="1800"/>
              <a:buFont typeface="Arial"/>
              <a:buNone/>
            </a:pPr>
            <a:r>
              <a:t/>
            </a:r>
            <a:endParaRPr b="0" i="0" sz="1000" u="none" cap="none" strike="noStrike">
              <a:solidFill>
                <a:schemeClr val="lt1"/>
              </a:solidFill>
              <a:latin typeface="Arial"/>
              <a:ea typeface="Arial"/>
              <a:cs typeface="Arial"/>
              <a:sym typeface="Arial"/>
            </a:endParaRPr>
          </a:p>
          <a:p>
            <a:pPr indent="0" lvl="1" marL="353695" marR="0" rtl="0" algn="l">
              <a:lnSpc>
                <a:spcPct val="100000"/>
              </a:lnSpc>
              <a:spcBef>
                <a:spcPts val="600"/>
              </a:spcBef>
              <a:spcAft>
                <a:spcPts val="0"/>
              </a:spcAft>
              <a:buClr>
                <a:schemeClr val="lt1"/>
              </a:buClr>
              <a:buSzPts val="1800"/>
              <a:buFont typeface="Arial"/>
              <a:buNone/>
            </a:pPr>
            <a:r>
              <a:rPr b="0" i="0" lang="en-GB" sz="1800" u="none" cap="none" strike="noStrike">
                <a:solidFill>
                  <a:schemeClr val="lt1"/>
                </a:solidFill>
                <a:latin typeface="Arial"/>
                <a:ea typeface="Arial"/>
                <a:cs typeface="Arial"/>
                <a:sym typeface="Arial"/>
              </a:rPr>
              <a:t>Evaluation Criteria include:</a:t>
            </a:r>
            <a:endParaRPr/>
          </a:p>
          <a:p>
            <a:pPr indent="-285750" lvl="2" marL="1096645" marR="0" rtl="0" algn="l">
              <a:lnSpc>
                <a:spcPct val="100000"/>
              </a:lnSpc>
              <a:spcBef>
                <a:spcPts val="600"/>
              </a:spcBef>
              <a:spcAft>
                <a:spcPts val="0"/>
              </a:spcAft>
              <a:buClr>
                <a:srgbClr val="43B0E1"/>
              </a:buClr>
              <a:buSzPts val="1800"/>
              <a:buFont typeface="Arial"/>
              <a:buChar char="•"/>
            </a:pPr>
            <a:r>
              <a:rPr b="0" i="0" lang="en-GB" sz="1800" u="none" cap="none" strike="noStrike">
                <a:solidFill>
                  <a:schemeClr val="lt1"/>
                </a:solidFill>
                <a:latin typeface="Arial"/>
                <a:ea typeface="Arial"/>
                <a:cs typeface="Arial"/>
                <a:sym typeface="Arial"/>
              </a:rPr>
              <a:t>Data quality</a:t>
            </a:r>
            <a:endParaRPr/>
          </a:p>
          <a:p>
            <a:pPr indent="-285750" lvl="2" marL="1096645" marR="0" rtl="0" algn="l">
              <a:lnSpc>
                <a:spcPct val="100000"/>
              </a:lnSpc>
              <a:spcBef>
                <a:spcPts val="600"/>
              </a:spcBef>
              <a:spcAft>
                <a:spcPts val="0"/>
              </a:spcAft>
              <a:buClr>
                <a:srgbClr val="43B0E1"/>
              </a:buClr>
              <a:buSzPts val="1800"/>
              <a:buFont typeface="Arial"/>
              <a:buChar char="•"/>
            </a:pPr>
            <a:r>
              <a:rPr b="0" i="0" lang="en-GB" sz="1800" u="none" cap="none" strike="noStrike">
                <a:solidFill>
                  <a:schemeClr val="lt1"/>
                </a:solidFill>
                <a:latin typeface="Arial"/>
                <a:ea typeface="Arial"/>
                <a:cs typeface="Arial"/>
                <a:sym typeface="Arial"/>
              </a:rPr>
              <a:t>Usefulness</a:t>
            </a:r>
            <a:endParaRPr/>
          </a:p>
          <a:p>
            <a:pPr indent="-285750" lvl="2" marL="1096645" marR="0" rtl="0" algn="l">
              <a:lnSpc>
                <a:spcPct val="100000"/>
              </a:lnSpc>
              <a:spcBef>
                <a:spcPts val="600"/>
              </a:spcBef>
              <a:spcAft>
                <a:spcPts val="0"/>
              </a:spcAft>
              <a:buClr>
                <a:srgbClr val="43B0E1"/>
              </a:buClr>
              <a:buSzPts val="1800"/>
              <a:buFont typeface="Arial"/>
              <a:buChar char="•"/>
            </a:pPr>
            <a:r>
              <a:rPr b="0" i="0" lang="en-GB" sz="1800" u="none" cap="none" strike="noStrike">
                <a:solidFill>
                  <a:schemeClr val="lt1"/>
                </a:solidFill>
                <a:latin typeface="Arial"/>
                <a:ea typeface="Arial"/>
                <a:cs typeface="Arial"/>
                <a:sym typeface="Arial"/>
              </a:rPr>
              <a:t>Accessibility and other vendor characteristics</a:t>
            </a:r>
            <a:endParaRPr/>
          </a:p>
          <a:p>
            <a:pPr indent="0" lvl="2" marL="810895" marR="0" rtl="0" algn="l">
              <a:lnSpc>
                <a:spcPct val="100000"/>
              </a:lnSpc>
              <a:spcBef>
                <a:spcPts val="600"/>
              </a:spcBef>
              <a:spcAft>
                <a:spcPts val="0"/>
              </a:spcAft>
              <a:buClr>
                <a:srgbClr val="43B0E1"/>
              </a:buClr>
              <a:buSzPts val="1800"/>
              <a:buFont typeface="Arial"/>
              <a:buNone/>
            </a:pPr>
            <a:r>
              <a:t/>
            </a:r>
            <a:endParaRPr b="0" i="0" sz="1000" u="none" cap="none" strike="noStrike">
              <a:solidFill>
                <a:schemeClr val="lt1"/>
              </a:solidFill>
              <a:latin typeface="Arial"/>
              <a:ea typeface="Arial"/>
              <a:cs typeface="Arial"/>
              <a:sym typeface="Arial"/>
            </a:endParaRPr>
          </a:p>
          <a:p>
            <a:pPr indent="0" lvl="1" marL="353695" marR="0" rtl="0" algn="l">
              <a:lnSpc>
                <a:spcPct val="100000"/>
              </a:lnSpc>
              <a:spcBef>
                <a:spcPts val="600"/>
              </a:spcBef>
              <a:spcAft>
                <a:spcPts val="600"/>
              </a:spcAft>
              <a:buClr>
                <a:schemeClr val="lt1"/>
              </a:buClr>
              <a:buSzPts val="1800"/>
              <a:buFont typeface="Arial"/>
              <a:buNone/>
            </a:pPr>
            <a:r>
              <a:rPr b="0" i="0" lang="en-GB" sz="1800" u="none" cap="none" strike="noStrike">
                <a:solidFill>
                  <a:schemeClr val="lt1"/>
                </a:solidFill>
                <a:latin typeface="Arial"/>
                <a:ea typeface="Arial"/>
                <a:cs typeface="Arial"/>
                <a:sym typeface="Arial"/>
              </a:rPr>
              <a:t>Evaluation report is a published, open access report that serves as a seal of approval.</a:t>
            </a:r>
            <a:endParaRPr/>
          </a:p>
        </p:txBody>
      </p:sp>
      <p:sp>
        <p:nvSpPr>
          <p:cNvPr id="2078" name="Google Shape;2078;p233"/>
          <p:cNvSpPr txBox="1"/>
          <p:nvPr/>
        </p:nvSpPr>
        <p:spPr>
          <a:xfrm>
            <a:off x="562611" y="3783946"/>
            <a:ext cx="1843200" cy="735000"/>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65CBF9"/>
              </a:buClr>
              <a:buSzPts val="4000"/>
              <a:buFont typeface="Arial"/>
              <a:buNone/>
            </a:pPr>
            <a:r>
              <a:rPr b="1" i="0" lang="en-GB" sz="2000" u="sng" cap="none" strike="noStrike">
                <a:solidFill>
                  <a:schemeClr val="lt1"/>
                </a:solidFill>
                <a:latin typeface="Arial"/>
                <a:ea typeface="Arial"/>
                <a:cs typeface="Arial"/>
                <a:sym typeface="Arial"/>
              </a:rPr>
              <a:t>Impact</a:t>
            </a:r>
            <a:endParaRPr/>
          </a:p>
        </p:txBody>
      </p:sp>
      <p:sp>
        <p:nvSpPr>
          <p:cNvPr id="2079" name="Google Shape;2079;p233"/>
          <p:cNvSpPr txBox="1"/>
          <p:nvPr/>
        </p:nvSpPr>
        <p:spPr>
          <a:xfrm>
            <a:off x="688424" y="875094"/>
            <a:ext cx="1843200" cy="735000"/>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65CBF9"/>
              </a:buClr>
              <a:buSzPts val="4000"/>
              <a:buFont typeface="Arial"/>
              <a:buNone/>
            </a:pPr>
            <a:r>
              <a:rPr b="1" i="0" lang="en-GB" sz="2000" u="none" cap="none" strike="noStrike">
                <a:solidFill>
                  <a:srgbClr val="00B0F0"/>
                </a:solidFill>
                <a:latin typeface="Arial"/>
                <a:ea typeface="Arial"/>
                <a:cs typeface="Arial"/>
                <a:sym typeface="Arial"/>
              </a:rPr>
              <a:t>Evaluation</a:t>
            </a:r>
            <a:endParaRPr/>
          </a:p>
        </p:txBody>
      </p:sp>
      <p:sp>
        <p:nvSpPr>
          <p:cNvPr id="2080" name="Google Shape;2080;p233"/>
          <p:cNvSpPr txBox="1"/>
          <p:nvPr/>
        </p:nvSpPr>
        <p:spPr>
          <a:xfrm>
            <a:off x="6692067" y="4993547"/>
            <a:ext cx="5092200" cy="1816200"/>
          </a:xfrm>
          <a:prstGeom prst="rect">
            <a:avLst/>
          </a:prstGeom>
          <a:noFill/>
          <a:ln>
            <a:noFill/>
          </a:ln>
        </p:spPr>
        <p:txBody>
          <a:bodyPr anchorCtr="0" anchor="t" bIns="45700" lIns="91425" spcFirstLastPara="1" rIns="91425" wrap="square" tIns="45700">
            <a:spAutoFit/>
          </a:bodyPr>
          <a:lstStyle/>
          <a:p>
            <a:pPr indent="0" lvl="1" marL="353695" marR="0" rtl="0" algn="l">
              <a:lnSpc>
                <a:spcPct val="100000"/>
              </a:lnSpc>
              <a:spcBef>
                <a:spcPts val="0"/>
              </a:spcBef>
              <a:spcAft>
                <a:spcPts val="0"/>
              </a:spcAft>
              <a:buNone/>
            </a:pPr>
            <a:r>
              <a:rPr b="1" i="0" lang="en-GB" sz="1800" u="none" cap="none" strike="noStrike">
                <a:solidFill>
                  <a:srgbClr val="43B0E1"/>
                </a:solidFill>
                <a:latin typeface="Arial"/>
                <a:ea typeface="Arial"/>
                <a:cs typeface="Arial"/>
                <a:sym typeface="Arial"/>
              </a:rPr>
              <a:t>Enhanced Visibility</a:t>
            </a:r>
            <a:r>
              <a:rPr b="0" i="0" lang="en-GB" sz="1800" u="none" cap="none" strike="noStrike">
                <a:solidFill>
                  <a:srgbClr val="43B0E1"/>
                </a:solidFill>
                <a:latin typeface="Arial"/>
                <a:ea typeface="Arial"/>
                <a:cs typeface="Arial"/>
                <a:sym typeface="Arial"/>
              </a:rPr>
              <a:t>: </a:t>
            </a:r>
            <a:r>
              <a:rPr b="0" i="0" lang="en-GB" sz="1800" u="none" cap="none" strike="noStrike">
                <a:solidFill>
                  <a:schemeClr val="lt1"/>
                </a:solidFill>
                <a:latin typeface="Arial"/>
                <a:ea typeface="Arial"/>
                <a:cs typeface="Arial"/>
                <a:sym typeface="Arial"/>
              </a:rPr>
              <a:t>Increased brand awareness through CSDA communications.</a:t>
            </a:r>
            <a:endParaRPr/>
          </a:p>
          <a:p>
            <a:pPr indent="0" lvl="1" marL="353695" marR="0" rtl="0" algn="l">
              <a:lnSpc>
                <a:spcPct val="100000"/>
              </a:lnSpc>
              <a:spcBef>
                <a:spcPts val="600"/>
              </a:spcBef>
              <a:spcAft>
                <a:spcPts val="0"/>
              </a:spcAft>
              <a:buNone/>
            </a:pPr>
            <a:r>
              <a:t/>
            </a:r>
            <a:endParaRPr b="0" i="0" sz="1200" u="none" cap="none" strike="noStrike">
              <a:solidFill>
                <a:schemeClr val="lt1"/>
              </a:solidFill>
              <a:latin typeface="Arial"/>
              <a:ea typeface="Arial"/>
              <a:cs typeface="Arial"/>
              <a:sym typeface="Arial"/>
            </a:endParaRPr>
          </a:p>
          <a:p>
            <a:pPr indent="0" lvl="1" marL="353695" marR="0" rtl="0" algn="l">
              <a:lnSpc>
                <a:spcPct val="100000"/>
              </a:lnSpc>
              <a:spcBef>
                <a:spcPts val="600"/>
              </a:spcBef>
              <a:spcAft>
                <a:spcPts val="0"/>
              </a:spcAft>
              <a:buNone/>
            </a:pPr>
            <a:r>
              <a:rPr b="1" i="0" lang="en-GB" sz="1800" u="none" cap="none" strike="noStrike">
                <a:solidFill>
                  <a:srgbClr val="43B0E1"/>
                </a:solidFill>
                <a:latin typeface="Arial"/>
                <a:ea typeface="Arial"/>
                <a:cs typeface="Arial"/>
                <a:sym typeface="Arial"/>
              </a:rPr>
              <a:t>Expanded Data Understanding: </a:t>
            </a:r>
            <a:r>
              <a:rPr b="0" i="0" lang="en-GB" sz="1800" u="none" cap="none" strike="noStrike">
                <a:solidFill>
                  <a:schemeClr val="lt1"/>
                </a:solidFill>
                <a:latin typeface="Arial"/>
                <a:ea typeface="Arial"/>
                <a:cs typeface="Arial"/>
                <a:sym typeface="Arial"/>
              </a:rPr>
              <a:t>Greater exposure to the full extent of data utility for science research and applications.</a:t>
            </a:r>
            <a:endParaRPr/>
          </a:p>
        </p:txBody>
      </p:sp>
      <p:pic>
        <p:nvPicPr>
          <p:cNvPr id="2081" name="Google Shape;2081;p233"/>
          <p:cNvPicPr preferRelativeResize="0"/>
          <p:nvPr/>
        </p:nvPicPr>
        <p:blipFill rotWithShape="1">
          <a:blip r:embed="rId3">
            <a:alphaModFix/>
          </a:blip>
          <a:srcRect b="0" l="0" r="0" t="0"/>
          <a:stretch/>
        </p:blipFill>
        <p:spPr>
          <a:xfrm>
            <a:off x="912874" y="1525553"/>
            <a:ext cx="2313000" cy="2908800"/>
          </a:xfrm>
          <a:prstGeom prst="roundRect">
            <a:avLst>
              <a:gd fmla="val 16667" name="adj"/>
            </a:avLst>
          </a:prstGeom>
          <a:noFill/>
          <a:ln>
            <a:noFill/>
          </a:ln>
          <a:effectLst>
            <a:outerShdw blurRad="76200" rotWithShape="0" algn="tl" dir="7800000" dist="38100">
              <a:srgbClr val="000000">
                <a:alpha val="40000"/>
              </a:srgbClr>
            </a:outerShdw>
          </a:effectLst>
        </p:spPr>
      </p:pic>
      <p:cxnSp>
        <p:nvCxnSpPr>
          <p:cNvPr id="2082" name="Google Shape;2082;p233"/>
          <p:cNvCxnSpPr/>
          <p:nvPr/>
        </p:nvCxnSpPr>
        <p:spPr>
          <a:xfrm flipH="1" rot="10800000">
            <a:off x="912857" y="1399040"/>
            <a:ext cx="1386300" cy="10500"/>
          </a:xfrm>
          <a:prstGeom prst="straightConnector1">
            <a:avLst/>
          </a:prstGeom>
          <a:noFill/>
          <a:ln cap="rnd" cmpd="sng" w="9525">
            <a:solidFill>
              <a:srgbClr val="0A698E"/>
            </a:solidFill>
            <a:prstDash val="solid"/>
            <a:miter lim="8000"/>
            <a:headEnd len="sm" w="sm" type="none"/>
            <a:tailEnd len="sm" w="sm" type="none"/>
          </a:ln>
        </p:spPr>
      </p:cxnSp>
      <p:cxnSp>
        <p:nvCxnSpPr>
          <p:cNvPr id="2083" name="Google Shape;2083;p233"/>
          <p:cNvCxnSpPr/>
          <p:nvPr/>
        </p:nvCxnSpPr>
        <p:spPr>
          <a:xfrm>
            <a:off x="1152939" y="4640239"/>
            <a:ext cx="9478800" cy="0"/>
          </a:xfrm>
          <a:prstGeom prst="straightConnector1">
            <a:avLst/>
          </a:prstGeom>
          <a:noFill/>
          <a:ln cap="flat" cmpd="sng" w="19050">
            <a:solidFill>
              <a:schemeClr val="accent1"/>
            </a:solidFill>
            <a:prstDash val="solid"/>
            <a:miter lim="8000"/>
            <a:headEnd len="sm" w="sm" type="none"/>
            <a:tailEnd len="sm" w="sm" type="none"/>
          </a:ln>
        </p:spPr>
      </p:cxnSp>
      <p:cxnSp>
        <p:nvCxnSpPr>
          <p:cNvPr id="2084" name="Google Shape;2084;p233"/>
          <p:cNvCxnSpPr/>
          <p:nvPr/>
        </p:nvCxnSpPr>
        <p:spPr>
          <a:xfrm>
            <a:off x="1858073" y="6040563"/>
            <a:ext cx="4237800" cy="0"/>
          </a:xfrm>
          <a:prstGeom prst="straightConnector1">
            <a:avLst/>
          </a:prstGeom>
          <a:noFill/>
          <a:ln cap="flat" cmpd="sng" w="19050">
            <a:solidFill>
              <a:schemeClr val="accent1"/>
            </a:solidFill>
            <a:prstDash val="solid"/>
            <a:miter lim="8000"/>
            <a:headEnd len="sm" w="sm" type="none"/>
            <a:tailEnd len="sm" w="sm" type="none"/>
          </a:ln>
        </p:spPr>
      </p:cxnSp>
      <p:sp>
        <p:nvSpPr>
          <p:cNvPr id="2085" name="Google Shape;2085;p233"/>
          <p:cNvSpPr txBox="1"/>
          <p:nvPr/>
        </p:nvSpPr>
        <p:spPr>
          <a:xfrm>
            <a:off x="552758" y="4456381"/>
            <a:ext cx="1843200" cy="735000"/>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65CBF9"/>
              </a:buClr>
              <a:buSzPts val="4000"/>
              <a:buFont typeface="Arial"/>
              <a:buNone/>
            </a:pPr>
            <a:r>
              <a:rPr b="1" i="0" lang="en-GB" sz="2000" u="none" cap="none" strike="noStrike">
                <a:solidFill>
                  <a:srgbClr val="00B0F0"/>
                </a:solidFill>
                <a:latin typeface="Arial"/>
                <a:ea typeface="Arial"/>
                <a:cs typeface="Arial"/>
                <a:sym typeface="Arial"/>
              </a:rPr>
              <a:t>Impact</a:t>
            </a:r>
            <a:endParaRPr/>
          </a:p>
        </p:txBody>
      </p:sp>
      <p:cxnSp>
        <p:nvCxnSpPr>
          <p:cNvPr id="2086" name="Google Shape;2086;p233"/>
          <p:cNvCxnSpPr/>
          <p:nvPr/>
        </p:nvCxnSpPr>
        <p:spPr>
          <a:xfrm>
            <a:off x="985958" y="4969951"/>
            <a:ext cx="947700" cy="0"/>
          </a:xfrm>
          <a:prstGeom prst="straightConnector1">
            <a:avLst/>
          </a:prstGeom>
          <a:noFill/>
          <a:ln cap="rnd" cmpd="sng" w="9525">
            <a:solidFill>
              <a:srgbClr val="0A698E"/>
            </a:solidFill>
            <a:prstDash val="solid"/>
            <a:miter lim="8000"/>
            <a:headEnd len="sm" w="sm" type="none"/>
            <a:tailEnd len="sm" w="sm" type="none"/>
          </a:ln>
        </p:spPr>
      </p:cxnSp>
      <p:sp>
        <p:nvSpPr>
          <p:cNvPr id="2087" name="Google Shape;2087;p233"/>
          <p:cNvSpPr txBox="1"/>
          <p:nvPr/>
        </p:nvSpPr>
        <p:spPr>
          <a:xfrm rot="5400000">
            <a:off x="-2079856" y="3140993"/>
            <a:ext cx="4757100" cy="2253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1200"/>
              <a:buFont typeface="Arial"/>
              <a:buNone/>
            </a:pPr>
            <a:r>
              <a:rPr b="0" i="0" lang="en-GB" sz="1200" u="none" cap="none" strike="noStrike">
                <a:solidFill>
                  <a:schemeClr val="lt1"/>
                </a:solidFill>
                <a:latin typeface="Arial"/>
                <a:ea typeface="Arial"/>
                <a:cs typeface="Arial"/>
                <a:sym typeface="Arial"/>
              </a:rPr>
              <a:t>EVALUATIONS OF SATELLITE DATA</a:t>
            </a:r>
            <a:endParaRPr/>
          </a:p>
          <a:p>
            <a:pPr indent="0" lvl="0" marL="0" marR="0" rtl="0" algn="l">
              <a:lnSpc>
                <a:spcPct val="90000"/>
              </a:lnSpc>
              <a:spcBef>
                <a:spcPts val="1000"/>
              </a:spcBef>
              <a:spcAft>
                <a:spcPts val="0"/>
              </a:spcAft>
              <a:buClr>
                <a:schemeClr val="dk1"/>
              </a:buClr>
              <a:buSzPts val="1200"/>
              <a:buFont typeface="Arial"/>
              <a:buNone/>
            </a:pPr>
            <a:r>
              <a:t/>
            </a:r>
            <a:endParaRPr b="0" i="0" sz="1200" u="none" cap="none" strike="noStrike">
              <a:solidFill>
                <a:schemeClr val="lt1"/>
              </a:solidFill>
              <a:latin typeface="Arial"/>
              <a:ea typeface="Arial"/>
              <a:cs typeface="Arial"/>
              <a:sym typeface="Arial"/>
            </a:endParaRPr>
          </a:p>
        </p:txBody>
      </p:sp>
      <p:cxnSp>
        <p:nvCxnSpPr>
          <p:cNvPr id="2088" name="Google Shape;2088;p233"/>
          <p:cNvCxnSpPr/>
          <p:nvPr/>
        </p:nvCxnSpPr>
        <p:spPr>
          <a:xfrm>
            <a:off x="591414" y="420684"/>
            <a:ext cx="0" cy="6003300"/>
          </a:xfrm>
          <a:prstGeom prst="straightConnector1">
            <a:avLst/>
          </a:prstGeom>
          <a:noFill/>
          <a:ln cap="flat" cmpd="sng" w="31750">
            <a:solidFill>
              <a:srgbClr val="00A6DE"/>
            </a:solidFill>
            <a:prstDash val="solid"/>
            <a:miter lim="8000"/>
            <a:headEnd len="sm" w="sm" type="none"/>
            <a:tailEnd len="sm" w="sm" type="none"/>
          </a:ln>
        </p:spPr>
      </p:cxnSp>
      <p:cxnSp>
        <p:nvCxnSpPr>
          <p:cNvPr id="2089" name="Google Shape;2089;p233"/>
          <p:cNvCxnSpPr/>
          <p:nvPr/>
        </p:nvCxnSpPr>
        <p:spPr>
          <a:xfrm>
            <a:off x="7181560" y="5821902"/>
            <a:ext cx="4237800" cy="0"/>
          </a:xfrm>
          <a:prstGeom prst="straightConnector1">
            <a:avLst/>
          </a:prstGeom>
          <a:noFill/>
          <a:ln cap="flat" cmpd="sng" w="19050">
            <a:solidFill>
              <a:schemeClr val="accent1"/>
            </a:solidFill>
            <a:prstDash val="solid"/>
            <a:miter lim="8000"/>
            <a:headEnd len="sm" w="sm" type="none"/>
            <a:tailEnd len="sm" w="sm" type="none"/>
          </a:ln>
        </p:spPr>
      </p:cxnSp>
      <p:pic>
        <p:nvPicPr>
          <p:cNvPr descr="Graphical user interface, text&#10;&#10;AI-generated content may be incorrect." id="2090" name="Google Shape;2090;p233"/>
          <p:cNvPicPr preferRelativeResize="0"/>
          <p:nvPr/>
        </p:nvPicPr>
        <p:blipFill rotWithShape="1">
          <a:blip r:embed="rId4">
            <a:alphaModFix/>
          </a:blip>
          <a:srcRect b="22143" l="59282" r="23515" t="52545"/>
          <a:stretch/>
        </p:blipFill>
        <p:spPr>
          <a:xfrm>
            <a:off x="6517639" y="5054286"/>
            <a:ext cx="544412" cy="534011"/>
          </a:xfrm>
          <a:prstGeom prst="rect">
            <a:avLst/>
          </a:prstGeom>
          <a:noFill/>
          <a:ln>
            <a:noFill/>
          </a:ln>
        </p:spPr>
      </p:pic>
      <p:pic>
        <p:nvPicPr>
          <p:cNvPr descr="Graphical user interface, text&#10;&#10;AI-generated content may be incorrect." id="2091" name="Google Shape;2091;p233"/>
          <p:cNvPicPr preferRelativeResize="0"/>
          <p:nvPr/>
        </p:nvPicPr>
        <p:blipFill rotWithShape="1">
          <a:blip r:embed="rId4">
            <a:alphaModFix/>
          </a:blip>
          <a:srcRect b="22143" l="3912" r="78885" t="52545"/>
          <a:stretch/>
        </p:blipFill>
        <p:spPr>
          <a:xfrm>
            <a:off x="1248475" y="5033370"/>
            <a:ext cx="609596" cy="597949"/>
          </a:xfrm>
          <a:prstGeom prst="rect">
            <a:avLst/>
          </a:prstGeom>
          <a:noFill/>
          <a:ln>
            <a:noFill/>
          </a:ln>
        </p:spPr>
      </p:pic>
      <p:pic>
        <p:nvPicPr>
          <p:cNvPr descr="Graphical user interface, text&#10;&#10;AI-generated content may be incorrect." id="2092" name="Google Shape;2092;p233"/>
          <p:cNvPicPr preferRelativeResize="0"/>
          <p:nvPr/>
        </p:nvPicPr>
        <p:blipFill rotWithShape="1">
          <a:blip r:embed="rId4">
            <a:alphaModFix/>
          </a:blip>
          <a:srcRect b="21768" l="21869" r="60928" t="52920"/>
          <a:stretch/>
        </p:blipFill>
        <p:spPr>
          <a:xfrm>
            <a:off x="1248475" y="6181595"/>
            <a:ext cx="609596" cy="597949"/>
          </a:xfrm>
          <a:prstGeom prst="rect">
            <a:avLst/>
          </a:prstGeom>
          <a:noFill/>
          <a:ln>
            <a:noFill/>
          </a:ln>
        </p:spPr>
      </p:pic>
      <p:pic>
        <p:nvPicPr>
          <p:cNvPr descr="Graphical user interface, text&#10;&#10;AI-generated content may be incorrect." id="2093" name="Google Shape;2093;p233"/>
          <p:cNvPicPr preferRelativeResize="0"/>
          <p:nvPr/>
        </p:nvPicPr>
        <p:blipFill rotWithShape="1">
          <a:blip r:embed="rId4">
            <a:alphaModFix/>
          </a:blip>
          <a:srcRect b="58031" l="50418" r="29833" t="12913"/>
          <a:stretch/>
        </p:blipFill>
        <p:spPr>
          <a:xfrm>
            <a:off x="4044345" y="2217760"/>
            <a:ext cx="542738" cy="532367"/>
          </a:xfrm>
          <a:prstGeom prst="rect">
            <a:avLst/>
          </a:prstGeom>
          <a:noFill/>
          <a:ln>
            <a:noFill/>
          </a:ln>
        </p:spPr>
      </p:pic>
      <p:cxnSp>
        <p:nvCxnSpPr>
          <p:cNvPr id="2094" name="Google Shape;2094;p233"/>
          <p:cNvCxnSpPr/>
          <p:nvPr/>
        </p:nvCxnSpPr>
        <p:spPr>
          <a:xfrm>
            <a:off x="5062596" y="3783946"/>
            <a:ext cx="4237800" cy="0"/>
          </a:xfrm>
          <a:prstGeom prst="straightConnector1">
            <a:avLst/>
          </a:prstGeom>
          <a:noFill/>
          <a:ln cap="flat" cmpd="sng" w="19050">
            <a:solidFill>
              <a:schemeClr val="accent1"/>
            </a:solidFill>
            <a:prstDash val="solid"/>
            <a:miter lim="8000"/>
            <a:headEnd len="sm" w="sm" type="none"/>
            <a:tailEnd len="sm" w="sm" type="none"/>
          </a:ln>
        </p:spPr>
      </p:cxnSp>
      <p:cxnSp>
        <p:nvCxnSpPr>
          <p:cNvPr id="2095" name="Google Shape;2095;p233"/>
          <p:cNvCxnSpPr/>
          <p:nvPr/>
        </p:nvCxnSpPr>
        <p:spPr>
          <a:xfrm>
            <a:off x="5062595" y="2196256"/>
            <a:ext cx="4237800" cy="0"/>
          </a:xfrm>
          <a:prstGeom prst="straightConnector1">
            <a:avLst/>
          </a:prstGeom>
          <a:noFill/>
          <a:ln cap="flat" cmpd="sng" w="19050">
            <a:solidFill>
              <a:schemeClr val="accent1"/>
            </a:solidFill>
            <a:prstDash val="solid"/>
            <a:miter lim="8000"/>
            <a:headEnd len="sm" w="sm" type="none"/>
            <a:tailEnd len="sm" w="sm" type="none"/>
          </a:ln>
        </p:spPr>
      </p:cxnSp>
      <p:pic>
        <p:nvPicPr>
          <p:cNvPr descr="Graphical user interface, text&#10;&#10;AI-generated content may be incorrect." id="2096" name="Google Shape;2096;p233"/>
          <p:cNvPicPr preferRelativeResize="0"/>
          <p:nvPr/>
        </p:nvPicPr>
        <p:blipFill rotWithShape="1">
          <a:blip r:embed="rId4">
            <a:alphaModFix/>
          </a:blip>
          <a:srcRect b="54940" l="29106" r="51144" t="16004"/>
          <a:stretch/>
        </p:blipFill>
        <p:spPr>
          <a:xfrm>
            <a:off x="4096632" y="3937366"/>
            <a:ext cx="542738" cy="532370"/>
          </a:xfrm>
          <a:prstGeom prst="rect">
            <a:avLst/>
          </a:prstGeom>
          <a:noFill/>
          <a:ln>
            <a:noFill/>
          </a:ln>
        </p:spPr>
      </p:pic>
      <p:pic>
        <p:nvPicPr>
          <p:cNvPr descr="Graphical user interface, text&#10;&#10;AI-generated content may be incorrect." id="2097" name="Google Shape;2097;p233"/>
          <p:cNvPicPr preferRelativeResize="0"/>
          <p:nvPr/>
        </p:nvPicPr>
        <p:blipFill rotWithShape="1">
          <a:blip r:embed="rId4">
            <a:alphaModFix/>
          </a:blip>
          <a:srcRect b="56177" l="5883" r="74368" t="14766"/>
          <a:stretch/>
        </p:blipFill>
        <p:spPr>
          <a:xfrm>
            <a:off x="4020130" y="1198323"/>
            <a:ext cx="542738" cy="532370"/>
          </a:xfrm>
          <a:prstGeom prst="rect">
            <a:avLst/>
          </a:prstGeom>
          <a:noFill/>
          <a:ln>
            <a:noFill/>
          </a:ln>
        </p:spPr>
      </p:pic>
      <p:pic>
        <p:nvPicPr>
          <p:cNvPr descr="Icon&#10;&#10;AI-generated content may be incorrect." id="2098" name="Google Shape;2098;p233"/>
          <p:cNvPicPr preferRelativeResize="0"/>
          <p:nvPr/>
        </p:nvPicPr>
        <p:blipFill rotWithShape="1">
          <a:blip r:embed="rId5">
            <a:alphaModFix/>
          </a:blip>
          <a:srcRect b="0" l="0" r="0" t="0"/>
          <a:stretch/>
        </p:blipFill>
        <p:spPr>
          <a:xfrm>
            <a:off x="6368941" y="5938403"/>
            <a:ext cx="862587" cy="575058"/>
          </a:xfrm>
          <a:prstGeom prst="rect">
            <a:avLst/>
          </a:prstGeom>
          <a:noFill/>
          <a:ln>
            <a:noFill/>
          </a:ln>
        </p:spPr>
      </p:pic>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3" name="Shape 2103"/>
        <p:cNvGrpSpPr/>
        <p:nvPr/>
      </p:nvGrpSpPr>
      <p:grpSpPr>
        <a:xfrm>
          <a:off x="0" y="0"/>
          <a:ext cx="0" cy="0"/>
          <a:chOff x="0" y="0"/>
          <a:chExt cx="0" cy="0"/>
        </a:xfrm>
      </p:grpSpPr>
      <p:sp>
        <p:nvSpPr>
          <p:cNvPr id="2104" name="Google Shape;2104;p234"/>
          <p:cNvSpPr txBox="1"/>
          <p:nvPr>
            <p:ph idx="1" type="body"/>
          </p:nvPr>
        </p:nvSpPr>
        <p:spPr>
          <a:xfrm rot="5400000">
            <a:off x="-1399667" y="1917758"/>
            <a:ext cx="3406200" cy="2370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1200"/>
              <a:buNone/>
            </a:pPr>
            <a:r>
              <a:rPr lang="en-GB">
                <a:latin typeface="Arial"/>
                <a:ea typeface="Arial"/>
                <a:cs typeface="Arial"/>
                <a:sym typeface="Arial"/>
              </a:rPr>
              <a:t>NASA CSDA PROGREAM</a:t>
            </a:r>
            <a:endParaRPr/>
          </a:p>
        </p:txBody>
      </p:sp>
      <p:sp>
        <p:nvSpPr>
          <p:cNvPr id="2105" name="Google Shape;2105;p234"/>
          <p:cNvSpPr txBox="1"/>
          <p:nvPr>
            <p:ph idx="14" type="body"/>
          </p:nvPr>
        </p:nvSpPr>
        <p:spPr>
          <a:xfrm>
            <a:off x="984409" y="264747"/>
            <a:ext cx="3973500" cy="3318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65CBF9"/>
              </a:buClr>
              <a:buSzPts val="4000"/>
              <a:buFont typeface="Arial"/>
              <a:buNone/>
            </a:pPr>
            <a:r>
              <a:rPr b="1" i="0" lang="en-GB" sz="3600" u="none" cap="none" strike="noStrike">
                <a:solidFill>
                  <a:schemeClr val="lt1"/>
                </a:solidFill>
                <a:latin typeface="Arial"/>
                <a:ea typeface="Arial"/>
                <a:cs typeface="Arial"/>
                <a:sym typeface="Arial"/>
              </a:rPr>
              <a:t>Partnerships</a:t>
            </a:r>
            <a:endParaRPr/>
          </a:p>
        </p:txBody>
      </p:sp>
      <p:sp>
        <p:nvSpPr>
          <p:cNvPr id="2106" name="Google Shape;2106;p234"/>
          <p:cNvSpPr/>
          <p:nvPr/>
        </p:nvSpPr>
        <p:spPr>
          <a:xfrm>
            <a:off x="984409" y="834391"/>
            <a:ext cx="10662900" cy="5758800"/>
          </a:xfrm>
          <a:prstGeom prst="rect">
            <a:avLst/>
          </a:prstGeom>
          <a:solidFill>
            <a:schemeClr val="lt1"/>
          </a:solidFill>
          <a:ln cap="flat" cmpd="sng" w="19050">
            <a:solidFill>
              <a:srgbClr val="082836"/>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107" name="Google Shape;2107;p234"/>
          <p:cNvSpPr txBox="1"/>
          <p:nvPr/>
        </p:nvSpPr>
        <p:spPr>
          <a:xfrm>
            <a:off x="813118" y="939985"/>
            <a:ext cx="10834200" cy="5408700"/>
          </a:xfrm>
          <a:prstGeom prst="rect">
            <a:avLst/>
          </a:prstGeom>
          <a:noFill/>
          <a:ln>
            <a:noFill/>
          </a:ln>
        </p:spPr>
        <p:txBody>
          <a:bodyPr anchorCtr="0" anchor="t" bIns="45700" lIns="91425" spcFirstLastPara="1" rIns="91425" wrap="square" tIns="45700">
            <a:noAutofit/>
          </a:bodyPr>
          <a:lstStyle/>
          <a:p>
            <a:pPr indent="0" lvl="1" marL="457200" marR="0" rtl="0" algn="l">
              <a:lnSpc>
                <a:spcPct val="110000"/>
              </a:lnSpc>
              <a:spcBef>
                <a:spcPts val="0"/>
              </a:spcBef>
              <a:spcAft>
                <a:spcPts val="0"/>
              </a:spcAft>
              <a:buClr>
                <a:schemeClr val="dk1"/>
              </a:buClr>
              <a:buSzPts val="1800"/>
              <a:buFont typeface="Arial"/>
              <a:buNone/>
            </a:pPr>
            <a:r>
              <a:rPr b="1" i="1" lang="en-GB" sz="1800" u="none" cap="none" strike="noStrike">
                <a:solidFill>
                  <a:srgbClr val="081750"/>
                </a:solidFill>
                <a:latin typeface="Arial"/>
                <a:ea typeface="Arial"/>
                <a:cs typeface="Arial"/>
                <a:sym typeface="Arial"/>
              </a:rPr>
              <a:t>Building new partnerships and improving data sharing possibilities</a:t>
            </a:r>
            <a:endParaRPr/>
          </a:p>
          <a:p>
            <a:pPr indent="-228600" lvl="1" marL="685800" marR="0" rtl="0" algn="l">
              <a:lnSpc>
                <a:spcPct val="110000"/>
              </a:lnSpc>
              <a:spcBef>
                <a:spcPts val="600"/>
              </a:spcBef>
              <a:spcAft>
                <a:spcPts val="0"/>
              </a:spcAft>
              <a:buClr>
                <a:schemeClr val="dk1"/>
              </a:buClr>
              <a:buSzPts val="1700"/>
              <a:buFont typeface="Arial"/>
              <a:buChar char="•"/>
            </a:pPr>
            <a:r>
              <a:rPr b="0" i="0" lang="en-GB" sz="1700" u="none" cap="none" strike="noStrike">
                <a:solidFill>
                  <a:srgbClr val="081750"/>
                </a:solidFill>
                <a:latin typeface="Arial"/>
                <a:ea typeface="Arial"/>
                <a:cs typeface="Arial"/>
                <a:sym typeface="Arial"/>
              </a:rPr>
              <a:t>Working closely with U.S. Government agencies to align and share data acquisitions, share evaluation processes, share data requirements and needs.</a:t>
            </a:r>
            <a:endParaRPr/>
          </a:p>
          <a:p>
            <a:pPr indent="-114300" lvl="1" marL="685800" marR="0" rtl="0" algn="l">
              <a:lnSpc>
                <a:spcPct val="110000"/>
              </a:lnSpc>
              <a:spcBef>
                <a:spcPts val="600"/>
              </a:spcBef>
              <a:spcAft>
                <a:spcPts val="0"/>
              </a:spcAft>
              <a:buClr>
                <a:schemeClr val="dk1"/>
              </a:buClr>
              <a:buSzPts val="1800"/>
              <a:buFont typeface="Arial"/>
              <a:buNone/>
            </a:pPr>
            <a:r>
              <a:t/>
            </a:r>
            <a:endParaRPr b="0" i="0" sz="1800" u="none" cap="none" strike="noStrike">
              <a:solidFill>
                <a:srgbClr val="081750"/>
              </a:solidFill>
              <a:latin typeface="Arial"/>
              <a:ea typeface="Arial"/>
              <a:cs typeface="Arial"/>
              <a:sym typeface="Arial"/>
            </a:endParaRPr>
          </a:p>
          <a:p>
            <a:pPr indent="-114300" lvl="1" marL="685800" marR="0" rtl="0" algn="l">
              <a:lnSpc>
                <a:spcPct val="110000"/>
              </a:lnSpc>
              <a:spcBef>
                <a:spcPts val="600"/>
              </a:spcBef>
              <a:spcAft>
                <a:spcPts val="0"/>
              </a:spcAft>
              <a:buClr>
                <a:schemeClr val="dk1"/>
              </a:buClr>
              <a:buSzPts val="1800"/>
              <a:buFont typeface="Arial"/>
              <a:buNone/>
            </a:pPr>
            <a:r>
              <a:t/>
            </a:r>
            <a:endParaRPr b="0" i="0" sz="1800" u="none" cap="none" strike="noStrike">
              <a:solidFill>
                <a:srgbClr val="081750"/>
              </a:solidFill>
              <a:latin typeface="Arial"/>
              <a:ea typeface="Arial"/>
              <a:cs typeface="Arial"/>
              <a:sym typeface="Arial"/>
            </a:endParaRPr>
          </a:p>
          <a:p>
            <a:pPr indent="-114300" lvl="1" marL="685800" marR="0" rtl="0" algn="l">
              <a:lnSpc>
                <a:spcPct val="110000"/>
              </a:lnSpc>
              <a:spcBef>
                <a:spcPts val="600"/>
              </a:spcBef>
              <a:spcAft>
                <a:spcPts val="0"/>
              </a:spcAft>
              <a:buClr>
                <a:schemeClr val="dk1"/>
              </a:buClr>
              <a:buSzPts val="1800"/>
              <a:buFont typeface="Arial"/>
              <a:buNone/>
            </a:pPr>
            <a:r>
              <a:t/>
            </a:r>
            <a:endParaRPr b="0" i="0" sz="1800" u="none" cap="none" strike="noStrike">
              <a:solidFill>
                <a:srgbClr val="081750"/>
              </a:solidFill>
              <a:latin typeface="Arial"/>
              <a:ea typeface="Arial"/>
              <a:cs typeface="Arial"/>
              <a:sym typeface="Arial"/>
            </a:endParaRPr>
          </a:p>
          <a:p>
            <a:pPr indent="-228600" lvl="1" marL="685800" marR="0" rtl="0" algn="l">
              <a:lnSpc>
                <a:spcPct val="110000"/>
              </a:lnSpc>
              <a:spcBef>
                <a:spcPts val="600"/>
              </a:spcBef>
              <a:spcAft>
                <a:spcPts val="0"/>
              </a:spcAft>
              <a:buClr>
                <a:schemeClr val="dk1"/>
              </a:buClr>
              <a:buSzPts val="1700"/>
              <a:buFont typeface="Arial"/>
              <a:buChar char="•"/>
            </a:pPr>
            <a:r>
              <a:rPr b="0" i="0" lang="en-GB" sz="1700" u="none" cap="none" strike="noStrike">
                <a:solidFill>
                  <a:srgbClr val="081750"/>
                </a:solidFill>
                <a:latin typeface="Arial"/>
                <a:ea typeface="Arial"/>
                <a:cs typeface="Arial"/>
                <a:sym typeface="Arial"/>
              </a:rPr>
              <a:t>Continuing our collaboration with international partners in developing guidelines, data evaluations, and programmatic and technological processes.</a:t>
            </a:r>
            <a:endParaRPr/>
          </a:p>
          <a:p>
            <a:pPr indent="0" lvl="1" marL="457200" marR="0" rtl="0" algn="l">
              <a:lnSpc>
                <a:spcPct val="110000"/>
              </a:lnSpc>
              <a:spcBef>
                <a:spcPts val="600"/>
              </a:spcBef>
              <a:spcAft>
                <a:spcPts val="0"/>
              </a:spcAft>
              <a:buClr>
                <a:schemeClr val="dk1"/>
              </a:buClr>
              <a:buSzPts val="1800"/>
              <a:buFont typeface="Arial"/>
              <a:buNone/>
            </a:pPr>
            <a:r>
              <a:t/>
            </a:r>
            <a:endParaRPr b="0" i="0" sz="1800" u="none" cap="none" strike="noStrike">
              <a:solidFill>
                <a:srgbClr val="081750"/>
              </a:solidFill>
              <a:latin typeface="Arial"/>
              <a:ea typeface="Arial"/>
              <a:cs typeface="Arial"/>
              <a:sym typeface="Arial"/>
            </a:endParaRPr>
          </a:p>
          <a:p>
            <a:pPr indent="0" lvl="1" marL="457200" marR="0" rtl="0" algn="l">
              <a:lnSpc>
                <a:spcPct val="110000"/>
              </a:lnSpc>
              <a:spcBef>
                <a:spcPts val="600"/>
              </a:spcBef>
              <a:spcAft>
                <a:spcPts val="0"/>
              </a:spcAft>
              <a:buClr>
                <a:schemeClr val="dk1"/>
              </a:buClr>
              <a:buSzPts val="1800"/>
              <a:buFont typeface="Arial"/>
              <a:buNone/>
            </a:pPr>
            <a:r>
              <a:t/>
            </a:r>
            <a:endParaRPr b="0" i="0" sz="1800" u="none" cap="none" strike="noStrike">
              <a:solidFill>
                <a:srgbClr val="081750"/>
              </a:solidFill>
              <a:latin typeface="Arial"/>
              <a:ea typeface="Arial"/>
              <a:cs typeface="Arial"/>
              <a:sym typeface="Arial"/>
            </a:endParaRPr>
          </a:p>
          <a:p>
            <a:pPr indent="-228600" lvl="1" marL="685800" marR="0" rtl="0" algn="l">
              <a:lnSpc>
                <a:spcPct val="110000"/>
              </a:lnSpc>
              <a:spcBef>
                <a:spcPts val="600"/>
              </a:spcBef>
              <a:spcAft>
                <a:spcPts val="0"/>
              </a:spcAft>
              <a:buClr>
                <a:schemeClr val="dk1"/>
              </a:buClr>
              <a:buSzPts val="1800"/>
              <a:buFont typeface="Arial"/>
              <a:buChar char="•"/>
            </a:pPr>
            <a:r>
              <a:rPr b="0" i="0" lang="en-GB" sz="1800" u="none" cap="none" strike="noStrike">
                <a:solidFill>
                  <a:srgbClr val="081750"/>
                </a:solidFill>
                <a:latin typeface="Arial"/>
                <a:ea typeface="Arial"/>
                <a:cs typeface="Arial"/>
                <a:sym typeface="Arial"/>
              </a:rPr>
              <a:t>Coordination of Commercial Data Purchase within the U.S. Government with other Federal Agencies</a:t>
            </a:r>
            <a:endParaRPr/>
          </a:p>
          <a:p>
            <a:pPr indent="-139700" lvl="0" marL="228600" marR="0" rtl="0" algn="l">
              <a:lnSpc>
                <a:spcPct val="110000"/>
              </a:lnSpc>
              <a:spcBef>
                <a:spcPts val="1600"/>
              </a:spcBef>
              <a:spcAft>
                <a:spcPts val="0"/>
              </a:spcAft>
              <a:buClr>
                <a:srgbClr val="FFFFFF"/>
              </a:buClr>
              <a:buSzPts val="1400"/>
              <a:buFont typeface="Arial"/>
              <a:buNone/>
            </a:pPr>
            <a:r>
              <a:t/>
            </a:r>
            <a:endParaRPr b="0" i="0" sz="1400" u="none" cap="none" strike="noStrike">
              <a:solidFill>
                <a:schemeClr val="dk1"/>
              </a:solidFill>
              <a:latin typeface="Arial"/>
              <a:ea typeface="Arial"/>
              <a:cs typeface="Arial"/>
              <a:sym typeface="Arial"/>
            </a:endParaRPr>
          </a:p>
        </p:txBody>
      </p:sp>
      <p:pic>
        <p:nvPicPr>
          <p:cNvPr descr="JACIE image" id="2108" name="Google Shape;2108;p234"/>
          <p:cNvPicPr preferRelativeResize="0"/>
          <p:nvPr/>
        </p:nvPicPr>
        <p:blipFill rotWithShape="1">
          <a:blip r:embed="rId3">
            <a:alphaModFix/>
          </a:blip>
          <a:srcRect b="0" l="0" r="0" t="0"/>
          <a:stretch/>
        </p:blipFill>
        <p:spPr>
          <a:xfrm>
            <a:off x="1561392" y="2036306"/>
            <a:ext cx="2616665" cy="941999"/>
          </a:xfrm>
          <a:prstGeom prst="rect">
            <a:avLst/>
          </a:prstGeom>
          <a:noFill/>
          <a:ln>
            <a:noFill/>
          </a:ln>
        </p:spPr>
      </p:pic>
      <p:pic>
        <p:nvPicPr>
          <p:cNvPr descr="Logo, company name&#10;&#10;Description automatically generated" id="2109" name="Google Shape;2109;p234"/>
          <p:cNvPicPr preferRelativeResize="0"/>
          <p:nvPr/>
        </p:nvPicPr>
        <p:blipFill rotWithShape="1">
          <a:blip r:embed="rId4">
            <a:alphaModFix/>
          </a:blip>
          <a:srcRect b="0" l="0" r="0" t="0"/>
          <a:stretch/>
        </p:blipFill>
        <p:spPr>
          <a:xfrm>
            <a:off x="1759794" y="3737610"/>
            <a:ext cx="2046857" cy="742741"/>
          </a:xfrm>
          <a:prstGeom prst="rect">
            <a:avLst/>
          </a:prstGeom>
          <a:noFill/>
          <a:ln>
            <a:noFill/>
          </a:ln>
        </p:spPr>
      </p:pic>
      <p:pic>
        <p:nvPicPr>
          <p:cNvPr id="2110" name="Google Shape;2110;p234"/>
          <p:cNvPicPr preferRelativeResize="0"/>
          <p:nvPr/>
        </p:nvPicPr>
        <p:blipFill>
          <a:blip r:embed="rId5">
            <a:alphaModFix/>
          </a:blip>
          <a:stretch>
            <a:fillRect/>
          </a:stretch>
        </p:blipFill>
        <p:spPr>
          <a:xfrm>
            <a:off x="1974450" y="5239650"/>
            <a:ext cx="8243099" cy="1200550"/>
          </a:xfrm>
          <a:prstGeom prst="rect">
            <a:avLst/>
          </a:prstGeom>
          <a:noFill/>
          <a:ln>
            <a:noFill/>
          </a:ln>
        </p:spPr>
      </p:pic>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5" name="Shape 2115"/>
        <p:cNvGrpSpPr/>
        <p:nvPr/>
      </p:nvGrpSpPr>
      <p:grpSpPr>
        <a:xfrm>
          <a:off x="0" y="0"/>
          <a:ext cx="0" cy="0"/>
          <a:chOff x="0" y="0"/>
          <a:chExt cx="0" cy="0"/>
        </a:xfrm>
      </p:grpSpPr>
      <p:pic>
        <p:nvPicPr>
          <p:cNvPr descr="Graphical user interface, application&#10;&#10;AI-generated content may be incorrect." id="2116" name="Google Shape;2116;p235"/>
          <p:cNvPicPr preferRelativeResize="0"/>
          <p:nvPr/>
        </p:nvPicPr>
        <p:blipFill rotWithShape="1">
          <a:blip r:embed="rId3">
            <a:alphaModFix/>
          </a:blip>
          <a:srcRect b="0" l="0" r="0" t="0"/>
          <a:stretch/>
        </p:blipFill>
        <p:spPr>
          <a:xfrm>
            <a:off x="0" y="3871"/>
            <a:ext cx="12192000" cy="6850257"/>
          </a:xfrm>
          <a:prstGeom prst="rect">
            <a:avLst/>
          </a:prstGeom>
          <a:noFill/>
          <a:ln>
            <a:noFill/>
          </a:ln>
        </p:spPr>
      </p:pic>
      <p:sp>
        <p:nvSpPr>
          <p:cNvPr id="2117" name="Google Shape;2117;p235"/>
          <p:cNvSpPr/>
          <p:nvPr/>
        </p:nvSpPr>
        <p:spPr>
          <a:xfrm>
            <a:off x="344557" y="1691310"/>
            <a:ext cx="8375400" cy="4749300"/>
          </a:xfrm>
          <a:prstGeom prst="roundRect">
            <a:avLst>
              <a:gd fmla="val 6891" name="adj"/>
            </a:avLst>
          </a:prstGeom>
          <a:solidFill>
            <a:schemeClr val="accent1"/>
          </a:solidFill>
          <a:ln cap="flat" cmpd="sng" w="19050">
            <a:solidFill>
              <a:srgbClr val="082836"/>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118" name="Google Shape;2118;p235"/>
          <p:cNvSpPr txBox="1"/>
          <p:nvPr>
            <p:ph idx="1" type="body"/>
          </p:nvPr>
        </p:nvSpPr>
        <p:spPr>
          <a:xfrm rot="5400000">
            <a:off x="-1503547" y="2567114"/>
            <a:ext cx="3406200" cy="2370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1100"/>
              <a:buNone/>
            </a:pPr>
            <a:r>
              <a:rPr lang="en-GB" sz="1100">
                <a:solidFill>
                  <a:schemeClr val="lt1"/>
                </a:solidFill>
                <a:latin typeface="Arial"/>
                <a:ea typeface="Arial"/>
                <a:cs typeface="Arial"/>
                <a:sym typeface="Arial"/>
              </a:rPr>
              <a:t>NASA CSDA PRGORAM</a:t>
            </a:r>
            <a:endParaRPr/>
          </a:p>
        </p:txBody>
      </p:sp>
      <p:grpSp>
        <p:nvGrpSpPr>
          <p:cNvPr id="2119" name="Google Shape;2119;p235"/>
          <p:cNvGrpSpPr/>
          <p:nvPr/>
        </p:nvGrpSpPr>
        <p:grpSpPr>
          <a:xfrm>
            <a:off x="515797" y="1890883"/>
            <a:ext cx="7925836" cy="4427956"/>
            <a:chOff x="515797" y="1890883"/>
            <a:chExt cx="7925836" cy="4427956"/>
          </a:xfrm>
        </p:grpSpPr>
        <p:pic>
          <p:nvPicPr>
            <p:cNvPr descr="Graphical user interface&#10;&#10;AI-generated content may be incorrect." id="2120" name="Google Shape;2120;p235"/>
            <p:cNvPicPr preferRelativeResize="0"/>
            <p:nvPr/>
          </p:nvPicPr>
          <p:blipFill rotWithShape="1">
            <a:blip r:embed="rId4">
              <a:alphaModFix/>
            </a:blip>
            <a:srcRect b="0" l="0" r="0" t="0"/>
            <a:stretch/>
          </p:blipFill>
          <p:spPr>
            <a:xfrm>
              <a:off x="515797" y="1890883"/>
              <a:ext cx="7581279" cy="4427956"/>
            </a:xfrm>
            <a:prstGeom prst="rect">
              <a:avLst/>
            </a:prstGeom>
            <a:noFill/>
            <a:ln>
              <a:noFill/>
            </a:ln>
          </p:spPr>
        </p:pic>
        <p:pic>
          <p:nvPicPr>
            <p:cNvPr id="2121" name="Google Shape;2121;p235"/>
            <p:cNvPicPr preferRelativeResize="0"/>
            <p:nvPr/>
          </p:nvPicPr>
          <p:blipFill rotWithShape="1">
            <a:blip r:embed="rId5">
              <a:alphaModFix/>
            </a:blip>
            <a:srcRect b="23333" l="32943" r="37247" t="9791"/>
            <a:stretch/>
          </p:blipFill>
          <p:spPr>
            <a:xfrm>
              <a:off x="5686011" y="1990845"/>
              <a:ext cx="2755622" cy="3477438"/>
            </a:xfrm>
            <a:prstGeom prst="rect">
              <a:avLst/>
            </a:prstGeom>
            <a:noFill/>
            <a:ln>
              <a:noFill/>
            </a:ln>
          </p:spPr>
        </p:pic>
      </p:gr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5" name="Shape 2125"/>
        <p:cNvGrpSpPr/>
        <p:nvPr/>
      </p:nvGrpSpPr>
      <p:grpSpPr>
        <a:xfrm>
          <a:off x="0" y="0"/>
          <a:ext cx="0" cy="0"/>
          <a:chOff x="0" y="0"/>
          <a:chExt cx="0" cy="0"/>
        </a:xfrm>
      </p:grpSpPr>
      <p:sp>
        <p:nvSpPr>
          <p:cNvPr id="2126" name="Google Shape;2126;p236"/>
          <p:cNvSpPr txBox="1"/>
          <p:nvPr>
            <p:ph type="title"/>
          </p:nvPr>
        </p:nvSpPr>
        <p:spPr>
          <a:xfrm>
            <a:off x="176050" y="175950"/>
            <a:ext cx="8783100" cy="3972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sz="7200"/>
              <a:t>ESA-OGC Satellite Tasking API</a:t>
            </a:r>
            <a:endParaRPr i="1" sz="7200"/>
          </a:p>
        </p:txBody>
      </p:sp>
      <p:sp>
        <p:nvSpPr>
          <p:cNvPr id="2127" name="Google Shape;2127;p236"/>
          <p:cNvSpPr txBox="1"/>
          <p:nvPr/>
        </p:nvSpPr>
        <p:spPr>
          <a:xfrm>
            <a:off x="7288200" y="4875575"/>
            <a:ext cx="4903800" cy="1844100"/>
          </a:xfrm>
          <a:prstGeom prst="rect">
            <a:avLst/>
          </a:prstGeom>
          <a:noFill/>
          <a:ln>
            <a:noFill/>
          </a:ln>
        </p:spPr>
        <p:txBody>
          <a:bodyPr anchorCtr="0" anchor="t" bIns="91425" lIns="91425" spcFirstLastPara="1" rIns="91425" wrap="square" tIns="91425">
            <a:spAutoFit/>
          </a:bodyPr>
          <a:lstStyle/>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Ingo Simonis</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EO Data Collaboration Forum</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Washington DC, USA</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8 September, 2026</a:t>
            </a:r>
            <a:endParaRPr/>
          </a:p>
        </p:txBody>
      </p:sp>
      <p:pic>
        <p:nvPicPr>
          <p:cNvPr id="2128" name="Google Shape;2128;p236" title="Screenshot 2026-09-04 at 4.55.53 PM.png"/>
          <p:cNvPicPr preferRelativeResize="0"/>
          <p:nvPr/>
        </p:nvPicPr>
        <p:blipFill>
          <a:blip r:embed="rId3">
            <a:alphaModFix/>
          </a:blip>
          <a:stretch>
            <a:fillRect/>
          </a:stretch>
        </p:blipFill>
        <p:spPr>
          <a:xfrm>
            <a:off x="0" y="0"/>
            <a:ext cx="12192000" cy="6840132"/>
          </a:xfrm>
          <a:prstGeom prst="rect">
            <a:avLst/>
          </a:prstGeom>
          <a:noFill/>
          <a:ln>
            <a:noFill/>
          </a:ln>
        </p:spPr>
      </p:pic>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2" name="Shape 2132"/>
        <p:cNvGrpSpPr/>
        <p:nvPr/>
      </p:nvGrpSpPr>
      <p:grpSpPr>
        <a:xfrm>
          <a:off x="0" y="0"/>
          <a:ext cx="0" cy="0"/>
          <a:chOff x="0" y="0"/>
          <a:chExt cx="0" cy="0"/>
        </a:xfrm>
      </p:grpSpPr>
      <p:sp>
        <p:nvSpPr>
          <p:cNvPr id="2133" name="Google Shape;2133;p237"/>
          <p:cNvSpPr txBox="1"/>
          <p:nvPr>
            <p:ph type="title"/>
          </p:nvPr>
        </p:nvSpPr>
        <p:spPr>
          <a:xfrm>
            <a:off x="558800" y="329487"/>
            <a:ext cx="7858800" cy="863700"/>
          </a:xfrm>
          <a:prstGeom prst="rect">
            <a:avLst/>
          </a:prstGeom>
          <a:noFill/>
          <a:ln>
            <a:noFill/>
          </a:ln>
        </p:spPr>
        <p:txBody>
          <a:bodyPr anchorCtr="0" anchor="t" bIns="30475" lIns="60950" spcFirstLastPara="1" rIns="60950" wrap="square" tIns="30475">
            <a:noAutofit/>
          </a:bodyPr>
          <a:lstStyle/>
          <a:p>
            <a:pPr indent="0" lvl="0" marL="0" rtl="0" algn="l">
              <a:lnSpc>
                <a:spcPct val="104444"/>
              </a:lnSpc>
              <a:spcBef>
                <a:spcPts val="0"/>
              </a:spcBef>
              <a:spcAft>
                <a:spcPts val="0"/>
              </a:spcAft>
              <a:buClr>
                <a:srgbClr val="263BD3"/>
              </a:buClr>
              <a:buSzPts val="3000"/>
              <a:buFont typeface="Arial"/>
              <a:buNone/>
            </a:pPr>
            <a:r>
              <a:rPr lang="en-GB">
                <a:solidFill>
                  <a:schemeClr val="lt1"/>
                </a:solidFill>
                <a:latin typeface="Arial"/>
                <a:ea typeface="Arial"/>
                <a:cs typeface="Arial"/>
                <a:sym typeface="Arial"/>
              </a:rPr>
              <a:t>The Integration Bottleneck</a:t>
            </a:r>
            <a:endParaRPr>
              <a:solidFill>
                <a:schemeClr val="lt1"/>
              </a:solidFill>
              <a:latin typeface="Arial"/>
              <a:ea typeface="Arial"/>
              <a:cs typeface="Arial"/>
              <a:sym typeface="Arial"/>
            </a:endParaRPr>
          </a:p>
        </p:txBody>
      </p:sp>
      <p:sp>
        <p:nvSpPr>
          <p:cNvPr id="2134" name="Google Shape;2134;p237"/>
          <p:cNvSpPr txBox="1"/>
          <p:nvPr>
            <p:ph idx="1" type="body"/>
          </p:nvPr>
        </p:nvSpPr>
        <p:spPr>
          <a:xfrm>
            <a:off x="558801" y="1599487"/>
            <a:ext cx="4049100" cy="4352400"/>
          </a:xfrm>
          <a:prstGeom prst="rect">
            <a:avLst/>
          </a:prstGeom>
          <a:noFill/>
          <a:ln>
            <a:noFill/>
          </a:ln>
        </p:spPr>
        <p:txBody>
          <a:bodyPr anchorCtr="0" anchor="t" bIns="30475" lIns="60950" spcFirstLastPara="1" rIns="60950" wrap="square" tIns="30475">
            <a:noAutofit/>
          </a:bodyPr>
          <a:lstStyle/>
          <a:p>
            <a:pPr indent="0" lvl="0" marL="0" rtl="0" algn="l">
              <a:spcBef>
                <a:spcPts val="0"/>
              </a:spcBef>
              <a:spcAft>
                <a:spcPts val="0"/>
              </a:spcAft>
              <a:buClr>
                <a:schemeClr val="dk1"/>
              </a:buClr>
              <a:buSzPts val="2100"/>
              <a:buNone/>
            </a:pPr>
            <a:r>
              <a:rPr b="1" lang="en-GB" sz="2100">
                <a:latin typeface="Arial"/>
                <a:ea typeface="Arial"/>
                <a:cs typeface="Arial"/>
                <a:sym typeface="Arial"/>
              </a:rPr>
              <a:t>Compromised Sovereignty</a:t>
            </a:r>
            <a:r>
              <a:rPr lang="en-GB" sz="2100">
                <a:latin typeface="Arial"/>
                <a:ea typeface="Arial"/>
                <a:cs typeface="Arial"/>
                <a:sym typeface="Arial"/>
              </a:rPr>
              <a:t>: Operators are forced to flatten their unique capabilities into uber-complex, monolithic schemas, just to connect</a:t>
            </a:r>
            <a:endParaRPr/>
          </a:p>
          <a:p>
            <a:pPr indent="0" lvl="0" marL="0" rtl="0" algn="l">
              <a:spcBef>
                <a:spcPts val="400"/>
              </a:spcBef>
              <a:spcAft>
                <a:spcPts val="0"/>
              </a:spcAft>
              <a:buClr>
                <a:schemeClr val="dk1"/>
              </a:buClr>
              <a:buSzPts val="2100"/>
              <a:buNone/>
            </a:pPr>
            <a:r>
              <a:t/>
            </a:r>
            <a:endParaRPr sz="2100">
              <a:latin typeface="Arial"/>
              <a:ea typeface="Arial"/>
              <a:cs typeface="Arial"/>
              <a:sym typeface="Arial"/>
            </a:endParaRPr>
          </a:p>
          <a:p>
            <a:pPr indent="0" lvl="0" marL="0" rtl="0" algn="l">
              <a:spcBef>
                <a:spcPts val="400"/>
              </a:spcBef>
              <a:spcAft>
                <a:spcPts val="0"/>
              </a:spcAft>
              <a:buClr>
                <a:schemeClr val="dk1"/>
              </a:buClr>
              <a:buSzPts val="2100"/>
              <a:buNone/>
            </a:pPr>
            <a:r>
              <a:rPr b="1" lang="en-GB" sz="2100">
                <a:latin typeface="Arial"/>
                <a:ea typeface="Arial"/>
                <a:cs typeface="Arial"/>
                <a:sym typeface="Arial"/>
              </a:rPr>
              <a:t>Contextual Mismatch</a:t>
            </a:r>
            <a:r>
              <a:rPr lang="en-GB" sz="2100">
                <a:latin typeface="Arial"/>
                <a:ea typeface="Arial"/>
                <a:cs typeface="Arial"/>
                <a:sym typeface="Arial"/>
              </a:rPr>
              <a:t>: Data is exchanged; meaning is lost</a:t>
            </a:r>
            <a:endParaRPr/>
          </a:p>
          <a:p>
            <a:pPr indent="0" lvl="0" marL="0" rtl="0" algn="l">
              <a:spcBef>
                <a:spcPts val="400"/>
              </a:spcBef>
              <a:spcAft>
                <a:spcPts val="0"/>
              </a:spcAft>
              <a:buClr>
                <a:schemeClr val="dk1"/>
              </a:buClr>
              <a:buSzPts val="2100"/>
              <a:buNone/>
            </a:pPr>
            <a:r>
              <a:t/>
            </a:r>
            <a:endParaRPr sz="2100">
              <a:latin typeface="Arial"/>
              <a:ea typeface="Arial"/>
              <a:cs typeface="Arial"/>
              <a:sym typeface="Arial"/>
            </a:endParaRPr>
          </a:p>
          <a:p>
            <a:pPr indent="0" lvl="0" marL="0" rtl="0" algn="l">
              <a:spcBef>
                <a:spcPts val="400"/>
              </a:spcBef>
              <a:spcAft>
                <a:spcPts val="0"/>
              </a:spcAft>
              <a:buClr>
                <a:schemeClr val="dk1"/>
              </a:buClr>
              <a:buSzPts val="2100"/>
              <a:buNone/>
            </a:pPr>
            <a:r>
              <a:rPr b="1" lang="en-GB" sz="2100">
                <a:latin typeface="Arial"/>
                <a:ea typeface="Arial"/>
                <a:cs typeface="Arial"/>
                <a:sym typeface="Arial"/>
              </a:rPr>
              <a:t>Slow Scaling</a:t>
            </a:r>
            <a:r>
              <a:rPr lang="en-GB" sz="2100">
                <a:latin typeface="Arial"/>
                <a:ea typeface="Arial"/>
                <a:cs typeface="Arial"/>
                <a:sym typeface="Arial"/>
              </a:rPr>
              <a:t>: Adding the next provider takes months of custom engineering instead of days</a:t>
            </a:r>
            <a:endParaRPr/>
          </a:p>
        </p:txBody>
      </p:sp>
      <p:pic>
        <p:nvPicPr>
          <p:cNvPr id="2135" name="Google Shape;2135;p237"/>
          <p:cNvPicPr preferRelativeResize="0"/>
          <p:nvPr/>
        </p:nvPicPr>
        <p:blipFill rotWithShape="1">
          <a:blip r:embed="rId3">
            <a:alphaModFix/>
          </a:blip>
          <a:srcRect b="32816" l="27486" r="26031" t="7970"/>
          <a:stretch/>
        </p:blipFill>
        <p:spPr>
          <a:xfrm>
            <a:off x="5372618" y="1629471"/>
            <a:ext cx="6090100" cy="4327313"/>
          </a:xfrm>
          <a:prstGeom prst="rect">
            <a:avLst/>
          </a:prstGeom>
          <a:noFill/>
          <a:ln>
            <a:noFill/>
          </a:ln>
        </p:spPr>
      </p:pic>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9" name="Shape 2139"/>
        <p:cNvGrpSpPr/>
        <p:nvPr/>
      </p:nvGrpSpPr>
      <p:grpSpPr>
        <a:xfrm>
          <a:off x="0" y="0"/>
          <a:ext cx="0" cy="0"/>
          <a:chOff x="0" y="0"/>
          <a:chExt cx="0" cy="0"/>
        </a:xfrm>
      </p:grpSpPr>
      <p:sp>
        <p:nvSpPr>
          <p:cNvPr id="2140" name="Google Shape;2140;p238"/>
          <p:cNvSpPr txBox="1"/>
          <p:nvPr>
            <p:ph type="title"/>
          </p:nvPr>
        </p:nvSpPr>
        <p:spPr>
          <a:xfrm>
            <a:off x="558800" y="329097"/>
            <a:ext cx="7858800" cy="863700"/>
          </a:xfrm>
          <a:prstGeom prst="rect">
            <a:avLst/>
          </a:prstGeom>
          <a:noFill/>
          <a:ln>
            <a:noFill/>
          </a:ln>
        </p:spPr>
        <p:txBody>
          <a:bodyPr anchorCtr="0" anchor="t" bIns="30475" lIns="60950" spcFirstLastPara="1" rIns="60950" wrap="square" tIns="30475">
            <a:noAutofit/>
          </a:bodyPr>
          <a:lstStyle/>
          <a:p>
            <a:pPr indent="0" lvl="0" marL="0" rtl="0" algn="l">
              <a:lnSpc>
                <a:spcPct val="104444"/>
              </a:lnSpc>
              <a:spcBef>
                <a:spcPts val="0"/>
              </a:spcBef>
              <a:spcAft>
                <a:spcPts val="0"/>
              </a:spcAft>
              <a:buClr>
                <a:srgbClr val="263BD3"/>
              </a:buClr>
              <a:buSzPts val="3000"/>
              <a:buFont typeface="Arial"/>
              <a:buNone/>
            </a:pPr>
            <a:r>
              <a:rPr lang="en-GB">
                <a:solidFill>
                  <a:schemeClr val="lt1"/>
                </a:solidFill>
                <a:latin typeface="Arial"/>
                <a:ea typeface="Arial"/>
                <a:cs typeface="Arial"/>
                <a:sym typeface="Arial"/>
              </a:rPr>
              <a:t>Federation Without Assimilation</a:t>
            </a:r>
            <a:endParaRPr>
              <a:solidFill>
                <a:schemeClr val="lt1"/>
              </a:solidFill>
            </a:endParaRPr>
          </a:p>
        </p:txBody>
      </p:sp>
      <p:sp>
        <p:nvSpPr>
          <p:cNvPr id="2141" name="Google Shape;2141;p238"/>
          <p:cNvSpPr txBox="1"/>
          <p:nvPr>
            <p:ph idx="1" type="body"/>
          </p:nvPr>
        </p:nvSpPr>
        <p:spPr>
          <a:xfrm>
            <a:off x="558800" y="1548297"/>
            <a:ext cx="5105100" cy="4013100"/>
          </a:xfrm>
          <a:prstGeom prst="rect">
            <a:avLst/>
          </a:prstGeom>
          <a:noFill/>
          <a:ln>
            <a:noFill/>
          </a:ln>
        </p:spPr>
        <p:txBody>
          <a:bodyPr anchorCtr="0" anchor="t" bIns="30475" lIns="60950" spcFirstLastPara="1" rIns="60950" wrap="square" tIns="30475">
            <a:noAutofit/>
          </a:bodyPr>
          <a:lstStyle/>
          <a:p>
            <a:pPr indent="-222250" lvl="0" marL="228600" rtl="0" algn="l">
              <a:spcBef>
                <a:spcPts val="0"/>
              </a:spcBef>
              <a:spcAft>
                <a:spcPts val="0"/>
              </a:spcAft>
              <a:buClr>
                <a:schemeClr val="dk1"/>
              </a:buClr>
              <a:buSzPts val="2100"/>
              <a:buFont typeface="Arial"/>
              <a:buChar char="•"/>
            </a:pPr>
            <a:r>
              <a:rPr lang="en-GB" sz="2100"/>
              <a:t>A radar mission and an optical mission will always need different parameters</a:t>
            </a:r>
            <a:endParaRPr/>
          </a:p>
          <a:p>
            <a:pPr indent="-222250" lvl="0" marL="228600" rtl="0" algn="l">
              <a:spcBef>
                <a:spcPts val="400"/>
              </a:spcBef>
              <a:spcAft>
                <a:spcPts val="0"/>
              </a:spcAft>
              <a:buClr>
                <a:schemeClr val="dk1"/>
              </a:buClr>
              <a:buSzPts val="2100"/>
              <a:buFont typeface="Arial"/>
              <a:buChar char="•"/>
            </a:pPr>
            <a:r>
              <a:rPr lang="en-GB" sz="2100"/>
              <a:t>We do not branch inside one massive, rigid block. We define a common base.</a:t>
            </a:r>
            <a:endParaRPr/>
          </a:p>
          <a:p>
            <a:pPr indent="-222250" lvl="0" marL="228600" rtl="0" algn="l">
              <a:spcBef>
                <a:spcPts val="400"/>
              </a:spcBef>
              <a:spcAft>
                <a:spcPts val="0"/>
              </a:spcAft>
              <a:buClr>
                <a:schemeClr val="dk1"/>
              </a:buClr>
              <a:buSzPts val="2100"/>
              <a:buFont typeface="Arial"/>
              <a:buChar char="•"/>
            </a:pPr>
            <a:r>
              <a:rPr lang="en-GB" sz="2100"/>
              <a:t>Providers simply declare their deltas (small profiles)</a:t>
            </a:r>
            <a:endParaRPr/>
          </a:p>
          <a:p>
            <a:pPr indent="-222250" lvl="0" marL="228600" rtl="0" algn="l">
              <a:spcBef>
                <a:spcPts val="400"/>
              </a:spcBef>
              <a:spcAft>
                <a:spcPts val="0"/>
              </a:spcAft>
              <a:buClr>
                <a:schemeClr val="dk1"/>
              </a:buClr>
              <a:buSzPts val="2100"/>
              <a:buFont typeface="Arial"/>
              <a:buChar char="•"/>
            </a:pPr>
            <a:r>
              <a:rPr lang="en-GB" sz="2100"/>
              <a:t>Differences are explicit, testable, preserved, not flattened away</a:t>
            </a:r>
            <a:endParaRPr/>
          </a:p>
          <a:p>
            <a:pPr indent="-101600" lvl="0" marL="228600" rtl="0" algn="l">
              <a:spcBef>
                <a:spcPts val="400"/>
              </a:spcBef>
              <a:spcAft>
                <a:spcPts val="0"/>
              </a:spcAft>
              <a:buClr>
                <a:schemeClr val="dk1"/>
              </a:buClr>
              <a:buSzPts val="2000"/>
              <a:buFont typeface="Arial"/>
              <a:buNone/>
            </a:pPr>
            <a:r>
              <a:t/>
            </a:r>
            <a:endParaRPr/>
          </a:p>
        </p:txBody>
      </p:sp>
      <p:pic>
        <p:nvPicPr>
          <p:cNvPr id="2142" name="Google Shape;2142;p238"/>
          <p:cNvPicPr preferRelativeResize="0"/>
          <p:nvPr/>
        </p:nvPicPr>
        <p:blipFill rotWithShape="1">
          <a:blip r:embed="rId3">
            <a:alphaModFix/>
          </a:blip>
          <a:srcRect b="8418" l="51375" r="4771" t="25194"/>
          <a:stretch/>
        </p:blipFill>
        <p:spPr>
          <a:xfrm>
            <a:off x="6336027" y="1548296"/>
            <a:ext cx="5297026" cy="4472991"/>
          </a:xfrm>
          <a:prstGeom prst="rect">
            <a:avLst/>
          </a:prstGeom>
          <a:noFill/>
          <a:ln>
            <a:noFill/>
          </a:ln>
        </p:spPr>
      </p:pic>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6" name="Shape 2146"/>
        <p:cNvGrpSpPr/>
        <p:nvPr/>
      </p:nvGrpSpPr>
      <p:grpSpPr>
        <a:xfrm>
          <a:off x="0" y="0"/>
          <a:ext cx="0" cy="0"/>
          <a:chOff x="0" y="0"/>
          <a:chExt cx="0" cy="0"/>
        </a:xfrm>
      </p:grpSpPr>
      <p:sp>
        <p:nvSpPr>
          <p:cNvPr id="2147" name="Google Shape;2147;p239"/>
          <p:cNvSpPr txBox="1"/>
          <p:nvPr>
            <p:ph type="title"/>
          </p:nvPr>
        </p:nvSpPr>
        <p:spPr>
          <a:xfrm>
            <a:off x="558800" y="329097"/>
            <a:ext cx="7858800" cy="863700"/>
          </a:xfrm>
          <a:prstGeom prst="rect">
            <a:avLst/>
          </a:prstGeom>
          <a:noFill/>
          <a:ln>
            <a:noFill/>
          </a:ln>
        </p:spPr>
        <p:txBody>
          <a:bodyPr anchorCtr="0" anchor="t" bIns="30475" lIns="60950" spcFirstLastPara="1" rIns="60950" wrap="square" tIns="30475">
            <a:noAutofit/>
          </a:bodyPr>
          <a:lstStyle/>
          <a:p>
            <a:pPr indent="0" lvl="0" marL="0" rtl="0" algn="l">
              <a:lnSpc>
                <a:spcPct val="104444"/>
              </a:lnSpc>
              <a:spcBef>
                <a:spcPts val="0"/>
              </a:spcBef>
              <a:spcAft>
                <a:spcPts val="0"/>
              </a:spcAft>
              <a:buClr>
                <a:srgbClr val="263BD3"/>
              </a:buClr>
              <a:buSzPts val="3000"/>
              <a:buFont typeface="Arial"/>
              <a:buNone/>
            </a:pPr>
            <a:r>
              <a:rPr lang="en-GB">
                <a:solidFill>
                  <a:schemeClr val="lt1"/>
                </a:solidFill>
                <a:latin typeface="Arial"/>
                <a:ea typeface="Arial"/>
                <a:cs typeface="Arial"/>
                <a:sym typeface="Arial"/>
              </a:rPr>
              <a:t>I need the Blue Band</a:t>
            </a:r>
            <a:endParaRPr>
              <a:solidFill>
                <a:schemeClr val="lt1"/>
              </a:solidFill>
            </a:endParaRPr>
          </a:p>
        </p:txBody>
      </p:sp>
      <p:pic>
        <p:nvPicPr>
          <p:cNvPr id="2148" name="Google Shape;2148;p239"/>
          <p:cNvPicPr preferRelativeResize="0"/>
          <p:nvPr/>
        </p:nvPicPr>
        <p:blipFill rotWithShape="1">
          <a:blip r:embed="rId3">
            <a:alphaModFix/>
          </a:blip>
          <a:srcRect b="0" l="0" r="0" t="0"/>
          <a:stretch/>
        </p:blipFill>
        <p:spPr>
          <a:xfrm>
            <a:off x="239349" y="1208077"/>
            <a:ext cx="11623188" cy="4441844"/>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2" name="Shape 2152"/>
        <p:cNvGrpSpPr/>
        <p:nvPr/>
      </p:nvGrpSpPr>
      <p:grpSpPr>
        <a:xfrm>
          <a:off x="0" y="0"/>
          <a:ext cx="0" cy="0"/>
          <a:chOff x="0" y="0"/>
          <a:chExt cx="0" cy="0"/>
        </a:xfrm>
      </p:grpSpPr>
      <p:sp>
        <p:nvSpPr>
          <p:cNvPr id="2153" name="Google Shape;2153;p240"/>
          <p:cNvSpPr txBox="1"/>
          <p:nvPr>
            <p:ph type="title"/>
          </p:nvPr>
        </p:nvSpPr>
        <p:spPr>
          <a:xfrm>
            <a:off x="558800" y="329097"/>
            <a:ext cx="7858800" cy="863700"/>
          </a:xfrm>
          <a:prstGeom prst="rect">
            <a:avLst/>
          </a:prstGeom>
          <a:noFill/>
          <a:ln>
            <a:noFill/>
          </a:ln>
        </p:spPr>
        <p:txBody>
          <a:bodyPr anchorCtr="0" anchor="t" bIns="30475" lIns="60950" spcFirstLastPara="1" rIns="60950" wrap="square" tIns="30475">
            <a:noAutofit/>
          </a:bodyPr>
          <a:lstStyle/>
          <a:p>
            <a:pPr indent="0" lvl="0" marL="0" rtl="0" algn="l">
              <a:lnSpc>
                <a:spcPct val="104444"/>
              </a:lnSpc>
              <a:spcBef>
                <a:spcPts val="0"/>
              </a:spcBef>
              <a:spcAft>
                <a:spcPts val="0"/>
              </a:spcAft>
              <a:buClr>
                <a:srgbClr val="263BD3"/>
              </a:buClr>
              <a:buSzPts val="3000"/>
              <a:buFont typeface="Arial"/>
              <a:buNone/>
            </a:pPr>
            <a:r>
              <a:rPr lang="en-GB">
                <a:solidFill>
                  <a:schemeClr val="lt1"/>
                </a:solidFill>
                <a:latin typeface="Arial"/>
                <a:ea typeface="Arial"/>
                <a:cs typeface="Arial"/>
                <a:sym typeface="Arial"/>
              </a:rPr>
              <a:t>Physical Acquisition Mode Names</a:t>
            </a:r>
            <a:endParaRPr>
              <a:solidFill>
                <a:schemeClr val="lt1"/>
              </a:solidFill>
            </a:endParaRPr>
          </a:p>
        </p:txBody>
      </p:sp>
      <p:pic>
        <p:nvPicPr>
          <p:cNvPr id="2154" name="Google Shape;2154;p240"/>
          <p:cNvPicPr preferRelativeResize="0"/>
          <p:nvPr/>
        </p:nvPicPr>
        <p:blipFill rotWithShape="1">
          <a:blip r:embed="rId3">
            <a:alphaModFix/>
          </a:blip>
          <a:srcRect b="0" l="0" r="0" t="0"/>
          <a:stretch/>
        </p:blipFill>
        <p:spPr>
          <a:xfrm>
            <a:off x="709247" y="1192697"/>
            <a:ext cx="10773507" cy="4320481"/>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8" name="Shape 2158"/>
        <p:cNvGrpSpPr/>
        <p:nvPr/>
      </p:nvGrpSpPr>
      <p:grpSpPr>
        <a:xfrm>
          <a:off x="0" y="0"/>
          <a:ext cx="0" cy="0"/>
          <a:chOff x="0" y="0"/>
          <a:chExt cx="0" cy="0"/>
        </a:xfrm>
      </p:grpSpPr>
      <p:sp>
        <p:nvSpPr>
          <p:cNvPr id="2159" name="Google Shape;2159;p241"/>
          <p:cNvSpPr txBox="1"/>
          <p:nvPr>
            <p:ph type="title"/>
          </p:nvPr>
        </p:nvSpPr>
        <p:spPr>
          <a:xfrm>
            <a:off x="558800" y="329097"/>
            <a:ext cx="7858800" cy="863700"/>
          </a:xfrm>
          <a:prstGeom prst="rect">
            <a:avLst/>
          </a:prstGeom>
          <a:noFill/>
          <a:ln>
            <a:noFill/>
          </a:ln>
        </p:spPr>
        <p:txBody>
          <a:bodyPr anchorCtr="0" anchor="t" bIns="30475" lIns="60950" spcFirstLastPara="1" rIns="60950" wrap="square" tIns="30475">
            <a:noAutofit/>
          </a:bodyPr>
          <a:lstStyle/>
          <a:p>
            <a:pPr indent="0" lvl="0" marL="0" rtl="0" algn="l">
              <a:lnSpc>
                <a:spcPct val="104444"/>
              </a:lnSpc>
              <a:spcBef>
                <a:spcPts val="0"/>
              </a:spcBef>
              <a:spcAft>
                <a:spcPts val="0"/>
              </a:spcAft>
              <a:buClr>
                <a:srgbClr val="263BD3"/>
              </a:buClr>
              <a:buSzPts val="3000"/>
              <a:buFont typeface="Arial"/>
              <a:buNone/>
            </a:pPr>
            <a:r>
              <a:rPr lang="en-GB">
                <a:solidFill>
                  <a:schemeClr val="lt1"/>
                </a:solidFill>
              </a:rPr>
              <a:t>The Solution: OGC Building Blocks</a:t>
            </a:r>
            <a:endParaRPr>
              <a:solidFill>
                <a:schemeClr val="lt1"/>
              </a:solidFill>
            </a:endParaRPr>
          </a:p>
        </p:txBody>
      </p:sp>
      <p:pic>
        <p:nvPicPr>
          <p:cNvPr id="2160" name="Google Shape;2160;p241"/>
          <p:cNvPicPr preferRelativeResize="0"/>
          <p:nvPr/>
        </p:nvPicPr>
        <p:blipFill rotWithShape="1">
          <a:blip r:embed="rId3">
            <a:alphaModFix/>
          </a:blip>
          <a:srcRect b="30634" l="23920" r="22926" t="20132"/>
          <a:stretch/>
        </p:blipFill>
        <p:spPr>
          <a:xfrm>
            <a:off x="2303579" y="1192697"/>
            <a:ext cx="5760641" cy="2976330"/>
          </a:xfrm>
          <a:prstGeom prst="rect">
            <a:avLst/>
          </a:prstGeom>
          <a:noFill/>
          <a:ln>
            <a:noFill/>
          </a:ln>
        </p:spPr>
      </p:pic>
      <p:sp>
        <p:nvSpPr>
          <p:cNvPr id="2161" name="Google Shape;2161;p241"/>
          <p:cNvSpPr txBox="1"/>
          <p:nvPr/>
        </p:nvSpPr>
        <p:spPr>
          <a:xfrm>
            <a:off x="1486091" y="4947158"/>
            <a:ext cx="9219900" cy="1308300"/>
          </a:xfrm>
          <a:prstGeom prst="rect">
            <a:avLst/>
          </a:prstGeom>
          <a:noFill/>
          <a:ln>
            <a:noFill/>
          </a:ln>
        </p:spPr>
        <p:txBody>
          <a:bodyPr anchorCtr="0" anchor="t" bIns="30475" lIns="60950" spcFirstLastPara="1" rIns="60950" wrap="square" tIns="30475">
            <a:spAutoFit/>
          </a:bodyPr>
          <a:lstStyle/>
          <a:p>
            <a:pPr indent="0" lvl="0" marL="0" marR="0" rtl="0" algn="ctr">
              <a:spcBef>
                <a:spcPts val="0"/>
              </a:spcBef>
              <a:spcAft>
                <a:spcPts val="0"/>
              </a:spcAft>
              <a:buNone/>
            </a:pPr>
            <a:r>
              <a:rPr b="0" i="0" lang="en-GB" sz="2700" u="none" cap="none" strike="noStrike">
                <a:solidFill>
                  <a:schemeClr val="dk1"/>
                </a:solidFill>
                <a:latin typeface="Arial"/>
                <a:ea typeface="Arial"/>
                <a:cs typeface="Arial"/>
                <a:sym typeface="Arial"/>
              </a:rPr>
              <a:t>A building block is a small, self-contained unit. It does not contain the entire manual, but only a clear rule that both people and machines can understand.</a:t>
            </a:r>
            <a:endParaRPr sz="900"/>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5" name="Shape 2165"/>
        <p:cNvGrpSpPr/>
        <p:nvPr/>
      </p:nvGrpSpPr>
      <p:grpSpPr>
        <a:xfrm>
          <a:off x="0" y="0"/>
          <a:ext cx="0" cy="0"/>
          <a:chOff x="0" y="0"/>
          <a:chExt cx="0" cy="0"/>
        </a:xfrm>
      </p:grpSpPr>
      <p:sp>
        <p:nvSpPr>
          <p:cNvPr id="2166" name="Google Shape;2166;p242"/>
          <p:cNvSpPr txBox="1"/>
          <p:nvPr>
            <p:ph type="title"/>
          </p:nvPr>
        </p:nvSpPr>
        <p:spPr>
          <a:xfrm>
            <a:off x="558800" y="329097"/>
            <a:ext cx="7858800" cy="863700"/>
          </a:xfrm>
          <a:prstGeom prst="rect">
            <a:avLst/>
          </a:prstGeom>
          <a:noFill/>
          <a:ln>
            <a:noFill/>
          </a:ln>
        </p:spPr>
        <p:txBody>
          <a:bodyPr anchorCtr="0" anchor="t" bIns="30475" lIns="60950" spcFirstLastPara="1" rIns="60950" wrap="square" tIns="30475">
            <a:noAutofit/>
          </a:bodyPr>
          <a:lstStyle/>
          <a:p>
            <a:pPr indent="0" lvl="0" marL="0" rtl="0" algn="l">
              <a:lnSpc>
                <a:spcPct val="104444"/>
              </a:lnSpc>
              <a:spcBef>
                <a:spcPts val="0"/>
              </a:spcBef>
              <a:spcAft>
                <a:spcPts val="0"/>
              </a:spcAft>
              <a:buClr>
                <a:srgbClr val="263BD3"/>
              </a:buClr>
              <a:buSzPts val="3000"/>
              <a:buFont typeface="Arial"/>
              <a:buNone/>
            </a:pPr>
            <a:r>
              <a:rPr lang="en-GB">
                <a:solidFill>
                  <a:schemeClr val="lt1"/>
                </a:solidFill>
              </a:rPr>
              <a:t>The Anatomy of an OGC Building Blocks</a:t>
            </a:r>
            <a:endParaRPr>
              <a:solidFill>
                <a:schemeClr val="lt1"/>
              </a:solidFill>
            </a:endParaRPr>
          </a:p>
        </p:txBody>
      </p:sp>
      <p:sp>
        <p:nvSpPr>
          <p:cNvPr id="2167" name="Google Shape;2167;p242"/>
          <p:cNvSpPr txBox="1"/>
          <p:nvPr/>
        </p:nvSpPr>
        <p:spPr>
          <a:xfrm>
            <a:off x="1487488" y="4094782"/>
            <a:ext cx="2305500" cy="1723800"/>
          </a:xfrm>
          <a:prstGeom prst="rect">
            <a:avLst/>
          </a:prstGeom>
          <a:noFill/>
          <a:ln>
            <a:noFill/>
          </a:ln>
        </p:spPr>
        <p:txBody>
          <a:bodyPr anchorCtr="0" anchor="t" bIns="30475" lIns="60950" spcFirstLastPara="1" rIns="60950" wrap="square" tIns="30475">
            <a:spAutoFit/>
          </a:bodyPr>
          <a:lstStyle/>
          <a:p>
            <a:pPr indent="0" lvl="0" marL="0" marR="0" rtl="0" algn="ctr">
              <a:spcBef>
                <a:spcPts val="0"/>
              </a:spcBef>
              <a:spcAft>
                <a:spcPts val="0"/>
              </a:spcAft>
              <a:buNone/>
            </a:pPr>
            <a:r>
              <a:rPr b="1" i="0" lang="en-GB" sz="2700" u="none" cap="none" strike="noStrike">
                <a:solidFill>
                  <a:schemeClr val="dk1"/>
                </a:solidFill>
                <a:latin typeface="Arial"/>
                <a:ea typeface="Arial"/>
                <a:cs typeface="Arial"/>
                <a:sym typeface="Arial"/>
              </a:rPr>
              <a:t>The Structure</a:t>
            </a:r>
            <a:endParaRPr sz="900"/>
          </a:p>
          <a:p>
            <a:pPr indent="0" lvl="0" marL="0" marR="0" rtl="0" algn="ctr">
              <a:spcBef>
                <a:spcPts val="0"/>
              </a:spcBef>
              <a:spcAft>
                <a:spcPts val="0"/>
              </a:spcAft>
              <a:buNone/>
            </a:pPr>
            <a:r>
              <a:rPr b="0" i="0" lang="en-GB" sz="2700" u="none" cap="none" strike="noStrike">
                <a:solidFill>
                  <a:schemeClr val="dk1"/>
                </a:solidFill>
                <a:latin typeface="Arial"/>
                <a:ea typeface="Arial"/>
                <a:cs typeface="Arial"/>
                <a:sym typeface="Arial"/>
              </a:rPr>
              <a:t>How does the data look?</a:t>
            </a:r>
            <a:endParaRPr sz="900"/>
          </a:p>
        </p:txBody>
      </p:sp>
      <p:pic>
        <p:nvPicPr>
          <p:cNvPr id="2168" name="Google Shape;2168;p242"/>
          <p:cNvPicPr preferRelativeResize="0"/>
          <p:nvPr/>
        </p:nvPicPr>
        <p:blipFill rotWithShape="1">
          <a:blip r:embed="rId3">
            <a:alphaModFix/>
          </a:blip>
          <a:srcRect b="32996" l="10628" r="10526" t="30476"/>
          <a:stretch/>
        </p:blipFill>
        <p:spPr>
          <a:xfrm>
            <a:off x="901466" y="1192697"/>
            <a:ext cx="10389068" cy="2684815"/>
          </a:xfrm>
          <a:prstGeom prst="rect">
            <a:avLst/>
          </a:prstGeom>
          <a:noFill/>
          <a:ln>
            <a:noFill/>
          </a:ln>
        </p:spPr>
      </p:pic>
      <p:sp>
        <p:nvSpPr>
          <p:cNvPr id="2169" name="Google Shape;2169;p242"/>
          <p:cNvSpPr txBox="1"/>
          <p:nvPr/>
        </p:nvSpPr>
        <p:spPr>
          <a:xfrm>
            <a:off x="4775504" y="4094782"/>
            <a:ext cx="2640900" cy="1308300"/>
          </a:xfrm>
          <a:prstGeom prst="rect">
            <a:avLst/>
          </a:prstGeom>
          <a:noFill/>
          <a:ln>
            <a:noFill/>
          </a:ln>
        </p:spPr>
        <p:txBody>
          <a:bodyPr anchorCtr="0" anchor="t" bIns="30475" lIns="60950" spcFirstLastPara="1" rIns="60950" wrap="square" tIns="30475">
            <a:spAutoFit/>
          </a:bodyPr>
          <a:lstStyle/>
          <a:p>
            <a:pPr indent="0" lvl="0" marL="0" marR="0" rtl="0" algn="ctr">
              <a:spcBef>
                <a:spcPts val="0"/>
              </a:spcBef>
              <a:spcAft>
                <a:spcPts val="0"/>
              </a:spcAft>
              <a:buNone/>
            </a:pPr>
            <a:r>
              <a:rPr b="1" i="0" lang="en-GB" sz="2700" u="none" cap="none" strike="noStrike">
                <a:solidFill>
                  <a:schemeClr val="dk1"/>
                </a:solidFill>
                <a:latin typeface="Arial"/>
                <a:ea typeface="Arial"/>
                <a:cs typeface="Arial"/>
                <a:sym typeface="Arial"/>
              </a:rPr>
              <a:t>The Meaning</a:t>
            </a:r>
            <a:endParaRPr sz="900"/>
          </a:p>
          <a:p>
            <a:pPr indent="0" lvl="0" marL="0" marR="0" rtl="0" algn="ctr">
              <a:spcBef>
                <a:spcPts val="0"/>
              </a:spcBef>
              <a:spcAft>
                <a:spcPts val="0"/>
              </a:spcAft>
              <a:buNone/>
            </a:pPr>
            <a:r>
              <a:rPr b="0" i="0" lang="en-GB" sz="2700" u="none" cap="none" strike="noStrike">
                <a:solidFill>
                  <a:schemeClr val="dk1"/>
                </a:solidFill>
                <a:latin typeface="Arial"/>
                <a:ea typeface="Arial"/>
                <a:cs typeface="Arial"/>
                <a:sym typeface="Arial"/>
              </a:rPr>
              <a:t>What does each field mean?</a:t>
            </a:r>
            <a:endParaRPr sz="900"/>
          </a:p>
        </p:txBody>
      </p:sp>
      <p:sp>
        <p:nvSpPr>
          <p:cNvPr id="2170" name="Google Shape;2170;p242"/>
          <p:cNvSpPr txBox="1"/>
          <p:nvPr/>
        </p:nvSpPr>
        <p:spPr>
          <a:xfrm>
            <a:off x="8256240" y="4094782"/>
            <a:ext cx="2304300" cy="1308300"/>
          </a:xfrm>
          <a:prstGeom prst="rect">
            <a:avLst/>
          </a:prstGeom>
          <a:noFill/>
          <a:ln>
            <a:noFill/>
          </a:ln>
        </p:spPr>
        <p:txBody>
          <a:bodyPr anchorCtr="0" anchor="t" bIns="30475" lIns="60950" spcFirstLastPara="1" rIns="60950" wrap="square" tIns="30475">
            <a:spAutoFit/>
          </a:bodyPr>
          <a:lstStyle/>
          <a:p>
            <a:pPr indent="0" lvl="0" marL="0" marR="0" rtl="0" algn="ctr">
              <a:spcBef>
                <a:spcPts val="0"/>
              </a:spcBef>
              <a:spcAft>
                <a:spcPts val="0"/>
              </a:spcAft>
              <a:buNone/>
            </a:pPr>
            <a:r>
              <a:rPr b="1" i="0" lang="en-GB" sz="2700" u="none" cap="none" strike="noStrike">
                <a:solidFill>
                  <a:schemeClr val="dk1"/>
                </a:solidFill>
                <a:latin typeface="Arial"/>
                <a:ea typeface="Arial"/>
                <a:cs typeface="Arial"/>
                <a:sym typeface="Arial"/>
              </a:rPr>
              <a:t>The Rules</a:t>
            </a:r>
            <a:endParaRPr sz="900"/>
          </a:p>
          <a:p>
            <a:pPr indent="0" lvl="0" marL="0" marR="0" rtl="0" algn="ctr">
              <a:spcBef>
                <a:spcPts val="0"/>
              </a:spcBef>
              <a:spcAft>
                <a:spcPts val="0"/>
              </a:spcAft>
              <a:buNone/>
            </a:pPr>
            <a:r>
              <a:rPr b="0" i="0" lang="en-GB" sz="2700" u="none" cap="none" strike="noStrike">
                <a:solidFill>
                  <a:schemeClr val="dk1"/>
                </a:solidFill>
                <a:latin typeface="Arial"/>
                <a:ea typeface="Arial"/>
                <a:cs typeface="Arial"/>
                <a:sym typeface="Arial"/>
              </a:rPr>
              <a:t>What is allowed?</a:t>
            </a:r>
            <a:endParaRPr sz="900"/>
          </a:p>
        </p:txBody>
      </p:sp>
      <p:sp>
        <p:nvSpPr>
          <p:cNvPr id="2171" name="Google Shape;2171;p242"/>
          <p:cNvSpPr txBox="1"/>
          <p:nvPr/>
        </p:nvSpPr>
        <p:spPr>
          <a:xfrm>
            <a:off x="3263685" y="5877272"/>
            <a:ext cx="6540900" cy="431100"/>
          </a:xfrm>
          <a:prstGeom prst="rect">
            <a:avLst/>
          </a:prstGeom>
          <a:noFill/>
          <a:ln>
            <a:noFill/>
          </a:ln>
        </p:spPr>
        <p:txBody>
          <a:bodyPr anchorCtr="0" anchor="t" bIns="30475" lIns="60950" spcFirstLastPara="1" rIns="60950" wrap="square" tIns="30475">
            <a:spAutoFit/>
          </a:bodyPr>
          <a:lstStyle/>
          <a:p>
            <a:pPr indent="0" lvl="0" marL="0" marR="0" rtl="0" algn="l">
              <a:spcBef>
                <a:spcPts val="0"/>
              </a:spcBef>
              <a:spcAft>
                <a:spcPts val="0"/>
              </a:spcAft>
              <a:buNone/>
            </a:pPr>
            <a:r>
              <a:rPr b="0" i="0" lang="en-GB" sz="2400" u="none" cap="none" strike="noStrike">
                <a:solidFill>
                  <a:schemeClr val="dk1"/>
                </a:solidFill>
                <a:latin typeface="Calibri"/>
                <a:ea typeface="Calibri"/>
                <a:cs typeface="Calibri"/>
                <a:sym typeface="Calibri"/>
              </a:rPr>
              <a:t>All in one package. Machine-interpretable. AI-ready</a:t>
            </a:r>
            <a:endParaRPr sz="900"/>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5" name="Shape 2175"/>
        <p:cNvGrpSpPr/>
        <p:nvPr/>
      </p:nvGrpSpPr>
      <p:grpSpPr>
        <a:xfrm>
          <a:off x="0" y="0"/>
          <a:ext cx="0" cy="0"/>
          <a:chOff x="0" y="0"/>
          <a:chExt cx="0" cy="0"/>
        </a:xfrm>
      </p:grpSpPr>
      <p:sp>
        <p:nvSpPr>
          <p:cNvPr id="2176" name="Google Shape;2176;p243"/>
          <p:cNvSpPr txBox="1"/>
          <p:nvPr>
            <p:ph type="title"/>
          </p:nvPr>
        </p:nvSpPr>
        <p:spPr>
          <a:xfrm>
            <a:off x="558800" y="329100"/>
            <a:ext cx="9092100" cy="863700"/>
          </a:xfrm>
          <a:prstGeom prst="rect">
            <a:avLst/>
          </a:prstGeom>
          <a:noFill/>
          <a:ln>
            <a:noFill/>
          </a:ln>
        </p:spPr>
        <p:txBody>
          <a:bodyPr anchorCtr="0" anchor="t" bIns="30475" lIns="60950" spcFirstLastPara="1" rIns="60950" wrap="square" tIns="30475">
            <a:noAutofit/>
          </a:bodyPr>
          <a:lstStyle/>
          <a:p>
            <a:pPr indent="0" lvl="0" marL="0" rtl="0" algn="l">
              <a:lnSpc>
                <a:spcPct val="104444"/>
              </a:lnSpc>
              <a:spcBef>
                <a:spcPts val="0"/>
              </a:spcBef>
              <a:spcAft>
                <a:spcPts val="0"/>
              </a:spcAft>
              <a:buClr>
                <a:srgbClr val="263BD3"/>
              </a:buClr>
              <a:buSzPts val="3000"/>
              <a:buFont typeface="Arial"/>
              <a:buNone/>
            </a:pPr>
            <a:r>
              <a:rPr lang="en-GB">
                <a:solidFill>
                  <a:schemeClr val="lt1"/>
                </a:solidFill>
                <a:latin typeface="Arial"/>
                <a:ea typeface="Arial"/>
                <a:cs typeface="Arial"/>
                <a:sym typeface="Arial"/>
              </a:rPr>
              <a:t>The Tasking Interface: A Family of Building Blocks</a:t>
            </a:r>
            <a:endParaRPr>
              <a:solidFill>
                <a:schemeClr val="lt1"/>
              </a:solidFill>
            </a:endParaRPr>
          </a:p>
        </p:txBody>
      </p:sp>
      <p:pic>
        <p:nvPicPr>
          <p:cNvPr id="2177" name="Google Shape;2177;p243"/>
          <p:cNvPicPr preferRelativeResize="0"/>
          <p:nvPr/>
        </p:nvPicPr>
        <p:blipFill rotWithShape="1">
          <a:blip r:embed="rId3">
            <a:alphaModFix/>
          </a:blip>
          <a:srcRect b="21056" l="2752" r="2353" t="28121"/>
          <a:stretch/>
        </p:blipFill>
        <p:spPr>
          <a:xfrm>
            <a:off x="311357" y="1604797"/>
            <a:ext cx="11569288" cy="3456384"/>
          </a:xfrm>
          <a:prstGeom prst="rect">
            <a:avLst/>
          </a:prstGeom>
          <a:noFill/>
          <a:ln>
            <a:noFill/>
          </a:ln>
        </p:spPr>
      </p:pic>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1" name="Shape 2181"/>
        <p:cNvGrpSpPr/>
        <p:nvPr/>
      </p:nvGrpSpPr>
      <p:grpSpPr>
        <a:xfrm>
          <a:off x="0" y="0"/>
          <a:ext cx="0" cy="0"/>
          <a:chOff x="0" y="0"/>
          <a:chExt cx="0" cy="0"/>
        </a:xfrm>
      </p:grpSpPr>
      <p:pic>
        <p:nvPicPr>
          <p:cNvPr id="2182" name="Google Shape;2182;p244"/>
          <p:cNvPicPr preferRelativeResize="0"/>
          <p:nvPr/>
        </p:nvPicPr>
        <p:blipFill rotWithShape="1">
          <a:blip r:embed="rId3">
            <a:alphaModFix/>
          </a:blip>
          <a:srcRect b="2401" l="0" r="1672" t="0"/>
          <a:stretch/>
        </p:blipFill>
        <p:spPr>
          <a:xfrm>
            <a:off x="7786" y="58316"/>
            <a:ext cx="12176427" cy="6741368"/>
          </a:xfrm>
          <a:prstGeom prst="rect">
            <a:avLst/>
          </a:prstGeom>
          <a:noFill/>
          <a:ln>
            <a:noFill/>
          </a:ln>
        </p:spPr>
      </p:pic>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6" name="Shape 2186"/>
        <p:cNvGrpSpPr/>
        <p:nvPr/>
      </p:nvGrpSpPr>
      <p:grpSpPr>
        <a:xfrm>
          <a:off x="0" y="0"/>
          <a:ext cx="0" cy="0"/>
          <a:chOff x="0" y="0"/>
          <a:chExt cx="0" cy="0"/>
        </a:xfrm>
      </p:grpSpPr>
      <p:sp>
        <p:nvSpPr>
          <p:cNvPr id="2187" name="Google Shape;2187;p245"/>
          <p:cNvSpPr txBox="1"/>
          <p:nvPr>
            <p:ph type="title"/>
          </p:nvPr>
        </p:nvSpPr>
        <p:spPr>
          <a:xfrm>
            <a:off x="176047" y="175938"/>
            <a:ext cx="6157200" cy="3972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pic>
        <p:nvPicPr>
          <p:cNvPr id="2188" name="Google Shape;2188;p245" title="Screenshot 2026-09-04 at 4.56.05 PM.png"/>
          <p:cNvPicPr preferRelativeResize="0"/>
          <p:nvPr/>
        </p:nvPicPr>
        <p:blipFill>
          <a:blip r:embed="rId3">
            <a:alphaModFix/>
          </a:blip>
          <a:stretch>
            <a:fillRect/>
          </a:stretch>
        </p:blipFill>
        <p:spPr>
          <a:xfrm>
            <a:off x="-64571" y="0"/>
            <a:ext cx="12191990" cy="6858000"/>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2" name="Shape 2192"/>
        <p:cNvGrpSpPr/>
        <p:nvPr/>
      </p:nvGrpSpPr>
      <p:grpSpPr>
        <a:xfrm>
          <a:off x="0" y="0"/>
          <a:ext cx="0" cy="0"/>
          <a:chOff x="0" y="0"/>
          <a:chExt cx="0" cy="0"/>
        </a:xfrm>
      </p:grpSpPr>
      <p:sp>
        <p:nvSpPr>
          <p:cNvPr id="2193" name="Google Shape;2193;p246"/>
          <p:cNvSpPr txBox="1"/>
          <p:nvPr>
            <p:ph type="title"/>
          </p:nvPr>
        </p:nvSpPr>
        <p:spPr>
          <a:xfrm>
            <a:off x="176047" y="175938"/>
            <a:ext cx="6157200" cy="3972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pic>
        <p:nvPicPr>
          <p:cNvPr id="2194" name="Google Shape;2194;p246" title="Screenshot 2026-09-03 at 9.55.03 AM.png"/>
          <p:cNvPicPr preferRelativeResize="0"/>
          <p:nvPr/>
        </p:nvPicPr>
        <p:blipFill>
          <a:blip r:embed="rId3">
            <a:alphaModFix/>
          </a:blip>
          <a:stretch>
            <a:fillRect/>
          </a:stretch>
        </p:blipFill>
        <p:spPr>
          <a:xfrm>
            <a:off x="4" y="0"/>
            <a:ext cx="12183409" cy="6858001"/>
          </a:xfrm>
          <a:prstGeom prst="rect">
            <a:avLst/>
          </a:prstGeom>
          <a:noFill/>
          <a:ln>
            <a:noFill/>
          </a:ln>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8" name="Shape 2198"/>
        <p:cNvGrpSpPr/>
        <p:nvPr/>
      </p:nvGrpSpPr>
      <p:grpSpPr>
        <a:xfrm>
          <a:off x="0" y="0"/>
          <a:ext cx="0" cy="0"/>
          <a:chOff x="0" y="0"/>
          <a:chExt cx="0" cy="0"/>
        </a:xfrm>
      </p:grpSpPr>
      <p:sp>
        <p:nvSpPr>
          <p:cNvPr id="2199" name="Google Shape;2199;p247"/>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0" name="Google Shape;2200;p247"/>
          <p:cNvSpPr txBox="1"/>
          <p:nvPr>
            <p:ph idx="1" type="body"/>
          </p:nvPr>
        </p:nvSpPr>
        <p:spPr>
          <a:xfrm>
            <a:off x="324233" y="1558533"/>
            <a:ext cx="11495400" cy="46629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t/>
            </a:r>
            <a:endParaRPr/>
          </a:p>
        </p:txBody>
      </p:sp>
      <p:pic>
        <p:nvPicPr>
          <p:cNvPr id="2201" name="Google Shape;2201;p247" title="Screenshot 2026-09-03 at 9.55.16 AM.png"/>
          <p:cNvPicPr preferRelativeResize="0"/>
          <p:nvPr/>
        </p:nvPicPr>
        <p:blipFill>
          <a:blip r:embed="rId3">
            <a:alphaModFix/>
          </a:blip>
          <a:stretch>
            <a:fillRect/>
          </a:stretch>
        </p:blipFill>
        <p:spPr>
          <a:xfrm>
            <a:off x="4300" y="0"/>
            <a:ext cx="12183401" cy="6858001"/>
          </a:xfrm>
          <a:prstGeom prst="rect">
            <a:avLst/>
          </a:prstGeom>
          <a:noFill/>
          <a:ln>
            <a:noFill/>
          </a:ln>
        </p:spPr>
      </p:pic>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5" name="Shape 2205"/>
        <p:cNvGrpSpPr/>
        <p:nvPr/>
      </p:nvGrpSpPr>
      <p:grpSpPr>
        <a:xfrm>
          <a:off x="0" y="0"/>
          <a:ext cx="0" cy="0"/>
          <a:chOff x="0" y="0"/>
          <a:chExt cx="0" cy="0"/>
        </a:xfrm>
      </p:grpSpPr>
      <p:sp>
        <p:nvSpPr>
          <p:cNvPr id="2206" name="Google Shape;2206;p248"/>
          <p:cNvSpPr txBox="1"/>
          <p:nvPr>
            <p:ph idx="1" type="body"/>
          </p:nvPr>
        </p:nvSpPr>
        <p:spPr>
          <a:xfrm>
            <a:off x="324233" y="1558533"/>
            <a:ext cx="11495400" cy="46629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t/>
            </a:r>
            <a:endParaRPr/>
          </a:p>
        </p:txBody>
      </p:sp>
      <p:sp>
        <p:nvSpPr>
          <p:cNvPr id="2207" name="Google Shape;2207;p248"/>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pic>
        <p:nvPicPr>
          <p:cNvPr id="2208" name="Google Shape;2208;p248" title="Screenshot 2026-09-03 at 9.55.27 AM.png"/>
          <p:cNvPicPr preferRelativeResize="0"/>
          <p:nvPr/>
        </p:nvPicPr>
        <p:blipFill>
          <a:blip r:embed="rId3">
            <a:alphaModFix/>
          </a:blip>
          <a:stretch>
            <a:fillRect/>
          </a:stretch>
        </p:blipFill>
        <p:spPr>
          <a:xfrm>
            <a:off x="0" y="5325"/>
            <a:ext cx="12191999" cy="6847349"/>
          </a:xfrm>
          <a:prstGeom prst="rect">
            <a:avLst/>
          </a:prstGeom>
          <a:noFill/>
          <a:ln>
            <a:noFill/>
          </a:ln>
        </p:spPr>
      </p:pic>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2" name="Shape 2212"/>
        <p:cNvGrpSpPr/>
        <p:nvPr/>
      </p:nvGrpSpPr>
      <p:grpSpPr>
        <a:xfrm>
          <a:off x="0" y="0"/>
          <a:ext cx="0" cy="0"/>
          <a:chOff x="0" y="0"/>
          <a:chExt cx="0" cy="0"/>
        </a:xfrm>
      </p:grpSpPr>
      <p:sp>
        <p:nvSpPr>
          <p:cNvPr id="2213" name="Google Shape;2213;p249"/>
          <p:cNvSpPr txBox="1"/>
          <p:nvPr>
            <p:ph idx="1" type="body"/>
          </p:nvPr>
        </p:nvSpPr>
        <p:spPr>
          <a:xfrm>
            <a:off x="324233" y="1558533"/>
            <a:ext cx="11495400" cy="46629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t/>
            </a:r>
            <a:endParaRPr/>
          </a:p>
        </p:txBody>
      </p:sp>
      <p:sp>
        <p:nvSpPr>
          <p:cNvPr id="2214" name="Google Shape;2214;p249"/>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pic>
        <p:nvPicPr>
          <p:cNvPr id="2215" name="Google Shape;2215;p249" title="Screenshot 2026-09-03 at 9.55.37 AM.png"/>
          <p:cNvPicPr preferRelativeResize="0"/>
          <p:nvPr/>
        </p:nvPicPr>
        <p:blipFill>
          <a:blip r:embed="rId3">
            <a:alphaModFix/>
          </a:blip>
          <a:stretch>
            <a:fillRect/>
          </a:stretch>
        </p:blipFill>
        <p:spPr>
          <a:xfrm>
            <a:off x="0" y="1934"/>
            <a:ext cx="12191999" cy="6854131"/>
          </a:xfrm>
          <a:prstGeom prst="rect">
            <a:avLst/>
          </a:prstGeom>
          <a:noFill/>
          <a:ln>
            <a:noFill/>
          </a:ln>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9" name="Shape 2219"/>
        <p:cNvGrpSpPr/>
        <p:nvPr/>
      </p:nvGrpSpPr>
      <p:grpSpPr>
        <a:xfrm>
          <a:off x="0" y="0"/>
          <a:ext cx="0" cy="0"/>
          <a:chOff x="0" y="0"/>
          <a:chExt cx="0" cy="0"/>
        </a:xfrm>
      </p:grpSpPr>
      <p:sp>
        <p:nvSpPr>
          <p:cNvPr id="2220" name="Google Shape;2220;p250"/>
          <p:cNvSpPr txBox="1"/>
          <p:nvPr>
            <p:ph idx="1" type="body"/>
          </p:nvPr>
        </p:nvSpPr>
        <p:spPr>
          <a:xfrm>
            <a:off x="324233" y="1558533"/>
            <a:ext cx="11495400" cy="46629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t/>
            </a:r>
            <a:endParaRPr/>
          </a:p>
        </p:txBody>
      </p:sp>
      <p:sp>
        <p:nvSpPr>
          <p:cNvPr id="2221" name="Google Shape;2221;p250"/>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pic>
        <p:nvPicPr>
          <p:cNvPr id="2222" name="Google Shape;2222;p250" title="Screenshot 2026-09-03 at 9.55.50 AM.png"/>
          <p:cNvPicPr preferRelativeResize="0"/>
          <p:nvPr/>
        </p:nvPicPr>
        <p:blipFill>
          <a:blip r:embed="rId3">
            <a:alphaModFix/>
          </a:blip>
          <a:stretch>
            <a:fillRect/>
          </a:stretch>
        </p:blipFill>
        <p:spPr>
          <a:xfrm>
            <a:off x="12041" y="0"/>
            <a:ext cx="12167921" cy="6858001"/>
          </a:xfrm>
          <a:prstGeom prst="rect">
            <a:avLst/>
          </a:prstGeom>
          <a:noFill/>
          <a:ln>
            <a:noFill/>
          </a:ln>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6" name="Shape 2226"/>
        <p:cNvGrpSpPr/>
        <p:nvPr/>
      </p:nvGrpSpPr>
      <p:grpSpPr>
        <a:xfrm>
          <a:off x="0" y="0"/>
          <a:ext cx="0" cy="0"/>
          <a:chOff x="0" y="0"/>
          <a:chExt cx="0" cy="0"/>
        </a:xfrm>
      </p:grpSpPr>
      <p:sp>
        <p:nvSpPr>
          <p:cNvPr id="2227" name="Google Shape;2227;p251"/>
          <p:cNvSpPr txBox="1"/>
          <p:nvPr>
            <p:ph idx="1" type="body"/>
          </p:nvPr>
        </p:nvSpPr>
        <p:spPr>
          <a:xfrm>
            <a:off x="324233" y="1558533"/>
            <a:ext cx="11495400" cy="46629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t/>
            </a:r>
            <a:endParaRPr/>
          </a:p>
        </p:txBody>
      </p:sp>
      <p:sp>
        <p:nvSpPr>
          <p:cNvPr id="2228" name="Google Shape;2228;p251"/>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pic>
        <p:nvPicPr>
          <p:cNvPr id="2229" name="Google Shape;2229;p251" title="Screenshot 2026-09-03 at 9.56.00 AM.png"/>
          <p:cNvPicPr preferRelativeResize="0"/>
          <p:nvPr/>
        </p:nvPicPr>
        <p:blipFill>
          <a:blip r:embed="rId3">
            <a:alphaModFix/>
          </a:blip>
          <a:stretch>
            <a:fillRect/>
          </a:stretch>
        </p:blipFill>
        <p:spPr>
          <a:xfrm>
            <a:off x="4300" y="0"/>
            <a:ext cx="12183401" cy="6858001"/>
          </a:xfrm>
          <a:prstGeom prst="rect">
            <a:avLst/>
          </a:prstGeom>
          <a:noFill/>
          <a:ln>
            <a:noFill/>
          </a:ln>
        </p:spPr>
      </p:pic>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3" name="Shape 2233"/>
        <p:cNvGrpSpPr/>
        <p:nvPr/>
      </p:nvGrpSpPr>
      <p:grpSpPr>
        <a:xfrm>
          <a:off x="0" y="0"/>
          <a:ext cx="0" cy="0"/>
          <a:chOff x="0" y="0"/>
          <a:chExt cx="0" cy="0"/>
        </a:xfrm>
      </p:grpSpPr>
      <p:sp>
        <p:nvSpPr>
          <p:cNvPr id="2234" name="Google Shape;2234;p252"/>
          <p:cNvSpPr txBox="1"/>
          <p:nvPr>
            <p:ph idx="1" type="body"/>
          </p:nvPr>
        </p:nvSpPr>
        <p:spPr>
          <a:xfrm>
            <a:off x="324233" y="1558533"/>
            <a:ext cx="11495400" cy="46629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t/>
            </a:r>
            <a:endParaRPr/>
          </a:p>
        </p:txBody>
      </p:sp>
      <p:sp>
        <p:nvSpPr>
          <p:cNvPr id="2235" name="Google Shape;2235;p252"/>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pic>
        <p:nvPicPr>
          <p:cNvPr id="2236" name="Google Shape;2236;p252" title="Screenshot 2026-09-03 at 9.56.12 AM.png"/>
          <p:cNvPicPr preferRelativeResize="0"/>
          <p:nvPr/>
        </p:nvPicPr>
        <p:blipFill>
          <a:blip r:embed="rId3">
            <a:alphaModFix/>
          </a:blip>
          <a:stretch>
            <a:fillRect/>
          </a:stretch>
        </p:blipFill>
        <p:spPr>
          <a:xfrm>
            <a:off x="4300" y="0"/>
            <a:ext cx="12183401" cy="6858001"/>
          </a:xfrm>
          <a:prstGeom prst="rect">
            <a:avLst/>
          </a:prstGeom>
          <a:noFill/>
          <a:ln>
            <a:noFill/>
          </a:ln>
        </p:spPr>
      </p:pic>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0" name="Shape 2240"/>
        <p:cNvGrpSpPr/>
        <p:nvPr/>
      </p:nvGrpSpPr>
      <p:grpSpPr>
        <a:xfrm>
          <a:off x="0" y="0"/>
          <a:ext cx="0" cy="0"/>
          <a:chOff x="0" y="0"/>
          <a:chExt cx="0" cy="0"/>
        </a:xfrm>
      </p:grpSpPr>
      <p:sp>
        <p:nvSpPr>
          <p:cNvPr id="2241" name="Google Shape;2241;p253"/>
          <p:cNvSpPr txBox="1"/>
          <p:nvPr>
            <p:ph idx="1" type="body"/>
          </p:nvPr>
        </p:nvSpPr>
        <p:spPr>
          <a:xfrm>
            <a:off x="324233" y="1558533"/>
            <a:ext cx="11495400" cy="46629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t/>
            </a:r>
            <a:endParaRPr/>
          </a:p>
        </p:txBody>
      </p:sp>
      <p:sp>
        <p:nvSpPr>
          <p:cNvPr id="2242" name="Google Shape;2242;p253"/>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pic>
        <p:nvPicPr>
          <p:cNvPr id="2243" name="Google Shape;2243;p253" title="Screenshot 2026-09-03 at 9.56.25 AM.png"/>
          <p:cNvPicPr preferRelativeResize="0"/>
          <p:nvPr/>
        </p:nvPicPr>
        <p:blipFill>
          <a:blip r:embed="rId3">
            <a:alphaModFix/>
          </a:blip>
          <a:stretch>
            <a:fillRect/>
          </a:stretch>
        </p:blipFill>
        <p:spPr>
          <a:xfrm>
            <a:off x="4300" y="0"/>
            <a:ext cx="12183401" cy="6858001"/>
          </a:xfrm>
          <a:prstGeom prst="rect">
            <a:avLst/>
          </a:prstGeom>
          <a:noFill/>
          <a:ln>
            <a:noFill/>
          </a:ln>
        </p:spPr>
      </p:pic>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7" name="Shape 2247"/>
        <p:cNvGrpSpPr/>
        <p:nvPr/>
      </p:nvGrpSpPr>
      <p:grpSpPr>
        <a:xfrm>
          <a:off x="0" y="0"/>
          <a:ext cx="0" cy="0"/>
          <a:chOff x="0" y="0"/>
          <a:chExt cx="0" cy="0"/>
        </a:xfrm>
      </p:grpSpPr>
      <p:sp>
        <p:nvSpPr>
          <p:cNvPr id="2248" name="Google Shape;2248;p254"/>
          <p:cNvSpPr txBox="1"/>
          <p:nvPr>
            <p:ph idx="1" type="body"/>
          </p:nvPr>
        </p:nvSpPr>
        <p:spPr>
          <a:xfrm>
            <a:off x="324233" y="1558533"/>
            <a:ext cx="11495400" cy="46629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t/>
            </a:r>
            <a:endParaRPr/>
          </a:p>
        </p:txBody>
      </p:sp>
      <p:sp>
        <p:nvSpPr>
          <p:cNvPr id="2249" name="Google Shape;2249;p254"/>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pic>
        <p:nvPicPr>
          <p:cNvPr id="2250" name="Google Shape;2250;p254" title="Screenshot 2026-09-03 at 9.56.34 AM.png"/>
          <p:cNvPicPr preferRelativeResize="0"/>
          <p:nvPr/>
        </p:nvPicPr>
        <p:blipFill>
          <a:blip r:embed="rId3">
            <a:alphaModFix/>
          </a:blip>
          <a:stretch>
            <a:fillRect/>
          </a:stretch>
        </p:blipFill>
        <p:spPr>
          <a:xfrm>
            <a:off x="12041" y="0"/>
            <a:ext cx="12167921" cy="6858001"/>
          </a:xfrm>
          <a:prstGeom prst="rect">
            <a:avLst/>
          </a:prstGeom>
          <a:noFill/>
          <a:ln>
            <a:noFill/>
          </a:ln>
        </p:spPr>
      </p:pic>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4" name="Shape 2254"/>
        <p:cNvGrpSpPr/>
        <p:nvPr/>
      </p:nvGrpSpPr>
      <p:grpSpPr>
        <a:xfrm>
          <a:off x="0" y="0"/>
          <a:ext cx="0" cy="0"/>
          <a:chOff x="0" y="0"/>
          <a:chExt cx="0" cy="0"/>
        </a:xfrm>
      </p:grpSpPr>
      <p:sp>
        <p:nvSpPr>
          <p:cNvPr id="2255" name="Google Shape;2255;p255"/>
          <p:cNvSpPr txBox="1"/>
          <p:nvPr>
            <p:ph idx="1" type="body"/>
          </p:nvPr>
        </p:nvSpPr>
        <p:spPr>
          <a:xfrm>
            <a:off x="324233" y="1558533"/>
            <a:ext cx="11495400" cy="46629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t/>
            </a:r>
            <a:endParaRPr/>
          </a:p>
        </p:txBody>
      </p:sp>
      <p:sp>
        <p:nvSpPr>
          <p:cNvPr id="2256" name="Google Shape;2256;p255"/>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pic>
        <p:nvPicPr>
          <p:cNvPr id="2257" name="Google Shape;2257;p255" title="Screenshot 2026-09-03 at 9.56.44 AM.png"/>
          <p:cNvPicPr preferRelativeResize="0"/>
          <p:nvPr/>
        </p:nvPicPr>
        <p:blipFill>
          <a:blip r:embed="rId3">
            <a:alphaModFix/>
          </a:blip>
          <a:stretch>
            <a:fillRect/>
          </a:stretch>
        </p:blipFill>
        <p:spPr>
          <a:xfrm>
            <a:off x="25743" y="0"/>
            <a:ext cx="12140513" cy="6858000"/>
          </a:xfrm>
          <a:prstGeom prst="rect">
            <a:avLst/>
          </a:prstGeom>
          <a:noFill/>
          <a:ln>
            <a:noFill/>
          </a:ln>
        </p:spPr>
      </p:pic>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1" name="Shape 2261"/>
        <p:cNvGrpSpPr/>
        <p:nvPr/>
      </p:nvGrpSpPr>
      <p:grpSpPr>
        <a:xfrm>
          <a:off x="0" y="0"/>
          <a:ext cx="0" cy="0"/>
          <a:chOff x="0" y="0"/>
          <a:chExt cx="0" cy="0"/>
        </a:xfrm>
      </p:grpSpPr>
      <p:sp>
        <p:nvSpPr>
          <p:cNvPr id="2262" name="Google Shape;2262;p256"/>
          <p:cNvSpPr txBox="1"/>
          <p:nvPr>
            <p:ph idx="1" type="body"/>
          </p:nvPr>
        </p:nvSpPr>
        <p:spPr>
          <a:xfrm>
            <a:off x="324233" y="1558533"/>
            <a:ext cx="11495400" cy="46629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t/>
            </a:r>
            <a:endParaRPr/>
          </a:p>
        </p:txBody>
      </p:sp>
      <p:sp>
        <p:nvSpPr>
          <p:cNvPr id="2263" name="Google Shape;2263;p256"/>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pic>
        <p:nvPicPr>
          <p:cNvPr id="2264" name="Google Shape;2264;p256" title="Screenshot 2026-09-03 at 9.56.53 AM.png"/>
          <p:cNvPicPr preferRelativeResize="0"/>
          <p:nvPr/>
        </p:nvPicPr>
        <p:blipFill>
          <a:blip r:embed="rId3">
            <a:alphaModFix/>
          </a:blip>
          <a:stretch>
            <a:fillRect/>
          </a:stretch>
        </p:blipFill>
        <p:spPr>
          <a:xfrm>
            <a:off x="6034" y="0"/>
            <a:ext cx="12179930" cy="6857999"/>
          </a:xfrm>
          <a:prstGeom prst="rect">
            <a:avLst/>
          </a:prstGeom>
          <a:noFill/>
          <a:ln>
            <a:noFill/>
          </a:ln>
        </p:spPr>
      </p:pic>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8" name="Shape 2268"/>
        <p:cNvGrpSpPr/>
        <p:nvPr/>
      </p:nvGrpSpPr>
      <p:grpSpPr>
        <a:xfrm>
          <a:off x="0" y="0"/>
          <a:ext cx="0" cy="0"/>
          <a:chOff x="0" y="0"/>
          <a:chExt cx="0" cy="0"/>
        </a:xfrm>
      </p:grpSpPr>
      <p:sp>
        <p:nvSpPr>
          <p:cNvPr id="2269" name="Google Shape;2269;p257"/>
          <p:cNvSpPr txBox="1"/>
          <p:nvPr>
            <p:ph idx="1" type="body"/>
          </p:nvPr>
        </p:nvSpPr>
        <p:spPr>
          <a:xfrm>
            <a:off x="324233" y="1558533"/>
            <a:ext cx="11495400" cy="46629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t/>
            </a:r>
            <a:endParaRPr/>
          </a:p>
        </p:txBody>
      </p:sp>
      <p:sp>
        <p:nvSpPr>
          <p:cNvPr id="2270" name="Google Shape;2270;p257"/>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pic>
        <p:nvPicPr>
          <p:cNvPr id="2271" name="Google Shape;2271;p257" title="Screenshot 2026-09-03 at 9.57.04 AM.png"/>
          <p:cNvPicPr preferRelativeResize="0"/>
          <p:nvPr/>
        </p:nvPicPr>
        <p:blipFill>
          <a:blip r:embed="rId3">
            <a:alphaModFix/>
          </a:blip>
          <a:stretch>
            <a:fillRect/>
          </a:stretch>
        </p:blipFill>
        <p:spPr>
          <a:xfrm>
            <a:off x="19781" y="0"/>
            <a:ext cx="12152440" cy="6858001"/>
          </a:xfrm>
          <a:prstGeom prst="rect">
            <a:avLst/>
          </a:prstGeom>
          <a:noFill/>
          <a:ln>
            <a:noFill/>
          </a:ln>
        </p:spPr>
      </p:pic>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5" name="Shape 2275"/>
        <p:cNvGrpSpPr/>
        <p:nvPr/>
      </p:nvGrpSpPr>
      <p:grpSpPr>
        <a:xfrm>
          <a:off x="0" y="0"/>
          <a:ext cx="0" cy="0"/>
          <a:chOff x="0" y="0"/>
          <a:chExt cx="0" cy="0"/>
        </a:xfrm>
      </p:grpSpPr>
      <p:sp>
        <p:nvSpPr>
          <p:cNvPr id="2276" name="Google Shape;2276;p258"/>
          <p:cNvSpPr txBox="1"/>
          <p:nvPr>
            <p:ph idx="1" type="body"/>
          </p:nvPr>
        </p:nvSpPr>
        <p:spPr>
          <a:xfrm>
            <a:off x="324233" y="1558533"/>
            <a:ext cx="11495400" cy="46629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t/>
            </a:r>
            <a:endParaRPr/>
          </a:p>
        </p:txBody>
      </p:sp>
      <p:sp>
        <p:nvSpPr>
          <p:cNvPr id="2277" name="Google Shape;2277;p258"/>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pic>
        <p:nvPicPr>
          <p:cNvPr id="2278" name="Google Shape;2278;p258" title="Screenshot 2026-09-03 at 9.57.14 AM.png"/>
          <p:cNvPicPr preferRelativeResize="0"/>
          <p:nvPr/>
        </p:nvPicPr>
        <p:blipFill>
          <a:blip r:embed="rId3">
            <a:alphaModFix/>
          </a:blip>
          <a:stretch>
            <a:fillRect/>
          </a:stretch>
        </p:blipFill>
        <p:spPr>
          <a:xfrm>
            <a:off x="33466" y="0"/>
            <a:ext cx="12125067" cy="6858000"/>
          </a:xfrm>
          <a:prstGeom prst="rect">
            <a:avLst/>
          </a:prstGeom>
          <a:noFill/>
          <a:ln>
            <a:noFill/>
          </a:ln>
        </p:spPr>
      </p:pic>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2" name="Shape 2282"/>
        <p:cNvGrpSpPr/>
        <p:nvPr/>
      </p:nvGrpSpPr>
      <p:grpSpPr>
        <a:xfrm>
          <a:off x="0" y="0"/>
          <a:ext cx="0" cy="0"/>
          <a:chOff x="0" y="0"/>
          <a:chExt cx="0" cy="0"/>
        </a:xfrm>
      </p:grpSpPr>
      <p:sp>
        <p:nvSpPr>
          <p:cNvPr id="2283" name="Google Shape;2283;p259"/>
          <p:cNvSpPr txBox="1"/>
          <p:nvPr>
            <p:ph idx="1" type="body"/>
          </p:nvPr>
        </p:nvSpPr>
        <p:spPr>
          <a:xfrm>
            <a:off x="324233" y="1558533"/>
            <a:ext cx="11495400" cy="46629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t/>
            </a:r>
            <a:endParaRPr/>
          </a:p>
        </p:txBody>
      </p:sp>
      <p:sp>
        <p:nvSpPr>
          <p:cNvPr id="2284" name="Google Shape;2284;p259"/>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pic>
        <p:nvPicPr>
          <p:cNvPr id="2285" name="Google Shape;2285;p259" title="Screenshot 2026-09-03 at 9.57.25 AM.png"/>
          <p:cNvPicPr preferRelativeResize="0"/>
          <p:nvPr/>
        </p:nvPicPr>
        <p:blipFill>
          <a:blip r:embed="rId3">
            <a:alphaModFix/>
          </a:blip>
          <a:stretch>
            <a:fillRect/>
          </a:stretch>
        </p:blipFill>
        <p:spPr>
          <a:xfrm>
            <a:off x="25743" y="0"/>
            <a:ext cx="12140513" cy="6858000"/>
          </a:xfrm>
          <a:prstGeom prst="rect">
            <a:avLst/>
          </a:prstGeom>
          <a:noFill/>
          <a:ln>
            <a:noFill/>
          </a:ln>
        </p:spPr>
      </p:pic>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9" name="Shape 2289"/>
        <p:cNvGrpSpPr/>
        <p:nvPr/>
      </p:nvGrpSpPr>
      <p:grpSpPr>
        <a:xfrm>
          <a:off x="0" y="0"/>
          <a:ext cx="0" cy="0"/>
          <a:chOff x="0" y="0"/>
          <a:chExt cx="0" cy="0"/>
        </a:xfrm>
      </p:grpSpPr>
      <p:sp>
        <p:nvSpPr>
          <p:cNvPr id="2290" name="Google Shape;2290;p260"/>
          <p:cNvSpPr txBox="1"/>
          <p:nvPr>
            <p:ph idx="1" type="body"/>
          </p:nvPr>
        </p:nvSpPr>
        <p:spPr>
          <a:xfrm>
            <a:off x="324233" y="1558533"/>
            <a:ext cx="11495400" cy="46629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t/>
            </a:r>
            <a:endParaRPr/>
          </a:p>
        </p:txBody>
      </p:sp>
      <p:sp>
        <p:nvSpPr>
          <p:cNvPr id="2291" name="Google Shape;2291;p260"/>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pic>
        <p:nvPicPr>
          <p:cNvPr id="2292" name="Google Shape;2292;p260" title="Screenshot 2026-09-03 at 9.57.33 AM.png"/>
          <p:cNvPicPr preferRelativeResize="0"/>
          <p:nvPr/>
        </p:nvPicPr>
        <p:blipFill>
          <a:blip r:embed="rId3">
            <a:alphaModFix/>
          </a:blip>
          <a:stretch>
            <a:fillRect/>
          </a:stretch>
        </p:blipFill>
        <p:spPr>
          <a:xfrm>
            <a:off x="18020" y="0"/>
            <a:ext cx="12155959" cy="6858000"/>
          </a:xfrm>
          <a:prstGeom prst="rect">
            <a:avLst/>
          </a:prstGeom>
          <a:noFill/>
          <a:ln>
            <a:noFill/>
          </a:ln>
        </p:spPr>
      </p:pic>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6" name="Shape 2296"/>
        <p:cNvGrpSpPr/>
        <p:nvPr/>
      </p:nvGrpSpPr>
      <p:grpSpPr>
        <a:xfrm>
          <a:off x="0" y="0"/>
          <a:ext cx="0" cy="0"/>
          <a:chOff x="0" y="0"/>
          <a:chExt cx="0" cy="0"/>
        </a:xfrm>
      </p:grpSpPr>
      <p:sp>
        <p:nvSpPr>
          <p:cNvPr id="2297" name="Google Shape;2297;p261"/>
          <p:cNvSpPr txBox="1"/>
          <p:nvPr>
            <p:ph idx="1" type="body"/>
          </p:nvPr>
        </p:nvSpPr>
        <p:spPr>
          <a:xfrm>
            <a:off x="324233" y="1558533"/>
            <a:ext cx="11495400" cy="46629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t/>
            </a:r>
            <a:endParaRPr/>
          </a:p>
        </p:txBody>
      </p:sp>
      <p:sp>
        <p:nvSpPr>
          <p:cNvPr id="2298" name="Google Shape;2298;p261"/>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pic>
        <p:nvPicPr>
          <p:cNvPr id="2299" name="Google Shape;2299;p261" title="Screenshot 2026-09-03 at 9.57.44 AM.png"/>
          <p:cNvPicPr preferRelativeResize="0"/>
          <p:nvPr/>
        </p:nvPicPr>
        <p:blipFill>
          <a:blip r:embed="rId3">
            <a:alphaModFix/>
          </a:blip>
          <a:stretch>
            <a:fillRect/>
          </a:stretch>
        </p:blipFill>
        <p:spPr>
          <a:xfrm>
            <a:off x="25743" y="0"/>
            <a:ext cx="12140513" cy="6858000"/>
          </a:xfrm>
          <a:prstGeom prst="rect">
            <a:avLst/>
          </a:prstGeom>
          <a:noFill/>
          <a:ln>
            <a:noFill/>
          </a:ln>
        </p:spPr>
      </p:pic>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3" name="Shape 2303"/>
        <p:cNvGrpSpPr/>
        <p:nvPr/>
      </p:nvGrpSpPr>
      <p:grpSpPr>
        <a:xfrm>
          <a:off x="0" y="0"/>
          <a:ext cx="0" cy="0"/>
          <a:chOff x="0" y="0"/>
          <a:chExt cx="0" cy="0"/>
        </a:xfrm>
      </p:grpSpPr>
      <p:sp>
        <p:nvSpPr>
          <p:cNvPr id="2304" name="Google Shape;2304;p262"/>
          <p:cNvSpPr txBox="1"/>
          <p:nvPr>
            <p:ph idx="1" type="body"/>
          </p:nvPr>
        </p:nvSpPr>
        <p:spPr>
          <a:xfrm>
            <a:off x="324233" y="1558533"/>
            <a:ext cx="11495400" cy="46629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t/>
            </a:r>
            <a:endParaRPr/>
          </a:p>
        </p:txBody>
      </p:sp>
      <p:sp>
        <p:nvSpPr>
          <p:cNvPr id="2305" name="Google Shape;2305;p262"/>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pic>
        <p:nvPicPr>
          <p:cNvPr id="2306" name="Google Shape;2306;p262" title="Screenshot 2026-09-03 at 9.57.54 AM.png"/>
          <p:cNvPicPr preferRelativeResize="0"/>
          <p:nvPr/>
        </p:nvPicPr>
        <p:blipFill>
          <a:blip r:embed="rId3">
            <a:alphaModFix/>
          </a:blip>
          <a:stretch>
            <a:fillRect/>
          </a:stretch>
        </p:blipFill>
        <p:spPr>
          <a:xfrm>
            <a:off x="25743" y="0"/>
            <a:ext cx="12140513" cy="6858000"/>
          </a:xfrm>
          <a:prstGeom prst="rect">
            <a:avLst/>
          </a:prstGeom>
          <a:noFill/>
          <a:ln>
            <a:noFill/>
          </a:ln>
        </p:spPr>
      </p:pic>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0" name="Shape 2310"/>
        <p:cNvGrpSpPr/>
        <p:nvPr/>
      </p:nvGrpSpPr>
      <p:grpSpPr>
        <a:xfrm>
          <a:off x="0" y="0"/>
          <a:ext cx="0" cy="0"/>
          <a:chOff x="0" y="0"/>
          <a:chExt cx="0" cy="0"/>
        </a:xfrm>
      </p:grpSpPr>
      <p:sp>
        <p:nvSpPr>
          <p:cNvPr id="2311" name="Google Shape;2311;p263"/>
          <p:cNvSpPr txBox="1"/>
          <p:nvPr>
            <p:ph idx="1" type="body"/>
          </p:nvPr>
        </p:nvSpPr>
        <p:spPr>
          <a:xfrm>
            <a:off x="324233" y="1558533"/>
            <a:ext cx="11495400" cy="46629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t/>
            </a:r>
            <a:endParaRPr/>
          </a:p>
        </p:txBody>
      </p:sp>
      <p:sp>
        <p:nvSpPr>
          <p:cNvPr id="2312" name="Google Shape;2312;p263"/>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pic>
        <p:nvPicPr>
          <p:cNvPr id="2313" name="Google Shape;2313;p263" title="Screenshot 2026-09-03 at 9.58.05 AM.png"/>
          <p:cNvPicPr preferRelativeResize="0"/>
          <p:nvPr/>
        </p:nvPicPr>
        <p:blipFill>
          <a:blip r:embed="rId3">
            <a:alphaModFix/>
          </a:blip>
          <a:stretch>
            <a:fillRect/>
          </a:stretch>
        </p:blipFill>
        <p:spPr>
          <a:xfrm>
            <a:off x="25743" y="0"/>
            <a:ext cx="12140513" cy="6858000"/>
          </a:xfrm>
          <a:prstGeom prst="rect">
            <a:avLst/>
          </a:prstGeom>
          <a:noFill/>
          <a:ln>
            <a:noFill/>
          </a:ln>
        </p:spPr>
      </p:pic>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7" name="Shape 2317"/>
        <p:cNvGrpSpPr/>
        <p:nvPr/>
      </p:nvGrpSpPr>
      <p:grpSpPr>
        <a:xfrm>
          <a:off x="0" y="0"/>
          <a:ext cx="0" cy="0"/>
          <a:chOff x="0" y="0"/>
          <a:chExt cx="0" cy="0"/>
        </a:xfrm>
      </p:grpSpPr>
      <p:sp>
        <p:nvSpPr>
          <p:cNvPr id="2318" name="Google Shape;2318;p264"/>
          <p:cNvSpPr txBox="1"/>
          <p:nvPr>
            <p:ph idx="1" type="body"/>
          </p:nvPr>
        </p:nvSpPr>
        <p:spPr>
          <a:xfrm>
            <a:off x="324233" y="1558533"/>
            <a:ext cx="11495400" cy="46629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t/>
            </a:r>
            <a:endParaRPr/>
          </a:p>
        </p:txBody>
      </p:sp>
      <p:sp>
        <p:nvSpPr>
          <p:cNvPr id="2319" name="Google Shape;2319;p264"/>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pic>
        <p:nvPicPr>
          <p:cNvPr id="2320" name="Google Shape;2320;p264" title="Screenshot 2026-09-03 at 9.58.17 AM.png"/>
          <p:cNvPicPr preferRelativeResize="0"/>
          <p:nvPr/>
        </p:nvPicPr>
        <p:blipFill>
          <a:blip r:embed="rId3">
            <a:alphaModFix/>
          </a:blip>
          <a:stretch>
            <a:fillRect/>
          </a:stretch>
        </p:blipFill>
        <p:spPr>
          <a:xfrm>
            <a:off x="12041" y="0"/>
            <a:ext cx="12167921" cy="6858001"/>
          </a:xfrm>
          <a:prstGeom prst="rect">
            <a:avLst/>
          </a:prstGeom>
          <a:noFill/>
          <a:ln>
            <a:noFill/>
          </a:ln>
        </p:spPr>
      </p:pic>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4" name="Shape 2324"/>
        <p:cNvGrpSpPr/>
        <p:nvPr/>
      </p:nvGrpSpPr>
      <p:grpSpPr>
        <a:xfrm>
          <a:off x="0" y="0"/>
          <a:ext cx="0" cy="0"/>
          <a:chOff x="0" y="0"/>
          <a:chExt cx="0" cy="0"/>
        </a:xfrm>
      </p:grpSpPr>
      <p:sp>
        <p:nvSpPr>
          <p:cNvPr id="2325" name="Google Shape;2325;p265"/>
          <p:cNvSpPr txBox="1"/>
          <p:nvPr>
            <p:ph type="title"/>
          </p:nvPr>
        </p:nvSpPr>
        <p:spPr>
          <a:xfrm>
            <a:off x="177592" y="861594"/>
            <a:ext cx="8176800" cy="3286800"/>
          </a:xfrm>
          <a:prstGeom prst="rect">
            <a:avLst/>
          </a:prstGeom>
          <a:noFill/>
          <a:ln>
            <a:noFill/>
          </a:ln>
        </p:spPr>
        <p:txBody>
          <a:bodyPr anchorCtr="0" anchor="t" bIns="45675" lIns="91400" spcFirstLastPara="1" rIns="91400" wrap="square" tIns="45675">
            <a:noAutofit/>
          </a:bodyPr>
          <a:lstStyle/>
          <a:p>
            <a:pPr indent="0" lvl="0" marL="0" rtl="0" algn="l">
              <a:lnSpc>
                <a:spcPct val="115000"/>
              </a:lnSpc>
              <a:spcBef>
                <a:spcPts val="0"/>
              </a:spcBef>
              <a:spcAft>
                <a:spcPts val="0"/>
              </a:spcAft>
              <a:buSzPts val="8000"/>
              <a:buNone/>
            </a:pPr>
            <a:r>
              <a:rPr lang="en-GB" sz="6498"/>
              <a:t>Ready-to-Use </a:t>
            </a:r>
            <a:br>
              <a:rPr lang="en-GB" sz="6498"/>
            </a:br>
            <a:r>
              <a:rPr lang="en-GB" sz="6498"/>
              <a:t>EO Content</a:t>
            </a:r>
            <a:endParaRPr i="1" sz="2999"/>
          </a:p>
        </p:txBody>
      </p:sp>
      <p:sp>
        <p:nvSpPr>
          <p:cNvPr id="2326" name="Google Shape;2326;p265"/>
          <p:cNvSpPr/>
          <p:nvPr/>
        </p:nvSpPr>
        <p:spPr>
          <a:xfrm>
            <a:off x="7182667" y="4148438"/>
            <a:ext cx="4831800" cy="2604600"/>
          </a:xfrm>
          <a:prstGeom prst="rect">
            <a:avLst/>
          </a:prstGeom>
          <a:noFill/>
          <a:ln>
            <a:noFill/>
          </a:ln>
        </p:spPr>
        <p:txBody>
          <a:bodyPr anchorCtr="0" anchor="t" bIns="0" lIns="0" spcFirstLastPara="1" rIns="0" wrap="square" tIns="0">
            <a:noAutofit/>
          </a:bodyPr>
          <a:lstStyle/>
          <a:p>
            <a:pPr indent="0" lvl="0" marL="0" marR="0" rtl="0" algn="r">
              <a:lnSpc>
                <a:spcPct val="130000"/>
              </a:lnSpc>
              <a:spcBef>
                <a:spcPts val="0"/>
              </a:spcBef>
              <a:spcAft>
                <a:spcPts val="0"/>
              </a:spcAft>
              <a:buNone/>
            </a:pPr>
            <a:r>
              <a:t/>
            </a:r>
            <a:endParaRPr b="1" i="0" sz="2199" u="none" cap="none" strike="noStrike">
              <a:solidFill>
                <a:srgbClr val="33445F"/>
              </a:solidFill>
              <a:latin typeface="Montserrat"/>
              <a:ea typeface="Montserrat"/>
              <a:cs typeface="Montserrat"/>
              <a:sym typeface="Montserrat"/>
            </a:endParaRPr>
          </a:p>
          <a:p>
            <a:pPr indent="0" lvl="0" marL="0" marR="0" rtl="0" algn="r">
              <a:lnSpc>
                <a:spcPct val="130000"/>
              </a:lnSpc>
              <a:spcBef>
                <a:spcPts val="0"/>
              </a:spcBef>
              <a:spcAft>
                <a:spcPts val="0"/>
              </a:spcAft>
              <a:buNone/>
            </a:pPr>
            <a:r>
              <a:rPr b="1" i="0" lang="en-GB" sz="2199" u="none" cap="none" strike="noStrike">
                <a:solidFill>
                  <a:srgbClr val="33445F"/>
                </a:solidFill>
                <a:latin typeface="Montserrat"/>
                <a:ea typeface="Montserrat"/>
                <a:cs typeface="Montserrat"/>
                <a:sym typeface="Montserrat"/>
              </a:rPr>
              <a:t>Robert Waterman, Esri</a:t>
            </a:r>
            <a:endParaRPr b="0" i="0" sz="1400" u="none" cap="none" strike="noStrike">
              <a:solidFill>
                <a:srgbClr val="000000"/>
              </a:solidFill>
              <a:latin typeface="Montserrat"/>
              <a:ea typeface="Montserrat"/>
              <a:cs typeface="Montserrat"/>
              <a:sym typeface="Montserrat"/>
            </a:endParaRPr>
          </a:p>
          <a:p>
            <a:pPr indent="0" lvl="0" marL="0" marR="0" rtl="0" algn="r">
              <a:lnSpc>
                <a:spcPct val="130000"/>
              </a:lnSpc>
              <a:spcBef>
                <a:spcPts val="0"/>
              </a:spcBef>
              <a:spcAft>
                <a:spcPts val="0"/>
              </a:spcAft>
              <a:buNone/>
            </a:pPr>
            <a:r>
              <a:rPr b="1" i="0" lang="en-GB" sz="2199" u="none" cap="none" strike="noStrike">
                <a:solidFill>
                  <a:srgbClr val="33445F"/>
                </a:solidFill>
                <a:latin typeface="Montserrat"/>
                <a:ea typeface="Montserrat"/>
                <a:cs typeface="Montserrat"/>
                <a:sym typeface="Montserrat"/>
              </a:rPr>
              <a:t>Agenda Item S4.7</a:t>
            </a:r>
            <a:endParaRPr b="1" i="0" sz="2199" u="none" cap="none" strike="noStrike">
              <a:solidFill>
                <a:srgbClr val="33445F"/>
              </a:solidFill>
              <a:latin typeface="Montserrat"/>
              <a:ea typeface="Montserrat"/>
              <a:cs typeface="Montserrat"/>
              <a:sym typeface="Montserrat"/>
            </a:endParaRPr>
          </a:p>
          <a:p>
            <a:pPr indent="0" lvl="0" marL="0" marR="0" rtl="0" algn="r">
              <a:lnSpc>
                <a:spcPct val="130000"/>
              </a:lnSpc>
              <a:spcBef>
                <a:spcPts val="0"/>
              </a:spcBef>
              <a:spcAft>
                <a:spcPts val="0"/>
              </a:spcAft>
              <a:buNone/>
            </a:pPr>
            <a:r>
              <a:rPr b="1" i="0" lang="en-GB" sz="2199" u="none" cap="none" strike="noStrike">
                <a:solidFill>
                  <a:srgbClr val="33445F"/>
                </a:solidFill>
                <a:latin typeface="Montserrat"/>
                <a:ea typeface="Montserrat"/>
                <a:cs typeface="Montserrat"/>
                <a:sym typeface="Montserrat"/>
              </a:rPr>
              <a:t>EO Data Collaboration Forum</a:t>
            </a:r>
            <a:endParaRPr b="1" i="0" sz="2199" u="none" cap="none" strike="noStrike">
              <a:solidFill>
                <a:srgbClr val="33445F"/>
              </a:solidFill>
              <a:latin typeface="Montserrat"/>
              <a:ea typeface="Montserrat"/>
              <a:cs typeface="Montserrat"/>
              <a:sym typeface="Montserrat"/>
            </a:endParaRPr>
          </a:p>
          <a:p>
            <a:pPr indent="0" lvl="0" marL="0" marR="0" rtl="0" algn="r">
              <a:lnSpc>
                <a:spcPct val="130000"/>
              </a:lnSpc>
              <a:spcBef>
                <a:spcPts val="0"/>
              </a:spcBef>
              <a:spcAft>
                <a:spcPts val="0"/>
              </a:spcAft>
              <a:buNone/>
            </a:pPr>
            <a:r>
              <a:rPr b="1" i="0" lang="en-GB" sz="2199" u="none" cap="none" strike="noStrike">
                <a:solidFill>
                  <a:srgbClr val="33445F"/>
                </a:solidFill>
                <a:latin typeface="Montserrat"/>
                <a:ea typeface="Montserrat"/>
                <a:cs typeface="Montserrat"/>
                <a:sym typeface="Montserrat"/>
              </a:rPr>
              <a:t>Washington DC, USA</a:t>
            </a:r>
            <a:endParaRPr b="1" i="0" sz="2199" u="none" cap="none" strike="noStrike">
              <a:solidFill>
                <a:srgbClr val="33445F"/>
              </a:solidFill>
              <a:latin typeface="Montserrat"/>
              <a:ea typeface="Montserrat"/>
              <a:cs typeface="Montserrat"/>
              <a:sym typeface="Montserrat"/>
            </a:endParaRPr>
          </a:p>
          <a:p>
            <a:pPr indent="0" lvl="0" marL="0" marR="0" rtl="0" algn="r">
              <a:lnSpc>
                <a:spcPct val="130000"/>
              </a:lnSpc>
              <a:spcBef>
                <a:spcPts val="0"/>
              </a:spcBef>
              <a:spcAft>
                <a:spcPts val="0"/>
              </a:spcAft>
              <a:buNone/>
            </a:pPr>
            <a:r>
              <a:rPr b="1" i="0" lang="en-GB" sz="2199" u="none" cap="none" strike="noStrike">
                <a:solidFill>
                  <a:srgbClr val="33445F"/>
                </a:solidFill>
                <a:latin typeface="Montserrat"/>
                <a:ea typeface="Montserrat"/>
                <a:cs typeface="Montserrat"/>
                <a:sym typeface="Montserrat"/>
              </a:rPr>
              <a:t>8 September, 2026</a:t>
            </a:r>
            <a:endParaRPr b="1" i="0" sz="2199" u="none" cap="none" strike="noStrike">
              <a:solidFill>
                <a:srgbClr val="33445F"/>
              </a:solidFill>
              <a:latin typeface="Montserrat"/>
              <a:ea typeface="Montserrat"/>
              <a:cs typeface="Montserrat"/>
              <a:sym typeface="Montserrat"/>
            </a:endParaRPr>
          </a:p>
        </p:txBody>
      </p:sp>
      <p:pic>
        <p:nvPicPr>
          <p:cNvPr id="2327" name="Google Shape;2327;p265"/>
          <p:cNvPicPr preferRelativeResize="0"/>
          <p:nvPr/>
        </p:nvPicPr>
        <p:blipFill rotWithShape="1">
          <a:blip r:embed="rId3">
            <a:alphaModFix/>
          </a:blip>
          <a:srcRect b="0" l="0" r="0" t="0"/>
          <a:stretch/>
        </p:blipFill>
        <p:spPr>
          <a:xfrm>
            <a:off x="9742607" y="3785723"/>
            <a:ext cx="2346230" cy="725430"/>
          </a:xfrm>
          <a:prstGeom prst="rect">
            <a:avLst/>
          </a:prstGeom>
          <a:noFill/>
          <a:ln>
            <a:noFill/>
          </a:ln>
        </p:spPr>
      </p:pic>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3445F"/>
        </a:solidFill>
      </p:bgPr>
    </p:bg>
    <p:spTree>
      <p:nvGrpSpPr>
        <p:cNvPr id="2335" name="Shape 2335"/>
        <p:cNvGrpSpPr/>
        <p:nvPr/>
      </p:nvGrpSpPr>
      <p:grpSpPr>
        <a:xfrm>
          <a:off x="0" y="0"/>
          <a:ext cx="0" cy="0"/>
          <a:chOff x="0" y="0"/>
          <a:chExt cx="0" cy="0"/>
        </a:xfrm>
      </p:grpSpPr>
      <p:pic>
        <p:nvPicPr>
          <p:cNvPr id="2336" name="Google Shape;2336;p266"/>
          <p:cNvPicPr preferRelativeResize="0"/>
          <p:nvPr/>
        </p:nvPicPr>
        <p:blipFill rotWithShape="1">
          <a:blip r:embed="rId3">
            <a:alphaModFix/>
          </a:blip>
          <a:srcRect b="50000" l="3373" r="6683" t="0"/>
          <a:stretch/>
        </p:blipFill>
        <p:spPr>
          <a:xfrm>
            <a:off x="0" y="392357"/>
            <a:ext cx="12192001" cy="6465644"/>
          </a:xfrm>
          <a:prstGeom prst="rect">
            <a:avLst/>
          </a:prstGeom>
          <a:noFill/>
          <a:ln>
            <a:noFill/>
          </a:ln>
        </p:spPr>
      </p:pic>
      <p:grpSp>
        <p:nvGrpSpPr>
          <p:cNvPr id="2337" name="Google Shape;2337;p266"/>
          <p:cNvGrpSpPr/>
          <p:nvPr/>
        </p:nvGrpSpPr>
        <p:grpSpPr>
          <a:xfrm>
            <a:off x="1515415" y="1601157"/>
            <a:ext cx="7223058" cy="3953848"/>
            <a:chOff x="1515415" y="1601157"/>
            <a:chExt cx="7223058" cy="3953848"/>
          </a:xfrm>
        </p:grpSpPr>
        <p:grpSp>
          <p:nvGrpSpPr>
            <p:cNvPr id="2338" name="Google Shape;2338;p266"/>
            <p:cNvGrpSpPr/>
            <p:nvPr/>
          </p:nvGrpSpPr>
          <p:grpSpPr>
            <a:xfrm>
              <a:off x="1515415" y="1729290"/>
              <a:ext cx="7223058" cy="3825715"/>
              <a:chOff x="1515415" y="1729290"/>
              <a:chExt cx="7223058" cy="3825715"/>
            </a:xfrm>
          </p:grpSpPr>
          <p:sp>
            <p:nvSpPr>
              <p:cNvPr id="2339" name="Google Shape;2339;p266"/>
              <p:cNvSpPr/>
              <p:nvPr/>
            </p:nvSpPr>
            <p:spPr>
              <a:xfrm>
                <a:off x="1952079" y="4083414"/>
                <a:ext cx="314700" cy="314700"/>
              </a:xfrm>
              <a:prstGeom prst="rect">
                <a:avLst/>
              </a:prstGeom>
              <a:noFill/>
              <a:ln>
                <a:noFill/>
              </a:ln>
            </p:spPr>
          </p:sp>
          <p:sp>
            <p:nvSpPr>
              <p:cNvPr id="2340" name="Google Shape;2340;p266"/>
              <p:cNvSpPr/>
              <p:nvPr/>
            </p:nvSpPr>
            <p:spPr>
              <a:xfrm rot="-10050602">
                <a:off x="6359392" y="2275182"/>
                <a:ext cx="479959" cy="479959"/>
              </a:xfrm>
              <a:prstGeom prst="ellipse">
                <a:avLst/>
              </a:prstGeom>
              <a:noFill/>
              <a:ln cap="flat" cmpd="sng" w="12700">
                <a:solidFill>
                  <a:srgbClr val="93E5FE">
                    <a:alpha val="2314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sp>
            <p:nvSpPr>
              <p:cNvPr id="2341" name="Google Shape;2341;p266"/>
              <p:cNvSpPr/>
              <p:nvPr/>
            </p:nvSpPr>
            <p:spPr>
              <a:xfrm rot="-9758353">
                <a:off x="8510999" y="2522118"/>
                <a:ext cx="151816" cy="151816"/>
              </a:xfrm>
              <a:prstGeom prst="ellipse">
                <a:avLst/>
              </a:prstGeom>
              <a:gradFill>
                <a:gsLst>
                  <a:gs pos="0">
                    <a:srgbClr val="4583B7">
                      <a:alpha val="25098"/>
                    </a:srgbClr>
                  </a:gs>
                  <a:gs pos="100000">
                    <a:srgbClr val="4583B7">
                      <a:alpha val="10196"/>
                    </a:srgbClr>
                  </a:gs>
                </a:gsLst>
                <a:lin ang="5400012" scaled="0"/>
              </a:gradFill>
              <a:ln cap="flat" cmpd="sng" w="9525">
                <a:solidFill>
                  <a:srgbClr val="93E5FE">
                    <a:alpha val="3294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sp>
            <p:nvSpPr>
              <p:cNvPr id="2342" name="Google Shape;2342;p266"/>
              <p:cNvSpPr/>
              <p:nvPr/>
            </p:nvSpPr>
            <p:spPr>
              <a:xfrm rot="-8340346">
                <a:off x="7117257" y="2201247"/>
                <a:ext cx="151833" cy="151833"/>
              </a:xfrm>
              <a:prstGeom prst="ellipse">
                <a:avLst/>
              </a:prstGeom>
              <a:gradFill>
                <a:gsLst>
                  <a:gs pos="0">
                    <a:srgbClr val="4583B7">
                      <a:alpha val="25098"/>
                    </a:srgbClr>
                  </a:gs>
                  <a:gs pos="100000">
                    <a:srgbClr val="4583B7">
                      <a:alpha val="10196"/>
                    </a:srgbClr>
                  </a:gs>
                </a:gsLst>
                <a:lin ang="5400012" scaled="0"/>
              </a:gradFill>
              <a:ln cap="flat" cmpd="sng" w="9525">
                <a:solidFill>
                  <a:srgbClr val="93E5FE">
                    <a:alpha val="3294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sp>
            <p:nvSpPr>
              <p:cNvPr id="2343" name="Google Shape;2343;p266"/>
              <p:cNvSpPr/>
              <p:nvPr/>
            </p:nvSpPr>
            <p:spPr>
              <a:xfrm rot="-9758353">
                <a:off x="8253981" y="3661547"/>
                <a:ext cx="151816" cy="151816"/>
              </a:xfrm>
              <a:prstGeom prst="ellipse">
                <a:avLst/>
              </a:prstGeom>
              <a:gradFill>
                <a:gsLst>
                  <a:gs pos="0">
                    <a:srgbClr val="707823">
                      <a:alpha val="10980"/>
                    </a:srgbClr>
                  </a:gs>
                  <a:gs pos="100000">
                    <a:srgbClr val="187523">
                      <a:alpha val="70196"/>
                    </a:srgbClr>
                  </a:gs>
                </a:gsLst>
                <a:lin ang="5400012" scaled="0"/>
              </a:gradFill>
              <a:ln cap="flat" cmpd="sng" w="9525">
                <a:solidFill>
                  <a:srgbClr val="93E5FE">
                    <a:alpha val="4118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sp>
            <p:nvSpPr>
              <p:cNvPr id="2344" name="Google Shape;2344;p266"/>
              <p:cNvSpPr/>
              <p:nvPr/>
            </p:nvSpPr>
            <p:spPr>
              <a:xfrm rot="-9757167">
                <a:off x="6035858" y="2312707"/>
                <a:ext cx="77331" cy="77331"/>
              </a:xfrm>
              <a:prstGeom prst="ellipse">
                <a:avLst/>
              </a:prstGeom>
              <a:gradFill>
                <a:gsLst>
                  <a:gs pos="0">
                    <a:srgbClr val="4583B7">
                      <a:alpha val="25098"/>
                    </a:srgbClr>
                  </a:gs>
                  <a:gs pos="100000">
                    <a:srgbClr val="4583B7">
                      <a:alpha val="10196"/>
                    </a:srgbClr>
                  </a:gs>
                </a:gsLst>
                <a:lin ang="5400012" scaled="0"/>
              </a:gradFill>
              <a:ln cap="flat" cmpd="sng" w="9525">
                <a:solidFill>
                  <a:srgbClr val="93E5FE">
                    <a:alpha val="3294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sp>
            <p:nvSpPr>
              <p:cNvPr id="2345" name="Google Shape;2345;p266"/>
              <p:cNvSpPr/>
              <p:nvPr/>
            </p:nvSpPr>
            <p:spPr>
              <a:xfrm rot="-9757167">
                <a:off x="7029274" y="2754331"/>
                <a:ext cx="77331" cy="77331"/>
              </a:xfrm>
              <a:prstGeom prst="ellipse">
                <a:avLst/>
              </a:prstGeom>
              <a:gradFill>
                <a:gsLst>
                  <a:gs pos="0">
                    <a:srgbClr val="707823">
                      <a:alpha val="25098"/>
                    </a:srgbClr>
                  </a:gs>
                  <a:gs pos="100000">
                    <a:srgbClr val="187523">
                      <a:alpha val="36863"/>
                    </a:srgbClr>
                  </a:gs>
                </a:gsLst>
                <a:lin ang="5400012" scaled="0"/>
              </a:gradFill>
              <a:ln cap="flat" cmpd="sng" w="9525">
                <a:solidFill>
                  <a:srgbClr val="93E5FE">
                    <a:alpha val="2902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sp>
            <p:nvSpPr>
              <p:cNvPr id="2346" name="Google Shape;2346;p266"/>
              <p:cNvSpPr/>
              <p:nvPr/>
            </p:nvSpPr>
            <p:spPr>
              <a:xfrm rot="1439101">
                <a:off x="7945672" y="3557989"/>
                <a:ext cx="77491" cy="77491"/>
              </a:xfrm>
              <a:prstGeom prst="ellipse">
                <a:avLst/>
              </a:prstGeom>
              <a:gradFill>
                <a:gsLst>
                  <a:gs pos="0">
                    <a:srgbClr val="707823">
                      <a:alpha val="25098"/>
                    </a:srgbClr>
                  </a:gs>
                  <a:gs pos="100000">
                    <a:srgbClr val="187523">
                      <a:alpha val="70196"/>
                    </a:srgbClr>
                  </a:gs>
                </a:gsLst>
                <a:lin ang="5400012" scaled="0"/>
              </a:gradFill>
              <a:ln cap="flat" cmpd="sng" w="9525">
                <a:solidFill>
                  <a:srgbClr val="93E5FE">
                    <a:alpha val="6196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sp>
            <p:nvSpPr>
              <p:cNvPr id="2347" name="Google Shape;2347;p266"/>
              <p:cNvSpPr/>
              <p:nvPr/>
            </p:nvSpPr>
            <p:spPr>
              <a:xfrm rot="-8914226">
                <a:off x="6198484" y="2815706"/>
                <a:ext cx="151884" cy="151884"/>
              </a:xfrm>
              <a:prstGeom prst="ellipse">
                <a:avLst/>
              </a:prstGeom>
              <a:gradFill>
                <a:gsLst>
                  <a:gs pos="0">
                    <a:srgbClr val="4583B7">
                      <a:alpha val="25098"/>
                    </a:srgbClr>
                  </a:gs>
                  <a:gs pos="100000">
                    <a:srgbClr val="4583B7">
                      <a:alpha val="10196"/>
                    </a:srgbClr>
                  </a:gs>
                </a:gsLst>
                <a:lin ang="5400012" scaled="0"/>
              </a:gradFill>
              <a:ln cap="flat" cmpd="sng" w="9525">
                <a:solidFill>
                  <a:srgbClr val="93E5FE">
                    <a:alpha val="3294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sp>
            <p:nvSpPr>
              <p:cNvPr id="2348" name="Google Shape;2348;p266"/>
              <p:cNvSpPr/>
              <p:nvPr/>
            </p:nvSpPr>
            <p:spPr>
              <a:xfrm rot="-9757167">
                <a:off x="5657848" y="2455298"/>
                <a:ext cx="77331" cy="77331"/>
              </a:xfrm>
              <a:prstGeom prst="ellipse">
                <a:avLst/>
              </a:prstGeom>
              <a:gradFill>
                <a:gsLst>
                  <a:gs pos="0">
                    <a:srgbClr val="4583B7">
                      <a:alpha val="25098"/>
                    </a:srgbClr>
                  </a:gs>
                  <a:gs pos="100000">
                    <a:srgbClr val="4583B7">
                      <a:alpha val="10196"/>
                    </a:srgbClr>
                  </a:gs>
                </a:gsLst>
                <a:lin ang="5400012" scaled="0"/>
              </a:gradFill>
              <a:ln cap="flat" cmpd="sng" w="9525">
                <a:solidFill>
                  <a:srgbClr val="93E5FE">
                    <a:alpha val="3294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cxnSp>
            <p:nvCxnSpPr>
              <p:cNvPr id="2349" name="Google Shape;2349;p266"/>
              <p:cNvCxnSpPr>
                <a:stCxn id="2350" idx="0"/>
              </p:cNvCxnSpPr>
              <p:nvPr/>
            </p:nvCxnSpPr>
            <p:spPr>
              <a:xfrm flipH="1">
                <a:off x="6697131" y="2106980"/>
                <a:ext cx="201000" cy="272100"/>
              </a:xfrm>
              <a:prstGeom prst="straightConnector1">
                <a:avLst/>
              </a:prstGeom>
              <a:noFill/>
              <a:ln cap="flat" cmpd="sng" w="9525">
                <a:solidFill>
                  <a:srgbClr val="003C61"/>
                </a:solidFill>
                <a:prstDash val="solid"/>
                <a:round/>
                <a:headEnd len="sm" w="sm" type="none"/>
                <a:tailEnd len="sm" w="sm" type="none"/>
              </a:ln>
            </p:spPr>
          </p:cxnSp>
          <p:cxnSp>
            <p:nvCxnSpPr>
              <p:cNvPr id="2351" name="Google Shape;2351;p266"/>
              <p:cNvCxnSpPr>
                <a:stCxn id="2343" idx="5"/>
              </p:cNvCxnSpPr>
              <p:nvPr/>
            </p:nvCxnSpPr>
            <p:spPr>
              <a:xfrm rot="10800000">
                <a:off x="8090075" y="3114609"/>
                <a:ext cx="204600" cy="555600"/>
              </a:xfrm>
              <a:prstGeom prst="straightConnector1">
                <a:avLst/>
              </a:prstGeom>
              <a:noFill/>
              <a:ln cap="flat" cmpd="sng" w="9525">
                <a:solidFill>
                  <a:srgbClr val="187523"/>
                </a:solidFill>
                <a:prstDash val="solid"/>
                <a:round/>
                <a:headEnd len="sm" w="sm" type="none"/>
                <a:tailEnd len="sm" w="sm" type="none"/>
              </a:ln>
            </p:spPr>
          </p:cxnSp>
          <p:grpSp>
            <p:nvGrpSpPr>
              <p:cNvPr id="2352" name="Google Shape;2352;p266"/>
              <p:cNvGrpSpPr/>
              <p:nvPr/>
            </p:nvGrpSpPr>
            <p:grpSpPr>
              <a:xfrm rot="10800000">
                <a:off x="2345303" y="4202982"/>
                <a:ext cx="210951" cy="210951"/>
                <a:chOff x="10248871" y="1910441"/>
                <a:chExt cx="270000" cy="270000"/>
              </a:xfrm>
            </p:grpSpPr>
            <p:sp>
              <p:nvSpPr>
                <p:cNvPr id="2353" name="Google Shape;2353;p266"/>
                <p:cNvSpPr/>
                <p:nvPr/>
              </p:nvSpPr>
              <p:spPr>
                <a:xfrm rot="2058209">
                  <a:off x="10286724" y="1948294"/>
                  <a:ext cx="194295" cy="194295"/>
                </a:xfrm>
                <a:prstGeom prst="ellipse">
                  <a:avLst/>
                </a:prstGeom>
                <a:gradFill>
                  <a:gsLst>
                    <a:gs pos="0">
                      <a:srgbClr val="4583B7">
                        <a:alpha val="25098"/>
                      </a:srgbClr>
                    </a:gs>
                    <a:gs pos="100000">
                      <a:srgbClr val="4583B7">
                        <a:alpha val="10196"/>
                      </a:srgbClr>
                    </a:gs>
                  </a:gsLst>
                  <a:lin ang="5400012" scaled="0"/>
                </a:gradFill>
                <a:ln cap="flat" cmpd="sng" w="9525">
                  <a:solidFill>
                    <a:srgbClr val="93E5FE">
                      <a:alpha val="3294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sp>
              <p:nvSpPr>
                <p:cNvPr id="2354" name="Google Shape;2354;p266"/>
                <p:cNvSpPr/>
                <p:nvPr/>
              </p:nvSpPr>
              <p:spPr>
                <a:xfrm rot="1041914">
                  <a:off x="10338097" y="1999800"/>
                  <a:ext cx="91469" cy="91469"/>
                </a:xfrm>
                <a:prstGeom prst="ellipse">
                  <a:avLst/>
                </a:prstGeom>
                <a:gradFill>
                  <a:gsLst>
                    <a:gs pos="0">
                      <a:srgbClr val="4583B7">
                        <a:alpha val="25098"/>
                      </a:srgbClr>
                    </a:gs>
                    <a:gs pos="100000">
                      <a:srgbClr val="4583B7">
                        <a:alpha val="10196"/>
                      </a:srgbClr>
                    </a:gs>
                  </a:gsLst>
                  <a:lin ang="5400012" scaled="0"/>
                </a:gradFill>
                <a:ln cap="flat" cmpd="sng" w="9525">
                  <a:solidFill>
                    <a:srgbClr val="93E5FE">
                      <a:alpha val="3294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grpSp>
          <p:cxnSp>
            <p:nvCxnSpPr>
              <p:cNvPr id="2355" name="Google Shape;2355;p266"/>
              <p:cNvCxnSpPr/>
              <p:nvPr/>
            </p:nvCxnSpPr>
            <p:spPr>
              <a:xfrm flipH="1" rot="10800000">
                <a:off x="6777567" y="2317300"/>
                <a:ext cx="363300" cy="171900"/>
              </a:xfrm>
              <a:prstGeom prst="straightConnector1">
                <a:avLst/>
              </a:prstGeom>
              <a:noFill/>
              <a:ln cap="flat" cmpd="sng" w="9525">
                <a:solidFill>
                  <a:srgbClr val="003C61"/>
                </a:solidFill>
                <a:prstDash val="solid"/>
                <a:round/>
                <a:headEnd len="sm" w="sm" type="none"/>
                <a:tailEnd len="sm" w="sm" type="none"/>
              </a:ln>
            </p:spPr>
          </p:cxnSp>
          <p:cxnSp>
            <p:nvCxnSpPr>
              <p:cNvPr id="2356" name="Google Shape;2356;p266"/>
              <p:cNvCxnSpPr>
                <a:endCxn id="2345" idx="2"/>
              </p:cNvCxnSpPr>
              <p:nvPr/>
            </p:nvCxnSpPr>
            <p:spPr>
              <a:xfrm flipH="1">
                <a:off x="7104839" y="2597246"/>
                <a:ext cx="293100" cy="207300"/>
              </a:xfrm>
              <a:prstGeom prst="straightConnector1">
                <a:avLst/>
              </a:prstGeom>
              <a:noFill/>
              <a:ln cap="flat" cmpd="sng" w="9525">
                <a:solidFill>
                  <a:srgbClr val="187523"/>
                </a:solidFill>
                <a:prstDash val="solid"/>
                <a:round/>
                <a:headEnd len="sm" w="sm" type="none"/>
                <a:tailEnd len="sm" w="sm" type="none"/>
              </a:ln>
            </p:spPr>
          </p:cxnSp>
          <p:cxnSp>
            <p:nvCxnSpPr>
              <p:cNvPr id="2357" name="Google Shape;2357;p266"/>
              <p:cNvCxnSpPr/>
              <p:nvPr/>
            </p:nvCxnSpPr>
            <p:spPr>
              <a:xfrm rot="10800000">
                <a:off x="6739393" y="2612044"/>
                <a:ext cx="292800" cy="162900"/>
              </a:xfrm>
              <a:prstGeom prst="straightConnector1">
                <a:avLst/>
              </a:prstGeom>
              <a:noFill/>
              <a:ln cap="flat" cmpd="sng" w="9525">
                <a:solidFill>
                  <a:srgbClr val="003C61"/>
                </a:solidFill>
                <a:prstDash val="solid"/>
                <a:round/>
                <a:headEnd len="sm" w="sm" type="none"/>
                <a:tailEnd len="sm" w="sm" type="none"/>
              </a:ln>
            </p:spPr>
          </p:cxnSp>
          <p:cxnSp>
            <p:nvCxnSpPr>
              <p:cNvPr id="2358" name="Google Shape;2358;p266"/>
              <p:cNvCxnSpPr>
                <a:endCxn id="2359" idx="7"/>
              </p:cNvCxnSpPr>
              <p:nvPr/>
            </p:nvCxnSpPr>
            <p:spPr>
              <a:xfrm flipH="1" rot="10800000">
                <a:off x="7693770" y="2320599"/>
                <a:ext cx="336900" cy="131400"/>
              </a:xfrm>
              <a:prstGeom prst="straightConnector1">
                <a:avLst/>
              </a:prstGeom>
              <a:noFill/>
              <a:ln cap="flat" cmpd="sng" w="9525">
                <a:solidFill>
                  <a:srgbClr val="003C61"/>
                </a:solidFill>
                <a:prstDash val="solid"/>
                <a:round/>
                <a:headEnd len="sm" w="sm" type="none"/>
                <a:tailEnd len="sm" w="sm" type="none"/>
              </a:ln>
            </p:spPr>
          </p:cxnSp>
          <p:cxnSp>
            <p:nvCxnSpPr>
              <p:cNvPr id="2360" name="Google Shape;2360;p266"/>
              <p:cNvCxnSpPr>
                <a:stCxn id="2347" idx="4"/>
              </p:cNvCxnSpPr>
              <p:nvPr/>
            </p:nvCxnSpPr>
            <p:spPr>
              <a:xfrm flipH="1" rot="10800000">
                <a:off x="6314026" y="2633048"/>
                <a:ext cx="171600" cy="193800"/>
              </a:xfrm>
              <a:prstGeom prst="straightConnector1">
                <a:avLst/>
              </a:prstGeom>
              <a:noFill/>
              <a:ln cap="flat" cmpd="sng" w="9525">
                <a:solidFill>
                  <a:srgbClr val="003C61"/>
                </a:solidFill>
                <a:prstDash val="solid"/>
                <a:round/>
                <a:headEnd len="sm" w="sm" type="none"/>
                <a:tailEnd len="sm" w="sm" type="none"/>
              </a:ln>
            </p:spPr>
          </p:cxnSp>
          <p:cxnSp>
            <p:nvCxnSpPr>
              <p:cNvPr id="2361" name="Google Shape;2361;p266"/>
              <p:cNvCxnSpPr/>
              <p:nvPr/>
            </p:nvCxnSpPr>
            <p:spPr>
              <a:xfrm flipH="1" rot="10800000">
                <a:off x="5902606" y="2383106"/>
                <a:ext cx="157800" cy="253800"/>
              </a:xfrm>
              <a:prstGeom prst="straightConnector1">
                <a:avLst/>
              </a:prstGeom>
              <a:noFill/>
              <a:ln cap="flat" cmpd="sng" w="9525">
                <a:solidFill>
                  <a:srgbClr val="003C61"/>
                </a:solidFill>
                <a:prstDash val="solid"/>
                <a:round/>
                <a:headEnd len="sm" w="sm" type="none"/>
                <a:tailEnd len="sm" w="sm" type="none"/>
              </a:ln>
            </p:spPr>
          </p:cxnSp>
          <p:cxnSp>
            <p:nvCxnSpPr>
              <p:cNvPr id="2362" name="Google Shape;2362;p266"/>
              <p:cNvCxnSpPr>
                <a:stCxn id="2363" idx="4"/>
              </p:cNvCxnSpPr>
              <p:nvPr/>
            </p:nvCxnSpPr>
            <p:spPr>
              <a:xfrm flipH="1" rot="10800000">
                <a:off x="8223993" y="3816710"/>
                <a:ext cx="90600" cy="228600"/>
              </a:xfrm>
              <a:prstGeom prst="straightConnector1">
                <a:avLst/>
              </a:prstGeom>
              <a:noFill/>
              <a:ln cap="flat" cmpd="sng" w="9525">
                <a:solidFill>
                  <a:schemeClr val="accent2"/>
                </a:solidFill>
                <a:prstDash val="solid"/>
                <a:round/>
                <a:headEnd len="sm" w="sm" type="none"/>
                <a:tailEnd len="sm" w="sm" type="none"/>
              </a:ln>
            </p:spPr>
          </p:cxnSp>
          <p:cxnSp>
            <p:nvCxnSpPr>
              <p:cNvPr id="2364" name="Google Shape;2364;p266"/>
              <p:cNvCxnSpPr>
                <a:stCxn id="2342" idx="2"/>
              </p:cNvCxnSpPr>
              <p:nvPr/>
            </p:nvCxnSpPr>
            <p:spPr>
              <a:xfrm>
                <a:off x="7250474" y="2326964"/>
                <a:ext cx="149400" cy="69000"/>
              </a:xfrm>
              <a:prstGeom prst="straightConnector1">
                <a:avLst/>
              </a:prstGeom>
              <a:noFill/>
              <a:ln cap="flat" cmpd="sng" w="9525">
                <a:solidFill>
                  <a:srgbClr val="003C61"/>
                </a:solidFill>
                <a:prstDash val="solid"/>
                <a:round/>
                <a:headEnd len="sm" w="sm" type="none"/>
                <a:tailEnd len="sm" w="sm" type="none"/>
              </a:ln>
            </p:spPr>
          </p:cxnSp>
          <p:cxnSp>
            <p:nvCxnSpPr>
              <p:cNvPr id="2365" name="Google Shape;2365;p266"/>
              <p:cNvCxnSpPr>
                <a:stCxn id="2342" idx="4"/>
              </p:cNvCxnSpPr>
              <p:nvPr/>
            </p:nvCxnSpPr>
            <p:spPr>
              <a:xfrm flipH="1" rot="10800000">
                <a:off x="7242974" y="1991864"/>
                <a:ext cx="207000" cy="228000"/>
              </a:xfrm>
              <a:prstGeom prst="straightConnector1">
                <a:avLst/>
              </a:prstGeom>
              <a:noFill/>
              <a:ln cap="flat" cmpd="sng" w="9525">
                <a:solidFill>
                  <a:srgbClr val="003C61"/>
                </a:solidFill>
                <a:prstDash val="solid"/>
                <a:round/>
                <a:headEnd len="sm" w="sm" type="none"/>
                <a:tailEnd len="sm" w="sm" type="none"/>
              </a:ln>
            </p:spPr>
          </p:cxnSp>
          <p:cxnSp>
            <p:nvCxnSpPr>
              <p:cNvPr id="2366" name="Google Shape;2366;p266"/>
              <p:cNvCxnSpPr/>
              <p:nvPr/>
            </p:nvCxnSpPr>
            <p:spPr>
              <a:xfrm>
                <a:off x="6109721" y="2373111"/>
                <a:ext cx="316500" cy="111900"/>
              </a:xfrm>
              <a:prstGeom prst="straightConnector1">
                <a:avLst/>
              </a:prstGeom>
              <a:noFill/>
              <a:ln cap="flat" cmpd="sng" w="9525">
                <a:solidFill>
                  <a:srgbClr val="003C61"/>
                </a:solidFill>
                <a:prstDash val="solid"/>
                <a:round/>
                <a:headEnd len="sm" w="sm" type="none"/>
                <a:tailEnd len="sm" w="sm" type="none"/>
              </a:ln>
            </p:spPr>
          </p:cxnSp>
          <p:cxnSp>
            <p:nvCxnSpPr>
              <p:cNvPr id="2367" name="Google Shape;2367;p266"/>
              <p:cNvCxnSpPr>
                <a:endCxn id="2343" idx="7"/>
              </p:cNvCxnSpPr>
              <p:nvPr/>
            </p:nvCxnSpPr>
            <p:spPr>
              <a:xfrm flipH="1" rot="10800000">
                <a:off x="7957843" y="3772669"/>
                <a:ext cx="304800" cy="156300"/>
              </a:xfrm>
              <a:prstGeom prst="straightConnector1">
                <a:avLst/>
              </a:prstGeom>
              <a:noFill/>
              <a:ln cap="flat" cmpd="sng" w="9525">
                <a:solidFill>
                  <a:schemeClr val="accent2"/>
                </a:solidFill>
                <a:prstDash val="solid"/>
                <a:round/>
                <a:headEnd len="sm" w="sm" type="none"/>
                <a:tailEnd len="sm" w="sm" type="none"/>
              </a:ln>
            </p:spPr>
          </p:cxnSp>
          <p:cxnSp>
            <p:nvCxnSpPr>
              <p:cNvPr id="2368" name="Google Shape;2368;p266"/>
              <p:cNvCxnSpPr>
                <a:stCxn id="2369" idx="2"/>
                <a:endCxn id="2348" idx="5"/>
              </p:cNvCxnSpPr>
              <p:nvPr/>
            </p:nvCxnSpPr>
            <p:spPr>
              <a:xfrm>
                <a:off x="5564204" y="2337173"/>
                <a:ext cx="114300" cy="122400"/>
              </a:xfrm>
              <a:prstGeom prst="straightConnector1">
                <a:avLst/>
              </a:prstGeom>
              <a:noFill/>
              <a:ln cap="flat" cmpd="sng" w="9525">
                <a:solidFill>
                  <a:srgbClr val="003C61"/>
                </a:solidFill>
                <a:prstDash val="solid"/>
                <a:round/>
                <a:headEnd len="sm" w="sm" type="none"/>
                <a:tailEnd len="sm" w="sm" type="none"/>
              </a:ln>
            </p:spPr>
          </p:cxnSp>
          <p:cxnSp>
            <p:nvCxnSpPr>
              <p:cNvPr id="2370" name="Google Shape;2370;p266"/>
              <p:cNvCxnSpPr>
                <a:endCxn id="2346" idx="4"/>
              </p:cNvCxnSpPr>
              <p:nvPr/>
            </p:nvCxnSpPr>
            <p:spPr>
              <a:xfrm flipH="1" rot="10800000">
                <a:off x="7886167" y="3632135"/>
                <a:ext cx="82500" cy="237000"/>
              </a:xfrm>
              <a:prstGeom prst="straightConnector1">
                <a:avLst/>
              </a:prstGeom>
              <a:noFill/>
              <a:ln cap="flat" cmpd="sng" w="9525">
                <a:solidFill>
                  <a:schemeClr val="accent2"/>
                </a:solidFill>
                <a:prstDash val="solid"/>
                <a:round/>
                <a:headEnd len="sm" w="sm" type="none"/>
                <a:tailEnd len="sm" w="sm" type="none"/>
              </a:ln>
            </p:spPr>
          </p:cxnSp>
          <p:cxnSp>
            <p:nvCxnSpPr>
              <p:cNvPr id="2371" name="Google Shape;2371;p266"/>
              <p:cNvCxnSpPr>
                <a:endCxn id="2359" idx="5"/>
              </p:cNvCxnSpPr>
              <p:nvPr/>
            </p:nvCxnSpPr>
            <p:spPr>
              <a:xfrm>
                <a:off x="7739569" y="1976167"/>
                <a:ext cx="334800" cy="132300"/>
              </a:xfrm>
              <a:prstGeom prst="straightConnector1">
                <a:avLst/>
              </a:prstGeom>
              <a:noFill/>
              <a:ln cap="flat" cmpd="sng" w="9525">
                <a:solidFill>
                  <a:srgbClr val="003C61"/>
                </a:solidFill>
                <a:prstDash val="solid"/>
                <a:round/>
                <a:headEnd len="sm" w="sm" type="none"/>
                <a:tailEnd len="sm" w="sm" type="none"/>
              </a:ln>
            </p:spPr>
          </p:cxnSp>
          <p:cxnSp>
            <p:nvCxnSpPr>
              <p:cNvPr id="2372" name="Google Shape;2372;p266"/>
              <p:cNvCxnSpPr>
                <a:stCxn id="2373" idx="3"/>
                <a:endCxn id="2369" idx="7"/>
              </p:cNvCxnSpPr>
              <p:nvPr/>
            </p:nvCxnSpPr>
            <p:spPr>
              <a:xfrm flipH="1" rot="10800000">
                <a:off x="4914837" y="2315301"/>
                <a:ext cx="510600" cy="275400"/>
              </a:xfrm>
              <a:prstGeom prst="straightConnector1">
                <a:avLst/>
              </a:prstGeom>
              <a:noFill/>
              <a:ln cap="flat" cmpd="sng" w="9525">
                <a:solidFill>
                  <a:srgbClr val="003C61"/>
                </a:solidFill>
                <a:prstDash val="solid"/>
                <a:round/>
                <a:headEnd len="sm" w="sm" type="none"/>
                <a:tailEnd len="sm" w="sm" type="none"/>
              </a:ln>
            </p:spPr>
          </p:cxnSp>
          <p:sp>
            <p:nvSpPr>
              <p:cNvPr id="2369" name="Google Shape;2369;p266"/>
              <p:cNvSpPr/>
              <p:nvPr/>
            </p:nvSpPr>
            <p:spPr>
              <a:xfrm rot="-8914226">
                <a:off x="5423462" y="2221631"/>
                <a:ext cx="151884" cy="151884"/>
              </a:xfrm>
              <a:prstGeom prst="ellipse">
                <a:avLst/>
              </a:prstGeom>
              <a:gradFill>
                <a:gsLst>
                  <a:gs pos="0">
                    <a:srgbClr val="4583B7">
                      <a:alpha val="25098"/>
                    </a:srgbClr>
                  </a:gs>
                  <a:gs pos="100000">
                    <a:srgbClr val="4583B7">
                      <a:alpha val="10196"/>
                    </a:srgbClr>
                  </a:gs>
                </a:gsLst>
                <a:lin ang="5400012" scaled="0"/>
              </a:gradFill>
              <a:ln cap="flat" cmpd="sng" w="9525">
                <a:solidFill>
                  <a:srgbClr val="93E5FE">
                    <a:alpha val="3294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sp>
            <p:nvSpPr>
              <p:cNvPr id="2350" name="Google Shape;2350;p266"/>
              <p:cNvSpPr/>
              <p:nvPr/>
            </p:nvSpPr>
            <p:spPr>
              <a:xfrm rot="-8914226">
                <a:off x="6861789" y="1966238"/>
                <a:ext cx="151884" cy="151884"/>
              </a:xfrm>
              <a:prstGeom prst="ellipse">
                <a:avLst/>
              </a:prstGeom>
              <a:gradFill>
                <a:gsLst>
                  <a:gs pos="0">
                    <a:srgbClr val="4583B7">
                      <a:alpha val="25098"/>
                    </a:srgbClr>
                  </a:gs>
                  <a:gs pos="100000">
                    <a:srgbClr val="4583B7">
                      <a:alpha val="10196"/>
                    </a:srgbClr>
                  </a:gs>
                </a:gsLst>
                <a:lin ang="5400012" scaled="0"/>
              </a:gradFill>
              <a:ln cap="flat" cmpd="sng" w="9525">
                <a:solidFill>
                  <a:srgbClr val="93E5FE">
                    <a:alpha val="3294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cxnSp>
            <p:nvCxnSpPr>
              <p:cNvPr id="2374" name="Google Shape;2374;p266"/>
              <p:cNvCxnSpPr>
                <a:stCxn id="2359" idx="1"/>
                <a:endCxn id="2341" idx="6"/>
              </p:cNvCxnSpPr>
              <p:nvPr/>
            </p:nvCxnSpPr>
            <p:spPr>
              <a:xfrm>
                <a:off x="8242802" y="2364298"/>
                <a:ext cx="271800" cy="211200"/>
              </a:xfrm>
              <a:prstGeom prst="straightConnector1">
                <a:avLst/>
              </a:prstGeom>
              <a:noFill/>
              <a:ln cap="flat" cmpd="sng" w="9525">
                <a:solidFill>
                  <a:srgbClr val="003C61"/>
                </a:solidFill>
                <a:prstDash val="solid"/>
                <a:round/>
                <a:headEnd len="sm" w="sm" type="none"/>
                <a:tailEnd len="sm" w="sm" type="none"/>
              </a:ln>
            </p:spPr>
          </p:cxnSp>
          <p:cxnSp>
            <p:nvCxnSpPr>
              <p:cNvPr id="2375" name="Google Shape;2375;p266"/>
              <p:cNvCxnSpPr/>
              <p:nvPr/>
            </p:nvCxnSpPr>
            <p:spPr>
              <a:xfrm>
                <a:off x="5570535" y="2307479"/>
                <a:ext cx="459300" cy="41100"/>
              </a:xfrm>
              <a:prstGeom prst="straightConnector1">
                <a:avLst/>
              </a:prstGeom>
              <a:noFill/>
              <a:ln cap="flat" cmpd="sng" w="9525">
                <a:solidFill>
                  <a:srgbClr val="003C61"/>
                </a:solidFill>
                <a:prstDash val="solid"/>
                <a:round/>
                <a:headEnd len="sm" w="sm" type="none"/>
                <a:tailEnd len="sm" w="sm" type="none"/>
              </a:ln>
            </p:spPr>
          </p:cxnSp>
          <p:sp>
            <p:nvSpPr>
              <p:cNvPr id="2359" name="Google Shape;2359;p266"/>
              <p:cNvSpPr/>
              <p:nvPr/>
            </p:nvSpPr>
            <p:spPr>
              <a:xfrm rot="-10101594">
                <a:off x="8005436" y="2083233"/>
                <a:ext cx="306299" cy="306299"/>
              </a:xfrm>
              <a:prstGeom prst="ellipse">
                <a:avLst/>
              </a:prstGeom>
              <a:gradFill>
                <a:gsLst>
                  <a:gs pos="0">
                    <a:srgbClr val="4583B7">
                      <a:alpha val="25098"/>
                    </a:srgbClr>
                  </a:gs>
                  <a:gs pos="100000">
                    <a:srgbClr val="4583B7">
                      <a:alpha val="10196"/>
                    </a:srgbClr>
                  </a:gs>
                </a:gsLst>
                <a:lin ang="5400012" scaled="0"/>
              </a:gradFill>
              <a:ln cap="flat" cmpd="sng" w="9525">
                <a:solidFill>
                  <a:srgbClr val="93E5FE">
                    <a:alpha val="3294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sp>
            <p:nvSpPr>
              <p:cNvPr id="2376" name="Google Shape;2376;p266"/>
              <p:cNvSpPr/>
              <p:nvPr/>
            </p:nvSpPr>
            <p:spPr>
              <a:xfrm rot="-9760967">
                <a:off x="5683621" y="2616101"/>
                <a:ext cx="306388" cy="306388"/>
              </a:xfrm>
              <a:prstGeom prst="ellipse">
                <a:avLst/>
              </a:prstGeom>
              <a:gradFill>
                <a:gsLst>
                  <a:gs pos="0">
                    <a:srgbClr val="4583B7">
                      <a:alpha val="25098"/>
                    </a:srgbClr>
                  </a:gs>
                  <a:gs pos="100000">
                    <a:srgbClr val="4583B7">
                      <a:alpha val="10196"/>
                    </a:srgbClr>
                  </a:gs>
                </a:gsLst>
                <a:lin ang="5400012" scaled="0"/>
              </a:gradFill>
              <a:ln cap="flat" cmpd="sng" w="9525">
                <a:solidFill>
                  <a:srgbClr val="93E5FE">
                    <a:alpha val="3294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sp>
            <p:nvSpPr>
              <p:cNvPr id="2377" name="Google Shape;2377;p266"/>
              <p:cNvSpPr/>
              <p:nvPr/>
            </p:nvSpPr>
            <p:spPr>
              <a:xfrm rot="-9761894">
                <a:off x="8495389" y="3462137"/>
                <a:ext cx="215868" cy="215868"/>
              </a:xfrm>
              <a:prstGeom prst="ellipse">
                <a:avLst/>
              </a:prstGeom>
              <a:gradFill>
                <a:gsLst>
                  <a:gs pos="0">
                    <a:srgbClr val="4583B7">
                      <a:alpha val="25098"/>
                    </a:srgbClr>
                  </a:gs>
                  <a:gs pos="100000">
                    <a:srgbClr val="4583B7">
                      <a:alpha val="10196"/>
                    </a:srgbClr>
                  </a:gs>
                </a:gsLst>
                <a:lin ang="5400012" scaled="0"/>
              </a:gradFill>
              <a:ln cap="flat" cmpd="sng" w="9525">
                <a:solidFill>
                  <a:srgbClr val="93E5FE">
                    <a:alpha val="3294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cxnSp>
            <p:nvCxnSpPr>
              <p:cNvPr id="2378" name="Google Shape;2378;p266"/>
              <p:cNvCxnSpPr>
                <a:stCxn id="2377" idx="7"/>
                <a:endCxn id="2343" idx="3"/>
              </p:cNvCxnSpPr>
              <p:nvPr/>
            </p:nvCxnSpPr>
            <p:spPr>
              <a:xfrm flipH="1">
                <a:off x="8397058" y="3620240"/>
                <a:ext cx="110700" cy="81900"/>
              </a:xfrm>
              <a:prstGeom prst="straightConnector1">
                <a:avLst/>
              </a:prstGeom>
              <a:noFill/>
              <a:ln cap="flat" cmpd="sng" w="9525">
                <a:solidFill>
                  <a:schemeClr val="accent2"/>
                </a:solidFill>
                <a:prstDash val="solid"/>
                <a:round/>
                <a:headEnd len="sm" w="sm" type="none"/>
                <a:tailEnd len="sm" w="sm" type="none"/>
              </a:ln>
            </p:spPr>
          </p:cxnSp>
          <p:sp>
            <p:nvSpPr>
              <p:cNvPr id="2373" name="Google Shape;2373;p266"/>
              <p:cNvSpPr/>
              <p:nvPr/>
            </p:nvSpPr>
            <p:spPr>
              <a:xfrm rot="-10785656">
                <a:off x="4730407" y="2558793"/>
                <a:ext cx="215702" cy="215702"/>
              </a:xfrm>
              <a:prstGeom prst="ellipse">
                <a:avLst/>
              </a:prstGeom>
              <a:gradFill>
                <a:gsLst>
                  <a:gs pos="0">
                    <a:srgbClr val="4583B7">
                      <a:alpha val="25098"/>
                    </a:srgbClr>
                  </a:gs>
                  <a:gs pos="100000">
                    <a:srgbClr val="4583B7">
                      <a:alpha val="10196"/>
                    </a:srgbClr>
                  </a:gs>
                </a:gsLst>
                <a:lin ang="5400012" scaled="0"/>
              </a:gradFill>
              <a:ln cap="flat" cmpd="sng" w="9525">
                <a:solidFill>
                  <a:srgbClr val="93E5FE">
                    <a:alpha val="3294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cxnSp>
            <p:nvCxnSpPr>
              <p:cNvPr id="2379" name="Google Shape;2379;p266"/>
              <p:cNvCxnSpPr>
                <a:stCxn id="2373" idx="2"/>
                <a:endCxn id="2376" idx="6"/>
              </p:cNvCxnSpPr>
              <p:nvPr/>
            </p:nvCxnSpPr>
            <p:spPr>
              <a:xfrm>
                <a:off x="4946108" y="2667094"/>
                <a:ext cx="744600" cy="56700"/>
              </a:xfrm>
              <a:prstGeom prst="straightConnector1">
                <a:avLst/>
              </a:prstGeom>
              <a:noFill/>
              <a:ln cap="flat" cmpd="sng" w="9525">
                <a:solidFill>
                  <a:srgbClr val="003C61"/>
                </a:solidFill>
                <a:prstDash val="solid"/>
                <a:round/>
                <a:headEnd len="sm" w="sm" type="none"/>
                <a:tailEnd len="sm" w="sm" type="none"/>
              </a:ln>
            </p:spPr>
          </p:cxnSp>
          <p:cxnSp>
            <p:nvCxnSpPr>
              <p:cNvPr id="2380" name="Google Shape;2380;p266"/>
              <p:cNvCxnSpPr>
                <a:stCxn id="2345" idx="0"/>
              </p:cNvCxnSpPr>
              <p:nvPr/>
            </p:nvCxnSpPr>
            <p:spPr>
              <a:xfrm flipH="1">
                <a:off x="6959789" y="2829896"/>
                <a:ext cx="96600" cy="724200"/>
              </a:xfrm>
              <a:prstGeom prst="straightConnector1">
                <a:avLst/>
              </a:prstGeom>
              <a:noFill/>
              <a:ln cap="flat" cmpd="sng" w="9525">
                <a:solidFill>
                  <a:srgbClr val="187523"/>
                </a:solidFill>
                <a:prstDash val="solid"/>
                <a:round/>
                <a:headEnd len="sm" w="sm" type="none"/>
                <a:tailEnd len="sm" w="sm" type="none"/>
              </a:ln>
            </p:spPr>
          </p:cxnSp>
          <p:cxnSp>
            <p:nvCxnSpPr>
              <p:cNvPr id="2381" name="Google Shape;2381;p266"/>
              <p:cNvCxnSpPr/>
              <p:nvPr/>
            </p:nvCxnSpPr>
            <p:spPr>
              <a:xfrm>
                <a:off x="4884294" y="2765266"/>
                <a:ext cx="216900" cy="358800"/>
              </a:xfrm>
              <a:prstGeom prst="straightConnector1">
                <a:avLst/>
              </a:prstGeom>
              <a:noFill/>
              <a:ln cap="flat" cmpd="sng" w="9525">
                <a:solidFill>
                  <a:srgbClr val="187523"/>
                </a:solidFill>
                <a:prstDash val="solid"/>
                <a:round/>
                <a:headEnd len="sm" w="sm" type="none"/>
                <a:tailEnd len="sm" w="sm" type="none"/>
              </a:ln>
            </p:spPr>
          </p:cxnSp>
          <p:cxnSp>
            <p:nvCxnSpPr>
              <p:cNvPr id="2382" name="Google Shape;2382;p266"/>
              <p:cNvCxnSpPr>
                <a:endCxn id="2369" idx="6"/>
              </p:cNvCxnSpPr>
              <p:nvPr/>
            </p:nvCxnSpPr>
            <p:spPr>
              <a:xfrm>
                <a:off x="5140904" y="2138573"/>
                <a:ext cx="293700" cy="119400"/>
              </a:xfrm>
              <a:prstGeom prst="straightConnector1">
                <a:avLst/>
              </a:prstGeom>
              <a:noFill/>
              <a:ln cap="flat" cmpd="sng" w="9525">
                <a:solidFill>
                  <a:srgbClr val="187523"/>
                </a:solidFill>
                <a:prstDash val="solid"/>
                <a:round/>
                <a:headEnd len="sm" w="sm" type="none"/>
                <a:tailEnd len="sm" w="sm" type="none"/>
              </a:ln>
            </p:spPr>
          </p:cxnSp>
          <p:cxnSp>
            <p:nvCxnSpPr>
              <p:cNvPr id="2383" name="Google Shape;2383;p266"/>
              <p:cNvCxnSpPr>
                <a:stCxn id="2373" idx="7"/>
                <a:endCxn id="2384" idx="0"/>
              </p:cNvCxnSpPr>
              <p:nvPr/>
            </p:nvCxnSpPr>
            <p:spPr>
              <a:xfrm flipH="1">
                <a:off x="4070178" y="2742587"/>
                <a:ext cx="691500" cy="507300"/>
              </a:xfrm>
              <a:prstGeom prst="straightConnector1">
                <a:avLst/>
              </a:prstGeom>
              <a:noFill/>
              <a:ln cap="flat" cmpd="sng" w="9525">
                <a:solidFill>
                  <a:srgbClr val="187523"/>
                </a:solidFill>
                <a:prstDash val="solid"/>
                <a:round/>
                <a:headEnd len="sm" w="sm" type="none"/>
                <a:tailEnd len="sm" w="sm" type="none"/>
              </a:ln>
            </p:spPr>
          </p:cxnSp>
          <p:sp>
            <p:nvSpPr>
              <p:cNvPr id="2385" name="Google Shape;2385;p266"/>
              <p:cNvSpPr/>
              <p:nvPr/>
            </p:nvSpPr>
            <p:spPr>
              <a:xfrm rot="749433">
                <a:off x="2736163" y="3298759"/>
                <a:ext cx="779551" cy="779551"/>
              </a:xfrm>
              <a:prstGeom prst="ellipse">
                <a:avLst/>
              </a:prstGeom>
              <a:noFill/>
              <a:ln cap="flat" cmpd="sng" w="12700">
                <a:solidFill>
                  <a:srgbClr val="93E5FE">
                    <a:alpha val="2314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2386" name="Google Shape;2386;p266"/>
              <p:cNvSpPr/>
              <p:nvPr/>
            </p:nvSpPr>
            <p:spPr>
              <a:xfrm>
                <a:off x="2297476" y="3843127"/>
                <a:ext cx="154800" cy="154800"/>
              </a:xfrm>
              <a:prstGeom prst="ellipse">
                <a:avLst/>
              </a:prstGeom>
              <a:gradFill>
                <a:gsLst>
                  <a:gs pos="0">
                    <a:srgbClr val="4583B7">
                      <a:alpha val="25098"/>
                    </a:srgbClr>
                  </a:gs>
                  <a:gs pos="100000">
                    <a:srgbClr val="4583B7">
                      <a:alpha val="10196"/>
                    </a:srgbClr>
                  </a:gs>
                </a:gsLst>
                <a:lin ang="5400012" scaled="0"/>
              </a:gradFill>
              <a:ln cap="flat" cmpd="sng" w="9525">
                <a:solidFill>
                  <a:srgbClr val="93E5FE">
                    <a:alpha val="3294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sp>
            <p:nvSpPr>
              <p:cNvPr id="2387" name="Google Shape;2387;p266"/>
              <p:cNvSpPr/>
              <p:nvPr/>
            </p:nvSpPr>
            <p:spPr>
              <a:xfrm rot="1810736">
                <a:off x="3745674" y="4257459"/>
                <a:ext cx="127710" cy="127710"/>
              </a:xfrm>
              <a:prstGeom prst="ellipse">
                <a:avLst/>
              </a:prstGeom>
              <a:gradFill>
                <a:gsLst>
                  <a:gs pos="0">
                    <a:srgbClr val="707823">
                      <a:alpha val="25098"/>
                    </a:srgbClr>
                  </a:gs>
                  <a:gs pos="100000">
                    <a:srgbClr val="187523">
                      <a:alpha val="36863"/>
                    </a:srgbClr>
                  </a:gs>
                </a:gsLst>
                <a:lin ang="5400012" scaled="0"/>
              </a:gradFill>
              <a:ln cap="flat" cmpd="sng" w="9525">
                <a:solidFill>
                  <a:srgbClr val="93E5FE">
                    <a:alpha val="2902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sp>
            <p:nvSpPr>
              <p:cNvPr id="2388" name="Google Shape;2388;p266"/>
              <p:cNvSpPr/>
              <p:nvPr/>
            </p:nvSpPr>
            <p:spPr>
              <a:xfrm rot="-671585">
                <a:off x="2544287" y="3252932"/>
                <a:ext cx="86546" cy="86546"/>
              </a:xfrm>
              <a:prstGeom prst="ellipse">
                <a:avLst/>
              </a:prstGeom>
              <a:gradFill>
                <a:gsLst>
                  <a:gs pos="0">
                    <a:srgbClr val="4583B7">
                      <a:alpha val="25098"/>
                    </a:srgbClr>
                  </a:gs>
                  <a:gs pos="100000">
                    <a:srgbClr val="4583B7">
                      <a:alpha val="10196"/>
                    </a:srgbClr>
                  </a:gs>
                </a:gsLst>
                <a:lin ang="5400012" scaled="0"/>
              </a:gradFill>
              <a:ln cap="flat" cmpd="sng" w="9525">
                <a:solidFill>
                  <a:srgbClr val="93E5FE">
                    <a:alpha val="3294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sp>
            <p:nvSpPr>
              <p:cNvPr id="2389" name="Google Shape;2389;p266"/>
              <p:cNvSpPr/>
              <p:nvPr/>
            </p:nvSpPr>
            <p:spPr>
              <a:xfrm rot="2117434">
                <a:off x="2157672" y="3195803"/>
                <a:ext cx="169805" cy="169805"/>
              </a:xfrm>
              <a:prstGeom prst="ellipse">
                <a:avLst/>
              </a:prstGeom>
              <a:gradFill>
                <a:gsLst>
                  <a:gs pos="0">
                    <a:srgbClr val="4583B7">
                      <a:alpha val="25098"/>
                    </a:srgbClr>
                  </a:gs>
                  <a:gs pos="100000">
                    <a:srgbClr val="4583B7">
                      <a:alpha val="10196"/>
                    </a:srgbClr>
                  </a:gs>
                </a:gsLst>
                <a:lin ang="5400012" scaled="0"/>
              </a:gradFill>
              <a:ln cap="flat" cmpd="sng" w="9525">
                <a:solidFill>
                  <a:srgbClr val="93E5FE">
                    <a:alpha val="3294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cxnSp>
            <p:nvCxnSpPr>
              <p:cNvPr id="2390" name="Google Shape;2390;p266"/>
              <p:cNvCxnSpPr/>
              <p:nvPr/>
            </p:nvCxnSpPr>
            <p:spPr>
              <a:xfrm flipH="1" rot="10800000">
                <a:off x="2793928" y="3889880"/>
                <a:ext cx="181800" cy="212400"/>
              </a:xfrm>
              <a:prstGeom prst="straightConnector1">
                <a:avLst/>
              </a:prstGeom>
              <a:noFill/>
              <a:ln cap="flat" cmpd="sng" w="9525">
                <a:solidFill>
                  <a:srgbClr val="003C61"/>
                </a:solidFill>
                <a:prstDash val="solid"/>
                <a:round/>
                <a:headEnd len="sm" w="sm" type="none"/>
                <a:tailEnd len="sm" w="sm" type="none"/>
              </a:ln>
            </p:spPr>
          </p:cxnSp>
          <p:cxnSp>
            <p:nvCxnSpPr>
              <p:cNvPr id="2391" name="Google Shape;2391;p266"/>
              <p:cNvCxnSpPr/>
              <p:nvPr/>
            </p:nvCxnSpPr>
            <p:spPr>
              <a:xfrm flipH="1">
                <a:off x="2448055" y="3764348"/>
                <a:ext cx="441600" cy="121500"/>
              </a:xfrm>
              <a:prstGeom prst="straightConnector1">
                <a:avLst/>
              </a:prstGeom>
              <a:noFill/>
              <a:ln cap="flat" cmpd="sng" w="9525">
                <a:solidFill>
                  <a:srgbClr val="003C61"/>
                </a:solidFill>
                <a:prstDash val="solid"/>
                <a:round/>
                <a:headEnd len="sm" w="sm" type="none"/>
                <a:tailEnd len="sm" w="sm" type="none"/>
              </a:ln>
            </p:spPr>
          </p:cxnSp>
          <p:cxnSp>
            <p:nvCxnSpPr>
              <p:cNvPr id="2392" name="Google Shape;2392;p266"/>
              <p:cNvCxnSpPr>
                <a:endCxn id="2388" idx="5"/>
              </p:cNvCxnSpPr>
              <p:nvPr/>
            </p:nvCxnSpPr>
            <p:spPr>
              <a:xfrm rot="10800000">
                <a:off x="2623517" y="3320282"/>
                <a:ext cx="243600" cy="187800"/>
              </a:xfrm>
              <a:prstGeom prst="straightConnector1">
                <a:avLst/>
              </a:prstGeom>
              <a:noFill/>
              <a:ln cap="flat" cmpd="sng" w="9525">
                <a:solidFill>
                  <a:srgbClr val="003C61"/>
                </a:solidFill>
                <a:prstDash val="solid"/>
                <a:round/>
                <a:headEnd len="sm" w="sm" type="none"/>
                <a:tailEnd len="sm" w="sm" type="none"/>
              </a:ln>
            </p:spPr>
          </p:cxnSp>
          <p:cxnSp>
            <p:nvCxnSpPr>
              <p:cNvPr id="2393" name="Google Shape;2393;p266"/>
              <p:cNvCxnSpPr/>
              <p:nvPr/>
            </p:nvCxnSpPr>
            <p:spPr>
              <a:xfrm flipH="1">
                <a:off x="3278968" y="3297079"/>
                <a:ext cx="168300" cy="207600"/>
              </a:xfrm>
              <a:prstGeom prst="straightConnector1">
                <a:avLst/>
              </a:prstGeom>
              <a:noFill/>
              <a:ln cap="flat" cmpd="sng" w="9525">
                <a:solidFill>
                  <a:srgbClr val="003C61"/>
                </a:solidFill>
                <a:prstDash val="solid"/>
                <a:round/>
                <a:headEnd len="sm" w="sm" type="none"/>
                <a:tailEnd len="sm" w="sm" type="none"/>
              </a:ln>
            </p:spPr>
          </p:cxnSp>
          <p:cxnSp>
            <p:nvCxnSpPr>
              <p:cNvPr id="2394" name="Google Shape;2394;p266"/>
              <p:cNvCxnSpPr>
                <a:stCxn id="2389" idx="5"/>
              </p:cNvCxnSpPr>
              <p:nvPr/>
            </p:nvCxnSpPr>
            <p:spPr>
              <a:xfrm>
                <a:off x="2256893" y="3364392"/>
                <a:ext cx="91500" cy="489900"/>
              </a:xfrm>
              <a:prstGeom prst="straightConnector1">
                <a:avLst/>
              </a:prstGeom>
              <a:noFill/>
              <a:ln cap="flat" cmpd="sng" w="9525">
                <a:solidFill>
                  <a:srgbClr val="003C61"/>
                </a:solidFill>
                <a:prstDash val="solid"/>
                <a:round/>
                <a:headEnd len="sm" w="sm" type="none"/>
                <a:tailEnd len="sm" w="sm" type="none"/>
              </a:ln>
            </p:spPr>
          </p:cxnSp>
          <p:cxnSp>
            <p:nvCxnSpPr>
              <p:cNvPr id="2395" name="Google Shape;2395;p266"/>
              <p:cNvCxnSpPr>
                <a:endCxn id="2385" idx="6"/>
              </p:cNvCxnSpPr>
              <p:nvPr/>
            </p:nvCxnSpPr>
            <p:spPr>
              <a:xfrm rot="10800000">
                <a:off x="3506488" y="3772835"/>
                <a:ext cx="118800" cy="93000"/>
              </a:xfrm>
              <a:prstGeom prst="straightConnector1">
                <a:avLst/>
              </a:prstGeom>
              <a:noFill/>
              <a:ln cap="flat" cmpd="sng" w="9525">
                <a:solidFill>
                  <a:srgbClr val="003C61"/>
                </a:solidFill>
                <a:prstDash val="solid"/>
                <a:round/>
                <a:headEnd len="sm" w="sm" type="none"/>
                <a:tailEnd len="sm" w="sm" type="none"/>
              </a:ln>
            </p:spPr>
          </p:cxnSp>
          <p:cxnSp>
            <p:nvCxnSpPr>
              <p:cNvPr id="2396" name="Google Shape;2396;p266"/>
              <p:cNvCxnSpPr>
                <a:stCxn id="2387" idx="6"/>
              </p:cNvCxnSpPr>
              <p:nvPr/>
            </p:nvCxnSpPr>
            <p:spPr>
              <a:xfrm>
                <a:off x="3864729" y="4353414"/>
                <a:ext cx="327900" cy="140400"/>
              </a:xfrm>
              <a:prstGeom prst="straightConnector1">
                <a:avLst/>
              </a:prstGeom>
              <a:noFill/>
              <a:ln cap="flat" cmpd="sng" w="9525">
                <a:solidFill>
                  <a:srgbClr val="187523"/>
                </a:solidFill>
                <a:prstDash val="solid"/>
                <a:round/>
                <a:headEnd len="sm" w="sm" type="none"/>
                <a:tailEnd len="sm" w="sm" type="none"/>
              </a:ln>
            </p:spPr>
          </p:cxnSp>
          <p:cxnSp>
            <p:nvCxnSpPr>
              <p:cNvPr id="2397" name="Google Shape;2397;p266"/>
              <p:cNvCxnSpPr>
                <a:stCxn id="2398" idx="3"/>
                <a:endCxn id="2399" idx="5"/>
              </p:cNvCxnSpPr>
              <p:nvPr/>
            </p:nvCxnSpPr>
            <p:spPr>
              <a:xfrm flipH="1">
                <a:off x="3761777" y="3590419"/>
                <a:ext cx="316800" cy="354900"/>
              </a:xfrm>
              <a:prstGeom prst="straightConnector1">
                <a:avLst/>
              </a:prstGeom>
              <a:noFill/>
              <a:ln cap="flat" cmpd="sng" w="9525">
                <a:solidFill>
                  <a:schemeClr val="accent2"/>
                </a:solidFill>
                <a:prstDash val="solid"/>
                <a:round/>
                <a:headEnd len="sm" w="sm" type="none"/>
                <a:tailEnd len="sm" w="sm" type="none"/>
              </a:ln>
            </p:spPr>
          </p:cxnSp>
          <p:sp>
            <p:nvSpPr>
              <p:cNvPr id="2400" name="Google Shape;2400;p266"/>
              <p:cNvSpPr/>
              <p:nvPr/>
            </p:nvSpPr>
            <p:spPr>
              <a:xfrm rot="1573420">
                <a:off x="1990253" y="3670230"/>
                <a:ext cx="135106" cy="135106"/>
              </a:xfrm>
              <a:prstGeom prst="ellipse">
                <a:avLst/>
              </a:prstGeom>
              <a:gradFill>
                <a:gsLst>
                  <a:gs pos="0">
                    <a:srgbClr val="4583B7">
                      <a:alpha val="25098"/>
                    </a:srgbClr>
                  </a:gs>
                  <a:gs pos="100000">
                    <a:srgbClr val="4583B7">
                      <a:alpha val="10196"/>
                    </a:srgbClr>
                  </a:gs>
                </a:gsLst>
                <a:lin ang="5400012" scaled="0"/>
              </a:gradFill>
              <a:ln cap="flat" cmpd="sng" w="9525">
                <a:solidFill>
                  <a:srgbClr val="93E5FE">
                    <a:alpha val="3294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sp>
            <p:nvSpPr>
              <p:cNvPr id="2398" name="Google Shape;2398;p266"/>
              <p:cNvSpPr/>
              <p:nvPr/>
            </p:nvSpPr>
            <p:spPr>
              <a:xfrm rot="3326360">
                <a:off x="4077172" y="3520920"/>
                <a:ext cx="169758" cy="169758"/>
              </a:xfrm>
              <a:prstGeom prst="ellipse">
                <a:avLst/>
              </a:prstGeom>
              <a:gradFill>
                <a:gsLst>
                  <a:gs pos="0">
                    <a:srgbClr val="707823">
                      <a:alpha val="25098"/>
                    </a:srgbClr>
                  </a:gs>
                  <a:gs pos="100000">
                    <a:srgbClr val="187523">
                      <a:alpha val="36863"/>
                    </a:srgbClr>
                  </a:gs>
                </a:gsLst>
                <a:lin ang="5400012" scaled="0"/>
              </a:gradFill>
              <a:ln cap="flat" cmpd="sng" w="9525">
                <a:solidFill>
                  <a:srgbClr val="93E5FE">
                    <a:alpha val="2902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cxnSp>
            <p:nvCxnSpPr>
              <p:cNvPr id="2401" name="Google Shape;2401;p266"/>
              <p:cNvCxnSpPr>
                <a:stCxn id="2388" idx="3"/>
                <a:endCxn id="2386" idx="0"/>
              </p:cNvCxnSpPr>
              <p:nvPr/>
            </p:nvCxnSpPr>
            <p:spPr>
              <a:xfrm flipH="1">
                <a:off x="2374783" y="3332161"/>
                <a:ext cx="188700" cy="510900"/>
              </a:xfrm>
              <a:prstGeom prst="straightConnector1">
                <a:avLst/>
              </a:prstGeom>
              <a:noFill/>
              <a:ln cap="flat" cmpd="sng" w="9525">
                <a:solidFill>
                  <a:srgbClr val="003C61"/>
                </a:solidFill>
                <a:prstDash val="solid"/>
                <a:round/>
                <a:headEnd len="sm" w="sm" type="none"/>
                <a:tailEnd len="sm" w="sm" type="none"/>
              </a:ln>
            </p:spPr>
          </p:cxnSp>
          <p:sp>
            <p:nvSpPr>
              <p:cNvPr id="2399" name="Google Shape;2399;p266"/>
              <p:cNvSpPr/>
              <p:nvPr/>
            </p:nvSpPr>
            <p:spPr>
              <a:xfrm rot="-2475230">
                <a:off x="3618959" y="3869270"/>
                <a:ext cx="142858" cy="142858"/>
              </a:xfrm>
              <a:prstGeom prst="ellipse">
                <a:avLst/>
              </a:prstGeom>
              <a:gradFill>
                <a:gsLst>
                  <a:gs pos="0">
                    <a:srgbClr val="4583B7">
                      <a:alpha val="25098"/>
                    </a:srgbClr>
                  </a:gs>
                  <a:gs pos="100000">
                    <a:srgbClr val="4583B7">
                      <a:alpha val="10196"/>
                    </a:srgbClr>
                  </a:gs>
                </a:gsLst>
                <a:lin ang="5400012" scaled="0"/>
              </a:gradFill>
              <a:ln cap="flat" cmpd="sng" w="9525">
                <a:solidFill>
                  <a:srgbClr val="93E5FE">
                    <a:alpha val="3294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cxnSp>
            <p:nvCxnSpPr>
              <p:cNvPr id="2402" name="Google Shape;2402;p266"/>
              <p:cNvCxnSpPr>
                <a:stCxn id="2353" idx="0"/>
              </p:cNvCxnSpPr>
              <p:nvPr/>
            </p:nvCxnSpPr>
            <p:spPr>
              <a:xfrm flipH="1">
                <a:off x="2044702" y="4371157"/>
                <a:ext cx="363300" cy="471900"/>
              </a:xfrm>
              <a:prstGeom prst="straightConnector1">
                <a:avLst/>
              </a:prstGeom>
              <a:noFill/>
              <a:ln cap="flat" cmpd="sng" w="9525">
                <a:solidFill>
                  <a:srgbClr val="003C61"/>
                </a:solidFill>
                <a:prstDash val="solid"/>
                <a:round/>
                <a:headEnd len="sm" w="sm" type="none"/>
                <a:tailEnd len="sm" w="sm" type="none"/>
              </a:ln>
            </p:spPr>
          </p:cxnSp>
          <p:sp>
            <p:nvSpPr>
              <p:cNvPr id="2403" name="Google Shape;2403;p266"/>
              <p:cNvSpPr/>
              <p:nvPr/>
            </p:nvSpPr>
            <p:spPr>
              <a:xfrm rot="2176509">
                <a:off x="3820997" y="3462158"/>
                <a:ext cx="86705" cy="86705"/>
              </a:xfrm>
              <a:prstGeom prst="ellipse">
                <a:avLst/>
              </a:prstGeom>
              <a:gradFill>
                <a:gsLst>
                  <a:gs pos="0">
                    <a:srgbClr val="707823">
                      <a:alpha val="25098"/>
                    </a:srgbClr>
                  </a:gs>
                  <a:gs pos="100000">
                    <a:srgbClr val="187523">
                      <a:alpha val="70196"/>
                    </a:srgbClr>
                  </a:gs>
                </a:gsLst>
                <a:lin ang="5400012" scaled="0"/>
              </a:gradFill>
              <a:ln cap="flat" cmpd="sng" w="9525">
                <a:solidFill>
                  <a:srgbClr val="93E5FE">
                    <a:alpha val="6196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cxnSp>
            <p:nvCxnSpPr>
              <p:cNvPr id="2404" name="Google Shape;2404;p266"/>
              <p:cNvCxnSpPr>
                <a:stCxn id="2386" idx="5"/>
              </p:cNvCxnSpPr>
              <p:nvPr/>
            </p:nvCxnSpPr>
            <p:spPr>
              <a:xfrm>
                <a:off x="2429606" y="3975257"/>
                <a:ext cx="166200" cy="171300"/>
              </a:xfrm>
              <a:prstGeom prst="straightConnector1">
                <a:avLst/>
              </a:prstGeom>
              <a:noFill/>
              <a:ln cap="flat" cmpd="sng" w="12700">
                <a:solidFill>
                  <a:srgbClr val="93E5FE">
                    <a:alpha val="36080"/>
                  </a:srgbClr>
                </a:solidFill>
                <a:prstDash val="solid"/>
                <a:round/>
                <a:headEnd len="sm" w="sm" type="none"/>
                <a:tailEnd len="sm" w="sm" type="none"/>
              </a:ln>
            </p:spPr>
          </p:cxnSp>
          <p:sp>
            <p:nvSpPr>
              <p:cNvPr id="2405" name="Google Shape;2405;p266"/>
              <p:cNvSpPr/>
              <p:nvPr/>
            </p:nvSpPr>
            <p:spPr>
              <a:xfrm rot="1038404">
                <a:off x="2836510" y="4559946"/>
                <a:ext cx="86726" cy="86726"/>
              </a:xfrm>
              <a:prstGeom prst="ellipse">
                <a:avLst/>
              </a:prstGeom>
              <a:gradFill>
                <a:gsLst>
                  <a:gs pos="0">
                    <a:srgbClr val="4583B7">
                      <a:alpha val="25098"/>
                    </a:srgbClr>
                  </a:gs>
                  <a:gs pos="100000">
                    <a:srgbClr val="4583B7">
                      <a:alpha val="10196"/>
                    </a:srgbClr>
                  </a:gs>
                </a:gsLst>
                <a:lin ang="5400012" scaled="0"/>
              </a:gradFill>
              <a:ln cap="flat" cmpd="sng" w="9525">
                <a:solidFill>
                  <a:srgbClr val="93E5FE">
                    <a:alpha val="3294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cxnSp>
            <p:nvCxnSpPr>
              <p:cNvPr id="2406" name="Google Shape;2406;p266"/>
              <p:cNvCxnSpPr>
                <a:stCxn id="2407" idx="3"/>
              </p:cNvCxnSpPr>
              <p:nvPr/>
            </p:nvCxnSpPr>
            <p:spPr>
              <a:xfrm flipH="1">
                <a:off x="2641550" y="3141295"/>
                <a:ext cx="284100" cy="129000"/>
              </a:xfrm>
              <a:prstGeom prst="straightConnector1">
                <a:avLst/>
              </a:prstGeom>
              <a:noFill/>
              <a:ln cap="flat" cmpd="sng" w="9525">
                <a:solidFill>
                  <a:srgbClr val="003C61"/>
                </a:solidFill>
                <a:prstDash val="solid"/>
                <a:round/>
                <a:headEnd len="sm" w="sm" type="none"/>
                <a:tailEnd len="sm" w="sm" type="none"/>
              </a:ln>
            </p:spPr>
          </p:cxnSp>
          <p:sp>
            <p:nvSpPr>
              <p:cNvPr id="2408" name="Google Shape;2408;p266"/>
              <p:cNvSpPr/>
              <p:nvPr/>
            </p:nvSpPr>
            <p:spPr>
              <a:xfrm rot="8556246">
                <a:off x="2647985" y="4092373"/>
                <a:ext cx="169927" cy="169927"/>
              </a:xfrm>
              <a:prstGeom prst="ellipse">
                <a:avLst/>
              </a:prstGeom>
              <a:gradFill>
                <a:gsLst>
                  <a:gs pos="0">
                    <a:srgbClr val="4583B7">
                      <a:alpha val="25098"/>
                    </a:srgbClr>
                  </a:gs>
                  <a:gs pos="100000">
                    <a:srgbClr val="4583B7">
                      <a:alpha val="10196"/>
                    </a:srgbClr>
                  </a:gs>
                </a:gsLst>
                <a:lin ang="5400012" scaled="0"/>
              </a:gradFill>
              <a:ln cap="flat" cmpd="sng" w="9525">
                <a:solidFill>
                  <a:srgbClr val="93E5FE">
                    <a:alpha val="3294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cxnSp>
            <p:nvCxnSpPr>
              <p:cNvPr id="2409" name="Google Shape;2409;p266"/>
              <p:cNvCxnSpPr>
                <a:stCxn id="2403" idx="3"/>
              </p:cNvCxnSpPr>
              <p:nvPr/>
            </p:nvCxnSpPr>
            <p:spPr>
              <a:xfrm flipH="1">
                <a:off x="3284799" y="3512087"/>
                <a:ext cx="536700" cy="105300"/>
              </a:xfrm>
              <a:prstGeom prst="straightConnector1">
                <a:avLst/>
              </a:prstGeom>
              <a:noFill/>
              <a:ln cap="flat" cmpd="sng" w="9525">
                <a:solidFill>
                  <a:srgbClr val="003C61"/>
                </a:solidFill>
                <a:prstDash val="solid"/>
                <a:round/>
                <a:headEnd len="sm" w="sm" type="none"/>
                <a:tailEnd len="sm" w="sm" type="none"/>
              </a:ln>
            </p:spPr>
          </p:cxnSp>
          <p:cxnSp>
            <p:nvCxnSpPr>
              <p:cNvPr id="2410" name="Google Shape;2410;p266"/>
              <p:cNvCxnSpPr>
                <a:stCxn id="2400" idx="6"/>
                <a:endCxn id="2386" idx="1"/>
              </p:cNvCxnSpPr>
              <p:nvPr/>
            </p:nvCxnSpPr>
            <p:spPr>
              <a:xfrm>
                <a:off x="2118406" y="3767633"/>
                <a:ext cx="201600" cy="98100"/>
              </a:xfrm>
              <a:prstGeom prst="straightConnector1">
                <a:avLst/>
              </a:prstGeom>
              <a:noFill/>
              <a:ln cap="flat" cmpd="sng" w="9525">
                <a:solidFill>
                  <a:srgbClr val="003C61"/>
                </a:solidFill>
                <a:prstDash val="solid"/>
                <a:round/>
                <a:headEnd len="sm" w="sm" type="none"/>
                <a:tailEnd len="sm" w="sm" type="none"/>
              </a:ln>
            </p:spPr>
          </p:cxnSp>
          <p:cxnSp>
            <p:nvCxnSpPr>
              <p:cNvPr id="2411" name="Google Shape;2411;p266"/>
              <p:cNvCxnSpPr>
                <a:stCxn id="2405" idx="1"/>
              </p:cNvCxnSpPr>
              <p:nvPr/>
            </p:nvCxnSpPr>
            <p:spPr>
              <a:xfrm rot="10800000">
                <a:off x="2766721" y="4241813"/>
                <a:ext cx="93000" cy="323100"/>
              </a:xfrm>
              <a:prstGeom prst="straightConnector1">
                <a:avLst/>
              </a:prstGeom>
              <a:noFill/>
              <a:ln cap="flat" cmpd="sng" w="9525">
                <a:solidFill>
                  <a:srgbClr val="003C61"/>
                </a:solidFill>
                <a:prstDash val="solid"/>
                <a:round/>
                <a:headEnd len="sm" w="sm" type="none"/>
                <a:tailEnd len="sm" w="sm" type="none"/>
              </a:ln>
            </p:spPr>
          </p:cxnSp>
          <p:sp>
            <p:nvSpPr>
              <p:cNvPr id="2412" name="Google Shape;2412;p266"/>
              <p:cNvSpPr/>
              <p:nvPr/>
            </p:nvSpPr>
            <p:spPr>
              <a:xfrm rot="-3329801">
                <a:off x="3429093" y="3159970"/>
                <a:ext cx="170005" cy="170005"/>
              </a:xfrm>
              <a:prstGeom prst="ellipse">
                <a:avLst/>
              </a:prstGeom>
              <a:gradFill>
                <a:gsLst>
                  <a:gs pos="0">
                    <a:srgbClr val="4583B7">
                      <a:alpha val="25098"/>
                    </a:srgbClr>
                  </a:gs>
                  <a:gs pos="100000">
                    <a:srgbClr val="4583B7">
                      <a:alpha val="10196"/>
                    </a:srgbClr>
                  </a:gs>
                </a:gsLst>
                <a:lin ang="5400012" scaled="0"/>
              </a:gradFill>
              <a:ln cap="flat" cmpd="sng" w="9525">
                <a:solidFill>
                  <a:srgbClr val="93E5FE">
                    <a:alpha val="3294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cxnSp>
            <p:nvCxnSpPr>
              <p:cNvPr id="2413" name="Google Shape;2413;p266"/>
              <p:cNvCxnSpPr>
                <a:stCxn id="2408" idx="6"/>
                <a:endCxn id="2353" idx="3"/>
              </p:cNvCxnSpPr>
              <p:nvPr/>
            </p:nvCxnSpPr>
            <p:spPr>
              <a:xfrm flipH="1">
                <a:off x="2525348" y="4228936"/>
                <a:ext cx="140100" cy="65400"/>
              </a:xfrm>
              <a:prstGeom prst="straightConnector1">
                <a:avLst/>
              </a:prstGeom>
              <a:noFill/>
              <a:ln cap="flat" cmpd="sng" w="9525">
                <a:solidFill>
                  <a:srgbClr val="003C61"/>
                </a:solidFill>
                <a:prstDash val="solid"/>
                <a:round/>
                <a:headEnd len="sm" w="sm" type="none"/>
                <a:tailEnd len="sm" w="sm" type="none"/>
              </a:ln>
            </p:spPr>
          </p:cxnSp>
          <p:cxnSp>
            <p:nvCxnSpPr>
              <p:cNvPr id="2414" name="Google Shape;2414;p266"/>
              <p:cNvCxnSpPr/>
              <p:nvPr/>
            </p:nvCxnSpPr>
            <p:spPr>
              <a:xfrm>
                <a:off x="3289360" y="3881909"/>
                <a:ext cx="425400" cy="372000"/>
              </a:xfrm>
              <a:prstGeom prst="straightConnector1">
                <a:avLst/>
              </a:prstGeom>
              <a:noFill/>
              <a:ln cap="flat" cmpd="sng" w="9525">
                <a:solidFill>
                  <a:srgbClr val="187523"/>
                </a:solidFill>
                <a:prstDash val="solid"/>
                <a:round/>
                <a:headEnd len="sm" w="sm" type="none"/>
                <a:tailEnd len="sm" w="sm" type="none"/>
              </a:ln>
            </p:spPr>
          </p:cxnSp>
          <p:cxnSp>
            <p:nvCxnSpPr>
              <p:cNvPr id="2415" name="Google Shape;2415;p266"/>
              <p:cNvCxnSpPr>
                <a:endCxn id="2405" idx="0"/>
              </p:cNvCxnSpPr>
              <p:nvPr/>
            </p:nvCxnSpPr>
            <p:spPr>
              <a:xfrm flipH="1">
                <a:off x="2892773" y="3913309"/>
                <a:ext cx="161400" cy="648600"/>
              </a:xfrm>
              <a:prstGeom prst="straightConnector1">
                <a:avLst/>
              </a:prstGeom>
              <a:noFill/>
              <a:ln cap="flat" cmpd="sng" w="9525">
                <a:solidFill>
                  <a:srgbClr val="003C61"/>
                </a:solidFill>
                <a:prstDash val="solid"/>
                <a:round/>
                <a:headEnd len="sm" w="sm" type="none"/>
                <a:tailEnd len="sm" w="sm" type="none"/>
              </a:ln>
            </p:spPr>
          </p:cxnSp>
          <p:cxnSp>
            <p:nvCxnSpPr>
              <p:cNvPr id="2416" name="Google Shape;2416;p266"/>
              <p:cNvCxnSpPr>
                <a:stCxn id="2403" idx="0"/>
                <a:endCxn id="2384" idx="4"/>
              </p:cNvCxnSpPr>
              <p:nvPr/>
            </p:nvCxnSpPr>
            <p:spPr>
              <a:xfrm flipH="1" rot="10800000">
                <a:off x="3890000" y="3324461"/>
                <a:ext cx="136500" cy="146100"/>
              </a:xfrm>
              <a:prstGeom prst="straightConnector1">
                <a:avLst/>
              </a:prstGeom>
              <a:noFill/>
              <a:ln cap="flat" cmpd="sng" w="9525">
                <a:solidFill>
                  <a:srgbClr val="003C61"/>
                </a:solidFill>
                <a:prstDash val="solid"/>
                <a:round/>
                <a:headEnd len="sm" w="sm" type="none"/>
                <a:tailEnd len="sm" w="sm" type="none"/>
              </a:ln>
            </p:spPr>
          </p:cxnSp>
          <p:cxnSp>
            <p:nvCxnSpPr>
              <p:cNvPr id="2417" name="Google Shape;2417;p266"/>
              <p:cNvCxnSpPr>
                <a:stCxn id="2407" idx="5"/>
              </p:cNvCxnSpPr>
              <p:nvPr/>
            </p:nvCxnSpPr>
            <p:spPr>
              <a:xfrm>
                <a:off x="2984199" y="3159539"/>
                <a:ext cx="48000" cy="240900"/>
              </a:xfrm>
              <a:prstGeom prst="straightConnector1">
                <a:avLst/>
              </a:prstGeom>
              <a:noFill/>
              <a:ln cap="flat" cmpd="sng" w="9525">
                <a:solidFill>
                  <a:srgbClr val="003C61"/>
                </a:solidFill>
                <a:prstDash val="solid"/>
                <a:round/>
                <a:headEnd len="sm" w="sm" type="none"/>
                <a:tailEnd len="sm" w="sm" type="none"/>
              </a:ln>
            </p:spPr>
          </p:cxnSp>
          <p:sp>
            <p:nvSpPr>
              <p:cNvPr id="2384" name="Google Shape;2384;p266"/>
              <p:cNvSpPr/>
              <p:nvPr/>
            </p:nvSpPr>
            <p:spPr>
              <a:xfrm rot="1823102">
                <a:off x="4005007" y="3243803"/>
                <a:ext cx="86594" cy="86594"/>
              </a:xfrm>
              <a:prstGeom prst="ellipse">
                <a:avLst/>
              </a:prstGeom>
              <a:gradFill>
                <a:gsLst>
                  <a:gs pos="0">
                    <a:srgbClr val="4583B7">
                      <a:alpha val="25098"/>
                    </a:srgbClr>
                  </a:gs>
                  <a:gs pos="100000">
                    <a:srgbClr val="4583B7">
                      <a:alpha val="10196"/>
                    </a:srgbClr>
                  </a:gs>
                </a:gsLst>
                <a:lin ang="5400012" scaled="0"/>
              </a:gradFill>
              <a:ln cap="flat" cmpd="sng" w="9525">
                <a:solidFill>
                  <a:srgbClr val="93E5FE">
                    <a:alpha val="3294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cxnSp>
            <p:nvCxnSpPr>
              <p:cNvPr id="2418" name="Google Shape;2418;p266"/>
              <p:cNvCxnSpPr/>
              <p:nvPr/>
            </p:nvCxnSpPr>
            <p:spPr>
              <a:xfrm flipH="1" rot="10800000">
                <a:off x="4091066" y="3298949"/>
                <a:ext cx="697800" cy="3000"/>
              </a:xfrm>
              <a:prstGeom prst="straightConnector1">
                <a:avLst/>
              </a:prstGeom>
              <a:noFill/>
              <a:ln cap="flat" cmpd="sng" w="9525">
                <a:solidFill>
                  <a:srgbClr val="187523"/>
                </a:solidFill>
                <a:prstDash val="solid"/>
                <a:round/>
                <a:headEnd len="sm" w="sm" type="none"/>
                <a:tailEnd len="sm" w="sm" type="none"/>
              </a:ln>
            </p:spPr>
          </p:cxnSp>
          <p:cxnSp>
            <p:nvCxnSpPr>
              <p:cNvPr id="2419" name="Google Shape;2419;p266"/>
              <p:cNvCxnSpPr>
                <a:stCxn id="2387" idx="2"/>
              </p:cNvCxnSpPr>
              <p:nvPr/>
            </p:nvCxnSpPr>
            <p:spPr>
              <a:xfrm rot="10800000">
                <a:off x="3554229" y="4128714"/>
                <a:ext cx="200100" cy="160500"/>
              </a:xfrm>
              <a:prstGeom prst="straightConnector1">
                <a:avLst/>
              </a:prstGeom>
              <a:noFill/>
              <a:ln cap="flat" cmpd="sng" w="9525">
                <a:solidFill>
                  <a:srgbClr val="187523"/>
                </a:solidFill>
                <a:prstDash val="solid"/>
                <a:round/>
                <a:headEnd len="sm" w="sm" type="none"/>
                <a:tailEnd len="sm" w="sm" type="none"/>
              </a:ln>
            </p:spPr>
          </p:cxnSp>
          <p:sp>
            <p:nvSpPr>
              <p:cNvPr id="2407" name="Google Shape;2407;p266"/>
              <p:cNvSpPr/>
              <p:nvPr/>
            </p:nvSpPr>
            <p:spPr>
              <a:xfrm rot="1038404">
                <a:off x="2920683" y="3077780"/>
                <a:ext cx="86726" cy="86726"/>
              </a:xfrm>
              <a:prstGeom prst="ellipse">
                <a:avLst/>
              </a:prstGeom>
              <a:gradFill>
                <a:gsLst>
                  <a:gs pos="0">
                    <a:srgbClr val="4583B7">
                      <a:alpha val="25098"/>
                    </a:srgbClr>
                  </a:gs>
                  <a:gs pos="100000">
                    <a:srgbClr val="4583B7">
                      <a:alpha val="10196"/>
                    </a:srgbClr>
                  </a:gs>
                </a:gsLst>
                <a:lin ang="5400012" scaled="0"/>
              </a:gradFill>
              <a:ln cap="flat" cmpd="sng" w="9525">
                <a:solidFill>
                  <a:srgbClr val="93E5FE">
                    <a:alpha val="3294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cxnSp>
            <p:nvCxnSpPr>
              <p:cNvPr id="2420" name="Google Shape;2420;p266"/>
              <p:cNvCxnSpPr>
                <a:stCxn id="2398" idx="2"/>
                <a:endCxn id="2384" idx="5"/>
              </p:cNvCxnSpPr>
              <p:nvPr/>
            </p:nvCxnSpPr>
            <p:spPr>
              <a:xfrm rot="10800000">
                <a:off x="4059301" y="3328899"/>
                <a:ext cx="54600" cy="207000"/>
              </a:xfrm>
              <a:prstGeom prst="straightConnector1">
                <a:avLst/>
              </a:prstGeom>
              <a:noFill/>
              <a:ln cap="flat" cmpd="sng" w="9525">
                <a:solidFill>
                  <a:srgbClr val="187523"/>
                </a:solidFill>
                <a:prstDash val="solid"/>
                <a:round/>
                <a:headEnd len="sm" w="sm" type="none"/>
                <a:tailEnd len="sm" w="sm" type="none"/>
              </a:ln>
            </p:spPr>
          </p:cxnSp>
          <p:cxnSp>
            <p:nvCxnSpPr>
              <p:cNvPr id="2421" name="Google Shape;2421;p266"/>
              <p:cNvCxnSpPr>
                <a:stCxn id="2387" idx="5"/>
              </p:cNvCxnSpPr>
              <p:nvPr/>
            </p:nvCxnSpPr>
            <p:spPr>
              <a:xfrm>
                <a:off x="3825863" y="4383044"/>
                <a:ext cx="92400" cy="227700"/>
              </a:xfrm>
              <a:prstGeom prst="straightConnector1">
                <a:avLst/>
              </a:prstGeom>
              <a:noFill/>
              <a:ln cap="flat" cmpd="sng" w="9525">
                <a:solidFill>
                  <a:srgbClr val="187523"/>
                </a:solidFill>
                <a:prstDash val="solid"/>
                <a:round/>
                <a:headEnd len="sm" w="sm" type="none"/>
                <a:tailEnd len="sm" w="sm" type="none"/>
              </a:ln>
            </p:spPr>
          </p:cxnSp>
          <p:cxnSp>
            <p:nvCxnSpPr>
              <p:cNvPr id="2422" name="Google Shape;2422;p266"/>
              <p:cNvCxnSpPr/>
              <p:nvPr/>
            </p:nvCxnSpPr>
            <p:spPr>
              <a:xfrm rot="10800000">
                <a:off x="3967444" y="2992651"/>
                <a:ext cx="70200" cy="250800"/>
              </a:xfrm>
              <a:prstGeom prst="straightConnector1">
                <a:avLst/>
              </a:prstGeom>
              <a:noFill/>
              <a:ln cap="flat" cmpd="sng" w="9525">
                <a:solidFill>
                  <a:srgbClr val="003C61"/>
                </a:solidFill>
                <a:prstDash val="solid"/>
                <a:round/>
                <a:headEnd len="sm" w="sm" type="none"/>
                <a:tailEnd len="sm" w="sm" type="none"/>
              </a:ln>
            </p:spPr>
          </p:cxnSp>
          <p:sp>
            <p:nvSpPr>
              <p:cNvPr id="2423" name="Google Shape;2423;p266"/>
              <p:cNvSpPr/>
              <p:nvPr/>
            </p:nvSpPr>
            <p:spPr>
              <a:xfrm rot="4696381">
                <a:off x="1601181" y="5369784"/>
                <a:ext cx="169743" cy="169743"/>
              </a:xfrm>
              <a:prstGeom prst="ellipse">
                <a:avLst/>
              </a:prstGeom>
              <a:gradFill>
                <a:gsLst>
                  <a:gs pos="0">
                    <a:srgbClr val="4583B7">
                      <a:alpha val="25098"/>
                    </a:srgbClr>
                  </a:gs>
                  <a:gs pos="100000">
                    <a:srgbClr val="4583B7">
                      <a:alpha val="10196"/>
                    </a:srgbClr>
                  </a:gs>
                </a:gsLst>
                <a:lin ang="5400012" scaled="0"/>
              </a:gradFill>
              <a:ln cap="flat" cmpd="sng" w="9525">
                <a:solidFill>
                  <a:srgbClr val="93E5FE">
                    <a:alpha val="3294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cxnSp>
            <p:nvCxnSpPr>
              <p:cNvPr id="2424" name="Google Shape;2424;p266"/>
              <p:cNvCxnSpPr>
                <a:endCxn id="2423" idx="1"/>
              </p:cNvCxnSpPr>
              <p:nvPr/>
            </p:nvCxnSpPr>
            <p:spPr>
              <a:xfrm flipH="1">
                <a:off x="1732616" y="5143697"/>
                <a:ext cx="153900" cy="240000"/>
              </a:xfrm>
              <a:prstGeom prst="straightConnector1">
                <a:avLst/>
              </a:prstGeom>
              <a:noFill/>
              <a:ln cap="flat" cmpd="sng" w="9525">
                <a:solidFill>
                  <a:srgbClr val="003C61"/>
                </a:solidFill>
                <a:prstDash val="solid"/>
                <a:round/>
                <a:headEnd len="sm" w="sm" type="none"/>
                <a:tailEnd len="sm" w="sm" type="none"/>
              </a:ln>
            </p:spPr>
          </p:cxnSp>
          <p:sp>
            <p:nvSpPr>
              <p:cNvPr id="2425" name="Google Shape;2425;p266"/>
              <p:cNvSpPr/>
              <p:nvPr/>
            </p:nvSpPr>
            <p:spPr>
              <a:xfrm rot="-8311582">
                <a:off x="1546641" y="4719311"/>
                <a:ext cx="151750" cy="151750"/>
              </a:xfrm>
              <a:prstGeom prst="ellipse">
                <a:avLst/>
              </a:prstGeom>
              <a:gradFill>
                <a:gsLst>
                  <a:gs pos="0">
                    <a:srgbClr val="4583B7">
                      <a:alpha val="25098"/>
                    </a:srgbClr>
                  </a:gs>
                  <a:gs pos="100000">
                    <a:srgbClr val="4583B7">
                      <a:alpha val="10196"/>
                    </a:srgbClr>
                  </a:gs>
                </a:gsLst>
                <a:lin ang="5400012" scaled="0"/>
              </a:gradFill>
              <a:ln cap="flat" cmpd="sng" w="9525">
                <a:solidFill>
                  <a:srgbClr val="93E5FE">
                    <a:alpha val="3294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cxnSp>
            <p:nvCxnSpPr>
              <p:cNvPr id="2426" name="Google Shape;2426;p266"/>
              <p:cNvCxnSpPr>
                <a:stCxn id="2425" idx="2"/>
              </p:cNvCxnSpPr>
              <p:nvPr/>
            </p:nvCxnSpPr>
            <p:spPr>
              <a:xfrm>
                <a:off x="1679365" y="4845435"/>
                <a:ext cx="98700" cy="82200"/>
              </a:xfrm>
              <a:prstGeom prst="straightConnector1">
                <a:avLst/>
              </a:prstGeom>
              <a:noFill/>
              <a:ln cap="flat" cmpd="sng" w="9525">
                <a:solidFill>
                  <a:srgbClr val="003C61"/>
                </a:solidFill>
                <a:prstDash val="solid"/>
                <a:round/>
                <a:headEnd len="sm" w="sm" type="none"/>
                <a:tailEnd len="sm" w="sm" type="none"/>
              </a:ln>
            </p:spPr>
          </p:cxnSp>
          <p:sp>
            <p:nvSpPr>
              <p:cNvPr id="2427" name="Google Shape;2427;p266"/>
              <p:cNvSpPr/>
              <p:nvPr/>
            </p:nvSpPr>
            <p:spPr>
              <a:xfrm rot="1616495">
                <a:off x="1834061" y="4601986"/>
                <a:ext cx="122494" cy="122494"/>
              </a:xfrm>
              <a:prstGeom prst="ellipse">
                <a:avLst/>
              </a:prstGeom>
              <a:gradFill>
                <a:gsLst>
                  <a:gs pos="0">
                    <a:srgbClr val="4583B7">
                      <a:alpha val="25098"/>
                    </a:srgbClr>
                  </a:gs>
                  <a:gs pos="100000">
                    <a:srgbClr val="4583B7">
                      <a:alpha val="10196"/>
                    </a:srgbClr>
                  </a:gs>
                </a:gsLst>
                <a:lin ang="5400012" scaled="0"/>
              </a:gradFill>
              <a:ln cap="flat" cmpd="sng" w="9525">
                <a:solidFill>
                  <a:srgbClr val="93E5FE">
                    <a:alpha val="3294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cxnSp>
            <p:nvCxnSpPr>
              <p:cNvPr id="2428" name="Google Shape;2428;p266"/>
              <p:cNvCxnSpPr>
                <a:stCxn id="2386" idx="3"/>
              </p:cNvCxnSpPr>
              <p:nvPr/>
            </p:nvCxnSpPr>
            <p:spPr>
              <a:xfrm flipH="1">
                <a:off x="2195646" y="3975257"/>
                <a:ext cx="124500" cy="189000"/>
              </a:xfrm>
              <a:prstGeom prst="straightConnector1">
                <a:avLst/>
              </a:prstGeom>
              <a:noFill/>
              <a:ln cap="flat" cmpd="sng" w="9525">
                <a:solidFill>
                  <a:srgbClr val="003C61"/>
                </a:solidFill>
                <a:prstDash val="solid"/>
                <a:round/>
                <a:headEnd len="sm" w="sm" type="none"/>
                <a:tailEnd len="sm" w="sm" type="none"/>
              </a:ln>
            </p:spPr>
          </p:cxnSp>
          <p:sp>
            <p:nvSpPr>
              <p:cNvPr id="2429" name="Google Shape;2429;p266"/>
              <p:cNvSpPr/>
              <p:nvPr/>
            </p:nvSpPr>
            <p:spPr>
              <a:xfrm rot="-8914226">
                <a:off x="5242387" y="4439958"/>
                <a:ext cx="151884" cy="151884"/>
              </a:xfrm>
              <a:prstGeom prst="ellipse">
                <a:avLst/>
              </a:prstGeom>
              <a:gradFill>
                <a:gsLst>
                  <a:gs pos="0">
                    <a:srgbClr val="707823">
                      <a:alpha val="25098"/>
                    </a:srgbClr>
                  </a:gs>
                  <a:gs pos="100000">
                    <a:srgbClr val="187523">
                      <a:alpha val="36863"/>
                    </a:srgbClr>
                  </a:gs>
                </a:gsLst>
                <a:lin ang="5400012" scaled="0"/>
              </a:gradFill>
              <a:ln cap="flat" cmpd="sng" w="9525">
                <a:solidFill>
                  <a:srgbClr val="93E5FE">
                    <a:alpha val="2902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sp>
            <p:nvSpPr>
              <p:cNvPr id="2430" name="Google Shape;2430;p266"/>
              <p:cNvSpPr/>
              <p:nvPr/>
            </p:nvSpPr>
            <p:spPr>
              <a:xfrm rot="-8914911">
                <a:off x="5282649" y="4480297"/>
                <a:ext cx="71363" cy="71363"/>
              </a:xfrm>
              <a:prstGeom prst="ellipse">
                <a:avLst/>
              </a:prstGeom>
              <a:solidFill>
                <a:srgbClr val="278134">
                  <a:alpha val="749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sp>
            <p:nvSpPr>
              <p:cNvPr id="2431" name="Google Shape;2431;p266"/>
              <p:cNvSpPr/>
              <p:nvPr/>
            </p:nvSpPr>
            <p:spPr>
              <a:xfrm>
                <a:off x="1784651" y="4878462"/>
                <a:ext cx="276900" cy="276900"/>
              </a:xfrm>
              <a:prstGeom prst="rect">
                <a:avLst/>
              </a:prstGeom>
              <a:noFill/>
              <a:ln>
                <a:noFill/>
              </a:ln>
            </p:spPr>
          </p:sp>
          <p:sp>
            <p:nvSpPr>
              <p:cNvPr id="2432" name="Google Shape;2432;p266"/>
              <p:cNvSpPr/>
              <p:nvPr/>
            </p:nvSpPr>
            <p:spPr>
              <a:xfrm>
                <a:off x="7403757" y="2348508"/>
                <a:ext cx="276900" cy="276900"/>
              </a:xfrm>
              <a:prstGeom prst="rect">
                <a:avLst/>
              </a:prstGeom>
              <a:noFill/>
              <a:ln>
                <a:noFill/>
              </a:ln>
            </p:spPr>
          </p:sp>
          <p:sp>
            <p:nvSpPr>
              <p:cNvPr id="2433" name="Google Shape;2433;p266"/>
              <p:cNvSpPr/>
              <p:nvPr/>
            </p:nvSpPr>
            <p:spPr>
              <a:xfrm rot="-8914226">
                <a:off x="5777360" y="3632728"/>
                <a:ext cx="151884" cy="151884"/>
              </a:xfrm>
              <a:prstGeom prst="ellipse">
                <a:avLst/>
              </a:prstGeom>
              <a:gradFill>
                <a:gsLst>
                  <a:gs pos="0">
                    <a:srgbClr val="707823">
                      <a:alpha val="25098"/>
                    </a:srgbClr>
                  </a:gs>
                  <a:gs pos="100000">
                    <a:srgbClr val="187523">
                      <a:alpha val="36863"/>
                    </a:srgbClr>
                  </a:gs>
                </a:gsLst>
                <a:lin ang="5400012" scaled="0"/>
              </a:gradFill>
              <a:ln cap="flat" cmpd="sng" w="9525">
                <a:solidFill>
                  <a:srgbClr val="93E5FE">
                    <a:alpha val="2902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sp>
            <p:nvSpPr>
              <p:cNvPr id="2434" name="Google Shape;2434;p266"/>
              <p:cNvSpPr/>
              <p:nvPr/>
            </p:nvSpPr>
            <p:spPr>
              <a:xfrm rot="-8914911">
                <a:off x="5817622" y="3673067"/>
                <a:ext cx="71363" cy="71363"/>
              </a:xfrm>
              <a:prstGeom prst="ellipse">
                <a:avLst/>
              </a:prstGeom>
              <a:solidFill>
                <a:srgbClr val="278134">
                  <a:alpha val="749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sp>
            <p:nvSpPr>
              <p:cNvPr id="2435" name="Google Shape;2435;p266"/>
              <p:cNvSpPr/>
              <p:nvPr/>
            </p:nvSpPr>
            <p:spPr>
              <a:xfrm rot="-8914226">
                <a:off x="6560595" y="4562361"/>
                <a:ext cx="151884" cy="151884"/>
              </a:xfrm>
              <a:prstGeom prst="ellipse">
                <a:avLst/>
              </a:prstGeom>
              <a:gradFill>
                <a:gsLst>
                  <a:gs pos="0">
                    <a:srgbClr val="4583B7">
                      <a:alpha val="25098"/>
                    </a:srgbClr>
                  </a:gs>
                  <a:gs pos="100000">
                    <a:srgbClr val="4583B7">
                      <a:alpha val="10196"/>
                    </a:srgbClr>
                  </a:gs>
                </a:gsLst>
                <a:lin ang="5400012" scaled="0"/>
              </a:gradFill>
              <a:ln cap="flat" cmpd="sng" w="9525">
                <a:solidFill>
                  <a:srgbClr val="93E5FE">
                    <a:alpha val="3294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sp>
            <p:nvSpPr>
              <p:cNvPr id="2436" name="Google Shape;2436;p266"/>
              <p:cNvSpPr/>
              <p:nvPr/>
            </p:nvSpPr>
            <p:spPr>
              <a:xfrm rot="-8914911">
                <a:off x="6600835" y="4602689"/>
                <a:ext cx="71363" cy="71363"/>
              </a:xfrm>
              <a:prstGeom prst="ellipse">
                <a:avLst/>
              </a:prstGeom>
              <a:solidFill>
                <a:srgbClr val="5ED8FF">
                  <a:alpha val="749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sp>
            <p:nvSpPr>
              <p:cNvPr id="2363" name="Google Shape;2363;p266"/>
              <p:cNvSpPr/>
              <p:nvPr/>
            </p:nvSpPr>
            <p:spPr>
              <a:xfrm rot="-8914226">
                <a:off x="8108451" y="4034168"/>
                <a:ext cx="151884" cy="151884"/>
              </a:xfrm>
              <a:prstGeom prst="ellipse">
                <a:avLst/>
              </a:prstGeom>
              <a:gradFill>
                <a:gsLst>
                  <a:gs pos="0">
                    <a:srgbClr val="4583B7">
                      <a:alpha val="25098"/>
                    </a:srgbClr>
                  </a:gs>
                  <a:gs pos="100000">
                    <a:srgbClr val="4583B7">
                      <a:alpha val="10196"/>
                    </a:srgbClr>
                  </a:gs>
                </a:gsLst>
                <a:lin ang="5400012" scaled="0"/>
              </a:gradFill>
              <a:ln cap="flat" cmpd="sng" w="9525">
                <a:solidFill>
                  <a:srgbClr val="93E5FE">
                    <a:alpha val="3294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sp>
            <p:nvSpPr>
              <p:cNvPr id="2437" name="Google Shape;2437;p266"/>
              <p:cNvSpPr/>
              <p:nvPr/>
            </p:nvSpPr>
            <p:spPr>
              <a:xfrm rot="-8914911">
                <a:off x="8148711" y="4074508"/>
                <a:ext cx="71363" cy="71363"/>
              </a:xfrm>
              <a:prstGeom prst="ellipse">
                <a:avLst/>
              </a:prstGeom>
              <a:solidFill>
                <a:srgbClr val="5ED8FF">
                  <a:alpha val="749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sp>
            <p:nvSpPr>
              <p:cNvPr id="2438" name="Google Shape;2438;p266"/>
              <p:cNvSpPr/>
              <p:nvPr/>
            </p:nvSpPr>
            <p:spPr>
              <a:xfrm rot="-8914226">
                <a:off x="3968026" y="4643670"/>
                <a:ext cx="151884" cy="151884"/>
              </a:xfrm>
              <a:prstGeom prst="ellipse">
                <a:avLst/>
              </a:prstGeom>
              <a:gradFill>
                <a:gsLst>
                  <a:gs pos="0">
                    <a:srgbClr val="707823">
                      <a:alpha val="25098"/>
                    </a:srgbClr>
                  </a:gs>
                  <a:gs pos="100000">
                    <a:srgbClr val="187523">
                      <a:alpha val="36863"/>
                    </a:srgbClr>
                  </a:gs>
                </a:gsLst>
                <a:lin ang="5400012" scaled="0"/>
              </a:gradFill>
              <a:ln cap="flat" cmpd="sng" w="9525">
                <a:solidFill>
                  <a:srgbClr val="93E5FE">
                    <a:alpha val="2902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sp>
            <p:nvSpPr>
              <p:cNvPr id="2439" name="Google Shape;2439;p266"/>
              <p:cNvSpPr/>
              <p:nvPr/>
            </p:nvSpPr>
            <p:spPr>
              <a:xfrm rot="-8914911">
                <a:off x="4008288" y="4684010"/>
                <a:ext cx="71363" cy="71363"/>
              </a:xfrm>
              <a:prstGeom prst="ellipse">
                <a:avLst/>
              </a:prstGeom>
              <a:solidFill>
                <a:srgbClr val="278134">
                  <a:alpha val="749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sp>
            <p:nvSpPr>
              <p:cNvPr id="2440" name="Google Shape;2440;p266"/>
              <p:cNvSpPr/>
              <p:nvPr/>
            </p:nvSpPr>
            <p:spPr>
              <a:xfrm rot="-8914226">
                <a:off x="6261858" y="3999214"/>
                <a:ext cx="151884" cy="151884"/>
              </a:xfrm>
              <a:prstGeom prst="ellipse">
                <a:avLst/>
              </a:prstGeom>
              <a:gradFill>
                <a:gsLst>
                  <a:gs pos="0">
                    <a:srgbClr val="707823">
                      <a:alpha val="25098"/>
                    </a:srgbClr>
                  </a:gs>
                  <a:gs pos="100000">
                    <a:srgbClr val="187523">
                      <a:alpha val="36863"/>
                    </a:srgbClr>
                  </a:gs>
                </a:gsLst>
                <a:lin ang="5400012" scaled="0"/>
              </a:gradFill>
              <a:ln cap="flat" cmpd="sng" w="9525">
                <a:solidFill>
                  <a:srgbClr val="93E5FE">
                    <a:alpha val="2902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sp>
            <p:nvSpPr>
              <p:cNvPr id="2441" name="Google Shape;2441;p266"/>
              <p:cNvSpPr/>
              <p:nvPr/>
            </p:nvSpPr>
            <p:spPr>
              <a:xfrm rot="-8914911">
                <a:off x="6302122" y="4039559"/>
                <a:ext cx="71363" cy="71363"/>
              </a:xfrm>
              <a:prstGeom prst="ellipse">
                <a:avLst/>
              </a:prstGeom>
              <a:solidFill>
                <a:srgbClr val="278134">
                  <a:alpha val="749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sp>
            <p:nvSpPr>
              <p:cNvPr id="2442" name="Google Shape;2442;p266"/>
              <p:cNvSpPr/>
              <p:nvPr/>
            </p:nvSpPr>
            <p:spPr>
              <a:xfrm>
                <a:off x="7946513" y="2905604"/>
                <a:ext cx="193276" cy="208495"/>
              </a:xfrm>
              <a:custGeom>
                <a:rect b="b" l="l" r="r" t="t"/>
                <a:pathLst>
                  <a:path extrusionOk="0" h="164818" w="152787">
                    <a:moveTo>
                      <a:pt x="76394" y="164819"/>
                    </a:moveTo>
                    <a:lnTo>
                      <a:pt x="0" y="120712"/>
                    </a:lnTo>
                    <a:lnTo>
                      <a:pt x="33019" y="101651"/>
                    </a:lnTo>
                    <a:lnTo>
                      <a:pt x="0" y="82587"/>
                    </a:lnTo>
                    <a:lnTo>
                      <a:pt x="33325" y="63346"/>
                    </a:lnTo>
                    <a:lnTo>
                      <a:pt x="0" y="44106"/>
                    </a:lnTo>
                    <a:lnTo>
                      <a:pt x="76394" y="0"/>
                    </a:lnTo>
                    <a:lnTo>
                      <a:pt x="152786" y="44106"/>
                    </a:lnTo>
                    <a:lnTo>
                      <a:pt x="119461" y="63347"/>
                    </a:lnTo>
                    <a:lnTo>
                      <a:pt x="152788" y="82587"/>
                    </a:lnTo>
                    <a:lnTo>
                      <a:pt x="119769" y="101651"/>
                    </a:lnTo>
                    <a:lnTo>
                      <a:pt x="152788" y="120715"/>
                    </a:lnTo>
                    <a:close/>
                    <a:moveTo>
                      <a:pt x="6155" y="120712"/>
                    </a:moveTo>
                    <a:lnTo>
                      <a:pt x="76394" y="161263"/>
                    </a:lnTo>
                    <a:lnTo>
                      <a:pt x="146632" y="120714"/>
                    </a:lnTo>
                    <a:lnTo>
                      <a:pt x="116691" y="103428"/>
                    </a:lnTo>
                    <a:lnTo>
                      <a:pt x="76394" y="126693"/>
                    </a:lnTo>
                    <a:lnTo>
                      <a:pt x="36096" y="103428"/>
                    </a:lnTo>
                    <a:close/>
                    <a:moveTo>
                      <a:pt x="76078" y="122956"/>
                    </a:moveTo>
                    <a:lnTo>
                      <a:pt x="76394" y="123138"/>
                    </a:lnTo>
                    <a:lnTo>
                      <a:pt x="146632" y="82587"/>
                    </a:lnTo>
                    <a:lnTo>
                      <a:pt x="116383" y="65124"/>
                    </a:lnTo>
                    <a:lnTo>
                      <a:pt x="76394" y="88212"/>
                    </a:lnTo>
                    <a:lnTo>
                      <a:pt x="36404" y="65124"/>
                    </a:lnTo>
                    <a:lnTo>
                      <a:pt x="6155" y="82587"/>
                    </a:lnTo>
                    <a:close/>
                    <a:moveTo>
                      <a:pt x="36405" y="61569"/>
                    </a:moveTo>
                    <a:lnTo>
                      <a:pt x="76394" y="84657"/>
                    </a:lnTo>
                    <a:lnTo>
                      <a:pt x="146630" y="44106"/>
                    </a:lnTo>
                    <a:lnTo>
                      <a:pt x="76394" y="3555"/>
                    </a:lnTo>
                    <a:lnTo>
                      <a:pt x="6155" y="44106"/>
                    </a:lnTo>
                    <a:close/>
                  </a:path>
                </a:pathLst>
              </a:custGeom>
              <a:solidFill>
                <a:srgbClr val="0070C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Arial"/>
                  <a:ea typeface="Arial"/>
                  <a:cs typeface="Arial"/>
                  <a:sym typeface="Arial"/>
                </a:endParaRPr>
              </a:p>
            </p:txBody>
          </p:sp>
          <p:sp>
            <p:nvSpPr>
              <p:cNvPr id="2443" name="Google Shape;2443;p266"/>
              <p:cNvSpPr/>
              <p:nvPr/>
            </p:nvSpPr>
            <p:spPr>
              <a:xfrm>
                <a:off x="4295283" y="3724117"/>
                <a:ext cx="193276" cy="208495"/>
              </a:xfrm>
              <a:custGeom>
                <a:rect b="b" l="l" r="r" t="t"/>
                <a:pathLst>
                  <a:path extrusionOk="0" h="164818" w="152787">
                    <a:moveTo>
                      <a:pt x="76394" y="164819"/>
                    </a:moveTo>
                    <a:lnTo>
                      <a:pt x="0" y="120712"/>
                    </a:lnTo>
                    <a:lnTo>
                      <a:pt x="33019" y="101651"/>
                    </a:lnTo>
                    <a:lnTo>
                      <a:pt x="0" y="82587"/>
                    </a:lnTo>
                    <a:lnTo>
                      <a:pt x="33325" y="63346"/>
                    </a:lnTo>
                    <a:lnTo>
                      <a:pt x="0" y="44106"/>
                    </a:lnTo>
                    <a:lnTo>
                      <a:pt x="76394" y="0"/>
                    </a:lnTo>
                    <a:lnTo>
                      <a:pt x="152786" y="44106"/>
                    </a:lnTo>
                    <a:lnTo>
                      <a:pt x="119461" y="63347"/>
                    </a:lnTo>
                    <a:lnTo>
                      <a:pt x="152788" y="82587"/>
                    </a:lnTo>
                    <a:lnTo>
                      <a:pt x="119769" y="101651"/>
                    </a:lnTo>
                    <a:lnTo>
                      <a:pt x="152788" y="120715"/>
                    </a:lnTo>
                    <a:close/>
                    <a:moveTo>
                      <a:pt x="6155" y="120712"/>
                    </a:moveTo>
                    <a:lnTo>
                      <a:pt x="76394" y="161263"/>
                    </a:lnTo>
                    <a:lnTo>
                      <a:pt x="146632" y="120714"/>
                    </a:lnTo>
                    <a:lnTo>
                      <a:pt x="116691" y="103428"/>
                    </a:lnTo>
                    <a:lnTo>
                      <a:pt x="76394" y="126693"/>
                    </a:lnTo>
                    <a:lnTo>
                      <a:pt x="36096" y="103428"/>
                    </a:lnTo>
                    <a:close/>
                    <a:moveTo>
                      <a:pt x="76078" y="122956"/>
                    </a:moveTo>
                    <a:lnTo>
                      <a:pt x="76394" y="123138"/>
                    </a:lnTo>
                    <a:lnTo>
                      <a:pt x="146632" y="82587"/>
                    </a:lnTo>
                    <a:lnTo>
                      <a:pt x="116383" y="65124"/>
                    </a:lnTo>
                    <a:lnTo>
                      <a:pt x="76394" y="88212"/>
                    </a:lnTo>
                    <a:lnTo>
                      <a:pt x="36404" y="65124"/>
                    </a:lnTo>
                    <a:lnTo>
                      <a:pt x="6155" y="82587"/>
                    </a:lnTo>
                    <a:close/>
                    <a:moveTo>
                      <a:pt x="36405" y="61569"/>
                    </a:moveTo>
                    <a:lnTo>
                      <a:pt x="76394" y="84657"/>
                    </a:lnTo>
                    <a:lnTo>
                      <a:pt x="146630" y="44106"/>
                    </a:lnTo>
                    <a:lnTo>
                      <a:pt x="76394" y="3555"/>
                    </a:lnTo>
                    <a:lnTo>
                      <a:pt x="6155" y="44106"/>
                    </a:lnTo>
                    <a:close/>
                  </a:path>
                </a:pathLst>
              </a:custGeom>
              <a:solidFill>
                <a:srgbClr val="27813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Arial"/>
                  <a:ea typeface="Arial"/>
                  <a:cs typeface="Arial"/>
                  <a:sym typeface="Arial"/>
                </a:endParaRPr>
              </a:p>
            </p:txBody>
          </p:sp>
          <p:sp>
            <p:nvSpPr>
              <p:cNvPr id="2444" name="Google Shape;2444;p266"/>
              <p:cNvSpPr/>
              <p:nvPr/>
            </p:nvSpPr>
            <p:spPr>
              <a:xfrm>
                <a:off x="2321809" y="2790442"/>
                <a:ext cx="367200" cy="367200"/>
              </a:xfrm>
              <a:prstGeom prst="rect">
                <a:avLst/>
              </a:prstGeom>
              <a:noFill/>
              <a:ln>
                <a:noFill/>
              </a:ln>
            </p:spPr>
          </p:sp>
          <p:sp>
            <p:nvSpPr>
              <p:cNvPr id="2445" name="Google Shape;2445;p266"/>
              <p:cNvSpPr/>
              <p:nvPr/>
            </p:nvSpPr>
            <p:spPr>
              <a:xfrm>
                <a:off x="7450127" y="1782854"/>
                <a:ext cx="314700" cy="314700"/>
              </a:xfrm>
              <a:prstGeom prst="rect">
                <a:avLst/>
              </a:prstGeom>
              <a:noFill/>
              <a:ln>
                <a:noFill/>
              </a:ln>
            </p:spPr>
          </p:sp>
          <p:sp>
            <p:nvSpPr>
              <p:cNvPr id="2446" name="Google Shape;2446;p266"/>
              <p:cNvSpPr/>
              <p:nvPr/>
            </p:nvSpPr>
            <p:spPr>
              <a:xfrm rot="-10050602">
                <a:off x="4694235" y="1775510"/>
                <a:ext cx="479959" cy="479959"/>
              </a:xfrm>
              <a:prstGeom prst="ellipse">
                <a:avLst/>
              </a:prstGeom>
              <a:noFill/>
              <a:ln cap="flat" cmpd="sng" w="12700">
                <a:solidFill>
                  <a:srgbClr val="93E5FE">
                    <a:alpha val="2314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400">
                  <a:solidFill>
                    <a:srgbClr val="000000"/>
                  </a:solidFill>
                  <a:latin typeface="Arial"/>
                  <a:ea typeface="Arial"/>
                  <a:cs typeface="Arial"/>
                  <a:sym typeface="Arial"/>
                </a:endParaRPr>
              </a:p>
            </p:txBody>
          </p:sp>
          <p:sp>
            <p:nvSpPr>
              <p:cNvPr id="2447" name="Google Shape;2447;p266"/>
              <p:cNvSpPr/>
              <p:nvPr/>
            </p:nvSpPr>
            <p:spPr>
              <a:xfrm>
                <a:off x="4814942" y="1871582"/>
                <a:ext cx="262794" cy="283487"/>
              </a:xfrm>
              <a:custGeom>
                <a:rect b="b" l="l" r="r" t="t"/>
                <a:pathLst>
                  <a:path extrusionOk="0" h="164818" w="152787">
                    <a:moveTo>
                      <a:pt x="76394" y="164819"/>
                    </a:moveTo>
                    <a:lnTo>
                      <a:pt x="0" y="120712"/>
                    </a:lnTo>
                    <a:lnTo>
                      <a:pt x="33019" y="101651"/>
                    </a:lnTo>
                    <a:lnTo>
                      <a:pt x="0" y="82587"/>
                    </a:lnTo>
                    <a:lnTo>
                      <a:pt x="33325" y="63346"/>
                    </a:lnTo>
                    <a:lnTo>
                      <a:pt x="0" y="44106"/>
                    </a:lnTo>
                    <a:lnTo>
                      <a:pt x="76394" y="0"/>
                    </a:lnTo>
                    <a:lnTo>
                      <a:pt x="152786" y="44106"/>
                    </a:lnTo>
                    <a:lnTo>
                      <a:pt x="119461" y="63347"/>
                    </a:lnTo>
                    <a:lnTo>
                      <a:pt x="152788" y="82587"/>
                    </a:lnTo>
                    <a:lnTo>
                      <a:pt x="119769" y="101651"/>
                    </a:lnTo>
                    <a:lnTo>
                      <a:pt x="152788" y="120715"/>
                    </a:lnTo>
                    <a:close/>
                    <a:moveTo>
                      <a:pt x="6155" y="120712"/>
                    </a:moveTo>
                    <a:lnTo>
                      <a:pt x="76394" y="161263"/>
                    </a:lnTo>
                    <a:lnTo>
                      <a:pt x="146632" y="120714"/>
                    </a:lnTo>
                    <a:lnTo>
                      <a:pt x="116691" y="103428"/>
                    </a:lnTo>
                    <a:lnTo>
                      <a:pt x="76394" y="126693"/>
                    </a:lnTo>
                    <a:lnTo>
                      <a:pt x="36096" y="103428"/>
                    </a:lnTo>
                    <a:close/>
                    <a:moveTo>
                      <a:pt x="76078" y="122956"/>
                    </a:moveTo>
                    <a:lnTo>
                      <a:pt x="76394" y="123138"/>
                    </a:lnTo>
                    <a:lnTo>
                      <a:pt x="146632" y="82587"/>
                    </a:lnTo>
                    <a:lnTo>
                      <a:pt x="116383" y="65124"/>
                    </a:lnTo>
                    <a:lnTo>
                      <a:pt x="76394" y="88212"/>
                    </a:lnTo>
                    <a:lnTo>
                      <a:pt x="36404" y="65124"/>
                    </a:lnTo>
                    <a:lnTo>
                      <a:pt x="6155" y="82587"/>
                    </a:lnTo>
                    <a:close/>
                    <a:moveTo>
                      <a:pt x="36405" y="61569"/>
                    </a:moveTo>
                    <a:lnTo>
                      <a:pt x="76394" y="84657"/>
                    </a:lnTo>
                    <a:lnTo>
                      <a:pt x="146630" y="44106"/>
                    </a:lnTo>
                    <a:lnTo>
                      <a:pt x="76394" y="3555"/>
                    </a:lnTo>
                    <a:lnTo>
                      <a:pt x="6155" y="44106"/>
                    </a:lnTo>
                    <a:close/>
                  </a:path>
                </a:pathLst>
              </a:custGeom>
              <a:solidFill>
                <a:srgbClr val="0070C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Arial"/>
                  <a:ea typeface="Arial"/>
                  <a:cs typeface="Arial"/>
                  <a:sym typeface="Arial"/>
                </a:endParaRPr>
              </a:p>
            </p:txBody>
          </p:sp>
          <p:grpSp>
            <p:nvGrpSpPr>
              <p:cNvPr id="2448" name="Google Shape;2448;p266"/>
              <p:cNvGrpSpPr/>
              <p:nvPr/>
            </p:nvGrpSpPr>
            <p:grpSpPr>
              <a:xfrm>
                <a:off x="2822961" y="3408188"/>
                <a:ext cx="572400" cy="572400"/>
                <a:chOff x="3111522" y="1965385"/>
                <a:chExt cx="572400" cy="572400"/>
              </a:xfrm>
            </p:grpSpPr>
            <p:sp>
              <p:nvSpPr>
                <p:cNvPr id="2449" name="Google Shape;2449;p266"/>
                <p:cNvSpPr/>
                <p:nvPr/>
              </p:nvSpPr>
              <p:spPr>
                <a:xfrm rot="-10050602">
                  <a:off x="3157742" y="2011605"/>
                  <a:ext cx="479959" cy="479959"/>
                </a:xfrm>
                <a:prstGeom prst="ellipse">
                  <a:avLst/>
                </a:prstGeom>
                <a:noFill/>
                <a:ln cap="flat" cmpd="sng" w="12700">
                  <a:solidFill>
                    <a:srgbClr val="93E5FE">
                      <a:alpha val="2314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400">
                    <a:solidFill>
                      <a:srgbClr val="000000"/>
                    </a:solidFill>
                    <a:latin typeface="Arial"/>
                    <a:ea typeface="Arial"/>
                    <a:cs typeface="Arial"/>
                    <a:sym typeface="Arial"/>
                  </a:endParaRPr>
                </a:p>
              </p:txBody>
            </p:sp>
            <p:sp>
              <p:nvSpPr>
                <p:cNvPr id="2450" name="Google Shape;2450;p266"/>
                <p:cNvSpPr/>
                <p:nvPr/>
              </p:nvSpPr>
              <p:spPr>
                <a:xfrm>
                  <a:off x="3244729" y="2074615"/>
                  <a:ext cx="298500" cy="298500"/>
                </a:xfrm>
                <a:prstGeom prst="rect">
                  <a:avLst/>
                </a:prstGeom>
                <a:noFill/>
                <a:ln>
                  <a:noFill/>
                </a:ln>
              </p:spPr>
            </p:sp>
          </p:grpSp>
          <p:sp>
            <p:nvSpPr>
              <p:cNvPr id="2451" name="Google Shape;2451;p266"/>
              <p:cNvSpPr/>
              <p:nvPr/>
            </p:nvSpPr>
            <p:spPr>
              <a:xfrm rot="-8914911">
                <a:off x="4796874" y="4712071"/>
                <a:ext cx="71363" cy="71363"/>
              </a:xfrm>
              <a:prstGeom prst="ellipse">
                <a:avLst/>
              </a:prstGeom>
              <a:solidFill>
                <a:srgbClr val="278134">
                  <a:alpha val="749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400">
                  <a:solidFill>
                    <a:srgbClr val="000000"/>
                  </a:solidFill>
                  <a:latin typeface="Arial"/>
                  <a:ea typeface="Arial"/>
                  <a:cs typeface="Arial"/>
                  <a:sym typeface="Arial"/>
                </a:endParaRPr>
              </a:p>
            </p:txBody>
          </p:sp>
        </p:grpSp>
        <p:sp>
          <p:nvSpPr>
            <p:cNvPr id="2452" name="Google Shape;2452;p266"/>
            <p:cNvSpPr/>
            <p:nvPr/>
          </p:nvSpPr>
          <p:spPr>
            <a:xfrm>
              <a:off x="5763706" y="1601157"/>
              <a:ext cx="414900" cy="414900"/>
            </a:xfrm>
            <a:prstGeom prst="rect">
              <a:avLst/>
            </a:prstGeom>
            <a:noFill/>
            <a:ln>
              <a:noFill/>
            </a:ln>
          </p:spPr>
        </p:sp>
        <p:sp>
          <p:nvSpPr>
            <p:cNvPr id="2453" name="Google Shape;2453;p266"/>
            <p:cNvSpPr/>
            <p:nvPr/>
          </p:nvSpPr>
          <p:spPr>
            <a:xfrm>
              <a:off x="6476442" y="2368724"/>
              <a:ext cx="262794" cy="283487"/>
            </a:xfrm>
            <a:custGeom>
              <a:rect b="b" l="l" r="r" t="t"/>
              <a:pathLst>
                <a:path extrusionOk="0" h="164818" w="152787">
                  <a:moveTo>
                    <a:pt x="76394" y="164819"/>
                  </a:moveTo>
                  <a:lnTo>
                    <a:pt x="0" y="120712"/>
                  </a:lnTo>
                  <a:lnTo>
                    <a:pt x="33019" y="101651"/>
                  </a:lnTo>
                  <a:lnTo>
                    <a:pt x="0" y="82587"/>
                  </a:lnTo>
                  <a:lnTo>
                    <a:pt x="33325" y="63346"/>
                  </a:lnTo>
                  <a:lnTo>
                    <a:pt x="0" y="44106"/>
                  </a:lnTo>
                  <a:lnTo>
                    <a:pt x="76394" y="0"/>
                  </a:lnTo>
                  <a:lnTo>
                    <a:pt x="152786" y="44106"/>
                  </a:lnTo>
                  <a:lnTo>
                    <a:pt x="119461" y="63347"/>
                  </a:lnTo>
                  <a:lnTo>
                    <a:pt x="152788" y="82587"/>
                  </a:lnTo>
                  <a:lnTo>
                    <a:pt x="119769" y="101651"/>
                  </a:lnTo>
                  <a:lnTo>
                    <a:pt x="152788" y="120715"/>
                  </a:lnTo>
                  <a:close/>
                  <a:moveTo>
                    <a:pt x="6155" y="120712"/>
                  </a:moveTo>
                  <a:lnTo>
                    <a:pt x="76394" y="161263"/>
                  </a:lnTo>
                  <a:lnTo>
                    <a:pt x="146632" y="120714"/>
                  </a:lnTo>
                  <a:lnTo>
                    <a:pt x="116691" y="103428"/>
                  </a:lnTo>
                  <a:lnTo>
                    <a:pt x="76394" y="126693"/>
                  </a:lnTo>
                  <a:lnTo>
                    <a:pt x="36096" y="103428"/>
                  </a:lnTo>
                  <a:close/>
                  <a:moveTo>
                    <a:pt x="76078" y="122956"/>
                  </a:moveTo>
                  <a:lnTo>
                    <a:pt x="76394" y="123138"/>
                  </a:lnTo>
                  <a:lnTo>
                    <a:pt x="146632" y="82587"/>
                  </a:lnTo>
                  <a:lnTo>
                    <a:pt x="116383" y="65124"/>
                  </a:lnTo>
                  <a:lnTo>
                    <a:pt x="76394" y="88212"/>
                  </a:lnTo>
                  <a:lnTo>
                    <a:pt x="36404" y="65124"/>
                  </a:lnTo>
                  <a:lnTo>
                    <a:pt x="6155" y="82587"/>
                  </a:lnTo>
                  <a:close/>
                  <a:moveTo>
                    <a:pt x="36405" y="61569"/>
                  </a:moveTo>
                  <a:lnTo>
                    <a:pt x="76394" y="84657"/>
                  </a:lnTo>
                  <a:lnTo>
                    <a:pt x="146630" y="44106"/>
                  </a:lnTo>
                  <a:lnTo>
                    <a:pt x="76394" y="3555"/>
                  </a:lnTo>
                  <a:lnTo>
                    <a:pt x="6155" y="44106"/>
                  </a:lnTo>
                  <a:close/>
                </a:path>
              </a:pathLst>
            </a:custGeom>
            <a:solidFill>
              <a:srgbClr val="0070C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Arial"/>
                <a:ea typeface="Arial"/>
                <a:cs typeface="Arial"/>
                <a:sym typeface="Arial"/>
              </a:endParaRPr>
            </a:p>
          </p:txBody>
        </p:sp>
      </p:grpSp>
      <p:pic>
        <p:nvPicPr>
          <p:cNvPr descr="A picture containing darkness, space, black, nature&#10;&#10;Description automatically generated" id="2454" name="Google Shape;2454;p266"/>
          <p:cNvPicPr preferRelativeResize="0"/>
          <p:nvPr/>
        </p:nvPicPr>
        <p:blipFill rotWithShape="1">
          <a:blip r:embed="rId4">
            <a:alphaModFix amt="41000"/>
          </a:blip>
          <a:srcRect b="0" l="0" r="16660" t="0"/>
          <a:stretch/>
        </p:blipFill>
        <p:spPr>
          <a:xfrm rot="-321370">
            <a:off x="4558750" y="2828162"/>
            <a:ext cx="7903926" cy="4101938"/>
          </a:xfrm>
          <a:prstGeom prst="rect">
            <a:avLst/>
          </a:prstGeom>
          <a:noFill/>
          <a:ln>
            <a:noFill/>
          </a:ln>
        </p:spPr>
      </p:pic>
      <p:grpSp>
        <p:nvGrpSpPr>
          <p:cNvPr id="2455" name="Google Shape;2455;p266"/>
          <p:cNvGrpSpPr/>
          <p:nvPr/>
        </p:nvGrpSpPr>
        <p:grpSpPr>
          <a:xfrm>
            <a:off x="-1313848" y="-1562254"/>
            <a:ext cx="13883502" cy="8048820"/>
            <a:chOff x="-1220469" y="-1042645"/>
            <a:chExt cx="13883502" cy="8048820"/>
          </a:xfrm>
        </p:grpSpPr>
        <p:sp>
          <p:nvSpPr>
            <p:cNvPr id="2456" name="Google Shape;2456;p266"/>
            <p:cNvSpPr/>
            <p:nvPr/>
          </p:nvSpPr>
          <p:spPr>
            <a:xfrm rot="-6835802">
              <a:off x="2564596" y="-259686"/>
              <a:ext cx="4893979" cy="5043997"/>
            </a:xfrm>
            <a:prstGeom prst="ellipse">
              <a:avLst/>
            </a:prstGeom>
            <a:gradFill>
              <a:gsLst>
                <a:gs pos="0">
                  <a:srgbClr val="33445F">
                    <a:alpha val="67059"/>
                  </a:srgbClr>
                </a:gs>
                <a:gs pos="70000">
                  <a:srgbClr val="33445F">
                    <a:alpha val="0"/>
                  </a:srgbClr>
                </a:gs>
                <a:gs pos="100000">
                  <a:srgbClr val="33445F">
                    <a:alpha val="0"/>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2457" name="Google Shape;2457;p266"/>
            <p:cNvSpPr/>
            <p:nvPr/>
          </p:nvSpPr>
          <p:spPr>
            <a:xfrm rot="-6835802">
              <a:off x="4755863" y="-304994"/>
              <a:ext cx="4893979" cy="5043997"/>
            </a:xfrm>
            <a:prstGeom prst="ellipse">
              <a:avLst/>
            </a:prstGeom>
            <a:gradFill>
              <a:gsLst>
                <a:gs pos="0">
                  <a:srgbClr val="33445F">
                    <a:alpha val="67059"/>
                  </a:srgbClr>
                </a:gs>
                <a:gs pos="70000">
                  <a:srgbClr val="33445F">
                    <a:alpha val="0"/>
                  </a:srgbClr>
                </a:gs>
                <a:gs pos="100000">
                  <a:srgbClr val="33445F">
                    <a:alpha val="0"/>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2458" name="Google Shape;2458;p266"/>
            <p:cNvSpPr/>
            <p:nvPr/>
          </p:nvSpPr>
          <p:spPr>
            <a:xfrm rot="-6835802">
              <a:off x="6918293" y="584692"/>
              <a:ext cx="4893979" cy="5043997"/>
            </a:xfrm>
            <a:prstGeom prst="ellipse">
              <a:avLst/>
            </a:prstGeom>
            <a:gradFill>
              <a:gsLst>
                <a:gs pos="0">
                  <a:srgbClr val="33445F">
                    <a:alpha val="67059"/>
                  </a:srgbClr>
                </a:gs>
                <a:gs pos="70000">
                  <a:srgbClr val="33445F">
                    <a:alpha val="0"/>
                  </a:srgbClr>
                </a:gs>
                <a:gs pos="100000">
                  <a:srgbClr val="33445F">
                    <a:alpha val="0"/>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2459" name="Google Shape;2459;p266"/>
            <p:cNvSpPr/>
            <p:nvPr/>
          </p:nvSpPr>
          <p:spPr>
            <a:xfrm rot="-7720609">
              <a:off x="233494" y="159145"/>
              <a:ext cx="4894174" cy="6076159"/>
            </a:xfrm>
            <a:prstGeom prst="ellipse">
              <a:avLst/>
            </a:prstGeom>
            <a:gradFill>
              <a:gsLst>
                <a:gs pos="0">
                  <a:srgbClr val="33445F">
                    <a:alpha val="67059"/>
                  </a:srgbClr>
                </a:gs>
                <a:gs pos="70000">
                  <a:srgbClr val="33445F">
                    <a:alpha val="0"/>
                  </a:srgbClr>
                </a:gs>
                <a:gs pos="100000">
                  <a:srgbClr val="33445F">
                    <a:alpha val="0"/>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000000"/>
                </a:solidFill>
                <a:latin typeface="Arial"/>
                <a:ea typeface="Arial"/>
                <a:cs typeface="Arial"/>
                <a:sym typeface="Arial"/>
              </a:endParaRPr>
            </a:p>
          </p:txBody>
        </p:sp>
      </p:grpSp>
      <p:grpSp>
        <p:nvGrpSpPr>
          <p:cNvPr id="2460" name="Google Shape;2460;p266"/>
          <p:cNvGrpSpPr/>
          <p:nvPr/>
        </p:nvGrpSpPr>
        <p:grpSpPr>
          <a:xfrm>
            <a:off x="2995200" y="912354"/>
            <a:ext cx="4941600" cy="4884600"/>
            <a:chOff x="1750464" y="1741464"/>
            <a:chExt cx="4941600" cy="4884600"/>
          </a:xfrm>
        </p:grpSpPr>
        <p:sp>
          <p:nvSpPr>
            <p:cNvPr id="2461" name="Google Shape;2461;p266"/>
            <p:cNvSpPr/>
            <p:nvPr/>
          </p:nvSpPr>
          <p:spPr>
            <a:xfrm rot="-6835865">
              <a:off x="2387853" y="2294214"/>
              <a:ext cx="3666822" cy="3779099"/>
            </a:xfrm>
            <a:prstGeom prst="ellipse">
              <a:avLst/>
            </a:prstGeom>
            <a:gradFill>
              <a:gsLst>
                <a:gs pos="0">
                  <a:srgbClr val="000A20">
                    <a:alpha val="67843"/>
                  </a:srgbClr>
                </a:gs>
                <a:gs pos="70000">
                  <a:srgbClr val="010B21">
                    <a:alpha val="0"/>
                  </a:srgbClr>
                </a:gs>
                <a:gs pos="100000">
                  <a:srgbClr val="010B21">
                    <a:alpha val="0"/>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000000"/>
                </a:solidFill>
                <a:latin typeface="Arial"/>
                <a:ea typeface="Arial"/>
                <a:cs typeface="Arial"/>
                <a:sym typeface="Arial"/>
              </a:endParaRPr>
            </a:p>
          </p:txBody>
        </p:sp>
        <p:pic>
          <p:nvPicPr>
            <p:cNvPr id="2462" name="Google Shape;2462;p266"/>
            <p:cNvPicPr preferRelativeResize="0"/>
            <p:nvPr/>
          </p:nvPicPr>
          <p:blipFill rotWithShape="1">
            <a:blip r:embed="rId5">
              <a:alphaModFix/>
            </a:blip>
            <a:srcRect b="30378" l="31961" r="31386" t="28325"/>
            <a:stretch/>
          </p:blipFill>
          <p:spPr>
            <a:xfrm>
              <a:off x="2665085" y="3062003"/>
              <a:ext cx="4006206" cy="2920655"/>
            </a:xfrm>
            <a:prstGeom prst="rect">
              <a:avLst/>
            </a:prstGeom>
            <a:noFill/>
            <a:ln>
              <a:noFill/>
            </a:ln>
          </p:spPr>
        </p:pic>
      </p:grpSp>
      <p:grpSp>
        <p:nvGrpSpPr>
          <p:cNvPr id="2463" name="Google Shape;2463;p266"/>
          <p:cNvGrpSpPr/>
          <p:nvPr/>
        </p:nvGrpSpPr>
        <p:grpSpPr>
          <a:xfrm>
            <a:off x="-507551" y="-844374"/>
            <a:ext cx="5871373" cy="6420511"/>
            <a:chOff x="-1112919" y="551143"/>
            <a:chExt cx="5871373" cy="6420511"/>
          </a:xfrm>
        </p:grpSpPr>
        <p:sp>
          <p:nvSpPr>
            <p:cNvPr id="2464" name="Google Shape;2464;p266"/>
            <p:cNvSpPr/>
            <p:nvPr/>
          </p:nvSpPr>
          <p:spPr>
            <a:xfrm rot="-6835873">
              <a:off x="-443547" y="2422431"/>
              <a:ext cx="3850955" cy="3968745"/>
            </a:xfrm>
            <a:prstGeom prst="ellipse">
              <a:avLst/>
            </a:prstGeom>
            <a:gradFill>
              <a:gsLst>
                <a:gs pos="0">
                  <a:srgbClr val="33445F"/>
                </a:gs>
                <a:gs pos="70000">
                  <a:srgbClr val="33445F">
                    <a:alpha val="0"/>
                  </a:srgbClr>
                </a:gs>
                <a:gs pos="100000">
                  <a:srgbClr val="33445F">
                    <a:alpha val="0"/>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2465" name="Google Shape;2465;p266"/>
            <p:cNvSpPr/>
            <p:nvPr/>
          </p:nvSpPr>
          <p:spPr>
            <a:xfrm rot="-6835865">
              <a:off x="454243" y="1103893"/>
              <a:ext cx="3666822" cy="3779099"/>
            </a:xfrm>
            <a:prstGeom prst="ellipse">
              <a:avLst/>
            </a:prstGeom>
            <a:gradFill>
              <a:gsLst>
                <a:gs pos="0">
                  <a:srgbClr val="33445F">
                    <a:alpha val="40000"/>
                  </a:srgbClr>
                </a:gs>
                <a:gs pos="70000">
                  <a:srgbClr val="33445F">
                    <a:alpha val="0"/>
                  </a:srgbClr>
                </a:gs>
                <a:gs pos="100000">
                  <a:srgbClr val="33445F">
                    <a:alpha val="0"/>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2466" name="Google Shape;2466;p266"/>
            <p:cNvSpPr txBox="1"/>
            <p:nvPr/>
          </p:nvSpPr>
          <p:spPr>
            <a:xfrm>
              <a:off x="-137451" y="4425219"/>
              <a:ext cx="3640500" cy="554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500">
                  <a:solidFill>
                    <a:srgbClr val="C0E8FF"/>
                  </a:solidFill>
                  <a:latin typeface="Arial"/>
                  <a:ea typeface="Arial"/>
                  <a:cs typeface="Arial"/>
                  <a:sym typeface="Arial"/>
                </a:rPr>
                <a:t>…for Collecting, Sharing &amp; Applying</a:t>
              </a:r>
              <a:br>
                <a:rPr lang="en-GB" sz="1500">
                  <a:solidFill>
                    <a:srgbClr val="C0E8FF"/>
                  </a:solidFill>
                  <a:latin typeface="Arial"/>
                  <a:ea typeface="Arial"/>
                  <a:cs typeface="Arial"/>
                  <a:sym typeface="Arial"/>
                </a:rPr>
              </a:br>
              <a:r>
                <a:rPr lang="en-GB" sz="1500">
                  <a:solidFill>
                    <a:srgbClr val="C0E8FF"/>
                  </a:solidFill>
                  <a:latin typeface="Arial"/>
                  <a:ea typeface="Arial"/>
                  <a:cs typeface="Arial"/>
                  <a:sym typeface="Arial"/>
                </a:rPr>
                <a:t>    Geographic Knowledge</a:t>
              </a:r>
              <a:endParaRPr/>
            </a:p>
          </p:txBody>
        </p:sp>
        <p:sp>
          <p:nvSpPr>
            <p:cNvPr id="2467" name="Google Shape;2467;p266"/>
            <p:cNvSpPr txBox="1"/>
            <p:nvPr/>
          </p:nvSpPr>
          <p:spPr>
            <a:xfrm>
              <a:off x="227916" y="3391545"/>
              <a:ext cx="3363600" cy="708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000">
                  <a:solidFill>
                    <a:schemeClr val="lt1"/>
                  </a:solidFill>
                  <a:latin typeface="Arial"/>
                  <a:ea typeface="Arial"/>
                  <a:cs typeface="Arial"/>
                  <a:sym typeface="Arial"/>
                </a:rPr>
                <a:t>Providing a Framework </a:t>
              </a:r>
              <a:endParaRPr/>
            </a:p>
            <a:p>
              <a:pPr indent="0" lvl="0" marL="0" marR="0" rtl="0" algn="ctr">
                <a:spcBef>
                  <a:spcPts val="0"/>
                </a:spcBef>
                <a:spcAft>
                  <a:spcPts val="0"/>
                </a:spcAft>
                <a:buNone/>
              </a:pPr>
              <a:r>
                <a:rPr lang="en-GB" sz="2000">
                  <a:solidFill>
                    <a:schemeClr val="lt1"/>
                  </a:solidFill>
                  <a:latin typeface="Arial"/>
                  <a:ea typeface="Arial"/>
                  <a:cs typeface="Arial"/>
                  <a:sym typeface="Arial"/>
                </a:rPr>
                <a:t>and Process…</a:t>
              </a:r>
              <a:endParaRPr/>
            </a:p>
          </p:txBody>
        </p:sp>
      </p:grpSp>
      <p:sp>
        <p:nvSpPr>
          <p:cNvPr id="2468" name="Google Shape;2468;p266"/>
          <p:cNvSpPr txBox="1"/>
          <p:nvPr>
            <p:ph type="title"/>
          </p:nvPr>
        </p:nvSpPr>
        <p:spPr>
          <a:xfrm>
            <a:off x="914400" y="914400"/>
            <a:ext cx="10369200" cy="461700"/>
          </a:xfrm>
          <a:prstGeom prst="rect">
            <a:avLst/>
          </a:prstGeom>
          <a:noFill/>
          <a:ln>
            <a:noFill/>
          </a:ln>
        </p:spPr>
        <p:txBody>
          <a:bodyPr anchorCtr="0" anchor="b" bIns="0" lIns="0" spcFirstLastPara="1" rIns="0" wrap="square" tIns="0">
            <a:spAutoFit/>
          </a:bodyPr>
          <a:lstStyle/>
          <a:p>
            <a:pPr indent="0" lvl="0" marL="0" rtl="0" algn="l">
              <a:lnSpc>
                <a:spcPct val="100000"/>
              </a:lnSpc>
              <a:spcBef>
                <a:spcPts val="0"/>
              </a:spcBef>
              <a:spcAft>
                <a:spcPts val="0"/>
              </a:spcAft>
              <a:buClr>
                <a:schemeClr val="lt1"/>
              </a:buClr>
              <a:buSzPts val="3000"/>
              <a:buFont typeface="Arial"/>
              <a:buNone/>
            </a:pPr>
            <a:r>
              <a:rPr lang="en-GB"/>
              <a:t>The Geographic Approach</a:t>
            </a:r>
            <a:endParaRPr/>
          </a:p>
        </p:txBody>
      </p:sp>
      <p:grpSp>
        <p:nvGrpSpPr>
          <p:cNvPr id="2469" name="Google Shape;2469;p266"/>
          <p:cNvGrpSpPr/>
          <p:nvPr/>
        </p:nvGrpSpPr>
        <p:grpSpPr>
          <a:xfrm>
            <a:off x="6036949" y="1559604"/>
            <a:ext cx="5912723" cy="4465331"/>
            <a:chOff x="5702447" y="1525770"/>
            <a:chExt cx="5912723" cy="4465331"/>
          </a:xfrm>
        </p:grpSpPr>
        <p:grpSp>
          <p:nvGrpSpPr>
            <p:cNvPr id="2470" name="Google Shape;2470;p266"/>
            <p:cNvGrpSpPr/>
            <p:nvPr/>
          </p:nvGrpSpPr>
          <p:grpSpPr>
            <a:xfrm>
              <a:off x="8540306" y="4581696"/>
              <a:ext cx="2410312" cy="802856"/>
              <a:chOff x="7138044" y="4872373"/>
              <a:chExt cx="2410312" cy="802856"/>
            </a:xfrm>
          </p:grpSpPr>
          <p:sp>
            <p:nvSpPr>
              <p:cNvPr id="2471" name="Google Shape;2471;p266"/>
              <p:cNvSpPr/>
              <p:nvPr/>
            </p:nvSpPr>
            <p:spPr>
              <a:xfrm rot="5400000">
                <a:off x="7941772" y="4068645"/>
                <a:ext cx="802856" cy="2410312"/>
              </a:xfrm>
              <a:custGeom>
                <a:rect b="b" l="l" r="r" t="t"/>
                <a:pathLst>
                  <a:path extrusionOk="0" h="4703047" w="2721545">
                    <a:moveTo>
                      <a:pt x="-1" y="4213428"/>
                    </a:moveTo>
                    <a:lnTo>
                      <a:pt x="342497" y="-1"/>
                    </a:lnTo>
                    <a:lnTo>
                      <a:pt x="2336077" y="122740"/>
                    </a:lnTo>
                    <a:lnTo>
                      <a:pt x="2721546" y="4703046"/>
                    </a:lnTo>
                    <a:lnTo>
                      <a:pt x="-1" y="4213428"/>
                    </a:lnTo>
                    <a:close/>
                  </a:path>
                </a:pathLst>
              </a:custGeom>
              <a:gradFill>
                <a:gsLst>
                  <a:gs pos="0">
                    <a:srgbClr val="007AC2">
                      <a:alpha val="87843"/>
                    </a:srgbClr>
                  </a:gs>
                  <a:gs pos="32000">
                    <a:srgbClr val="007AC2">
                      <a:alpha val="87843"/>
                    </a:srgbClr>
                  </a:gs>
                  <a:gs pos="65000">
                    <a:srgbClr val="007AC2">
                      <a:alpha val="0"/>
                    </a:srgbClr>
                  </a:gs>
                  <a:gs pos="100000">
                    <a:srgbClr val="007AC2">
                      <a:alpha val="0"/>
                    </a:srgbClr>
                  </a:gs>
                </a:gsLst>
                <a:lin ang="9000021" scaled="0"/>
              </a:grad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None/>
                </a:pPr>
                <a:r>
                  <a:t/>
                </a:r>
                <a:endParaRPr sz="1600">
                  <a:solidFill>
                    <a:schemeClr val="lt1"/>
                  </a:solidFill>
                  <a:latin typeface="Arial"/>
                  <a:ea typeface="Arial"/>
                  <a:cs typeface="Arial"/>
                  <a:sym typeface="Arial"/>
                </a:endParaRPr>
              </a:p>
            </p:txBody>
          </p:sp>
          <p:sp>
            <p:nvSpPr>
              <p:cNvPr id="2472" name="Google Shape;2472;p266"/>
              <p:cNvSpPr txBox="1"/>
              <p:nvPr/>
            </p:nvSpPr>
            <p:spPr>
              <a:xfrm>
                <a:off x="7890599" y="5139326"/>
                <a:ext cx="1386600" cy="215400"/>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chemeClr val="lt1"/>
                  </a:buClr>
                  <a:buSzPts val="1400"/>
                  <a:buFont typeface="Arial"/>
                  <a:buNone/>
                </a:pPr>
                <a:r>
                  <a:rPr b="0" lang="en-GB" sz="1400" u="none">
                    <a:solidFill>
                      <a:schemeClr val="lt1"/>
                    </a:solidFill>
                    <a:latin typeface="Arial"/>
                    <a:ea typeface="Arial"/>
                    <a:cs typeface="Arial"/>
                    <a:sym typeface="Arial"/>
                  </a:rPr>
                  <a:t>Decision-Making</a:t>
                </a:r>
                <a:endParaRPr/>
              </a:p>
            </p:txBody>
          </p:sp>
        </p:grpSp>
        <p:grpSp>
          <p:nvGrpSpPr>
            <p:cNvPr id="2473" name="Google Shape;2473;p266"/>
            <p:cNvGrpSpPr/>
            <p:nvPr/>
          </p:nvGrpSpPr>
          <p:grpSpPr>
            <a:xfrm>
              <a:off x="9388255" y="2925966"/>
              <a:ext cx="1908137" cy="736797"/>
              <a:chOff x="8706427" y="2816351"/>
              <a:chExt cx="1908137" cy="736797"/>
            </a:xfrm>
          </p:grpSpPr>
          <p:sp>
            <p:nvSpPr>
              <p:cNvPr id="2474" name="Google Shape;2474;p266"/>
              <p:cNvSpPr/>
              <p:nvPr/>
            </p:nvSpPr>
            <p:spPr>
              <a:xfrm rot="5400000">
                <a:off x="9292097" y="2230680"/>
                <a:ext cx="736797" cy="1908137"/>
              </a:xfrm>
              <a:custGeom>
                <a:rect b="b" l="l" r="r" t="t"/>
                <a:pathLst>
                  <a:path extrusionOk="0" h="3723195" w="2497616">
                    <a:moveTo>
                      <a:pt x="49028" y="3723195"/>
                    </a:moveTo>
                    <a:lnTo>
                      <a:pt x="0" y="50768"/>
                    </a:lnTo>
                    <a:lnTo>
                      <a:pt x="1821342" y="0"/>
                    </a:lnTo>
                    <a:lnTo>
                      <a:pt x="2497616" y="3415859"/>
                    </a:lnTo>
                    <a:lnTo>
                      <a:pt x="49028" y="3723195"/>
                    </a:lnTo>
                    <a:close/>
                  </a:path>
                </a:pathLst>
              </a:custGeom>
              <a:gradFill>
                <a:gsLst>
                  <a:gs pos="0">
                    <a:srgbClr val="007AC2">
                      <a:alpha val="65098"/>
                    </a:srgbClr>
                  </a:gs>
                  <a:gs pos="13000">
                    <a:srgbClr val="007AC2">
                      <a:alpha val="65098"/>
                    </a:srgbClr>
                  </a:gs>
                  <a:gs pos="80000">
                    <a:srgbClr val="007AC2">
                      <a:alpha val="0"/>
                    </a:srgbClr>
                  </a:gs>
                  <a:gs pos="100000">
                    <a:srgbClr val="007AC2">
                      <a:alpha val="0"/>
                    </a:srgbClr>
                  </a:gs>
                </a:gsLst>
                <a:lin ang="5999900" scaled="0"/>
              </a:grad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None/>
                </a:pPr>
                <a:r>
                  <a:t/>
                </a:r>
                <a:endParaRPr sz="1600">
                  <a:solidFill>
                    <a:schemeClr val="lt1"/>
                  </a:solidFill>
                  <a:latin typeface="Arial"/>
                  <a:ea typeface="Arial"/>
                  <a:cs typeface="Arial"/>
                  <a:sym typeface="Arial"/>
                </a:endParaRPr>
              </a:p>
            </p:txBody>
          </p:sp>
          <p:sp>
            <p:nvSpPr>
              <p:cNvPr id="2475" name="Google Shape;2475;p266"/>
              <p:cNvSpPr txBox="1"/>
              <p:nvPr/>
            </p:nvSpPr>
            <p:spPr>
              <a:xfrm>
                <a:off x="9151451" y="3018030"/>
                <a:ext cx="1086600" cy="215400"/>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chemeClr val="lt1"/>
                  </a:buClr>
                  <a:buSzPts val="1400"/>
                  <a:buFont typeface="Arial"/>
                  <a:buNone/>
                </a:pPr>
                <a:r>
                  <a:rPr b="0" lang="en-GB" sz="1400" u="none">
                    <a:solidFill>
                      <a:schemeClr val="lt1"/>
                    </a:solidFill>
                    <a:latin typeface="Arial"/>
                    <a:ea typeface="Arial"/>
                    <a:cs typeface="Arial"/>
                    <a:sym typeface="Arial"/>
                  </a:rPr>
                  <a:t>Analytics</a:t>
                </a:r>
                <a:endParaRPr/>
              </a:p>
            </p:txBody>
          </p:sp>
        </p:grpSp>
        <p:grpSp>
          <p:nvGrpSpPr>
            <p:cNvPr id="2476" name="Google Shape;2476;p266"/>
            <p:cNvGrpSpPr/>
            <p:nvPr/>
          </p:nvGrpSpPr>
          <p:grpSpPr>
            <a:xfrm>
              <a:off x="9171597" y="3777758"/>
              <a:ext cx="2443573" cy="731524"/>
              <a:chOff x="8128302" y="3964602"/>
              <a:chExt cx="2443573" cy="731524"/>
            </a:xfrm>
          </p:grpSpPr>
          <p:sp>
            <p:nvSpPr>
              <p:cNvPr id="2477" name="Google Shape;2477;p266"/>
              <p:cNvSpPr/>
              <p:nvPr/>
            </p:nvSpPr>
            <p:spPr>
              <a:xfrm rot="5400000">
                <a:off x="8953962" y="3138942"/>
                <a:ext cx="731524" cy="2382845"/>
              </a:xfrm>
              <a:custGeom>
                <a:rect b="b" l="l" r="r" t="t"/>
                <a:pathLst>
                  <a:path extrusionOk="0" h="3723195" w="2479744">
                    <a:moveTo>
                      <a:pt x="31156" y="3723195"/>
                    </a:moveTo>
                    <a:lnTo>
                      <a:pt x="0" y="7223"/>
                    </a:lnTo>
                    <a:lnTo>
                      <a:pt x="1803470" y="0"/>
                    </a:lnTo>
                    <a:lnTo>
                      <a:pt x="2479744" y="3415859"/>
                    </a:lnTo>
                    <a:lnTo>
                      <a:pt x="31156" y="3723195"/>
                    </a:lnTo>
                    <a:close/>
                  </a:path>
                </a:pathLst>
              </a:custGeom>
              <a:gradFill>
                <a:gsLst>
                  <a:gs pos="0">
                    <a:srgbClr val="007AC2">
                      <a:alpha val="73333"/>
                    </a:srgbClr>
                  </a:gs>
                  <a:gs pos="21000">
                    <a:srgbClr val="007AC2">
                      <a:alpha val="73333"/>
                    </a:srgbClr>
                  </a:gs>
                  <a:gs pos="83000">
                    <a:srgbClr val="007AC2">
                      <a:alpha val="0"/>
                    </a:srgbClr>
                  </a:gs>
                  <a:gs pos="100000">
                    <a:srgbClr val="007AC2">
                      <a:alpha val="0"/>
                    </a:srgbClr>
                  </a:gs>
                </a:gsLst>
                <a:lin ang="6600130" scaled="0"/>
              </a:grad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None/>
                </a:pPr>
                <a:r>
                  <a:t/>
                </a:r>
                <a:endParaRPr sz="1600">
                  <a:solidFill>
                    <a:schemeClr val="lt1"/>
                  </a:solidFill>
                  <a:latin typeface="Arial"/>
                  <a:ea typeface="Arial"/>
                  <a:cs typeface="Arial"/>
                  <a:sym typeface="Arial"/>
                </a:endParaRPr>
              </a:p>
            </p:txBody>
          </p:sp>
          <p:sp>
            <p:nvSpPr>
              <p:cNvPr id="2478" name="Google Shape;2478;p266"/>
              <p:cNvSpPr txBox="1"/>
              <p:nvPr/>
            </p:nvSpPr>
            <p:spPr>
              <a:xfrm>
                <a:off x="9168475" y="4046223"/>
                <a:ext cx="14034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lt1"/>
                  </a:buClr>
                  <a:buSzPts val="1400"/>
                  <a:buFont typeface="Arial"/>
                  <a:buNone/>
                </a:pPr>
                <a:r>
                  <a:rPr b="0" lang="en-GB" sz="1400" u="none">
                    <a:solidFill>
                      <a:schemeClr val="lt1"/>
                    </a:solidFill>
                    <a:latin typeface="Arial"/>
                    <a:ea typeface="Arial"/>
                    <a:cs typeface="Arial"/>
                    <a:sym typeface="Arial"/>
                  </a:rPr>
                  <a:t>Planning &amp; </a:t>
                </a:r>
                <a:br>
                  <a:rPr b="0" lang="en-GB" sz="1400" u="none">
                    <a:solidFill>
                      <a:schemeClr val="lt1"/>
                    </a:solidFill>
                    <a:latin typeface="Arial"/>
                    <a:ea typeface="Arial"/>
                    <a:cs typeface="Arial"/>
                    <a:sym typeface="Arial"/>
                  </a:rPr>
                </a:br>
                <a:r>
                  <a:rPr b="0" lang="en-GB" sz="1400" u="none">
                    <a:solidFill>
                      <a:schemeClr val="lt1"/>
                    </a:solidFill>
                    <a:latin typeface="Arial"/>
                    <a:ea typeface="Arial"/>
                    <a:cs typeface="Arial"/>
                    <a:sym typeface="Arial"/>
                  </a:rPr>
                  <a:t>Geodesign</a:t>
                </a:r>
                <a:endParaRPr b="0" sz="1400" u="none">
                  <a:solidFill>
                    <a:schemeClr val="lt1"/>
                  </a:solidFill>
                  <a:latin typeface="Arial"/>
                  <a:ea typeface="Arial"/>
                  <a:cs typeface="Arial"/>
                  <a:sym typeface="Arial"/>
                </a:endParaRPr>
              </a:p>
            </p:txBody>
          </p:sp>
        </p:grpSp>
        <p:grpSp>
          <p:nvGrpSpPr>
            <p:cNvPr id="2479" name="Google Shape;2479;p266"/>
            <p:cNvGrpSpPr/>
            <p:nvPr/>
          </p:nvGrpSpPr>
          <p:grpSpPr>
            <a:xfrm>
              <a:off x="8782818" y="2184935"/>
              <a:ext cx="1908137" cy="742075"/>
              <a:chOff x="8523036" y="1782624"/>
              <a:chExt cx="1908137" cy="742075"/>
            </a:xfrm>
          </p:grpSpPr>
          <p:sp>
            <p:nvSpPr>
              <p:cNvPr id="2480" name="Google Shape;2480;p266"/>
              <p:cNvSpPr/>
              <p:nvPr/>
            </p:nvSpPr>
            <p:spPr>
              <a:xfrm rot="5400000">
                <a:off x="9106067" y="1199593"/>
                <a:ext cx="742075" cy="1908137"/>
              </a:xfrm>
              <a:custGeom>
                <a:rect b="b" l="l" r="r" t="t"/>
                <a:pathLst>
                  <a:path extrusionOk="0" h="3723195" w="2515508">
                    <a:moveTo>
                      <a:pt x="66920" y="3723195"/>
                    </a:moveTo>
                    <a:lnTo>
                      <a:pt x="0" y="81483"/>
                    </a:lnTo>
                    <a:lnTo>
                      <a:pt x="1839234" y="0"/>
                    </a:lnTo>
                    <a:lnTo>
                      <a:pt x="2515508" y="3415859"/>
                    </a:lnTo>
                    <a:lnTo>
                      <a:pt x="66920" y="3723195"/>
                    </a:lnTo>
                    <a:close/>
                  </a:path>
                </a:pathLst>
              </a:custGeom>
              <a:gradFill>
                <a:gsLst>
                  <a:gs pos="0">
                    <a:srgbClr val="007AC2">
                      <a:alpha val="54902"/>
                    </a:srgbClr>
                  </a:gs>
                  <a:gs pos="13000">
                    <a:srgbClr val="007AC2">
                      <a:alpha val="54902"/>
                    </a:srgbClr>
                  </a:gs>
                  <a:gs pos="77000">
                    <a:srgbClr val="007AC2">
                      <a:alpha val="0"/>
                    </a:srgbClr>
                  </a:gs>
                  <a:gs pos="100000">
                    <a:srgbClr val="007AC2">
                      <a:alpha val="0"/>
                    </a:srgbClr>
                  </a:gs>
                </a:gsLst>
                <a:lin ang="4800126" scaled="0"/>
              </a:grad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None/>
                </a:pPr>
                <a:r>
                  <a:t/>
                </a:r>
                <a:endParaRPr sz="1600">
                  <a:solidFill>
                    <a:schemeClr val="lt1"/>
                  </a:solidFill>
                  <a:latin typeface="Arial"/>
                  <a:ea typeface="Arial"/>
                  <a:cs typeface="Arial"/>
                  <a:sym typeface="Arial"/>
                </a:endParaRPr>
              </a:p>
            </p:txBody>
          </p:sp>
          <p:sp>
            <p:nvSpPr>
              <p:cNvPr id="2481" name="Google Shape;2481;p266"/>
              <p:cNvSpPr txBox="1"/>
              <p:nvPr/>
            </p:nvSpPr>
            <p:spPr>
              <a:xfrm>
                <a:off x="8577759" y="1838747"/>
                <a:ext cx="1571100" cy="431100"/>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chemeClr val="lt1"/>
                  </a:buClr>
                  <a:buSzPts val="1400"/>
                  <a:buFont typeface="Arial"/>
                  <a:buNone/>
                </a:pPr>
                <a:r>
                  <a:rPr b="0" lang="en-GB" sz="1400" u="none">
                    <a:solidFill>
                      <a:schemeClr val="lt1"/>
                    </a:solidFill>
                    <a:latin typeface="Arial"/>
                    <a:ea typeface="Arial"/>
                    <a:cs typeface="Arial"/>
                    <a:sym typeface="Arial"/>
                  </a:rPr>
                  <a:t>Visualization </a:t>
                </a:r>
                <a:br>
                  <a:rPr b="0" lang="en-GB" sz="1400" u="none">
                    <a:solidFill>
                      <a:schemeClr val="lt1"/>
                    </a:solidFill>
                    <a:latin typeface="Arial"/>
                    <a:ea typeface="Arial"/>
                    <a:cs typeface="Arial"/>
                    <a:sym typeface="Arial"/>
                  </a:rPr>
                </a:br>
                <a:r>
                  <a:rPr b="0" lang="en-GB" sz="1400" u="none">
                    <a:solidFill>
                      <a:schemeClr val="lt1"/>
                    </a:solidFill>
                    <a:latin typeface="Arial"/>
                    <a:ea typeface="Arial"/>
                    <a:cs typeface="Arial"/>
                    <a:sym typeface="Arial"/>
                  </a:rPr>
                  <a:t>&amp; Mapping</a:t>
                </a:r>
                <a:endParaRPr b="0" sz="1400" u="none">
                  <a:solidFill>
                    <a:srgbClr val="41B8FF"/>
                  </a:solidFill>
                  <a:latin typeface="Arial"/>
                  <a:ea typeface="Arial"/>
                  <a:cs typeface="Arial"/>
                  <a:sym typeface="Arial"/>
                </a:endParaRPr>
              </a:p>
            </p:txBody>
          </p:sp>
        </p:grpSp>
        <p:grpSp>
          <p:nvGrpSpPr>
            <p:cNvPr id="2482" name="Google Shape;2482;p266"/>
            <p:cNvGrpSpPr/>
            <p:nvPr/>
          </p:nvGrpSpPr>
          <p:grpSpPr>
            <a:xfrm>
              <a:off x="6799317" y="5254300"/>
              <a:ext cx="2167290" cy="736801"/>
              <a:chOff x="5477768" y="5663463"/>
              <a:chExt cx="2167290" cy="736801"/>
            </a:xfrm>
          </p:grpSpPr>
          <p:sp>
            <p:nvSpPr>
              <p:cNvPr id="2483" name="Google Shape;2483;p266"/>
              <p:cNvSpPr/>
              <p:nvPr/>
            </p:nvSpPr>
            <p:spPr>
              <a:xfrm rot="5400000">
                <a:off x="6193013" y="4948218"/>
                <a:ext cx="736801" cy="2167290"/>
              </a:xfrm>
              <a:custGeom>
                <a:rect b="b" l="l" r="r" t="t"/>
                <a:pathLst>
                  <a:path extrusionOk="0" h="4228859" w="2497629">
                    <a:moveTo>
                      <a:pt x="49038" y="3723616"/>
                    </a:moveTo>
                    <a:lnTo>
                      <a:pt x="0" y="0"/>
                    </a:lnTo>
                    <a:lnTo>
                      <a:pt x="1875008" y="235896"/>
                    </a:lnTo>
                    <a:lnTo>
                      <a:pt x="2497628" y="4228860"/>
                    </a:lnTo>
                    <a:lnTo>
                      <a:pt x="49038" y="3723616"/>
                    </a:lnTo>
                    <a:close/>
                  </a:path>
                </a:pathLst>
              </a:custGeom>
              <a:gradFill>
                <a:gsLst>
                  <a:gs pos="0">
                    <a:srgbClr val="007AC2">
                      <a:alpha val="94118"/>
                    </a:srgbClr>
                  </a:gs>
                  <a:gs pos="12000">
                    <a:srgbClr val="007AC2">
                      <a:alpha val="94118"/>
                    </a:srgbClr>
                  </a:gs>
                  <a:gs pos="70000">
                    <a:srgbClr val="007AC2">
                      <a:alpha val="0"/>
                    </a:srgbClr>
                  </a:gs>
                  <a:gs pos="100000">
                    <a:srgbClr val="007AC2">
                      <a:alpha val="0"/>
                    </a:srgbClr>
                  </a:gs>
                </a:gsLst>
                <a:lin ang="8400134" scaled="0"/>
              </a:grad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None/>
                </a:pPr>
                <a:r>
                  <a:t/>
                </a:r>
                <a:endParaRPr sz="1600">
                  <a:solidFill>
                    <a:schemeClr val="lt1"/>
                  </a:solidFill>
                  <a:latin typeface="Arial"/>
                  <a:ea typeface="Arial"/>
                  <a:cs typeface="Arial"/>
                  <a:sym typeface="Arial"/>
                </a:endParaRPr>
              </a:p>
            </p:txBody>
          </p:sp>
          <p:sp>
            <p:nvSpPr>
              <p:cNvPr id="2484" name="Google Shape;2484;p266"/>
              <p:cNvSpPr txBox="1"/>
              <p:nvPr/>
            </p:nvSpPr>
            <p:spPr>
              <a:xfrm>
                <a:off x="6125035" y="5798056"/>
                <a:ext cx="1068900" cy="215400"/>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chemeClr val="lt1"/>
                  </a:buClr>
                  <a:buSzPts val="1400"/>
                  <a:buFont typeface="Arial"/>
                  <a:buNone/>
                </a:pPr>
                <a:r>
                  <a:rPr b="0" lang="en-GB" sz="1400" u="none">
                    <a:solidFill>
                      <a:schemeClr val="lt1"/>
                    </a:solidFill>
                    <a:latin typeface="Arial"/>
                    <a:ea typeface="Arial"/>
                    <a:cs typeface="Arial"/>
                    <a:sym typeface="Arial"/>
                  </a:rPr>
                  <a:t>Action</a:t>
                </a:r>
                <a:endParaRPr/>
              </a:p>
            </p:txBody>
          </p:sp>
        </p:grpSp>
        <p:grpSp>
          <p:nvGrpSpPr>
            <p:cNvPr id="2485" name="Google Shape;2485;p266"/>
            <p:cNvGrpSpPr/>
            <p:nvPr/>
          </p:nvGrpSpPr>
          <p:grpSpPr>
            <a:xfrm>
              <a:off x="7600770" y="1525770"/>
              <a:ext cx="1954677" cy="742076"/>
              <a:chOff x="7555220" y="762569"/>
              <a:chExt cx="1954677" cy="742076"/>
            </a:xfrm>
          </p:grpSpPr>
          <p:sp>
            <p:nvSpPr>
              <p:cNvPr id="2486" name="Google Shape;2486;p266"/>
              <p:cNvSpPr/>
              <p:nvPr/>
            </p:nvSpPr>
            <p:spPr>
              <a:xfrm rot="5400000">
                <a:off x="8161521" y="156268"/>
                <a:ext cx="742076" cy="1954677"/>
              </a:xfrm>
              <a:custGeom>
                <a:rect b="b" l="l" r="r" t="t"/>
                <a:pathLst>
                  <a:path extrusionOk="0" h="3723195" w="2515511">
                    <a:moveTo>
                      <a:pt x="66923" y="3723195"/>
                    </a:moveTo>
                    <a:lnTo>
                      <a:pt x="1" y="224813"/>
                    </a:lnTo>
                    <a:lnTo>
                      <a:pt x="1839237" y="0"/>
                    </a:lnTo>
                    <a:lnTo>
                      <a:pt x="2515511" y="3415859"/>
                    </a:lnTo>
                    <a:lnTo>
                      <a:pt x="66923" y="3723195"/>
                    </a:lnTo>
                    <a:close/>
                  </a:path>
                </a:pathLst>
              </a:custGeom>
              <a:gradFill>
                <a:gsLst>
                  <a:gs pos="0">
                    <a:srgbClr val="007AC2">
                      <a:alpha val="45882"/>
                    </a:srgbClr>
                  </a:gs>
                  <a:gs pos="23000">
                    <a:srgbClr val="007AC2">
                      <a:alpha val="45882"/>
                    </a:srgbClr>
                  </a:gs>
                  <a:gs pos="85000">
                    <a:srgbClr val="007AC2">
                      <a:alpha val="0"/>
                    </a:srgbClr>
                  </a:gs>
                  <a:gs pos="100000">
                    <a:srgbClr val="007AC2">
                      <a:alpha val="0"/>
                    </a:srgbClr>
                  </a:gs>
                </a:gsLst>
                <a:lin ang="3000122" scaled="0"/>
              </a:grad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None/>
                </a:pPr>
                <a:r>
                  <a:t/>
                </a:r>
                <a:endParaRPr sz="1600">
                  <a:solidFill>
                    <a:schemeClr val="lt1"/>
                  </a:solidFill>
                  <a:latin typeface="Arial"/>
                  <a:ea typeface="Arial"/>
                  <a:cs typeface="Arial"/>
                  <a:sym typeface="Arial"/>
                </a:endParaRPr>
              </a:p>
            </p:txBody>
          </p:sp>
          <p:sp>
            <p:nvSpPr>
              <p:cNvPr id="2487" name="Google Shape;2487;p266"/>
              <p:cNvSpPr txBox="1"/>
              <p:nvPr/>
            </p:nvSpPr>
            <p:spPr>
              <a:xfrm>
                <a:off x="7783957" y="848966"/>
                <a:ext cx="1530600" cy="431100"/>
              </a:xfrm>
              <a:prstGeom prst="rect">
                <a:avLst/>
              </a:prstGeom>
              <a:noFill/>
              <a:ln>
                <a:noFill/>
              </a:ln>
            </p:spPr>
            <p:txBody>
              <a:bodyPr anchorCtr="0" anchor="t" bIns="0" lIns="0" spcFirstLastPara="1" rIns="0" wrap="square" tIns="0">
                <a:spAutoFit/>
              </a:bodyPr>
              <a:lstStyle/>
              <a:p>
                <a:pPr indent="0" lvl="0" marL="6350" marR="0" rtl="0" algn="l">
                  <a:lnSpc>
                    <a:spcPct val="100000"/>
                  </a:lnSpc>
                  <a:spcBef>
                    <a:spcPts val="0"/>
                  </a:spcBef>
                  <a:spcAft>
                    <a:spcPts val="0"/>
                  </a:spcAft>
                  <a:buClr>
                    <a:schemeClr val="lt1"/>
                  </a:buClr>
                  <a:buSzPts val="1400"/>
                  <a:buFont typeface="Arial"/>
                  <a:buNone/>
                </a:pPr>
                <a:r>
                  <a:rPr b="0" lang="en-GB" sz="1400" u="none">
                    <a:solidFill>
                      <a:schemeClr val="lt1"/>
                    </a:solidFill>
                    <a:latin typeface="Arial"/>
                    <a:ea typeface="Arial"/>
                    <a:cs typeface="Arial"/>
                    <a:sym typeface="Arial"/>
                  </a:rPr>
                  <a:t>Measurement &amp;    </a:t>
                </a:r>
                <a:br>
                  <a:rPr b="0" lang="en-GB" sz="1400" u="none">
                    <a:solidFill>
                      <a:schemeClr val="lt1"/>
                    </a:solidFill>
                    <a:latin typeface="Arial"/>
                    <a:ea typeface="Arial"/>
                    <a:cs typeface="Arial"/>
                    <a:sym typeface="Arial"/>
                  </a:rPr>
                </a:br>
                <a:r>
                  <a:rPr b="0" lang="en-GB" sz="1400" u="none">
                    <a:solidFill>
                      <a:schemeClr val="lt1"/>
                    </a:solidFill>
                    <a:latin typeface="Arial"/>
                    <a:ea typeface="Arial"/>
                    <a:cs typeface="Arial"/>
                    <a:sym typeface="Arial"/>
                  </a:rPr>
                  <a:t>     Data Integration</a:t>
                </a:r>
                <a:endParaRPr b="0" sz="1400" u="none">
                  <a:solidFill>
                    <a:srgbClr val="41B8FF"/>
                  </a:solidFill>
                  <a:latin typeface="Arial"/>
                  <a:ea typeface="Arial"/>
                  <a:cs typeface="Arial"/>
                  <a:sym typeface="Arial"/>
                </a:endParaRPr>
              </a:p>
            </p:txBody>
          </p:sp>
        </p:grpSp>
        <p:sp>
          <p:nvSpPr>
            <p:cNvPr id="2488" name="Google Shape;2488;p266"/>
            <p:cNvSpPr/>
            <p:nvPr/>
          </p:nvSpPr>
          <p:spPr>
            <a:xfrm rot="4860045">
              <a:off x="6327986" y="1808358"/>
              <a:ext cx="3351104" cy="4128884"/>
            </a:xfrm>
            <a:custGeom>
              <a:rect b="b" l="l" r="r" t="t"/>
              <a:pathLst>
                <a:path extrusionOk="0" h="8913654" w="5990685">
                  <a:moveTo>
                    <a:pt x="5130" y="7512546"/>
                  </a:moveTo>
                  <a:cubicBezTo>
                    <a:pt x="-71422" y="5810311"/>
                    <a:pt x="701457" y="275479"/>
                    <a:pt x="2821759" y="13874"/>
                  </a:cubicBezTo>
                  <a:cubicBezTo>
                    <a:pt x="5725391" y="-344379"/>
                    <a:pt x="5578610" y="6344336"/>
                    <a:pt x="5557440" y="7422482"/>
                  </a:cubicBezTo>
                  <a:lnTo>
                    <a:pt x="5990685" y="7454950"/>
                  </a:lnTo>
                  <a:lnTo>
                    <a:pt x="5012404" y="8913654"/>
                  </a:lnTo>
                  <a:lnTo>
                    <a:pt x="4129658" y="7480808"/>
                  </a:lnTo>
                  <a:lnTo>
                    <a:pt x="4549555" y="7457040"/>
                  </a:lnTo>
                  <a:cubicBezTo>
                    <a:pt x="4661489" y="3799719"/>
                    <a:pt x="3977513" y="884233"/>
                    <a:pt x="2673038" y="1264734"/>
                  </a:cubicBezTo>
                  <a:cubicBezTo>
                    <a:pt x="1733987" y="1561232"/>
                    <a:pt x="512955" y="3377583"/>
                    <a:pt x="379855" y="7605885"/>
                  </a:cubicBezTo>
                  <a:lnTo>
                    <a:pt x="5130" y="7512546"/>
                  </a:lnTo>
                  <a:close/>
                </a:path>
              </a:pathLst>
            </a:custGeom>
            <a:gradFill>
              <a:gsLst>
                <a:gs pos="0">
                  <a:schemeClr val="dk2"/>
                </a:gs>
                <a:gs pos="21000">
                  <a:schemeClr val="dk2"/>
                </a:gs>
                <a:gs pos="53000">
                  <a:srgbClr val="73CAFE">
                    <a:alpha val="49412"/>
                  </a:srgbClr>
                </a:gs>
                <a:gs pos="77000">
                  <a:srgbClr val="7EDFFF">
                    <a:alpha val="0"/>
                  </a:srgbClr>
                </a:gs>
                <a:gs pos="100000">
                  <a:srgbClr val="7EDFFF">
                    <a:alpha val="0"/>
                  </a:srgbClr>
                </a:gs>
              </a:gsLst>
              <a:lin ang="10200138" scaled="0"/>
            </a:gradFill>
            <a:ln>
              <a:noFill/>
            </a:ln>
            <a:effectLst>
              <a:outerShdw blurRad="63500" sx="102000" rotWithShape="0" algn="ctr" sy="102000">
                <a:srgbClr val="000000">
                  <a:alpha val="40000"/>
                </a:srgbClr>
              </a:outerShdw>
            </a:effectLst>
          </p:spPr>
          <p:txBody>
            <a:bodyPr anchorCtr="0" anchor="ctr" bIns="91425" lIns="640075" spcFirstLastPara="1" rIns="91425" wrap="square" tIns="91425">
              <a:noAutofit/>
            </a:bodyPr>
            <a:lstStyle/>
            <a:p>
              <a:pPr indent="0" lvl="0" marL="0" marR="0" rtl="0" algn="l">
                <a:spcBef>
                  <a:spcPts val="0"/>
                </a:spcBef>
                <a:spcAft>
                  <a:spcPts val="0"/>
                </a:spcAft>
                <a:buNone/>
              </a:pPr>
              <a:r>
                <a:t/>
              </a:r>
              <a:endParaRPr sz="1600">
                <a:solidFill>
                  <a:schemeClr val="lt1"/>
                </a:solidFill>
                <a:latin typeface="Arial"/>
                <a:ea typeface="Arial"/>
                <a:cs typeface="Arial"/>
                <a:sym typeface="Arial"/>
              </a:endParaRPr>
            </a:p>
          </p:txBody>
        </p:sp>
      </p:grpSp>
    </p:spTree>
  </p:cSld>
  <p:clrMapOvr>
    <a:masterClrMapping/>
  </p:clrMapOvr>
  <p:transition spd="med">
    <p:fade/>
  </p:transition>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3445F"/>
        </a:solidFill>
      </p:bgPr>
    </p:bg>
    <p:spTree>
      <p:nvGrpSpPr>
        <p:cNvPr id="2492" name="Shape 2492"/>
        <p:cNvGrpSpPr/>
        <p:nvPr/>
      </p:nvGrpSpPr>
      <p:grpSpPr>
        <a:xfrm>
          <a:off x="0" y="0"/>
          <a:ext cx="0" cy="0"/>
          <a:chOff x="0" y="0"/>
          <a:chExt cx="0" cy="0"/>
        </a:xfrm>
      </p:grpSpPr>
      <p:grpSp>
        <p:nvGrpSpPr>
          <p:cNvPr id="2493" name="Google Shape;2493;p267"/>
          <p:cNvGrpSpPr/>
          <p:nvPr/>
        </p:nvGrpSpPr>
        <p:grpSpPr>
          <a:xfrm flipH="1">
            <a:off x="-24056" y="5514578"/>
            <a:ext cx="12199430" cy="1350546"/>
            <a:chOff x="-1619604" y="4772874"/>
            <a:chExt cx="12199430" cy="1858720"/>
          </a:xfrm>
        </p:grpSpPr>
        <p:pic>
          <p:nvPicPr>
            <p:cNvPr id="2494" name="Google Shape;2494;p267"/>
            <p:cNvPicPr preferRelativeResize="0"/>
            <p:nvPr/>
          </p:nvPicPr>
          <p:blipFill rotWithShape="1">
            <a:blip r:embed="rId3">
              <a:alphaModFix amt="30000"/>
            </a:blip>
            <a:srcRect b="0" l="-4134" r="0" t="-28916"/>
            <a:stretch/>
          </p:blipFill>
          <p:spPr>
            <a:xfrm>
              <a:off x="7540328" y="5091444"/>
              <a:ext cx="3039498" cy="1540150"/>
            </a:xfrm>
            <a:prstGeom prst="rect">
              <a:avLst/>
            </a:prstGeom>
            <a:noFill/>
            <a:ln>
              <a:noFill/>
            </a:ln>
          </p:spPr>
        </p:pic>
        <p:pic>
          <p:nvPicPr>
            <p:cNvPr id="2495" name="Google Shape;2495;p267"/>
            <p:cNvPicPr preferRelativeResize="0"/>
            <p:nvPr/>
          </p:nvPicPr>
          <p:blipFill rotWithShape="1">
            <a:blip r:embed="rId4">
              <a:alphaModFix amt="30000"/>
            </a:blip>
            <a:srcRect b="0" l="0" r="0" t="-20207"/>
            <a:stretch/>
          </p:blipFill>
          <p:spPr>
            <a:xfrm>
              <a:off x="-1619604" y="4772874"/>
              <a:ext cx="8849754" cy="1849829"/>
            </a:xfrm>
            <a:prstGeom prst="rect">
              <a:avLst/>
            </a:prstGeom>
            <a:noFill/>
            <a:ln>
              <a:noFill/>
            </a:ln>
          </p:spPr>
        </p:pic>
      </p:grpSp>
      <p:pic>
        <p:nvPicPr>
          <p:cNvPr descr="A planet in space&#10;&#10;Description automatically generated with low confidence" id="2496" name="Google Shape;2496;p267"/>
          <p:cNvPicPr preferRelativeResize="0"/>
          <p:nvPr/>
        </p:nvPicPr>
        <p:blipFill rotWithShape="1">
          <a:blip r:embed="rId5">
            <a:alphaModFix amt="40000"/>
          </a:blip>
          <a:srcRect b="0" l="0" r="0" t="0"/>
          <a:stretch/>
        </p:blipFill>
        <p:spPr>
          <a:xfrm>
            <a:off x="-2127889" y="3451631"/>
            <a:ext cx="6874859" cy="5080422"/>
          </a:xfrm>
          <a:prstGeom prst="rect">
            <a:avLst/>
          </a:prstGeom>
          <a:noFill/>
          <a:ln>
            <a:noFill/>
          </a:ln>
        </p:spPr>
      </p:pic>
      <p:sp>
        <p:nvSpPr>
          <p:cNvPr id="2497" name="Google Shape;2497;p267"/>
          <p:cNvSpPr/>
          <p:nvPr/>
        </p:nvSpPr>
        <p:spPr>
          <a:xfrm>
            <a:off x="9442084" y="1143577"/>
            <a:ext cx="2810700" cy="2380200"/>
          </a:xfrm>
          <a:prstGeom prst="rect">
            <a:avLst/>
          </a:prstGeom>
          <a:noFill/>
          <a:ln>
            <a:noFill/>
          </a:ln>
        </p:spPr>
        <p:txBody>
          <a:bodyPr anchorCtr="0" anchor="t" bIns="182875" lIns="182875" spcFirstLastPara="1" rIns="91425" wrap="square" tIns="182875">
            <a:noAutofit/>
          </a:bodyPr>
          <a:lstStyle/>
          <a:p>
            <a:pPr indent="0" lvl="0" marL="0" marR="0" rtl="0" algn="l">
              <a:lnSpc>
                <a:spcPct val="100000"/>
              </a:lnSpc>
              <a:spcBef>
                <a:spcPts val="0"/>
              </a:spcBef>
              <a:spcAft>
                <a:spcPts val="0"/>
              </a:spcAft>
              <a:buClr>
                <a:schemeClr val="lt1"/>
              </a:buClr>
              <a:buSzPts val="1400"/>
              <a:buFont typeface="Arial"/>
              <a:buNone/>
            </a:pPr>
            <a:r>
              <a:t/>
            </a:r>
            <a:endParaRPr b="0" i="0" sz="1400" u="none" cap="none" strike="noStrike">
              <a:solidFill>
                <a:srgbClr val="FFFFFF"/>
              </a:solidFill>
              <a:latin typeface="Arial"/>
              <a:ea typeface="Arial"/>
              <a:cs typeface="Arial"/>
              <a:sym typeface="Arial"/>
            </a:endParaRPr>
          </a:p>
          <a:p>
            <a:pPr indent="-115570" lvl="0" marL="115570" marR="0" rtl="0" algn="l">
              <a:lnSpc>
                <a:spcPct val="100000"/>
              </a:lnSpc>
              <a:spcBef>
                <a:spcPts val="0"/>
              </a:spcBef>
              <a:spcAft>
                <a:spcPts val="0"/>
              </a:spcAft>
              <a:buClr>
                <a:srgbClr val="93E5FE"/>
              </a:buClr>
              <a:buSzPts val="1260"/>
              <a:buFont typeface="Arial"/>
              <a:buChar char="•"/>
            </a:pPr>
            <a:r>
              <a:rPr b="0" i="0" lang="en-GB" sz="1400" u="none" cap="none" strike="noStrike">
                <a:solidFill>
                  <a:srgbClr val="C0E8FF"/>
                </a:solidFill>
                <a:latin typeface="Arial"/>
                <a:ea typeface="Arial"/>
                <a:cs typeface="Arial"/>
                <a:sym typeface="Arial"/>
              </a:rPr>
              <a:t>10,000+ Quality Items</a:t>
            </a:r>
            <a:endParaRPr/>
          </a:p>
          <a:p>
            <a:pPr indent="-115570" lvl="0" marL="115570" marR="0" rtl="0" algn="l">
              <a:lnSpc>
                <a:spcPct val="100000"/>
              </a:lnSpc>
              <a:spcBef>
                <a:spcPts val="400"/>
              </a:spcBef>
              <a:spcAft>
                <a:spcPts val="0"/>
              </a:spcAft>
              <a:buClr>
                <a:srgbClr val="93E5FE"/>
              </a:buClr>
              <a:buSzPts val="1260"/>
              <a:buFont typeface="Arial"/>
              <a:buChar char="•"/>
            </a:pPr>
            <a:r>
              <a:rPr b="0" i="0" lang="en-GB" sz="1400" u="none" cap="none" strike="noStrike">
                <a:solidFill>
                  <a:srgbClr val="C0E8FF"/>
                </a:solidFill>
                <a:latin typeface="Arial"/>
                <a:ea typeface="Arial"/>
                <a:cs typeface="Arial"/>
                <a:sym typeface="Arial"/>
              </a:rPr>
              <a:t>Wide Variety of Topics</a:t>
            </a:r>
            <a:endParaRPr b="0" i="0" sz="1400" u="none" cap="none" strike="noStrike">
              <a:solidFill>
                <a:srgbClr val="FFFFFF"/>
              </a:solidFill>
              <a:latin typeface="Arial"/>
              <a:ea typeface="Arial"/>
              <a:cs typeface="Arial"/>
              <a:sym typeface="Arial"/>
            </a:endParaRPr>
          </a:p>
          <a:p>
            <a:pPr indent="-35560" lvl="0" marL="115570" marR="0" rtl="0" algn="l">
              <a:lnSpc>
                <a:spcPct val="100000"/>
              </a:lnSpc>
              <a:spcBef>
                <a:spcPts val="400"/>
              </a:spcBef>
              <a:spcAft>
                <a:spcPts val="0"/>
              </a:spcAft>
              <a:buClr>
                <a:srgbClr val="93E5FE"/>
              </a:buClr>
              <a:buSzPts val="1260"/>
              <a:buFont typeface="Arial"/>
              <a:buNone/>
            </a:pPr>
            <a:r>
              <a:t/>
            </a:r>
            <a:endParaRPr b="0" i="0" sz="1400" u="none" cap="none" strike="noStrike">
              <a:solidFill>
                <a:srgbClr val="C0E8FF"/>
              </a:solidFill>
              <a:latin typeface="Arial"/>
              <a:ea typeface="Arial"/>
              <a:cs typeface="Arial"/>
              <a:sym typeface="Arial"/>
            </a:endParaRPr>
          </a:p>
          <a:p>
            <a:pPr indent="-115570" lvl="0" marL="115570" marR="0" rtl="0" algn="l">
              <a:lnSpc>
                <a:spcPct val="100000"/>
              </a:lnSpc>
              <a:spcBef>
                <a:spcPts val="400"/>
              </a:spcBef>
              <a:spcAft>
                <a:spcPts val="0"/>
              </a:spcAft>
              <a:buClr>
                <a:srgbClr val="93E5FE"/>
              </a:buClr>
              <a:buSzPts val="1260"/>
              <a:buFont typeface="Arial"/>
              <a:buChar char="•"/>
            </a:pPr>
            <a:r>
              <a:rPr b="0" i="0" lang="en-GB" sz="1400" u="none" cap="none" strike="noStrike">
                <a:solidFill>
                  <a:srgbClr val="C0E8FF"/>
                </a:solidFill>
                <a:latin typeface="Arial"/>
                <a:ea typeface="Arial"/>
                <a:cs typeface="Arial"/>
                <a:sym typeface="Arial"/>
              </a:rPr>
              <a:t>Updated Continuously</a:t>
            </a:r>
            <a:endParaRPr/>
          </a:p>
          <a:p>
            <a:pPr indent="-115570" lvl="0" marL="115570" marR="0" rtl="0" algn="l">
              <a:lnSpc>
                <a:spcPct val="100000"/>
              </a:lnSpc>
              <a:spcBef>
                <a:spcPts val="400"/>
              </a:spcBef>
              <a:spcAft>
                <a:spcPts val="0"/>
              </a:spcAft>
              <a:buClr>
                <a:srgbClr val="93E5FE"/>
              </a:buClr>
              <a:buSzPts val="1260"/>
              <a:buFont typeface="Arial"/>
              <a:buChar char="•"/>
            </a:pPr>
            <a:r>
              <a:rPr b="0" i="0" lang="en-GB" sz="1400" u="none" cap="none" strike="noStrike">
                <a:solidFill>
                  <a:srgbClr val="C0E8FF"/>
                </a:solidFill>
                <a:latin typeface="Arial"/>
                <a:ea typeface="Arial"/>
                <a:cs typeface="Arial"/>
                <a:sym typeface="Arial"/>
              </a:rPr>
              <a:t>Billions of Requests Daily</a:t>
            </a:r>
            <a:endParaRPr/>
          </a:p>
          <a:p>
            <a:pPr indent="-35560" lvl="0" marL="115570" marR="0" rtl="0" algn="l">
              <a:lnSpc>
                <a:spcPct val="100000"/>
              </a:lnSpc>
              <a:spcBef>
                <a:spcPts val="400"/>
              </a:spcBef>
              <a:spcAft>
                <a:spcPts val="0"/>
              </a:spcAft>
              <a:buClr>
                <a:srgbClr val="93E5FE"/>
              </a:buClr>
              <a:buSzPts val="1260"/>
              <a:buFont typeface="Arial"/>
              <a:buNone/>
            </a:pPr>
            <a:r>
              <a:t/>
            </a:r>
            <a:endParaRPr b="0" i="0" sz="1400" u="none" cap="none" strike="noStrike">
              <a:solidFill>
                <a:srgbClr val="C0E8FF"/>
              </a:solidFill>
              <a:latin typeface="Arial"/>
              <a:ea typeface="Arial"/>
              <a:cs typeface="Arial"/>
              <a:sym typeface="Arial"/>
            </a:endParaRPr>
          </a:p>
          <a:p>
            <a:pPr indent="-115570" lvl="0" marL="115570" marR="0" rtl="0" algn="l">
              <a:lnSpc>
                <a:spcPct val="100000"/>
              </a:lnSpc>
              <a:spcBef>
                <a:spcPts val="400"/>
              </a:spcBef>
              <a:spcAft>
                <a:spcPts val="0"/>
              </a:spcAft>
              <a:buClr>
                <a:srgbClr val="93E5FE"/>
              </a:buClr>
              <a:buSzPts val="1260"/>
              <a:buFont typeface="Arial"/>
              <a:buChar char="•"/>
            </a:pPr>
            <a:r>
              <a:rPr b="0" i="0" lang="en-GB" sz="1400" u="none" cap="none" strike="noStrike">
                <a:solidFill>
                  <a:srgbClr val="C0E8FF"/>
                </a:solidFill>
                <a:latin typeface="Arial"/>
                <a:ea typeface="Arial"/>
                <a:cs typeface="Arial"/>
                <a:sym typeface="Arial"/>
              </a:rPr>
              <a:t>Accessible Across ArcGIS</a:t>
            </a:r>
            <a:endParaRPr/>
          </a:p>
          <a:p>
            <a:pPr indent="-115570" lvl="0" marL="115570" marR="0" rtl="0" algn="l">
              <a:lnSpc>
                <a:spcPct val="100000"/>
              </a:lnSpc>
              <a:spcBef>
                <a:spcPts val="400"/>
              </a:spcBef>
              <a:spcAft>
                <a:spcPts val="0"/>
              </a:spcAft>
              <a:buClr>
                <a:srgbClr val="93E5FE"/>
              </a:buClr>
              <a:buSzPts val="1260"/>
              <a:buFont typeface="Arial"/>
              <a:buChar char="•"/>
            </a:pPr>
            <a:r>
              <a:rPr b="0" i="0" lang="en-GB" sz="1400" u="none" cap="none" strike="noStrike">
                <a:solidFill>
                  <a:srgbClr val="C0E8FF"/>
                </a:solidFill>
                <a:latin typeface="Arial"/>
                <a:ea typeface="Arial"/>
                <a:cs typeface="Arial"/>
                <a:sym typeface="Arial"/>
              </a:rPr>
              <a:t>Available to All User Types</a:t>
            </a:r>
            <a:endParaRPr/>
          </a:p>
        </p:txBody>
      </p:sp>
      <p:pic>
        <p:nvPicPr>
          <p:cNvPr id="2498" name="Google Shape;2498;p267"/>
          <p:cNvPicPr preferRelativeResize="0"/>
          <p:nvPr/>
        </p:nvPicPr>
        <p:blipFill rotWithShape="1">
          <a:blip r:embed="rId6">
            <a:alphaModFix/>
          </a:blip>
          <a:srcRect b="0" l="0" r="0" t="0"/>
          <a:stretch/>
        </p:blipFill>
        <p:spPr>
          <a:xfrm>
            <a:off x="387307" y="2360808"/>
            <a:ext cx="10789335" cy="3870250"/>
          </a:xfrm>
          <a:prstGeom prst="rect">
            <a:avLst/>
          </a:prstGeom>
          <a:noFill/>
          <a:ln>
            <a:noFill/>
          </a:ln>
        </p:spPr>
      </p:pic>
      <p:sp>
        <p:nvSpPr>
          <p:cNvPr id="2499" name="Google Shape;2499;p267"/>
          <p:cNvSpPr txBox="1"/>
          <p:nvPr/>
        </p:nvSpPr>
        <p:spPr>
          <a:xfrm>
            <a:off x="7785735" y="3573858"/>
            <a:ext cx="782400" cy="107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700"/>
              <a:buFont typeface="Arial"/>
              <a:buNone/>
            </a:pPr>
            <a:r>
              <a:rPr b="0" i="0" lang="en-GB" sz="700" u="none" cap="none" strike="noStrike">
                <a:solidFill>
                  <a:srgbClr val="FFFFFF"/>
                </a:solidFill>
                <a:latin typeface="Arial"/>
                <a:ea typeface="Arial"/>
                <a:cs typeface="Arial"/>
                <a:sym typeface="Arial"/>
              </a:rPr>
              <a:t>USGS Earthquakes</a:t>
            </a:r>
            <a:endParaRPr b="0" i="0" sz="700" u="none" cap="none" strike="noStrike">
              <a:solidFill>
                <a:srgbClr val="FFFFFF"/>
              </a:solidFill>
              <a:latin typeface="Arial"/>
              <a:ea typeface="Arial"/>
              <a:cs typeface="Arial"/>
              <a:sym typeface="Arial"/>
            </a:endParaRPr>
          </a:p>
        </p:txBody>
      </p:sp>
      <p:sp>
        <p:nvSpPr>
          <p:cNvPr id="2500" name="Google Shape;2500;p267"/>
          <p:cNvSpPr txBox="1"/>
          <p:nvPr/>
        </p:nvSpPr>
        <p:spPr>
          <a:xfrm>
            <a:off x="5441380" y="2220492"/>
            <a:ext cx="804600" cy="107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700"/>
              <a:buFont typeface="Arial"/>
              <a:buNone/>
            </a:pPr>
            <a:r>
              <a:rPr b="0" i="0" lang="en-GB" sz="700" u="none" cap="none" strike="noStrike">
                <a:solidFill>
                  <a:srgbClr val="FFFFFF"/>
                </a:solidFill>
                <a:latin typeface="Arial"/>
                <a:ea typeface="Arial"/>
                <a:cs typeface="Arial"/>
                <a:sym typeface="Arial"/>
              </a:rPr>
              <a:t>GEBCO Bathymetry</a:t>
            </a:r>
            <a:endParaRPr/>
          </a:p>
        </p:txBody>
      </p:sp>
      <p:sp>
        <p:nvSpPr>
          <p:cNvPr id="2501" name="Google Shape;2501;p267"/>
          <p:cNvSpPr txBox="1"/>
          <p:nvPr/>
        </p:nvSpPr>
        <p:spPr>
          <a:xfrm>
            <a:off x="1821490" y="4256361"/>
            <a:ext cx="835200" cy="107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700"/>
              <a:buFont typeface="Arial"/>
              <a:buNone/>
            </a:pPr>
            <a:r>
              <a:rPr b="0" i="0" lang="en-GB" sz="700" u="none" cap="none" strike="noStrike">
                <a:solidFill>
                  <a:srgbClr val="FFFFFF"/>
                </a:solidFill>
                <a:latin typeface="Arial"/>
                <a:ea typeface="Arial"/>
                <a:cs typeface="Arial"/>
                <a:sym typeface="Arial"/>
              </a:rPr>
              <a:t>Satellite Precipitation</a:t>
            </a:r>
            <a:endParaRPr/>
          </a:p>
        </p:txBody>
      </p:sp>
      <p:sp>
        <p:nvSpPr>
          <p:cNvPr id="2502" name="Google Shape;2502;p267"/>
          <p:cNvSpPr txBox="1"/>
          <p:nvPr/>
        </p:nvSpPr>
        <p:spPr>
          <a:xfrm>
            <a:off x="2084137" y="2860785"/>
            <a:ext cx="242100" cy="107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700"/>
              <a:buFont typeface="Arial"/>
              <a:buNone/>
            </a:pPr>
            <a:r>
              <a:rPr b="0" i="0" lang="en-GB" sz="700" u="none" cap="none" strike="noStrike">
                <a:solidFill>
                  <a:srgbClr val="FFFFFF"/>
                </a:solidFill>
                <a:latin typeface="Arial"/>
                <a:ea typeface="Arial"/>
                <a:cs typeface="Arial"/>
                <a:sym typeface="Arial"/>
              </a:rPr>
              <a:t>NLCD</a:t>
            </a:r>
            <a:endParaRPr/>
          </a:p>
        </p:txBody>
      </p:sp>
      <p:sp>
        <p:nvSpPr>
          <p:cNvPr id="2503" name="Google Shape;2503;p267"/>
          <p:cNvSpPr txBox="1"/>
          <p:nvPr/>
        </p:nvSpPr>
        <p:spPr>
          <a:xfrm>
            <a:off x="4265076" y="2893224"/>
            <a:ext cx="740700" cy="107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700"/>
              <a:buFont typeface="Arial"/>
              <a:buNone/>
            </a:pPr>
            <a:r>
              <a:rPr b="0" i="0" lang="en-GB" sz="700" u="none" cap="none" strike="noStrike">
                <a:solidFill>
                  <a:srgbClr val="FFFFFF"/>
                </a:solidFill>
                <a:latin typeface="Arial"/>
                <a:ea typeface="Arial"/>
                <a:cs typeface="Arial"/>
                <a:sym typeface="Arial"/>
              </a:rPr>
              <a:t>Building Footprints</a:t>
            </a:r>
            <a:endParaRPr/>
          </a:p>
        </p:txBody>
      </p:sp>
      <p:sp>
        <p:nvSpPr>
          <p:cNvPr id="2504" name="Google Shape;2504;p267"/>
          <p:cNvSpPr txBox="1"/>
          <p:nvPr/>
        </p:nvSpPr>
        <p:spPr>
          <a:xfrm>
            <a:off x="6557058" y="2897902"/>
            <a:ext cx="904200" cy="107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700"/>
              <a:buFont typeface="Arial"/>
              <a:buNone/>
            </a:pPr>
            <a:r>
              <a:rPr b="0" i="0" lang="en-GB" sz="700" u="none" cap="none" strike="noStrike">
                <a:solidFill>
                  <a:srgbClr val="FFFFFF"/>
                </a:solidFill>
                <a:latin typeface="Arial"/>
                <a:ea typeface="Arial"/>
                <a:cs typeface="Arial"/>
                <a:sym typeface="Arial"/>
              </a:rPr>
              <a:t>Wet Bulb Temperature</a:t>
            </a:r>
            <a:endParaRPr/>
          </a:p>
        </p:txBody>
      </p:sp>
      <p:sp>
        <p:nvSpPr>
          <p:cNvPr id="2505" name="Google Shape;2505;p267"/>
          <p:cNvSpPr txBox="1"/>
          <p:nvPr/>
        </p:nvSpPr>
        <p:spPr>
          <a:xfrm>
            <a:off x="871094" y="4941059"/>
            <a:ext cx="397500" cy="107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700"/>
              <a:buFont typeface="Arial"/>
              <a:buNone/>
            </a:pPr>
            <a:r>
              <a:rPr b="0" i="0" lang="en-GB" sz="700" u="none" cap="none" strike="noStrike">
                <a:solidFill>
                  <a:srgbClr val="FFFFFF"/>
                </a:solidFill>
                <a:latin typeface="Arial"/>
                <a:ea typeface="Arial"/>
                <a:cs typeface="Arial"/>
                <a:sym typeface="Arial"/>
              </a:rPr>
              <a:t>Sentinel 1</a:t>
            </a:r>
            <a:endParaRPr/>
          </a:p>
        </p:txBody>
      </p:sp>
      <p:sp>
        <p:nvSpPr>
          <p:cNvPr id="2506" name="Google Shape;2506;p267"/>
          <p:cNvSpPr txBox="1"/>
          <p:nvPr/>
        </p:nvSpPr>
        <p:spPr>
          <a:xfrm>
            <a:off x="652227" y="3584335"/>
            <a:ext cx="758100" cy="107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700"/>
              <a:buFont typeface="Arial"/>
              <a:buNone/>
            </a:pPr>
            <a:r>
              <a:rPr b="0" i="0" lang="en-GB" sz="700" u="none" cap="none" strike="noStrike">
                <a:solidFill>
                  <a:srgbClr val="FFFFFF"/>
                </a:solidFill>
                <a:latin typeface="Arial"/>
                <a:ea typeface="Arial"/>
                <a:cs typeface="Arial"/>
                <a:sym typeface="Arial"/>
              </a:rPr>
              <a:t>Custom Basemaps</a:t>
            </a:r>
            <a:endParaRPr/>
          </a:p>
        </p:txBody>
      </p:sp>
      <p:sp>
        <p:nvSpPr>
          <p:cNvPr id="2507" name="Google Shape;2507;p267"/>
          <p:cNvSpPr txBox="1"/>
          <p:nvPr/>
        </p:nvSpPr>
        <p:spPr>
          <a:xfrm>
            <a:off x="3008257" y="2230035"/>
            <a:ext cx="872100" cy="107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700"/>
              <a:buFont typeface="Arial"/>
              <a:buNone/>
            </a:pPr>
            <a:r>
              <a:rPr b="0" i="0" lang="en-GB" sz="700" u="none" cap="none" strike="noStrike">
                <a:solidFill>
                  <a:srgbClr val="FFFFFF"/>
                </a:solidFill>
                <a:latin typeface="Arial"/>
                <a:ea typeface="Arial"/>
                <a:cs typeface="Arial"/>
                <a:sym typeface="Arial"/>
              </a:rPr>
              <a:t>Forest Canopy Height</a:t>
            </a:r>
            <a:endParaRPr/>
          </a:p>
        </p:txBody>
      </p:sp>
      <p:sp>
        <p:nvSpPr>
          <p:cNvPr id="2508" name="Google Shape;2508;p267"/>
          <p:cNvSpPr txBox="1"/>
          <p:nvPr/>
        </p:nvSpPr>
        <p:spPr>
          <a:xfrm>
            <a:off x="3145669" y="3584335"/>
            <a:ext cx="585000" cy="107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700"/>
              <a:buFont typeface="Arial"/>
              <a:buNone/>
            </a:pPr>
            <a:r>
              <a:rPr b="0" i="0" lang="en-GB" sz="700" u="none" cap="none" strike="noStrike">
                <a:solidFill>
                  <a:srgbClr val="FFFFFF"/>
                </a:solidFill>
                <a:latin typeface="Arial"/>
                <a:ea typeface="Arial"/>
                <a:cs typeface="Arial"/>
                <a:sym typeface="Arial"/>
              </a:rPr>
              <a:t>World Imagery</a:t>
            </a:r>
            <a:endParaRPr b="0" i="0" sz="1800" u="none" cap="none" strike="noStrike">
              <a:solidFill>
                <a:srgbClr val="FFFFFF"/>
              </a:solidFill>
              <a:latin typeface="Arial"/>
              <a:ea typeface="Arial"/>
              <a:cs typeface="Arial"/>
              <a:sym typeface="Arial"/>
            </a:endParaRPr>
          </a:p>
        </p:txBody>
      </p:sp>
      <p:sp>
        <p:nvSpPr>
          <p:cNvPr id="2509" name="Google Shape;2509;p267"/>
          <p:cNvSpPr txBox="1"/>
          <p:nvPr/>
        </p:nvSpPr>
        <p:spPr>
          <a:xfrm>
            <a:off x="8989619" y="4253745"/>
            <a:ext cx="711600" cy="107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700"/>
              <a:buFont typeface="Arial"/>
              <a:buNone/>
            </a:pPr>
            <a:r>
              <a:rPr b="0" i="0" lang="en-GB" sz="700" u="none" cap="none" strike="noStrike">
                <a:solidFill>
                  <a:srgbClr val="FFFFFF"/>
                </a:solidFill>
                <a:latin typeface="Arial"/>
                <a:ea typeface="Arial"/>
                <a:cs typeface="Arial"/>
                <a:sym typeface="Arial"/>
              </a:rPr>
              <a:t>Hurricane Archive</a:t>
            </a:r>
            <a:endParaRPr b="0" i="0" sz="1800" u="none" cap="none" strike="noStrike">
              <a:solidFill>
                <a:srgbClr val="FFFFFF"/>
              </a:solidFill>
              <a:latin typeface="Arial"/>
              <a:ea typeface="Arial"/>
              <a:cs typeface="Arial"/>
              <a:sym typeface="Arial"/>
            </a:endParaRPr>
          </a:p>
        </p:txBody>
      </p:sp>
      <p:sp>
        <p:nvSpPr>
          <p:cNvPr id="2510" name="Google Shape;2510;p267"/>
          <p:cNvSpPr txBox="1"/>
          <p:nvPr/>
        </p:nvSpPr>
        <p:spPr>
          <a:xfrm>
            <a:off x="7979637" y="2216755"/>
            <a:ext cx="344700" cy="107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700"/>
              <a:buFont typeface="Arial"/>
              <a:buNone/>
            </a:pPr>
            <a:r>
              <a:rPr b="0" i="0" lang="en-GB" sz="700" u="none" cap="none" strike="noStrike">
                <a:solidFill>
                  <a:srgbClr val="FFFFFF"/>
                </a:solidFill>
                <a:latin typeface="Arial"/>
                <a:ea typeface="Arial"/>
                <a:cs typeface="Arial"/>
                <a:sym typeface="Arial"/>
              </a:rPr>
              <a:t>Landsat </a:t>
            </a:r>
            <a:endParaRPr b="0" i="0" sz="1800" u="none" cap="none" strike="noStrike">
              <a:solidFill>
                <a:srgbClr val="FFFFFF"/>
              </a:solidFill>
              <a:latin typeface="Arial"/>
              <a:ea typeface="Arial"/>
              <a:cs typeface="Arial"/>
              <a:sym typeface="Arial"/>
            </a:endParaRPr>
          </a:p>
        </p:txBody>
      </p:sp>
      <p:sp>
        <p:nvSpPr>
          <p:cNvPr id="2511" name="Google Shape;2511;p267"/>
          <p:cNvSpPr txBox="1"/>
          <p:nvPr/>
        </p:nvSpPr>
        <p:spPr>
          <a:xfrm>
            <a:off x="636196" y="2225925"/>
            <a:ext cx="872100" cy="107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700"/>
              <a:buFont typeface="Arial"/>
              <a:buNone/>
            </a:pPr>
            <a:r>
              <a:rPr b="0" i="0" lang="en-GB" sz="700" u="none" cap="none" strike="noStrike">
                <a:solidFill>
                  <a:srgbClr val="FFFFFF"/>
                </a:solidFill>
                <a:latin typeface="Arial"/>
                <a:ea typeface="Arial"/>
                <a:cs typeface="Arial"/>
                <a:sym typeface="Arial"/>
              </a:rPr>
              <a:t>Google Photorealistic</a:t>
            </a:r>
            <a:endParaRPr b="0" i="0" sz="1800" u="none" cap="none" strike="noStrike">
              <a:solidFill>
                <a:srgbClr val="FFFFFF"/>
              </a:solidFill>
              <a:latin typeface="Arial"/>
              <a:ea typeface="Arial"/>
              <a:cs typeface="Arial"/>
              <a:sym typeface="Arial"/>
            </a:endParaRPr>
          </a:p>
        </p:txBody>
      </p:sp>
      <p:sp>
        <p:nvSpPr>
          <p:cNvPr id="2512" name="Google Shape;2512;p267"/>
          <p:cNvSpPr txBox="1"/>
          <p:nvPr/>
        </p:nvSpPr>
        <p:spPr>
          <a:xfrm>
            <a:off x="6596654" y="4242072"/>
            <a:ext cx="758100" cy="107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700"/>
              <a:buFont typeface="Arial"/>
              <a:buNone/>
            </a:pPr>
            <a:r>
              <a:rPr b="0" i="0" lang="en-GB" sz="700" u="none" cap="none" strike="noStrike">
                <a:solidFill>
                  <a:srgbClr val="FFFFFF"/>
                </a:solidFill>
                <a:latin typeface="Arial"/>
                <a:ea typeface="Arial"/>
                <a:cs typeface="Arial"/>
                <a:sym typeface="Arial"/>
              </a:rPr>
              <a:t>Community Survey</a:t>
            </a:r>
            <a:endParaRPr b="0" i="0" sz="1800" u="none" cap="none" strike="noStrike">
              <a:solidFill>
                <a:srgbClr val="FFFFFF"/>
              </a:solidFill>
              <a:latin typeface="Arial"/>
              <a:ea typeface="Arial"/>
              <a:cs typeface="Arial"/>
              <a:sym typeface="Arial"/>
            </a:endParaRPr>
          </a:p>
        </p:txBody>
      </p:sp>
      <p:sp>
        <p:nvSpPr>
          <p:cNvPr id="2513" name="Google Shape;2513;p267"/>
          <p:cNvSpPr txBox="1"/>
          <p:nvPr/>
        </p:nvSpPr>
        <p:spPr>
          <a:xfrm>
            <a:off x="5378478" y="3573858"/>
            <a:ext cx="1067100" cy="107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700"/>
              <a:buFont typeface="Arial"/>
              <a:buNone/>
            </a:pPr>
            <a:r>
              <a:rPr b="0" i="0" lang="en-GB" sz="700" u="none" cap="none" strike="noStrike">
                <a:solidFill>
                  <a:srgbClr val="FFFFFF"/>
                </a:solidFill>
                <a:latin typeface="Arial"/>
                <a:ea typeface="Arial"/>
                <a:cs typeface="Arial"/>
                <a:sym typeface="Arial"/>
              </a:rPr>
              <a:t>NASA VIIRS Hotspots</a:t>
            </a:r>
            <a:endParaRPr b="0" i="0" sz="1800" u="none" cap="none" strike="noStrike">
              <a:solidFill>
                <a:srgbClr val="FFFFFF"/>
              </a:solidFill>
              <a:latin typeface="Arial"/>
              <a:ea typeface="Arial"/>
              <a:cs typeface="Arial"/>
              <a:sym typeface="Arial"/>
            </a:endParaRPr>
          </a:p>
        </p:txBody>
      </p:sp>
      <p:sp>
        <p:nvSpPr>
          <p:cNvPr id="2514" name="Google Shape;2514;p267"/>
          <p:cNvSpPr txBox="1"/>
          <p:nvPr/>
        </p:nvSpPr>
        <p:spPr>
          <a:xfrm>
            <a:off x="3010215" y="4923076"/>
            <a:ext cx="843300" cy="107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700"/>
              <a:buFont typeface="Arial"/>
              <a:buNone/>
            </a:pPr>
            <a:r>
              <a:rPr b="0" i="0" lang="en-GB" sz="700" u="none" cap="none" strike="noStrike">
                <a:solidFill>
                  <a:srgbClr val="FFFFFF"/>
                </a:solidFill>
                <a:latin typeface="Arial"/>
                <a:ea typeface="Arial"/>
                <a:cs typeface="Arial"/>
                <a:sym typeface="Arial"/>
              </a:rPr>
              <a:t>Aqueduct Water Risk</a:t>
            </a:r>
            <a:endParaRPr b="0" i="0" sz="1800" u="none" cap="none" strike="noStrike">
              <a:solidFill>
                <a:srgbClr val="FFFFFF"/>
              </a:solidFill>
              <a:latin typeface="Arial"/>
              <a:ea typeface="Arial"/>
              <a:cs typeface="Arial"/>
              <a:sym typeface="Arial"/>
            </a:endParaRPr>
          </a:p>
        </p:txBody>
      </p:sp>
      <p:sp>
        <p:nvSpPr>
          <p:cNvPr id="2515" name="Google Shape;2515;p267"/>
          <p:cNvSpPr txBox="1"/>
          <p:nvPr/>
        </p:nvSpPr>
        <p:spPr>
          <a:xfrm>
            <a:off x="5488230" y="4932235"/>
            <a:ext cx="626700" cy="107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700"/>
              <a:buFont typeface="Arial"/>
              <a:buNone/>
            </a:pPr>
            <a:r>
              <a:rPr b="0" i="0" lang="en-GB" sz="700" u="none" cap="none" strike="noStrike">
                <a:solidFill>
                  <a:srgbClr val="FFFFFF"/>
                </a:solidFill>
                <a:latin typeface="Arial"/>
                <a:ea typeface="Arial"/>
                <a:cs typeface="Arial"/>
                <a:sym typeface="Arial"/>
              </a:rPr>
              <a:t>World Elevation</a:t>
            </a:r>
            <a:endParaRPr b="0" i="0" sz="1800" u="none" cap="none" strike="noStrike">
              <a:solidFill>
                <a:srgbClr val="FFFFFF"/>
              </a:solidFill>
              <a:latin typeface="Arial"/>
              <a:ea typeface="Arial"/>
              <a:cs typeface="Arial"/>
              <a:sym typeface="Arial"/>
            </a:endParaRPr>
          </a:p>
        </p:txBody>
      </p:sp>
      <p:sp>
        <p:nvSpPr>
          <p:cNvPr id="2516" name="Google Shape;2516;p267"/>
          <p:cNvSpPr txBox="1"/>
          <p:nvPr/>
        </p:nvSpPr>
        <p:spPr>
          <a:xfrm>
            <a:off x="7827412" y="4923076"/>
            <a:ext cx="699000" cy="107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700"/>
              <a:buFont typeface="Arial"/>
              <a:buNone/>
            </a:pPr>
            <a:r>
              <a:rPr b="0" i="0" lang="en-GB" sz="700" u="none" cap="none" strike="noStrike">
                <a:solidFill>
                  <a:srgbClr val="FFFFFF"/>
                </a:solidFill>
                <a:latin typeface="Arial"/>
                <a:ea typeface="Arial"/>
                <a:cs typeface="Arial"/>
                <a:sym typeface="Arial"/>
              </a:rPr>
              <a:t>Community Maps</a:t>
            </a:r>
            <a:endParaRPr b="0" i="0" sz="1800" u="none" cap="none" strike="noStrike">
              <a:solidFill>
                <a:srgbClr val="FFFFFF"/>
              </a:solidFill>
              <a:latin typeface="Arial"/>
              <a:ea typeface="Arial"/>
              <a:cs typeface="Arial"/>
              <a:sym typeface="Arial"/>
            </a:endParaRPr>
          </a:p>
        </p:txBody>
      </p:sp>
      <p:sp>
        <p:nvSpPr>
          <p:cNvPr id="2517" name="Google Shape;2517;p267"/>
          <p:cNvSpPr txBox="1"/>
          <p:nvPr/>
        </p:nvSpPr>
        <p:spPr>
          <a:xfrm>
            <a:off x="4375799" y="4259976"/>
            <a:ext cx="577200" cy="107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700"/>
              <a:buFont typeface="Arial"/>
              <a:buNone/>
            </a:pPr>
            <a:r>
              <a:rPr b="0" i="0" lang="en-GB" sz="700" u="none" cap="none" strike="noStrike">
                <a:solidFill>
                  <a:srgbClr val="FFFFFF"/>
                </a:solidFill>
                <a:latin typeface="Arial"/>
                <a:ea typeface="Arial"/>
                <a:cs typeface="Arial"/>
                <a:sym typeface="Arial"/>
              </a:rPr>
              <a:t>Demographics</a:t>
            </a:r>
            <a:endParaRPr b="0" i="0" sz="1800" u="none" cap="none" strike="noStrike">
              <a:solidFill>
                <a:srgbClr val="FFFFFF"/>
              </a:solidFill>
              <a:latin typeface="Arial"/>
              <a:ea typeface="Arial"/>
              <a:cs typeface="Arial"/>
              <a:sym typeface="Arial"/>
            </a:endParaRPr>
          </a:p>
        </p:txBody>
      </p:sp>
      <p:sp>
        <p:nvSpPr>
          <p:cNvPr id="2518" name="Google Shape;2518;p267"/>
          <p:cNvSpPr txBox="1"/>
          <p:nvPr/>
        </p:nvSpPr>
        <p:spPr>
          <a:xfrm>
            <a:off x="10046695" y="4913551"/>
            <a:ext cx="913800" cy="107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700"/>
              <a:buFont typeface="Arial"/>
              <a:buNone/>
            </a:pPr>
            <a:r>
              <a:rPr b="0" i="0" lang="en-GB" sz="700" u="none" cap="none" strike="noStrike">
                <a:solidFill>
                  <a:srgbClr val="FFFFFF"/>
                </a:solidFill>
                <a:latin typeface="Arial"/>
                <a:ea typeface="Arial"/>
                <a:cs typeface="Arial"/>
                <a:sym typeface="Arial"/>
              </a:rPr>
              <a:t>Terrestrial Ecosystems</a:t>
            </a:r>
            <a:endParaRPr b="0" i="0" sz="1800" u="none" cap="none" strike="noStrike">
              <a:solidFill>
                <a:srgbClr val="FFFFFF"/>
              </a:solidFill>
              <a:latin typeface="Arial"/>
              <a:ea typeface="Arial"/>
              <a:cs typeface="Arial"/>
              <a:sym typeface="Arial"/>
            </a:endParaRPr>
          </a:p>
        </p:txBody>
      </p:sp>
      <p:sp>
        <p:nvSpPr>
          <p:cNvPr id="2519" name="Google Shape;2519;p267"/>
          <p:cNvSpPr txBox="1"/>
          <p:nvPr/>
        </p:nvSpPr>
        <p:spPr>
          <a:xfrm>
            <a:off x="10046695" y="3585040"/>
            <a:ext cx="851100" cy="107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700"/>
              <a:buFont typeface="Arial"/>
              <a:buNone/>
            </a:pPr>
            <a:r>
              <a:rPr b="0" i="0" lang="en-GB" sz="700" u="none" cap="none" strike="noStrike">
                <a:solidFill>
                  <a:srgbClr val="FFFFFF"/>
                </a:solidFill>
                <a:latin typeface="Arial"/>
                <a:ea typeface="Arial"/>
                <a:cs typeface="Arial"/>
                <a:sym typeface="Arial"/>
              </a:rPr>
              <a:t>Global Fishing Watch</a:t>
            </a:r>
            <a:endParaRPr b="0" i="0" sz="1800" u="none" cap="none" strike="noStrike">
              <a:solidFill>
                <a:srgbClr val="FFFFFF"/>
              </a:solidFill>
              <a:latin typeface="Arial"/>
              <a:ea typeface="Arial"/>
              <a:cs typeface="Arial"/>
              <a:sym typeface="Arial"/>
            </a:endParaRPr>
          </a:p>
        </p:txBody>
      </p:sp>
      <p:sp>
        <p:nvSpPr>
          <p:cNvPr id="2520" name="Google Shape;2520;p267"/>
          <p:cNvSpPr txBox="1"/>
          <p:nvPr/>
        </p:nvSpPr>
        <p:spPr>
          <a:xfrm>
            <a:off x="6677094" y="6440090"/>
            <a:ext cx="5249700" cy="3168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5ED8FF"/>
              </a:buClr>
              <a:buSzPts val="1280"/>
              <a:buFont typeface="Arial"/>
              <a:buNone/>
            </a:pPr>
            <a:r>
              <a:rPr b="0" i="1" lang="en-GB" sz="1600">
                <a:solidFill>
                  <a:schemeClr val="lt2"/>
                </a:solidFill>
                <a:latin typeface="Arial"/>
                <a:ea typeface="Arial"/>
                <a:cs typeface="Arial"/>
                <a:sym typeface="Arial"/>
              </a:rPr>
              <a:t>Built by and for the ArcGIS Community</a:t>
            </a:r>
            <a:endParaRPr/>
          </a:p>
        </p:txBody>
      </p:sp>
      <p:sp>
        <p:nvSpPr>
          <p:cNvPr id="2521" name="Google Shape;2521;p267"/>
          <p:cNvSpPr txBox="1"/>
          <p:nvPr>
            <p:ph type="title"/>
          </p:nvPr>
        </p:nvSpPr>
        <p:spPr>
          <a:xfrm>
            <a:off x="914400" y="914400"/>
            <a:ext cx="10369200" cy="461700"/>
          </a:xfrm>
          <a:prstGeom prst="rect">
            <a:avLst/>
          </a:prstGeom>
          <a:noFill/>
          <a:ln>
            <a:noFill/>
          </a:ln>
        </p:spPr>
        <p:txBody>
          <a:bodyPr anchorCtr="0" anchor="b" bIns="0" lIns="0" spcFirstLastPara="1" rIns="0" wrap="square" tIns="0">
            <a:spAutoFit/>
          </a:bodyPr>
          <a:lstStyle/>
          <a:p>
            <a:pPr indent="0" lvl="0" marL="0" rtl="0" algn="l">
              <a:lnSpc>
                <a:spcPct val="100000"/>
              </a:lnSpc>
              <a:spcBef>
                <a:spcPts val="0"/>
              </a:spcBef>
              <a:spcAft>
                <a:spcPts val="0"/>
              </a:spcAft>
              <a:buClr>
                <a:schemeClr val="lt1"/>
              </a:buClr>
              <a:buSzPts val="3000"/>
              <a:buFont typeface="Arial"/>
              <a:buNone/>
            </a:pPr>
            <a:r>
              <a:rPr lang="en-GB"/>
              <a:t>ArcGIS Living Atlas</a:t>
            </a:r>
            <a:endParaRPr/>
          </a:p>
        </p:txBody>
      </p:sp>
      <p:sp>
        <p:nvSpPr>
          <p:cNvPr id="2522" name="Google Shape;2522;p267"/>
          <p:cNvSpPr txBox="1"/>
          <p:nvPr>
            <p:ph idx="1" type="body"/>
          </p:nvPr>
        </p:nvSpPr>
        <p:spPr>
          <a:xfrm>
            <a:off x="914400" y="1399032"/>
            <a:ext cx="10369200" cy="2772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40"/>
              <a:buNone/>
            </a:pPr>
            <a:r>
              <a:rPr lang="en-GB">
                <a:solidFill>
                  <a:srgbClr val="B9E0F9"/>
                </a:solidFill>
              </a:rPr>
              <a:t>A curated collection of trusted geospatial content</a:t>
            </a:r>
            <a:endParaRPr/>
          </a:p>
        </p:txBody>
      </p:sp>
    </p:spTree>
  </p:cSld>
  <p:clrMapOvr>
    <a:masterClrMapping/>
  </p:clrMapOvr>
  <p:transition spd="med">
    <p:fade/>
  </p:transition>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3445F"/>
        </a:solidFill>
      </p:bgPr>
    </p:bg>
    <p:spTree>
      <p:nvGrpSpPr>
        <p:cNvPr id="2526" name="Shape 2526"/>
        <p:cNvGrpSpPr/>
        <p:nvPr/>
      </p:nvGrpSpPr>
      <p:grpSpPr>
        <a:xfrm>
          <a:off x="0" y="0"/>
          <a:ext cx="0" cy="0"/>
          <a:chOff x="0" y="0"/>
          <a:chExt cx="0" cy="0"/>
        </a:xfrm>
      </p:grpSpPr>
      <p:sp>
        <p:nvSpPr>
          <p:cNvPr id="2527" name="Google Shape;2527;p268"/>
          <p:cNvSpPr txBox="1"/>
          <p:nvPr>
            <p:ph type="title"/>
          </p:nvPr>
        </p:nvSpPr>
        <p:spPr>
          <a:xfrm>
            <a:off x="911352" y="919930"/>
            <a:ext cx="10369200" cy="461700"/>
          </a:xfrm>
          <a:prstGeom prst="rect">
            <a:avLst/>
          </a:prstGeom>
          <a:noFill/>
          <a:ln>
            <a:noFill/>
          </a:ln>
        </p:spPr>
        <p:txBody>
          <a:bodyPr anchorCtr="0" anchor="b" bIns="0" lIns="0" spcFirstLastPara="1" rIns="0" wrap="square" tIns="0">
            <a:spAutoFit/>
          </a:bodyPr>
          <a:lstStyle/>
          <a:p>
            <a:pPr indent="0" lvl="0" marL="0" rtl="0" algn="l">
              <a:lnSpc>
                <a:spcPct val="100000"/>
              </a:lnSpc>
              <a:spcBef>
                <a:spcPts val="0"/>
              </a:spcBef>
              <a:spcAft>
                <a:spcPts val="0"/>
              </a:spcAft>
              <a:buClr>
                <a:schemeClr val="lt1"/>
              </a:buClr>
              <a:buSzPts val="3000"/>
              <a:buFont typeface="Arial"/>
              <a:buNone/>
            </a:pPr>
            <a:r>
              <a:rPr lang="en-GB"/>
              <a:t>Living Atlas Content Portfolio</a:t>
            </a:r>
            <a:endParaRPr/>
          </a:p>
        </p:txBody>
      </p:sp>
      <p:sp>
        <p:nvSpPr>
          <p:cNvPr id="2528" name="Google Shape;2528;p268"/>
          <p:cNvSpPr txBox="1"/>
          <p:nvPr>
            <p:ph idx="1" type="body"/>
          </p:nvPr>
        </p:nvSpPr>
        <p:spPr>
          <a:xfrm>
            <a:off x="914400" y="1399032"/>
            <a:ext cx="10369200" cy="2772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40"/>
              <a:buNone/>
            </a:pPr>
            <a:r>
              <a:rPr lang="en-GB"/>
              <a:t>Themes and types</a:t>
            </a:r>
            <a:endParaRPr/>
          </a:p>
        </p:txBody>
      </p:sp>
      <p:grpSp>
        <p:nvGrpSpPr>
          <p:cNvPr id="2529" name="Google Shape;2529;p268"/>
          <p:cNvGrpSpPr/>
          <p:nvPr/>
        </p:nvGrpSpPr>
        <p:grpSpPr>
          <a:xfrm flipH="1">
            <a:off x="-24056" y="5514578"/>
            <a:ext cx="12199430" cy="1350546"/>
            <a:chOff x="-1619604" y="4772874"/>
            <a:chExt cx="12199430" cy="1858720"/>
          </a:xfrm>
        </p:grpSpPr>
        <p:pic>
          <p:nvPicPr>
            <p:cNvPr id="2530" name="Google Shape;2530;p268"/>
            <p:cNvPicPr preferRelativeResize="0"/>
            <p:nvPr/>
          </p:nvPicPr>
          <p:blipFill rotWithShape="1">
            <a:blip r:embed="rId3">
              <a:alphaModFix amt="38000"/>
            </a:blip>
            <a:srcRect b="0" l="-4134" r="0" t="-28916"/>
            <a:stretch/>
          </p:blipFill>
          <p:spPr>
            <a:xfrm>
              <a:off x="7540328" y="5091444"/>
              <a:ext cx="3039498" cy="1540150"/>
            </a:xfrm>
            <a:prstGeom prst="rect">
              <a:avLst/>
            </a:prstGeom>
            <a:noFill/>
            <a:ln>
              <a:noFill/>
            </a:ln>
          </p:spPr>
        </p:pic>
        <p:pic>
          <p:nvPicPr>
            <p:cNvPr id="2531" name="Google Shape;2531;p268"/>
            <p:cNvPicPr preferRelativeResize="0"/>
            <p:nvPr/>
          </p:nvPicPr>
          <p:blipFill rotWithShape="1">
            <a:blip r:embed="rId4">
              <a:alphaModFix amt="38000"/>
            </a:blip>
            <a:srcRect b="0" l="0" r="0" t="-20207"/>
            <a:stretch/>
          </p:blipFill>
          <p:spPr>
            <a:xfrm>
              <a:off x="-1619604" y="4772874"/>
              <a:ext cx="8849754" cy="1849829"/>
            </a:xfrm>
            <a:prstGeom prst="rect">
              <a:avLst/>
            </a:prstGeom>
            <a:noFill/>
            <a:ln>
              <a:noFill/>
            </a:ln>
          </p:spPr>
        </p:pic>
      </p:grpSp>
      <p:sp>
        <p:nvSpPr>
          <p:cNvPr id="2532" name="Google Shape;2532;p268"/>
          <p:cNvSpPr txBox="1"/>
          <p:nvPr/>
        </p:nvSpPr>
        <p:spPr>
          <a:xfrm>
            <a:off x="4358479" y="2138022"/>
            <a:ext cx="1590000" cy="504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GB" sz="3200">
                <a:solidFill>
                  <a:srgbClr val="C0E8FF"/>
                </a:solidFill>
                <a:latin typeface="Arial"/>
                <a:ea typeface="Arial"/>
                <a:cs typeface="Arial"/>
                <a:sym typeface="Arial"/>
              </a:rPr>
              <a:t>Themes</a:t>
            </a:r>
            <a:endParaRPr/>
          </a:p>
        </p:txBody>
      </p:sp>
      <p:sp>
        <p:nvSpPr>
          <p:cNvPr id="2533" name="Google Shape;2533;p268"/>
          <p:cNvSpPr txBox="1"/>
          <p:nvPr/>
        </p:nvSpPr>
        <p:spPr>
          <a:xfrm>
            <a:off x="9491751" y="4917685"/>
            <a:ext cx="1590000" cy="504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GB" sz="3200">
                <a:solidFill>
                  <a:srgbClr val="C0E8FF"/>
                </a:solidFill>
                <a:latin typeface="Arial"/>
                <a:ea typeface="Arial"/>
                <a:cs typeface="Arial"/>
                <a:sym typeface="Arial"/>
              </a:rPr>
              <a:t>Types</a:t>
            </a:r>
            <a:endParaRPr/>
          </a:p>
        </p:txBody>
      </p:sp>
      <p:pic>
        <p:nvPicPr>
          <p:cNvPr id="2534" name="Google Shape;2534;p268"/>
          <p:cNvPicPr preferRelativeResize="0"/>
          <p:nvPr/>
        </p:nvPicPr>
        <p:blipFill rotWithShape="1">
          <a:blip r:embed="rId5">
            <a:alphaModFix/>
          </a:blip>
          <a:srcRect b="0" l="0" r="0" t="0"/>
          <a:stretch/>
        </p:blipFill>
        <p:spPr>
          <a:xfrm>
            <a:off x="7077407" y="2660261"/>
            <a:ext cx="4499237" cy="2139881"/>
          </a:xfrm>
          <a:prstGeom prst="rect">
            <a:avLst/>
          </a:prstGeom>
          <a:noFill/>
          <a:ln>
            <a:noFill/>
          </a:ln>
        </p:spPr>
      </p:pic>
      <p:pic>
        <p:nvPicPr>
          <p:cNvPr id="2535" name="Google Shape;2535;p268"/>
          <p:cNvPicPr preferRelativeResize="0"/>
          <p:nvPr/>
        </p:nvPicPr>
        <p:blipFill rotWithShape="1">
          <a:blip r:embed="rId6">
            <a:alphaModFix/>
          </a:blip>
          <a:srcRect b="0" l="0" r="0" t="0"/>
          <a:stretch/>
        </p:blipFill>
        <p:spPr>
          <a:xfrm>
            <a:off x="392598" y="2390280"/>
            <a:ext cx="5555867" cy="4033997"/>
          </a:xfrm>
          <a:prstGeom prst="rect">
            <a:avLst/>
          </a:prstGeom>
          <a:noFill/>
          <a:ln>
            <a:noFill/>
          </a:ln>
        </p:spPr>
      </p:pic>
    </p:spTree>
  </p:cSld>
  <p:clrMapOvr>
    <a:masterClrMapping/>
  </p:clrMapOvr>
  <p:transition spd="med">
    <p:fade/>
  </p:transition>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3445F"/>
        </a:solidFill>
      </p:bgPr>
    </p:bg>
    <p:spTree>
      <p:nvGrpSpPr>
        <p:cNvPr id="2539" name="Shape 2539"/>
        <p:cNvGrpSpPr/>
        <p:nvPr/>
      </p:nvGrpSpPr>
      <p:grpSpPr>
        <a:xfrm>
          <a:off x="0" y="0"/>
          <a:ext cx="0" cy="0"/>
          <a:chOff x="0" y="0"/>
          <a:chExt cx="0" cy="0"/>
        </a:xfrm>
      </p:grpSpPr>
      <p:sp>
        <p:nvSpPr>
          <p:cNvPr id="2540" name="Google Shape;2540;p269"/>
          <p:cNvSpPr txBox="1"/>
          <p:nvPr>
            <p:ph type="title"/>
          </p:nvPr>
        </p:nvSpPr>
        <p:spPr>
          <a:xfrm>
            <a:off x="914400" y="914400"/>
            <a:ext cx="10369200" cy="461700"/>
          </a:xfrm>
          <a:prstGeom prst="rect">
            <a:avLst/>
          </a:prstGeom>
          <a:noFill/>
          <a:ln>
            <a:noFill/>
          </a:ln>
        </p:spPr>
        <p:txBody>
          <a:bodyPr anchorCtr="0" anchor="b" bIns="0" lIns="0" spcFirstLastPara="1" rIns="0" wrap="square" tIns="0">
            <a:spAutoFit/>
          </a:bodyPr>
          <a:lstStyle/>
          <a:p>
            <a:pPr indent="0" lvl="0" marL="0" rtl="0" algn="l">
              <a:lnSpc>
                <a:spcPct val="100000"/>
              </a:lnSpc>
              <a:spcBef>
                <a:spcPts val="0"/>
              </a:spcBef>
              <a:spcAft>
                <a:spcPts val="0"/>
              </a:spcAft>
              <a:buClr>
                <a:schemeClr val="lt1"/>
              </a:buClr>
              <a:buSzPts val="3000"/>
              <a:buFont typeface="Arial"/>
              <a:buNone/>
            </a:pPr>
            <a:r>
              <a:rPr lang="en-GB"/>
              <a:t>Ready-to-Use EO Content</a:t>
            </a:r>
            <a:endParaRPr/>
          </a:p>
        </p:txBody>
      </p:sp>
      <p:sp>
        <p:nvSpPr>
          <p:cNvPr id="2541" name="Google Shape;2541;p269"/>
          <p:cNvSpPr txBox="1"/>
          <p:nvPr>
            <p:ph idx="1" type="body"/>
          </p:nvPr>
        </p:nvSpPr>
        <p:spPr>
          <a:xfrm>
            <a:off x="914400" y="1399032"/>
            <a:ext cx="10369200" cy="2772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40"/>
              <a:buNone/>
            </a:pPr>
            <a:r>
              <a:rPr lang="en-GB"/>
              <a:t>Accelerating the transformation of data into action</a:t>
            </a:r>
            <a:endParaRPr/>
          </a:p>
        </p:txBody>
      </p:sp>
      <p:grpSp>
        <p:nvGrpSpPr>
          <p:cNvPr id="2542" name="Google Shape;2542;p269"/>
          <p:cNvGrpSpPr/>
          <p:nvPr/>
        </p:nvGrpSpPr>
        <p:grpSpPr>
          <a:xfrm>
            <a:off x="-24056" y="5514578"/>
            <a:ext cx="12199430" cy="1350546"/>
            <a:chOff x="-1619604" y="4772874"/>
            <a:chExt cx="12199430" cy="1858720"/>
          </a:xfrm>
        </p:grpSpPr>
        <p:pic>
          <p:nvPicPr>
            <p:cNvPr id="2543" name="Google Shape;2543;p269"/>
            <p:cNvPicPr preferRelativeResize="0"/>
            <p:nvPr/>
          </p:nvPicPr>
          <p:blipFill rotWithShape="1">
            <a:blip r:embed="rId3">
              <a:alphaModFix amt="30000"/>
            </a:blip>
            <a:srcRect b="0" l="-4134" r="0" t="-28916"/>
            <a:stretch/>
          </p:blipFill>
          <p:spPr>
            <a:xfrm>
              <a:off x="7540328" y="5091444"/>
              <a:ext cx="3039498" cy="1540150"/>
            </a:xfrm>
            <a:prstGeom prst="rect">
              <a:avLst/>
            </a:prstGeom>
            <a:noFill/>
            <a:ln>
              <a:noFill/>
            </a:ln>
          </p:spPr>
        </p:pic>
        <p:pic>
          <p:nvPicPr>
            <p:cNvPr id="2544" name="Google Shape;2544;p269"/>
            <p:cNvPicPr preferRelativeResize="0"/>
            <p:nvPr/>
          </p:nvPicPr>
          <p:blipFill rotWithShape="1">
            <a:blip r:embed="rId4">
              <a:alphaModFix amt="30000"/>
            </a:blip>
            <a:srcRect b="0" l="0" r="0" t="-20207"/>
            <a:stretch/>
          </p:blipFill>
          <p:spPr>
            <a:xfrm>
              <a:off x="-1619604" y="4772874"/>
              <a:ext cx="8849754" cy="1849829"/>
            </a:xfrm>
            <a:prstGeom prst="rect">
              <a:avLst/>
            </a:prstGeom>
            <a:noFill/>
            <a:ln>
              <a:noFill/>
            </a:ln>
          </p:spPr>
        </p:pic>
      </p:grpSp>
      <p:grpSp>
        <p:nvGrpSpPr>
          <p:cNvPr id="2545" name="Google Shape;2545;p269"/>
          <p:cNvGrpSpPr/>
          <p:nvPr/>
        </p:nvGrpSpPr>
        <p:grpSpPr>
          <a:xfrm>
            <a:off x="1911798" y="2078840"/>
            <a:ext cx="5926450" cy="3790762"/>
            <a:chOff x="635448" y="2023602"/>
            <a:chExt cx="5926450" cy="3790762"/>
          </a:xfrm>
        </p:grpSpPr>
        <p:grpSp>
          <p:nvGrpSpPr>
            <p:cNvPr id="2546" name="Google Shape;2546;p269"/>
            <p:cNvGrpSpPr/>
            <p:nvPr/>
          </p:nvGrpSpPr>
          <p:grpSpPr>
            <a:xfrm>
              <a:off x="635448" y="2023602"/>
              <a:ext cx="5460600" cy="3790762"/>
              <a:chOff x="0" y="0"/>
              <a:chExt cx="5460600" cy="3790762"/>
            </a:xfrm>
          </p:grpSpPr>
          <p:sp>
            <p:nvSpPr>
              <p:cNvPr id="2547" name="Google Shape;2547;p269"/>
              <p:cNvSpPr/>
              <p:nvPr/>
            </p:nvSpPr>
            <p:spPr>
              <a:xfrm>
                <a:off x="2275230" y="0"/>
                <a:ext cx="910200" cy="631800"/>
              </a:xfrm>
              <a:prstGeom prst="trapezoid">
                <a:avLst>
                  <a:gd fmla="val 72025" name="adj"/>
                </a:avLst>
              </a:prstGeom>
              <a:gradFill>
                <a:gsLst>
                  <a:gs pos="0">
                    <a:srgbClr val="1C354B">
                      <a:alpha val="0"/>
                    </a:srgbClr>
                  </a:gs>
                  <a:gs pos="100000">
                    <a:srgbClr val="003163"/>
                  </a:gs>
                </a:gsLst>
                <a:lin ang="2700006" scaled="0"/>
              </a:gradFill>
              <a:ln cap="flat" cmpd="sng" w="9525">
                <a:solidFill>
                  <a:schemeClr val="lt1">
                    <a:alpha val="24710"/>
                  </a:scheme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8" name="Google Shape;2548;p269"/>
              <p:cNvSpPr txBox="1"/>
              <p:nvPr/>
            </p:nvSpPr>
            <p:spPr>
              <a:xfrm>
                <a:off x="2275230" y="0"/>
                <a:ext cx="910200" cy="631800"/>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chemeClr val="lt1"/>
                  </a:buClr>
                  <a:buSzPts val="1400"/>
                  <a:buFont typeface="Arial"/>
                  <a:buNone/>
                </a:pPr>
                <a:r>
                  <a:t/>
                </a:r>
                <a:endParaRPr b="0" i="0" sz="1400" u="none" cap="none" strike="noStrike">
                  <a:solidFill>
                    <a:schemeClr val="lt1"/>
                  </a:solidFill>
                  <a:latin typeface="Arial"/>
                  <a:ea typeface="Arial"/>
                  <a:cs typeface="Arial"/>
                  <a:sym typeface="Arial"/>
                </a:endParaRPr>
              </a:p>
              <a:p>
                <a:pPr indent="0" lvl="0" marL="0" marR="0" rtl="0" algn="ctr">
                  <a:lnSpc>
                    <a:spcPct val="90000"/>
                  </a:lnSpc>
                  <a:spcBef>
                    <a:spcPts val="490"/>
                  </a:spcBef>
                  <a:spcAft>
                    <a:spcPts val="0"/>
                  </a:spcAft>
                  <a:buClr>
                    <a:schemeClr val="lt1"/>
                  </a:buClr>
                  <a:buSzPts val="1400"/>
                  <a:buFont typeface="Arial"/>
                  <a:buNone/>
                </a:pPr>
                <a:r>
                  <a:rPr b="0" i="0" lang="en-GB" sz="1400" u="none" cap="none" strike="noStrike">
                    <a:solidFill>
                      <a:schemeClr val="lt1"/>
                    </a:solidFill>
                    <a:latin typeface="Arial"/>
                    <a:ea typeface="Arial"/>
                    <a:cs typeface="Arial"/>
                    <a:sym typeface="Arial"/>
                  </a:rPr>
                  <a:t>Actions</a:t>
                </a:r>
                <a:endParaRPr/>
              </a:p>
            </p:txBody>
          </p:sp>
          <p:sp>
            <p:nvSpPr>
              <p:cNvPr id="2549" name="Google Shape;2549;p269"/>
              <p:cNvSpPr/>
              <p:nvPr/>
            </p:nvSpPr>
            <p:spPr>
              <a:xfrm>
                <a:off x="1820184" y="631792"/>
                <a:ext cx="1820100" cy="631800"/>
              </a:xfrm>
              <a:prstGeom prst="trapezoid">
                <a:avLst>
                  <a:gd fmla="val 72025" name="adj"/>
                </a:avLst>
              </a:prstGeom>
              <a:gradFill>
                <a:gsLst>
                  <a:gs pos="0">
                    <a:srgbClr val="1C354B">
                      <a:alpha val="0"/>
                    </a:srgbClr>
                  </a:gs>
                  <a:gs pos="100000">
                    <a:srgbClr val="003163"/>
                  </a:gs>
                </a:gsLst>
                <a:lin ang="2700006" scaled="0"/>
              </a:gradFill>
              <a:ln cap="flat" cmpd="sng" w="9525">
                <a:solidFill>
                  <a:schemeClr val="lt1">
                    <a:alpha val="24710"/>
                  </a:scheme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0" name="Google Shape;2550;p269"/>
              <p:cNvSpPr txBox="1"/>
              <p:nvPr/>
            </p:nvSpPr>
            <p:spPr>
              <a:xfrm>
                <a:off x="2138716" y="631792"/>
                <a:ext cx="1183200" cy="631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400"/>
                  <a:buFont typeface="Arial"/>
                  <a:buNone/>
                </a:pPr>
                <a:r>
                  <a:rPr b="0" i="0" lang="en-GB" sz="1400" u="none" cap="none" strike="noStrike">
                    <a:solidFill>
                      <a:schemeClr val="lt1"/>
                    </a:solidFill>
                    <a:latin typeface="Arial"/>
                    <a:ea typeface="Arial"/>
                    <a:cs typeface="Arial"/>
                    <a:sym typeface="Arial"/>
                  </a:rPr>
                  <a:t>Decisions</a:t>
                </a:r>
                <a:endParaRPr/>
              </a:p>
            </p:txBody>
          </p:sp>
          <p:sp>
            <p:nvSpPr>
              <p:cNvPr id="2551" name="Google Shape;2551;p269"/>
              <p:cNvSpPr/>
              <p:nvPr/>
            </p:nvSpPr>
            <p:spPr>
              <a:xfrm>
                <a:off x="1365137" y="1263584"/>
                <a:ext cx="2730300" cy="631800"/>
              </a:xfrm>
              <a:prstGeom prst="trapezoid">
                <a:avLst>
                  <a:gd fmla="val 72025" name="adj"/>
                </a:avLst>
              </a:prstGeom>
              <a:gradFill>
                <a:gsLst>
                  <a:gs pos="0">
                    <a:srgbClr val="1C354B">
                      <a:alpha val="0"/>
                    </a:srgbClr>
                  </a:gs>
                  <a:gs pos="100000">
                    <a:srgbClr val="003163"/>
                  </a:gs>
                </a:gsLst>
                <a:lin ang="2700006" scaled="0"/>
              </a:gradFill>
              <a:ln cap="flat" cmpd="sng" w="9525">
                <a:solidFill>
                  <a:schemeClr val="lt1">
                    <a:alpha val="24710"/>
                  </a:scheme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2" name="Google Shape;2552;p269"/>
              <p:cNvSpPr txBox="1"/>
              <p:nvPr/>
            </p:nvSpPr>
            <p:spPr>
              <a:xfrm>
                <a:off x="1842936" y="1263584"/>
                <a:ext cx="1774800" cy="631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400"/>
                  <a:buFont typeface="Arial"/>
                  <a:buNone/>
                </a:pPr>
                <a:r>
                  <a:rPr b="0" i="0" lang="en-GB" sz="1400" u="none" cap="none" strike="noStrike">
                    <a:solidFill>
                      <a:schemeClr val="lt1"/>
                    </a:solidFill>
                    <a:latin typeface="Arial"/>
                    <a:ea typeface="Arial"/>
                    <a:cs typeface="Arial"/>
                    <a:sym typeface="Arial"/>
                  </a:rPr>
                  <a:t>Insights</a:t>
                </a:r>
                <a:endParaRPr/>
              </a:p>
            </p:txBody>
          </p:sp>
          <p:sp>
            <p:nvSpPr>
              <p:cNvPr id="2553" name="Google Shape;2553;p269"/>
              <p:cNvSpPr/>
              <p:nvPr/>
            </p:nvSpPr>
            <p:spPr>
              <a:xfrm>
                <a:off x="910092" y="1895377"/>
                <a:ext cx="3640500" cy="631800"/>
              </a:xfrm>
              <a:prstGeom prst="trapezoid">
                <a:avLst>
                  <a:gd fmla="val 72025" name="adj"/>
                </a:avLst>
              </a:prstGeom>
              <a:gradFill>
                <a:gsLst>
                  <a:gs pos="0">
                    <a:srgbClr val="1C354B">
                      <a:alpha val="0"/>
                    </a:srgbClr>
                  </a:gs>
                  <a:gs pos="100000">
                    <a:srgbClr val="003163"/>
                  </a:gs>
                </a:gsLst>
                <a:lin ang="2700006" scaled="0"/>
              </a:gradFill>
              <a:ln cap="flat" cmpd="sng" w="9525">
                <a:solidFill>
                  <a:schemeClr val="lt1">
                    <a:alpha val="24710"/>
                  </a:scheme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4" name="Google Shape;2554;p269"/>
              <p:cNvSpPr txBox="1"/>
              <p:nvPr/>
            </p:nvSpPr>
            <p:spPr>
              <a:xfrm>
                <a:off x="1547156" y="1895377"/>
                <a:ext cx="2366100" cy="631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400"/>
                  <a:buFont typeface="Arial"/>
                  <a:buNone/>
                </a:pPr>
                <a:r>
                  <a:rPr b="0" i="0" lang="en-GB" sz="1400" u="none" cap="none" strike="noStrike">
                    <a:solidFill>
                      <a:schemeClr val="lt1"/>
                    </a:solidFill>
                    <a:latin typeface="Arial"/>
                    <a:ea typeface="Arial"/>
                    <a:cs typeface="Arial"/>
                    <a:sym typeface="Arial"/>
                  </a:rPr>
                  <a:t>Analytics</a:t>
                </a:r>
                <a:endParaRPr/>
              </a:p>
            </p:txBody>
          </p:sp>
          <p:sp>
            <p:nvSpPr>
              <p:cNvPr id="2555" name="Google Shape;2555;p269"/>
              <p:cNvSpPr/>
              <p:nvPr/>
            </p:nvSpPr>
            <p:spPr>
              <a:xfrm>
                <a:off x="455046" y="2527169"/>
                <a:ext cx="4550400" cy="631800"/>
              </a:xfrm>
              <a:prstGeom prst="trapezoid">
                <a:avLst>
                  <a:gd fmla="val 72025" name="adj"/>
                </a:avLst>
              </a:prstGeom>
              <a:gradFill>
                <a:gsLst>
                  <a:gs pos="0">
                    <a:srgbClr val="1C354B">
                      <a:alpha val="0"/>
                    </a:srgbClr>
                  </a:gs>
                  <a:gs pos="100000">
                    <a:srgbClr val="003163"/>
                  </a:gs>
                </a:gsLst>
                <a:lin ang="2700006" scaled="0"/>
              </a:gradFill>
              <a:ln cap="flat" cmpd="sng" w="9525">
                <a:solidFill>
                  <a:schemeClr val="lt1">
                    <a:alpha val="24710"/>
                  </a:scheme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6" name="Google Shape;2556;p269"/>
              <p:cNvSpPr txBox="1"/>
              <p:nvPr/>
            </p:nvSpPr>
            <p:spPr>
              <a:xfrm>
                <a:off x="1251376" y="2527169"/>
                <a:ext cx="2957700" cy="631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400"/>
                  <a:buFont typeface="Arial"/>
                  <a:buNone/>
                </a:pPr>
                <a:r>
                  <a:rPr b="0" i="0" lang="en-GB" sz="1400" u="none" cap="none" strike="noStrike">
                    <a:solidFill>
                      <a:schemeClr val="lt1"/>
                    </a:solidFill>
                    <a:latin typeface="Arial"/>
                    <a:ea typeface="Arial"/>
                    <a:cs typeface="Arial"/>
                    <a:sym typeface="Arial"/>
                  </a:rPr>
                  <a:t>Visualization and Mapping</a:t>
                </a:r>
                <a:endParaRPr/>
              </a:p>
            </p:txBody>
          </p:sp>
          <p:sp>
            <p:nvSpPr>
              <p:cNvPr id="2557" name="Google Shape;2557;p269"/>
              <p:cNvSpPr/>
              <p:nvPr/>
            </p:nvSpPr>
            <p:spPr>
              <a:xfrm>
                <a:off x="0" y="3158962"/>
                <a:ext cx="5460600" cy="631800"/>
              </a:xfrm>
              <a:prstGeom prst="trapezoid">
                <a:avLst>
                  <a:gd fmla="val 72025" name="adj"/>
                </a:avLst>
              </a:prstGeom>
              <a:gradFill>
                <a:gsLst>
                  <a:gs pos="0">
                    <a:srgbClr val="1C354B">
                      <a:alpha val="0"/>
                    </a:srgbClr>
                  </a:gs>
                  <a:gs pos="100000">
                    <a:srgbClr val="003163"/>
                  </a:gs>
                </a:gsLst>
                <a:lin ang="2700006" scaled="0"/>
              </a:gradFill>
              <a:ln cap="flat" cmpd="sng" w="9525">
                <a:solidFill>
                  <a:schemeClr val="lt1">
                    <a:alpha val="24710"/>
                  </a:scheme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8" name="Google Shape;2558;p269"/>
              <p:cNvSpPr txBox="1"/>
              <p:nvPr/>
            </p:nvSpPr>
            <p:spPr>
              <a:xfrm>
                <a:off x="955596" y="3158962"/>
                <a:ext cx="3549300" cy="631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400"/>
                  <a:buFont typeface="Arial"/>
                  <a:buNone/>
                </a:pPr>
                <a:r>
                  <a:rPr b="0" i="0" lang="en-GB" sz="1400" u="none" cap="none" strike="noStrike">
                    <a:solidFill>
                      <a:schemeClr val="lt1"/>
                    </a:solidFill>
                    <a:latin typeface="Arial"/>
                    <a:ea typeface="Arial"/>
                    <a:cs typeface="Arial"/>
                    <a:sym typeface="Arial"/>
                  </a:rPr>
                  <a:t>Measurement &amp; Data Integration</a:t>
                </a:r>
                <a:endParaRPr/>
              </a:p>
            </p:txBody>
          </p:sp>
        </p:grpSp>
        <p:grpSp>
          <p:nvGrpSpPr>
            <p:cNvPr id="2559" name="Google Shape;2559;p269"/>
            <p:cNvGrpSpPr/>
            <p:nvPr/>
          </p:nvGrpSpPr>
          <p:grpSpPr>
            <a:xfrm>
              <a:off x="4088398" y="2445925"/>
              <a:ext cx="2473500" cy="3242400"/>
              <a:chOff x="4288423" y="2337711"/>
              <a:chExt cx="2473500" cy="3242400"/>
            </a:xfrm>
          </p:grpSpPr>
          <p:sp>
            <p:nvSpPr>
              <p:cNvPr id="2560" name="Google Shape;2560;p269"/>
              <p:cNvSpPr/>
              <p:nvPr/>
            </p:nvSpPr>
            <p:spPr>
              <a:xfrm rot="-7524526">
                <a:off x="3703911" y="3736025"/>
                <a:ext cx="3642524" cy="445520"/>
              </a:xfrm>
              <a:prstGeom prst="rightArrow">
                <a:avLst>
                  <a:gd fmla="val 38505" name="adj1"/>
                  <a:gd fmla="val 78517" name="adj2"/>
                </a:avLst>
              </a:prstGeom>
              <a:gradFill>
                <a:gsLst>
                  <a:gs pos="0">
                    <a:srgbClr val="5CC5FF"/>
                  </a:gs>
                  <a:gs pos="99000">
                    <a:srgbClr val="0081DF">
                      <a:alpha val="0"/>
                    </a:srgbClr>
                  </a:gs>
                  <a:gs pos="100000">
                    <a:srgbClr val="0081DF">
                      <a:alpha val="0"/>
                    </a:srgbClr>
                  </a:gs>
                </a:gsLst>
                <a:lin ang="10200138"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rgbClr val="BFE7FF"/>
                  </a:solidFill>
                  <a:latin typeface="Arial"/>
                  <a:ea typeface="Arial"/>
                  <a:cs typeface="Arial"/>
                  <a:sym typeface="Arial"/>
                </a:endParaRPr>
              </a:p>
            </p:txBody>
          </p:sp>
          <p:sp>
            <p:nvSpPr>
              <p:cNvPr id="2561" name="Google Shape;2561;p269"/>
              <p:cNvSpPr/>
              <p:nvPr/>
            </p:nvSpPr>
            <p:spPr>
              <a:xfrm rot="-7493815">
                <a:off x="3694502" y="3736121"/>
                <a:ext cx="3642359" cy="445581"/>
              </a:xfrm>
              <a:prstGeom prst="rightArrow">
                <a:avLst>
                  <a:gd fmla="val 38505" name="adj1"/>
                  <a:gd fmla="val 78517" name="adj2"/>
                </a:avLst>
              </a:prstGeom>
              <a:gradFill>
                <a:gsLst>
                  <a:gs pos="0">
                    <a:srgbClr val="1C354B"/>
                  </a:gs>
                  <a:gs pos="100000">
                    <a:srgbClr val="003163">
                      <a:alpha val="0"/>
                    </a:srgbClr>
                  </a:gs>
                </a:gsLst>
                <a:lin ang="10200138"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rgbClr val="BFE7FF"/>
                  </a:solidFill>
                  <a:latin typeface="Arial"/>
                  <a:ea typeface="Arial"/>
                  <a:cs typeface="Arial"/>
                  <a:sym typeface="Arial"/>
                </a:endParaRPr>
              </a:p>
            </p:txBody>
          </p:sp>
        </p:grpSp>
      </p:grpSp>
    </p:spTree>
  </p:cSld>
  <p:clrMapOvr>
    <a:masterClrMapping/>
  </p:clrMapOvr>
  <p:transition spd="med">
    <p:fade/>
  </p:transition>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3445F"/>
        </a:solidFill>
      </p:bgPr>
    </p:bg>
    <p:spTree>
      <p:nvGrpSpPr>
        <p:cNvPr id="2565" name="Shape 2565"/>
        <p:cNvGrpSpPr/>
        <p:nvPr/>
      </p:nvGrpSpPr>
      <p:grpSpPr>
        <a:xfrm>
          <a:off x="0" y="0"/>
          <a:ext cx="0" cy="0"/>
          <a:chOff x="0" y="0"/>
          <a:chExt cx="0" cy="0"/>
        </a:xfrm>
      </p:grpSpPr>
      <p:sp>
        <p:nvSpPr>
          <p:cNvPr id="2566" name="Google Shape;2566;p270"/>
          <p:cNvSpPr txBox="1"/>
          <p:nvPr>
            <p:ph type="title"/>
          </p:nvPr>
        </p:nvSpPr>
        <p:spPr>
          <a:xfrm>
            <a:off x="914400" y="914400"/>
            <a:ext cx="10369200" cy="461700"/>
          </a:xfrm>
          <a:prstGeom prst="rect">
            <a:avLst/>
          </a:prstGeom>
          <a:noFill/>
          <a:ln>
            <a:noFill/>
          </a:ln>
        </p:spPr>
        <p:txBody>
          <a:bodyPr anchorCtr="0" anchor="b" bIns="0" lIns="0" spcFirstLastPara="1" rIns="0" wrap="square" tIns="0">
            <a:spAutoFit/>
          </a:bodyPr>
          <a:lstStyle/>
          <a:p>
            <a:pPr indent="0" lvl="0" marL="0" rtl="0" algn="l">
              <a:lnSpc>
                <a:spcPct val="100000"/>
              </a:lnSpc>
              <a:spcBef>
                <a:spcPts val="0"/>
              </a:spcBef>
              <a:spcAft>
                <a:spcPts val="0"/>
              </a:spcAft>
              <a:buClr>
                <a:schemeClr val="lt1"/>
              </a:buClr>
              <a:buSzPts val="3000"/>
              <a:buFont typeface="Arial"/>
              <a:buNone/>
            </a:pPr>
            <a:r>
              <a:rPr lang="en-GB"/>
              <a:t>Ready-to-Use EO Content</a:t>
            </a:r>
            <a:endParaRPr/>
          </a:p>
        </p:txBody>
      </p:sp>
      <p:sp>
        <p:nvSpPr>
          <p:cNvPr id="2567" name="Google Shape;2567;p270"/>
          <p:cNvSpPr txBox="1"/>
          <p:nvPr>
            <p:ph idx="1" type="body"/>
          </p:nvPr>
        </p:nvSpPr>
        <p:spPr>
          <a:xfrm>
            <a:off x="914400" y="1399032"/>
            <a:ext cx="10369200" cy="2772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40"/>
              <a:buNone/>
            </a:pPr>
            <a:r>
              <a:rPr lang="en-GB"/>
              <a:t>Accelerating the transformation of data into action</a:t>
            </a:r>
            <a:endParaRPr/>
          </a:p>
        </p:txBody>
      </p:sp>
      <p:grpSp>
        <p:nvGrpSpPr>
          <p:cNvPr id="2568" name="Google Shape;2568;p270"/>
          <p:cNvGrpSpPr/>
          <p:nvPr/>
        </p:nvGrpSpPr>
        <p:grpSpPr>
          <a:xfrm>
            <a:off x="1911798" y="2078840"/>
            <a:ext cx="5926450" cy="3790762"/>
            <a:chOff x="635448" y="2023602"/>
            <a:chExt cx="5926450" cy="3790762"/>
          </a:xfrm>
        </p:grpSpPr>
        <p:grpSp>
          <p:nvGrpSpPr>
            <p:cNvPr id="2569" name="Google Shape;2569;p270"/>
            <p:cNvGrpSpPr/>
            <p:nvPr/>
          </p:nvGrpSpPr>
          <p:grpSpPr>
            <a:xfrm>
              <a:off x="635448" y="2023602"/>
              <a:ext cx="5460600" cy="3790762"/>
              <a:chOff x="0" y="0"/>
              <a:chExt cx="5460600" cy="3790762"/>
            </a:xfrm>
          </p:grpSpPr>
          <p:sp>
            <p:nvSpPr>
              <p:cNvPr id="2570" name="Google Shape;2570;p270"/>
              <p:cNvSpPr/>
              <p:nvPr/>
            </p:nvSpPr>
            <p:spPr>
              <a:xfrm>
                <a:off x="2275230" y="0"/>
                <a:ext cx="910200" cy="631800"/>
              </a:xfrm>
              <a:prstGeom prst="trapezoid">
                <a:avLst>
                  <a:gd fmla="val 72025" name="adj"/>
                </a:avLst>
              </a:prstGeom>
              <a:gradFill>
                <a:gsLst>
                  <a:gs pos="0">
                    <a:srgbClr val="1C354B">
                      <a:alpha val="0"/>
                    </a:srgbClr>
                  </a:gs>
                  <a:gs pos="100000">
                    <a:srgbClr val="003163"/>
                  </a:gs>
                </a:gsLst>
                <a:lin ang="2700006" scaled="0"/>
              </a:gradFill>
              <a:ln cap="flat" cmpd="sng" w="9525">
                <a:solidFill>
                  <a:schemeClr val="lt1">
                    <a:alpha val="24710"/>
                  </a:scheme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1" name="Google Shape;2571;p270"/>
              <p:cNvSpPr txBox="1"/>
              <p:nvPr/>
            </p:nvSpPr>
            <p:spPr>
              <a:xfrm>
                <a:off x="2275230" y="0"/>
                <a:ext cx="910200" cy="631800"/>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chemeClr val="lt1"/>
                  </a:buClr>
                  <a:buSzPts val="1400"/>
                  <a:buFont typeface="Arial"/>
                  <a:buNone/>
                </a:pPr>
                <a:r>
                  <a:t/>
                </a:r>
                <a:endParaRPr b="0" i="0" sz="1400" u="none" cap="none" strike="noStrike">
                  <a:solidFill>
                    <a:srgbClr val="BFE7FF"/>
                  </a:solidFill>
                  <a:latin typeface="Arial"/>
                  <a:ea typeface="Arial"/>
                  <a:cs typeface="Arial"/>
                  <a:sym typeface="Arial"/>
                </a:endParaRPr>
              </a:p>
              <a:p>
                <a:pPr indent="0" lvl="0" marL="0" marR="0" rtl="0" algn="ctr">
                  <a:lnSpc>
                    <a:spcPct val="90000"/>
                  </a:lnSpc>
                  <a:spcBef>
                    <a:spcPts val="490"/>
                  </a:spcBef>
                  <a:spcAft>
                    <a:spcPts val="0"/>
                  </a:spcAft>
                  <a:buClr>
                    <a:srgbClr val="BFE7FF"/>
                  </a:buClr>
                  <a:buSzPts val="1400"/>
                  <a:buFont typeface="Arial"/>
                  <a:buNone/>
                </a:pPr>
                <a:r>
                  <a:rPr b="0" i="0" lang="en-GB" sz="1400" u="none" cap="none" strike="noStrike">
                    <a:solidFill>
                      <a:srgbClr val="BFE7FF"/>
                    </a:solidFill>
                    <a:latin typeface="Arial"/>
                    <a:ea typeface="Arial"/>
                    <a:cs typeface="Arial"/>
                    <a:sym typeface="Arial"/>
                  </a:rPr>
                  <a:t>Actions</a:t>
                </a:r>
                <a:endParaRPr/>
              </a:p>
            </p:txBody>
          </p:sp>
          <p:sp>
            <p:nvSpPr>
              <p:cNvPr id="2572" name="Google Shape;2572;p270"/>
              <p:cNvSpPr/>
              <p:nvPr/>
            </p:nvSpPr>
            <p:spPr>
              <a:xfrm>
                <a:off x="1820184" y="631792"/>
                <a:ext cx="1820100" cy="631800"/>
              </a:xfrm>
              <a:prstGeom prst="trapezoid">
                <a:avLst>
                  <a:gd fmla="val 72025" name="adj"/>
                </a:avLst>
              </a:prstGeom>
              <a:gradFill>
                <a:gsLst>
                  <a:gs pos="0">
                    <a:srgbClr val="1C354B">
                      <a:alpha val="0"/>
                    </a:srgbClr>
                  </a:gs>
                  <a:gs pos="100000">
                    <a:srgbClr val="003163"/>
                  </a:gs>
                </a:gsLst>
                <a:lin ang="2700006" scaled="0"/>
              </a:gradFill>
              <a:ln cap="flat" cmpd="sng" w="9525">
                <a:solidFill>
                  <a:schemeClr val="lt1">
                    <a:alpha val="24710"/>
                  </a:scheme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3" name="Google Shape;2573;p270"/>
              <p:cNvSpPr txBox="1"/>
              <p:nvPr/>
            </p:nvSpPr>
            <p:spPr>
              <a:xfrm>
                <a:off x="2138716" y="631792"/>
                <a:ext cx="1183200" cy="631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BFE7FF"/>
                  </a:buClr>
                  <a:buSzPts val="1400"/>
                  <a:buFont typeface="Arial"/>
                  <a:buNone/>
                </a:pPr>
                <a:r>
                  <a:rPr b="0" i="0" lang="en-GB" sz="1400" u="none" cap="none" strike="noStrike">
                    <a:solidFill>
                      <a:srgbClr val="BFE7FF"/>
                    </a:solidFill>
                    <a:latin typeface="Arial"/>
                    <a:ea typeface="Arial"/>
                    <a:cs typeface="Arial"/>
                    <a:sym typeface="Arial"/>
                  </a:rPr>
                  <a:t>Decisions</a:t>
                </a:r>
                <a:endParaRPr/>
              </a:p>
            </p:txBody>
          </p:sp>
          <p:sp>
            <p:nvSpPr>
              <p:cNvPr id="2574" name="Google Shape;2574;p270"/>
              <p:cNvSpPr/>
              <p:nvPr/>
            </p:nvSpPr>
            <p:spPr>
              <a:xfrm>
                <a:off x="1365137" y="1263584"/>
                <a:ext cx="2730300" cy="631800"/>
              </a:xfrm>
              <a:prstGeom prst="trapezoid">
                <a:avLst>
                  <a:gd fmla="val 72025" name="adj"/>
                </a:avLst>
              </a:prstGeom>
              <a:gradFill>
                <a:gsLst>
                  <a:gs pos="0">
                    <a:srgbClr val="1C354B">
                      <a:alpha val="0"/>
                    </a:srgbClr>
                  </a:gs>
                  <a:gs pos="100000">
                    <a:srgbClr val="003163"/>
                  </a:gs>
                </a:gsLst>
                <a:lin ang="2700006" scaled="0"/>
              </a:gradFill>
              <a:ln cap="flat" cmpd="sng" w="9525">
                <a:solidFill>
                  <a:schemeClr val="lt1">
                    <a:alpha val="24710"/>
                  </a:scheme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5" name="Google Shape;2575;p270"/>
              <p:cNvSpPr txBox="1"/>
              <p:nvPr/>
            </p:nvSpPr>
            <p:spPr>
              <a:xfrm>
                <a:off x="1842936" y="1263584"/>
                <a:ext cx="1774800" cy="631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BFE7FF"/>
                  </a:buClr>
                  <a:buSzPts val="1400"/>
                  <a:buFont typeface="Arial"/>
                  <a:buNone/>
                </a:pPr>
                <a:r>
                  <a:rPr b="0" i="0" lang="en-GB" sz="1400" u="none" cap="none" strike="noStrike">
                    <a:solidFill>
                      <a:srgbClr val="BFE7FF"/>
                    </a:solidFill>
                    <a:latin typeface="Arial"/>
                    <a:ea typeface="Arial"/>
                    <a:cs typeface="Arial"/>
                    <a:sym typeface="Arial"/>
                  </a:rPr>
                  <a:t>Insights</a:t>
                </a:r>
                <a:endParaRPr/>
              </a:p>
            </p:txBody>
          </p:sp>
          <p:sp>
            <p:nvSpPr>
              <p:cNvPr id="2576" name="Google Shape;2576;p270"/>
              <p:cNvSpPr/>
              <p:nvPr/>
            </p:nvSpPr>
            <p:spPr>
              <a:xfrm>
                <a:off x="910092" y="1895377"/>
                <a:ext cx="3640500" cy="631800"/>
              </a:xfrm>
              <a:prstGeom prst="trapezoid">
                <a:avLst>
                  <a:gd fmla="val 72025" name="adj"/>
                </a:avLst>
              </a:prstGeom>
              <a:gradFill>
                <a:gsLst>
                  <a:gs pos="0">
                    <a:srgbClr val="1C354B">
                      <a:alpha val="0"/>
                    </a:srgbClr>
                  </a:gs>
                  <a:gs pos="100000">
                    <a:srgbClr val="003163"/>
                  </a:gs>
                </a:gsLst>
                <a:lin ang="2700006" scaled="0"/>
              </a:gradFill>
              <a:ln cap="flat" cmpd="sng" w="9525">
                <a:solidFill>
                  <a:schemeClr val="lt1">
                    <a:alpha val="24710"/>
                  </a:scheme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7" name="Google Shape;2577;p270"/>
              <p:cNvSpPr txBox="1"/>
              <p:nvPr/>
            </p:nvSpPr>
            <p:spPr>
              <a:xfrm>
                <a:off x="1547156" y="1895377"/>
                <a:ext cx="2366100" cy="631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BFE7FF"/>
                  </a:buClr>
                  <a:buSzPts val="1400"/>
                  <a:buFont typeface="Arial"/>
                  <a:buNone/>
                </a:pPr>
                <a:r>
                  <a:rPr b="0" i="0" lang="en-GB" sz="1400" u="none" cap="none" strike="noStrike">
                    <a:solidFill>
                      <a:srgbClr val="BFE7FF"/>
                    </a:solidFill>
                    <a:latin typeface="Arial"/>
                    <a:ea typeface="Arial"/>
                    <a:cs typeface="Arial"/>
                    <a:sym typeface="Arial"/>
                  </a:rPr>
                  <a:t>Analytics</a:t>
                </a:r>
                <a:endParaRPr/>
              </a:p>
            </p:txBody>
          </p:sp>
          <p:sp>
            <p:nvSpPr>
              <p:cNvPr id="2578" name="Google Shape;2578;p270"/>
              <p:cNvSpPr/>
              <p:nvPr/>
            </p:nvSpPr>
            <p:spPr>
              <a:xfrm>
                <a:off x="455046" y="2527169"/>
                <a:ext cx="4550400" cy="631800"/>
              </a:xfrm>
              <a:prstGeom prst="trapezoid">
                <a:avLst>
                  <a:gd fmla="val 72025" name="adj"/>
                </a:avLst>
              </a:prstGeom>
              <a:gradFill>
                <a:gsLst>
                  <a:gs pos="0">
                    <a:srgbClr val="1C354B">
                      <a:alpha val="0"/>
                    </a:srgbClr>
                  </a:gs>
                  <a:gs pos="100000">
                    <a:srgbClr val="003163"/>
                  </a:gs>
                </a:gsLst>
                <a:lin ang="2700006" scaled="0"/>
              </a:gradFill>
              <a:ln cap="flat" cmpd="sng" w="9525">
                <a:solidFill>
                  <a:schemeClr val="lt1">
                    <a:alpha val="24710"/>
                  </a:scheme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9" name="Google Shape;2579;p270"/>
              <p:cNvSpPr txBox="1"/>
              <p:nvPr/>
            </p:nvSpPr>
            <p:spPr>
              <a:xfrm>
                <a:off x="1251376" y="2527169"/>
                <a:ext cx="2957700" cy="631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BFE7FF"/>
                  </a:buClr>
                  <a:buSzPts val="1400"/>
                  <a:buFont typeface="Arial"/>
                  <a:buNone/>
                </a:pPr>
                <a:r>
                  <a:rPr b="0" i="0" lang="en-GB" sz="1400" u="none" cap="none" strike="noStrike">
                    <a:solidFill>
                      <a:srgbClr val="BFE7FF"/>
                    </a:solidFill>
                    <a:latin typeface="Arial"/>
                    <a:ea typeface="Arial"/>
                    <a:cs typeface="Arial"/>
                    <a:sym typeface="Arial"/>
                  </a:rPr>
                  <a:t>Visualization and Mapping</a:t>
                </a:r>
                <a:endParaRPr/>
              </a:p>
            </p:txBody>
          </p:sp>
          <p:sp>
            <p:nvSpPr>
              <p:cNvPr id="2580" name="Google Shape;2580;p270"/>
              <p:cNvSpPr/>
              <p:nvPr/>
            </p:nvSpPr>
            <p:spPr>
              <a:xfrm>
                <a:off x="0" y="3158962"/>
                <a:ext cx="5460600" cy="631800"/>
              </a:xfrm>
              <a:prstGeom prst="trapezoid">
                <a:avLst>
                  <a:gd fmla="val 72025" name="adj"/>
                </a:avLst>
              </a:prstGeom>
              <a:gradFill>
                <a:gsLst>
                  <a:gs pos="0">
                    <a:srgbClr val="1C354B">
                      <a:alpha val="0"/>
                    </a:srgbClr>
                  </a:gs>
                  <a:gs pos="100000">
                    <a:srgbClr val="003163"/>
                  </a:gs>
                </a:gsLst>
                <a:lin ang="2700006" scaled="0"/>
              </a:gradFill>
              <a:ln cap="flat" cmpd="sng" w="9525">
                <a:solidFill>
                  <a:schemeClr val="lt1">
                    <a:alpha val="24710"/>
                  </a:scheme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1" name="Google Shape;2581;p270"/>
              <p:cNvSpPr txBox="1"/>
              <p:nvPr/>
            </p:nvSpPr>
            <p:spPr>
              <a:xfrm>
                <a:off x="955596" y="3158962"/>
                <a:ext cx="3549300" cy="631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BFE7FF"/>
                  </a:buClr>
                  <a:buSzPts val="1400"/>
                  <a:buFont typeface="Arial"/>
                  <a:buNone/>
                </a:pPr>
                <a:r>
                  <a:rPr b="0" i="0" lang="en-GB" sz="1400" u="none" cap="none" strike="noStrike">
                    <a:solidFill>
                      <a:srgbClr val="BFE7FF"/>
                    </a:solidFill>
                    <a:latin typeface="Arial"/>
                    <a:ea typeface="Arial"/>
                    <a:cs typeface="Arial"/>
                    <a:sym typeface="Arial"/>
                  </a:rPr>
                  <a:t>Measurement &amp; Data Integration</a:t>
                </a:r>
                <a:endParaRPr/>
              </a:p>
            </p:txBody>
          </p:sp>
        </p:grpSp>
        <p:grpSp>
          <p:nvGrpSpPr>
            <p:cNvPr id="2582" name="Google Shape;2582;p270"/>
            <p:cNvGrpSpPr/>
            <p:nvPr/>
          </p:nvGrpSpPr>
          <p:grpSpPr>
            <a:xfrm>
              <a:off x="4088398" y="2445925"/>
              <a:ext cx="2473500" cy="3242400"/>
              <a:chOff x="4288423" y="2337711"/>
              <a:chExt cx="2473500" cy="3242400"/>
            </a:xfrm>
          </p:grpSpPr>
          <p:sp>
            <p:nvSpPr>
              <p:cNvPr id="2583" name="Google Shape;2583;p270"/>
              <p:cNvSpPr/>
              <p:nvPr/>
            </p:nvSpPr>
            <p:spPr>
              <a:xfrm rot="-7524526">
                <a:off x="3703911" y="3736025"/>
                <a:ext cx="3642524" cy="445520"/>
              </a:xfrm>
              <a:prstGeom prst="rightArrow">
                <a:avLst>
                  <a:gd fmla="val 38505" name="adj1"/>
                  <a:gd fmla="val 78517" name="adj2"/>
                </a:avLst>
              </a:prstGeom>
              <a:gradFill>
                <a:gsLst>
                  <a:gs pos="0">
                    <a:srgbClr val="5CC5FF"/>
                  </a:gs>
                  <a:gs pos="99000">
                    <a:srgbClr val="0081DF">
                      <a:alpha val="0"/>
                    </a:srgbClr>
                  </a:gs>
                  <a:gs pos="100000">
                    <a:srgbClr val="0081DF">
                      <a:alpha val="0"/>
                    </a:srgbClr>
                  </a:gs>
                </a:gsLst>
                <a:lin ang="10200138"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rgbClr val="BFE7FF"/>
                  </a:solidFill>
                  <a:latin typeface="Arial"/>
                  <a:ea typeface="Arial"/>
                  <a:cs typeface="Arial"/>
                  <a:sym typeface="Arial"/>
                </a:endParaRPr>
              </a:p>
            </p:txBody>
          </p:sp>
          <p:sp>
            <p:nvSpPr>
              <p:cNvPr id="2584" name="Google Shape;2584;p270"/>
              <p:cNvSpPr/>
              <p:nvPr/>
            </p:nvSpPr>
            <p:spPr>
              <a:xfrm rot="-7493815">
                <a:off x="3694502" y="3736121"/>
                <a:ext cx="3642359" cy="445581"/>
              </a:xfrm>
              <a:prstGeom prst="rightArrow">
                <a:avLst>
                  <a:gd fmla="val 38505" name="adj1"/>
                  <a:gd fmla="val 78517" name="adj2"/>
                </a:avLst>
              </a:prstGeom>
              <a:gradFill>
                <a:gsLst>
                  <a:gs pos="0">
                    <a:srgbClr val="1C354B"/>
                  </a:gs>
                  <a:gs pos="100000">
                    <a:srgbClr val="003163">
                      <a:alpha val="0"/>
                    </a:srgbClr>
                  </a:gs>
                </a:gsLst>
                <a:lin ang="10200138"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rgbClr val="BFE7FF"/>
                  </a:solidFill>
                  <a:latin typeface="Arial"/>
                  <a:ea typeface="Arial"/>
                  <a:cs typeface="Arial"/>
                  <a:sym typeface="Arial"/>
                </a:endParaRPr>
              </a:p>
            </p:txBody>
          </p:sp>
        </p:grpSp>
      </p:grpSp>
      <p:grpSp>
        <p:nvGrpSpPr>
          <p:cNvPr id="2585" name="Google Shape;2585;p270"/>
          <p:cNvGrpSpPr/>
          <p:nvPr/>
        </p:nvGrpSpPr>
        <p:grpSpPr>
          <a:xfrm>
            <a:off x="6466226" y="3199588"/>
            <a:ext cx="3709812" cy="1549281"/>
            <a:chOff x="6222054" y="2926430"/>
            <a:chExt cx="3709812" cy="1549281"/>
          </a:xfrm>
        </p:grpSpPr>
        <p:sp>
          <p:nvSpPr>
            <p:cNvPr id="2586" name="Google Shape;2586;p270"/>
            <p:cNvSpPr txBox="1"/>
            <p:nvPr/>
          </p:nvSpPr>
          <p:spPr>
            <a:xfrm>
              <a:off x="6222054" y="2926430"/>
              <a:ext cx="2664600" cy="27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GB" sz="1600">
                  <a:solidFill>
                    <a:schemeClr val="lt1"/>
                  </a:solidFill>
                  <a:latin typeface="Arial"/>
                  <a:ea typeface="Arial"/>
                  <a:cs typeface="Arial"/>
                  <a:sym typeface="Arial"/>
                </a:rPr>
                <a:t>Enablement through accessibility</a:t>
              </a:r>
              <a:endParaRPr/>
            </a:p>
            <a:p>
              <a:pPr indent="0" lvl="0" marL="0" marR="0" rtl="0" algn="l">
                <a:spcBef>
                  <a:spcPts val="0"/>
                </a:spcBef>
                <a:spcAft>
                  <a:spcPts val="0"/>
                </a:spcAft>
                <a:buNone/>
              </a:pPr>
              <a:r>
                <a:t/>
              </a:r>
              <a:endParaRPr sz="1600">
                <a:solidFill>
                  <a:schemeClr val="lt1"/>
                </a:solidFill>
                <a:latin typeface="Arial"/>
                <a:ea typeface="Arial"/>
                <a:cs typeface="Arial"/>
                <a:sym typeface="Arial"/>
              </a:endParaRPr>
            </a:p>
          </p:txBody>
        </p:sp>
        <p:grpSp>
          <p:nvGrpSpPr>
            <p:cNvPr id="2587" name="Google Shape;2587;p270"/>
            <p:cNvGrpSpPr/>
            <p:nvPr/>
          </p:nvGrpSpPr>
          <p:grpSpPr>
            <a:xfrm>
              <a:off x="6590642" y="3203429"/>
              <a:ext cx="2429100" cy="307800"/>
              <a:chOff x="8429509" y="5214425"/>
              <a:chExt cx="2429100" cy="307800"/>
            </a:xfrm>
          </p:grpSpPr>
          <p:sp>
            <p:nvSpPr>
              <p:cNvPr id="2588" name="Google Shape;2588;p270"/>
              <p:cNvSpPr txBox="1"/>
              <p:nvPr/>
            </p:nvSpPr>
            <p:spPr>
              <a:xfrm>
                <a:off x="8611609" y="5214425"/>
                <a:ext cx="2247000" cy="307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400">
                    <a:solidFill>
                      <a:schemeClr val="lt1"/>
                    </a:solidFill>
                    <a:latin typeface="Arial"/>
                    <a:ea typeface="Arial"/>
                    <a:cs typeface="Arial"/>
                    <a:sym typeface="Arial"/>
                  </a:rPr>
                  <a:t>Data as Services</a:t>
                </a:r>
                <a:endParaRPr/>
              </a:p>
            </p:txBody>
          </p:sp>
          <p:cxnSp>
            <p:nvCxnSpPr>
              <p:cNvPr id="2589" name="Google Shape;2589;p270"/>
              <p:cNvCxnSpPr>
                <a:endCxn id="2588" idx="1"/>
              </p:cNvCxnSpPr>
              <p:nvPr/>
            </p:nvCxnSpPr>
            <p:spPr>
              <a:xfrm>
                <a:off x="8429509" y="5368325"/>
                <a:ext cx="182100" cy="0"/>
              </a:xfrm>
              <a:prstGeom prst="straightConnector1">
                <a:avLst/>
              </a:prstGeom>
              <a:noFill/>
              <a:ln cap="flat" cmpd="sng" w="15875">
                <a:solidFill>
                  <a:srgbClr val="FAFEFA">
                    <a:alpha val="10590"/>
                  </a:srgbClr>
                </a:solidFill>
                <a:prstDash val="solid"/>
                <a:round/>
                <a:headEnd len="sm" w="sm" type="none"/>
                <a:tailEnd len="sm" w="sm" type="none"/>
              </a:ln>
            </p:spPr>
          </p:cxnSp>
        </p:grpSp>
        <p:grpSp>
          <p:nvGrpSpPr>
            <p:cNvPr id="2590" name="Google Shape;2590;p270"/>
            <p:cNvGrpSpPr/>
            <p:nvPr/>
          </p:nvGrpSpPr>
          <p:grpSpPr>
            <a:xfrm>
              <a:off x="7037766" y="3846417"/>
              <a:ext cx="2894100" cy="307800"/>
              <a:chOff x="8429509" y="5773893"/>
              <a:chExt cx="2894100" cy="307800"/>
            </a:xfrm>
          </p:grpSpPr>
          <p:sp>
            <p:nvSpPr>
              <p:cNvPr id="2591" name="Google Shape;2591;p270"/>
              <p:cNvSpPr txBox="1"/>
              <p:nvPr/>
            </p:nvSpPr>
            <p:spPr>
              <a:xfrm>
                <a:off x="8611609" y="5773893"/>
                <a:ext cx="2712000" cy="307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400">
                    <a:solidFill>
                      <a:schemeClr val="lt1"/>
                    </a:solidFill>
                    <a:latin typeface="Arial"/>
                    <a:ea typeface="Arial"/>
                    <a:cs typeface="Arial"/>
                    <a:sym typeface="Arial"/>
                  </a:rPr>
                  <a:t>Analysis Tools and Capabilities</a:t>
                </a:r>
                <a:endParaRPr/>
              </a:p>
            </p:txBody>
          </p:sp>
          <p:cxnSp>
            <p:nvCxnSpPr>
              <p:cNvPr id="2592" name="Google Shape;2592;p270"/>
              <p:cNvCxnSpPr>
                <a:endCxn id="2591" idx="1"/>
              </p:cNvCxnSpPr>
              <p:nvPr/>
            </p:nvCxnSpPr>
            <p:spPr>
              <a:xfrm>
                <a:off x="8429509" y="5927793"/>
                <a:ext cx="182100" cy="0"/>
              </a:xfrm>
              <a:prstGeom prst="straightConnector1">
                <a:avLst/>
              </a:prstGeom>
              <a:noFill/>
              <a:ln cap="flat" cmpd="sng" w="15875">
                <a:solidFill>
                  <a:srgbClr val="FAFEFA">
                    <a:alpha val="10590"/>
                  </a:srgbClr>
                </a:solidFill>
                <a:prstDash val="solid"/>
                <a:round/>
                <a:headEnd len="sm" w="sm" type="none"/>
                <a:tailEnd len="sm" w="sm" type="none"/>
              </a:ln>
            </p:spPr>
          </p:cxnSp>
        </p:grpSp>
        <p:grpSp>
          <p:nvGrpSpPr>
            <p:cNvPr id="2593" name="Google Shape;2593;p270"/>
            <p:cNvGrpSpPr/>
            <p:nvPr/>
          </p:nvGrpSpPr>
          <p:grpSpPr>
            <a:xfrm>
              <a:off x="6806546" y="3524923"/>
              <a:ext cx="2429100" cy="307800"/>
              <a:chOff x="8429510" y="5494159"/>
              <a:chExt cx="2429100" cy="307800"/>
            </a:xfrm>
          </p:grpSpPr>
          <p:sp>
            <p:nvSpPr>
              <p:cNvPr id="2594" name="Google Shape;2594;p270"/>
              <p:cNvSpPr txBox="1"/>
              <p:nvPr/>
            </p:nvSpPr>
            <p:spPr>
              <a:xfrm>
                <a:off x="8611610" y="5494159"/>
                <a:ext cx="2247000" cy="307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400">
                    <a:solidFill>
                      <a:schemeClr val="lt1"/>
                    </a:solidFill>
                    <a:latin typeface="Arial"/>
                    <a:ea typeface="Arial"/>
                    <a:cs typeface="Arial"/>
                    <a:sym typeface="Arial"/>
                  </a:rPr>
                  <a:t>Focused Web Apps</a:t>
                </a:r>
                <a:endParaRPr/>
              </a:p>
            </p:txBody>
          </p:sp>
          <p:cxnSp>
            <p:nvCxnSpPr>
              <p:cNvPr id="2595" name="Google Shape;2595;p270"/>
              <p:cNvCxnSpPr>
                <a:endCxn id="2594" idx="1"/>
              </p:cNvCxnSpPr>
              <p:nvPr/>
            </p:nvCxnSpPr>
            <p:spPr>
              <a:xfrm>
                <a:off x="8429510" y="5648059"/>
                <a:ext cx="182100" cy="0"/>
              </a:xfrm>
              <a:prstGeom prst="straightConnector1">
                <a:avLst/>
              </a:prstGeom>
              <a:noFill/>
              <a:ln cap="flat" cmpd="sng" w="15875">
                <a:solidFill>
                  <a:srgbClr val="FAFEFA">
                    <a:alpha val="10590"/>
                  </a:srgbClr>
                </a:solidFill>
                <a:prstDash val="solid"/>
                <a:round/>
                <a:headEnd len="sm" w="sm" type="none"/>
                <a:tailEnd len="sm" w="sm" type="none"/>
              </a:ln>
            </p:spPr>
          </p:cxnSp>
        </p:grpSp>
        <p:grpSp>
          <p:nvGrpSpPr>
            <p:cNvPr id="2596" name="Google Shape;2596;p270"/>
            <p:cNvGrpSpPr/>
            <p:nvPr/>
          </p:nvGrpSpPr>
          <p:grpSpPr>
            <a:xfrm>
              <a:off x="7237452" y="4167911"/>
              <a:ext cx="2421900" cy="307800"/>
              <a:chOff x="8436597" y="6053628"/>
              <a:chExt cx="2421900" cy="307800"/>
            </a:xfrm>
          </p:grpSpPr>
          <p:sp>
            <p:nvSpPr>
              <p:cNvPr id="2597" name="Google Shape;2597;p270"/>
              <p:cNvSpPr txBox="1"/>
              <p:nvPr/>
            </p:nvSpPr>
            <p:spPr>
              <a:xfrm>
                <a:off x="8618697" y="6053628"/>
                <a:ext cx="2239800" cy="307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400">
                    <a:solidFill>
                      <a:schemeClr val="lt1"/>
                    </a:solidFill>
                    <a:latin typeface="Arial"/>
                    <a:ea typeface="Arial"/>
                    <a:cs typeface="Arial"/>
                    <a:sym typeface="Arial"/>
                  </a:rPr>
                  <a:t>Workflows and Tutorials</a:t>
                </a:r>
                <a:endParaRPr/>
              </a:p>
            </p:txBody>
          </p:sp>
          <p:cxnSp>
            <p:nvCxnSpPr>
              <p:cNvPr id="2598" name="Google Shape;2598;p270"/>
              <p:cNvCxnSpPr>
                <a:endCxn id="2597" idx="1"/>
              </p:cNvCxnSpPr>
              <p:nvPr/>
            </p:nvCxnSpPr>
            <p:spPr>
              <a:xfrm>
                <a:off x="8436597" y="6204828"/>
                <a:ext cx="182100" cy="2700"/>
              </a:xfrm>
              <a:prstGeom prst="straightConnector1">
                <a:avLst/>
              </a:prstGeom>
              <a:noFill/>
              <a:ln cap="flat" cmpd="sng" w="15875">
                <a:solidFill>
                  <a:srgbClr val="FAFEFA">
                    <a:alpha val="10590"/>
                  </a:srgbClr>
                </a:solidFill>
                <a:prstDash val="solid"/>
                <a:round/>
                <a:headEnd len="sm" w="sm" type="none"/>
                <a:tailEnd len="sm" w="sm" type="none"/>
              </a:ln>
            </p:spPr>
          </p:cxnSp>
        </p:grpSp>
      </p:grpSp>
    </p:spTree>
  </p:cSld>
  <p:clrMapOvr>
    <a:masterClrMapping/>
  </p:clrMapOvr>
  <p:transition spd="med">
    <p:fade/>
  </p:transition>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3445F"/>
        </a:solidFill>
      </p:bgPr>
    </p:bg>
    <p:spTree>
      <p:nvGrpSpPr>
        <p:cNvPr id="2602" name="Shape 2602"/>
        <p:cNvGrpSpPr/>
        <p:nvPr/>
      </p:nvGrpSpPr>
      <p:grpSpPr>
        <a:xfrm>
          <a:off x="0" y="0"/>
          <a:ext cx="0" cy="0"/>
          <a:chOff x="0" y="0"/>
          <a:chExt cx="0" cy="0"/>
        </a:xfrm>
      </p:grpSpPr>
      <p:sp>
        <p:nvSpPr>
          <p:cNvPr id="2603" name="Google Shape;2603;p271"/>
          <p:cNvSpPr txBox="1"/>
          <p:nvPr>
            <p:ph type="title"/>
          </p:nvPr>
        </p:nvSpPr>
        <p:spPr>
          <a:xfrm>
            <a:off x="914400" y="914400"/>
            <a:ext cx="10369200" cy="461700"/>
          </a:xfrm>
          <a:prstGeom prst="rect">
            <a:avLst/>
          </a:prstGeom>
          <a:noFill/>
          <a:ln>
            <a:noFill/>
          </a:ln>
        </p:spPr>
        <p:txBody>
          <a:bodyPr anchorCtr="0" anchor="b" bIns="0" lIns="0" spcFirstLastPara="1" rIns="0" wrap="square" tIns="0">
            <a:spAutoFit/>
          </a:bodyPr>
          <a:lstStyle/>
          <a:p>
            <a:pPr indent="0" lvl="0" marL="0" rtl="0" algn="l">
              <a:lnSpc>
                <a:spcPct val="100000"/>
              </a:lnSpc>
              <a:spcBef>
                <a:spcPts val="0"/>
              </a:spcBef>
              <a:spcAft>
                <a:spcPts val="0"/>
              </a:spcAft>
              <a:buClr>
                <a:schemeClr val="lt1"/>
              </a:buClr>
              <a:buSzPts val="3000"/>
              <a:buFont typeface="Arial"/>
              <a:buNone/>
            </a:pPr>
            <a:r>
              <a:rPr lang="en-GB"/>
              <a:t>Ready-to-Use EO Content</a:t>
            </a:r>
            <a:endParaRPr/>
          </a:p>
        </p:txBody>
      </p:sp>
      <p:sp>
        <p:nvSpPr>
          <p:cNvPr id="2604" name="Google Shape;2604;p271"/>
          <p:cNvSpPr txBox="1"/>
          <p:nvPr>
            <p:ph idx="1" type="body"/>
          </p:nvPr>
        </p:nvSpPr>
        <p:spPr>
          <a:xfrm>
            <a:off x="914400" y="1399032"/>
            <a:ext cx="10369200" cy="2772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40"/>
              <a:buNone/>
            </a:pPr>
            <a:r>
              <a:rPr lang="en-GB"/>
              <a:t>Enablement through accessibility</a:t>
            </a:r>
            <a:endParaRPr/>
          </a:p>
        </p:txBody>
      </p:sp>
      <p:grpSp>
        <p:nvGrpSpPr>
          <p:cNvPr id="2605" name="Google Shape;2605;p271"/>
          <p:cNvGrpSpPr/>
          <p:nvPr/>
        </p:nvGrpSpPr>
        <p:grpSpPr>
          <a:xfrm flipH="1">
            <a:off x="-7430" y="5533864"/>
            <a:ext cx="12199430" cy="1350546"/>
            <a:chOff x="-1619604" y="4772874"/>
            <a:chExt cx="12199430" cy="1858720"/>
          </a:xfrm>
        </p:grpSpPr>
        <p:pic>
          <p:nvPicPr>
            <p:cNvPr id="2606" name="Google Shape;2606;p271"/>
            <p:cNvPicPr preferRelativeResize="0"/>
            <p:nvPr/>
          </p:nvPicPr>
          <p:blipFill rotWithShape="1">
            <a:blip r:embed="rId3">
              <a:alphaModFix amt="25000"/>
            </a:blip>
            <a:srcRect b="0" l="-4134" r="0" t="-28916"/>
            <a:stretch/>
          </p:blipFill>
          <p:spPr>
            <a:xfrm>
              <a:off x="7540328" y="5091444"/>
              <a:ext cx="3039498" cy="1540150"/>
            </a:xfrm>
            <a:prstGeom prst="rect">
              <a:avLst/>
            </a:prstGeom>
            <a:noFill/>
            <a:ln>
              <a:noFill/>
            </a:ln>
          </p:spPr>
        </p:pic>
        <p:pic>
          <p:nvPicPr>
            <p:cNvPr id="2607" name="Google Shape;2607;p271"/>
            <p:cNvPicPr preferRelativeResize="0"/>
            <p:nvPr/>
          </p:nvPicPr>
          <p:blipFill rotWithShape="1">
            <a:blip r:embed="rId4">
              <a:alphaModFix amt="25000"/>
            </a:blip>
            <a:srcRect b="0" l="0" r="0" t="-20207"/>
            <a:stretch/>
          </p:blipFill>
          <p:spPr>
            <a:xfrm>
              <a:off x="-1619604" y="4772874"/>
              <a:ext cx="8849754" cy="1849829"/>
            </a:xfrm>
            <a:prstGeom prst="rect">
              <a:avLst/>
            </a:prstGeom>
            <a:noFill/>
            <a:ln>
              <a:noFill/>
            </a:ln>
          </p:spPr>
        </p:pic>
      </p:grpSp>
      <p:grpSp>
        <p:nvGrpSpPr>
          <p:cNvPr id="2608" name="Google Shape;2608;p271"/>
          <p:cNvGrpSpPr/>
          <p:nvPr/>
        </p:nvGrpSpPr>
        <p:grpSpPr>
          <a:xfrm>
            <a:off x="2403590" y="1418684"/>
            <a:ext cx="7384413" cy="4040391"/>
            <a:chOff x="649844" y="2005533"/>
            <a:chExt cx="7384413" cy="4040391"/>
          </a:xfrm>
        </p:grpSpPr>
        <p:grpSp>
          <p:nvGrpSpPr>
            <p:cNvPr id="2609" name="Google Shape;2609;p271"/>
            <p:cNvGrpSpPr/>
            <p:nvPr/>
          </p:nvGrpSpPr>
          <p:grpSpPr>
            <a:xfrm>
              <a:off x="649844" y="5091759"/>
              <a:ext cx="3344760" cy="954002"/>
              <a:chOff x="3497219" y="3107467"/>
              <a:chExt cx="2367301" cy="954002"/>
            </a:xfrm>
          </p:grpSpPr>
          <p:sp>
            <p:nvSpPr>
              <p:cNvPr id="2610" name="Google Shape;2610;p271"/>
              <p:cNvSpPr/>
              <p:nvPr/>
            </p:nvSpPr>
            <p:spPr>
              <a:xfrm>
                <a:off x="3497220" y="3107469"/>
                <a:ext cx="2367300" cy="954000"/>
              </a:xfrm>
              <a:prstGeom prst="rect">
                <a:avLst/>
              </a:prstGeom>
              <a:gradFill>
                <a:gsLst>
                  <a:gs pos="0">
                    <a:srgbClr val="1C354B">
                      <a:alpha val="0"/>
                    </a:srgbClr>
                  </a:gs>
                  <a:gs pos="100000">
                    <a:srgbClr val="003163"/>
                  </a:gs>
                </a:gsLst>
                <a:lin ang="1350003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rgbClr val="BFE7FF"/>
                  </a:solidFill>
                  <a:latin typeface="Arial"/>
                  <a:ea typeface="Arial"/>
                  <a:cs typeface="Arial"/>
                  <a:sym typeface="Arial"/>
                </a:endParaRPr>
              </a:p>
              <a:p>
                <a:pPr indent="0" lvl="0" marL="0" marR="0" rtl="0" algn="ctr">
                  <a:spcBef>
                    <a:spcPts val="0"/>
                  </a:spcBef>
                  <a:spcAft>
                    <a:spcPts val="0"/>
                  </a:spcAft>
                  <a:buNone/>
                </a:pPr>
                <a:r>
                  <a:t/>
                </a:r>
                <a:endParaRPr sz="1400">
                  <a:solidFill>
                    <a:srgbClr val="BFE7FF"/>
                  </a:solidFill>
                  <a:latin typeface="Arial"/>
                  <a:ea typeface="Arial"/>
                  <a:cs typeface="Arial"/>
                  <a:sym typeface="Arial"/>
                </a:endParaRPr>
              </a:p>
              <a:p>
                <a:pPr indent="0" lvl="0" marL="0" marR="0" rtl="0" algn="ctr">
                  <a:spcBef>
                    <a:spcPts val="0"/>
                  </a:spcBef>
                  <a:spcAft>
                    <a:spcPts val="0"/>
                  </a:spcAft>
                  <a:buNone/>
                </a:pPr>
                <a:r>
                  <a:rPr lang="en-GB" sz="1400">
                    <a:solidFill>
                      <a:srgbClr val="BFE7FF"/>
                    </a:solidFill>
                    <a:latin typeface="Arial"/>
                    <a:ea typeface="Arial"/>
                    <a:cs typeface="Arial"/>
                    <a:sym typeface="Arial"/>
                  </a:rPr>
                  <a:t>High Data Availability</a:t>
                </a:r>
                <a:endParaRPr/>
              </a:p>
            </p:txBody>
          </p:sp>
          <p:sp>
            <p:nvSpPr>
              <p:cNvPr id="2611" name="Google Shape;2611;p271"/>
              <p:cNvSpPr/>
              <p:nvPr/>
            </p:nvSpPr>
            <p:spPr>
              <a:xfrm>
                <a:off x="3497219" y="3107467"/>
                <a:ext cx="2367300" cy="506400"/>
              </a:xfrm>
              <a:prstGeom prst="rect">
                <a:avLst/>
              </a:prstGeom>
              <a:gradFill>
                <a:gsLst>
                  <a:gs pos="0">
                    <a:srgbClr val="003163"/>
                  </a:gs>
                  <a:gs pos="36000">
                    <a:srgbClr val="003163"/>
                  </a:gs>
                  <a:gs pos="100000">
                    <a:srgbClr val="1C354B">
                      <a:alpha val="0"/>
                    </a:srgbClr>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Arial"/>
                    <a:ea typeface="Arial"/>
                    <a:cs typeface="Arial"/>
                    <a:sym typeface="Arial"/>
                  </a:rPr>
                  <a:t>EO Data in the Cloud</a:t>
                </a:r>
                <a:endParaRPr/>
              </a:p>
            </p:txBody>
          </p:sp>
        </p:grpSp>
        <p:sp>
          <p:nvSpPr>
            <p:cNvPr id="2612" name="Google Shape;2612;p271"/>
            <p:cNvSpPr/>
            <p:nvPr/>
          </p:nvSpPr>
          <p:spPr>
            <a:xfrm>
              <a:off x="3857623" y="5091759"/>
              <a:ext cx="831900" cy="424800"/>
            </a:xfrm>
            <a:prstGeom prst="rightArrow">
              <a:avLst>
                <a:gd fmla="val 57160" name="adj1"/>
                <a:gd fmla="val 50479" name="adj2"/>
              </a:avLst>
            </a:prstGeom>
            <a:gradFill>
              <a:gsLst>
                <a:gs pos="0">
                  <a:srgbClr val="BFE7FF">
                    <a:alpha val="40000"/>
                  </a:srgbClr>
                </a:gs>
                <a:gs pos="80000">
                  <a:srgbClr val="BFE7FF">
                    <a:alpha val="0"/>
                  </a:srgbClr>
                </a:gs>
                <a:gs pos="100000">
                  <a:srgbClr val="BFE7FF">
                    <a:alpha val="0"/>
                  </a:srgbClr>
                </a:gs>
              </a:gsLst>
              <a:lin ang="10800025" scaled="0"/>
            </a:gradFill>
            <a:ln>
              <a:noFill/>
            </a:ln>
            <a:effectLst>
              <a:outerShdw blurRad="25400" rotWithShape="0" algn="ctr">
                <a:srgbClr val="32FDFC">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Arial"/>
                <a:ea typeface="Arial"/>
                <a:cs typeface="Arial"/>
                <a:sym typeface="Arial"/>
              </a:endParaRPr>
            </a:p>
          </p:txBody>
        </p:sp>
        <p:grpSp>
          <p:nvGrpSpPr>
            <p:cNvPr id="2613" name="Google Shape;2613;p271"/>
            <p:cNvGrpSpPr/>
            <p:nvPr/>
          </p:nvGrpSpPr>
          <p:grpSpPr>
            <a:xfrm>
              <a:off x="4689499" y="5038524"/>
              <a:ext cx="3344758" cy="1007400"/>
              <a:chOff x="3497220" y="3107467"/>
              <a:chExt cx="2367300" cy="1007400"/>
            </a:xfrm>
          </p:grpSpPr>
          <p:sp>
            <p:nvSpPr>
              <p:cNvPr id="2614" name="Google Shape;2614;p271"/>
              <p:cNvSpPr/>
              <p:nvPr/>
            </p:nvSpPr>
            <p:spPr>
              <a:xfrm>
                <a:off x="3497220" y="3107467"/>
                <a:ext cx="2367300" cy="1007400"/>
              </a:xfrm>
              <a:prstGeom prst="rect">
                <a:avLst/>
              </a:prstGeom>
              <a:gradFill>
                <a:gsLst>
                  <a:gs pos="0">
                    <a:srgbClr val="1C354B">
                      <a:alpha val="0"/>
                    </a:srgbClr>
                  </a:gs>
                  <a:gs pos="100000">
                    <a:srgbClr val="003163"/>
                  </a:gs>
                </a:gsLst>
                <a:lin ang="1350003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rgbClr val="BFE7FF"/>
                  </a:solidFill>
                  <a:latin typeface="Arial"/>
                  <a:ea typeface="Arial"/>
                  <a:cs typeface="Arial"/>
                  <a:sym typeface="Arial"/>
                </a:endParaRPr>
              </a:p>
              <a:p>
                <a:pPr indent="0" lvl="0" marL="0" marR="0" rtl="0" algn="ctr">
                  <a:spcBef>
                    <a:spcPts val="0"/>
                  </a:spcBef>
                  <a:spcAft>
                    <a:spcPts val="0"/>
                  </a:spcAft>
                  <a:buNone/>
                </a:pPr>
                <a:r>
                  <a:t/>
                </a:r>
                <a:endParaRPr sz="1400">
                  <a:solidFill>
                    <a:srgbClr val="BFE7FF"/>
                  </a:solidFill>
                  <a:latin typeface="Arial"/>
                  <a:ea typeface="Arial"/>
                  <a:cs typeface="Arial"/>
                  <a:sym typeface="Arial"/>
                </a:endParaRPr>
              </a:p>
              <a:p>
                <a:pPr indent="0" lvl="0" marL="0" marR="0" rtl="0" algn="ctr">
                  <a:spcBef>
                    <a:spcPts val="0"/>
                  </a:spcBef>
                  <a:spcAft>
                    <a:spcPts val="0"/>
                  </a:spcAft>
                  <a:buNone/>
                </a:pPr>
                <a:r>
                  <a:rPr lang="en-GB" sz="1400">
                    <a:solidFill>
                      <a:srgbClr val="BFE7FF"/>
                    </a:solidFill>
                    <a:latin typeface="Arial"/>
                    <a:ea typeface="Arial"/>
                    <a:cs typeface="Arial"/>
                    <a:sym typeface="Arial"/>
                  </a:rPr>
                  <a:t>High Data Accessibility</a:t>
                </a:r>
                <a:endParaRPr/>
              </a:p>
            </p:txBody>
          </p:sp>
          <p:sp>
            <p:nvSpPr>
              <p:cNvPr id="2615" name="Google Shape;2615;p271"/>
              <p:cNvSpPr/>
              <p:nvPr/>
            </p:nvSpPr>
            <p:spPr>
              <a:xfrm>
                <a:off x="3497220" y="3107467"/>
                <a:ext cx="2367300" cy="506400"/>
              </a:xfrm>
              <a:prstGeom prst="rect">
                <a:avLst/>
              </a:prstGeom>
              <a:gradFill>
                <a:gsLst>
                  <a:gs pos="0">
                    <a:srgbClr val="003163"/>
                  </a:gs>
                  <a:gs pos="36000">
                    <a:srgbClr val="003163"/>
                  </a:gs>
                  <a:gs pos="100000">
                    <a:srgbClr val="1C354B">
                      <a:alpha val="0"/>
                    </a:srgbClr>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Arial"/>
                    <a:ea typeface="Arial"/>
                    <a:cs typeface="Arial"/>
                    <a:sym typeface="Arial"/>
                  </a:rPr>
                  <a:t>Data as Services</a:t>
                </a:r>
                <a:endParaRPr/>
              </a:p>
            </p:txBody>
          </p:sp>
        </p:grpSp>
        <p:grpSp>
          <p:nvGrpSpPr>
            <p:cNvPr id="2616" name="Google Shape;2616;p271"/>
            <p:cNvGrpSpPr/>
            <p:nvPr/>
          </p:nvGrpSpPr>
          <p:grpSpPr>
            <a:xfrm>
              <a:off x="4689498" y="4031231"/>
              <a:ext cx="3344758" cy="1007400"/>
              <a:chOff x="3497220" y="3107467"/>
              <a:chExt cx="2367300" cy="1007400"/>
            </a:xfrm>
          </p:grpSpPr>
          <p:sp>
            <p:nvSpPr>
              <p:cNvPr id="2617" name="Google Shape;2617;p271"/>
              <p:cNvSpPr/>
              <p:nvPr/>
            </p:nvSpPr>
            <p:spPr>
              <a:xfrm>
                <a:off x="3497220" y="3107467"/>
                <a:ext cx="2367300" cy="1007400"/>
              </a:xfrm>
              <a:prstGeom prst="rect">
                <a:avLst/>
              </a:prstGeom>
              <a:gradFill>
                <a:gsLst>
                  <a:gs pos="0">
                    <a:srgbClr val="1C354B">
                      <a:alpha val="0"/>
                    </a:srgbClr>
                  </a:gs>
                  <a:gs pos="100000">
                    <a:srgbClr val="003163"/>
                  </a:gs>
                </a:gsLst>
                <a:lin ang="1350003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rgbClr val="BFE7FF"/>
                  </a:solidFill>
                  <a:latin typeface="Arial"/>
                  <a:ea typeface="Arial"/>
                  <a:cs typeface="Arial"/>
                  <a:sym typeface="Arial"/>
                </a:endParaRPr>
              </a:p>
              <a:p>
                <a:pPr indent="0" lvl="0" marL="0" marR="0" rtl="0" algn="ctr">
                  <a:spcBef>
                    <a:spcPts val="0"/>
                  </a:spcBef>
                  <a:spcAft>
                    <a:spcPts val="0"/>
                  </a:spcAft>
                  <a:buNone/>
                </a:pPr>
                <a:r>
                  <a:t/>
                </a:r>
                <a:endParaRPr sz="1400">
                  <a:solidFill>
                    <a:srgbClr val="BFE7FF"/>
                  </a:solidFill>
                  <a:latin typeface="Arial"/>
                  <a:ea typeface="Arial"/>
                  <a:cs typeface="Arial"/>
                  <a:sym typeface="Arial"/>
                </a:endParaRPr>
              </a:p>
              <a:p>
                <a:pPr indent="0" lvl="0" marL="0" marR="0" rtl="0" algn="ctr">
                  <a:spcBef>
                    <a:spcPts val="0"/>
                  </a:spcBef>
                  <a:spcAft>
                    <a:spcPts val="0"/>
                  </a:spcAft>
                  <a:buNone/>
                </a:pPr>
                <a:r>
                  <a:rPr lang="en-GB" sz="1400">
                    <a:solidFill>
                      <a:srgbClr val="BFE7FF"/>
                    </a:solidFill>
                    <a:latin typeface="Arial"/>
                    <a:ea typeface="Arial"/>
                    <a:cs typeface="Arial"/>
                    <a:sym typeface="Arial"/>
                  </a:rPr>
                  <a:t>Discovery of Data and Capabilities</a:t>
                </a:r>
                <a:endParaRPr/>
              </a:p>
            </p:txBody>
          </p:sp>
          <p:sp>
            <p:nvSpPr>
              <p:cNvPr id="2618" name="Google Shape;2618;p271"/>
              <p:cNvSpPr/>
              <p:nvPr/>
            </p:nvSpPr>
            <p:spPr>
              <a:xfrm>
                <a:off x="3497220" y="3107467"/>
                <a:ext cx="2367300" cy="506400"/>
              </a:xfrm>
              <a:prstGeom prst="rect">
                <a:avLst/>
              </a:prstGeom>
              <a:gradFill>
                <a:gsLst>
                  <a:gs pos="0">
                    <a:srgbClr val="003163"/>
                  </a:gs>
                  <a:gs pos="36000">
                    <a:srgbClr val="003163"/>
                  </a:gs>
                  <a:gs pos="100000">
                    <a:srgbClr val="1C354B">
                      <a:alpha val="0"/>
                    </a:srgbClr>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Arial"/>
                    <a:ea typeface="Arial"/>
                    <a:cs typeface="Arial"/>
                    <a:sym typeface="Arial"/>
                  </a:rPr>
                  <a:t>Focused Web Apps</a:t>
                </a:r>
                <a:endParaRPr/>
              </a:p>
            </p:txBody>
          </p:sp>
        </p:grpSp>
        <p:grpSp>
          <p:nvGrpSpPr>
            <p:cNvPr id="2619" name="Google Shape;2619;p271"/>
            <p:cNvGrpSpPr/>
            <p:nvPr/>
          </p:nvGrpSpPr>
          <p:grpSpPr>
            <a:xfrm>
              <a:off x="4689498" y="3012826"/>
              <a:ext cx="3344758" cy="1007400"/>
              <a:chOff x="3497220" y="3107467"/>
              <a:chExt cx="2367300" cy="1007400"/>
            </a:xfrm>
          </p:grpSpPr>
          <p:sp>
            <p:nvSpPr>
              <p:cNvPr id="2620" name="Google Shape;2620;p271"/>
              <p:cNvSpPr/>
              <p:nvPr/>
            </p:nvSpPr>
            <p:spPr>
              <a:xfrm>
                <a:off x="3497220" y="3107467"/>
                <a:ext cx="2367300" cy="1007400"/>
              </a:xfrm>
              <a:prstGeom prst="rect">
                <a:avLst/>
              </a:prstGeom>
              <a:gradFill>
                <a:gsLst>
                  <a:gs pos="0">
                    <a:srgbClr val="1C354B">
                      <a:alpha val="0"/>
                    </a:srgbClr>
                  </a:gs>
                  <a:gs pos="100000">
                    <a:srgbClr val="003163"/>
                  </a:gs>
                </a:gsLst>
                <a:lin ang="1350003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rgbClr val="BFE7FF"/>
                  </a:solidFill>
                  <a:latin typeface="Arial"/>
                  <a:ea typeface="Arial"/>
                  <a:cs typeface="Arial"/>
                  <a:sym typeface="Arial"/>
                </a:endParaRPr>
              </a:p>
              <a:p>
                <a:pPr indent="0" lvl="0" marL="0" marR="0" rtl="0" algn="ctr">
                  <a:spcBef>
                    <a:spcPts val="0"/>
                  </a:spcBef>
                  <a:spcAft>
                    <a:spcPts val="0"/>
                  </a:spcAft>
                  <a:buNone/>
                </a:pPr>
                <a:r>
                  <a:t/>
                </a:r>
                <a:endParaRPr sz="1400">
                  <a:solidFill>
                    <a:srgbClr val="BFE7FF"/>
                  </a:solidFill>
                  <a:latin typeface="Arial"/>
                  <a:ea typeface="Arial"/>
                  <a:cs typeface="Arial"/>
                  <a:sym typeface="Arial"/>
                </a:endParaRPr>
              </a:p>
              <a:p>
                <a:pPr indent="0" lvl="0" marL="0" marR="0" rtl="0" algn="ctr">
                  <a:spcBef>
                    <a:spcPts val="0"/>
                  </a:spcBef>
                  <a:spcAft>
                    <a:spcPts val="0"/>
                  </a:spcAft>
                  <a:buNone/>
                </a:pPr>
                <a:r>
                  <a:rPr lang="en-GB" sz="1400">
                    <a:solidFill>
                      <a:srgbClr val="BFE7FF"/>
                    </a:solidFill>
                    <a:latin typeface="Arial"/>
                    <a:ea typeface="Arial"/>
                    <a:cs typeface="Arial"/>
                    <a:sym typeface="Arial"/>
                  </a:rPr>
                  <a:t>Data to Insights</a:t>
                </a:r>
                <a:endParaRPr/>
              </a:p>
            </p:txBody>
          </p:sp>
          <p:sp>
            <p:nvSpPr>
              <p:cNvPr id="2621" name="Google Shape;2621;p271"/>
              <p:cNvSpPr/>
              <p:nvPr/>
            </p:nvSpPr>
            <p:spPr>
              <a:xfrm>
                <a:off x="3497220" y="3107467"/>
                <a:ext cx="2367300" cy="506400"/>
              </a:xfrm>
              <a:prstGeom prst="rect">
                <a:avLst/>
              </a:prstGeom>
              <a:gradFill>
                <a:gsLst>
                  <a:gs pos="0">
                    <a:srgbClr val="003163"/>
                  </a:gs>
                  <a:gs pos="36000">
                    <a:srgbClr val="003163"/>
                  </a:gs>
                  <a:gs pos="100000">
                    <a:srgbClr val="1C354B">
                      <a:alpha val="0"/>
                    </a:srgbClr>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Arial"/>
                    <a:ea typeface="Arial"/>
                    <a:cs typeface="Arial"/>
                    <a:sym typeface="Arial"/>
                  </a:rPr>
                  <a:t>Analysis Tools</a:t>
                </a:r>
                <a:endParaRPr/>
              </a:p>
            </p:txBody>
          </p:sp>
        </p:grpSp>
        <p:grpSp>
          <p:nvGrpSpPr>
            <p:cNvPr id="2622" name="Google Shape;2622;p271"/>
            <p:cNvGrpSpPr/>
            <p:nvPr/>
          </p:nvGrpSpPr>
          <p:grpSpPr>
            <a:xfrm>
              <a:off x="4689497" y="2005533"/>
              <a:ext cx="3344758" cy="1007400"/>
              <a:chOff x="3497220" y="3107467"/>
              <a:chExt cx="2367300" cy="1007400"/>
            </a:xfrm>
          </p:grpSpPr>
          <p:sp>
            <p:nvSpPr>
              <p:cNvPr id="2623" name="Google Shape;2623;p271"/>
              <p:cNvSpPr/>
              <p:nvPr/>
            </p:nvSpPr>
            <p:spPr>
              <a:xfrm>
                <a:off x="3497220" y="3107467"/>
                <a:ext cx="2367300" cy="1007400"/>
              </a:xfrm>
              <a:prstGeom prst="rect">
                <a:avLst/>
              </a:prstGeom>
              <a:gradFill>
                <a:gsLst>
                  <a:gs pos="0">
                    <a:srgbClr val="1C354B">
                      <a:alpha val="0"/>
                    </a:srgbClr>
                  </a:gs>
                  <a:gs pos="100000">
                    <a:srgbClr val="003163"/>
                  </a:gs>
                </a:gsLst>
                <a:lin ang="1350003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rgbClr val="BFE7FF"/>
                  </a:solidFill>
                  <a:latin typeface="Arial"/>
                  <a:ea typeface="Arial"/>
                  <a:cs typeface="Arial"/>
                  <a:sym typeface="Arial"/>
                </a:endParaRPr>
              </a:p>
              <a:p>
                <a:pPr indent="0" lvl="0" marL="0" marR="0" rtl="0" algn="ctr">
                  <a:spcBef>
                    <a:spcPts val="0"/>
                  </a:spcBef>
                  <a:spcAft>
                    <a:spcPts val="0"/>
                  </a:spcAft>
                  <a:buNone/>
                </a:pPr>
                <a:r>
                  <a:t/>
                </a:r>
                <a:endParaRPr sz="1400">
                  <a:solidFill>
                    <a:srgbClr val="BFE7FF"/>
                  </a:solidFill>
                  <a:latin typeface="Arial"/>
                  <a:ea typeface="Arial"/>
                  <a:cs typeface="Arial"/>
                  <a:sym typeface="Arial"/>
                </a:endParaRPr>
              </a:p>
              <a:p>
                <a:pPr indent="0" lvl="0" marL="0" marR="0" rtl="0" algn="ctr">
                  <a:spcBef>
                    <a:spcPts val="0"/>
                  </a:spcBef>
                  <a:spcAft>
                    <a:spcPts val="0"/>
                  </a:spcAft>
                  <a:buNone/>
                </a:pPr>
                <a:r>
                  <a:rPr lang="en-GB" sz="1400">
                    <a:solidFill>
                      <a:srgbClr val="BFE7FF"/>
                    </a:solidFill>
                    <a:latin typeface="Arial"/>
                    <a:ea typeface="Arial"/>
                    <a:cs typeface="Arial"/>
                    <a:sym typeface="Arial"/>
                  </a:rPr>
                  <a:t>Practical Applications</a:t>
                </a:r>
                <a:endParaRPr/>
              </a:p>
            </p:txBody>
          </p:sp>
          <p:sp>
            <p:nvSpPr>
              <p:cNvPr id="2624" name="Google Shape;2624;p271"/>
              <p:cNvSpPr/>
              <p:nvPr/>
            </p:nvSpPr>
            <p:spPr>
              <a:xfrm>
                <a:off x="3497220" y="3107467"/>
                <a:ext cx="2367300" cy="506400"/>
              </a:xfrm>
              <a:prstGeom prst="rect">
                <a:avLst/>
              </a:prstGeom>
              <a:gradFill>
                <a:gsLst>
                  <a:gs pos="0">
                    <a:srgbClr val="003163"/>
                  </a:gs>
                  <a:gs pos="36000">
                    <a:srgbClr val="003163"/>
                  </a:gs>
                  <a:gs pos="100000">
                    <a:srgbClr val="1C354B">
                      <a:alpha val="0"/>
                    </a:srgbClr>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Arial"/>
                    <a:ea typeface="Arial"/>
                    <a:cs typeface="Arial"/>
                    <a:sym typeface="Arial"/>
                  </a:rPr>
                  <a:t>Workflows / Tutorials</a:t>
                </a:r>
                <a:endParaRPr/>
              </a:p>
            </p:txBody>
          </p:sp>
        </p:grpSp>
      </p:grpSp>
      <p:sp>
        <p:nvSpPr>
          <p:cNvPr id="2625" name="Google Shape;2625;p271"/>
          <p:cNvSpPr/>
          <p:nvPr/>
        </p:nvSpPr>
        <p:spPr>
          <a:xfrm>
            <a:off x="-2643" y="2163159"/>
            <a:ext cx="3345000" cy="595800"/>
          </a:xfrm>
          <a:prstGeom prst="rect">
            <a:avLst/>
          </a:prstGeom>
          <a:gradFill>
            <a:gsLst>
              <a:gs pos="0">
                <a:srgbClr val="003163">
                  <a:alpha val="45882"/>
                </a:srgbClr>
              </a:gs>
              <a:gs pos="55000">
                <a:srgbClr val="003163">
                  <a:alpha val="45882"/>
                </a:srgbClr>
              </a:gs>
              <a:gs pos="100000">
                <a:srgbClr val="1C354B">
                  <a:alpha val="0"/>
                </a:srgbClr>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i="1" lang="en-GB" sz="1600">
                <a:solidFill>
                  <a:srgbClr val="FFFFFF"/>
                </a:solidFill>
                <a:latin typeface="Arial"/>
                <a:ea typeface="Arial"/>
                <a:cs typeface="Arial"/>
                <a:sym typeface="Arial"/>
              </a:rPr>
              <a:t>Accessibility = Availability + Usability</a:t>
            </a:r>
            <a:endParaRPr i="1" sz="1600">
              <a:solidFill>
                <a:srgbClr val="FFFFFF"/>
              </a:solidFill>
              <a:latin typeface="Arial"/>
              <a:ea typeface="Arial"/>
              <a:cs typeface="Arial"/>
              <a:sym typeface="Arial"/>
            </a:endParaRPr>
          </a:p>
        </p:txBody>
      </p:sp>
    </p:spTree>
  </p:cSld>
  <p:clrMapOvr>
    <a:masterClrMapping/>
  </p:clrMapOvr>
  <p:transition spd="med">
    <p:fade/>
  </p:transition>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3445F"/>
        </a:solidFill>
      </p:bgPr>
    </p:bg>
    <p:spTree>
      <p:nvGrpSpPr>
        <p:cNvPr id="2629" name="Shape 2629"/>
        <p:cNvGrpSpPr/>
        <p:nvPr/>
      </p:nvGrpSpPr>
      <p:grpSpPr>
        <a:xfrm>
          <a:off x="0" y="0"/>
          <a:ext cx="0" cy="0"/>
          <a:chOff x="0" y="0"/>
          <a:chExt cx="0" cy="0"/>
        </a:xfrm>
      </p:grpSpPr>
      <p:sp>
        <p:nvSpPr>
          <p:cNvPr id="2630" name="Google Shape;2630;p272"/>
          <p:cNvSpPr txBox="1"/>
          <p:nvPr>
            <p:ph type="title"/>
          </p:nvPr>
        </p:nvSpPr>
        <p:spPr>
          <a:xfrm>
            <a:off x="914400" y="914400"/>
            <a:ext cx="10369200" cy="461700"/>
          </a:xfrm>
          <a:prstGeom prst="rect">
            <a:avLst/>
          </a:prstGeom>
          <a:noFill/>
          <a:ln>
            <a:noFill/>
          </a:ln>
        </p:spPr>
        <p:txBody>
          <a:bodyPr anchorCtr="0" anchor="b" bIns="0" lIns="0" spcFirstLastPara="1" rIns="0" wrap="square" tIns="0">
            <a:spAutoFit/>
          </a:bodyPr>
          <a:lstStyle/>
          <a:p>
            <a:pPr indent="0" lvl="0" marL="0" rtl="0" algn="l">
              <a:lnSpc>
                <a:spcPct val="100000"/>
              </a:lnSpc>
              <a:spcBef>
                <a:spcPts val="0"/>
              </a:spcBef>
              <a:spcAft>
                <a:spcPts val="0"/>
              </a:spcAft>
              <a:buClr>
                <a:schemeClr val="lt1"/>
              </a:buClr>
              <a:buSzPts val="3000"/>
              <a:buFont typeface="Arial"/>
              <a:buNone/>
            </a:pPr>
            <a:r>
              <a:rPr lang="en-GB"/>
              <a:t>Ready-to-Use EO Content</a:t>
            </a:r>
            <a:endParaRPr/>
          </a:p>
        </p:txBody>
      </p:sp>
      <p:sp>
        <p:nvSpPr>
          <p:cNvPr id="2631" name="Google Shape;2631;p272"/>
          <p:cNvSpPr txBox="1"/>
          <p:nvPr>
            <p:ph idx="1" type="body"/>
          </p:nvPr>
        </p:nvSpPr>
        <p:spPr>
          <a:xfrm>
            <a:off x="914400" y="1399032"/>
            <a:ext cx="10369200" cy="2772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40"/>
              <a:buNone/>
            </a:pPr>
            <a:r>
              <a:rPr lang="en-GB"/>
              <a:t>Enablement through accessibility</a:t>
            </a:r>
            <a:endParaRPr/>
          </a:p>
        </p:txBody>
      </p:sp>
      <p:grpSp>
        <p:nvGrpSpPr>
          <p:cNvPr id="2632" name="Google Shape;2632;p272"/>
          <p:cNvGrpSpPr/>
          <p:nvPr/>
        </p:nvGrpSpPr>
        <p:grpSpPr>
          <a:xfrm flipH="1">
            <a:off x="-24056" y="5514578"/>
            <a:ext cx="12199430" cy="1350546"/>
            <a:chOff x="-1619604" y="4772874"/>
            <a:chExt cx="12199430" cy="1858720"/>
          </a:xfrm>
        </p:grpSpPr>
        <p:pic>
          <p:nvPicPr>
            <p:cNvPr id="2633" name="Google Shape;2633;p272"/>
            <p:cNvPicPr preferRelativeResize="0"/>
            <p:nvPr/>
          </p:nvPicPr>
          <p:blipFill rotWithShape="1">
            <a:blip r:embed="rId3">
              <a:alphaModFix amt="25000"/>
            </a:blip>
            <a:srcRect b="0" l="-4134" r="0" t="-28916"/>
            <a:stretch/>
          </p:blipFill>
          <p:spPr>
            <a:xfrm>
              <a:off x="7540328" y="5091444"/>
              <a:ext cx="3039498" cy="1540150"/>
            </a:xfrm>
            <a:prstGeom prst="rect">
              <a:avLst/>
            </a:prstGeom>
            <a:noFill/>
            <a:ln>
              <a:noFill/>
            </a:ln>
          </p:spPr>
        </p:pic>
        <p:pic>
          <p:nvPicPr>
            <p:cNvPr id="2634" name="Google Shape;2634;p272"/>
            <p:cNvPicPr preferRelativeResize="0"/>
            <p:nvPr/>
          </p:nvPicPr>
          <p:blipFill rotWithShape="1">
            <a:blip r:embed="rId4">
              <a:alphaModFix amt="25000"/>
            </a:blip>
            <a:srcRect b="0" l="0" r="0" t="-20207"/>
            <a:stretch/>
          </p:blipFill>
          <p:spPr>
            <a:xfrm>
              <a:off x="-1619604" y="4772874"/>
              <a:ext cx="8849754" cy="1849829"/>
            </a:xfrm>
            <a:prstGeom prst="rect">
              <a:avLst/>
            </a:prstGeom>
            <a:noFill/>
            <a:ln>
              <a:noFill/>
            </a:ln>
          </p:spPr>
        </p:pic>
      </p:grpSp>
      <p:sp>
        <p:nvSpPr>
          <p:cNvPr id="2635" name="Google Shape;2635;p272"/>
          <p:cNvSpPr txBox="1"/>
          <p:nvPr/>
        </p:nvSpPr>
        <p:spPr>
          <a:xfrm>
            <a:off x="4468600" y="5686098"/>
            <a:ext cx="3949500" cy="485100"/>
          </a:xfrm>
          <a:prstGeom prst="rect">
            <a:avLst/>
          </a:prstGeom>
          <a:solidFill>
            <a:srgbClr val="33445F"/>
          </a:solidFill>
          <a:ln>
            <a:noFill/>
          </a:ln>
        </p:spPr>
        <p:txBody>
          <a:bodyPr anchorCtr="0" anchor="t" bIns="0" lIns="0" spcFirstLastPara="1" rIns="0" wrap="square" tIns="0">
            <a:noAutofit/>
          </a:bodyPr>
          <a:lstStyle/>
          <a:p>
            <a:pPr indent="0" lvl="0" marL="0" marR="0" rtl="0" algn="l">
              <a:spcBef>
                <a:spcPts val="0"/>
              </a:spcBef>
              <a:spcAft>
                <a:spcPts val="0"/>
              </a:spcAft>
              <a:buNone/>
            </a:pPr>
            <a:r>
              <a:rPr lang="en-GB" sz="1400">
                <a:solidFill>
                  <a:srgbClr val="FEFFC0"/>
                </a:solidFill>
                <a:latin typeface="Arial"/>
                <a:ea typeface="Arial"/>
                <a:cs typeface="Arial"/>
                <a:sym typeface="Arial"/>
              </a:rPr>
              <a:t>CEOS ARD certification can aid in Living Atlas inclusion decisions for EO data sources.  </a:t>
            </a:r>
            <a:endParaRPr/>
          </a:p>
        </p:txBody>
      </p:sp>
      <p:cxnSp>
        <p:nvCxnSpPr>
          <p:cNvPr id="2636" name="Google Shape;2636;p272"/>
          <p:cNvCxnSpPr/>
          <p:nvPr/>
        </p:nvCxnSpPr>
        <p:spPr>
          <a:xfrm>
            <a:off x="6008451" y="5051339"/>
            <a:ext cx="0" cy="525600"/>
          </a:xfrm>
          <a:prstGeom prst="straightConnector1">
            <a:avLst/>
          </a:prstGeom>
          <a:noFill/>
          <a:ln cap="flat" cmpd="sng" w="15875">
            <a:solidFill>
              <a:srgbClr val="FAFEFA">
                <a:alpha val="10590"/>
              </a:srgbClr>
            </a:solidFill>
            <a:prstDash val="solid"/>
            <a:round/>
            <a:headEnd len="sm" w="sm" type="none"/>
            <a:tailEnd len="sm" w="sm" type="none"/>
          </a:ln>
        </p:spPr>
      </p:cxnSp>
      <p:grpSp>
        <p:nvGrpSpPr>
          <p:cNvPr id="2637" name="Google Shape;2637;p272"/>
          <p:cNvGrpSpPr/>
          <p:nvPr/>
        </p:nvGrpSpPr>
        <p:grpSpPr>
          <a:xfrm>
            <a:off x="2403590" y="1418684"/>
            <a:ext cx="7384413" cy="4040391"/>
            <a:chOff x="649844" y="2005533"/>
            <a:chExt cx="7384413" cy="4040391"/>
          </a:xfrm>
        </p:grpSpPr>
        <p:grpSp>
          <p:nvGrpSpPr>
            <p:cNvPr id="2638" name="Google Shape;2638;p272"/>
            <p:cNvGrpSpPr/>
            <p:nvPr/>
          </p:nvGrpSpPr>
          <p:grpSpPr>
            <a:xfrm>
              <a:off x="649844" y="5091759"/>
              <a:ext cx="3344760" cy="954002"/>
              <a:chOff x="3497219" y="3107467"/>
              <a:chExt cx="2367301" cy="954002"/>
            </a:xfrm>
          </p:grpSpPr>
          <p:sp>
            <p:nvSpPr>
              <p:cNvPr id="2639" name="Google Shape;2639;p272"/>
              <p:cNvSpPr/>
              <p:nvPr/>
            </p:nvSpPr>
            <p:spPr>
              <a:xfrm>
                <a:off x="3497220" y="3107469"/>
                <a:ext cx="2367300" cy="954000"/>
              </a:xfrm>
              <a:prstGeom prst="rect">
                <a:avLst/>
              </a:prstGeom>
              <a:gradFill>
                <a:gsLst>
                  <a:gs pos="0">
                    <a:srgbClr val="1C354B">
                      <a:alpha val="0"/>
                    </a:srgbClr>
                  </a:gs>
                  <a:gs pos="100000">
                    <a:srgbClr val="003163"/>
                  </a:gs>
                </a:gsLst>
                <a:lin ang="1350003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rgbClr val="BFE7FF"/>
                  </a:solidFill>
                  <a:latin typeface="Arial"/>
                  <a:ea typeface="Arial"/>
                  <a:cs typeface="Arial"/>
                  <a:sym typeface="Arial"/>
                </a:endParaRPr>
              </a:p>
              <a:p>
                <a:pPr indent="0" lvl="0" marL="0" marR="0" rtl="0" algn="ctr">
                  <a:spcBef>
                    <a:spcPts val="0"/>
                  </a:spcBef>
                  <a:spcAft>
                    <a:spcPts val="0"/>
                  </a:spcAft>
                  <a:buNone/>
                </a:pPr>
                <a:r>
                  <a:t/>
                </a:r>
                <a:endParaRPr sz="1400">
                  <a:solidFill>
                    <a:srgbClr val="BFE7FF"/>
                  </a:solidFill>
                  <a:latin typeface="Arial"/>
                  <a:ea typeface="Arial"/>
                  <a:cs typeface="Arial"/>
                  <a:sym typeface="Arial"/>
                </a:endParaRPr>
              </a:p>
              <a:p>
                <a:pPr indent="0" lvl="0" marL="0" marR="0" rtl="0" algn="ctr">
                  <a:spcBef>
                    <a:spcPts val="0"/>
                  </a:spcBef>
                  <a:spcAft>
                    <a:spcPts val="0"/>
                  </a:spcAft>
                  <a:buNone/>
                </a:pPr>
                <a:r>
                  <a:rPr lang="en-GB" sz="1400">
                    <a:solidFill>
                      <a:srgbClr val="BFE7FF"/>
                    </a:solidFill>
                    <a:latin typeface="Arial"/>
                    <a:ea typeface="Arial"/>
                    <a:cs typeface="Arial"/>
                    <a:sym typeface="Arial"/>
                  </a:rPr>
                  <a:t>High Data Availability</a:t>
                </a:r>
                <a:endParaRPr/>
              </a:p>
            </p:txBody>
          </p:sp>
          <p:sp>
            <p:nvSpPr>
              <p:cNvPr id="2640" name="Google Shape;2640;p272"/>
              <p:cNvSpPr/>
              <p:nvPr/>
            </p:nvSpPr>
            <p:spPr>
              <a:xfrm>
                <a:off x="3497219" y="3107467"/>
                <a:ext cx="2367300" cy="506400"/>
              </a:xfrm>
              <a:prstGeom prst="rect">
                <a:avLst/>
              </a:prstGeom>
              <a:gradFill>
                <a:gsLst>
                  <a:gs pos="0">
                    <a:srgbClr val="003163"/>
                  </a:gs>
                  <a:gs pos="36000">
                    <a:srgbClr val="003163"/>
                  </a:gs>
                  <a:gs pos="100000">
                    <a:srgbClr val="1C354B">
                      <a:alpha val="0"/>
                    </a:srgbClr>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Arial"/>
                    <a:ea typeface="Arial"/>
                    <a:cs typeface="Arial"/>
                    <a:sym typeface="Arial"/>
                  </a:rPr>
                  <a:t>EO Data in the Cloud</a:t>
                </a:r>
                <a:endParaRPr/>
              </a:p>
            </p:txBody>
          </p:sp>
        </p:grpSp>
        <p:sp>
          <p:nvSpPr>
            <p:cNvPr id="2641" name="Google Shape;2641;p272"/>
            <p:cNvSpPr/>
            <p:nvPr/>
          </p:nvSpPr>
          <p:spPr>
            <a:xfrm>
              <a:off x="3857623" y="5091759"/>
              <a:ext cx="831900" cy="424800"/>
            </a:xfrm>
            <a:prstGeom prst="rightArrow">
              <a:avLst>
                <a:gd fmla="val 57160" name="adj1"/>
                <a:gd fmla="val 50479" name="adj2"/>
              </a:avLst>
            </a:prstGeom>
            <a:gradFill>
              <a:gsLst>
                <a:gs pos="0">
                  <a:srgbClr val="BFE7FF">
                    <a:alpha val="40000"/>
                  </a:srgbClr>
                </a:gs>
                <a:gs pos="80000">
                  <a:srgbClr val="BFE7FF">
                    <a:alpha val="0"/>
                  </a:srgbClr>
                </a:gs>
                <a:gs pos="100000">
                  <a:srgbClr val="BFE7FF">
                    <a:alpha val="0"/>
                  </a:srgbClr>
                </a:gs>
              </a:gsLst>
              <a:lin ang="10800025" scaled="0"/>
            </a:gradFill>
            <a:ln>
              <a:noFill/>
            </a:ln>
            <a:effectLst>
              <a:outerShdw blurRad="25400" rotWithShape="0" algn="ctr">
                <a:srgbClr val="32FDFC">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Arial"/>
                <a:ea typeface="Arial"/>
                <a:cs typeface="Arial"/>
                <a:sym typeface="Arial"/>
              </a:endParaRPr>
            </a:p>
          </p:txBody>
        </p:sp>
        <p:grpSp>
          <p:nvGrpSpPr>
            <p:cNvPr id="2642" name="Google Shape;2642;p272"/>
            <p:cNvGrpSpPr/>
            <p:nvPr/>
          </p:nvGrpSpPr>
          <p:grpSpPr>
            <a:xfrm>
              <a:off x="4689499" y="5038524"/>
              <a:ext cx="3344758" cy="1007400"/>
              <a:chOff x="3497220" y="3107467"/>
              <a:chExt cx="2367300" cy="1007400"/>
            </a:xfrm>
          </p:grpSpPr>
          <p:sp>
            <p:nvSpPr>
              <p:cNvPr id="2643" name="Google Shape;2643;p272"/>
              <p:cNvSpPr/>
              <p:nvPr/>
            </p:nvSpPr>
            <p:spPr>
              <a:xfrm>
                <a:off x="3497220" y="3107467"/>
                <a:ext cx="2367300" cy="1007400"/>
              </a:xfrm>
              <a:prstGeom prst="rect">
                <a:avLst/>
              </a:prstGeom>
              <a:gradFill>
                <a:gsLst>
                  <a:gs pos="0">
                    <a:srgbClr val="1C354B">
                      <a:alpha val="0"/>
                    </a:srgbClr>
                  </a:gs>
                  <a:gs pos="100000">
                    <a:srgbClr val="003163"/>
                  </a:gs>
                </a:gsLst>
                <a:lin ang="1350003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rgbClr val="BFE7FF"/>
                  </a:solidFill>
                  <a:latin typeface="Arial"/>
                  <a:ea typeface="Arial"/>
                  <a:cs typeface="Arial"/>
                  <a:sym typeface="Arial"/>
                </a:endParaRPr>
              </a:p>
              <a:p>
                <a:pPr indent="0" lvl="0" marL="0" marR="0" rtl="0" algn="ctr">
                  <a:spcBef>
                    <a:spcPts val="0"/>
                  </a:spcBef>
                  <a:spcAft>
                    <a:spcPts val="0"/>
                  </a:spcAft>
                  <a:buNone/>
                </a:pPr>
                <a:r>
                  <a:t/>
                </a:r>
                <a:endParaRPr sz="1400">
                  <a:solidFill>
                    <a:srgbClr val="BFE7FF"/>
                  </a:solidFill>
                  <a:latin typeface="Arial"/>
                  <a:ea typeface="Arial"/>
                  <a:cs typeface="Arial"/>
                  <a:sym typeface="Arial"/>
                </a:endParaRPr>
              </a:p>
              <a:p>
                <a:pPr indent="0" lvl="0" marL="0" marR="0" rtl="0" algn="ctr">
                  <a:spcBef>
                    <a:spcPts val="0"/>
                  </a:spcBef>
                  <a:spcAft>
                    <a:spcPts val="0"/>
                  </a:spcAft>
                  <a:buNone/>
                </a:pPr>
                <a:r>
                  <a:rPr lang="en-GB" sz="1400">
                    <a:solidFill>
                      <a:srgbClr val="BFE7FF"/>
                    </a:solidFill>
                    <a:latin typeface="Arial"/>
                    <a:ea typeface="Arial"/>
                    <a:cs typeface="Arial"/>
                    <a:sym typeface="Arial"/>
                  </a:rPr>
                  <a:t>High Data Accessibility</a:t>
                </a:r>
                <a:endParaRPr/>
              </a:p>
            </p:txBody>
          </p:sp>
          <p:sp>
            <p:nvSpPr>
              <p:cNvPr id="2644" name="Google Shape;2644;p272"/>
              <p:cNvSpPr/>
              <p:nvPr/>
            </p:nvSpPr>
            <p:spPr>
              <a:xfrm>
                <a:off x="3497220" y="3107467"/>
                <a:ext cx="2367300" cy="506400"/>
              </a:xfrm>
              <a:prstGeom prst="rect">
                <a:avLst/>
              </a:prstGeom>
              <a:gradFill>
                <a:gsLst>
                  <a:gs pos="0">
                    <a:srgbClr val="003163"/>
                  </a:gs>
                  <a:gs pos="36000">
                    <a:srgbClr val="003163"/>
                  </a:gs>
                  <a:gs pos="100000">
                    <a:srgbClr val="1C354B">
                      <a:alpha val="0"/>
                    </a:srgbClr>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Arial"/>
                    <a:ea typeface="Arial"/>
                    <a:cs typeface="Arial"/>
                    <a:sym typeface="Arial"/>
                  </a:rPr>
                  <a:t>Data as Services</a:t>
                </a:r>
                <a:endParaRPr/>
              </a:p>
            </p:txBody>
          </p:sp>
        </p:grpSp>
        <p:grpSp>
          <p:nvGrpSpPr>
            <p:cNvPr id="2645" name="Google Shape;2645;p272"/>
            <p:cNvGrpSpPr/>
            <p:nvPr/>
          </p:nvGrpSpPr>
          <p:grpSpPr>
            <a:xfrm>
              <a:off x="4689498" y="4031231"/>
              <a:ext cx="3344758" cy="1007400"/>
              <a:chOff x="3497220" y="3107467"/>
              <a:chExt cx="2367300" cy="1007400"/>
            </a:xfrm>
          </p:grpSpPr>
          <p:sp>
            <p:nvSpPr>
              <p:cNvPr id="2646" name="Google Shape;2646;p272"/>
              <p:cNvSpPr/>
              <p:nvPr/>
            </p:nvSpPr>
            <p:spPr>
              <a:xfrm>
                <a:off x="3497220" y="3107467"/>
                <a:ext cx="2367300" cy="1007400"/>
              </a:xfrm>
              <a:prstGeom prst="rect">
                <a:avLst/>
              </a:prstGeom>
              <a:gradFill>
                <a:gsLst>
                  <a:gs pos="0">
                    <a:srgbClr val="1C354B">
                      <a:alpha val="0"/>
                    </a:srgbClr>
                  </a:gs>
                  <a:gs pos="100000">
                    <a:srgbClr val="003163"/>
                  </a:gs>
                </a:gsLst>
                <a:lin ang="1350003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rgbClr val="BFE7FF"/>
                  </a:solidFill>
                  <a:latin typeface="Arial"/>
                  <a:ea typeface="Arial"/>
                  <a:cs typeface="Arial"/>
                  <a:sym typeface="Arial"/>
                </a:endParaRPr>
              </a:p>
              <a:p>
                <a:pPr indent="0" lvl="0" marL="0" marR="0" rtl="0" algn="ctr">
                  <a:spcBef>
                    <a:spcPts val="0"/>
                  </a:spcBef>
                  <a:spcAft>
                    <a:spcPts val="0"/>
                  </a:spcAft>
                  <a:buNone/>
                </a:pPr>
                <a:r>
                  <a:t/>
                </a:r>
                <a:endParaRPr sz="1400">
                  <a:solidFill>
                    <a:srgbClr val="BFE7FF"/>
                  </a:solidFill>
                  <a:latin typeface="Arial"/>
                  <a:ea typeface="Arial"/>
                  <a:cs typeface="Arial"/>
                  <a:sym typeface="Arial"/>
                </a:endParaRPr>
              </a:p>
              <a:p>
                <a:pPr indent="0" lvl="0" marL="0" marR="0" rtl="0" algn="ctr">
                  <a:spcBef>
                    <a:spcPts val="0"/>
                  </a:spcBef>
                  <a:spcAft>
                    <a:spcPts val="0"/>
                  </a:spcAft>
                  <a:buNone/>
                </a:pPr>
                <a:r>
                  <a:rPr lang="en-GB" sz="1400">
                    <a:solidFill>
                      <a:srgbClr val="BFE7FF"/>
                    </a:solidFill>
                    <a:latin typeface="Arial"/>
                    <a:ea typeface="Arial"/>
                    <a:cs typeface="Arial"/>
                    <a:sym typeface="Arial"/>
                  </a:rPr>
                  <a:t>Discovery of Data and Capabilities</a:t>
                </a:r>
                <a:endParaRPr/>
              </a:p>
            </p:txBody>
          </p:sp>
          <p:sp>
            <p:nvSpPr>
              <p:cNvPr id="2647" name="Google Shape;2647;p272"/>
              <p:cNvSpPr/>
              <p:nvPr/>
            </p:nvSpPr>
            <p:spPr>
              <a:xfrm>
                <a:off x="3497220" y="3107467"/>
                <a:ext cx="2367300" cy="506400"/>
              </a:xfrm>
              <a:prstGeom prst="rect">
                <a:avLst/>
              </a:prstGeom>
              <a:gradFill>
                <a:gsLst>
                  <a:gs pos="0">
                    <a:srgbClr val="003163"/>
                  </a:gs>
                  <a:gs pos="36000">
                    <a:srgbClr val="003163"/>
                  </a:gs>
                  <a:gs pos="100000">
                    <a:srgbClr val="1C354B">
                      <a:alpha val="0"/>
                    </a:srgbClr>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Arial"/>
                    <a:ea typeface="Arial"/>
                    <a:cs typeface="Arial"/>
                    <a:sym typeface="Arial"/>
                  </a:rPr>
                  <a:t>Focused Web Apps</a:t>
                </a:r>
                <a:endParaRPr/>
              </a:p>
            </p:txBody>
          </p:sp>
        </p:grpSp>
        <p:grpSp>
          <p:nvGrpSpPr>
            <p:cNvPr id="2648" name="Google Shape;2648;p272"/>
            <p:cNvGrpSpPr/>
            <p:nvPr/>
          </p:nvGrpSpPr>
          <p:grpSpPr>
            <a:xfrm>
              <a:off x="4689498" y="3012826"/>
              <a:ext cx="3344758" cy="1007400"/>
              <a:chOff x="3497220" y="3107467"/>
              <a:chExt cx="2367300" cy="1007400"/>
            </a:xfrm>
          </p:grpSpPr>
          <p:sp>
            <p:nvSpPr>
              <p:cNvPr id="2649" name="Google Shape;2649;p272"/>
              <p:cNvSpPr/>
              <p:nvPr/>
            </p:nvSpPr>
            <p:spPr>
              <a:xfrm>
                <a:off x="3497220" y="3107467"/>
                <a:ext cx="2367300" cy="1007400"/>
              </a:xfrm>
              <a:prstGeom prst="rect">
                <a:avLst/>
              </a:prstGeom>
              <a:gradFill>
                <a:gsLst>
                  <a:gs pos="0">
                    <a:srgbClr val="1C354B">
                      <a:alpha val="0"/>
                    </a:srgbClr>
                  </a:gs>
                  <a:gs pos="100000">
                    <a:srgbClr val="003163"/>
                  </a:gs>
                </a:gsLst>
                <a:lin ang="1350003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rgbClr val="BFE7FF"/>
                  </a:solidFill>
                  <a:latin typeface="Arial"/>
                  <a:ea typeface="Arial"/>
                  <a:cs typeface="Arial"/>
                  <a:sym typeface="Arial"/>
                </a:endParaRPr>
              </a:p>
              <a:p>
                <a:pPr indent="0" lvl="0" marL="0" marR="0" rtl="0" algn="ctr">
                  <a:spcBef>
                    <a:spcPts val="0"/>
                  </a:spcBef>
                  <a:spcAft>
                    <a:spcPts val="0"/>
                  </a:spcAft>
                  <a:buNone/>
                </a:pPr>
                <a:r>
                  <a:t/>
                </a:r>
                <a:endParaRPr sz="1400">
                  <a:solidFill>
                    <a:srgbClr val="BFE7FF"/>
                  </a:solidFill>
                  <a:latin typeface="Arial"/>
                  <a:ea typeface="Arial"/>
                  <a:cs typeface="Arial"/>
                  <a:sym typeface="Arial"/>
                </a:endParaRPr>
              </a:p>
              <a:p>
                <a:pPr indent="0" lvl="0" marL="0" marR="0" rtl="0" algn="ctr">
                  <a:spcBef>
                    <a:spcPts val="0"/>
                  </a:spcBef>
                  <a:spcAft>
                    <a:spcPts val="0"/>
                  </a:spcAft>
                  <a:buNone/>
                </a:pPr>
                <a:r>
                  <a:rPr lang="en-GB" sz="1400">
                    <a:solidFill>
                      <a:srgbClr val="BFE7FF"/>
                    </a:solidFill>
                    <a:latin typeface="Arial"/>
                    <a:ea typeface="Arial"/>
                    <a:cs typeface="Arial"/>
                    <a:sym typeface="Arial"/>
                  </a:rPr>
                  <a:t>Data to Insights</a:t>
                </a:r>
                <a:endParaRPr/>
              </a:p>
            </p:txBody>
          </p:sp>
          <p:sp>
            <p:nvSpPr>
              <p:cNvPr id="2650" name="Google Shape;2650;p272"/>
              <p:cNvSpPr/>
              <p:nvPr/>
            </p:nvSpPr>
            <p:spPr>
              <a:xfrm>
                <a:off x="3497220" y="3107467"/>
                <a:ext cx="2367300" cy="506400"/>
              </a:xfrm>
              <a:prstGeom prst="rect">
                <a:avLst/>
              </a:prstGeom>
              <a:gradFill>
                <a:gsLst>
                  <a:gs pos="0">
                    <a:srgbClr val="003163"/>
                  </a:gs>
                  <a:gs pos="36000">
                    <a:srgbClr val="003163"/>
                  </a:gs>
                  <a:gs pos="100000">
                    <a:srgbClr val="1C354B">
                      <a:alpha val="0"/>
                    </a:srgbClr>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Arial"/>
                    <a:ea typeface="Arial"/>
                    <a:cs typeface="Arial"/>
                    <a:sym typeface="Arial"/>
                  </a:rPr>
                  <a:t>Analysis Tools</a:t>
                </a:r>
                <a:endParaRPr/>
              </a:p>
            </p:txBody>
          </p:sp>
        </p:grpSp>
        <p:grpSp>
          <p:nvGrpSpPr>
            <p:cNvPr id="2651" name="Google Shape;2651;p272"/>
            <p:cNvGrpSpPr/>
            <p:nvPr/>
          </p:nvGrpSpPr>
          <p:grpSpPr>
            <a:xfrm>
              <a:off x="4689497" y="2005533"/>
              <a:ext cx="3344758" cy="1007400"/>
              <a:chOff x="3497220" y="3107467"/>
              <a:chExt cx="2367300" cy="1007400"/>
            </a:xfrm>
          </p:grpSpPr>
          <p:sp>
            <p:nvSpPr>
              <p:cNvPr id="2652" name="Google Shape;2652;p272"/>
              <p:cNvSpPr/>
              <p:nvPr/>
            </p:nvSpPr>
            <p:spPr>
              <a:xfrm>
                <a:off x="3497220" y="3107467"/>
                <a:ext cx="2367300" cy="1007400"/>
              </a:xfrm>
              <a:prstGeom prst="rect">
                <a:avLst/>
              </a:prstGeom>
              <a:gradFill>
                <a:gsLst>
                  <a:gs pos="0">
                    <a:srgbClr val="1C354B">
                      <a:alpha val="0"/>
                    </a:srgbClr>
                  </a:gs>
                  <a:gs pos="100000">
                    <a:srgbClr val="003163"/>
                  </a:gs>
                </a:gsLst>
                <a:lin ang="1350003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rgbClr val="BFE7FF"/>
                  </a:solidFill>
                  <a:latin typeface="Arial"/>
                  <a:ea typeface="Arial"/>
                  <a:cs typeface="Arial"/>
                  <a:sym typeface="Arial"/>
                </a:endParaRPr>
              </a:p>
              <a:p>
                <a:pPr indent="0" lvl="0" marL="0" marR="0" rtl="0" algn="ctr">
                  <a:spcBef>
                    <a:spcPts val="0"/>
                  </a:spcBef>
                  <a:spcAft>
                    <a:spcPts val="0"/>
                  </a:spcAft>
                  <a:buNone/>
                </a:pPr>
                <a:r>
                  <a:t/>
                </a:r>
                <a:endParaRPr sz="1400">
                  <a:solidFill>
                    <a:srgbClr val="BFE7FF"/>
                  </a:solidFill>
                  <a:latin typeface="Arial"/>
                  <a:ea typeface="Arial"/>
                  <a:cs typeface="Arial"/>
                  <a:sym typeface="Arial"/>
                </a:endParaRPr>
              </a:p>
              <a:p>
                <a:pPr indent="0" lvl="0" marL="0" marR="0" rtl="0" algn="ctr">
                  <a:spcBef>
                    <a:spcPts val="0"/>
                  </a:spcBef>
                  <a:spcAft>
                    <a:spcPts val="0"/>
                  </a:spcAft>
                  <a:buNone/>
                </a:pPr>
                <a:r>
                  <a:rPr lang="en-GB" sz="1400">
                    <a:solidFill>
                      <a:srgbClr val="BFE7FF"/>
                    </a:solidFill>
                    <a:latin typeface="Arial"/>
                    <a:ea typeface="Arial"/>
                    <a:cs typeface="Arial"/>
                    <a:sym typeface="Arial"/>
                  </a:rPr>
                  <a:t>Practical Applications</a:t>
                </a:r>
                <a:endParaRPr/>
              </a:p>
            </p:txBody>
          </p:sp>
          <p:sp>
            <p:nvSpPr>
              <p:cNvPr id="2653" name="Google Shape;2653;p272"/>
              <p:cNvSpPr/>
              <p:nvPr/>
            </p:nvSpPr>
            <p:spPr>
              <a:xfrm>
                <a:off x="3497220" y="3107467"/>
                <a:ext cx="2367300" cy="506400"/>
              </a:xfrm>
              <a:prstGeom prst="rect">
                <a:avLst/>
              </a:prstGeom>
              <a:gradFill>
                <a:gsLst>
                  <a:gs pos="0">
                    <a:srgbClr val="003163"/>
                  </a:gs>
                  <a:gs pos="36000">
                    <a:srgbClr val="003163"/>
                  </a:gs>
                  <a:gs pos="100000">
                    <a:srgbClr val="1C354B">
                      <a:alpha val="0"/>
                    </a:srgbClr>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Arial"/>
                    <a:ea typeface="Arial"/>
                    <a:cs typeface="Arial"/>
                    <a:sym typeface="Arial"/>
                  </a:rPr>
                  <a:t>Workflows / Tutorials</a:t>
                </a:r>
                <a:endParaRPr/>
              </a:p>
            </p:txBody>
          </p:sp>
        </p:grpSp>
      </p:grpSp>
      <p:sp>
        <p:nvSpPr>
          <p:cNvPr id="2654" name="Google Shape;2654;p272"/>
          <p:cNvSpPr/>
          <p:nvPr/>
        </p:nvSpPr>
        <p:spPr>
          <a:xfrm>
            <a:off x="-2643" y="2163159"/>
            <a:ext cx="3345000" cy="595800"/>
          </a:xfrm>
          <a:prstGeom prst="rect">
            <a:avLst/>
          </a:prstGeom>
          <a:gradFill>
            <a:gsLst>
              <a:gs pos="0">
                <a:srgbClr val="003163">
                  <a:alpha val="45882"/>
                </a:srgbClr>
              </a:gs>
              <a:gs pos="55000">
                <a:srgbClr val="003163">
                  <a:alpha val="45882"/>
                </a:srgbClr>
              </a:gs>
              <a:gs pos="100000">
                <a:srgbClr val="1C354B">
                  <a:alpha val="0"/>
                </a:srgbClr>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i="1" lang="en-GB" sz="1600">
                <a:solidFill>
                  <a:srgbClr val="FFFFFF"/>
                </a:solidFill>
                <a:latin typeface="Arial"/>
                <a:ea typeface="Arial"/>
                <a:cs typeface="Arial"/>
                <a:sym typeface="Arial"/>
              </a:rPr>
              <a:t>Accessibility = Availability + Usability</a:t>
            </a:r>
            <a:endParaRPr i="1" sz="1600">
              <a:solidFill>
                <a:srgbClr val="FFFFFF"/>
              </a:solidFill>
              <a:latin typeface="Arial"/>
              <a:ea typeface="Arial"/>
              <a:cs typeface="Arial"/>
              <a:sym typeface="Arial"/>
            </a:endParaRPr>
          </a:p>
        </p:txBody>
      </p:sp>
    </p:spTree>
  </p:cSld>
  <p:clrMapOvr>
    <a:masterClrMapping/>
  </p:clrMapOvr>
  <p:transition spd="med">
    <p:fade/>
  </p:transition>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3445F"/>
        </a:solidFill>
      </p:bgPr>
    </p:bg>
    <p:spTree>
      <p:nvGrpSpPr>
        <p:cNvPr id="2658" name="Shape 2658"/>
        <p:cNvGrpSpPr/>
        <p:nvPr/>
      </p:nvGrpSpPr>
      <p:grpSpPr>
        <a:xfrm>
          <a:off x="0" y="0"/>
          <a:ext cx="0" cy="0"/>
          <a:chOff x="0" y="0"/>
          <a:chExt cx="0" cy="0"/>
        </a:xfrm>
      </p:grpSpPr>
      <p:sp>
        <p:nvSpPr>
          <p:cNvPr id="2659" name="Google Shape;2659;p273"/>
          <p:cNvSpPr txBox="1"/>
          <p:nvPr>
            <p:ph type="title"/>
          </p:nvPr>
        </p:nvSpPr>
        <p:spPr>
          <a:xfrm>
            <a:off x="914400" y="914400"/>
            <a:ext cx="10369200" cy="461700"/>
          </a:xfrm>
          <a:prstGeom prst="rect">
            <a:avLst/>
          </a:prstGeom>
          <a:noFill/>
          <a:ln>
            <a:noFill/>
          </a:ln>
        </p:spPr>
        <p:txBody>
          <a:bodyPr anchorCtr="0" anchor="b" bIns="0" lIns="0" spcFirstLastPara="1" rIns="0" wrap="square" tIns="0">
            <a:spAutoFit/>
          </a:bodyPr>
          <a:lstStyle/>
          <a:p>
            <a:pPr indent="0" lvl="0" marL="0" rtl="0" algn="l">
              <a:lnSpc>
                <a:spcPct val="100000"/>
              </a:lnSpc>
              <a:spcBef>
                <a:spcPts val="0"/>
              </a:spcBef>
              <a:spcAft>
                <a:spcPts val="0"/>
              </a:spcAft>
              <a:buClr>
                <a:schemeClr val="lt1"/>
              </a:buClr>
              <a:buSzPts val="3000"/>
              <a:buFont typeface="Arial"/>
              <a:buNone/>
            </a:pPr>
            <a:r>
              <a:rPr lang="en-GB"/>
              <a:t>EO Data as Services</a:t>
            </a:r>
            <a:endParaRPr/>
          </a:p>
        </p:txBody>
      </p:sp>
      <p:sp>
        <p:nvSpPr>
          <p:cNvPr id="2660" name="Google Shape;2660;p273"/>
          <p:cNvSpPr txBox="1"/>
          <p:nvPr>
            <p:ph idx="1" type="body"/>
          </p:nvPr>
        </p:nvSpPr>
        <p:spPr>
          <a:xfrm>
            <a:off x="914400" y="1399032"/>
            <a:ext cx="10369200" cy="2772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40"/>
              <a:buNone/>
            </a:pPr>
            <a:r>
              <a:rPr lang="en-GB"/>
              <a:t>Analysis-Optimized Imagery Layers</a:t>
            </a:r>
            <a:endParaRPr/>
          </a:p>
        </p:txBody>
      </p:sp>
      <p:sp>
        <p:nvSpPr>
          <p:cNvPr id="2661" name="Google Shape;2661;p273"/>
          <p:cNvSpPr txBox="1"/>
          <p:nvPr>
            <p:ph idx="2" type="body"/>
          </p:nvPr>
        </p:nvSpPr>
        <p:spPr>
          <a:xfrm>
            <a:off x="914400" y="2057400"/>
            <a:ext cx="10369200" cy="3427500"/>
          </a:xfrm>
          <a:prstGeom prst="rect">
            <a:avLst/>
          </a:prstGeom>
          <a:noFill/>
          <a:ln>
            <a:noFill/>
          </a:ln>
        </p:spPr>
        <p:txBody>
          <a:bodyPr anchorCtr="0" anchor="t" bIns="0" lIns="0" spcFirstLastPara="1" rIns="0" wrap="square" tIns="0">
            <a:noAutofit/>
          </a:bodyPr>
          <a:lstStyle/>
          <a:p>
            <a:pPr indent="-114300" lvl="0" marL="114300" rtl="0" algn="l">
              <a:lnSpc>
                <a:spcPct val="100000"/>
              </a:lnSpc>
              <a:spcBef>
                <a:spcPts val="0"/>
              </a:spcBef>
              <a:spcAft>
                <a:spcPts val="0"/>
              </a:spcAft>
              <a:buSzPts val="1600"/>
              <a:buChar char="•"/>
            </a:pPr>
            <a:r>
              <a:rPr lang="en-GB"/>
              <a:t>Raster </a:t>
            </a:r>
            <a:r>
              <a:rPr lang="en-GB">
                <a:solidFill>
                  <a:srgbClr val="FEFFC0"/>
                </a:solidFill>
              </a:rPr>
              <a:t>data</a:t>
            </a:r>
            <a:r>
              <a:rPr lang="en-GB"/>
              <a:t> as </a:t>
            </a:r>
            <a:r>
              <a:rPr lang="en-GB">
                <a:solidFill>
                  <a:srgbClr val="FEFFC0"/>
                </a:solidFill>
              </a:rPr>
              <a:t>imagery layers</a:t>
            </a:r>
            <a:r>
              <a:rPr lang="en-GB"/>
              <a:t> for </a:t>
            </a:r>
            <a:r>
              <a:rPr lang="en-GB">
                <a:solidFill>
                  <a:srgbClr val="FEFFC0"/>
                </a:solidFill>
              </a:rPr>
              <a:t>analysis </a:t>
            </a:r>
            <a:r>
              <a:rPr lang="en-GB"/>
              <a:t>in ArcGIS Online</a:t>
            </a:r>
            <a:endParaRPr>
              <a:solidFill>
                <a:srgbClr val="FEFFC0"/>
              </a:solidFill>
            </a:endParaRPr>
          </a:p>
          <a:p>
            <a:pPr indent="-114300" lvl="0" marL="114300" rtl="0" algn="l">
              <a:lnSpc>
                <a:spcPct val="100000"/>
              </a:lnSpc>
              <a:spcBef>
                <a:spcPts val="900"/>
              </a:spcBef>
              <a:spcAft>
                <a:spcPts val="0"/>
              </a:spcAft>
              <a:buSzPts val="1600"/>
              <a:buChar char="•"/>
            </a:pPr>
            <a:r>
              <a:rPr lang="en-GB"/>
              <a:t>ArcGIS Online </a:t>
            </a:r>
            <a:r>
              <a:rPr lang="en-GB">
                <a:solidFill>
                  <a:srgbClr val="FEFFC0"/>
                </a:solidFill>
              </a:rPr>
              <a:t>automatically provisions</a:t>
            </a:r>
            <a:r>
              <a:rPr lang="en-GB"/>
              <a:t> compute resources</a:t>
            </a:r>
            <a:endParaRPr/>
          </a:p>
          <a:p>
            <a:pPr indent="-120650" lvl="1" marL="404813" rtl="0" algn="l">
              <a:lnSpc>
                <a:spcPct val="100000"/>
              </a:lnSpc>
              <a:spcBef>
                <a:spcPts val="600"/>
              </a:spcBef>
              <a:spcAft>
                <a:spcPts val="0"/>
              </a:spcAft>
              <a:buSzPts val="1440"/>
              <a:buChar char="-"/>
            </a:pPr>
            <a:r>
              <a:rPr lang="en-GB">
                <a:solidFill>
                  <a:schemeClr val="lt1"/>
                </a:solidFill>
              </a:rPr>
              <a:t>Consumes credits (compute and storage of results)</a:t>
            </a:r>
            <a:endParaRPr/>
          </a:p>
          <a:p>
            <a:pPr indent="-114300" lvl="0" marL="114300" rtl="0" algn="l">
              <a:lnSpc>
                <a:spcPct val="100000"/>
              </a:lnSpc>
              <a:spcBef>
                <a:spcPts val="900"/>
              </a:spcBef>
              <a:spcAft>
                <a:spcPts val="0"/>
              </a:spcAft>
              <a:buSzPts val="1600"/>
              <a:buChar char="•"/>
            </a:pPr>
            <a:r>
              <a:rPr lang="en-GB"/>
              <a:t>Most imagery layers in Living Atlas are enabled for analysis</a:t>
            </a:r>
            <a:endParaRPr/>
          </a:p>
          <a:p>
            <a:pPr indent="-120650" lvl="1" marL="404813" rtl="0" algn="l">
              <a:lnSpc>
                <a:spcPct val="100000"/>
              </a:lnSpc>
              <a:spcBef>
                <a:spcPts val="600"/>
              </a:spcBef>
              <a:spcAft>
                <a:spcPts val="0"/>
              </a:spcAft>
              <a:buSzPts val="1440"/>
              <a:buChar char="-"/>
            </a:pPr>
            <a:r>
              <a:rPr lang="en-GB">
                <a:solidFill>
                  <a:srgbClr val="FEFFC0"/>
                </a:solidFill>
              </a:rPr>
              <a:t>Analysis-optimized</a:t>
            </a:r>
            <a:r>
              <a:rPr lang="en-GB">
                <a:solidFill>
                  <a:schemeClr val="lt1"/>
                </a:solidFill>
              </a:rPr>
              <a:t> imagery layers do not have limitations</a:t>
            </a:r>
            <a:endParaRPr/>
          </a:p>
          <a:p>
            <a:pPr indent="-12700" lvl="0" marL="114300" rtl="0" algn="l">
              <a:lnSpc>
                <a:spcPct val="100000"/>
              </a:lnSpc>
              <a:spcBef>
                <a:spcPts val="900"/>
              </a:spcBef>
              <a:spcAft>
                <a:spcPts val="0"/>
              </a:spcAft>
              <a:buSzPts val="1600"/>
              <a:buNone/>
            </a:pPr>
            <a:r>
              <a:t/>
            </a:r>
            <a:endParaRPr/>
          </a:p>
        </p:txBody>
      </p:sp>
      <p:grpSp>
        <p:nvGrpSpPr>
          <p:cNvPr id="2662" name="Google Shape;2662;p273"/>
          <p:cNvGrpSpPr/>
          <p:nvPr/>
        </p:nvGrpSpPr>
        <p:grpSpPr>
          <a:xfrm flipH="1">
            <a:off x="-24056" y="5514578"/>
            <a:ext cx="12199430" cy="1350546"/>
            <a:chOff x="-1619604" y="4772874"/>
            <a:chExt cx="12199430" cy="1858720"/>
          </a:xfrm>
        </p:grpSpPr>
        <p:pic>
          <p:nvPicPr>
            <p:cNvPr id="2663" name="Google Shape;2663;p273"/>
            <p:cNvPicPr preferRelativeResize="0"/>
            <p:nvPr/>
          </p:nvPicPr>
          <p:blipFill rotWithShape="1">
            <a:blip r:embed="rId3">
              <a:alphaModFix amt="38000"/>
            </a:blip>
            <a:srcRect b="0" l="-4134" r="0" t="-28916"/>
            <a:stretch/>
          </p:blipFill>
          <p:spPr>
            <a:xfrm>
              <a:off x="7540328" y="5091444"/>
              <a:ext cx="3039498" cy="1540150"/>
            </a:xfrm>
            <a:prstGeom prst="rect">
              <a:avLst/>
            </a:prstGeom>
            <a:noFill/>
            <a:ln>
              <a:noFill/>
            </a:ln>
          </p:spPr>
        </p:pic>
        <p:pic>
          <p:nvPicPr>
            <p:cNvPr id="2664" name="Google Shape;2664;p273"/>
            <p:cNvPicPr preferRelativeResize="0"/>
            <p:nvPr/>
          </p:nvPicPr>
          <p:blipFill rotWithShape="1">
            <a:blip r:embed="rId4">
              <a:alphaModFix amt="38000"/>
            </a:blip>
            <a:srcRect b="0" l="0" r="0" t="-20207"/>
            <a:stretch/>
          </p:blipFill>
          <p:spPr>
            <a:xfrm>
              <a:off x="-1619604" y="4772874"/>
              <a:ext cx="8849754" cy="1849829"/>
            </a:xfrm>
            <a:prstGeom prst="rect">
              <a:avLst/>
            </a:prstGeom>
            <a:noFill/>
            <a:ln>
              <a:noFill/>
            </a:ln>
          </p:spPr>
        </p:pic>
      </p:grpSp>
      <p:grpSp>
        <p:nvGrpSpPr>
          <p:cNvPr id="2665" name="Google Shape;2665;p273"/>
          <p:cNvGrpSpPr/>
          <p:nvPr/>
        </p:nvGrpSpPr>
        <p:grpSpPr>
          <a:xfrm>
            <a:off x="1872341" y="4151468"/>
            <a:ext cx="7576707" cy="1698010"/>
            <a:chOff x="3068993" y="2405964"/>
            <a:chExt cx="14015366" cy="3140973"/>
          </a:xfrm>
        </p:grpSpPr>
        <p:sp>
          <p:nvSpPr>
            <p:cNvPr id="2666" name="Google Shape;2666;p273"/>
            <p:cNvSpPr/>
            <p:nvPr/>
          </p:nvSpPr>
          <p:spPr>
            <a:xfrm>
              <a:off x="12805461" y="2470828"/>
              <a:ext cx="2330100" cy="2026200"/>
            </a:xfrm>
            <a:prstGeom prst="hexagon">
              <a:avLst>
                <a:gd fmla="val 25000" name="adj"/>
                <a:gd fmla="val 115470" name="vf"/>
              </a:avLst>
            </a:prstGeom>
            <a:blipFill rotWithShape="1">
              <a:blip r:embed="rId5">
                <a:alphaModFix/>
              </a:blip>
              <a:stretch>
                <a:fillRect b="0" l="0" r="0" t="0"/>
              </a:stretch>
            </a:blipFill>
            <a:ln cap="flat" cmpd="sng" w="25400">
              <a:solidFill>
                <a:schemeClr val="dk1"/>
              </a:solidFill>
              <a:prstDash val="solid"/>
              <a:round/>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667" name="Google Shape;2667;p273"/>
            <p:cNvSpPr/>
            <p:nvPr/>
          </p:nvSpPr>
          <p:spPr>
            <a:xfrm>
              <a:off x="10855511" y="3520736"/>
              <a:ext cx="2330100" cy="2026200"/>
            </a:xfrm>
            <a:prstGeom prst="hexagon">
              <a:avLst>
                <a:gd fmla="val 25000" name="adj"/>
                <a:gd fmla="val 115470" name="vf"/>
              </a:avLst>
            </a:prstGeom>
            <a:blipFill rotWithShape="1">
              <a:blip r:embed="rId6">
                <a:alphaModFix/>
              </a:blip>
              <a:stretch>
                <a:fillRect b="0" l="0" r="0" t="0"/>
              </a:stretch>
            </a:blipFill>
            <a:ln cap="flat" cmpd="sng" w="25400">
              <a:solidFill>
                <a:schemeClr val="dk1"/>
              </a:solidFill>
              <a:prstDash val="solid"/>
              <a:round/>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668" name="Google Shape;2668;p273"/>
            <p:cNvSpPr/>
            <p:nvPr/>
          </p:nvSpPr>
          <p:spPr>
            <a:xfrm>
              <a:off x="8907635" y="2419468"/>
              <a:ext cx="2330100" cy="2026200"/>
            </a:xfrm>
            <a:prstGeom prst="hexagon">
              <a:avLst>
                <a:gd fmla="val 25000" name="adj"/>
                <a:gd fmla="val 115470" name="vf"/>
              </a:avLst>
            </a:prstGeom>
            <a:blipFill rotWithShape="1">
              <a:blip r:embed="rId7">
                <a:alphaModFix/>
              </a:blip>
              <a:stretch>
                <a:fillRect b="0" l="0" r="0" t="0"/>
              </a:stretch>
            </a:blipFill>
            <a:ln cap="flat" cmpd="sng" w="25400">
              <a:solidFill>
                <a:schemeClr val="dk1"/>
              </a:solidFill>
              <a:prstDash val="solid"/>
              <a:round/>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669" name="Google Shape;2669;p273"/>
            <p:cNvSpPr/>
            <p:nvPr/>
          </p:nvSpPr>
          <p:spPr>
            <a:xfrm>
              <a:off x="14754259" y="3520737"/>
              <a:ext cx="2330100" cy="2026200"/>
            </a:xfrm>
            <a:prstGeom prst="hexagon">
              <a:avLst>
                <a:gd fmla="val 25000" name="adj"/>
                <a:gd fmla="val 115470" name="vf"/>
              </a:avLst>
            </a:prstGeom>
            <a:blipFill rotWithShape="1">
              <a:blip r:embed="rId8">
                <a:alphaModFix/>
              </a:blip>
              <a:stretch>
                <a:fillRect b="0" l="0" r="0" t="0"/>
              </a:stretch>
            </a:blipFill>
            <a:ln cap="flat" cmpd="sng" w="25400">
              <a:solidFill>
                <a:schemeClr val="dk1"/>
              </a:solidFill>
              <a:prstDash val="solid"/>
              <a:round/>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670" name="Google Shape;2670;p273"/>
            <p:cNvSpPr/>
            <p:nvPr/>
          </p:nvSpPr>
          <p:spPr>
            <a:xfrm>
              <a:off x="5029245" y="2405964"/>
              <a:ext cx="2330100" cy="2026200"/>
            </a:xfrm>
            <a:prstGeom prst="hexagon">
              <a:avLst>
                <a:gd fmla="val 25000" name="adj"/>
                <a:gd fmla="val 115470" name="vf"/>
              </a:avLst>
            </a:prstGeom>
            <a:blipFill rotWithShape="1">
              <a:blip r:embed="rId9">
                <a:alphaModFix/>
              </a:blip>
              <a:stretch>
                <a:fillRect b="0" l="0" r="0" t="0"/>
              </a:stretch>
            </a:blipFill>
            <a:ln cap="flat" cmpd="sng" w="25400">
              <a:solidFill>
                <a:schemeClr val="dk1"/>
              </a:solidFill>
              <a:prstDash val="solid"/>
              <a:round/>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671" name="Google Shape;2671;p273"/>
            <p:cNvSpPr/>
            <p:nvPr/>
          </p:nvSpPr>
          <p:spPr>
            <a:xfrm>
              <a:off x="3068993" y="3506306"/>
              <a:ext cx="2330100" cy="2026200"/>
            </a:xfrm>
            <a:prstGeom prst="hexagon">
              <a:avLst>
                <a:gd fmla="val 25000" name="adj"/>
                <a:gd fmla="val 115470" name="vf"/>
              </a:avLst>
            </a:prstGeom>
            <a:blipFill rotWithShape="1">
              <a:blip r:embed="rId10">
                <a:alphaModFix/>
              </a:blip>
              <a:stretch>
                <a:fillRect b="-6000" l="0" r="-12000" t="-5001"/>
              </a:stretch>
            </a:blipFill>
            <a:ln cap="flat" cmpd="sng" w="25400">
              <a:solidFill>
                <a:schemeClr val="dk1"/>
              </a:solidFill>
              <a:prstDash val="solid"/>
              <a:round/>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672" name="Google Shape;2672;p273"/>
            <p:cNvSpPr/>
            <p:nvPr/>
          </p:nvSpPr>
          <p:spPr>
            <a:xfrm flipH="1">
              <a:off x="6947249" y="3520737"/>
              <a:ext cx="2330100" cy="2026200"/>
            </a:xfrm>
            <a:prstGeom prst="hexagon">
              <a:avLst>
                <a:gd fmla="val 25000" name="adj"/>
                <a:gd fmla="val 115470" name="vf"/>
              </a:avLst>
            </a:prstGeom>
            <a:blipFill rotWithShape="1">
              <a:blip r:embed="rId11">
                <a:alphaModFix/>
              </a:blip>
              <a:stretch>
                <a:fillRect b="-6000" l="0" r="-12000" t="-5001"/>
              </a:stretch>
            </a:blipFill>
            <a:ln cap="flat" cmpd="sng" w="25400">
              <a:solidFill>
                <a:schemeClr val="dk1"/>
              </a:solidFill>
              <a:prstDash val="solid"/>
              <a:round/>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grpSp>
      <p:sp>
        <p:nvSpPr>
          <p:cNvPr id="2673" name="Google Shape;2673;p273"/>
          <p:cNvSpPr txBox="1"/>
          <p:nvPr/>
        </p:nvSpPr>
        <p:spPr>
          <a:xfrm>
            <a:off x="9721641" y="4198425"/>
            <a:ext cx="2205600" cy="2031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GB" sz="1800">
                <a:solidFill>
                  <a:srgbClr val="C0E8FF"/>
                </a:solidFill>
                <a:latin typeface="Arial"/>
                <a:ea typeface="Arial"/>
                <a:cs typeface="Arial"/>
                <a:sym typeface="Arial"/>
              </a:rPr>
              <a:t>Raster Data Types:</a:t>
            </a:r>
            <a:endParaRPr/>
          </a:p>
          <a:p>
            <a:pPr indent="0" lvl="0" marL="0" marR="0" rtl="0" algn="l">
              <a:spcBef>
                <a:spcPts val="0"/>
              </a:spcBef>
              <a:spcAft>
                <a:spcPts val="0"/>
              </a:spcAft>
              <a:buNone/>
            </a:pPr>
            <a:r>
              <a:rPr lang="en-GB" sz="1600">
                <a:solidFill>
                  <a:srgbClr val="C0E8FF"/>
                </a:solidFill>
                <a:latin typeface="Arial"/>
                <a:ea typeface="Arial"/>
                <a:cs typeface="Arial"/>
                <a:sym typeface="Arial"/>
              </a:rPr>
              <a:t>Multispectral</a:t>
            </a:r>
            <a:endParaRPr/>
          </a:p>
          <a:p>
            <a:pPr indent="0" lvl="0" marL="0" marR="0" rtl="0" algn="l">
              <a:spcBef>
                <a:spcPts val="0"/>
              </a:spcBef>
              <a:spcAft>
                <a:spcPts val="0"/>
              </a:spcAft>
              <a:buNone/>
            </a:pPr>
            <a:r>
              <a:rPr lang="en-GB" sz="1600">
                <a:solidFill>
                  <a:srgbClr val="C0E8FF"/>
                </a:solidFill>
                <a:latin typeface="Arial"/>
                <a:ea typeface="Arial"/>
                <a:cs typeface="Arial"/>
                <a:sym typeface="Arial"/>
              </a:rPr>
              <a:t>SAR</a:t>
            </a:r>
            <a:endParaRPr/>
          </a:p>
          <a:p>
            <a:pPr indent="0" lvl="0" marL="0" marR="0" rtl="0" algn="l">
              <a:spcBef>
                <a:spcPts val="0"/>
              </a:spcBef>
              <a:spcAft>
                <a:spcPts val="0"/>
              </a:spcAft>
              <a:buNone/>
            </a:pPr>
            <a:r>
              <a:rPr lang="en-GB" sz="1600">
                <a:solidFill>
                  <a:srgbClr val="C0E8FF"/>
                </a:solidFill>
                <a:latin typeface="Arial"/>
                <a:ea typeface="Arial"/>
                <a:cs typeface="Arial"/>
                <a:sym typeface="Arial"/>
              </a:rPr>
              <a:t>Elevation</a:t>
            </a:r>
            <a:endParaRPr/>
          </a:p>
          <a:p>
            <a:pPr indent="0" lvl="0" marL="0" marR="0" rtl="0" algn="l">
              <a:spcBef>
                <a:spcPts val="0"/>
              </a:spcBef>
              <a:spcAft>
                <a:spcPts val="0"/>
              </a:spcAft>
              <a:buNone/>
            </a:pPr>
            <a:r>
              <a:rPr lang="en-GB" sz="1600">
                <a:solidFill>
                  <a:srgbClr val="C0E8FF"/>
                </a:solidFill>
                <a:latin typeface="Arial"/>
                <a:ea typeface="Arial"/>
                <a:cs typeface="Arial"/>
                <a:sym typeface="Arial"/>
              </a:rPr>
              <a:t>Thematic</a:t>
            </a:r>
            <a:endParaRPr/>
          </a:p>
          <a:p>
            <a:pPr indent="0" lvl="0" marL="0" marR="0" rtl="0" algn="l">
              <a:spcBef>
                <a:spcPts val="0"/>
              </a:spcBef>
              <a:spcAft>
                <a:spcPts val="0"/>
              </a:spcAft>
              <a:buNone/>
            </a:pPr>
            <a:r>
              <a:rPr lang="en-GB" sz="1600">
                <a:solidFill>
                  <a:srgbClr val="C0E8FF"/>
                </a:solidFill>
                <a:latin typeface="Arial"/>
                <a:ea typeface="Arial"/>
                <a:cs typeface="Arial"/>
                <a:sym typeface="Arial"/>
              </a:rPr>
              <a:t>Climate</a:t>
            </a:r>
            <a:endParaRPr/>
          </a:p>
          <a:p>
            <a:pPr indent="0" lvl="0" marL="0" marR="0" rtl="0" algn="l">
              <a:spcBef>
                <a:spcPts val="0"/>
              </a:spcBef>
              <a:spcAft>
                <a:spcPts val="0"/>
              </a:spcAft>
              <a:buNone/>
            </a:pPr>
            <a:r>
              <a:rPr lang="en-GB" sz="1600">
                <a:solidFill>
                  <a:srgbClr val="C0E8FF"/>
                </a:solidFill>
                <a:latin typeface="Arial"/>
                <a:ea typeface="Arial"/>
                <a:cs typeface="Arial"/>
                <a:sym typeface="Arial"/>
              </a:rPr>
              <a:t>More…</a:t>
            </a:r>
            <a:endParaRPr/>
          </a:p>
        </p:txBody>
      </p:sp>
    </p:spTree>
  </p:cSld>
  <p:clrMapOvr>
    <a:masterClrMapping/>
  </p:clrMapOvr>
  <p:transition spd="med">
    <p:fade/>
  </p:transition>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3445F"/>
        </a:solidFill>
      </p:bgPr>
    </p:bg>
    <p:spTree>
      <p:nvGrpSpPr>
        <p:cNvPr id="2677" name="Shape 2677"/>
        <p:cNvGrpSpPr/>
        <p:nvPr/>
      </p:nvGrpSpPr>
      <p:grpSpPr>
        <a:xfrm>
          <a:off x="0" y="0"/>
          <a:ext cx="0" cy="0"/>
          <a:chOff x="0" y="0"/>
          <a:chExt cx="0" cy="0"/>
        </a:xfrm>
      </p:grpSpPr>
      <p:sp>
        <p:nvSpPr>
          <p:cNvPr id="2678" name="Google Shape;2678;p274"/>
          <p:cNvSpPr txBox="1"/>
          <p:nvPr>
            <p:ph type="title"/>
          </p:nvPr>
        </p:nvSpPr>
        <p:spPr>
          <a:xfrm>
            <a:off x="914400" y="914400"/>
            <a:ext cx="10369200" cy="461700"/>
          </a:xfrm>
          <a:prstGeom prst="rect">
            <a:avLst/>
          </a:prstGeom>
          <a:noFill/>
          <a:ln>
            <a:noFill/>
          </a:ln>
        </p:spPr>
        <p:txBody>
          <a:bodyPr anchorCtr="0" anchor="b" bIns="0" lIns="0" spcFirstLastPara="1" rIns="0" wrap="square" tIns="0">
            <a:spAutoFit/>
          </a:bodyPr>
          <a:lstStyle/>
          <a:p>
            <a:pPr indent="0" lvl="0" marL="0" rtl="0" algn="l">
              <a:lnSpc>
                <a:spcPct val="100000"/>
              </a:lnSpc>
              <a:spcBef>
                <a:spcPts val="0"/>
              </a:spcBef>
              <a:spcAft>
                <a:spcPts val="0"/>
              </a:spcAft>
              <a:buClr>
                <a:schemeClr val="lt1"/>
              </a:buClr>
              <a:buSzPts val="3000"/>
              <a:buFont typeface="Arial"/>
              <a:buNone/>
            </a:pPr>
            <a:r>
              <a:rPr lang="en-GB"/>
              <a:t>EO Data as Services</a:t>
            </a:r>
            <a:endParaRPr/>
          </a:p>
        </p:txBody>
      </p:sp>
      <p:sp>
        <p:nvSpPr>
          <p:cNvPr id="2679" name="Google Shape;2679;p274"/>
          <p:cNvSpPr txBox="1"/>
          <p:nvPr>
            <p:ph idx="1" type="body"/>
          </p:nvPr>
        </p:nvSpPr>
        <p:spPr>
          <a:xfrm>
            <a:off x="914400" y="1399032"/>
            <a:ext cx="10369200" cy="2772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40"/>
              <a:buNone/>
            </a:pPr>
            <a:r>
              <a:rPr lang="en-GB"/>
              <a:t>Analysis-Optimized Imagery Layers</a:t>
            </a:r>
            <a:endParaRPr/>
          </a:p>
        </p:txBody>
      </p:sp>
      <p:sp>
        <p:nvSpPr>
          <p:cNvPr id="2680" name="Google Shape;2680;p274"/>
          <p:cNvSpPr txBox="1"/>
          <p:nvPr>
            <p:ph idx="2" type="body"/>
          </p:nvPr>
        </p:nvSpPr>
        <p:spPr>
          <a:xfrm>
            <a:off x="914400" y="2057400"/>
            <a:ext cx="10369200" cy="3427500"/>
          </a:xfrm>
          <a:prstGeom prst="rect">
            <a:avLst/>
          </a:prstGeom>
          <a:noFill/>
          <a:ln>
            <a:noFill/>
          </a:ln>
        </p:spPr>
        <p:txBody>
          <a:bodyPr anchorCtr="0" anchor="t" bIns="0" lIns="0" spcFirstLastPara="1" rIns="0" wrap="square" tIns="0">
            <a:noAutofit/>
          </a:bodyPr>
          <a:lstStyle/>
          <a:p>
            <a:pPr indent="-114300" lvl="0" marL="114300" rtl="0" algn="l">
              <a:lnSpc>
                <a:spcPct val="100000"/>
              </a:lnSpc>
              <a:spcBef>
                <a:spcPts val="0"/>
              </a:spcBef>
              <a:spcAft>
                <a:spcPts val="0"/>
              </a:spcAft>
              <a:buSzPts val="1600"/>
              <a:buChar char="•"/>
            </a:pPr>
            <a:r>
              <a:rPr lang="en-GB"/>
              <a:t>Raster </a:t>
            </a:r>
            <a:r>
              <a:rPr lang="en-GB">
                <a:solidFill>
                  <a:srgbClr val="FEFFC0"/>
                </a:solidFill>
              </a:rPr>
              <a:t>data</a:t>
            </a:r>
            <a:r>
              <a:rPr lang="en-GB"/>
              <a:t> as </a:t>
            </a:r>
            <a:r>
              <a:rPr lang="en-GB">
                <a:solidFill>
                  <a:srgbClr val="FEFFC0"/>
                </a:solidFill>
              </a:rPr>
              <a:t>imagery layers</a:t>
            </a:r>
            <a:r>
              <a:rPr lang="en-GB"/>
              <a:t> for </a:t>
            </a:r>
            <a:r>
              <a:rPr lang="en-GB">
                <a:solidFill>
                  <a:srgbClr val="FEFFC0"/>
                </a:solidFill>
              </a:rPr>
              <a:t>analysis </a:t>
            </a:r>
            <a:r>
              <a:rPr lang="en-GB"/>
              <a:t>in ArcGIS Online</a:t>
            </a:r>
            <a:endParaRPr>
              <a:solidFill>
                <a:srgbClr val="FEFFC0"/>
              </a:solidFill>
            </a:endParaRPr>
          </a:p>
          <a:p>
            <a:pPr indent="-114300" lvl="0" marL="114300" rtl="0" algn="l">
              <a:lnSpc>
                <a:spcPct val="100000"/>
              </a:lnSpc>
              <a:spcBef>
                <a:spcPts val="900"/>
              </a:spcBef>
              <a:spcAft>
                <a:spcPts val="0"/>
              </a:spcAft>
              <a:buSzPts val="1600"/>
              <a:buChar char="•"/>
            </a:pPr>
            <a:r>
              <a:rPr lang="en-GB"/>
              <a:t>ArcGIS Online </a:t>
            </a:r>
            <a:r>
              <a:rPr lang="en-GB">
                <a:solidFill>
                  <a:srgbClr val="FEFFC0"/>
                </a:solidFill>
              </a:rPr>
              <a:t>automatically provisions</a:t>
            </a:r>
            <a:r>
              <a:rPr lang="en-GB"/>
              <a:t> compute resources</a:t>
            </a:r>
            <a:endParaRPr/>
          </a:p>
          <a:p>
            <a:pPr indent="-120650" lvl="1" marL="404813" rtl="0" algn="l">
              <a:lnSpc>
                <a:spcPct val="100000"/>
              </a:lnSpc>
              <a:spcBef>
                <a:spcPts val="600"/>
              </a:spcBef>
              <a:spcAft>
                <a:spcPts val="0"/>
              </a:spcAft>
              <a:buSzPts val="1440"/>
              <a:buChar char="-"/>
            </a:pPr>
            <a:r>
              <a:rPr lang="en-GB">
                <a:solidFill>
                  <a:schemeClr val="lt1"/>
                </a:solidFill>
              </a:rPr>
              <a:t>Consumes credits (compute and storage of results)</a:t>
            </a:r>
            <a:endParaRPr/>
          </a:p>
          <a:p>
            <a:pPr indent="-114300" lvl="0" marL="114300" rtl="0" algn="l">
              <a:lnSpc>
                <a:spcPct val="100000"/>
              </a:lnSpc>
              <a:spcBef>
                <a:spcPts val="900"/>
              </a:spcBef>
              <a:spcAft>
                <a:spcPts val="0"/>
              </a:spcAft>
              <a:buSzPts val="1600"/>
              <a:buChar char="•"/>
            </a:pPr>
            <a:r>
              <a:rPr lang="en-GB"/>
              <a:t>Most imagery layers in Living Atlas are enabled for analysis</a:t>
            </a:r>
            <a:endParaRPr/>
          </a:p>
          <a:p>
            <a:pPr indent="-120650" lvl="1" marL="404813" rtl="0" algn="l">
              <a:lnSpc>
                <a:spcPct val="100000"/>
              </a:lnSpc>
              <a:spcBef>
                <a:spcPts val="600"/>
              </a:spcBef>
              <a:spcAft>
                <a:spcPts val="0"/>
              </a:spcAft>
              <a:buSzPts val="1440"/>
              <a:buChar char="-"/>
            </a:pPr>
            <a:r>
              <a:rPr lang="en-GB">
                <a:solidFill>
                  <a:srgbClr val="FEFFC0"/>
                </a:solidFill>
              </a:rPr>
              <a:t>Analysis-optimized</a:t>
            </a:r>
            <a:r>
              <a:rPr lang="en-GB">
                <a:solidFill>
                  <a:schemeClr val="lt1"/>
                </a:solidFill>
              </a:rPr>
              <a:t> imagery layers do not have limitations</a:t>
            </a:r>
            <a:endParaRPr/>
          </a:p>
          <a:p>
            <a:pPr indent="-12700" lvl="0" marL="114300" rtl="0" algn="l">
              <a:lnSpc>
                <a:spcPct val="100000"/>
              </a:lnSpc>
              <a:spcBef>
                <a:spcPts val="900"/>
              </a:spcBef>
              <a:spcAft>
                <a:spcPts val="0"/>
              </a:spcAft>
              <a:buSzPts val="1600"/>
              <a:buNone/>
            </a:pPr>
            <a:r>
              <a:t/>
            </a:r>
            <a:endParaRPr/>
          </a:p>
        </p:txBody>
      </p:sp>
      <p:grpSp>
        <p:nvGrpSpPr>
          <p:cNvPr id="2681" name="Google Shape;2681;p274"/>
          <p:cNvGrpSpPr/>
          <p:nvPr/>
        </p:nvGrpSpPr>
        <p:grpSpPr>
          <a:xfrm flipH="1">
            <a:off x="-24056" y="5514578"/>
            <a:ext cx="12199430" cy="1350546"/>
            <a:chOff x="-1619604" y="4772874"/>
            <a:chExt cx="12199430" cy="1858720"/>
          </a:xfrm>
        </p:grpSpPr>
        <p:pic>
          <p:nvPicPr>
            <p:cNvPr id="2682" name="Google Shape;2682;p274"/>
            <p:cNvPicPr preferRelativeResize="0"/>
            <p:nvPr/>
          </p:nvPicPr>
          <p:blipFill rotWithShape="1">
            <a:blip r:embed="rId3">
              <a:alphaModFix amt="38000"/>
            </a:blip>
            <a:srcRect b="0" l="-4134" r="0" t="-28916"/>
            <a:stretch/>
          </p:blipFill>
          <p:spPr>
            <a:xfrm>
              <a:off x="7540328" y="5091444"/>
              <a:ext cx="3039498" cy="1540150"/>
            </a:xfrm>
            <a:prstGeom prst="rect">
              <a:avLst/>
            </a:prstGeom>
            <a:noFill/>
            <a:ln>
              <a:noFill/>
            </a:ln>
          </p:spPr>
        </p:pic>
        <p:pic>
          <p:nvPicPr>
            <p:cNvPr id="2683" name="Google Shape;2683;p274"/>
            <p:cNvPicPr preferRelativeResize="0"/>
            <p:nvPr/>
          </p:nvPicPr>
          <p:blipFill rotWithShape="1">
            <a:blip r:embed="rId4">
              <a:alphaModFix amt="38000"/>
            </a:blip>
            <a:srcRect b="0" l="0" r="0" t="-20207"/>
            <a:stretch/>
          </p:blipFill>
          <p:spPr>
            <a:xfrm>
              <a:off x="-1619604" y="4772874"/>
              <a:ext cx="8849754" cy="1849829"/>
            </a:xfrm>
            <a:prstGeom prst="rect">
              <a:avLst/>
            </a:prstGeom>
            <a:noFill/>
            <a:ln>
              <a:noFill/>
            </a:ln>
          </p:spPr>
        </p:pic>
      </p:grpSp>
      <p:grpSp>
        <p:nvGrpSpPr>
          <p:cNvPr id="2684" name="Google Shape;2684;p274"/>
          <p:cNvGrpSpPr/>
          <p:nvPr/>
        </p:nvGrpSpPr>
        <p:grpSpPr>
          <a:xfrm>
            <a:off x="1872341" y="4151468"/>
            <a:ext cx="7576707" cy="1698010"/>
            <a:chOff x="3068993" y="2405964"/>
            <a:chExt cx="14015366" cy="3140973"/>
          </a:xfrm>
        </p:grpSpPr>
        <p:sp>
          <p:nvSpPr>
            <p:cNvPr id="2685" name="Google Shape;2685;p274"/>
            <p:cNvSpPr/>
            <p:nvPr/>
          </p:nvSpPr>
          <p:spPr>
            <a:xfrm>
              <a:off x="12805461" y="2470828"/>
              <a:ext cx="2330100" cy="2026200"/>
            </a:xfrm>
            <a:prstGeom prst="hexagon">
              <a:avLst>
                <a:gd fmla="val 25000" name="adj"/>
                <a:gd fmla="val 115470" name="vf"/>
              </a:avLst>
            </a:prstGeom>
            <a:blipFill rotWithShape="1">
              <a:blip r:embed="rId5">
                <a:alphaModFix/>
              </a:blip>
              <a:stretch>
                <a:fillRect b="0" l="0" r="0" t="0"/>
              </a:stretch>
            </a:blipFill>
            <a:ln cap="flat" cmpd="sng" w="25400">
              <a:solidFill>
                <a:schemeClr val="dk1"/>
              </a:solidFill>
              <a:prstDash val="solid"/>
              <a:round/>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686" name="Google Shape;2686;p274"/>
            <p:cNvSpPr/>
            <p:nvPr/>
          </p:nvSpPr>
          <p:spPr>
            <a:xfrm>
              <a:off x="10855511" y="3520736"/>
              <a:ext cx="2330100" cy="2026200"/>
            </a:xfrm>
            <a:prstGeom prst="hexagon">
              <a:avLst>
                <a:gd fmla="val 25000" name="adj"/>
                <a:gd fmla="val 115470" name="vf"/>
              </a:avLst>
            </a:prstGeom>
            <a:blipFill rotWithShape="1">
              <a:blip r:embed="rId6">
                <a:alphaModFix/>
              </a:blip>
              <a:stretch>
                <a:fillRect b="0" l="0" r="0" t="0"/>
              </a:stretch>
            </a:blipFill>
            <a:ln cap="flat" cmpd="sng" w="25400">
              <a:solidFill>
                <a:schemeClr val="dk1"/>
              </a:solidFill>
              <a:prstDash val="solid"/>
              <a:round/>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687" name="Google Shape;2687;p274"/>
            <p:cNvSpPr/>
            <p:nvPr/>
          </p:nvSpPr>
          <p:spPr>
            <a:xfrm>
              <a:off x="8907635" y="2419468"/>
              <a:ext cx="2330100" cy="2026200"/>
            </a:xfrm>
            <a:prstGeom prst="hexagon">
              <a:avLst>
                <a:gd fmla="val 25000" name="adj"/>
                <a:gd fmla="val 115470" name="vf"/>
              </a:avLst>
            </a:prstGeom>
            <a:blipFill rotWithShape="1">
              <a:blip r:embed="rId7">
                <a:alphaModFix/>
              </a:blip>
              <a:stretch>
                <a:fillRect b="0" l="0" r="0" t="0"/>
              </a:stretch>
            </a:blipFill>
            <a:ln cap="flat" cmpd="sng" w="25400">
              <a:solidFill>
                <a:schemeClr val="dk1"/>
              </a:solidFill>
              <a:prstDash val="solid"/>
              <a:round/>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688" name="Google Shape;2688;p274"/>
            <p:cNvSpPr/>
            <p:nvPr/>
          </p:nvSpPr>
          <p:spPr>
            <a:xfrm>
              <a:off x="14754259" y="3520737"/>
              <a:ext cx="2330100" cy="2026200"/>
            </a:xfrm>
            <a:prstGeom prst="hexagon">
              <a:avLst>
                <a:gd fmla="val 25000" name="adj"/>
                <a:gd fmla="val 115470" name="vf"/>
              </a:avLst>
            </a:prstGeom>
            <a:blipFill rotWithShape="1">
              <a:blip r:embed="rId8">
                <a:alphaModFix/>
              </a:blip>
              <a:stretch>
                <a:fillRect b="0" l="0" r="0" t="0"/>
              </a:stretch>
            </a:blipFill>
            <a:ln cap="flat" cmpd="sng" w="25400">
              <a:solidFill>
                <a:schemeClr val="dk1"/>
              </a:solidFill>
              <a:prstDash val="solid"/>
              <a:round/>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689" name="Google Shape;2689;p274"/>
            <p:cNvSpPr/>
            <p:nvPr/>
          </p:nvSpPr>
          <p:spPr>
            <a:xfrm>
              <a:off x="5029245" y="2405964"/>
              <a:ext cx="2330100" cy="2026200"/>
            </a:xfrm>
            <a:prstGeom prst="hexagon">
              <a:avLst>
                <a:gd fmla="val 25000" name="adj"/>
                <a:gd fmla="val 115470" name="vf"/>
              </a:avLst>
            </a:prstGeom>
            <a:blipFill rotWithShape="1">
              <a:blip r:embed="rId9">
                <a:alphaModFix/>
              </a:blip>
              <a:stretch>
                <a:fillRect b="0" l="0" r="0" t="0"/>
              </a:stretch>
            </a:blipFill>
            <a:ln cap="flat" cmpd="sng" w="25400">
              <a:solidFill>
                <a:schemeClr val="dk1"/>
              </a:solidFill>
              <a:prstDash val="solid"/>
              <a:round/>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690" name="Google Shape;2690;p274"/>
            <p:cNvSpPr/>
            <p:nvPr/>
          </p:nvSpPr>
          <p:spPr>
            <a:xfrm>
              <a:off x="3068993" y="3506306"/>
              <a:ext cx="2330100" cy="2026200"/>
            </a:xfrm>
            <a:prstGeom prst="hexagon">
              <a:avLst>
                <a:gd fmla="val 25000" name="adj"/>
                <a:gd fmla="val 115470" name="vf"/>
              </a:avLst>
            </a:prstGeom>
            <a:blipFill rotWithShape="1">
              <a:blip r:embed="rId10">
                <a:alphaModFix/>
              </a:blip>
              <a:stretch>
                <a:fillRect b="-6000" l="0" r="-12000" t="-5001"/>
              </a:stretch>
            </a:blipFill>
            <a:ln cap="flat" cmpd="sng" w="25400">
              <a:solidFill>
                <a:schemeClr val="dk1"/>
              </a:solidFill>
              <a:prstDash val="solid"/>
              <a:round/>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691" name="Google Shape;2691;p274"/>
            <p:cNvSpPr/>
            <p:nvPr/>
          </p:nvSpPr>
          <p:spPr>
            <a:xfrm flipH="1">
              <a:off x="6947249" y="3520737"/>
              <a:ext cx="2330100" cy="2026200"/>
            </a:xfrm>
            <a:prstGeom prst="hexagon">
              <a:avLst>
                <a:gd fmla="val 25000" name="adj"/>
                <a:gd fmla="val 115470" name="vf"/>
              </a:avLst>
            </a:prstGeom>
            <a:blipFill rotWithShape="1">
              <a:blip r:embed="rId11">
                <a:alphaModFix/>
              </a:blip>
              <a:stretch>
                <a:fillRect b="-6000" l="0" r="-12000" t="-5001"/>
              </a:stretch>
            </a:blipFill>
            <a:ln cap="flat" cmpd="sng" w="25400">
              <a:solidFill>
                <a:schemeClr val="dk1"/>
              </a:solidFill>
              <a:prstDash val="solid"/>
              <a:round/>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grpSp>
      <p:sp>
        <p:nvSpPr>
          <p:cNvPr id="2692" name="Google Shape;2692;p274"/>
          <p:cNvSpPr txBox="1"/>
          <p:nvPr/>
        </p:nvSpPr>
        <p:spPr>
          <a:xfrm>
            <a:off x="9721641" y="4198425"/>
            <a:ext cx="2205600" cy="2031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GB" sz="1800">
                <a:solidFill>
                  <a:srgbClr val="C0E8FF"/>
                </a:solidFill>
                <a:latin typeface="Arial"/>
                <a:ea typeface="Arial"/>
                <a:cs typeface="Arial"/>
                <a:sym typeface="Arial"/>
              </a:rPr>
              <a:t>Raster Data Types:</a:t>
            </a:r>
            <a:endParaRPr/>
          </a:p>
          <a:p>
            <a:pPr indent="0" lvl="0" marL="0" marR="0" rtl="0" algn="l">
              <a:spcBef>
                <a:spcPts val="0"/>
              </a:spcBef>
              <a:spcAft>
                <a:spcPts val="0"/>
              </a:spcAft>
              <a:buNone/>
            </a:pPr>
            <a:r>
              <a:rPr lang="en-GB" sz="1600">
                <a:solidFill>
                  <a:srgbClr val="C0E8FF"/>
                </a:solidFill>
                <a:latin typeface="Arial"/>
                <a:ea typeface="Arial"/>
                <a:cs typeface="Arial"/>
                <a:sym typeface="Arial"/>
              </a:rPr>
              <a:t>Multispectral</a:t>
            </a:r>
            <a:endParaRPr/>
          </a:p>
          <a:p>
            <a:pPr indent="0" lvl="0" marL="0" marR="0" rtl="0" algn="l">
              <a:spcBef>
                <a:spcPts val="0"/>
              </a:spcBef>
              <a:spcAft>
                <a:spcPts val="0"/>
              </a:spcAft>
              <a:buNone/>
            </a:pPr>
            <a:r>
              <a:rPr lang="en-GB" sz="1600">
                <a:solidFill>
                  <a:srgbClr val="C0E8FF"/>
                </a:solidFill>
                <a:latin typeface="Arial"/>
                <a:ea typeface="Arial"/>
                <a:cs typeface="Arial"/>
                <a:sym typeface="Arial"/>
              </a:rPr>
              <a:t>SAR</a:t>
            </a:r>
            <a:endParaRPr/>
          </a:p>
          <a:p>
            <a:pPr indent="0" lvl="0" marL="0" marR="0" rtl="0" algn="l">
              <a:spcBef>
                <a:spcPts val="0"/>
              </a:spcBef>
              <a:spcAft>
                <a:spcPts val="0"/>
              </a:spcAft>
              <a:buNone/>
            </a:pPr>
            <a:r>
              <a:rPr lang="en-GB" sz="1600">
                <a:solidFill>
                  <a:srgbClr val="C0E8FF"/>
                </a:solidFill>
                <a:latin typeface="Arial"/>
                <a:ea typeface="Arial"/>
                <a:cs typeface="Arial"/>
                <a:sym typeface="Arial"/>
              </a:rPr>
              <a:t>Elevation</a:t>
            </a:r>
            <a:endParaRPr/>
          </a:p>
          <a:p>
            <a:pPr indent="0" lvl="0" marL="0" marR="0" rtl="0" algn="l">
              <a:spcBef>
                <a:spcPts val="0"/>
              </a:spcBef>
              <a:spcAft>
                <a:spcPts val="0"/>
              </a:spcAft>
              <a:buNone/>
            </a:pPr>
            <a:r>
              <a:rPr lang="en-GB" sz="1600">
                <a:solidFill>
                  <a:srgbClr val="C0E8FF"/>
                </a:solidFill>
                <a:latin typeface="Arial"/>
                <a:ea typeface="Arial"/>
                <a:cs typeface="Arial"/>
                <a:sym typeface="Arial"/>
              </a:rPr>
              <a:t>Thematic</a:t>
            </a:r>
            <a:endParaRPr/>
          </a:p>
          <a:p>
            <a:pPr indent="0" lvl="0" marL="0" marR="0" rtl="0" algn="l">
              <a:spcBef>
                <a:spcPts val="0"/>
              </a:spcBef>
              <a:spcAft>
                <a:spcPts val="0"/>
              </a:spcAft>
              <a:buNone/>
            </a:pPr>
            <a:r>
              <a:rPr lang="en-GB" sz="1600">
                <a:solidFill>
                  <a:srgbClr val="C0E8FF"/>
                </a:solidFill>
                <a:latin typeface="Arial"/>
                <a:ea typeface="Arial"/>
                <a:cs typeface="Arial"/>
                <a:sym typeface="Arial"/>
              </a:rPr>
              <a:t>Climate</a:t>
            </a:r>
            <a:endParaRPr/>
          </a:p>
          <a:p>
            <a:pPr indent="0" lvl="0" marL="0" marR="0" rtl="0" algn="l">
              <a:spcBef>
                <a:spcPts val="0"/>
              </a:spcBef>
              <a:spcAft>
                <a:spcPts val="0"/>
              </a:spcAft>
              <a:buNone/>
            </a:pPr>
            <a:r>
              <a:rPr lang="en-GB" sz="1600">
                <a:solidFill>
                  <a:srgbClr val="C0E8FF"/>
                </a:solidFill>
                <a:latin typeface="Arial"/>
                <a:ea typeface="Arial"/>
                <a:cs typeface="Arial"/>
                <a:sym typeface="Arial"/>
              </a:rPr>
              <a:t>More…</a:t>
            </a:r>
            <a:endParaRPr/>
          </a:p>
        </p:txBody>
      </p:sp>
      <p:sp>
        <p:nvSpPr>
          <p:cNvPr id="2693" name="Google Shape;2693;p274"/>
          <p:cNvSpPr txBox="1"/>
          <p:nvPr/>
        </p:nvSpPr>
        <p:spPr>
          <a:xfrm>
            <a:off x="4121219" y="6027033"/>
            <a:ext cx="3320400" cy="485100"/>
          </a:xfrm>
          <a:prstGeom prst="rect">
            <a:avLst/>
          </a:prstGeom>
          <a:solidFill>
            <a:srgbClr val="33445F"/>
          </a:solidFill>
          <a:ln>
            <a:noFill/>
          </a:ln>
        </p:spPr>
        <p:txBody>
          <a:bodyPr anchorCtr="0" anchor="t" bIns="0" lIns="0" spcFirstLastPara="1" rIns="0" wrap="square" tIns="0">
            <a:noAutofit/>
          </a:bodyPr>
          <a:lstStyle/>
          <a:p>
            <a:pPr indent="0" lvl="0" marL="0" marR="0" rtl="0" algn="l">
              <a:spcBef>
                <a:spcPts val="0"/>
              </a:spcBef>
              <a:spcAft>
                <a:spcPts val="0"/>
              </a:spcAft>
              <a:buNone/>
            </a:pPr>
            <a:r>
              <a:rPr lang="en-GB" sz="1400">
                <a:solidFill>
                  <a:srgbClr val="FEFFC0"/>
                </a:solidFill>
                <a:latin typeface="Arial"/>
                <a:ea typeface="Arial"/>
                <a:cs typeface="Arial"/>
                <a:sym typeface="Arial"/>
              </a:rPr>
              <a:t>CEOS ARD certified data supports analysis-optimized services</a:t>
            </a:r>
            <a:endParaRPr/>
          </a:p>
        </p:txBody>
      </p:sp>
      <p:cxnSp>
        <p:nvCxnSpPr>
          <p:cNvPr id="2694" name="Google Shape;2694;p274"/>
          <p:cNvCxnSpPr/>
          <p:nvPr/>
        </p:nvCxnSpPr>
        <p:spPr>
          <a:xfrm>
            <a:off x="5661070" y="5450641"/>
            <a:ext cx="0" cy="525600"/>
          </a:xfrm>
          <a:prstGeom prst="straightConnector1">
            <a:avLst/>
          </a:prstGeom>
          <a:noFill/>
          <a:ln cap="flat" cmpd="sng" w="15875">
            <a:solidFill>
              <a:srgbClr val="FAFEFA">
                <a:alpha val="10590"/>
              </a:srgbClr>
            </a:solidFill>
            <a:prstDash val="solid"/>
            <a:round/>
            <a:headEnd len="sm" w="sm" type="none"/>
            <a:tailEnd len="sm" w="sm" type="none"/>
          </a:ln>
        </p:spPr>
      </p:cxnSp>
    </p:spTree>
  </p:cSld>
  <p:clrMapOvr>
    <a:masterClrMapping/>
  </p:clrMapOvr>
  <p:transition spd="med">
    <p:fade/>
  </p:transition>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3445F"/>
        </a:solidFill>
      </p:bgPr>
    </p:bg>
    <p:spTree>
      <p:nvGrpSpPr>
        <p:cNvPr id="2698" name="Shape 2698"/>
        <p:cNvGrpSpPr/>
        <p:nvPr/>
      </p:nvGrpSpPr>
      <p:grpSpPr>
        <a:xfrm>
          <a:off x="0" y="0"/>
          <a:ext cx="0" cy="0"/>
          <a:chOff x="0" y="0"/>
          <a:chExt cx="0" cy="0"/>
        </a:xfrm>
      </p:grpSpPr>
      <p:sp>
        <p:nvSpPr>
          <p:cNvPr id="2699" name="Google Shape;2699;p275"/>
          <p:cNvSpPr txBox="1"/>
          <p:nvPr>
            <p:ph type="title"/>
          </p:nvPr>
        </p:nvSpPr>
        <p:spPr>
          <a:xfrm>
            <a:off x="914400" y="914400"/>
            <a:ext cx="10369200" cy="461700"/>
          </a:xfrm>
          <a:prstGeom prst="rect">
            <a:avLst/>
          </a:prstGeom>
          <a:noFill/>
          <a:ln>
            <a:noFill/>
          </a:ln>
        </p:spPr>
        <p:txBody>
          <a:bodyPr anchorCtr="0" anchor="b" bIns="0" lIns="0" spcFirstLastPara="1" rIns="0" wrap="square" tIns="0">
            <a:spAutoFit/>
          </a:bodyPr>
          <a:lstStyle/>
          <a:p>
            <a:pPr indent="0" lvl="0" marL="0" rtl="0" algn="l">
              <a:lnSpc>
                <a:spcPct val="100000"/>
              </a:lnSpc>
              <a:spcBef>
                <a:spcPts val="0"/>
              </a:spcBef>
              <a:spcAft>
                <a:spcPts val="0"/>
              </a:spcAft>
              <a:buClr>
                <a:schemeClr val="lt1"/>
              </a:buClr>
              <a:buSzPts val="3000"/>
              <a:buFont typeface="Arial"/>
              <a:buNone/>
            </a:pPr>
            <a:r>
              <a:rPr lang="en-GB"/>
              <a:t>Sample Imagery Layer</a:t>
            </a:r>
            <a:endParaRPr/>
          </a:p>
        </p:txBody>
      </p:sp>
      <p:sp>
        <p:nvSpPr>
          <p:cNvPr id="2700" name="Google Shape;2700;p275"/>
          <p:cNvSpPr txBox="1"/>
          <p:nvPr>
            <p:ph idx="1" type="body"/>
          </p:nvPr>
        </p:nvSpPr>
        <p:spPr>
          <a:xfrm>
            <a:off x="914400" y="1399032"/>
            <a:ext cx="10369200" cy="2772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40"/>
              <a:buNone/>
            </a:pPr>
            <a:r>
              <a:rPr lang="en-GB"/>
              <a:t>Item details provide a summary of the data and service</a:t>
            </a:r>
            <a:endParaRPr/>
          </a:p>
        </p:txBody>
      </p:sp>
      <p:grpSp>
        <p:nvGrpSpPr>
          <p:cNvPr id="2701" name="Google Shape;2701;p275"/>
          <p:cNvGrpSpPr/>
          <p:nvPr/>
        </p:nvGrpSpPr>
        <p:grpSpPr>
          <a:xfrm flipH="1">
            <a:off x="-24056" y="5514578"/>
            <a:ext cx="12199430" cy="1350546"/>
            <a:chOff x="-1619604" y="4772874"/>
            <a:chExt cx="12199430" cy="1858720"/>
          </a:xfrm>
        </p:grpSpPr>
        <p:pic>
          <p:nvPicPr>
            <p:cNvPr id="2702" name="Google Shape;2702;p275"/>
            <p:cNvPicPr preferRelativeResize="0"/>
            <p:nvPr/>
          </p:nvPicPr>
          <p:blipFill rotWithShape="1">
            <a:blip r:embed="rId3">
              <a:alphaModFix amt="38000"/>
            </a:blip>
            <a:srcRect b="0" l="-4134" r="0" t="-28916"/>
            <a:stretch/>
          </p:blipFill>
          <p:spPr>
            <a:xfrm>
              <a:off x="7540328" y="5091444"/>
              <a:ext cx="3039498" cy="1540150"/>
            </a:xfrm>
            <a:prstGeom prst="rect">
              <a:avLst/>
            </a:prstGeom>
            <a:noFill/>
            <a:ln>
              <a:noFill/>
            </a:ln>
          </p:spPr>
        </p:pic>
        <p:pic>
          <p:nvPicPr>
            <p:cNvPr id="2703" name="Google Shape;2703;p275"/>
            <p:cNvPicPr preferRelativeResize="0"/>
            <p:nvPr/>
          </p:nvPicPr>
          <p:blipFill rotWithShape="1">
            <a:blip r:embed="rId4">
              <a:alphaModFix amt="38000"/>
            </a:blip>
            <a:srcRect b="0" l="0" r="0" t="-20207"/>
            <a:stretch/>
          </p:blipFill>
          <p:spPr>
            <a:xfrm>
              <a:off x="-1619604" y="4772874"/>
              <a:ext cx="8849754" cy="1849829"/>
            </a:xfrm>
            <a:prstGeom prst="rect">
              <a:avLst/>
            </a:prstGeom>
            <a:noFill/>
            <a:ln>
              <a:noFill/>
            </a:ln>
          </p:spPr>
        </p:pic>
      </p:grpSp>
      <p:pic>
        <p:nvPicPr>
          <p:cNvPr id="2704" name="Google Shape;2704;p275"/>
          <p:cNvPicPr preferRelativeResize="0"/>
          <p:nvPr/>
        </p:nvPicPr>
        <p:blipFill rotWithShape="1">
          <a:blip r:embed="rId5">
            <a:alphaModFix/>
          </a:blip>
          <a:srcRect b="0" l="0" r="0" t="0"/>
          <a:stretch/>
        </p:blipFill>
        <p:spPr>
          <a:xfrm>
            <a:off x="1647820" y="1803773"/>
            <a:ext cx="8305809" cy="4793542"/>
          </a:xfrm>
          <a:prstGeom prst="rect">
            <a:avLst/>
          </a:prstGeom>
          <a:noFill/>
          <a:ln>
            <a:noFill/>
          </a:ln>
          <a:effectLst>
            <a:outerShdw blurRad="63500" sx="102000" rotWithShape="0" algn="ctr" sy="102000">
              <a:srgbClr val="000000">
                <a:alpha val="40000"/>
              </a:srgbClr>
            </a:outerShdw>
          </a:effectLst>
        </p:spPr>
      </p:pic>
    </p:spTree>
  </p:cSld>
  <p:clrMapOvr>
    <a:masterClrMapping/>
  </p:clrMapOvr>
  <p:transition spd="med">
    <p:fade/>
  </p:transition>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3445F"/>
        </a:solidFill>
      </p:bgPr>
    </p:bg>
    <p:spTree>
      <p:nvGrpSpPr>
        <p:cNvPr id="2708" name="Shape 2708"/>
        <p:cNvGrpSpPr/>
        <p:nvPr/>
      </p:nvGrpSpPr>
      <p:grpSpPr>
        <a:xfrm>
          <a:off x="0" y="0"/>
          <a:ext cx="0" cy="0"/>
          <a:chOff x="0" y="0"/>
          <a:chExt cx="0" cy="0"/>
        </a:xfrm>
      </p:grpSpPr>
      <p:sp>
        <p:nvSpPr>
          <p:cNvPr id="2709" name="Google Shape;2709;p276"/>
          <p:cNvSpPr txBox="1"/>
          <p:nvPr>
            <p:ph type="title"/>
          </p:nvPr>
        </p:nvSpPr>
        <p:spPr>
          <a:xfrm>
            <a:off x="914400" y="914400"/>
            <a:ext cx="10369200" cy="461700"/>
          </a:xfrm>
          <a:prstGeom prst="rect">
            <a:avLst/>
          </a:prstGeom>
          <a:noFill/>
          <a:ln>
            <a:noFill/>
          </a:ln>
        </p:spPr>
        <p:txBody>
          <a:bodyPr anchorCtr="0" anchor="b" bIns="0" lIns="0" spcFirstLastPara="1" rIns="0" wrap="square" tIns="0">
            <a:spAutoFit/>
          </a:bodyPr>
          <a:lstStyle/>
          <a:p>
            <a:pPr indent="0" lvl="0" marL="0" rtl="0" algn="l">
              <a:lnSpc>
                <a:spcPct val="100000"/>
              </a:lnSpc>
              <a:spcBef>
                <a:spcPts val="0"/>
              </a:spcBef>
              <a:spcAft>
                <a:spcPts val="0"/>
              </a:spcAft>
              <a:buClr>
                <a:schemeClr val="lt1"/>
              </a:buClr>
              <a:buSzPts val="3000"/>
              <a:buFont typeface="Arial"/>
              <a:buNone/>
            </a:pPr>
            <a:r>
              <a:rPr lang="en-GB"/>
              <a:t>Sample Imagery Layer</a:t>
            </a:r>
            <a:endParaRPr/>
          </a:p>
        </p:txBody>
      </p:sp>
      <p:sp>
        <p:nvSpPr>
          <p:cNvPr id="2710" name="Google Shape;2710;p276"/>
          <p:cNvSpPr txBox="1"/>
          <p:nvPr>
            <p:ph idx="1" type="body"/>
          </p:nvPr>
        </p:nvSpPr>
        <p:spPr>
          <a:xfrm>
            <a:off x="914400" y="1399032"/>
            <a:ext cx="10369200" cy="2772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40"/>
              <a:buNone/>
            </a:pPr>
            <a:r>
              <a:rPr lang="en-GB"/>
              <a:t>CEOS ARD can increase user confidence in Living Atlas content</a:t>
            </a:r>
            <a:endParaRPr/>
          </a:p>
        </p:txBody>
      </p:sp>
      <p:grpSp>
        <p:nvGrpSpPr>
          <p:cNvPr id="2711" name="Google Shape;2711;p276"/>
          <p:cNvGrpSpPr/>
          <p:nvPr/>
        </p:nvGrpSpPr>
        <p:grpSpPr>
          <a:xfrm flipH="1">
            <a:off x="-24056" y="5514578"/>
            <a:ext cx="12199430" cy="1350546"/>
            <a:chOff x="-1619604" y="4772874"/>
            <a:chExt cx="12199430" cy="1858720"/>
          </a:xfrm>
        </p:grpSpPr>
        <p:pic>
          <p:nvPicPr>
            <p:cNvPr id="2712" name="Google Shape;2712;p276"/>
            <p:cNvPicPr preferRelativeResize="0"/>
            <p:nvPr/>
          </p:nvPicPr>
          <p:blipFill rotWithShape="1">
            <a:blip r:embed="rId3">
              <a:alphaModFix amt="38000"/>
            </a:blip>
            <a:srcRect b="0" l="-4134" r="0" t="-28916"/>
            <a:stretch/>
          </p:blipFill>
          <p:spPr>
            <a:xfrm>
              <a:off x="7540328" y="5091444"/>
              <a:ext cx="3039498" cy="1540150"/>
            </a:xfrm>
            <a:prstGeom prst="rect">
              <a:avLst/>
            </a:prstGeom>
            <a:noFill/>
            <a:ln>
              <a:noFill/>
            </a:ln>
          </p:spPr>
        </p:pic>
        <p:pic>
          <p:nvPicPr>
            <p:cNvPr id="2713" name="Google Shape;2713;p276"/>
            <p:cNvPicPr preferRelativeResize="0"/>
            <p:nvPr/>
          </p:nvPicPr>
          <p:blipFill rotWithShape="1">
            <a:blip r:embed="rId4">
              <a:alphaModFix amt="38000"/>
            </a:blip>
            <a:srcRect b="0" l="0" r="0" t="-20207"/>
            <a:stretch/>
          </p:blipFill>
          <p:spPr>
            <a:xfrm>
              <a:off x="-1619604" y="4772874"/>
              <a:ext cx="8849754" cy="1849829"/>
            </a:xfrm>
            <a:prstGeom prst="rect">
              <a:avLst/>
            </a:prstGeom>
            <a:noFill/>
            <a:ln>
              <a:noFill/>
            </a:ln>
          </p:spPr>
        </p:pic>
      </p:grpSp>
      <p:grpSp>
        <p:nvGrpSpPr>
          <p:cNvPr id="2714" name="Google Shape;2714;p276"/>
          <p:cNvGrpSpPr/>
          <p:nvPr/>
        </p:nvGrpSpPr>
        <p:grpSpPr>
          <a:xfrm>
            <a:off x="1647820" y="1803773"/>
            <a:ext cx="8305809" cy="4793542"/>
            <a:chOff x="1943095" y="1803773"/>
            <a:chExt cx="8305809" cy="4793542"/>
          </a:xfrm>
        </p:grpSpPr>
        <p:pic>
          <p:nvPicPr>
            <p:cNvPr id="2715" name="Google Shape;2715;p276"/>
            <p:cNvPicPr preferRelativeResize="0"/>
            <p:nvPr/>
          </p:nvPicPr>
          <p:blipFill rotWithShape="1">
            <a:blip r:embed="rId5">
              <a:alphaModFix/>
            </a:blip>
            <a:srcRect b="0" l="0" r="0" t="0"/>
            <a:stretch/>
          </p:blipFill>
          <p:spPr>
            <a:xfrm>
              <a:off x="1943095" y="1803773"/>
              <a:ext cx="8305809" cy="4793542"/>
            </a:xfrm>
            <a:prstGeom prst="rect">
              <a:avLst/>
            </a:prstGeom>
            <a:noFill/>
            <a:ln>
              <a:noFill/>
            </a:ln>
            <a:effectLst>
              <a:outerShdw blurRad="63500" sx="102000" rotWithShape="0" algn="ctr" sy="102000">
                <a:srgbClr val="000000">
                  <a:alpha val="40000"/>
                </a:srgbClr>
              </a:outerShdw>
            </a:effectLst>
          </p:spPr>
        </p:pic>
        <p:pic>
          <p:nvPicPr>
            <p:cNvPr id="2716" name="Google Shape;2716;p276"/>
            <p:cNvPicPr preferRelativeResize="0"/>
            <p:nvPr/>
          </p:nvPicPr>
          <p:blipFill rotWithShape="1">
            <a:blip r:embed="rId6">
              <a:alphaModFix/>
            </a:blip>
            <a:srcRect b="0" l="0" r="0" t="0"/>
            <a:stretch/>
          </p:blipFill>
          <p:spPr>
            <a:xfrm>
              <a:off x="5553196" y="3052388"/>
              <a:ext cx="1942857" cy="485714"/>
            </a:xfrm>
            <a:prstGeom prst="rect">
              <a:avLst/>
            </a:prstGeom>
            <a:noFill/>
            <a:ln>
              <a:noFill/>
            </a:ln>
            <a:effectLst>
              <a:outerShdw blurRad="63500" sx="102000" rotWithShape="0" algn="ctr" sy="102000">
                <a:srgbClr val="000000">
                  <a:alpha val="40000"/>
                </a:srgbClr>
              </a:outerShdw>
            </a:effectLst>
          </p:spPr>
        </p:pic>
        <p:cxnSp>
          <p:nvCxnSpPr>
            <p:cNvPr id="2717" name="Google Shape;2717;p276"/>
            <p:cNvCxnSpPr/>
            <p:nvPr/>
          </p:nvCxnSpPr>
          <p:spPr>
            <a:xfrm>
              <a:off x="5110466" y="3025382"/>
              <a:ext cx="442800" cy="194100"/>
            </a:xfrm>
            <a:prstGeom prst="straightConnector1">
              <a:avLst/>
            </a:prstGeom>
            <a:noFill/>
            <a:ln cap="flat" cmpd="sng" w="19050">
              <a:solidFill>
                <a:srgbClr val="1A6324"/>
              </a:solidFill>
              <a:prstDash val="solid"/>
              <a:round/>
              <a:headEnd len="sm" w="sm" type="none"/>
              <a:tailEnd len="sm" w="sm" type="none"/>
            </a:ln>
            <a:effectLst>
              <a:outerShdw blurRad="25400" rotWithShape="0" algn="ctr">
                <a:srgbClr val="C9F1FE">
                  <a:alpha val="41180"/>
                </a:srgbClr>
              </a:outerShdw>
            </a:effectLst>
          </p:spPr>
        </p:cxnSp>
      </p:grpSp>
    </p:spTree>
  </p:cSld>
  <p:clrMapOvr>
    <a:masterClrMapping/>
  </p:clrMapOvr>
  <p:transition spd="med">
    <p:fade/>
  </p:transition>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3445F"/>
        </a:solidFill>
      </p:bgPr>
    </p:bg>
    <p:spTree>
      <p:nvGrpSpPr>
        <p:cNvPr id="2721" name="Shape 2721"/>
        <p:cNvGrpSpPr/>
        <p:nvPr/>
      </p:nvGrpSpPr>
      <p:grpSpPr>
        <a:xfrm>
          <a:off x="0" y="0"/>
          <a:ext cx="0" cy="0"/>
          <a:chOff x="0" y="0"/>
          <a:chExt cx="0" cy="0"/>
        </a:xfrm>
      </p:grpSpPr>
      <p:sp>
        <p:nvSpPr>
          <p:cNvPr id="2722" name="Google Shape;2722;p277"/>
          <p:cNvSpPr txBox="1"/>
          <p:nvPr>
            <p:ph type="title"/>
          </p:nvPr>
        </p:nvSpPr>
        <p:spPr>
          <a:xfrm>
            <a:off x="914400" y="914400"/>
            <a:ext cx="10369200" cy="461700"/>
          </a:xfrm>
          <a:prstGeom prst="rect">
            <a:avLst/>
          </a:prstGeom>
          <a:noFill/>
          <a:ln>
            <a:noFill/>
          </a:ln>
        </p:spPr>
        <p:txBody>
          <a:bodyPr anchorCtr="0" anchor="b" bIns="0" lIns="0" spcFirstLastPara="1" rIns="0" wrap="square" tIns="0">
            <a:spAutoFit/>
          </a:bodyPr>
          <a:lstStyle/>
          <a:p>
            <a:pPr indent="0" lvl="0" marL="0" rtl="0" algn="l">
              <a:lnSpc>
                <a:spcPct val="100000"/>
              </a:lnSpc>
              <a:spcBef>
                <a:spcPts val="0"/>
              </a:spcBef>
              <a:spcAft>
                <a:spcPts val="0"/>
              </a:spcAft>
              <a:buClr>
                <a:schemeClr val="lt1"/>
              </a:buClr>
              <a:buSzPts val="3000"/>
              <a:buFont typeface="Arial"/>
              <a:buNone/>
            </a:pPr>
            <a:r>
              <a:rPr lang="en-GB"/>
              <a:t>Sample Imagery Layer</a:t>
            </a:r>
            <a:endParaRPr/>
          </a:p>
        </p:txBody>
      </p:sp>
      <p:sp>
        <p:nvSpPr>
          <p:cNvPr id="2723" name="Google Shape;2723;p277"/>
          <p:cNvSpPr txBox="1"/>
          <p:nvPr>
            <p:ph idx="1" type="body"/>
          </p:nvPr>
        </p:nvSpPr>
        <p:spPr>
          <a:xfrm>
            <a:off x="914400" y="1399032"/>
            <a:ext cx="10369200" cy="2772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40"/>
              <a:buNone/>
            </a:pPr>
            <a:r>
              <a:rPr lang="en-GB"/>
              <a:t>CEOS ARD can increase user confidence in Living Atlas content</a:t>
            </a:r>
            <a:endParaRPr/>
          </a:p>
        </p:txBody>
      </p:sp>
      <p:grpSp>
        <p:nvGrpSpPr>
          <p:cNvPr id="2724" name="Google Shape;2724;p277"/>
          <p:cNvGrpSpPr/>
          <p:nvPr/>
        </p:nvGrpSpPr>
        <p:grpSpPr>
          <a:xfrm flipH="1">
            <a:off x="-24056" y="5514578"/>
            <a:ext cx="12199430" cy="1350546"/>
            <a:chOff x="-1619604" y="4772874"/>
            <a:chExt cx="12199430" cy="1858720"/>
          </a:xfrm>
        </p:grpSpPr>
        <p:pic>
          <p:nvPicPr>
            <p:cNvPr id="2725" name="Google Shape;2725;p277"/>
            <p:cNvPicPr preferRelativeResize="0"/>
            <p:nvPr/>
          </p:nvPicPr>
          <p:blipFill rotWithShape="1">
            <a:blip r:embed="rId3">
              <a:alphaModFix amt="38000"/>
            </a:blip>
            <a:srcRect b="0" l="-4134" r="0" t="-28916"/>
            <a:stretch/>
          </p:blipFill>
          <p:spPr>
            <a:xfrm>
              <a:off x="7540328" y="5091444"/>
              <a:ext cx="3039498" cy="1540150"/>
            </a:xfrm>
            <a:prstGeom prst="rect">
              <a:avLst/>
            </a:prstGeom>
            <a:noFill/>
            <a:ln>
              <a:noFill/>
            </a:ln>
          </p:spPr>
        </p:pic>
        <p:pic>
          <p:nvPicPr>
            <p:cNvPr id="2726" name="Google Shape;2726;p277"/>
            <p:cNvPicPr preferRelativeResize="0"/>
            <p:nvPr/>
          </p:nvPicPr>
          <p:blipFill rotWithShape="1">
            <a:blip r:embed="rId4">
              <a:alphaModFix amt="38000"/>
            </a:blip>
            <a:srcRect b="0" l="0" r="0" t="-20207"/>
            <a:stretch/>
          </p:blipFill>
          <p:spPr>
            <a:xfrm>
              <a:off x="-1619604" y="4772874"/>
              <a:ext cx="8849754" cy="1849829"/>
            </a:xfrm>
            <a:prstGeom prst="rect">
              <a:avLst/>
            </a:prstGeom>
            <a:noFill/>
            <a:ln>
              <a:noFill/>
            </a:ln>
          </p:spPr>
        </p:pic>
      </p:grpSp>
      <p:grpSp>
        <p:nvGrpSpPr>
          <p:cNvPr id="2727" name="Google Shape;2727;p277"/>
          <p:cNvGrpSpPr/>
          <p:nvPr/>
        </p:nvGrpSpPr>
        <p:grpSpPr>
          <a:xfrm>
            <a:off x="1647820" y="1803773"/>
            <a:ext cx="10232354" cy="4793542"/>
            <a:chOff x="1943095" y="1803773"/>
            <a:chExt cx="10232354" cy="4793542"/>
          </a:xfrm>
        </p:grpSpPr>
        <p:pic>
          <p:nvPicPr>
            <p:cNvPr id="2728" name="Google Shape;2728;p277"/>
            <p:cNvPicPr preferRelativeResize="0"/>
            <p:nvPr/>
          </p:nvPicPr>
          <p:blipFill rotWithShape="1">
            <a:blip r:embed="rId5">
              <a:alphaModFix/>
            </a:blip>
            <a:srcRect b="0" l="0" r="0" t="0"/>
            <a:stretch/>
          </p:blipFill>
          <p:spPr>
            <a:xfrm>
              <a:off x="1943095" y="1803773"/>
              <a:ext cx="8305809" cy="4793542"/>
            </a:xfrm>
            <a:prstGeom prst="rect">
              <a:avLst/>
            </a:prstGeom>
            <a:noFill/>
            <a:ln>
              <a:noFill/>
            </a:ln>
            <a:effectLst>
              <a:outerShdw blurRad="63500" sx="102000" rotWithShape="0" algn="ctr" sy="102000">
                <a:srgbClr val="000000">
                  <a:alpha val="40000"/>
                </a:srgbClr>
              </a:outerShdw>
            </a:effectLst>
          </p:spPr>
        </p:pic>
        <p:pic>
          <p:nvPicPr>
            <p:cNvPr id="2729" name="Google Shape;2729;p277"/>
            <p:cNvPicPr preferRelativeResize="0"/>
            <p:nvPr/>
          </p:nvPicPr>
          <p:blipFill rotWithShape="1">
            <a:blip r:embed="rId6">
              <a:alphaModFix/>
            </a:blip>
            <a:srcRect b="0" l="0" r="0" t="0"/>
            <a:stretch/>
          </p:blipFill>
          <p:spPr>
            <a:xfrm>
              <a:off x="5553196" y="3052388"/>
              <a:ext cx="1942857" cy="485714"/>
            </a:xfrm>
            <a:prstGeom prst="rect">
              <a:avLst/>
            </a:prstGeom>
            <a:noFill/>
            <a:ln>
              <a:noFill/>
            </a:ln>
            <a:effectLst>
              <a:outerShdw blurRad="63500" sx="102000" rotWithShape="0" algn="ctr" sy="102000">
                <a:srgbClr val="000000">
                  <a:alpha val="40000"/>
                </a:srgbClr>
              </a:outerShdw>
            </a:effectLst>
          </p:spPr>
        </p:pic>
        <p:cxnSp>
          <p:nvCxnSpPr>
            <p:cNvPr id="2730" name="Google Shape;2730;p277"/>
            <p:cNvCxnSpPr/>
            <p:nvPr/>
          </p:nvCxnSpPr>
          <p:spPr>
            <a:xfrm>
              <a:off x="5172075" y="3052388"/>
              <a:ext cx="381000" cy="167100"/>
            </a:xfrm>
            <a:prstGeom prst="straightConnector1">
              <a:avLst/>
            </a:prstGeom>
            <a:noFill/>
            <a:ln cap="flat" cmpd="sng" w="19050">
              <a:solidFill>
                <a:srgbClr val="1A6324"/>
              </a:solidFill>
              <a:prstDash val="solid"/>
              <a:round/>
              <a:headEnd len="sm" w="sm" type="none"/>
              <a:tailEnd len="sm" w="sm" type="none"/>
            </a:ln>
            <a:effectLst>
              <a:outerShdw blurRad="25400" rotWithShape="0" algn="ctr">
                <a:srgbClr val="C9F1FE">
                  <a:alpha val="41180"/>
                </a:srgbClr>
              </a:outerShdw>
            </a:effectLst>
          </p:spPr>
        </p:cxnSp>
        <p:cxnSp>
          <p:nvCxnSpPr>
            <p:cNvPr id="2731" name="Google Shape;2731;p277"/>
            <p:cNvCxnSpPr/>
            <p:nvPr/>
          </p:nvCxnSpPr>
          <p:spPr>
            <a:xfrm rot="10800000">
              <a:off x="10058400" y="5614875"/>
              <a:ext cx="0" cy="624000"/>
            </a:xfrm>
            <a:prstGeom prst="straightConnector1">
              <a:avLst/>
            </a:prstGeom>
            <a:noFill/>
            <a:ln cap="flat" cmpd="sng" w="19050">
              <a:solidFill>
                <a:srgbClr val="1A6324"/>
              </a:solidFill>
              <a:prstDash val="solid"/>
              <a:round/>
              <a:headEnd len="sm" w="sm" type="none"/>
              <a:tailEnd len="sm" w="sm" type="none"/>
            </a:ln>
            <a:effectLst>
              <a:outerShdw blurRad="25400" rotWithShape="0" algn="ctr">
                <a:srgbClr val="C9F1FE">
                  <a:alpha val="41180"/>
                </a:srgbClr>
              </a:outerShdw>
            </a:effectLst>
          </p:spPr>
        </p:cxnSp>
        <p:grpSp>
          <p:nvGrpSpPr>
            <p:cNvPr id="2732" name="Google Shape;2732;p277"/>
            <p:cNvGrpSpPr/>
            <p:nvPr/>
          </p:nvGrpSpPr>
          <p:grpSpPr>
            <a:xfrm>
              <a:off x="10144068" y="5743214"/>
              <a:ext cx="692573" cy="0"/>
              <a:chOff x="10153593" y="5912388"/>
              <a:chExt cx="692573" cy="0"/>
            </a:xfrm>
          </p:grpSpPr>
          <p:cxnSp>
            <p:nvCxnSpPr>
              <p:cNvPr id="2733" name="Google Shape;2733;p277"/>
              <p:cNvCxnSpPr/>
              <p:nvPr/>
            </p:nvCxnSpPr>
            <p:spPr>
              <a:xfrm>
                <a:off x="10153593" y="5912388"/>
                <a:ext cx="400200" cy="0"/>
              </a:xfrm>
              <a:prstGeom prst="straightConnector1">
                <a:avLst/>
              </a:prstGeom>
              <a:noFill/>
              <a:ln cap="flat" cmpd="sng" w="19050">
                <a:solidFill>
                  <a:srgbClr val="1A6324"/>
                </a:solidFill>
                <a:prstDash val="solid"/>
                <a:round/>
                <a:headEnd len="sm" w="sm" type="none"/>
                <a:tailEnd len="sm" w="sm" type="none"/>
              </a:ln>
              <a:effectLst>
                <a:outerShdw blurRad="25400" rotWithShape="0" algn="ctr">
                  <a:srgbClr val="C9F1FE">
                    <a:alpha val="41180"/>
                  </a:srgbClr>
                </a:outerShdw>
              </a:effectLst>
            </p:spPr>
          </p:cxnSp>
          <p:cxnSp>
            <p:nvCxnSpPr>
              <p:cNvPr id="2734" name="Google Shape;2734;p277"/>
              <p:cNvCxnSpPr/>
              <p:nvPr/>
            </p:nvCxnSpPr>
            <p:spPr>
              <a:xfrm>
                <a:off x="10261166" y="5912388"/>
                <a:ext cx="585000" cy="0"/>
              </a:xfrm>
              <a:prstGeom prst="straightConnector1">
                <a:avLst/>
              </a:prstGeom>
              <a:noFill/>
              <a:ln cap="flat" cmpd="sng" w="15875">
                <a:solidFill>
                  <a:srgbClr val="FAFEFA">
                    <a:alpha val="10590"/>
                  </a:srgbClr>
                </a:solidFill>
                <a:prstDash val="solid"/>
                <a:round/>
                <a:headEnd len="sm" w="sm" type="none"/>
                <a:tailEnd len="sm" w="sm" type="none"/>
              </a:ln>
            </p:spPr>
          </p:cxnSp>
        </p:grpSp>
        <p:sp>
          <p:nvSpPr>
            <p:cNvPr id="2735" name="Google Shape;2735;p277"/>
            <p:cNvSpPr txBox="1"/>
            <p:nvPr/>
          </p:nvSpPr>
          <p:spPr>
            <a:xfrm>
              <a:off x="10413249" y="5234457"/>
              <a:ext cx="1762200" cy="579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GB" sz="1400">
                  <a:solidFill>
                    <a:schemeClr val="lt1"/>
                  </a:solidFill>
                  <a:latin typeface="Arial"/>
                  <a:ea typeface="Arial"/>
                  <a:cs typeface="Arial"/>
                  <a:sym typeface="Arial"/>
                </a:rPr>
                <a:t>CEOS ARD tag for search and discovery </a:t>
              </a:r>
              <a:endParaRPr/>
            </a:p>
          </p:txBody>
        </p:sp>
      </p:grpSp>
    </p:spTree>
  </p:cSld>
  <p:clrMapOvr>
    <a:masterClrMapping/>
  </p:clrMapOvr>
  <p:transition spd="med">
    <p:fade/>
  </p:transition>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3445F"/>
        </a:solidFill>
      </p:bgPr>
    </p:bg>
    <p:spTree>
      <p:nvGrpSpPr>
        <p:cNvPr id="2739" name="Shape 2739"/>
        <p:cNvGrpSpPr/>
        <p:nvPr/>
      </p:nvGrpSpPr>
      <p:grpSpPr>
        <a:xfrm>
          <a:off x="0" y="0"/>
          <a:ext cx="0" cy="0"/>
          <a:chOff x="0" y="0"/>
          <a:chExt cx="0" cy="0"/>
        </a:xfrm>
      </p:grpSpPr>
      <p:sp>
        <p:nvSpPr>
          <p:cNvPr id="2740" name="Google Shape;2740;p278"/>
          <p:cNvSpPr txBox="1"/>
          <p:nvPr>
            <p:ph type="title"/>
          </p:nvPr>
        </p:nvSpPr>
        <p:spPr>
          <a:xfrm>
            <a:off x="914400" y="914400"/>
            <a:ext cx="10369200" cy="461700"/>
          </a:xfrm>
          <a:prstGeom prst="rect">
            <a:avLst/>
          </a:prstGeom>
          <a:noFill/>
          <a:ln>
            <a:noFill/>
          </a:ln>
        </p:spPr>
        <p:txBody>
          <a:bodyPr anchorCtr="0" anchor="b" bIns="0" lIns="0" spcFirstLastPara="1" rIns="0" wrap="square" tIns="0">
            <a:spAutoFit/>
          </a:bodyPr>
          <a:lstStyle/>
          <a:p>
            <a:pPr indent="0" lvl="0" marL="0" rtl="0" algn="l">
              <a:lnSpc>
                <a:spcPct val="100000"/>
              </a:lnSpc>
              <a:spcBef>
                <a:spcPts val="0"/>
              </a:spcBef>
              <a:spcAft>
                <a:spcPts val="0"/>
              </a:spcAft>
              <a:buClr>
                <a:schemeClr val="lt1"/>
              </a:buClr>
              <a:buSzPts val="3000"/>
              <a:buFont typeface="Arial"/>
              <a:buNone/>
            </a:pPr>
            <a:r>
              <a:rPr lang="en-GB"/>
              <a:t>Focused Web Apps</a:t>
            </a:r>
            <a:endParaRPr/>
          </a:p>
        </p:txBody>
      </p:sp>
      <p:sp>
        <p:nvSpPr>
          <p:cNvPr id="2741" name="Google Shape;2741;p278"/>
          <p:cNvSpPr txBox="1"/>
          <p:nvPr>
            <p:ph idx="1" type="body"/>
          </p:nvPr>
        </p:nvSpPr>
        <p:spPr>
          <a:xfrm>
            <a:off x="914400" y="1399032"/>
            <a:ext cx="10369200" cy="2772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40"/>
              <a:buNone/>
            </a:pPr>
            <a:r>
              <a:rPr lang="en-GB"/>
              <a:t>Discovery of EO data and capabilities</a:t>
            </a:r>
            <a:endParaRPr/>
          </a:p>
        </p:txBody>
      </p:sp>
      <p:grpSp>
        <p:nvGrpSpPr>
          <p:cNvPr id="2742" name="Google Shape;2742;p278"/>
          <p:cNvGrpSpPr/>
          <p:nvPr/>
        </p:nvGrpSpPr>
        <p:grpSpPr>
          <a:xfrm flipH="1">
            <a:off x="-24056" y="5514578"/>
            <a:ext cx="12199430" cy="1350546"/>
            <a:chOff x="-1619604" y="4772874"/>
            <a:chExt cx="12199430" cy="1858720"/>
          </a:xfrm>
        </p:grpSpPr>
        <p:pic>
          <p:nvPicPr>
            <p:cNvPr id="2743" name="Google Shape;2743;p278"/>
            <p:cNvPicPr preferRelativeResize="0"/>
            <p:nvPr/>
          </p:nvPicPr>
          <p:blipFill rotWithShape="1">
            <a:blip r:embed="rId3">
              <a:alphaModFix amt="25000"/>
            </a:blip>
            <a:srcRect b="0" l="-4134" r="0" t="-28916"/>
            <a:stretch/>
          </p:blipFill>
          <p:spPr>
            <a:xfrm>
              <a:off x="7540328" y="5091444"/>
              <a:ext cx="3039498" cy="1540150"/>
            </a:xfrm>
            <a:prstGeom prst="rect">
              <a:avLst/>
            </a:prstGeom>
            <a:noFill/>
            <a:ln>
              <a:noFill/>
            </a:ln>
          </p:spPr>
        </p:pic>
        <p:pic>
          <p:nvPicPr>
            <p:cNvPr id="2744" name="Google Shape;2744;p278"/>
            <p:cNvPicPr preferRelativeResize="0"/>
            <p:nvPr/>
          </p:nvPicPr>
          <p:blipFill rotWithShape="1">
            <a:blip r:embed="rId4">
              <a:alphaModFix amt="25000"/>
            </a:blip>
            <a:srcRect b="0" l="0" r="0" t="-20207"/>
            <a:stretch/>
          </p:blipFill>
          <p:spPr>
            <a:xfrm>
              <a:off x="-1619604" y="4772874"/>
              <a:ext cx="8849754" cy="1849829"/>
            </a:xfrm>
            <a:prstGeom prst="rect">
              <a:avLst/>
            </a:prstGeom>
            <a:noFill/>
            <a:ln>
              <a:noFill/>
            </a:ln>
          </p:spPr>
        </p:pic>
      </p:grpSp>
      <p:grpSp>
        <p:nvGrpSpPr>
          <p:cNvPr id="2745" name="Google Shape;2745;p278"/>
          <p:cNvGrpSpPr/>
          <p:nvPr/>
        </p:nvGrpSpPr>
        <p:grpSpPr>
          <a:xfrm>
            <a:off x="4232749" y="1795518"/>
            <a:ext cx="7740673" cy="4391492"/>
            <a:chOff x="4232749" y="1795518"/>
            <a:chExt cx="7740673" cy="4391492"/>
          </a:xfrm>
        </p:grpSpPr>
        <p:grpSp>
          <p:nvGrpSpPr>
            <p:cNvPr id="2746" name="Google Shape;2746;p278"/>
            <p:cNvGrpSpPr/>
            <p:nvPr/>
          </p:nvGrpSpPr>
          <p:grpSpPr>
            <a:xfrm>
              <a:off x="4232749" y="1795518"/>
              <a:ext cx="4908731" cy="4372750"/>
              <a:chOff x="4232749" y="1614543"/>
              <a:chExt cx="4908731" cy="4372750"/>
            </a:xfrm>
          </p:grpSpPr>
          <p:grpSp>
            <p:nvGrpSpPr>
              <p:cNvPr id="2747" name="Google Shape;2747;p278"/>
              <p:cNvGrpSpPr/>
              <p:nvPr/>
            </p:nvGrpSpPr>
            <p:grpSpPr>
              <a:xfrm>
                <a:off x="4232749" y="2036501"/>
                <a:ext cx="4651582" cy="3950792"/>
                <a:chOff x="3170837" y="2084627"/>
                <a:chExt cx="4651582" cy="3950792"/>
              </a:xfrm>
            </p:grpSpPr>
            <p:pic>
              <p:nvPicPr>
                <p:cNvPr id="2748" name="Google Shape;2748;p278"/>
                <p:cNvPicPr preferRelativeResize="0"/>
                <p:nvPr/>
              </p:nvPicPr>
              <p:blipFill rotWithShape="1">
                <a:blip r:embed="rId5">
                  <a:alphaModFix/>
                </a:blip>
                <a:srcRect b="0" l="0" r="0" t="0"/>
                <a:stretch/>
              </p:blipFill>
              <p:spPr>
                <a:xfrm>
                  <a:off x="3170837" y="4231708"/>
                  <a:ext cx="3206597" cy="1803711"/>
                </a:xfrm>
                <a:prstGeom prst="rect">
                  <a:avLst/>
                </a:prstGeom>
                <a:noFill/>
                <a:ln>
                  <a:noFill/>
                </a:ln>
                <a:effectLst>
                  <a:outerShdw blurRad="63500" sx="102000" rotWithShape="0" algn="ctr" sy="102000">
                    <a:srgbClr val="000000">
                      <a:alpha val="40000"/>
                    </a:srgbClr>
                  </a:outerShdw>
                </a:effectLst>
              </p:spPr>
            </p:pic>
            <p:pic>
              <p:nvPicPr>
                <p:cNvPr id="2749" name="Google Shape;2749;p278"/>
                <p:cNvPicPr preferRelativeResize="0"/>
                <p:nvPr/>
              </p:nvPicPr>
              <p:blipFill rotWithShape="1">
                <a:blip r:embed="rId6">
                  <a:alphaModFix/>
                </a:blip>
                <a:srcRect b="0" l="0" r="0" t="0"/>
                <a:stretch/>
              </p:blipFill>
              <p:spPr>
                <a:xfrm>
                  <a:off x="3468897" y="3881231"/>
                  <a:ext cx="3206597" cy="1803708"/>
                </a:xfrm>
                <a:prstGeom prst="rect">
                  <a:avLst/>
                </a:prstGeom>
                <a:noFill/>
                <a:ln>
                  <a:noFill/>
                </a:ln>
              </p:spPr>
            </p:pic>
            <p:pic>
              <p:nvPicPr>
                <p:cNvPr id="2750" name="Google Shape;2750;p278"/>
                <p:cNvPicPr preferRelativeResize="0"/>
                <p:nvPr/>
              </p:nvPicPr>
              <p:blipFill rotWithShape="1">
                <a:blip r:embed="rId7">
                  <a:alphaModFix/>
                </a:blip>
                <a:srcRect b="0" l="0" r="0" t="0"/>
                <a:stretch/>
              </p:blipFill>
              <p:spPr>
                <a:xfrm>
                  <a:off x="3754041" y="3434196"/>
                  <a:ext cx="3206597" cy="1803711"/>
                </a:xfrm>
                <a:prstGeom prst="rect">
                  <a:avLst/>
                </a:prstGeom>
                <a:noFill/>
                <a:ln>
                  <a:noFill/>
                </a:ln>
              </p:spPr>
            </p:pic>
            <p:pic>
              <p:nvPicPr>
                <p:cNvPr id="2751" name="Google Shape;2751;p278"/>
                <p:cNvPicPr preferRelativeResize="0"/>
                <p:nvPr/>
              </p:nvPicPr>
              <p:blipFill rotWithShape="1">
                <a:blip r:embed="rId8">
                  <a:alphaModFix/>
                </a:blip>
                <a:srcRect b="0" l="0" r="0" t="0"/>
                <a:stretch/>
              </p:blipFill>
              <p:spPr>
                <a:xfrm>
                  <a:off x="4039185" y="2987162"/>
                  <a:ext cx="3206597" cy="1803711"/>
                </a:xfrm>
                <a:prstGeom prst="rect">
                  <a:avLst/>
                </a:prstGeom>
                <a:noFill/>
                <a:ln>
                  <a:noFill/>
                </a:ln>
              </p:spPr>
            </p:pic>
            <p:pic>
              <p:nvPicPr>
                <p:cNvPr id="2752" name="Google Shape;2752;p278"/>
                <p:cNvPicPr preferRelativeResize="0"/>
                <p:nvPr/>
              </p:nvPicPr>
              <p:blipFill rotWithShape="1">
                <a:blip r:embed="rId9">
                  <a:alphaModFix/>
                </a:blip>
                <a:srcRect b="0" l="0" r="0" t="0"/>
                <a:stretch/>
              </p:blipFill>
              <p:spPr>
                <a:xfrm>
                  <a:off x="4324329" y="2540128"/>
                  <a:ext cx="3206597" cy="1803711"/>
                </a:xfrm>
                <a:prstGeom prst="rect">
                  <a:avLst/>
                </a:prstGeom>
                <a:noFill/>
                <a:ln>
                  <a:noFill/>
                </a:ln>
              </p:spPr>
            </p:pic>
            <p:pic>
              <p:nvPicPr>
                <p:cNvPr descr="A map of a river&#10;&#10;AI-generated content may be incorrect." id="2753" name="Google Shape;2753;p278"/>
                <p:cNvPicPr preferRelativeResize="0"/>
                <p:nvPr/>
              </p:nvPicPr>
              <p:blipFill rotWithShape="1">
                <a:blip r:embed="rId10">
                  <a:alphaModFix/>
                </a:blip>
                <a:srcRect b="0" l="0" r="0" t="0"/>
                <a:stretch/>
              </p:blipFill>
              <p:spPr>
                <a:xfrm>
                  <a:off x="4615822" y="2084627"/>
                  <a:ext cx="3206597" cy="1803711"/>
                </a:xfrm>
                <a:prstGeom prst="rect">
                  <a:avLst/>
                </a:prstGeom>
                <a:noFill/>
                <a:ln>
                  <a:noFill/>
                </a:ln>
                <a:effectLst>
                  <a:outerShdw blurRad="63500" sx="102000" rotWithShape="0" algn="ctr" sy="102000">
                    <a:srgbClr val="000000">
                      <a:alpha val="40000"/>
                    </a:srgbClr>
                  </a:outerShdw>
                </a:effectLst>
              </p:spPr>
            </p:pic>
          </p:grpSp>
          <p:pic>
            <p:nvPicPr>
              <p:cNvPr id="2754" name="Google Shape;2754;p278"/>
              <p:cNvPicPr preferRelativeResize="0"/>
              <p:nvPr/>
            </p:nvPicPr>
            <p:blipFill rotWithShape="1">
              <a:blip r:embed="rId11">
                <a:alphaModFix/>
              </a:blip>
              <a:srcRect b="0" l="0" r="0" t="0"/>
              <a:stretch/>
            </p:blipFill>
            <p:spPr>
              <a:xfrm>
                <a:off x="5924660" y="1614543"/>
                <a:ext cx="3216820" cy="1787101"/>
              </a:xfrm>
              <a:prstGeom prst="rect">
                <a:avLst/>
              </a:prstGeom>
              <a:noFill/>
              <a:ln>
                <a:noFill/>
              </a:ln>
            </p:spPr>
          </p:pic>
        </p:grpSp>
        <p:grpSp>
          <p:nvGrpSpPr>
            <p:cNvPr id="2755" name="Google Shape;2755;p278"/>
            <p:cNvGrpSpPr/>
            <p:nvPr/>
          </p:nvGrpSpPr>
          <p:grpSpPr>
            <a:xfrm>
              <a:off x="7757793" y="3241147"/>
              <a:ext cx="4215629" cy="2945863"/>
              <a:chOff x="7622325" y="3137996"/>
              <a:chExt cx="4215629" cy="2945863"/>
            </a:xfrm>
          </p:grpSpPr>
          <p:grpSp>
            <p:nvGrpSpPr>
              <p:cNvPr id="2756" name="Google Shape;2756;p278"/>
              <p:cNvGrpSpPr/>
              <p:nvPr/>
            </p:nvGrpSpPr>
            <p:grpSpPr>
              <a:xfrm>
                <a:off x="7622325" y="3578090"/>
                <a:ext cx="4215629" cy="2505769"/>
                <a:chOff x="6622505" y="3780697"/>
                <a:chExt cx="4215629" cy="2505769"/>
              </a:xfrm>
            </p:grpSpPr>
            <p:grpSp>
              <p:nvGrpSpPr>
                <p:cNvPr id="2757" name="Google Shape;2757;p278"/>
                <p:cNvGrpSpPr/>
                <p:nvPr/>
              </p:nvGrpSpPr>
              <p:grpSpPr>
                <a:xfrm>
                  <a:off x="6992405" y="5568833"/>
                  <a:ext cx="2645100" cy="270600"/>
                  <a:chOff x="8186868" y="4782119"/>
                  <a:chExt cx="2645100" cy="270600"/>
                </a:xfrm>
              </p:grpSpPr>
              <p:sp>
                <p:nvSpPr>
                  <p:cNvPr id="2758" name="Google Shape;2758;p278"/>
                  <p:cNvSpPr txBox="1"/>
                  <p:nvPr/>
                </p:nvSpPr>
                <p:spPr>
                  <a:xfrm>
                    <a:off x="9486768" y="4782119"/>
                    <a:ext cx="1345200" cy="270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400"/>
                      <a:buFont typeface="Arial"/>
                      <a:buNone/>
                    </a:pPr>
                    <a:r>
                      <a:rPr b="0" i="0" lang="en-GB" sz="1400" u="none" cap="none" strike="noStrike">
                        <a:solidFill>
                          <a:srgbClr val="FFFFFF"/>
                        </a:solidFill>
                        <a:latin typeface="Arial"/>
                        <a:ea typeface="Arial"/>
                        <a:cs typeface="Arial"/>
                        <a:sym typeface="Arial"/>
                      </a:rPr>
                      <a:t>Landsat Explorer </a:t>
                    </a:r>
                    <a:endParaRPr b="0" i="0" sz="1400" u="none" cap="none" strike="noStrike">
                      <a:solidFill>
                        <a:srgbClr val="FFFFFF"/>
                      </a:solidFill>
                      <a:latin typeface="Arial"/>
                      <a:ea typeface="Arial"/>
                      <a:cs typeface="Arial"/>
                      <a:sym typeface="Arial"/>
                    </a:endParaRPr>
                  </a:p>
                </p:txBody>
              </p:sp>
              <p:cxnSp>
                <p:nvCxnSpPr>
                  <p:cNvPr id="2759" name="Google Shape;2759;p278"/>
                  <p:cNvCxnSpPr>
                    <a:endCxn id="2758" idx="1"/>
                  </p:cNvCxnSpPr>
                  <p:nvPr/>
                </p:nvCxnSpPr>
                <p:spPr>
                  <a:xfrm>
                    <a:off x="8186868" y="4917419"/>
                    <a:ext cx="1299900" cy="0"/>
                  </a:xfrm>
                  <a:prstGeom prst="straightConnector1">
                    <a:avLst/>
                  </a:prstGeom>
                  <a:noFill/>
                  <a:ln cap="flat" cmpd="sng" w="15875">
                    <a:solidFill>
                      <a:srgbClr val="FAFEFA">
                        <a:alpha val="10590"/>
                      </a:srgbClr>
                    </a:solidFill>
                    <a:prstDash val="solid"/>
                    <a:round/>
                    <a:headEnd len="sm" w="sm" type="none"/>
                    <a:tailEnd len="sm" w="sm" type="none"/>
                  </a:ln>
                </p:spPr>
              </p:cxnSp>
            </p:grpSp>
            <p:grpSp>
              <p:nvGrpSpPr>
                <p:cNvPr id="2760" name="Google Shape;2760;p278"/>
                <p:cNvGrpSpPr/>
                <p:nvPr/>
              </p:nvGrpSpPr>
              <p:grpSpPr>
                <a:xfrm>
                  <a:off x="7271434" y="5121799"/>
                  <a:ext cx="2559300" cy="270600"/>
                  <a:chOff x="8465897" y="4327774"/>
                  <a:chExt cx="2559300" cy="270600"/>
                </a:xfrm>
              </p:grpSpPr>
              <p:sp>
                <p:nvSpPr>
                  <p:cNvPr id="2761" name="Google Shape;2761;p278"/>
                  <p:cNvSpPr txBox="1"/>
                  <p:nvPr/>
                </p:nvSpPr>
                <p:spPr>
                  <a:xfrm>
                    <a:off x="9467897" y="4327774"/>
                    <a:ext cx="1557300" cy="270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400"/>
                      <a:buFont typeface="Arial"/>
                      <a:buNone/>
                    </a:pPr>
                    <a:r>
                      <a:rPr b="0" i="0" lang="en-GB" sz="1400" u="none" cap="none" strike="noStrike">
                        <a:solidFill>
                          <a:srgbClr val="FFFFFF"/>
                        </a:solidFill>
                        <a:latin typeface="Arial"/>
                        <a:ea typeface="Arial"/>
                        <a:cs typeface="Arial"/>
                        <a:sym typeface="Arial"/>
                      </a:rPr>
                      <a:t>Sentinel-2 Explorer </a:t>
                    </a:r>
                    <a:endParaRPr b="0" i="0" sz="1400" u="none" cap="none" strike="noStrike">
                      <a:solidFill>
                        <a:srgbClr val="FFFFFF"/>
                      </a:solidFill>
                      <a:latin typeface="Arial"/>
                      <a:ea typeface="Arial"/>
                      <a:cs typeface="Arial"/>
                      <a:sym typeface="Arial"/>
                    </a:endParaRPr>
                  </a:p>
                </p:txBody>
              </p:sp>
              <p:cxnSp>
                <p:nvCxnSpPr>
                  <p:cNvPr id="2762" name="Google Shape;2762;p278"/>
                  <p:cNvCxnSpPr>
                    <a:endCxn id="2761" idx="1"/>
                  </p:cNvCxnSpPr>
                  <p:nvPr/>
                </p:nvCxnSpPr>
                <p:spPr>
                  <a:xfrm>
                    <a:off x="8465897" y="4463074"/>
                    <a:ext cx="1002000" cy="0"/>
                  </a:xfrm>
                  <a:prstGeom prst="straightConnector1">
                    <a:avLst/>
                  </a:prstGeom>
                  <a:noFill/>
                  <a:ln cap="flat" cmpd="sng" w="15875">
                    <a:solidFill>
                      <a:srgbClr val="FAFEFA">
                        <a:alpha val="10590"/>
                      </a:srgbClr>
                    </a:solidFill>
                    <a:prstDash val="solid"/>
                    <a:round/>
                    <a:headEnd len="sm" w="sm" type="none"/>
                    <a:tailEnd len="sm" w="sm" type="none"/>
                  </a:ln>
                </p:spPr>
              </p:cxnSp>
            </p:grpSp>
            <p:grpSp>
              <p:nvGrpSpPr>
                <p:cNvPr id="2763" name="Google Shape;2763;p278"/>
                <p:cNvGrpSpPr/>
                <p:nvPr/>
              </p:nvGrpSpPr>
              <p:grpSpPr>
                <a:xfrm>
                  <a:off x="7593034" y="4674765"/>
                  <a:ext cx="3245100" cy="270600"/>
                  <a:chOff x="8787497" y="3868826"/>
                  <a:chExt cx="3245100" cy="270600"/>
                </a:xfrm>
              </p:grpSpPr>
              <p:sp>
                <p:nvSpPr>
                  <p:cNvPr id="2764" name="Google Shape;2764;p278"/>
                  <p:cNvSpPr txBox="1"/>
                  <p:nvPr/>
                </p:nvSpPr>
                <p:spPr>
                  <a:xfrm>
                    <a:off x="9467897" y="3868826"/>
                    <a:ext cx="2564700" cy="270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400"/>
                      <a:buFont typeface="Arial"/>
                      <a:buNone/>
                    </a:pPr>
                    <a:r>
                      <a:rPr b="0" i="0" lang="en-GB" sz="1400" u="none" cap="none" strike="noStrike">
                        <a:solidFill>
                          <a:srgbClr val="FFFFFF"/>
                        </a:solidFill>
                        <a:latin typeface="Arial"/>
                        <a:ea typeface="Arial"/>
                        <a:cs typeface="Arial"/>
                        <a:sym typeface="Arial"/>
                      </a:rPr>
                      <a:t>Sentinel-2 Land Cover Explorer</a:t>
                    </a:r>
                    <a:endParaRPr/>
                  </a:p>
                </p:txBody>
              </p:sp>
              <p:cxnSp>
                <p:nvCxnSpPr>
                  <p:cNvPr id="2765" name="Google Shape;2765;p278"/>
                  <p:cNvCxnSpPr>
                    <a:endCxn id="2764" idx="1"/>
                  </p:cNvCxnSpPr>
                  <p:nvPr/>
                </p:nvCxnSpPr>
                <p:spPr>
                  <a:xfrm>
                    <a:off x="8787497" y="4004126"/>
                    <a:ext cx="680400" cy="0"/>
                  </a:xfrm>
                  <a:prstGeom prst="straightConnector1">
                    <a:avLst/>
                  </a:prstGeom>
                  <a:noFill/>
                  <a:ln cap="flat" cmpd="sng" w="15875">
                    <a:solidFill>
                      <a:srgbClr val="FAFEFA">
                        <a:alpha val="10590"/>
                      </a:srgbClr>
                    </a:solidFill>
                    <a:prstDash val="solid"/>
                    <a:round/>
                    <a:headEnd len="sm" w="sm" type="none"/>
                    <a:tailEnd len="sm" w="sm" type="none"/>
                  </a:ln>
                </p:spPr>
              </p:cxnSp>
            </p:grpSp>
            <p:grpSp>
              <p:nvGrpSpPr>
                <p:cNvPr id="2766" name="Google Shape;2766;p278"/>
                <p:cNvGrpSpPr/>
                <p:nvPr/>
              </p:nvGrpSpPr>
              <p:grpSpPr>
                <a:xfrm>
                  <a:off x="7781433" y="4227731"/>
                  <a:ext cx="2049300" cy="270600"/>
                  <a:chOff x="8975896" y="3423177"/>
                  <a:chExt cx="2049300" cy="270600"/>
                </a:xfrm>
              </p:grpSpPr>
              <p:sp>
                <p:nvSpPr>
                  <p:cNvPr id="2767" name="Google Shape;2767;p278"/>
                  <p:cNvSpPr txBox="1"/>
                  <p:nvPr/>
                </p:nvSpPr>
                <p:spPr>
                  <a:xfrm>
                    <a:off x="9467896" y="3423177"/>
                    <a:ext cx="1557300" cy="270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400"/>
                      <a:buFont typeface="Arial"/>
                      <a:buNone/>
                    </a:pPr>
                    <a:r>
                      <a:rPr b="0" i="0" lang="en-GB" sz="1400" u="none" cap="none" strike="noStrike">
                        <a:solidFill>
                          <a:srgbClr val="FFFFFF"/>
                        </a:solidFill>
                        <a:latin typeface="Arial"/>
                        <a:ea typeface="Arial"/>
                        <a:cs typeface="Arial"/>
                        <a:sym typeface="Arial"/>
                      </a:rPr>
                      <a:t>Sentinel-1 Explorer </a:t>
                    </a:r>
                    <a:endParaRPr b="0" i="0" sz="1400" u="none" cap="none" strike="noStrike">
                      <a:solidFill>
                        <a:srgbClr val="FFFFFF"/>
                      </a:solidFill>
                      <a:latin typeface="Arial"/>
                      <a:ea typeface="Arial"/>
                      <a:cs typeface="Arial"/>
                      <a:sym typeface="Arial"/>
                    </a:endParaRPr>
                  </a:p>
                </p:txBody>
              </p:sp>
              <p:cxnSp>
                <p:nvCxnSpPr>
                  <p:cNvPr id="2768" name="Google Shape;2768;p278"/>
                  <p:cNvCxnSpPr>
                    <a:endCxn id="2767" idx="1"/>
                  </p:cNvCxnSpPr>
                  <p:nvPr/>
                </p:nvCxnSpPr>
                <p:spPr>
                  <a:xfrm>
                    <a:off x="8975896" y="3558477"/>
                    <a:ext cx="492000" cy="0"/>
                  </a:xfrm>
                  <a:prstGeom prst="straightConnector1">
                    <a:avLst/>
                  </a:prstGeom>
                  <a:noFill/>
                  <a:ln cap="flat" cmpd="sng" w="15875">
                    <a:solidFill>
                      <a:srgbClr val="FAFEFA">
                        <a:alpha val="10590"/>
                      </a:srgbClr>
                    </a:solidFill>
                    <a:prstDash val="solid"/>
                    <a:round/>
                    <a:headEnd len="sm" w="sm" type="none"/>
                    <a:tailEnd len="sm" w="sm" type="none"/>
                  </a:ln>
                </p:spPr>
              </p:cxnSp>
            </p:grpSp>
            <p:grpSp>
              <p:nvGrpSpPr>
                <p:cNvPr id="2769" name="Google Shape;2769;p278"/>
                <p:cNvGrpSpPr/>
                <p:nvPr/>
              </p:nvGrpSpPr>
              <p:grpSpPr>
                <a:xfrm>
                  <a:off x="8056918" y="3780697"/>
                  <a:ext cx="1772100" cy="270600"/>
                  <a:chOff x="9251381" y="2952278"/>
                  <a:chExt cx="1772100" cy="270600"/>
                </a:xfrm>
              </p:grpSpPr>
              <p:sp>
                <p:nvSpPr>
                  <p:cNvPr id="2770" name="Google Shape;2770;p278"/>
                  <p:cNvSpPr txBox="1"/>
                  <p:nvPr/>
                </p:nvSpPr>
                <p:spPr>
                  <a:xfrm>
                    <a:off x="9466181" y="2952278"/>
                    <a:ext cx="1557300" cy="270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400"/>
                      <a:buFont typeface="Arial"/>
                      <a:buNone/>
                    </a:pPr>
                    <a:r>
                      <a:rPr b="0" i="0" lang="en-GB" sz="1400" u="none" cap="none" strike="noStrike">
                        <a:solidFill>
                          <a:srgbClr val="FFFFFF"/>
                        </a:solidFill>
                        <a:latin typeface="Arial"/>
                        <a:ea typeface="Arial"/>
                        <a:cs typeface="Arial"/>
                        <a:sym typeface="Arial"/>
                      </a:rPr>
                      <a:t>NLCD Land Cover Explorer </a:t>
                    </a:r>
                    <a:endParaRPr b="0" i="0" sz="1400" u="none" cap="none" strike="noStrike">
                      <a:solidFill>
                        <a:srgbClr val="FFFFFF"/>
                      </a:solidFill>
                      <a:latin typeface="Arial"/>
                      <a:ea typeface="Arial"/>
                      <a:cs typeface="Arial"/>
                      <a:sym typeface="Arial"/>
                    </a:endParaRPr>
                  </a:p>
                </p:txBody>
              </p:sp>
              <p:cxnSp>
                <p:nvCxnSpPr>
                  <p:cNvPr id="2771" name="Google Shape;2771;p278"/>
                  <p:cNvCxnSpPr>
                    <a:endCxn id="2770" idx="1"/>
                  </p:cNvCxnSpPr>
                  <p:nvPr/>
                </p:nvCxnSpPr>
                <p:spPr>
                  <a:xfrm>
                    <a:off x="9251381" y="3087578"/>
                    <a:ext cx="214800" cy="0"/>
                  </a:xfrm>
                  <a:prstGeom prst="straightConnector1">
                    <a:avLst/>
                  </a:prstGeom>
                  <a:noFill/>
                  <a:ln cap="flat" cmpd="sng" w="15875">
                    <a:solidFill>
                      <a:srgbClr val="FAFEFA">
                        <a:alpha val="10590"/>
                      </a:srgbClr>
                    </a:solidFill>
                    <a:prstDash val="solid"/>
                    <a:round/>
                    <a:headEnd len="sm" w="sm" type="none"/>
                    <a:tailEnd len="sm" w="sm" type="none"/>
                  </a:ln>
                </p:spPr>
              </p:cxnSp>
            </p:grpSp>
            <p:grpSp>
              <p:nvGrpSpPr>
                <p:cNvPr id="2772" name="Google Shape;2772;p278"/>
                <p:cNvGrpSpPr/>
                <p:nvPr/>
              </p:nvGrpSpPr>
              <p:grpSpPr>
                <a:xfrm>
                  <a:off x="6622505" y="6015866"/>
                  <a:ext cx="3015000" cy="270600"/>
                  <a:chOff x="7816968" y="4782119"/>
                  <a:chExt cx="3015000" cy="270600"/>
                </a:xfrm>
              </p:grpSpPr>
              <p:sp>
                <p:nvSpPr>
                  <p:cNvPr id="2773" name="Google Shape;2773;p278"/>
                  <p:cNvSpPr txBox="1"/>
                  <p:nvPr/>
                </p:nvSpPr>
                <p:spPr>
                  <a:xfrm>
                    <a:off x="9486768" y="4782119"/>
                    <a:ext cx="1345200" cy="270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400"/>
                      <a:buFont typeface="Arial"/>
                      <a:buNone/>
                    </a:pPr>
                    <a:r>
                      <a:rPr b="0" i="0" lang="en-GB" sz="1400" u="none" cap="none" strike="noStrike">
                        <a:solidFill>
                          <a:srgbClr val="FFFFFF"/>
                        </a:solidFill>
                        <a:latin typeface="Arial"/>
                        <a:ea typeface="Arial"/>
                        <a:cs typeface="Arial"/>
                        <a:sym typeface="Arial"/>
                      </a:rPr>
                      <a:t>World Imagery Wayback</a:t>
                    </a:r>
                    <a:endParaRPr/>
                  </a:p>
                </p:txBody>
              </p:sp>
              <p:cxnSp>
                <p:nvCxnSpPr>
                  <p:cNvPr id="2774" name="Google Shape;2774;p278"/>
                  <p:cNvCxnSpPr>
                    <a:endCxn id="2773" idx="1"/>
                  </p:cNvCxnSpPr>
                  <p:nvPr/>
                </p:nvCxnSpPr>
                <p:spPr>
                  <a:xfrm>
                    <a:off x="7816968" y="4917419"/>
                    <a:ext cx="1669800" cy="0"/>
                  </a:xfrm>
                  <a:prstGeom prst="straightConnector1">
                    <a:avLst/>
                  </a:prstGeom>
                  <a:noFill/>
                  <a:ln cap="flat" cmpd="sng" w="15875">
                    <a:solidFill>
                      <a:srgbClr val="FAFEFA">
                        <a:alpha val="10590"/>
                      </a:srgbClr>
                    </a:solidFill>
                    <a:prstDash val="solid"/>
                    <a:round/>
                    <a:headEnd len="sm" w="sm" type="none"/>
                    <a:tailEnd len="sm" w="sm" type="none"/>
                  </a:ln>
                </p:spPr>
              </p:cxnSp>
            </p:grpSp>
          </p:grpSp>
          <p:sp>
            <p:nvSpPr>
              <p:cNvPr id="2775" name="Google Shape;2775;p278"/>
              <p:cNvSpPr txBox="1"/>
              <p:nvPr/>
            </p:nvSpPr>
            <p:spPr>
              <a:xfrm>
                <a:off x="9292125" y="3137996"/>
                <a:ext cx="1557300" cy="270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400"/>
                  <a:buFont typeface="Arial"/>
                  <a:buNone/>
                </a:pPr>
                <a:r>
                  <a:rPr b="0" i="0" lang="en-GB" sz="1400" u="none" cap="none" strike="noStrike">
                    <a:solidFill>
                      <a:srgbClr val="FFFFFF"/>
                    </a:solidFill>
                    <a:latin typeface="Arial"/>
                    <a:ea typeface="Arial"/>
                    <a:cs typeface="Arial"/>
                    <a:sym typeface="Arial"/>
                  </a:rPr>
                  <a:t>Disaster Imagery Explorer</a:t>
                </a:r>
                <a:endParaRPr/>
              </a:p>
            </p:txBody>
          </p:sp>
          <p:cxnSp>
            <p:nvCxnSpPr>
              <p:cNvPr id="2776" name="Google Shape;2776;p278"/>
              <p:cNvCxnSpPr>
                <a:endCxn id="2775" idx="1"/>
              </p:cNvCxnSpPr>
              <p:nvPr/>
            </p:nvCxnSpPr>
            <p:spPr>
              <a:xfrm>
                <a:off x="9152325" y="3273296"/>
                <a:ext cx="139800" cy="0"/>
              </a:xfrm>
              <a:prstGeom prst="straightConnector1">
                <a:avLst/>
              </a:prstGeom>
              <a:noFill/>
              <a:ln cap="flat" cmpd="sng" w="15875">
                <a:solidFill>
                  <a:srgbClr val="FAFEFA">
                    <a:alpha val="10590"/>
                  </a:srgbClr>
                </a:solidFill>
                <a:prstDash val="solid"/>
                <a:round/>
                <a:headEnd len="sm" w="sm" type="none"/>
                <a:tailEnd len="sm" w="sm" type="none"/>
              </a:ln>
            </p:spPr>
          </p:cxnSp>
        </p:grpSp>
      </p:grpSp>
      <p:sp>
        <p:nvSpPr>
          <p:cNvPr id="2777" name="Google Shape;2777;p278"/>
          <p:cNvSpPr/>
          <p:nvPr/>
        </p:nvSpPr>
        <p:spPr>
          <a:xfrm>
            <a:off x="0" y="2287993"/>
            <a:ext cx="4763100" cy="759600"/>
          </a:xfrm>
          <a:prstGeom prst="rect">
            <a:avLst/>
          </a:prstGeom>
          <a:gradFill>
            <a:gsLst>
              <a:gs pos="0">
                <a:srgbClr val="003163">
                  <a:alpha val="45882"/>
                </a:srgbClr>
              </a:gs>
              <a:gs pos="55000">
                <a:srgbClr val="003163">
                  <a:alpha val="45882"/>
                </a:srgbClr>
              </a:gs>
              <a:gs pos="100000">
                <a:srgbClr val="1C354B">
                  <a:alpha val="0"/>
                </a:srgbClr>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i="1" lang="en-GB" sz="1800">
                <a:solidFill>
                  <a:schemeClr val="lt1"/>
                </a:solidFill>
                <a:latin typeface="Arial"/>
                <a:ea typeface="Arial"/>
                <a:cs typeface="Arial"/>
                <a:sym typeface="Arial"/>
              </a:rPr>
              <a:t>Highlighting the discovery and application of ready-to-use EO data as services</a:t>
            </a:r>
            <a:endParaRPr i="1" sz="1800">
              <a:solidFill>
                <a:schemeClr val="lt1"/>
              </a:solidFill>
              <a:latin typeface="Arial"/>
              <a:ea typeface="Arial"/>
              <a:cs typeface="Arial"/>
              <a:sym typeface="Arial"/>
            </a:endParaRPr>
          </a:p>
        </p:txBody>
      </p:sp>
    </p:spTree>
  </p:cSld>
  <p:clrMapOvr>
    <a:masterClrMapping/>
  </p:clrMapOvr>
  <p:transition spd="med">
    <p:fade/>
  </p:transition>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3445F"/>
        </a:solidFill>
      </p:bgPr>
    </p:bg>
    <p:spTree>
      <p:nvGrpSpPr>
        <p:cNvPr id="2781" name="Shape 2781"/>
        <p:cNvGrpSpPr/>
        <p:nvPr/>
      </p:nvGrpSpPr>
      <p:grpSpPr>
        <a:xfrm>
          <a:off x="0" y="0"/>
          <a:ext cx="0" cy="0"/>
          <a:chOff x="0" y="0"/>
          <a:chExt cx="0" cy="0"/>
        </a:xfrm>
      </p:grpSpPr>
      <p:sp>
        <p:nvSpPr>
          <p:cNvPr id="2782" name="Google Shape;2782;p279"/>
          <p:cNvSpPr txBox="1"/>
          <p:nvPr>
            <p:ph type="title"/>
          </p:nvPr>
        </p:nvSpPr>
        <p:spPr>
          <a:xfrm>
            <a:off x="914400" y="914400"/>
            <a:ext cx="10369200" cy="461700"/>
          </a:xfrm>
          <a:prstGeom prst="rect">
            <a:avLst/>
          </a:prstGeom>
          <a:noFill/>
          <a:ln>
            <a:noFill/>
          </a:ln>
        </p:spPr>
        <p:txBody>
          <a:bodyPr anchorCtr="0" anchor="b" bIns="0" lIns="0" spcFirstLastPara="1" rIns="0" wrap="square" tIns="0">
            <a:spAutoFit/>
          </a:bodyPr>
          <a:lstStyle/>
          <a:p>
            <a:pPr indent="0" lvl="0" marL="0" rtl="0" algn="l">
              <a:lnSpc>
                <a:spcPct val="100000"/>
              </a:lnSpc>
              <a:spcBef>
                <a:spcPts val="0"/>
              </a:spcBef>
              <a:spcAft>
                <a:spcPts val="0"/>
              </a:spcAft>
              <a:buClr>
                <a:schemeClr val="lt1"/>
              </a:buClr>
              <a:buSzPts val="3000"/>
              <a:buFont typeface="Arial"/>
              <a:buNone/>
            </a:pPr>
            <a:r>
              <a:rPr lang="en-GB"/>
              <a:t>Ready-to-Use Analysis Tools and Capabilities</a:t>
            </a:r>
            <a:endParaRPr/>
          </a:p>
        </p:txBody>
      </p:sp>
      <p:sp>
        <p:nvSpPr>
          <p:cNvPr id="2783" name="Google Shape;2783;p279"/>
          <p:cNvSpPr txBox="1"/>
          <p:nvPr>
            <p:ph idx="1" type="body"/>
          </p:nvPr>
        </p:nvSpPr>
        <p:spPr>
          <a:xfrm>
            <a:off x="914400" y="1399032"/>
            <a:ext cx="10369200" cy="2772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40"/>
              <a:buNone/>
            </a:pPr>
            <a:r>
              <a:rPr lang="en-GB"/>
              <a:t>Pretrained models and raster processing chains</a:t>
            </a:r>
            <a:endParaRPr/>
          </a:p>
        </p:txBody>
      </p:sp>
      <p:grpSp>
        <p:nvGrpSpPr>
          <p:cNvPr id="2784" name="Google Shape;2784;p279"/>
          <p:cNvGrpSpPr/>
          <p:nvPr/>
        </p:nvGrpSpPr>
        <p:grpSpPr>
          <a:xfrm flipH="1">
            <a:off x="-24056" y="5514578"/>
            <a:ext cx="12199430" cy="1350546"/>
            <a:chOff x="-1619604" y="4772874"/>
            <a:chExt cx="12199430" cy="1858720"/>
          </a:xfrm>
        </p:grpSpPr>
        <p:pic>
          <p:nvPicPr>
            <p:cNvPr id="2785" name="Google Shape;2785;p279"/>
            <p:cNvPicPr preferRelativeResize="0"/>
            <p:nvPr/>
          </p:nvPicPr>
          <p:blipFill rotWithShape="1">
            <a:blip r:embed="rId3">
              <a:alphaModFix amt="38000"/>
            </a:blip>
            <a:srcRect b="0" l="-4134" r="0" t="-28916"/>
            <a:stretch/>
          </p:blipFill>
          <p:spPr>
            <a:xfrm>
              <a:off x="7540328" y="5091444"/>
              <a:ext cx="3039498" cy="1540150"/>
            </a:xfrm>
            <a:prstGeom prst="rect">
              <a:avLst/>
            </a:prstGeom>
            <a:noFill/>
            <a:ln>
              <a:noFill/>
            </a:ln>
          </p:spPr>
        </p:pic>
        <p:pic>
          <p:nvPicPr>
            <p:cNvPr id="2786" name="Google Shape;2786;p279"/>
            <p:cNvPicPr preferRelativeResize="0"/>
            <p:nvPr/>
          </p:nvPicPr>
          <p:blipFill rotWithShape="1">
            <a:blip r:embed="rId4">
              <a:alphaModFix amt="38000"/>
            </a:blip>
            <a:srcRect b="0" l="0" r="0" t="-20207"/>
            <a:stretch/>
          </p:blipFill>
          <p:spPr>
            <a:xfrm>
              <a:off x="-1619604" y="4772874"/>
              <a:ext cx="8849754" cy="1849829"/>
            </a:xfrm>
            <a:prstGeom prst="rect">
              <a:avLst/>
            </a:prstGeom>
            <a:noFill/>
            <a:ln>
              <a:noFill/>
            </a:ln>
          </p:spPr>
        </p:pic>
      </p:grpSp>
      <p:grpSp>
        <p:nvGrpSpPr>
          <p:cNvPr id="2787" name="Google Shape;2787;p279"/>
          <p:cNvGrpSpPr/>
          <p:nvPr/>
        </p:nvGrpSpPr>
        <p:grpSpPr>
          <a:xfrm>
            <a:off x="481119" y="2520916"/>
            <a:ext cx="5423088" cy="3273932"/>
            <a:chOff x="311286" y="2063715"/>
            <a:chExt cx="5423088" cy="3273932"/>
          </a:xfrm>
        </p:grpSpPr>
        <p:pic>
          <p:nvPicPr>
            <p:cNvPr id="2788" name="Google Shape;2788;p279"/>
            <p:cNvPicPr preferRelativeResize="0"/>
            <p:nvPr/>
          </p:nvPicPr>
          <p:blipFill rotWithShape="1">
            <a:blip r:embed="rId5">
              <a:alphaModFix/>
            </a:blip>
            <a:srcRect b="1355" l="0" r="0" t="1179"/>
            <a:stretch/>
          </p:blipFill>
          <p:spPr>
            <a:xfrm>
              <a:off x="311286" y="2063715"/>
              <a:ext cx="5423088" cy="2886133"/>
            </a:xfrm>
            <a:prstGeom prst="rect">
              <a:avLst/>
            </a:prstGeom>
            <a:noFill/>
            <a:ln>
              <a:noFill/>
            </a:ln>
            <a:effectLst>
              <a:outerShdw blurRad="63500" sx="102000" rotWithShape="0" algn="ctr" sy="102000">
                <a:srgbClr val="000000">
                  <a:alpha val="40000"/>
                </a:srgbClr>
              </a:outerShdw>
            </a:effectLst>
          </p:spPr>
        </p:pic>
        <p:sp>
          <p:nvSpPr>
            <p:cNvPr id="2789" name="Google Shape;2789;p279"/>
            <p:cNvSpPr txBox="1"/>
            <p:nvPr/>
          </p:nvSpPr>
          <p:spPr>
            <a:xfrm>
              <a:off x="1675548" y="5026247"/>
              <a:ext cx="2694600" cy="31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GB" sz="1400">
                  <a:solidFill>
                    <a:schemeClr val="lt1"/>
                  </a:solidFill>
                  <a:latin typeface="Arial"/>
                  <a:ea typeface="Arial"/>
                  <a:cs typeface="Arial"/>
                  <a:sym typeface="Arial"/>
                </a:rPr>
                <a:t>Pretrained Deep Learning Models</a:t>
              </a:r>
              <a:endParaRPr/>
            </a:p>
          </p:txBody>
        </p:sp>
      </p:grpSp>
      <p:grpSp>
        <p:nvGrpSpPr>
          <p:cNvPr id="2790" name="Google Shape;2790;p279"/>
          <p:cNvGrpSpPr/>
          <p:nvPr/>
        </p:nvGrpSpPr>
        <p:grpSpPr>
          <a:xfrm>
            <a:off x="6286501" y="2520916"/>
            <a:ext cx="5423086" cy="3273932"/>
            <a:chOff x="6302644" y="2063715"/>
            <a:chExt cx="5423086" cy="3273932"/>
          </a:xfrm>
        </p:grpSpPr>
        <p:pic>
          <p:nvPicPr>
            <p:cNvPr id="2791" name="Google Shape;2791;p279"/>
            <p:cNvPicPr preferRelativeResize="0"/>
            <p:nvPr/>
          </p:nvPicPr>
          <p:blipFill rotWithShape="1">
            <a:blip r:embed="rId6">
              <a:alphaModFix/>
            </a:blip>
            <a:srcRect b="0" l="0" r="0" t="0"/>
            <a:stretch/>
          </p:blipFill>
          <p:spPr>
            <a:xfrm>
              <a:off x="6302644" y="2063715"/>
              <a:ext cx="5423086" cy="2886132"/>
            </a:xfrm>
            <a:prstGeom prst="rect">
              <a:avLst/>
            </a:prstGeom>
            <a:noFill/>
            <a:ln>
              <a:noFill/>
            </a:ln>
            <a:effectLst>
              <a:outerShdw blurRad="63500" sx="102000" rotWithShape="0" algn="ctr" sy="102000">
                <a:srgbClr val="000000">
                  <a:alpha val="40000"/>
                </a:srgbClr>
              </a:outerShdw>
            </a:effectLst>
          </p:spPr>
        </p:pic>
        <p:sp>
          <p:nvSpPr>
            <p:cNvPr id="2792" name="Google Shape;2792;p279"/>
            <p:cNvSpPr txBox="1"/>
            <p:nvPr/>
          </p:nvSpPr>
          <p:spPr>
            <a:xfrm>
              <a:off x="7324445" y="5026247"/>
              <a:ext cx="3379500" cy="31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GB" sz="1400">
                  <a:solidFill>
                    <a:schemeClr val="lt1"/>
                  </a:solidFill>
                  <a:latin typeface="Arial"/>
                  <a:ea typeface="Arial"/>
                  <a:cs typeface="Arial"/>
                  <a:sym typeface="Arial"/>
                </a:rPr>
                <a:t>Preconfigured Raster Function Templates</a:t>
              </a:r>
              <a:endParaRPr/>
            </a:p>
          </p:txBody>
        </p:sp>
      </p:grpSp>
    </p:spTree>
  </p:cSld>
  <p:clrMapOvr>
    <a:masterClrMapping/>
  </p:clrMapOvr>
  <p:transition spd="med">
    <p:fade/>
  </p:transition>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3445F"/>
        </a:solidFill>
      </p:bgPr>
    </p:bg>
    <p:spTree>
      <p:nvGrpSpPr>
        <p:cNvPr id="2796" name="Shape 2796"/>
        <p:cNvGrpSpPr/>
        <p:nvPr/>
      </p:nvGrpSpPr>
      <p:grpSpPr>
        <a:xfrm>
          <a:off x="0" y="0"/>
          <a:ext cx="0" cy="0"/>
          <a:chOff x="0" y="0"/>
          <a:chExt cx="0" cy="0"/>
        </a:xfrm>
      </p:grpSpPr>
      <p:sp>
        <p:nvSpPr>
          <p:cNvPr id="2797" name="Google Shape;2797;p280"/>
          <p:cNvSpPr txBox="1"/>
          <p:nvPr>
            <p:ph type="title"/>
          </p:nvPr>
        </p:nvSpPr>
        <p:spPr>
          <a:xfrm>
            <a:off x="914400" y="914400"/>
            <a:ext cx="10369200" cy="461700"/>
          </a:xfrm>
          <a:prstGeom prst="rect">
            <a:avLst/>
          </a:prstGeom>
          <a:noFill/>
          <a:ln>
            <a:noFill/>
          </a:ln>
        </p:spPr>
        <p:txBody>
          <a:bodyPr anchorCtr="0" anchor="b" bIns="0" lIns="0" spcFirstLastPara="1" rIns="0" wrap="square" tIns="0">
            <a:spAutoFit/>
          </a:bodyPr>
          <a:lstStyle/>
          <a:p>
            <a:pPr indent="0" lvl="0" marL="0" rtl="0" algn="l">
              <a:lnSpc>
                <a:spcPct val="100000"/>
              </a:lnSpc>
              <a:spcBef>
                <a:spcPts val="0"/>
              </a:spcBef>
              <a:spcAft>
                <a:spcPts val="0"/>
              </a:spcAft>
              <a:buClr>
                <a:schemeClr val="lt1"/>
              </a:buClr>
              <a:buSzPts val="3000"/>
              <a:buFont typeface="Arial"/>
              <a:buNone/>
            </a:pPr>
            <a:r>
              <a:rPr lang="en-GB"/>
              <a:t>Workflows and Tutorials</a:t>
            </a:r>
            <a:endParaRPr/>
          </a:p>
        </p:txBody>
      </p:sp>
      <p:sp>
        <p:nvSpPr>
          <p:cNvPr id="2798" name="Google Shape;2798;p280"/>
          <p:cNvSpPr txBox="1"/>
          <p:nvPr>
            <p:ph idx="1" type="body"/>
          </p:nvPr>
        </p:nvSpPr>
        <p:spPr>
          <a:xfrm>
            <a:off x="914400" y="1399032"/>
            <a:ext cx="10369200" cy="2772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40"/>
              <a:buNone/>
            </a:pPr>
            <a:r>
              <a:rPr lang="en-GB"/>
              <a:t>Practical applications of EO data and science</a:t>
            </a:r>
            <a:endParaRPr/>
          </a:p>
        </p:txBody>
      </p:sp>
      <p:grpSp>
        <p:nvGrpSpPr>
          <p:cNvPr id="2799" name="Google Shape;2799;p280"/>
          <p:cNvGrpSpPr/>
          <p:nvPr/>
        </p:nvGrpSpPr>
        <p:grpSpPr>
          <a:xfrm flipH="1">
            <a:off x="-24056" y="5514578"/>
            <a:ext cx="12199430" cy="1350546"/>
            <a:chOff x="-1619604" y="4772874"/>
            <a:chExt cx="12199430" cy="1858720"/>
          </a:xfrm>
        </p:grpSpPr>
        <p:pic>
          <p:nvPicPr>
            <p:cNvPr id="2800" name="Google Shape;2800;p280"/>
            <p:cNvPicPr preferRelativeResize="0"/>
            <p:nvPr/>
          </p:nvPicPr>
          <p:blipFill rotWithShape="1">
            <a:blip r:embed="rId3">
              <a:alphaModFix amt="38000"/>
            </a:blip>
            <a:srcRect b="0" l="-4134" r="0" t="-28916"/>
            <a:stretch/>
          </p:blipFill>
          <p:spPr>
            <a:xfrm>
              <a:off x="7540328" y="5091444"/>
              <a:ext cx="3039498" cy="1540150"/>
            </a:xfrm>
            <a:prstGeom prst="rect">
              <a:avLst/>
            </a:prstGeom>
            <a:noFill/>
            <a:ln>
              <a:noFill/>
            </a:ln>
          </p:spPr>
        </p:pic>
        <p:pic>
          <p:nvPicPr>
            <p:cNvPr id="2801" name="Google Shape;2801;p280"/>
            <p:cNvPicPr preferRelativeResize="0"/>
            <p:nvPr/>
          </p:nvPicPr>
          <p:blipFill rotWithShape="1">
            <a:blip r:embed="rId4">
              <a:alphaModFix amt="38000"/>
            </a:blip>
            <a:srcRect b="0" l="0" r="0" t="-20207"/>
            <a:stretch/>
          </p:blipFill>
          <p:spPr>
            <a:xfrm>
              <a:off x="-1619604" y="4772874"/>
              <a:ext cx="8849754" cy="1849829"/>
            </a:xfrm>
            <a:prstGeom prst="rect">
              <a:avLst/>
            </a:prstGeom>
            <a:noFill/>
            <a:ln>
              <a:noFill/>
            </a:ln>
          </p:spPr>
        </p:pic>
      </p:grpSp>
      <p:sp>
        <p:nvSpPr>
          <p:cNvPr id="2802" name="Google Shape;2802;p280"/>
          <p:cNvSpPr txBox="1"/>
          <p:nvPr/>
        </p:nvSpPr>
        <p:spPr>
          <a:xfrm>
            <a:off x="10942411" y="5458968"/>
            <a:ext cx="914400" cy="41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GB" sz="1800">
                <a:solidFill>
                  <a:schemeClr val="lt1"/>
                </a:solidFill>
                <a:latin typeface="Arial"/>
                <a:ea typeface="Arial"/>
                <a:cs typeface="Arial"/>
                <a:sym typeface="Arial"/>
              </a:rPr>
              <a:t>More…</a:t>
            </a:r>
            <a:endParaRPr/>
          </a:p>
        </p:txBody>
      </p:sp>
      <p:grpSp>
        <p:nvGrpSpPr>
          <p:cNvPr id="2803" name="Google Shape;2803;p280"/>
          <p:cNvGrpSpPr/>
          <p:nvPr/>
        </p:nvGrpSpPr>
        <p:grpSpPr>
          <a:xfrm>
            <a:off x="216541" y="2429098"/>
            <a:ext cx="11640270" cy="2772244"/>
            <a:chOff x="216541" y="2429098"/>
            <a:chExt cx="11640270" cy="2772244"/>
          </a:xfrm>
        </p:grpSpPr>
        <p:pic>
          <p:nvPicPr>
            <p:cNvPr id="2804" name="Google Shape;2804;p280"/>
            <p:cNvPicPr preferRelativeResize="0"/>
            <p:nvPr/>
          </p:nvPicPr>
          <p:blipFill rotWithShape="1">
            <a:blip r:embed="rId5">
              <a:alphaModFix/>
            </a:blip>
            <a:srcRect b="0" l="0" r="0" t="0"/>
            <a:stretch/>
          </p:blipFill>
          <p:spPr>
            <a:xfrm>
              <a:off x="4141751" y="2429098"/>
              <a:ext cx="3789850" cy="2772244"/>
            </a:xfrm>
            <a:prstGeom prst="rect">
              <a:avLst/>
            </a:prstGeom>
            <a:noFill/>
            <a:ln>
              <a:noFill/>
            </a:ln>
          </p:spPr>
        </p:pic>
        <p:pic>
          <p:nvPicPr>
            <p:cNvPr id="2805" name="Google Shape;2805;p280"/>
            <p:cNvPicPr preferRelativeResize="0"/>
            <p:nvPr/>
          </p:nvPicPr>
          <p:blipFill rotWithShape="1">
            <a:blip r:embed="rId6">
              <a:alphaModFix/>
            </a:blip>
            <a:srcRect b="0" l="0" r="0" t="0"/>
            <a:stretch/>
          </p:blipFill>
          <p:spPr>
            <a:xfrm>
              <a:off x="216541" y="2435549"/>
              <a:ext cx="3789850" cy="2765793"/>
            </a:xfrm>
            <a:prstGeom prst="rect">
              <a:avLst/>
            </a:prstGeom>
            <a:noFill/>
            <a:ln>
              <a:noFill/>
            </a:ln>
          </p:spPr>
        </p:pic>
        <p:pic>
          <p:nvPicPr>
            <p:cNvPr id="2806" name="Google Shape;2806;p280"/>
            <p:cNvPicPr preferRelativeResize="0"/>
            <p:nvPr/>
          </p:nvPicPr>
          <p:blipFill rotWithShape="1">
            <a:blip r:embed="rId7">
              <a:alphaModFix/>
            </a:blip>
            <a:srcRect b="0" l="0" r="0" t="0"/>
            <a:stretch/>
          </p:blipFill>
          <p:spPr>
            <a:xfrm>
              <a:off x="8066961" y="2437092"/>
              <a:ext cx="3789850" cy="2756255"/>
            </a:xfrm>
            <a:prstGeom prst="rect">
              <a:avLst/>
            </a:prstGeom>
            <a:noFill/>
            <a:ln>
              <a:noFill/>
            </a:ln>
          </p:spPr>
        </p:pic>
      </p:grpSp>
    </p:spTree>
  </p:cSld>
  <p:clrMapOvr>
    <a:masterClrMapping/>
  </p:clrMapOvr>
  <p:transition spd="med">
    <p:fade/>
  </p:transition>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3445F"/>
        </a:solidFill>
      </p:bgPr>
    </p:bg>
    <p:spTree>
      <p:nvGrpSpPr>
        <p:cNvPr id="2810" name="Shape 2810"/>
        <p:cNvGrpSpPr/>
        <p:nvPr/>
      </p:nvGrpSpPr>
      <p:grpSpPr>
        <a:xfrm>
          <a:off x="0" y="0"/>
          <a:ext cx="0" cy="0"/>
          <a:chOff x="0" y="0"/>
          <a:chExt cx="0" cy="0"/>
        </a:xfrm>
      </p:grpSpPr>
      <p:sp>
        <p:nvSpPr>
          <p:cNvPr id="2811" name="Google Shape;2811;p281"/>
          <p:cNvSpPr txBox="1"/>
          <p:nvPr>
            <p:ph type="title"/>
          </p:nvPr>
        </p:nvSpPr>
        <p:spPr>
          <a:xfrm>
            <a:off x="914400" y="914400"/>
            <a:ext cx="10369200" cy="461700"/>
          </a:xfrm>
          <a:prstGeom prst="rect">
            <a:avLst/>
          </a:prstGeom>
          <a:noFill/>
          <a:ln>
            <a:noFill/>
          </a:ln>
        </p:spPr>
        <p:txBody>
          <a:bodyPr anchorCtr="0" anchor="b" bIns="0" lIns="0" spcFirstLastPara="1" rIns="0" wrap="square" tIns="0">
            <a:spAutoFit/>
          </a:bodyPr>
          <a:lstStyle/>
          <a:p>
            <a:pPr indent="0" lvl="0" marL="0" rtl="0" algn="l">
              <a:lnSpc>
                <a:spcPct val="100000"/>
              </a:lnSpc>
              <a:spcBef>
                <a:spcPts val="0"/>
              </a:spcBef>
              <a:spcAft>
                <a:spcPts val="0"/>
              </a:spcAft>
              <a:buClr>
                <a:schemeClr val="lt1"/>
              </a:buClr>
              <a:buSzPts val="3000"/>
              <a:buFont typeface="Arial"/>
              <a:buNone/>
            </a:pPr>
            <a:r>
              <a:rPr lang="en-GB"/>
              <a:t>Open Standards</a:t>
            </a:r>
            <a:endParaRPr/>
          </a:p>
        </p:txBody>
      </p:sp>
      <p:sp>
        <p:nvSpPr>
          <p:cNvPr id="2812" name="Google Shape;2812;p281"/>
          <p:cNvSpPr txBox="1"/>
          <p:nvPr>
            <p:ph idx="1" type="body"/>
          </p:nvPr>
        </p:nvSpPr>
        <p:spPr>
          <a:xfrm>
            <a:off x="914400" y="1399032"/>
            <a:ext cx="10369200" cy="2772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440"/>
              <a:buNone/>
            </a:pPr>
            <a:r>
              <a:rPr lang="en-GB"/>
              <a:t>A long standing commitment to open standards and interoperability</a:t>
            </a:r>
            <a:endParaRPr/>
          </a:p>
        </p:txBody>
      </p:sp>
      <p:grpSp>
        <p:nvGrpSpPr>
          <p:cNvPr id="2813" name="Google Shape;2813;p281"/>
          <p:cNvGrpSpPr/>
          <p:nvPr/>
        </p:nvGrpSpPr>
        <p:grpSpPr>
          <a:xfrm flipH="1">
            <a:off x="-24056" y="5514578"/>
            <a:ext cx="12199430" cy="1350546"/>
            <a:chOff x="-1619604" y="4772874"/>
            <a:chExt cx="12199430" cy="1858720"/>
          </a:xfrm>
        </p:grpSpPr>
        <p:pic>
          <p:nvPicPr>
            <p:cNvPr id="2814" name="Google Shape;2814;p281"/>
            <p:cNvPicPr preferRelativeResize="0"/>
            <p:nvPr/>
          </p:nvPicPr>
          <p:blipFill rotWithShape="1">
            <a:blip r:embed="rId3">
              <a:alphaModFix amt="38000"/>
            </a:blip>
            <a:srcRect b="0" l="-4134" r="0" t="-28916"/>
            <a:stretch/>
          </p:blipFill>
          <p:spPr>
            <a:xfrm>
              <a:off x="7540328" y="5091444"/>
              <a:ext cx="3039498" cy="1540150"/>
            </a:xfrm>
            <a:prstGeom prst="rect">
              <a:avLst/>
            </a:prstGeom>
            <a:noFill/>
            <a:ln>
              <a:noFill/>
            </a:ln>
          </p:spPr>
        </p:pic>
        <p:pic>
          <p:nvPicPr>
            <p:cNvPr id="2815" name="Google Shape;2815;p281"/>
            <p:cNvPicPr preferRelativeResize="0"/>
            <p:nvPr/>
          </p:nvPicPr>
          <p:blipFill rotWithShape="1">
            <a:blip r:embed="rId4">
              <a:alphaModFix amt="38000"/>
            </a:blip>
            <a:srcRect b="0" l="0" r="0" t="-20207"/>
            <a:stretch/>
          </p:blipFill>
          <p:spPr>
            <a:xfrm>
              <a:off x="-1619604" y="4772874"/>
              <a:ext cx="8849754" cy="1849829"/>
            </a:xfrm>
            <a:prstGeom prst="rect">
              <a:avLst/>
            </a:prstGeom>
            <a:noFill/>
            <a:ln>
              <a:noFill/>
            </a:ln>
          </p:spPr>
        </p:pic>
      </p:grpSp>
      <p:grpSp>
        <p:nvGrpSpPr>
          <p:cNvPr id="2816" name="Google Shape;2816;p281"/>
          <p:cNvGrpSpPr/>
          <p:nvPr/>
        </p:nvGrpSpPr>
        <p:grpSpPr>
          <a:xfrm>
            <a:off x="2067812" y="1972453"/>
            <a:ext cx="8056377" cy="4522464"/>
            <a:chOff x="2468016" y="2121922"/>
            <a:chExt cx="8056377" cy="4522464"/>
          </a:xfrm>
        </p:grpSpPr>
        <p:grpSp>
          <p:nvGrpSpPr>
            <p:cNvPr id="2817" name="Google Shape;2817;p281"/>
            <p:cNvGrpSpPr/>
            <p:nvPr/>
          </p:nvGrpSpPr>
          <p:grpSpPr>
            <a:xfrm>
              <a:off x="2468016" y="2121922"/>
              <a:ext cx="8056377" cy="4076657"/>
              <a:chOff x="2468016" y="2121922"/>
              <a:chExt cx="8056377" cy="4076657"/>
            </a:xfrm>
          </p:grpSpPr>
          <p:pic>
            <p:nvPicPr>
              <p:cNvPr id="2818" name="Google Shape;2818;p281"/>
              <p:cNvPicPr preferRelativeResize="0"/>
              <p:nvPr/>
            </p:nvPicPr>
            <p:blipFill rotWithShape="1">
              <a:blip r:embed="rId5">
                <a:alphaModFix/>
              </a:blip>
              <a:srcRect b="5375" l="0" r="1088" t="0"/>
              <a:stretch/>
            </p:blipFill>
            <p:spPr>
              <a:xfrm>
                <a:off x="2468016" y="2121922"/>
                <a:ext cx="7177147" cy="4076657"/>
              </a:xfrm>
              <a:prstGeom prst="rect">
                <a:avLst/>
              </a:prstGeom>
              <a:noFill/>
              <a:ln>
                <a:noFill/>
              </a:ln>
              <a:effectLst>
                <a:outerShdw blurRad="63500" sx="102000" rotWithShape="0" algn="ctr" sy="102000">
                  <a:srgbClr val="000000">
                    <a:alpha val="40000"/>
                  </a:srgbClr>
                </a:outerShdw>
              </a:effectLst>
            </p:spPr>
          </p:pic>
          <p:pic>
            <p:nvPicPr>
              <p:cNvPr id="2819" name="Google Shape;2819;p281"/>
              <p:cNvPicPr preferRelativeResize="0"/>
              <p:nvPr/>
            </p:nvPicPr>
            <p:blipFill rotWithShape="1">
              <a:blip r:embed="rId6">
                <a:alphaModFix/>
              </a:blip>
              <a:srcRect b="0" l="0" r="0" t="0"/>
              <a:stretch/>
            </p:blipFill>
            <p:spPr>
              <a:xfrm>
                <a:off x="7964532" y="2453558"/>
                <a:ext cx="2559861" cy="1950883"/>
              </a:xfrm>
              <a:prstGeom prst="rect">
                <a:avLst/>
              </a:prstGeom>
              <a:noFill/>
              <a:ln>
                <a:noFill/>
              </a:ln>
              <a:effectLst>
                <a:outerShdw blurRad="63500" sx="102000" rotWithShape="0" algn="ctr" sy="102000">
                  <a:srgbClr val="000000">
                    <a:alpha val="40000"/>
                  </a:srgbClr>
                </a:outerShdw>
              </a:effectLst>
            </p:spPr>
          </p:pic>
        </p:grpSp>
        <p:sp>
          <p:nvSpPr>
            <p:cNvPr id="2820" name="Google Shape;2820;p281"/>
            <p:cNvSpPr txBox="1"/>
            <p:nvPr/>
          </p:nvSpPr>
          <p:spPr>
            <a:xfrm>
              <a:off x="2468016" y="6195286"/>
              <a:ext cx="7177200" cy="449100"/>
            </a:xfrm>
            <a:prstGeom prst="rect">
              <a:avLst/>
            </a:prstGeom>
            <a:solidFill>
              <a:srgbClr val="33445F"/>
            </a:solidFill>
            <a:ln>
              <a:noFill/>
            </a:ln>
          </p:spPr>
          <p:txBody>
            <a:bodyPr anchorCtr="0" anchor="ctr" bIns="0" lIns="0" spcFirstLastPara="1" rIns="0" wrap="square" tIns="0">
              <a:noAutofit/>
            </a:bodyPr>
            <a:lstStyle/>
            <a:p>
              <a:pPr indent="0" lvl="0" marL="0" marR="0" rtl="0" algn="ctr">
                <a:spcBef>
                  <a:spcPts val="0"/>
                </a:spcBef>
                <a:spcAft>
                  <a:spcPts val="0"/>
                </a:spcAft>
                <a:buNone/>
              </a:pPr>
              <a:r>
                <a:rPr lang="en-GB" sz="1400">
                  <a:solidFill>
                    <a:schemeClr val="lt1"/>
                  </a:solidFill>
                  <a:latin typeface="Arial"/>
                  <a:ea typeface="Arial"/>
                  <a:cs typeface="Arial"/>
                  <a:sym typeface="Arial"/>
                </a:rPr>
                <a:t>Esri has 172 OGC Certified Compliant products with 523 standard implementations</a:t>
              </a:r>
              <a:endParaRPr/>
            </a:p>
          </p:txBody>
        </p:sp>
      </p:grpSp>
    </p:spTree>
  </p:cSld>
  <p:clrMapOvr>
    <a:masterClrMapping/>
  </p:clrMapOvr>
  <p:transition spd="med">
    <p:fade/>
  </p:transition>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2859"/>
            </a:gs>
            <a:gs pos="38000">
              <a:srgbClr val="33445F"/>
            </a:gs>
            <a:gs pos="55000">
              <a:srgbClr val="33445F"/>
            </a:gs>
            <a:gs pos="100000">
              <a:srgbClr val="002859"/>
            </a:gs>
          </a:gsLst>
          <a:lin ang="5400012" scaled="0"/>
        </a:gradFill>
      </p:bgPr>
    </p:bg>
    <p:spTree>
      <p:nvGrpSpPr>
        <p:cNvPr id="2828" name="Shape 2828"/>
        <p:cNvGrpSpPr/>
        <p:nvPr/>
      </p:nvGrpSpPr>
      <p:grpSpPr>
        <a:xfrm>
          <a:off x="0" y="0"/>
          <a:ext cx="0" cy="0"/>
          <a:chOff x="0" y="0"/>
          <a:chExt cx="0" cy="0"/>
        </a:xfrm>
      </p:grpSpPr>
      <p:sp>
        <p:nvSpPr>
          <p:cNvPr id="2829" name="Google Shape;2829;p282"/>
          <p:cNvSpPr txBox="1"/>
          <p:nvPr>
            <p:ph idx="4294967295" type="title"/>
          </p:nvPr>
        </p:nvSpPr>
        <p:spPr>
          <a:xfrm>
            <a:off x="-4" y="6447175"/>
            <a:ext cx="12192000" cy="253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lt1"/>
              </a:buClr>
              <a:buSzPts val="1050"/>
              <a:buFont typeface="Arial"/>
              <a:buNone/>
            </a:pPr>
            <a:r>
              <a:rPr b="0" i="0" lang="en-GB" sz="1050" u="none" cap="none" strike="noStrike">
                <a:solidFill>
                  <a:schemeClr val="lt1"/>
                </a:solidFill>
                <a:latin typeface="Arial"/>
                <a:ea typeface="Arial"/>
                <a:cs typeface="Arial"/>
                <a:sym typeface="Arial"/>
              </a:rPr>
              <a:t>Copyright © 2026 Esri. All rights reserved.</a:t>
            </a:r>
            <a:endParaRPr/>
          </a:p>
        </p:txBody>
      </p:sp>
    </p:spTree>
  </p:cSld>
  <p:clrMapOvr>
    <a:masterClrMapping/>
  </p:clrMapOvr>
  <p:transition spd="med">
    <p:fade/>
  </p:transition>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3" name="Shape 2833"/>
        <p:cNvGrpSpPr/>
        <p:nvPr/>
      </p:nvGrpSpPr>
      <p:grpSpPr>
        <a:xfrm>
          <a:off x="0" y="0"/>
          <a:ext cx="0" cy="0"/>
          <a:chOff x="0" y="0"/>
          <a:chExt cx="0" cy="0"/>
        </a:xfrm>
      </p:grpSpPr>
      <p:sp>
        <p:nvSpPr>
          <p:cNvPr id="2834" name="Google Shape;2834;p283"/>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ARD + Interoperability</a:t>
            </a:r>
            <a:endParaRPr/>
          </a:p>
        </p:txBody>
      </p:sp>
      <p:sp>
        <p:nvSpPr>
          <p:cNvPr id="2835" name="Google Shape;2835;p283"/>
          <p:cNvSpPr txBox="1"/>
          <p:nvPr/>
        </p:nvSpPr>
        <p:spPr>
          <a:xfrm>
            <a:off x="298800" y="1140050"/>
            <a:ext cx="11594400" cy="2524200"/>
          </a:xfrm>
          <a:prstGeom prst="rect">
            <a:avLst/>
          </a:prstGeom>
          <a:noFill/>
          <a:ln>
            <a:noFill/>
          </a:ln>
        </p:spPr>
        <p:txBody>
          <a:bodyPr anchorCtr="0" anchor="ctr" bIns="45700" lIns="91425" spcFirstLastPara="1" rIns="91425" wrap="square" tIns="45700">
            <a:noAutofit/>
          </a:bodyPr>
          <a:lstStyle/>
          <a:p>
            <a:pPr indent="0" lvl="0" marL="457200" rtl="0" algn="ctr">
              <a:lnSpc>
                <a:spcPct val="115000"/>
              </a:lnSpc>
              <a:spcBef>
                <a:spcPts val="0"/>
              </a:spcBef>
              <a:spcAft>
                <a:spcPts val="0"/>
              </a:spcAft>
              <a:buNone/>
            </a:pPr>
            <a:r>
              <a:t/>
            </a:r>
            <a:endParaRPr i="1" sz="3000">
              <a:solidFill>
                <a:schemeClr val="dk1"/>
              </a:solidFill>
              <a:latin typeface="Calibri"/>
              <a:ea typeface="Calibri"/>
              <a:cs typeface="Calibri"/>
              <a:sym typeface="Calibri"/>
            </a:endParaRPr>
          </a:p>
          <a:p>
            <a:pPr indent="0" lvl="0" marL="457200" rtl="0" algn="ctr">
              <a:lnSpc>
                <a:spcPct val="115000"/>
              </a:lnSpc>
              <a:spcBef>
                <a:spcPts val="0"/>
              </a:spcBef>
              <a:spcAft>
                <a:spcPts val="0"/>
              </a:spcAft>
              <a:buNone/>
            </a:pPr>
            <a:r>
              <a:t/>
            </a:r>
            <a:endParaRPr i="1" sz="3000">
              <a:solidFill>
                <a:schemeClr val="dk1"/>
              </a:solidFill>
              <a:latin typeface="Calibri"/>
              <a:ea typeface="Calibri"/>
              <a:cs typeface="Calibri"/>
              <a:sym typeface="Calibri"/>
            </a:endParaRPr>
          </a:p>
          <a:p>
            <a:pPr indent="0" lvl="0" marL="457200" rtl="0" algn="ctr">
              <a:lnSpc>
                <a:spcPct val="115000"/>
              </a:lnSpc>
              <a:spcBef>
                <a:spcPts val="0"/>
              </a:spcBef>
              <a:spcAft>
                <a:spcPts val="0"/>
              </a:spcAft>
              <a:buNone/>
            </a:pPr>
            <a:r>
              <a:t/>
            </a:r>
            <a:endParaRPr i="1" sz="3000">
              <a:solidFill>
                <a:schemeClr val="dk1"/>
              </a:solidFill>
              <a:latin typeface="Calibri"/>
              <a:ea typeface="Calibri"/>
              <a:cs typeface="Calibri"/>
              <a:sym typeface="Calibri"/>
            </a:endParaRPr>
          </a:p>
          <a:p>
            <a:pPr indent="0" lvl="0" marL="457200" rtl="0" algn="ctr">
              <a:lnSpc>
                <a:spcPct val="115000"/>
              </a:lnSpc>
              <a:spcBef>
                <a:spcPts val="0"/>
              </a:spcBef>
              <a:spcAft>
                <a:spcPts val="0"/>
              </a:spcAft>
              <a:buNone/>
            </a:pPr>
            <a:r>
              <a:t/>
            </a:r>
            <a:endParaRPr i="1" sz="9600">
              <a:solidFill>
                <a:schemeClr val="dk1"/>
              </a:solidFill>
              <a:latin typeface="Calibri"/>
              <a:ea typeface="Calibri"/>
              <a:cs typeface="Calibri"/>
              <a:sym typeface="Calibri"/>
            </a:endParaRPr>
          </a:p>
          <a:p>
            <a:pPr indent="0" lvl="0" marL="457200" rtl="0" algn="ctr">
              <a:lnSpc>
                <a:spcPct val="115000"/>
              </a:lnSpc>
              <a:spcBef>
                <a:spcPts val="0"/>
              </a:spcBef>
              <a:spcAft>
                <a:spcPts val="0"/>
              </a:spcAft>
              <a:buNone/>
            </a:pPr>
            <a:r>
              <a:rPr i="1" lang="en-GB" sz="9600">
                <a:solidFill>
                  <a:schemeClr val="dk1"/>
                </a:solidFill>
                <a:latin typeface="Calibri"/>
                <a:ea typeface="Calibri"/>
                <a:cs typeface="Calibri"/>
                <a:sym typeface="Calibri"/>
              </a:rPr>
              <a:t>Q+A</a:t>
            </a:r>
            <a:endParaRPr i="1" sz="96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3000">
              <a:solidFill>
                <a:schemeClr val="dk1"/>
              </a:solidFill>
            </a:endParaRPr>
          </a:p>
          <a:p>
            <a:pPr indent="-112713" lvl="0" marL="214313" rtl="0" algn="l">
              <a:lnSpc>
                <a:spcPct val="150000"/>
              </a:lnSpc>
              <a:spcBef>
                <a:spcPts val="1800"/>
              </a:spcBef>
              <a:spcAft>
                <a:spcPts val="0"/>
              </a:spcAft>
              <a:buNone/>
            </a:pPr>
            <a:r>
              <a:t/>
            </a:r>
            <a:endParaRPr sz="3000">
              <a:solidFill>
                <a:schemeClr val="dk1"/>
              </a:solidFill>
            </a:endParaRPr>
          </a:p>
          <a:p>
            <a:pPr indent="0" lvl="0" marL="457200" marR="0" rtl="0" algn="l">
              <a:lnSpc>
                <a:spcPct val="150000"/>
              </a:lnSpc>
              <a:spcBef>
                <a:spcPts val="1800"/>
              </a:spcBef>
              <a:spcAft>
                <a:spcPts val="0"/>
              </a:spcAft>
              <a:buNone/>
            </a:pPr>
            <a:r>
              <a:t/>
            </a:r>
            <a:endParaRPr>
              <a:latin typeface="Montserrat"/>
              <a:ea typeface="Montserrat"/>
              <a:cs typeface="Montserrat"/>
              <a:sym typeface="Montserrat"/>
            </a:endParaRPr>
          </a:p>
        </p:txBody>
      </p:sp>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9" name="Shape 2839"/>
        <p:cNvGrpSpPr/>
        <p:nvPr/>
      </p:nvGrpSpPr>
      <p:grpSpPr>
        <a:xfrm>
          <a:off x="0" y="0"/>
          <a:ext cx="0" cy="0"/>
          <a:chOff x="0" y="0"/>
          <a:chExt cx="0" cy="0"/>
        </a:xfrm>
      </p:grpSpPr>
      <p:sp>
        <p:nvSpPr>
          <p:cNvPr id="2840" name="Google Shape;2840;p284"/>
          <p:cNvSpPr txBox="1"/>
          <p:nvPr>
            <p:ph type="title"/>
          </p:nvPr>
        </p:nvSpPr>
        <p:spPr>
          <a:xfrm>
            <a:off x="176050" y="175950"/>
            <a:ext cx="7563900" cy="3972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Coffee Break - 30 minutes</a:t>
            </a:r>
            <a:endParaRPr/>
          </a:p>
        </p:txBody>
      </p:sp>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4" name="Shape 2844"/>
        <p:cNvGrpSpPr/>
        <p:nvPr/>
      </p:nvGrpSpPr>
      <p:grpSpPr>
        <a:xfrm>
          <a:off x="0" y="0"/>
          <a:ext cx="0" cy="0"/>
          <a:chOff x="0" y="0"/>
          <a:chExt cx="0" cy="0"/>
        </a:xfrm>
      </p:grpSpPr>
      <p:sp>
        <p:nvSpPr>
          <p:cNvPr id="2845" name="Google Shape;2845;p285"/>
          <p:cNvSpPr txBox="1"/>
          <p:nvPr>
            <p:ph type="title"/>
          </p:nvPr>
        </p:nvSpPr>
        <p:spPr>
          <a:xfrm>
            <a:off x="176050" y="175950"/>
            <a:ext cx="7988400" cy="3972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Gaps, Needs, Opportunities Discussion</a:t>
            </a:r>
            <a:endParaRPr/>
          </a:p>
        </p:txBody>
      </p:sp>
      <p:sp>
        <p:nvSpPr>
          <p:cNvPr id="2846" name="Google Shape;2846;p285"/>
          <p:cNvSpPr txBox="1"/>
          <p:nvPr/>
        </p:nvSpPr>
        <p:spPr>
          <a:xfrm>
            <a:off x="7288200" y="4875575"/>
            <a:ext cx="4903800" cy="1844100"/>
          </a:xfrm>
          <a:prstGeom prst="rect">
            <a:avLst/>
          </a:prstGeom>
          <a:noFill/>
          <a:ln>
            <a:noFill/>
          </a:ln>
        </p:spPr>
        <p:txBody>
          <a:bodyPr anchorCtr="0" anchor="t" bIns="91425" lIns="91425" spcFirstLastPara="1" rIns="91425" wrap="square" tIns="91425">
            <a:spAutoFit/>
          </a:bodyPr>
          <a:lstStyle/>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Ayia Lindquist, SSAI/NASA</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EO Data Collaboration Forum</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Washington DC, USA</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8 September, 2026</a:t>
            </a:r>
            <a:endParaRPr/>
          </a:p>
        </p:txBody>
      </p:sp>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0" name="Shape 2850"/>
        <p:cNvGrpSpPr/>
        <p:nvPr/>
      </p:nvGrpSpPr>
      <p:grpSpPr>
        <a:xfrm>
          <a:off x="0" y="0"/>
          <a:ext cx="0" cy="0"/>
          <a:chOff x="0" y="0"/>
          <a:chExt cx="0" cy="0"/>
        </a:xfrm>
      </p:grpSpPr>
      <p:sp>
        <p:nvSpPr>
          <p:cNvPr id="2851" name="Google Shape;2851;p286"/>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Questions &amp; Gaps</a:t>
            </a:r>
            <a:endParaRPr/>
          </a:p>
        </p:txBody>
      </p:sp>
      <p:sp>
        <p:nvSpPr>
          <p:cNvPr id="2852" name="Google Shape;2852;p286"/>
          <p:cNvSpPr txBox="1"/>
          <p:nvPr/>
        </p:nvSpPr>
        <p:spPr>
          <a:xfrm>
            <a:off x="298800" y="1343025"/>
            <a:ext cx="5322300" cy="5048700"/>
          </a:xfrm>
          <a:prstGeom prst="rect">
            <a:avLst/>
          </a:prstGeom>
          <a:noFill/>
          <a:ln>
            <a:noFill/>
          </a:ln>
        </p:spPr>
        <p:txBody>
          <a:bodyPr anchorCtr="0" anchor="t" bIns="45700" lIns="91425" spcFirstLastPara="1" rIns="91425" wrap="square" tIns="45700">
            <a:spAutoFit/>
          </a:bodyPr>
          <a:lstStyle/>
          <a:p>
            <a:pPr indent="-330200" lvl="0" marL="457200" rtl="0" algn="l">
              <a:lnSpc>
                <a:spcPct val="115000"/>
              </a:lnSpc>
              <a:spcBef>
                <a:spcPts val="0"/>
              </a:spcBef>
              <a:spcAft>
                <a:spcPts val="0"/>
              </a:spcAft>
              <a:buClr>
                <a:schemeClr val="dk1"/>
              </a:buClr>
              <a:buSzPts val="1600"/>
              <a:buFont typeface="Calibri"/>
              <a:buChar char="❖"/>
            </a:pPr>
            <a:r>
              <a:rPr i="1" lang="en-GB" sz="1600">
                <a:solidFill>
                  <a:schemeClr val="dk1"/>
                </a:solidFill>
                <a:latin typeface="Calibri"/>
                <a:ea typeface="Calibri"/>
                <a:cs typeface="Calibri"/>
                <a:sym typeface="Calibri"/>
              </a:rPr>
              <a:t>Do we need a formal standard to drive uptake of CEOS-ARD? What are the practical concerns when it comes to a committing to a community specification like CEOS-ARD?</a:t>
            </a:r>
            <a:endParaRPr i="1" sz="1600">
              <a:solidFill>
                <a:schemeClr val="dk1"/>
              </a:solidFill>
              <a:latin typeface="Calibri"/>
              <a:ea typeface="Calibri"/>
              <a:cs typeface="Calibri"/>
              <a:sym typeface="Calibri"/>
            </a:endParaRPr>
          </a:p>
          <a:p>
            <a:pPr indent="-330200" lvl="0" marL="457200" rtl="0" algn="l">
              <a:lnSpc>
                <a:spcPct val="115000"/>
              </a:lnSpc>
              <a:spcBef>
                <a:spcPts val="1200"/>
              </a:spcBef>
              <a:spcAft>
                <a:spcPts val="0"/>
              </a:spcAft>
              <a:buClr>
                <a:schemeClr val="dk1"/>
              </a:buClr>
              <a:buSzPts val="1600"/>
              <a:buFont typeface="Calibri"/>
              <a:buChar char="❖"/>
            </a:pPr>
            <a:r>
              <a:rPr i="1" lang="en-GB" sz="1600">
                <a:solidFill>
                  <a:schemeClr val="dk1"/>
                </a:solidFill>
                <a:latin typeface="Calibri"/>
                <a:ea typeface="Calibri"/>
                <a:cs typeface="Calibri"/>
                <a:sym typeface="Calibri"/>
              </a:rPr>
              <a:t>Requirements will be developed to capture CEOS-ARD version history and chain-of-custody information to build trust and reproducibility. How does your company/agency deal with provenance and lineage of EO data?</a:t>
            </a:r>
            <a:endParaRPr i="1" sz="1600">
              <a:solidFill>
                <a:schemeClr val="dk1"/>
              </a:solidFill>
              <a:latin typeface="Calibri"/>
              <a:ea typeface="Calibri"/>
              <a:cs typeface="Calibri"/>
              <a:sym typeface="Calibri"/>
            </a:endParaRPr>
          </a:p>
          <a:p>
            <a:pPr indent="-330200" lvl="0" marL="457200" rtl="0" algn="l">
              <a:lnSpc>
                <a:spcPct val="115000"/>
              </a:lnSpc>
              <a:spcBef>
                <a:spcPts val="1200"/>
              </a:spcBef>
              <a:spcAft>
                <a:spcPts val="0"/>
              </a:spcAft>
              <a:buClr>
                <a:schemeClr val="dk1"/>
              </a:buClr>
              <a:buSzPts val="1600"/>
              <a:buFont typeface="Calibri"/>
              <a:buChar char="❖"/>
            </a:pPr>
            <a:r>
              <a:rPr i="1" lang="en-GB" sz="1600">
                <a:solidFill>
                  <a:schemeClr val="dk1"/>
                </a:solidFill>
                <a:latin typeface="Calibri"/>
                <a:ea typeface="Calibri"/>
                <a:cs typeface="Calibri"/>
                <a:sym typeface="Calibri"/>
              </a:rPr>
              <a:t>How can we together better communicate the value and business case for CEOS-ARD? Are there specific demonstration cases we can work on together to show impact and also refine the specifications?</a:t>
            </a:r>
            <a:endParaRPr i="1" sz="1600">
              <a:solidFill>
                <a:schemeClr val="dk1"/>
              </a:solidFill>
              <a:latin typeface="Calibri"/>
              <a:ea typeface="Calibri"/>
              <a:cs typeface="Calibri"/>
              <a:sym typeface="Calibri"/>
            </a:endParaRPr>
          </a:p>
          <a:p>
            <a:pPr indent="-330200" lvl="0" marL="457200" rtl="0" algn="l">
              <a:lnSpc>
                <a:spcPct val="115000"/>
              </a:lnSpc>
              <a:spcBef>
                <a:spcPts val="1200"/>
              </a:spcBef>
              <a:spcAft>
                <a:spcPts val="1200"/>
              </a:spcAft>
              <a:buClr>
                <a:schemeClr val="dk1"/>
              </a:buClr>
              <a:buSzPts val="1600"/>
              <a:buFont typeface="Calibri"/>
              <a:buChar char="❖"/>
            </a:pPr>
            <a:r>
              <a:rPr i="1" lang="en-GB" sz="1600">
                <a:solidFill>
                  <a:schemeClr val="dk1"/>
                </a:solidFill>
                <a:latin typeface="Calibri"/>
                <a:ea typeface="Calibri"/>
                <a:cs typeface="Calibri"/>
                <a:sym typeface="Calibri"/>
              </a:rPr>
              <a:t>Potential for derived and higher level product specifications from a commercial/private sector perspective?</a:t>
            </a:r>
            <a:endParaRPr sz="1600">
              <a:latin typeface="Montserrat"/>
              <a:ea typeface="Montserrat"/>
              <a:cs typeface="Montserrat"/>
              <a:sym typeface="Montserrat"/>
            </a:endParaRPr>
          </a:p>
        </p:txBody>
      </p:sp>
      <p:sp>
        <p:nvSpPr>
          <p:cNvPr id="2853" name="Google Shape;2853;p286"/>
          <p:cNvSpPr txBox="1"/>
          <p:nvPr>
            <p:ph idx="1" type="body"/>
          </p:nvPr>
        </p:nvSpPr>
        <p:spPr>
          <a:xfrm>
            <a:off x="6638100" y="1276250"/>
            <a:ext cx="5181600" cy="4945200"/>
          </a:xfrm>
          <a:prstGeom prst="rect">
            <a:avLst/>
          </a:prstGeom>
        </p:spPr>
        <p:txBody>
          <a:bodyPr anchorCtr="0" anchor="t" bIns="45700" lIns="91425" spcFirstLastPara="1" rIns="91425" wrap="square" tIns="45700">
            <a:noAutofit/>
          </a:bodyPr>
          <a:lstStyle/>
          <a:p>
            <a:pPr indent="-317500" lvl="0" marL="457200" rtl="0" algn="l">
              <a:spcBef>
                <a:spcPts val="1000"/>
              </a:spcBef>
              <a:spcAft>
                <a:spcPts val="0"/>
              </a:spcAft>
              <a:buSzPts val="1400"/>
              <a:buChar char="❖"/>
            </a:pPr>
            <a:r>
              <a:rPr lang="en-GB" sz="1400"/>
              <a:t>Purchasing of analytics products</a:t>
            </a:r>
            <a:endParaRPr sz="1400"/>
          </a:p>
          <a:p>
            <a:pPr indent="-317500" lvl="0" marL="457200" rtl="0" algn="l">
              <a:spcBef>
                <a:spcPts val="1000"/>
              </a:spcBef>
              <a:spcAft>
                <a:spcPts val="0"/>
              </a:spcAft>
              <a:buSzPts val="1400"/>
              <a:buChar char="❖"/>
            </a:pPr>
            <a:r>
              <a:rPr lang="en-GB" sz="1400"/>
              <a:t>Metadata standards to allow for AI-ready products</a:t>
            </a:r>
            <a:endParaRPr sz="1400"/>
          </a:p>
          <a:p>
            <a:pPr indent="-317500" lvl="0" marL="457200" rtl="0" algn="l">
              <a:spcBef>
                <a:spcPts val="1000"/>
              </a:spcBef>
              <a:spcAft>
                <a:spcPts val="0"/>
              </a:spcAft>
              <a:buSzPts val="1400"/>
              <a:buChar char="❖"/>
            </a:pPr>
            <a:r>
              <a:rPr lang="en-GB" sz="1400"/>
              <a:t>Linking user requirements to commercial capabilities</a:t>
            </a:r>
            <a:endParaRPr sz="1400"/>
          </a:p>
          <a:p>
            <a:pPr indent="-317500" lvl="0" marL="457200" rtl="0" algn="l">
              <a:spcBef>
                <a:spcPts val="1000"/>
              </a:spcBef>
              <a:spcAft>
                <a:spcPts val="0"/>
              </a:spcAft>
              <a:buSzPts val="1400"/>
              <a:buChar char="❖"/>
            </a:pPr>
            <a:r>
              <a:rPr lang="en-GB" sz="1400"/>
              <a:t>Improved harmonisation around data policies</a:t>
            </a:r>
            <a:endParaRPr sz="1400"/>
          </a:p>
          <a:p>
            <a:pPr indent="-317500" lvl="0" marL="457200" rtl="0" algn="l">
              <a:spcBef>
                <a:spcPts val="1000"/>
              </a:spcBef>
              <a:spcAft>
                <a:spcPts val="0"/>
              </a:spcAft>
              <a:buSzPts val="1400"/>
              <a:buChar char="❖"/>
            </a:pPr>
            <a:r>
              <a:rPr lang="en-GB" sz="1400"/>
              <a:t>Common, application-relevant requirements</a:t>
            </a:r>
            <a:endParaRPr sz="1400"/>
          </a:p>
          <a:p>
            <a:pPr indent="-317500" lvl="0" marL="457200" rtl="0" algn="l">
              <a:spcBef>
                <a:spcPts val="1000"/>
              </a:spcBef>
              <a:spcAft>
                <a:spcPts val="0"/>
              </a:spcAft>
              <a:buSzPts val="1400"/>
              <a:buChar char="❖"/>
            </a:pPr>
            <a:r>
              <a:rPr lang="en-GB" sz="1400"/>
              <a:t>Common standards for cal/val</a:t>
            </a:r>
            <a:endParaRPr sz="1400"/>
          </a:p>
          <a:p>
            <a:pPr indent="-317500" lvl="0" marL="457200" rtl="0" algn="l">
              <a:spcBef>
                <a:spcPts val="1000"/>
              </a:spcBef>
              <a:spcAft>
                <a:spcPts val="0"/>
              </a:spcAft>
              <a:buSzPts val="1400"/>
              <a:buChar char="❖"/>
            </a:pPr>
            <a:r>
              <a:rPr lang="en-GB" sz="1400"/>
              <a:t>Common definition of what ‘commercial’ means</a:t>
            </a:r>
            <a:endParaRPr sz="1400"/>
          </a:p>
          <a:p>
            <a:pPr indent="-317500" lvl="0" marL="457200" rtl="0" algn="l">
              <a:spcBef>
                <a:spcPts val="1000"/>
              </a:spcBef>
              <a:spcAft>
                <a:spcPts val="0"/>
              </a:spcAft>
              <a:buSzPts val="1400"/>
              <a:buChar char="❖"/>
            </a:pPr>
            <a:r>
              <a:rPr lang="en-GB" sz="1400"/>
              <a:t>Better explaining the variety of Cal/Val conferences, conventions and working groups, the role of each etc.</a:t>
            </a:r>
            <a:endParaRPr sz="1400"/>
          </a:p>
          <a:p>
            <a:pPr indent="-317500" lvl="0" marL="457200" rtl="0" algn="l">
              <a:spcBef>
                <a:spcPts val="1000"/>
              </a:spcBef>
              <a:spcAft>
                <a:spcPts val="0"/>
              </a:spcAft>
              <a:buSzPts val="1400"/>
              <a:buChar char="❖"/>
            </a:pPr>
            <a:r>
              <a:rPr lang="en-GB" sz="1400"/>
              <a:t>Graph-like system to represent quality information</a:t>
            </a:r>
            <a:endParaRPr sz="1400"/>
          </a:p>
          <a:p>
            <a:pPr indent="-317500" lvl="0" marL="457200" rtl="0" algn="l">
              <a:spcBef>
                <a:spcPts val="1000"/>
              </a:spcBef>
              <a:spcAft>
                <a:spcPts val="1000"/>
              </a:spcAft>
              <a:buSzPts val="1400"/>
              <a:buChar char="❖"/>
            </a:pPr>
            <a:r>
              <a:rPr lang="en-GB" sz="1400"/>
              <a:t>Balance between open source and respecting proprietary nature of commercial data</a:t>
            </a:r>
            <a:endParaRPr sz="1400"/>
          </a:p>
        </p:txBody>
      </p:sp>
    </p:spTree>
  </p:cSld>
  <p:clrMapOvr>
    <a:masterClrMapping/>
  </p:clrMapOvr>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7" name="Shape 2857"/>
        <p:cNvGrpSpPr/>
        <p:nvPr/>
      </p:nvGrpSpPr>
      <p:grpSpPr>
        <a:xfrm>
          <a:off x="0" y="0"/>
          <a:ext cx="0" cy="0"/>
          <a:chOff x="0" y="0"/>
          <a:chExt cx="0" cy="0"/>
        </a:xfrm>
      </p:grpSpPr>
      <p:sp>
        <p:nvSpPr>
          <p:cNvPr id="2858" name="Google Shape;2858;p287"/>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Table Activity #4 - 30 minutes</a:t>
            </a:r>
            <a:endParaRPr/>
          </a:p>
        </p:txBody>
      </p:sp>
      <p:sp>
        <p:nvSpPr>
          <p:cNvPr id="2859" name="Google Shape;2859;p287"/>
          <p:cNvSpPr txBox="1"/>
          <p:nvPr/>
        </p:nvSpPr>
        <p:spPr>
          <a:xfrm>
            <a:off x="298800" y="1140050"/>
            <a:ext cx="11594400" cy="6241500"/>
          </a:xfrm>
          <a:prstGeom prst="rect">
            <a:avLst/>
          </a:prstGeom>
          <a:noFill/>
          <a:ln>
            <a:noFill/>
          </a:ln>
        </p:spPr>
        <p:txBody>
          <a:bodyPr anchorCtr="0" anchor="t" bIns="45700" lIns="91425" spcFirstLastPara="1" rIns="91425" wrap="square" tIns="45700">
            <a:spAutoFit/>
          </a:bodyPr>
          <a:lstStyle/>
          <a:p>
            <a:pPr indent="-419100" lvl="0" marL="457200" rtl="0" algn="l">
              <a:lnSpc>
                <a:spcPct val="115000"/>
              </a:lnSpc>
              <a:spcBef>
                <a:spcPts val="0"/>
              </a:spcBef>
              <a:spcAft>
                <a:spcPts val="0"/>
              </a:spcAft>
              <a:buClr>
                <a:schemeClr val="dk1"/>
              </a:buClr>
              <a:buSzPts val="3000"/>
              <a:buFont typeface="Calibri"/>
              <a:buChar char="❖"/>
            </a:pPr>
            <a:r>
              <a:rPr i="1" lang="en-GB" sz="3000">
                <a:solidFill>
                  <a:schemeClr val="dk1"/>
                </a:solidFill>
                <a:latin typeface="Calibri"/>
                <a:ea typeface="Calibri"/>
                <a:cs typeface="Calibri"/>
                <a:sym typeface="Calibri"/>
              </a:rPr>
              <a:t>Following the discussions and presentations throughout the day…</a:t>
            </a:r>
            <a:endParaRPr i="1" sz="3000">
              <a:solidFill>
                <a:schemeClr val="dk1"/>
              </a:solidFill>
              <a:latin typeface="Calibri"/>
              <a:ea typeface="Calibri"/>
              <a:cs typeface="Calibri"/>
              <a:sym typeface="Calibri"/>
            </a:endParaRPr>
          </a:p>
          <a:p>
            <a:pPr indent="-419100" lvl="0" marL="457200" rtl="0" algn="l">
              <a:lnSpc>
                <a:spcPct val="115000"/>
              </a:lnSpc>
              <a:spcBef>
                <a:spcPts val="0"/>
              </a:spcBef>
              <a:spcAft>
                <a:spcPts val="0"/>
              </a:spcAft>
              <a:buClr>
                <a:schemeClr val="dk1"/>
              </a:buClr>
              <a:buSzPts val="3000"/>
              <a:buFont typeface="Calibri"/>
              <a:buChar char="❖"/>
            </a:pPr>
            <a:r>
              <a:rPr i="1" lang="en-GB" sz="3000">
                <a:solidFill>
                  <a:schemeClr val="dk1"/>
                </a:solidFill>
                <a:latin typeface="Calibri"/>
                <a:ea typeface="Calibri"/>
                <a:cs typeface="Calibri"/>
                <a:sym typeface="Calibri"/>
              </a:rPr>
              <a:t>As a table, </a:t>
            </a:r>
            <a:endParaRPr i="1" sz="3000">
              <a:solidFill>
                <a:schemeClr val="dk1"/>
              </a:solidFill>
              <a:latin typeface="Calibri"/>
              <a:ea typeface="Calibri"/>
              <a:cs typeface="Calibri"/>
              <a:sym typeface="Calibri"/>
            </a:endParaRPr>
          </a:p>
          <a:p>
            <a:pPr indent="-419100" lvl="1" marL="914400" rtl="0" algn="l">
              <a:lnSpc>
                <a:spcPct val="115000"/>
              </a:lnSpc>
              <a:spcBef>
                <a:spcPts val="0"/>
              </a:spcBef>
              <a:spcAft>
                <a:spcPts val="0"/>
              </a:spcAft>
              <a:buClr>
                <a:schemeClr val="dk1"/>
              </a:buClr>
              <a:buSzPts val="3000"/>
              <a:buFont typeface="Calibri"/>
              <a:buChar char="❖"/>
            </a:pPr>
            <a:r>
              <a:rPr i="1" lang="en-GB" sz="3000">
                <a:solidFill>
                  <a:schemeClr val="dk1"/>
                </a:solidFill>
                <a:latin typeface="Calibri"/>
                <a:ea typeface="Calibri"/>
                <a:cs typeface="Calibri"/>
                <a:sym typeface="Calibri"/>
              </a:rPr>
              <a:t>Answer at least one question from the previous slide AND</a:t>
            </a:r>
            <a:endParaRPr i="1" sz="3000">
              <a:solidFill>
                <a:schemeClr val="dk1"/>
              </a:solidFill>
              <a:latin typeface="Calibri"/>
              <a:ea typeface="Calibri"/>
              <a:cs typeface="Calibri"/>
              <a:sym typeface="Calibri"/>
            </a:endParaRPr>
          </a:p>
          <a:p>
            <a:pPr indent="-419100" lvl="1" marL="914400" rtl="0" algn="l">
              <a:lnSpc>
                <a:spcPct val="115000"/>
              </a:lnSpc>
              <a:spcBef>
                <a:spcPts val="0"/>
              </a:spcBef>
              <a:spcAft>
                <a:spcPts val="0"/>
              </a:spcAft>
              <a:buClr>
                <a:schemeClr val="dk1"/>
              </a:buClr>
              <a:buSzPts val="3000"/>
              <a:buFont typeface="Calibri"/>
              <a:buChar char="❖"/>
            </a:pPr>
            <a:r>
              <a:rPr i="1" lang="en-GB" sz="3000">
                <a:solidFill>
                  <a:schemeClr val="dk1"/>
                </a:solidFill>
                <a:latin typeface="Calibri"/>
                <a:ea typeface="Calibri"/>
                <a:cs typeface="Calibri"/>
                <a:sym typeface="Calibri"/>
              </a:rPr>
              <a:t>Identify how CEOS and the private sector can address one of the gaps together</a:t>
            </a:r>
            <a:endParaRPr i="1" sz="3000">
              <a:solidFill>
                <a:schemeClr val="dk1"/>
              </a:solidFill>
              <a:latin typeface="Calibri"/>
              <a:ea typeface="Calibri"/>
              <a:cs typeface="Calibri"/>
              <a:sym typeface="Calibri"/>
            </a:endParaRPr>
          </a:p>
          <a:p>
            <a:pPr indent="0" lvl="0" marL="914400" rtl="0" algn="l">
              <a:lnSpc>
                <a:spcPct val="115000"/>
              </a:lnSpc>
              <a:spcBef>
                <a:spcPts val="0"/>
              </a:spcBef>
              <a:spcAft>
                <a:spcPts val="0"/>
              </a:spcAft>
              <a:buNone/>
            </a:pPr>
            <a:r>
              <a:t/>
            </a:r>
            <a:endParaRPr i="1" sz="30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GB" sz="3000">
                <a:solidFill>
                  <a:schemeClr val="dk1"/>
                </a:solidFill>
                <a:latin typeface="Calibri"/>
                <a:ea typeface="Calibri"/>
                <a:cs typeface="Calibri"/>
                <a:sym typeface="Calibri"/>
              </a:rPr>
              <a:t>Assign one person to report out to the large group on your table’s answers</a:t>
            </a:r>
            <a:endParaRPr i="1" sz="30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3000">
              <a:solidFill>
                <a:schemeClr val="dk1"/>
              </a:solidFill>
            </a:endParaRPr>
          </a:p>
          <a:p>
            <a:pPr indent="-112713" lvl="0" marL="214313" rtl="0" algn="l">
              <a:lnSpc>
                <a:spcPct val="150000"/>
              </a:lnSpc>
              <a:spcBef>
                <a:spcPts val="1800"/>
              </a:spcBef>
              <a:spcAft>
                <a:spcPts val="0"/>
              </a:spcAft>
              <a:buNone/>
            </a:pPr>
            <a:r>
              <a:t/>
            </a:r>
            <a:endParaRPr sz="3000">
              <a:solidFill>
                <a:schemeClr val="dk1"/>
              </a:solidFill>
            </a:endParaRPr>
          </a:p>
          <a:p>
            <a:pPr indent="0" lvl="0" marL="457200" marR="0" rtl="0" algn="l">
              <a:lnSpc>
                <a:spcPct val="150000"/>
              </a:lnSpc>
              <a:spcBef>
                <a:spcPts val="1800"/>
              </a:spcBef>
              <a:spcAft>
                <a:spcPts val="0"/>
              </a:spcAft>
              <a:buNone/>
            </a:pPr>
            <a:r>
              <a:t/>
            </a:r>
            <a:endParaRPr>
              <a:latin typeface="Montserrat"/>
              <a:ea typeface="Montserrat"/>
              <a:cs typeface="Montserrat"/>
              <a:sym typeface="Montserrat"/>
            </a:endParaRPr>
          </a:p>
        </p:txBody>
      </p:sp>
    </p:spTree>
  </p:cSld>
  <p:clrMapOvr>
    <a:masterClrMapping/>
  </p:clrMapOvr>
</p:sld>
</file>

<file path=ppt/slides/slide1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3" name="Shape 2863"/>
        <p:cNvGrpSpPr/>
        <p:nvPr/>
      </p:nvGrpSpPr>
      <p:grpSpPr>
        <a:xfrm>
          <a:off x="0" y="0"/>
          <a:ext cx="0" cy="0"/>
          <a:chOff x="0" y="0"/>
          <a:chExt cx="0" cy="0"/>
        </a:xfrm>
      </p:grpSpPr>
      <p:sp>
        <p:nvSpPr>
          <p:cNvPr id="2864" name="Google Shape;2864;p288"/>
          <p:cNvSpPr txBox="1"/>
          <p:nvPr>
            <p:ph type="title"/>
          </p:nvPr>
        </p:nvSpPr>
        <p:spPr>
          <a:xfrm>
            <a:off x="176050" y="175950"/>
            <a:ext cx="7563900" cy="3972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Group Reflections</a:t>
            </a:r>
            <a:endParaRPr/>
          </a:p>
        </p:txBody>
      </p:sp>
    </p:spTree>
  </p:cSld>
  <p:clrMapOvr>
    <a:masterClrMapping/>
  </p:clrMapOvr>
</p:sld>
</file>

<file path=ppt/slides/slide1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8" name="Shape 2868"/>
        <p:cNvGrpSpPr/>
        <p:nvPr/>
      </p:nvGrpSpPr>
      <p:grpSpPr>
        <a:xfrm>
          <a:off x="0" y="0"/>
          <a:ext cx="0" cy="0"/>
          <a:chOff x="0" y="0"/>
          <a:chExt cx="0" cy="0"/>
        </a:xfrm>
      </p:grpSpPr>
      <p:sp>
        <p:nvSpPr>
          <p:cNvPr id="2869" name="Google Shape;2869;p289"/>
          <p:cNvSpPr txBox="1"/>
          <p:nvPr>
            <p:ph type="title"/>
          </p:nvPr>
        </p:nvSpPr>
        <p:spPr>
          <a:xfrm>
            <a:off x="176050" y="175950"/>
            <a:ext cx="7988400" cy="3972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Key Takeaways and Next Steps</a:t>
            </a:r>
            <a:endParaRPr/>
          </a:p>
        </p:txBody>
      </p:sp>
      <p:sp>
        <p:nvSpPr>
          <p:cNvPr id="2870" name="Google Shape;2870;p289"/>
          <p:cNvSpPr txBox="1"/>
          <p:nvPr/>
        </p:nvSpPr>
        <p:spPr>
          <a:xfrm>
            <a:off x="7288200" y="4875575"/>
            <a:ext cx="4903800" cy="1844100"/>
          </a:xfrm>
          <a:prstGeom prst="rect">
            <a:avLst/>
          </a:prstGeom>
          <a:noFill/>
          <a:ln>
            <a:noFill/>
          </a:ln>
        </p:spPr>
        <p:txBody>
          <a:bodyPr anchorCtr="0" anchor="t" bIns="91425" lIns="91425" spcFirstLastPara="1" rIns="91425" wrap="square" tIns="91425">
            <a:spAutoFit/>
          </a:bodyPr>
          <a:lstStyle/>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Eleanor Pierel, NASA</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EO Data Collaboration Forum</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Washington DC, USA</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8 September, 2026</a:t>
            </a:r>
            <a:endParaRPr/>
          </a:p>
        </p:txBody>
      </p:sp>
    </p:spTree>
  </p:cSld>
  <p:clrMapOvr>
    <a:masterClrMapping/>
  </p:clrMapOvr>
</p:sld>
</file>

<file path=ppt/slides/slide1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4" name="Shape 2874"/>
        <p:cNvGrpSpPr/>
        <p:nvPr/>
      </p:nvGrpSpPr>
      <p:grpSpPr>
        <a:xfrm>
          <a:off x="0" y="0"/>
          <a:ext cx="0" cy="0"/>
          <a:chOff x="0" y="0"/>
          <a:chExt cx="0" cy="0"/>
        </a:xfrm>
      </p:grpSpPr>
      <p:pic>
        <p:nvPicPr>
          <p:cNvPr id="2875" name="Google Shape;2875;p290" title="PXL_20260908_201512311.jpg"/>
          <p:cNvPicPr preferRelativeResize="0"/>
          <p:nvPr/>
        </p:nvPicPr>
        <p:blipFill rotWithShape="1">
          <a:blip r:embed="rId3">
            <a:alphaModFix/>
          </a:blip>
          <a:srcRect b="31824" l="0" r="0" t="0"/>
          <a:stretch/>
        </p:blipFill>
        <p:spPr>
          <a:xfrm>
            <a:off x="6992816" y="152400"/>
            <a:ext cx="4899436" cy="2505201"/>
          </a:xfrm>
          <a:prstGeom prst="rect">
            <a:avLst/>
          </a:prstGeom>
          <a:noFill/>
          <a:ln>
            <a:noFill/>
          </a:ln>
        </p:spPr>
      </p:pic>
      <p:pic>
        <p:nvPicPr>
          <p:cNvPr id="2876" name="Google Shape;2876;p290" title="PXL_20260908_201451426.jpg"/>
          <p:cNvPicPr preferRelativeResize="0"/>
          <p:nvPr/>
        </p:nvPicPr>
        <p:blipFill>
          <a:blip r:embed="rId4">
            <a:alphaModFix/>
          </a:blip>
          <a:stretch>
            <a:fillRect/>
          </a:stretch>
        </p:blipFill>
        <p:spPr>
          <a:xfrm>
            <a:off x="484024" y="152401"/>
            <a:ext cx="4276198" cy="3207149"/>
          </a:xfrm>
          <a:prstGeom prst="rect">
            <a:avLst/>
          </a:prstGeom>
          <a:noFill/>
          <a:ln>
            <a:noFill/>
          </a:ln>
        </p:spPr>
      </p:pic>
      <p:pic>
        <p:nvPicPr>
          <p:cNvPr id="2877" name="Google Shape;2877;p290" title="PXL_20260908_201413647.jpg"/>
          <p:cNvPicPr preferRelativeResize="0"/>
          <p:nvPr/>
        </p:nvPicPr>
        <p:blipFill>
          <a:blip r:embed="rId5">
            <a:alphaModFix/>
          </a:blip>
          <a:stretch>
            <a:fillRect/>
          </a:stretch>
        </p:blipFill>
        <p:spPr>
          <a:xfrm>
            <a:off x="4269226" y="1951926"/>
            <a:ext cx="5272673" cy="3954501"/>
          </a:xfrm>
          <a:prstGeom prst="rect">
            <a:avLst/>
          </a:prstGeom>
          <a:noFill/>
          <a:ln>
            <a:noFill/>
          </a:ln>
        </p:spPr>
      </p:pic>
      <p:pic>
        <p:nvPicPr>
          <p:cNvPr id="2878" name="Google Shape;2878;p290" title="PXL_20260908_154317012.jpg"/>
          <p:cNvPicPr preferRelativeResize="0"/>
          <p:nvPr/>
        </p:nvPicPr>
        <p:blipFill rotWithShape="1">
          <a:blip r:embed="rId6">
            <a:alphaModFix/>
          </a:blip>
          <a:srcRect b="0" l="0" r="0" t="35712"/>
          <a:stretch/>
        </p:blipFill>
        <p:spPr>
          <a:xfrm>
            <a:off x="6411300" y="4100700"/>
            <a:ext cx="5718651" cy="2757300"/>
          </a:xfrm>
          <a:prstGeom prst="rect">
            <a:avLst/>
          </a:prstGeom>
          <a:noFill/>
          <a:ln>
            <a:noFill/>
          </a:ln>
        </p:spPr>
      </p:pic>
      <p:pic>
        <p:nvPicPr>
          <p:cNvPr id="2879" name="Google Shape;2879;p290" title="PXL_20260908_201435924.jpg"/>
          <p:cNvPicPr preferRelativeResize="0"/>
          <p:nvPr/>
        </p:nvPicPr>
        <p:blipFill rotWithShape="1">
          <a:blip r:embed="rId7">
            <a:alphaModFix/>
          </a:blip>
          <a:srcRect b="0" l="0" r="0" t="40008"/>
          <a:stretch/>
        </p:blipFill>
        <p:spPr>
          <a:xfrm>
            <a:off x="484025" y="4463269"/>
            <a:ext cx="4516449" cy="2032155"/>
          </a:xfrm>
          <a:prstGeom prst="rect">
            <a:avLst/>
          </a:prstGeom>
          <a:noFill/>
          <a:ln>
            <a:noFill/>
          </a:ln>
        </p:spPr>
      </p:pic>
    </p:spTree>
  </p:cSld>
  <p:clrMapOvr>
    <a:masterClrMapping/>
  </p:clrMapOvr>
</p:sld>
</file>

<file path=ppt/slides/slide1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3" name="Shape 2883"/>
        <p:cNvGrpSpPr/>
        <p:nvPr/>
      </p:nvGrpSpPr>
      <p:grpSpPr>
        <a:xfrm>
          <a:off x="0" y="0"/>
          <a:ext cx="0" cy="0"/>
          <a:chOff x="0" y="0"/>
          <a:chExt cx="0" cy="0"/>
        </a:xfrm>
      </p:grpSpPr>
      <p:sp>
        <p:nvSpPr>
          <p:cNvPr id="2884" name="Google Shape;2884;p291"/>
          <p:cNvSpPr txBox="1"/>
          <p:nvPr>
            <p:ph type="title"/>
          </p:nvPr>
        </p:nvSpPr>
        <p:spPr>
          <a:xfrm>
            <a:off x="176050" y="175950"/>
            <a:ext cx="7988400" cy="3972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Closing Remarks</a:t>
            </a:r>
            <a:endParaRPr/>
          </a:p>
        </p:txBody>
      </p:sp>
      <p:sp>
        <p:nvSpPr>
          <p:cNvPr id="2885" name="Google Shape;2885;p291"/>
          <p:cNvSpPr txBox="1"/>
          <p:nvPr/>
        </p:nvSpPr>
        <p:spPr>
          <a:xfrm>
            <a:off x="7288200" y="4875575"/>
            <a:ext cx="4903800" cy="1844100"/>
          </a:xfrm>
          <a:prstGeom prst="rect">
            <a:avLst/>
          </a:prstGeom>
          <a:noFill/>
          <a:ln>
            <a:noFill/>
          </a:ln>
        </p:spPr>
        <p:txBody>
          <a:bodyPr anchorCtr="0" anchor="t" bIns="91425" lIns="91425" spcFirstLastPara="1" rIns="91425" wrap="square" tIns="91425">
            <a:spAutoFit/>
          </a:bodyPr>
          <a:lstStyle/>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CEOS Chair and SIT-Chair</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EO Data Collaboration Forum</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Washington DC, USA</a:t>
            </a:r>
            <a:endParaRPr b="1" sz="2200">
              <a:solidFill>
                <a:schemeClr val="accent1"/>
              </a:solidFill>
              <a:latin typeface="Montserrat"/>
              <a:ea typeface="Montserrat"/>
              <a:cs typeface="Montserrat"/>
              <a:sym typeface="Montserrat"/>
            </a:endParaRPr>
          </a:p>
          <a:p>
            <a:pPr indent="0" lvl="0" marL="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8 September, 2026</a:t>
            </a:r>
            <a:endParaRPr/>
          </a:p>
        </p:txBody>
      </p:sp>
    </p:spTree>
  </p:cSld>
  <p:clrMapOvr>
    <a:masterClrMapping/>
  </p:clrMapOvr>
</p:sld>
</file>

<file path=ppt/slides/slide1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9" name="Shape 2889"/>
        <p:cNvGrpSpPr/>
        <p:nvPr/>
      </p:nvGrpSpPr>
      <p:grpSpPr>
        <a:xfrm>
          <a:off x="0" y="0"/>
          <a:ext cx="0" cy="0"/>
          <a:chOff x="0" y="0"/>
          <a:chExt cx="0" cy="0"/>
        </a:xfrm>
      </p:grpSpPr>
      <p:sp>
        <p:nvSpPr>
          <p:cNvPr id="2890" name="Google Shape;2890;p292"/>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Details for Social Event</a:t>
            </a:r>
            <a:endParaRPr/>
          </a:p>
        </p:txBody>
      </p:sp>
      <p:sp>
        <p:nvSpPr>
          <p:cNvPr id="2891" name="Google Shape;2891;p292"/>
          <p:cNvSpPr txBox="1"/>
          <p:nvPr/>
        </p:nvSpPr>
        <p:spPr>
          <a:xfrm>
            <a:off x="298800" y="1140050"/>
            <a:ext cx="11594400" cy="3055500"/>
          </a:xfrm>
          <a:prstGeom prst="rect">
            <a:avLst/>
          </a:prstGeom>
          <a:noFill/>
          <a:ln>
            <a:noFill/>
          </a:ln>
        </p:spPr>
        <p:txBody>
          <a:bodyPr anchorCtr="0" anchor="t" bIns="45700" lIns="91425" spcFirstLastPara="1" rIns="91425" wrap="square" tIns="45700">
            <a:spAutoFit/>
          </a:bodyPr>
          <a:lstStyle/>
          <a:p>
            <a:pPr indent="-419100" lvl="0" marL="457200" rtl="0" algn="l">
              <a:lnSpc>
                <a:spcPct val="115000"/>
              </a:lnSpc>
              <a:spcBef>
                <a:spcPts val="0"/>
              </a:spcBef>
              <a:spcAft>
                <a:spcPts val="0"/>
              </a:spcAft>
              <a:buClr>
                <a:schemeClr val="dk1"/>
              </a:buClr>
              <a:buSzPts val="3000"/>
              <a:buFont typeface="Calibri"/>
              <a:buChar char="❖"/>
            </a:pPr>
            <a:r>
              <a:rPr i="1" lang="en-GB" sz="3000">
                <a:solidFill>
                  <a:schemeClr val="dk1"/>
                </a:solidFill>
                <a:latin typeface="Calibri"/>
                <a:ea typeface="Calibri"/>
                <a:cs typeface="Calibri"/>
                <a:sym typeface="Calibri"/>
              </a:rPr>
              <a:t>Hive Rooftop Bar 5:30 - 7:30 pm</a:t>
            </a:r>
            <a:endParaRPr i="1" sz="30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i="1" sz="30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3000">
              <a:solidFill>
                <a:schemeClr val="dk1"/>
              </a:solidFill>
            </a:endParaRPr>
          </a:p>
          <a:p>
            <a:pPr indent="-112713" lvl="0" marL="214313" rtl="0" algn="l">
              <a:lnSpc>
                <a:spcPct val="150000"/>
              </a:lnSpc>
              <a:spcBef>
                <a:spcPts val="1800"/>
              </a:spcBef>
              <a:spcAft>
                <a:spcPts val="0"/>
              </a:spcAft>
              <a:buNone/>
            </a:pPr>
            <a:r>
              <a:t/>
            </a:r>
            <a:endParaRPr sz="3000">
              <a:solidFill>
                <a:schemeClr val="dk1"/>
              </a:solidFill>
            </a:endParaRPr>
          </a:p>
          <a:p>
            <a:pPr indent="0" lvl="0" marL="457200" marR="0" rtl="0" algn="l">
              <a:lnSpc>
                <a:spcPct val="150000"/>
              </a:lnSpc>
              <a:spcBef>
                <a:spcPts val="1800"/>
              </a:spcBef>
              <a:spcAft>
                <a:spcPts val="0"/>
              </a:spcAft>
              <a:buNone/>
            </a:pPr>
            <a:r>
              <a:t/>
            </a:r>
            <a:endParaRPr>
              <a:latin typeface="Montserrat"/>
              <a:ea typeface="Montserrat"/>
              <a:cs typeface="Montserrat"/>
              <a:sym typeface="Montserrat"/>
            </a:endParaRPr>
          </a:p>
        </p:txBody>
      </p:sp>
      <p:pic>
        <p:nvPicPr>
          <p:cNvPr id="2892" name="Google Shape;2892;p292" title="Screenshot 2026-08-21 at 3.57.06 PM.png"/>
          <p:cNvPicPr preferRelativeResize="0"/>
          <p:nvPr/>
        </p:nvPicPr>
        <p:blipFill>
          <a:blip r:embed="rId3">
            <a:alphaModFix/>
          </a:blip>
          <a:stretch>
            <a:fillRect/>
          </a:stretch>
        </p:blipFill>
        <p:spPr>
          <a:xfrm>
            <a:off x="1809975" y="1663000"/>
            <a:ext cx="8128102" cy="470697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ceos">
  <a:themeElements>
    <a:clrScheme name="Custom 2">
      <a:dk1>
        <a:srgbClr val="000000"/>
      </a:dk1>
      <a:lt1>
        <a:srgbClr val="FFFFFF"/>
      </a:lt1>
      <a:dk2>
        <a:srgbClr val="44546A"/>
      </a:dk2>
      <a:lt2>
        <a:srgbClr val="E7E6E6"/>
      </a:lt2>
      <a:accent1>
        <a:srgbClr val="33445F"/>
      </a:accent1>
      <a:accent2>
        <a:srgbClr val="A3CB34"/>
      </a:accent2>
      <a:accent3>
        <a:srgbClr val="C1666B"/>
      </a:accent3>
      <a:accent4>
        <a:srgbClr val="DDDDDD"/>
      </a:accent4>
      <a:accent5>
        <a:srgbClr val="7BC0D7"/>
      </a:accent5>
      <a:accent6>
        <a:srgbClr val="D1462F"/>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Esri_Corporate_Template-Dark">
  <a:themeElements>
    <a:clrScheme name="Esri 2023 with lt blue links">
      <a:dk1>
        <a:srgbClr val="000000"/>
      </a:dk1>
      <a:lt1>
        <a:srgbClr val="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C0E8FF"/>
      </a:hlink>
      <a:folHlink>
        <a:srgbClr val="81D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ceos">
  <a:themeElements>
    <a:clrScheme name="Custom 2">
      <a:dk1>
        <a:srgbClr val="000000"/>
      </a:dk1>
      <a:lt1>
        <a:srgbClr val="FFFFFF"/>
      </a:lt1>
      <a:dk2>
        <a:srgbClr val="44546A"/>
      </a:dk2>
      <a:lt2>
        <a:srgbClr val="E7E6E6"/>
      </a:lt2>
      <a:accent1>
        <a:srgbClr val="33445F"/>
      </a:accent1>
      <a:accent2>
        <a:srgbClr val="A3CB34"/>
      </a:accent2>
      <a:accent3>
        <a:srgbClr val="C1666B"/>
      </a:accent3>
      <a:accent4>
        <a:srgbClr val="DDDDDD"/>
      </a:accent4>
      <a:accent5>
        <a:srgbClr val="7BC0D7"/>
      </a:accent5>
      <a:accent6>
        <a:srgbClr val="D1462F"/>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ceos">
  <a:themeElements>
    <a:clrScheme name="Custom 2">
      <a:dk1>
        <a:srgbClr val="000000"/>
      </a:dk1>
      <a:lt1>
        <a:srgbClr val="FFFFFF"/>
      </a:lt1>
      <a:dk2>
        <a:srgbClr val="44546A"/>
      </a:dk2>
      <a:lt2>
        <a:srgbClr val="E7E6E6"/>
      </a:lt2>
      <a:accent1>
        <a:srgbClr val="33445F"/>
      </a:accent1>
      <a:accent2>
        <a:srgbClr val="A3CB34"/>
      </a:accent2>
      <a:accent3>
        <a:srgbClr val="C1666B"/>
      </a:accent3>
      <a:accent4>
        <a:srgbClr val="DDDDDD"/>
      </a:accent4>
      <a:accent5>
        <a:srgbClr val="7BC0D7"/>
      </a:accent5>
      <a:accent6>
        <a:srgbClr val="D1462F"/>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Vantor">
  <a:themeElements>
    <a:clrScheme name="Vantor August2025">
      <a:dk1>
        <a:srgbClr val="010102"/>
      </a:dk1>
      <a:lt1>
        <a:srgbClr val="FFFFFF"/>
      </a:lt1>
      <a:dk2>
        <a:srgbClr val="8E0DD1"/>
      </a:dk2>
      <a:lt2>
        <a:srgbClr val="F8F6F0"/>
      </a:lt2>
      <a:accent1>
        <a:srgbClr val="8E0DD1"/>
      </a:accent1>
      <a:accent2>
        <a:srgbClr val="68248C"/>
      </a:accent2>
      <a:accent3>
        <a:srgbClr val="28EAE4"/>
      </a:accent3>
      <a:accent4>
        <a:srgbClr val="0090B2"/>
      </a:accent4>
      <a:accent5>
        <a:srgbClr val="104991"/>
      </a:accent5>
      <a:accent6>
        <a:srgbClr val="9E9ECE"/>
      </a:accent6>
      <a:hlink>
        <a:srgbClr val="8E0DD1"/>
      </a:hlink>
      <a:folHlink>
        <a:srgbClr val="0090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