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6" r:id="rId2"/>
    <p:sldId id="259" r:id="rId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6"/>
    <p:restoredTop sz="94671"/>
  </p:normalViewPr>
  <p:slideViewPr>
    <p:cSldViewPr>
      <p:cViewPr varScale="1">
        <p:scale>
          <a:sx n="91" d="100"/>
          <a:sy n="91" d="100"/>
        </p:scale>
        <p:origin x="172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mailto:george@symbioscomms.com" TargetMode="External"/><Relationship Id="rId5" Type="http://schemas.openxmlformats.org/officeDocument/2006/relationships/hyperlink" Target="mailto:kerry.sawyer@noaa.gov"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sz="4200" b="1" dirty="0">
                <a:solidFill>
                  <a:srgbClr val="FFFFFF"/>
                </a:solidFill>
                <a:latin typeface="+mj-lt"/>
              </a:rPr>
              <a:t>Title Goes Here</a:t>
            </a: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lnSpc>
                <a:spcPct val="150000"/>
              </a:lnSpc>
              <a:defRPr>
                <a:solidFill>
                  <a:srgbClr val="000000"/>
                </a:solidFill>
              </a:defRPr>
            </a:pPr>
            <a:r>
              <a:rPr lang="en-AU" dirty="0">
                <a:solidFill>
                  <a:srgbClr val="FFFFFF"/>
                </a:solidFill>
                <a:ea typeface="Arial Bold"/>
                <a:cs typeface="Arial Bold"/>
                <a:sym typeface="Arial Bold"/>
              </a:rPr>
              <a:t>Name(s), Organization, CEOS Affiliation</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SIT-33</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and </a:t>
            </a:r>
            <a:r>
              <a:rPr dirty="0">
                <a:solidFill>
                  <a:srgbClr val="FFFFFF"/>
                </a:solidFill>
                <a:latin typeface="+mj-lt"/>
                <a:ea typeface="Arial Bold"/>
                <a:cs typeface="Arial Bold"/>
                <a:sym typeface="Arial Bold"/>
              </a:rPr>
              <a:t>Agenda Item #</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295400"/>
            <a:ext cx="8153400" cy="5105400"/>
          </a:xfrm>
        </p:spPr>
        <p:txBody>
          <a:bodyPr/>
          <a:lstStyle/>
          <a:p>
            <a:pPr>
              <a:spcBef>
                <a:spcPts val="600"/>
              </a:spcBef>
              <a:spcAft>
                <a:spcPts val="600"/>
              </a:spcAft>
            </a:pPr>
            <a:r>
              <a:rPr lang="en-US" sz="1400" dirty="0"/>
              <a:t>Presenters should name their files using the following convention:</a:t>
            </a:r>
          </a:p>
          <a:p>
            <a:pPr lvl="1">
              <a:spcBef>
                <a:spcPts val="600"/>
              </a:spcBef>
              <a:spcAft>
                <a:spcPts val="600"/>
              </a:spcAft>
            </a:pPr>
            <a:r>
              <a:rPr lang="en-US" sz="1400" dirty="0"/>
              <a:t>AgendaItemNumber_LastName_Subject_Version.pptx </a:t>
            </a:r>
            <a:r>
              <a:rPr lang="en-US" sz="1400" i="1" dirty="0"/>
              <a:t>(e.g., 1.5_Holloway_Communications_v2.pptx)</a:t>
            </a:r>
          </a:p>
          <a:p>
            <a:pPr>
              <a:spcBef>
                <a:spcPts val="600"/>
              </a:spcBef>
              <a:spcAft>
                <a:spcPts val="600"/>
              </a:spcAft>
            </a:pPr>
            <a:r>
              <a:rPr lang="en-US" sz="1400" b="1" i="1" dirty="0"/>
              <a:t>Reporting to support discussion or decision is encouraged</a:t>
            </a:r>
            <a:r>
              <a:rPr lang="en-US" sz="1400" dirty="0"/>
              <a:t>, but historical context and detailed reporting should be provided as pre-meeting reading material or in background slides.</a:t>
            </a:r>
          </a:p>
          <a:p>
            <a:pPr>
              <a:spcBef>
                <a:spcPts val="600"/>
              </a:spcBef>
              <a:spcAft>
                <a:spcPts val="600"/>
              </a:spcAft>
            </a:pPr>
            <a:r>
              <a:rPr lang="en-US" sz="1400" dirty="0"/>
              <a:t>Please review “</a:t>
            </a:r>
            <a:r>
              <a:rPr lang="en-AU" sz="1400" i="1" dirty="0"/>
              <a:t>STRATEGIC DIRECTIONS AND PARTNERSHIPS FOR CEOS</a:t>
            </a:r>
            <a:br>
              <a:rPr lang="en-AU" sz="1400" i="1" dirty="0"/>
            </a:br>
            <a:r>
              <a:rPr lang="en-AU" sz="1400" i="1" dirty="0"/>
              <a:t>DISCUSSION PAPER” </a:t>
            </a:r>
            <a:r>
              <a:rPr lang="en-AU" sz="1400" dirty="0"/>
              <a:t>prepared by the NOAA SIT Chair Team, and reflect on the meeting objectives when preparing your materials. </a:t>
            </a:r>
            <a:r>
              <a:rPr lang="en-AU" sz="1400" dirty="0">
                <a:hlinkClick r:id="rId2" invalidUrl="http://ceos.org/document_management/Meetings/SIT/SIT-33/Agenda/2018 CEOS SIT Strategic Direction Discussion Paper v1.pdf"/>
              </a:rPr>
              <a:t>http://</a:t>
            </a:r>
            <a:r>
              <a:rPr lang="en-AU" sz="1400" dirty="0" smtClean="0">
                <a:hlinkClick r:id="rId3" invalidUrl="http://ceos.org/document_management/Meetings/SIT/SIT-33/Agenda/2018 CEOS SIT Strategic Direction Discussion Paper v1.pdf"/>
              </a:rPr>
              <a:t>ceos.org/document_management/Meetings/SIT/SIT-33/Agenda/2018%20CEOS%20SIT%20Strategic%20Direction%20Discussion%20Paper%20v1.pdf</a:t>
            </a:r>
            <a:r>
              <a:rPr lang="en-AU" sz="1400" dirty="0" smtClean="0"/>
              <a:t> </a:t>
            </a:r>
            <a:endParaRPr lang="en-US" sz="1400" dirty="0"/>
          </a:p>
          <a:p>
            <a:pPr>
              <a:spcBef>
                <a:spcPts val="600"/>
              </a:spcBef>
              <a:spcAft>
                <a:spcPts val="600"/>
              </a:spcAft>
            </a:pPr>
            <a:r>
              <a:rPr lang="en-US" sz="1400" dirty="0"/>
              <a:t>Materials should explicitly highlight the decisions, endorsements, outcomes, or actions you are seeking at Plenary. The more explicit you are with the required actions, the better. i.e., do feel free to propose draft action text for consideration – it may be revised, but will help with the efficient preparation of the Plenary actions record.</a:t>
            </a:r>
          </a:p>
          <a:p>
            <a:pPr>
              <a:spcBef>
                <a:spcPts val="600"/>
              </a:spcBef>
              <a:spcAft>
                <a:spcPts val="600"/>
              </a:spcAft>
            </a:pPr>
            <a:r>
              <a:rPr lang="en-US" sz="1400" dirty="0"/>
              <a:t>Materials should be sent to </a:t>
            </a:r>
            <a:r>
              <a:rPr lang="en-US" sz="1400" dirty="0">
                <a:hlinkClick r:id="rId4"/>
              </a:rPr>
              <a:t>george@symbioscomms.com</a:t>
            </a:r>
            <a:r>
              <a:rPr lang="en-US" sz="1400" dirty="0"/>
              <a:t> and </a:t>
            </a:r>
            <a:r>
              <a:rPr lang="en-US" sz="1400" dirty="0">
                <a:hlinkClick r:id="rId5"/>
              </a:rPr>
              <a:t>kerry.sawyer@noaa.gov</a:t>
            </a:r>
            <a:r>
              <a:rPr lang="en-US" sz="1400" dirty="0"/>
              <a:t> </a:t>
            </a:r>
          </a:p>
          <a:p>
            <a:pPr lvl="1">
              <a:spcBef>
                <a:spcPts val="600"/>
              </a:spcBef>
              <a:spcAft>
                <a:spcPts val="600"/>
              </a:spcAft>
            </a:pPr>
            <a:r>
              <a:rPr lang="en-US" sz="1400" b="1" dirty="0"/>
              <a:t>Documents for endorsement: </a:t>
            </a:r>
            <a:r>
              <a:rPr lang="en-US" sz="1400" dirty="0"/>
              <a:t>no later than Tuesday April 10</a:t>
            </a:r>
            <a:r>
              <a:rPr lang="en-US" sz="1400" baseline="30000" dirty="0"/>
              <a:t>th</a:t>
            </a:r>
            <a:endParaRPr lang="en-US" sz="1400" dirty="0"/>
          </a:p>
          <a:p>
            <a:pPr lvl="1">
              <a:spcBef>
                <a:spcPts val="600"/>
              </a:spcBef>
              <a:spcAft>
                <a:spcPts val="600"/>
              </a:spcAft>
            </a:pPr>
            <a:r>
              <a:rPr lang="en-US" sz="1400" b="1" dirty="0" smtClean="0"/>
              <a:t>Presentations</a:t>
            </a:r>
            <a:r>
              <a:rPr lang="en-US" sz="1400" b="1" dirty="0"/>
              <a:t>: </a:t>
            </a:r>
            <a:r>
              <a:rPr lang="en-US" sz="1400" dirty="0"/>
              <a:t>no later than </a:t>
            </a:r>
            <a:r>
              <a:rPr lang="en-AU" sz="1400" dirty="0"/>
              <a:t>Monday April 16</a:t>
            </a:r>
            <a:r>
              <a:rPr lang="en-AU" sz="1400" baseline="30000" dirty="0"/>
              <a:t>th</a:t>
            </a:r>
            <a:endParaRPr lang="en-US" sz="1400"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a:t>Presenter Guidance</a:t>
            </a:r>
          </a:p>
        </p:txBody>
      </p:sp>
    </p:spTree>
    <p:extLst>
      <p:ext uri="{BB962C8B-B14F-4D97-AF65-F5344CB8AC3E}">
        <p14:creationId xmlns:p14="http://schemas.microsoft.com/office/powerpoint/2010/main" val="197432378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8900</TotalTime>
  <Words>86</Words>
  <Application>Microsoft Macintosh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 Bold</vt:lpstr>
      <vt:lpstr>Avenir Roman</vt:lpstr>
      <vt:lpstr>Calibri</vt:lpstr>
      <vt:lpstr>Courier New</vt:lpstr>
      <vt:lpstr>Droid Serif</vt:lpstr>
      <vt:lpstr>Helvetica</vt:lpstr>
      <vt:lpstr>Proxima Nova Regular</vt:lpstr>
      <vt:lpstr>Wingdings</vt:lpstr>
      <vt:lpstr>Arial</vt:lpstr>
      <vt:lpstr>Default</vt:lpstr>
      <vt:lpstr>Title Goes Here</vt:lpstr>
      <vt:lpstr>PowerPoint Presentation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137</cp:revision>
  <dcterms:modified xsi:type="dcterms:W3CDTF">2018-04-06T18:46:12Z</dcterms:modified>
</cp:coreProperties>
</file>