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2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/>
    <p:restoredTop sz="94756"/>
  </p:normalViewPr>
  <p:slideViewPr>
    <p:cSldViewPr>
      <p:cViewPr varScale="1">
        <p:scale>
          <a:sx n="51" d="100"/>
          <a:sy n="51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4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7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463811" cy="1268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i="1" dirty="0" smtClean="0">
                <a:solidFill>
                  <a:srgbClr val="CCFF33"/>
                </a:solidFill>
                <a:latin typeface="+mj-lt"/>
              </a:rPr>
              <a:t>Discussion</a:t>
            </a:r>
            <a:r>
              <a:rPr lang="en-US" sz="3600" b="1" dirty="0" smtClean="0">
                <a:solidFill>
                  <a:srgbClr val="CCFF33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+mj-lt"/>
              </a:rPr>
            </a:b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>Virtual Constellations and Working Groups</a:t>
            </a:r>
            <a:endParaRPr sz="3600" b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599342" y="3783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3/4,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3.10/4.7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492" y="1219200"/>
            <a:ext cx="8902908" cy="5029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400" dirty="0"/>
              <a:t>For each entity, what action is necessary to ensure the necessary leadership, engagement and connection to the CEOS objectives?</a:t>
            </a:r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2400" dirty="0"/>
              <a:t>Should we (can we) achieve greater specificity in tangible outcomes from each entity (as appropriate)?</a:t>
            </a:r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2400" dirty="0"/>
              <a:t>Is more direction required to maximize the value of VC/WG outputs for CEOS objectives and in support of individual CEOS agency objectives (like planning processes</a:t>
            </a:r>
            <a:r>
              <a:rPr lang="en-US" sz="2400" dirty="0" smtClean="0"/>
              <a:t>)?</a:t>
            </a:r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AU" sz="2400" dirty="0" smtClean="0"/>
              <a:t>How </a:t>
            </a:r>
            <a:r>
              <a:rPr lang="en-AU" sz="2400" dirty="0"/>
              <a:t>realistic are these ambitions given operating realities </a:t>
            </a:r>
            <a:r>
              <a:rPr lang="mr-IN" sz="2400" dirty="0"/>
              <a:t>–</a:t>
            </a:r>
            <a:r>
              <a:rPr lang="en-AU" sz="2400" dirty="0"/>
              <a:t> and what further support would be needed in each case?</a:t>
            </a:r>
          </a:p>
          <a:p>
            <a:pPr lvl="1">
              <a:buFont typeface=".AppleSystemUIFont" charset="-120"/>
              <a:buChar char="-"/>
            </a:pPr>
            <a:endParaRPr lang="en-AU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152400"/>
            <a:ext cx="5867400" cy="990600"/>
          </a:xfrm>
        </p:spPr>
        <p:txBody>
          <a:bodyPr/>
          <a:lstStyle/>
          <a:p>
            <a:r>
              <a:rPr lang="en-US" sz="3200" b="1" dirty="0"/>
              <a:t>Discussion </a:t>
            </a:r>
            <a:r>
              <a:rPr lang="en-US" sz="3200" b="1" dirty="0" smtClean="0"/>
              <a:t>Seeds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085926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153400" cy="4724400"/>
          </a:xfrm>
        </p:spPr>
        <p:txBody>
          <a:bodyPr/>
          <a:lstStyle/>
          <a:p>
            <a:r>
              <a:rPr lang="en-US" sz="2400" dirty="0" smtClean="0"/>
              <a:t>Suggestions on how VC and WG activities </a:t>
            </a:r>
            <a:r>
              <a:rPr lang="en-US" sz="2400" dirty="0"/>
              <a:t>can be supported and sustained, and the outputs used in establishing a broader observing strategy </a:t>
            </a:r>
            <a:r>
              <a:rPr lang="en-US" sz="2400" dirty="0" smtClean="0"/>
              <a:t>can </a:t>
            </a:r>
            <a:r>
              <a:rPr lang="en-US" sz="2400" dirty="0"/>
              <a:t>inform next generation systems. </a:t>
            </a:r>
            <a:endParaRPr lang="en-US" sz="24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400" dirty="0"/>
              <a:t>Identify specific </a:t>
            </a:r>
            <a:r>
              <a:rPr lang="en-US" sz="2400" dirty="0" smtClean="0"/>
              <a:t>VC and WG </a:t>
            </a:r>
            <a:r>
              <a:rPr lang="en-US" sz="2400" dirty="0"/>
              <a:t>activities that can be addressed and realized over the next four months in anticipation of SIT Technical Workshop </a:t>
            </a:r>
            <a:r>
              <a:rPr lang="en-US" sz="2400" dirty="0" smtClean="0"/>
              <a:t>and accompanying VC/WG Day as well as </a:t>
            </a:r>
            <a:r>
              <a:rPr lang="en-US" sz="2400" dirty="0"/>
              <a:t>31</a:t>
            </a:r>
            <a:r>
              <a:rPr lang="en-US" sz="2400" baseline="30000" dirty="0"/>
              <a:t>st</a:t>
            </a:r>
            <a:r>
              <a:rPr lang="en-US" sz="2400" dirty="0"/>
              <a:t> CEOS and GEO-XV </a:t>
            </a:r>
            <a:r>
              <a:rPr lang="en-US" sz="2400" dirty="0" smtClean="0"/>
              <a:t>Plenaries.</a:t>
            </a:r>
          </a:p>
          <a:p>
            <a:endParaRPr lang="en-US" sz="1000" dirty="0" smtClean="0"/>
          </a:p>
          <a:p>
            <a:r>
              <a:rPr lang="en-US" sz="2400" dirty="0" smtClean="0"/>
              <a:t>Identify how CEOS can best ensure continuity and sustainability of VCs and WGs.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152400"/>
            <a:ext cx="5867400" cy="990600"/>
          </a:xfrm>
        </p:spPr>
        <p:txBody>
          <a:bodyPr/>
          <a:lstStyle/>
          <a:p>
            <a:r>
              <a:rPr lang="en-US" sz="3200" b="1" dirty="0"/>
              <a:t>Discussion </a:t>
            </a:r>
            <a:r>
              <a:rPr lang="en-US" sz="3200" b="1" dirty="0" smtClean="0"/>
              <a:t>Seeds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879484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8928</TotalTime>
  <Words>197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.AppleSystemUIFont</vt:lpstr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Discussion  Virtual Constellations and Working Groups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143</cp:revision>
  <dcterms:modified xsi:type="dcterms:W3CDTF">2018-04-23T04:21:29Z</dcterms:modified>
</cp:coreProperties>
</file>