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65" r:id="rId4"/>
    <p:sldId id="282" r:id="rId5"/>
    <p:sldId id="284" r:id="rId6"/>
    <p:sldId id="283" r:id="rId7"/>
    <p:sldId id="285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/>
    <p:restoredTop sz="93257"/>
  </p:normalViewPr>
  <p:slideViewPr>
    <p:cSldViewPr>
      <p:cViewPr varScale="1">
        <p:scale>
          <a:sx n="99" d="100"/>
          <a:sy n="99" d="100"/>
        </p:scale>
        <p:origin x="36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1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997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3200" b="1" dirty="0">
                <a:solidFill>
                  <a:srgbClr val="FFFFFF"/>
                </a:solidFill>
                <a:latin typeface="+mj-lt"/>
              </a:rPr>
              <a:t>Session 7: Partnerships</a:t>
            </a:r>
            <a:br>
              <a:rPr lang="en-AU" sz="3200" b="1" dirty="0">
                <a:solidFill>
                  <a:srgbClr val="FFFFFF"/>
                </a:solidFill>
                <a:latin typeface="+mj-lt"/>
              </a:rPr>
            </a:br>
            <a:r>
              <a:rPr lang="en-AU" sz="3200" dirty="0">
                <a:solidFill>
                  <a:schemeClr val="bg1"/>
                </a:solidFill>
                <a:latin typeface="+mj-lt"/>
              </a:rPr>
              <a:t>Introduction</a:t>
            </a:r>
            <a:endParaRPr sz="3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CEOS SIT Chair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National Oceanic and Atmospheric Administration (NOAA)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7,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OBJECTIVE</a:t>
            </a:r>
            <a:r>
              <a:rPr lang="en-US" i="1" dirty="0"/>
              <a:t>: Consider how CEOS should be developing its partnerships, in particular with CGMS, GEO, and GCOS, to advance and reinforce common interests.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KEY SESSION QUESTIONS:</a:t>
            </a:r>
            <a:endParaRPr lang="en-US" dirty="0"/>
          </a:p>
          <a:p>
            <a:r>
              <a:rPr lang="en-US" i="1" dirty="0"/>
              <a:t>How does CEOS effectively and efficiently take its carbon actions forward?</a:t>
            </a:r>
            <a:endParaRPr lang="en-AU" dirty="0"/>
          </a:p>
          <a:p>
            <a:r>
              <a:rPr lang="en-US" i="1" dirty="0"/>
              <a:t>Could GEO-LEO combined products be promoted within CGMS?</a:t>
            </a:r>
            <a:endParaRPr lang="en-AU" dirty="0"/>
          </a:p>
          <a:p>
            <a:r>
              <a:rPr lang="en-US" i="1" dirty="0"/>
              <a:t>What is the joint CEOS-GCMS way forward on GHG monitoring?</a:t>
            </a:r>
            <a:endParaRPr lang="en-AU" dirty="0"/>
          </a:p>
          <a:p>
            <a:r>
              <a:rPr lang="en-US" i="1" dirty="0"/>
              <a:t>How does CEOS support GEO and its various sub-entities? Are there improvements to be made in this support?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4953000" cy="914400"/>
          </a:xfrm>
        </p:spPr>
        <p:txBody>
          <a:bodyPr/>
          <a:lstStyle/>
          <a:p>
            <a:r>
              <a:rPr lang="en-US" sz="3200" b="1" dirty="0"/>
              <a:t>Session Objective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2597328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371600"/>
            <a:ext cx="8991600" cy="3124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further development of the CEOS relationship with CGMS, in part based on the success of the joint CEOS-CGMS </a:t>
            </a:r>
            <a:r>
              <a:rPr lang="en-US" dirty="0" err="1"/>
              <a:t>WGClimate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areas: progressing CEOS carbon activities, next generation GEO/LEO combination research and products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Sustained and productive coordination with GEO, ensuring a well-understood mapping of CEOS priorities to the GEO Work </a:t>
            </a:r>
            <a:r>
              <a:rPr lang="en-US" dirty="0" err="1"/>
              <a:t>Programme</a:t>
            </a:r>
            <a:r>
              <a:rPr lang="en-US" dirty="0"/>
              <a:t>, including discussion of how to sustain CEOS AHTs initiated in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the global EO strategy in response to the Paris Climate Agreement and associated observing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486400" cy="533400"/>
          </a:xfrm>
        </p:spPr>
        <p:txBody>
          <a:bodyPr/>
          <a:lstStyle/>
          <a:p>
            <a:r>
              <a:rPr lang="en-US" sz="3200" b="1" dirty="0"/>
              <a:t>Strategic Directions - Partnerships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458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rtl="0" latinLnBrk="1" hangingPunct="0"/>
            <a:r>
              <a:rPr lang="en-US" b="1" i="1" dirty="0">
                <a:latin typeface="Arial Black" panose="020B0A04020102020204" pitchFamily="34" charset="0"/>
              </a:rPr>
              <a:t>STRATEGIC DIRECTIONS AND PARTNERSHIPS FOR CEOS</a:t>
            </a:r>
            <a:r>
              <a:rPr lang="en-US" i="1" dirty="0">
                <a:latin typeface="Arial Black" panose="020B0A04020102020204" pitchFamily="34" charset="0"/>
              </a:rPr>
              <a:t> </a:t>
            </a:r>
          </a:p>
          <a:p>
            <a:pPr algn="ctr" rtl="0" latinLnBrk="1" hangingPunct="0"/>
            <a:r>
              <a:rPr lang="en-US" b="1" i="1" dirty="0">
                <a:latin typeface="Arial Black" panose="020B0A04020102020204" pitchFamily="34" charset="0"/>
              </a:rPr>
              <a:t>DISCUSSION PAPER – SIT-33</a:t>
            </a:r>
            <a:endParaRPr lang="en-US" i="1" dirty="0">
              <a:latin typeface="Arial Black" panose="020B0A04020102020204" pitchFamily="34" charset="0"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424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US" b="1" i="1" dirty="0"/>
              <a:t>SIT TWS Action 2017-05</a:t>
            </a:r>
          </a:p>
          <a:p>
            <a:endParaRPr lang="en-US" b="1" i="1" dirty="0"/>
          </a:p>
          <a:p>
            <a:pPr marL="0" indent="0">
              <a:buNone/>
            </a:pPr>
            <a:endParaRPr lang="en-AU" dirty="0"/>
          </a:p>
          <a:p>
            <a:r>
              <a:rPr lang="en-US" b="1" i="1" dirty="0"/>
              <a:t>SIT TWS Action 2017-08</a:t>
            </a:r>
          </a:p>
          <a:p>
            <a:endParaRPr lang="en-US" b="1" i="1" dirty="0"/>
          </a:p>
          <a:p>
            <a:endParaRPr lang="en-AU" dirty="0"/>
          </a:p>
          <a:p>
            <a:endParaRPr lang="en-US" b="1" i="1" dirty="0"/>
          </a:p>
          <a:p>
            <a:r>
              <a:rPr lang="en-US" b="1" i="1" dirty="0"/>
              <a:t>SIT TWS Action 2017-17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AU" dirty="0"/>
          </a:p>
          <a:p>
            <a:endParaRPr lang="en-US" b="1" i="1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E86451C-6A12-F540-9739-426D11E8049C}"/>
              </a:ext>
            </a:extLst>
          </p:cNvPr>
          <p:cNvSpPr txBox="1">
            <a:spLocks/>
          </p:cNvSpPr>
          <p:nvPr/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dirty="0"/>
              <a:t>2017 SIT TWS Actions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60B1FD-E279-6B40-9881-EDBA6E42BA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676400"/>
            <a:ext cx="6400800" cy="7166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44172C0-46A3-0F4E-8C89-C5E7349ADD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855639"/>
            <a:ext cx="6400800" cy="9543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77E783-2C36-9443-825E-9DFC742AC8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4267200"/>
            <a:ext cx="6400800" cy="18511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53200" y="1399403"/>
            <a:ext cx="73994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Due Date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52229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US" b="1" i="1" dirty="0"/>
              <a:t>SIT TWS Action 2017-18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SIT TWS Action 2017-23</a:t>
            </a:r>
          </a:p>
          <a:p>
            <a:endParaRPr lang="en-US" b="1" i="1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E86451C-6A12-F540-9739-426D11E8049C}"/>
              </a:ext>
            </a:extLst>
          </p:cNvPr>
          <p:cNvSpPr txBox="1">
            <a:spLocks/>
          </p:cNvSpPr>
          <p:nvPr/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dirty="0"/>
              <a:t>2017 SIT TWS Actions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42569D-332F-6543-8D8C-5861C4349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772632"/>
            <a:ext cx="6400800" cy="2037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6B4F25-C200-5E45-8538-D16413ACC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4466967"/>
            <a:ext cx="6400800" cy="14004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9400" y="1405534"/>
            <a:ext cx="73994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Due Date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59018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i="1" dirty="0"/>
              <a:t>Plenary Action 31-03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AU" dirty="0"/>
          </a:p>
          <a:p>
            <a:r>
              <a:rPr lang="en-US" b="1" i="1" dirty="0"/>
              <a:t>Plenary Decision D-02</a:t>
            </a:r>
            <a:endParaRPr lang="en-AU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4B656E1-7D06-D24E-A171-B78B604E845F}"/>
              </a:ext>
            </a:extLst>
          </p:cNvPr>
          <p:cNvSpPr txBox="1">
            <a:spLocks/>
          </p:cNvSpPr>
          <p:nvPr/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dirty="0"/>
              <a:t>30</a:t>
            </a:r>
            <a:r>
              <a:rPr lang="en-US" sz="3200" b="1" baseline="30000" dirty="0"/>
              <a:t>th</a:t>
            </a:r>
            <a:r>
              <a:rPr lang="en-US" sz="3200" b="1" dirty="0"/>
              <a:t> CEOS Plenary Actions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FAB97F-DAA1-E242-AD62-90C8FA1B8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177237"/>
            <a:ext cx="6400800" cy="7183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0E5091-2CF9-C646-9D04-648271E31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693355"/>
            <a:ext cx="6400800" cy="7262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1750220"/>
            <a:ext cx="73994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Due Date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230003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F2E7D3-95E7-0244-9F86-ED166D3F1DD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2F2BB-90A2-EB4E-940B-3B49AAE500E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8392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7.1, 10 min:	</a:t>
            </a:r>
            <a:r>
              <a:rPr lang="en-US" dirty="0"/>
              <a:t>Session Introduction (Steve Volz)</a:t>
            </a:r>
          </a:p>
          <a:p>
            <a:pPr marL="0" indent="0">
              <a:buNone/>
            </a:pPr>
            <a:r>
              <a:rPr lang="en-US" b="1" dirty="0"/>
              <a:t>7.2, 20 min:	</a:t>
            </a:r>
            <a:r>
              <a:rPr lang="en-US" dirty="0"/>
              <a:t>Carbon: GHG White Paper, CEOS-CGMS collaboration,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GEO </a:t>
            </a:r>
            <a:r>
              <a:rPr lang="en-US" dirty="0"/>
              <a:t>Carbon Initiative (Mark Dowell, David Crisp)</a:t>
            </a:r>
          </a:p>
          <a:p>
            <a:pPr marL="0" indent="0">
              <a:buNone/>
            </a:pPr>
            <a:r>
              <a:rPr lang="en-US" b="1" dirty="0"/>
              <a:t>7.3, 10 min:	</a:t>
            </a:r>
            <a:r>
              <a:rPr lang="en-US" dirty="0"/>
              <a:t>GCOS (Stephen Briggs)</a:t>
            </a:r>
          </a:p>
          <a:p>
            <a:pPr marL="0" indent="0">
              <a:buNone/>
            </a:pPr>
            <a:r>
              <a:rPr lang="en-US" b="1" dirty="0"/>
              <a:t>7.4, 15 min:	</a:t>
            </a:r>
            <a:r>
              <a:rPr lang="en-US" dirty="0"/>
              <a:t>GEO/LEO Combined Products </a:t>
            </a:r>
            <a:r>
              <a:rPr lang="en-US" dirty="0" smtClean="0"/>
              <a:t>(Dan Lindsey)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11:57		Sentinel-3B Launch</a:t>
            </a:r>
          </a:p>
          <a:p>
            <a:pPr marL="0" indent="0">
              <a:buNone/>
            </a:pPr>
            <a:r>
              <a:rPr lang="en-US" b="1" dirty="0"/>
              <a:t>7.5, 10 min: 	</a:t>
            </a:r>
            <a:r>
              <a:rPr lang="en-US" dirty="0"/>
              <a:t>IFI and ODA Action Item Closure (</a:t>
            </a:r>
            <a:r>
              <a:rPr lang="en-US" i="1" dirty="0"/>
              <a:t>Stephen Coulson</a:t>
            </a:r>
            <a:r>
              <a:rPr lang="en-US" dirty="0"/>
              <a:t>*)</a:t>
            </a:r>
          </a:p>
          <a:p>
            <a:pPr marL="0" indent="0">
              <a:buNone/>
            </a:pPr>
            <a:r>
              <a:rPr lang="en-US" b="1" dirty="0"/>
              <a:t>7.6, 10 min:	</a:t>
            </a:r>
            <a:r>
              <a:rPr lang="en-US" dirty="0"/>
              <a:t>GEO Update (Barb Ryan)</a:t>
            </a:r>
          </a:p>
          <a:p>
            <a:pPr marL="0" indent="0">
              <a:buNone/>
            </a:pPr>
            <a:r>
              <a:rPr lang="en-US" b="1" dirty="0"/>
              <a:t>7.7, 10 min:	</a:t>
            </a:r>
            <a:r>
              <a:rPr lang="en-US" dirty="0"/>
              <a:t>Support to GEO (Steven Hosford)</a:t>
            </a:r>
          </a:p>
          <a:p>
            <a:pPr marL="0" indent="0">
              <a:buNone/>
            </a:pPr>
            <a:r>
              <a:rPr lang="en-US" b="1" dirty="0"/>
              <a:t>7.8, 30 min:	</a:t>
            </a:r>
            <a:r>
              <a:rPr lang="en-US" dirty="0"/>
              <a:t>Discussion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600" dirty="0"/>
              <a:t>Potential CEOS-CGMS collaboration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600" dirty="0"/>
              <a:t>Preparations for CGMS-46 (ARD, WGISS, Carbon, Joint GHG Proposal</a:t>
            </a:r>
            <a:r>
              <a:rPr lang="en-US" sz="1600" dirty="0" smtClean="0"/>
              <a:t>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600" dirty="0" smtClean="0"/>
              <a:t>WMO Proposal for Climate Constellation</a:t>
            </a:r>
            <a:endParaRPr lang="en-US" sz="1600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600" dirty="0"/>
              <a:t>Ensuring mutual benefit of </a:t>
            </a:r>
            <a:r>
              <a:rPr lang="en-US" sz="1600" dirty="0" smtClean="0"/>
              <a:t>partnerships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3816B-F682-2C40-A2A6-A2EB29B6F0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US" sz="3200" b="1" dirty="0"/>
              <a:t>Session 7 Agenda</a:t>
            </a:r>
          </a:p>
        </p:txBody>
      </p:sp>
    </p:spTree>
    <p:extLst>
      <p:ext uri="{BB962C8B-B14F-4D97-AF65-F5344CB8AC3E}">
        <p14:creationId xmlns:p14="http://schemas.microsoft.com/office/powerpoint/2010/main" val="13146337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9353</TotalTime>
  <Words>286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7: Partnerships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288</cp:revision>
  <dcterms:modified xsi:type="dcterms:W3CDTF">2018-04-21T21:28:47Z</dcterms:modified>
</cp:coreProperties>
</file>