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4"/>
  </p:notesMasterIdLst>
  <p:sldIdLst>
    <p:sldId id="256" r:id="rId2"/>
    <p:sldId id="257" r:id="rId3"/>
  </p:sldIdLst>
  <p:sldSz cx="9144000" cy="6858000" type="screen4x3"/>
  <p:notesSz cx="6858000" cy="9144000"/>
  <p:embeddedFontLst>
    <p:embeddedFont>
      <p:font typeface="Avenir" panose="02000503020000020003" pitchFamily="2" charset="0"/>
      <p:regular r:id="rId5"/>
      <p:italic r:id="rId6"/>
    </p:embeddedFont>
    <p:embeddedFont>
      <p:font typeface="Calibri" panose="020F0502020204030204" pitchFamily="34" charset="0"/>
      <p:regular r:id="rId7"/>
      <p:bold r:id="rId8"/>
      <p:italic r:id="rId9"/>
      <p:boldItalic r:id="rId10"/>
    </p:embeddedFont>
    <p:embeddedFont>
      <p:font typeface="Helvetica Neue" panose="02000503000000020004"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5777948"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Helvetica Neue"/>
                <a:ea typeface="Helvetica Neue"/>
                <a:cs typeface="Helvetica Neue"/>
                <a:sym typeface="Helvetica Neue"/>
              </a:rPr>
              <a:t>SIT-3</a:t>
            </a:r>
            <a:r>
              <a:rPr lang="en-US" sz="1100" i="1" dirty="0">
                <a:solidFill>
                  <a:schemeClr val="dk2"/>
                </a:solidFill>
                <a:latin typeface="Helvetica Neue"/>
                <a:ea typeface="Helvetica Neue"/>
                <a:cs typeface="Helvetica Neue"/>
                <a:sym typeface="Helvetica Neue"/>
              </a:rPr>
              <a:t>5</a:t>
            </a:r>
            <a:r>
              <a:rPr lang="en-US" sz="1100" b="0" i="1" u="none" strike="noStrike" cap="none" dirty="0">
                <a:solidFill>
                  <a:schemeClr val="dk2"/>
                </a:solidFill>
                <a:latin typeface="Helvetica Neue"/>
                <a:ea typeface="Helvetica Neue"/>
                <a:cs typeface="Helvetica Neue"/>
                <a:sym typeface="Helvetica Neue"/>
              </a:rPr>
              <a:t>, </a:t>
            </a:r>
            <a:r>
              <a:rPr lang="en-US" sz="1100" i="1" dirty="0">
                <a:solidFill>
                  <a:schemeClr val="dk2"/>
                </a:solidFill>
                <a:latin typeface="Helvetica Neue"/>
                <a:ea typeface="Helvetica Neue"/>
                <a:cs typeface="Helvetica Neue"/>
                <a:sym typeface="Helvetica Neue"/>
              </a:rPr>
              <a:t>25</a:t>
            </a:r>
            <a:r>
              <a:rPr lang="en-US" sz="1100" b="0" i="1" u="none" strike="noStrike" cap="none" dirty="0">
                <a:solidFill>
                  <a:schemeClr val="dk2"/>
                </a:solidFill>
                <a:latin typeface="Helvetica Neue"/>
                <a:ea typeface="Helvetica Neue"/>
                <a:cs typeface="Helvetica Neue"/>
                <a:sym typeface="Helvetica Neue"/>
              </a:rPr>
              <a:t>-</a:t>
            </a:r>
            <a:r>
              <a:rPr lang="en-US" sz="1100" i="1" dirty="0">
                <a:solidFill>
                  <a:schemeClr val="dk2"/>
                </a:solidFill>
                <a:latin typeface="Helvetica Neue"/>
                <a:ea typeface="Helvetica Neue"/>
                <a:cs typeface="Helvetica Neue"/>
                <a:sym typeface="Helvetica Neue"/>
              </a:rPr>
              <a:t>26</a:t>
            </a:r>
            <a:r>
              <a:rPr lang="en-US" sz="1100" b="0" i="1" u="none" strike="noStrike" cap="none" dirty="0">
                <a:solidFill>
                  <a:schemeClr val="dk2"/>
                </a:solidFill>
                <a:latin typeface="Helvetica Neue"/>
                <a:ea typeface="Helvetica Neue"/>
                <a:cs typeface="Helvetica Neue"/>
                <a:sym typeface="Helvetica Neue"/>
              </a:rPr>
              <a:t> </a:t>
            </a:r>
            <a:r>
              <a:rPr lang="en-US" sz="1100" i="1" dirty="0">
                <a:solidFill>
                  <a:schemeClr val="dk2"/>
                </a:solidFill>
                <a:latin typeface="Helvetica Neue"/>
                <a:ea typeface="Helvetica Neue"/>
                <a:cs typeface="Helvetica Neue"/>
                <a:sym typeface="Helvetica Neue"/>
              </a:rPr>
              <a:t>March</a:t>
            </a:r>
            <a:r>
              <a:rPr lang="en-US" sz="1100" b="0" i="1" u="none" strike="noStrike" cap="none" dirty="0">
                <a:solidFill>
                  <a:schemeClr val="dk2"/>
                </a:solidFill>
                <a:latin typeface="Helvetica Neue"/>
                <a:ea typeface="Helvetica Neue"/>
                <a:cs typeface="Helvetica Neue"/>
                <a:sym typeface="Helvetica Neue"/>
              </a:rPr>
              <a:t> 2020	Join at </a:t>
            </a:r>
            <a:r>
              <a:rPr lang="en-US" sz="1100" b="0" i="1" u="none" strike="noStrike" cap="none" dirty="0" err="1">
                <a:solidFill>
                  <a:schemeClr val="dk2"/>
                </a:solidFill>
                <a:latin typeface="Helvetica Neue"/>
                <a:ea typeface="Helvetica Neue"/>
                <a:cs typeface="Helvetica Neue"/>
                <a:sym typeface="Helvetica Neue"/>
              </a:rPr>
              <a:t>www.slido.com</a:t>
            </a:r>
            <a:r>
              <a:rPr lang="en-US" sz="1100" b="0" i="1" u="none" strike="noStrike" cap="none" dirty="0">
                <a:solidFill>
                  <a:schemeClr val="dk2"/>
                </a:solidFill>
                <a:latin typeface="Helvetica Neue"/>
                <a:ea typeface="Helvetica Neue"/>
                <a:cs typeface="Helvetica Neue"/>
                <a:sym typeface="Helvetica Neue"/>
              </a:rPr>
              <a:t> with the event code: #ceos-sit-35</a:t>
            </a:r>
            <a:endParaRPr sz="1100" b="0" i="1" u="none" strike="noStrike" cap="none" dirty="0">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i="0" u="none" strike="noStrike" cap="none">
                <a:solidFill>
                  <a:srgbClr val="FFFFFF"/>
                </a:solidFill>
                <a:latin typeface="Helvetica Neue"/>
                <a:ea typeface="Helvetica Neue"/>
                <a:cs typeface="Helvetica Neue"/>
                <a:sym typeface="Helvetica Neue"/>
              </a:rPr>
              <a:t>Title Goes Here</a:t>
            </a:r>
            <a:endParaRPr/>
          </a:p>
        </p:txBody>
      </p:sp>
      <p:sp>
        <p:nvSpPr>
          <p:cNvPr id="18" name="Google Shape;18;p4"/>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b="0" i="0" u="none" strike="noStrike" cap="none" dirty="0">
                <a:solidFill>
                  <a:srgbClr val="FFFFFF"/>
                </a:solidFill>
              </a:rPr>
              <a:t>Name (s), Organization, CEOS Affiliation</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CEOS SIT-3</a:t>
            </a:r>
            <a:r>
              <a:rPr lang="en-US" sz="1800" dirty="0">
                <a:solidFill>
                  <a:srgbClr val="FFFFFF"/>
                </a:solidFill>
              </a:rPr>
              <a:t>5</a:t>
            </a:r>
            <a:endParaRPr dirty="0"/>
          </a:p>
          <a:p>
            <a:pPr marL="0" marR="0" lvl="0" indent="0" algn="l" rtl="0">
              <a:lnSpc>
                <a:spcPct val="150000"/>
              </a:lnSpc>
              <a:spcBef>
                <a:spcPts val="0"/>
              </a:spcBef>
              <a:spcAft>
                <a:spcPts val="0"/>
              </a:spcAft>
              <a:buNone/>
            </a:pPr>
            <a:r>
              <a:rPr lang="en-US" sz="1800" dirty="0">
                <a:solidFill>
                  <a:srgbClr val="FFFFFF"/>
                </a:solidFill>
              </a:rPr>
              <a:t>Virtual Meeting</a:t>
            </a:r>
            <a:endParaRPr dirty="0"/>
          </a:p>
          <a:p>
            <a:pPr marL="0" marR="0" lvl="0" indent="0" algn="l" rtl="0">
              <a:lnSpc>
                <a:spcPct val="150000"/>
              </a:lnSpc>
              <a:spcBef>
                <a:spcPts val="0"/>
              </a:spcBef>
              <a:spcAft>
                <a:spcPts val="0"/>
              </a:spcAft>
              <a:buNone/>
            </a:pPr>
            <a:r>
              <a:rPr lang="en-US" sz="1800" dirty="0">
                <a:solidFill>
                  <a:srgbClr val="FFFFFF"/>
                </a:solidFill>
              </a:rPr>
              <a:t>25</a:t>
            </a:r>
            <a:r>
              <a:rPr lang="en-US" sz="1800" b="0" i="0" u="none" strike="noStrike" cap="none" dirty="0">
                <a:solidFill>
                  <a:srgbClr val="FFFFFF"/>
                </a:solidFill>
              </a:rPr>
              <a:t> – </a:t>
            </a:r>
            <a:r>
              <a:rPr lang="en-US" sz="1800" dirty="0">
                <a:solidFill>
                  <a:srgbClr val="FFFFFF"/>
                </a:solidFill>
              </a:rPr>
              <a:t>26</a:t>
            </a:r>
            <a:r>
              <a:rPr lang="en-US" sz="1800" b="0" i="0" u="none" strike="noStrike" cap="none" dirty="0">
                <a:solidFill>
                  <a:srgbClr val="FFFFFF"/>
                </a:solidFill>
              </a:rPr>
              <a:t> </a:t>
            </a:r>
            <a:r>
              <a:rPr lang="en-US" sz="1800" dirty="0">
                <a:solidFill>
                  <a:srgbClr val="FFFFFF"/>
                </a:solidFill>
              </a:rPr>
              <a:t>March</a:t>
            </a:r>
            <a:r>
              <a:rPr lang="en-US" sz="1800" b="0" i="0" u="none" strike="noStrike" cap="none" dirty="0">
                <a:solidFill>
                  <a:srgbClr val="FFFFFF"/>
                </a:solidFill>
              </a:rPr>
              <a:t> 2020</a:t>
            </a:r>
            <a:endParaRPr dirty="0"/>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1600"/>
              <a:buChar char="•"/>
            </a:pPr>
            <a:r>
              <a:rPr lang="en-US" sz="1600"/>
              <a:t>Presenters should name their file using the following convention:</a:t>
            </a:r>
            <a:endParaRPr/>
          </a:p>
          <a:p>
            <a:pPr marL="768927" lvl="1" indent="-311727" algn="l" rtl="0">
              <a:spcBef>
                <a:spcPts val="1200"/>
              </a:spcBef>
              <a:spcAft>
                <a:spcPts val="0"/>
              </a:spcAft>
              <a:buClr>
                <a:srgbClr val="002569"/>
              </a:buClr>
              <a:buSzPts val="1600"/>
              <a:buChar char="o"/>
            </a:pPr>
            <a:r>
              <a:rPr lang="en-US" sz="1600"/>
              <a:t>AgendaItemNumber_LastName_Subject_Version </a:t>
            </a:r>
            <a:r>
              <a:rPr lang="en-US" sz="1600" i="1"/>
              <a:t>(e.g., 1.5_Holloway_Communications_v2)</a:t>
            </a:r>
            <a:endParaRPr/>
          </a:p>
          <a:p>
            <a:pPr marL="342900" lvl="0" indent="-342900" algn="l" rtl="0">
              <a:spcBef>
                <a:spcPts val="1200"/>
              </a:spcBef>
              <a:spcAft>
                <a:spcPts val="0"/>
              </a:spcAft>
              <a:buClr>
                <a:srgbClr val="002569"/>
              </a:buClr>
              <a:buSzPts val="1600"/>
              <a:buChar char="•"/>
            </a:pPr>
            <a:r>
              <a:rPr lang="en-US" sz="1600" b="1" i="1"/>
              <a:t>Reporting to support discussion or decision is encouraged</a:t>
            </a:r>
            <a:r>
              <a:rPr lang="en-US" sz="1600"/>
              <a:t>, but historical context and detailed reporting should be provided as pre-meeting reading material or in background slides.</a:t>
            </a:r>
            <a:endParaRPr sz="1600"/>
          </a:p>
          <a:p>
            <a:pPr marL="342900" lvl="0" indent="-342900" algn="l" rtl="0">
              <a:spcBef>
                <a:spcPts val="1200"/>
              </a:spcBef>
              <a:spcAft>
                <a:spcPts val="0"/>
              </a:spcAft>
              <a:buClr>
                <a:srgbClr val="002569"/>
              </a:buClr>
              <a:buSzPts val="1600"/>
              <a:buChar char="•"/>
            </a:pPr>
            <a:r>
              <a:rPr lang="en-US" sz="1600"/>
              <a:t>Materials should explicitly highlight the decisions, outcomes, or actions you are seeking. The more explicit you are with the required actions, the better. i.e., do feel free to propose draft action text for consideration – it may be revised, but will help with the efficient preparation of the actions record.</a:t>
            </a:r>
            <a:endParaRPr/>
          </a:p>
          <a:p>
            <a:pPr marL="0" lvl="0" indent="0" algn="l" rtl="0">
              <a:spcBef>
                <a:spcPts val="1200"/>
              </a:spcBef>
              <a:spcAft>
                <a:spcPts val="0"/>
              </a:spcAft>
              <a:buNone/>
            </a:pPr>
            <a:endParaRPr sz="1600"/>
          </a:p>
          <a:p>
            <a:pPr marL="0" lvl="0" indent="0" algn="l" rtl="0">
              <a:spcBef>
                <a:spcPts val="1200"/>
              </a:spcBef>
              <a:spcAft>
                <a:spcPts val="0"/>
              </a:spcAft>
              <a:buNone/>
            </a:pPr>
            <a:r>
              <a:rPr lang="en-US" sz="1600"/>
              <a:t>Due dates:</a:t>
            </a:r>
            <a:endParaRPr sz="1600"/>
          </a:p>
          <a:p>
            <a:pPr marL="768927" lvl="1" indent="-311727" algn="l" rtl="0">
              <a:spcBef>
                <a:spcPts val="1200"/>
              </a:spcBef>
              <a:spcAft>
                <a:spcPts val="0"/>
              </a:spcAft>
              <a:buClr>
                <a:srgbClr val="FF0000"/>
              </a:buClr>
              <a:buSzPts val="1600"/>
              <a:buChar char="o"/>
            </a:pPr>
            <a:r>
              <a:rPr lang="en-US" sz="1600" b="1">
                <a:solidFill>
                  <a:srgbClr val="FF0000"/>
                </a:solidFill>
              </a:rPr>
              <a:t>Documents for endorsement: </a:t>
            </a:r>
            <a:r>
              <a:rPr lang="en-US" sz="1600">
                <a:solidFill>
                  <a:srgbClr val="FF0000"/>
                </a:solidFill>
              </a:rPr>
              <a:t>no later than Wednesday March 11</a:t>
            </a:r>
            <a:r>
              <a:rPr lang="en-US" sz="1600" baseline="30000">
                <a:solidFill>
                  <a:srgbClr val="FF0000"/>
                </a:solidFill>
              </a:rPr>
              <a:t>th</a:t>
            </a:r>
            <a:endParaRPr sz="1600">
              <a:solidFill>
                <a:srgbClr val="FF0000"/>
              </a:solidFill>
            </a:endParaRPr>
          </a:p>
          <a:p>
            <a:pPr marL="768927" lvl="1" indent="-311727" algn="l" rtl="0">
              <a:spcBef>
                <a:spcPts val="1200"/>
              </a:spcBef>
              <a:spcAft>
                <a:spcPts val="0"/>
              </a:spcAft>
              <a:buClr>
                <a:srgbClr val="FF0000"/>
              </a:buClr>
              <a:buSzPts val="1600"/>
              <a:buChar char="o"/>
            </a:pPr>
            <a:r>
              <a:rPr lang="en-US" sz="1600" b="1">
                <a:solidFill>
                  <a:srgbClr val="FF0000"/>
                </a:solidFill>
              </a:rPr>
              <a:t>Presentations: </a:t>
            </a:r>
            <a:r>
              <a:rPr lang="en-US" sz="1600">
                <a:solidFill>
                  <a:srgbClr val="FF0000"/>
                </a:solidFill>
              </a:rPr>
              <a:t>no later than Wednesday March 18</a:t>
            </a:r>
            <a:r>
              <a:rPr lang="en-US" sz="1600" baseline="30000">
                <a:solidFill>
                  <a:srgbClr val="FF0000"/>
                </a:solidFill>
              </a:rPr>
              <a:t>th</a:t>
            </a:r>
            <a:endParaRPr sz="1600">
              <a:solidFill>
                <a:srgbClr val="FF0000"/>
              </a:solidFill>
            </a:endParaRP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27"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Presenter Guidance</a:t>
            </a:r>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Words>
  <Application>Microsoft Macintosh PowerPoint</Application>
  <PresentationFormat>On-screen Show (4:3)</PresentationFormat>
  <Paragraphs>16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Helvetica Neue</vt:lpstr>
      <vt:lpstr>Arial</vt:lpstr>
      <vt:lpstr>Courier New</vt:lpstr>
      <vt:lpstr>Noto Sans Symbols</vt:lpstr>
      <vt:lpstr>Avenir</vt:lpstr>
      <vt:lpstr>Default</vt:lpstr>
      <vt:lpstr>Title Goes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cp:lastModifiedBy>Matt S</cp:lastModifiedBy>
  <cp:revision>2</cp:revision>
  <dcterms:modified xsi:type="dcterms:W3CDTF">2020-03-13T03:34:51Z</dcterms:modified>
</cp:coreProperties>
</file>