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dea5d865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1dea5d865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dea5d8652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dea5d865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dea5d865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1dea5d8652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dea5d865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1dea5d8652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a5d865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1dea5d8652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5011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Global Agendas - CEOS priorities</a:t>
            </a:r>
            <a:endParaRPr sz="750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3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/>
              <a:t>Session Overview</a:t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3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3.1		SDGs</a:t>
            </a:r>
            <a:r>
              <a:rPr lang="en-GB" sz="1800"/>
              <a:t>									[30 mins]</a:t>
            </a:r>
            <a:endParaRPr sz="18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Outcomes from SDG discussion at CEOS-GEO Coordination Meeting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GEO-coordinated regular three-way conversation with custodian agencies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CEOS engagement with top level UN agencies on SDG (analogue to COP/UNFCCC and Sendai engagements)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3.2		Disasters</a:t>
            </a:r>
            <a:r>
              <a:rPr lang="en-GB" sz="1800"/>
              <a:t>								[20 mins]</a:t>
            </a:r>
            <a:endParaRPr sz="18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Recognition of RO Demo activity in the UN General Assembly declaration on Space 2030 Agenda</a:t>
            </a:r>
            <a:endParaRPr sz="14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400"/>
              <a:t>Plans for wildfire pilo</a:t>
            </a:r>
            <a:r>
              <a:rPr lang="en-GB" sz="1800"/>
              <a:t>t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3.3		Biodiversity		</a:t>
            </a:r>
            <a:r>
              <a:rPr lang="en-GB" sz="1800"/>
              <a:t>						[30 mins]</a:t>
            </a:r>
            <a:endParaRPr sz="1800"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Status of biodiversity need assessment 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Preliminary results: Role of EO in addressing CBD needs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GB" sz="1400"/>
              <a:t>Plan forward towards Plenary 36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Sustainable Development Goals (SDGs)</a:t>
            </a:r>
            <a:endParaRPr sz="5400"/>
          </a:p>
        </p:txBody>
      </p:sp>
      <p:sp>
        <p:nvSpPr>
          <p:cNvPr id="85" name="Google Shape;85;p10"/>
          <p:cNvSpPr/>
          <p:nvPr/>
        </p:nvSpPr>
        <p:spPr>
          <a:xfrm>
            <a:off x="7222275" y="3656699"/>
            <a:ext cx="4833000" cy="290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Brian Killough, SEO &amp; Laurent Durieux, GEO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3.1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Disasters</a:t>
            </a:r>
            <a:endParaRPr sz="5400"/>
          </a:p>
        </p:txBody>
      </p:sp>
      <p:sp>
        <p:nvSpPr>
          <p:cNvPr id="91" name="Google Shape;91;p11"/>
          <p:cNvSpPr/>
          <p:nvPr/>
        </p:nvSpPr>
        <p:spPr>
          <a:xfrm>
            <a:off x="7222284" y="3953857"/>
            <a:ext cx="4833000" cy="2605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Hélène de Boissezon, WGDisasters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3.2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Biodiversity</a:t>
            </a:r>
            <a:endParaRPr sz="5400"/>
          </a:p>
        </p:txBody>
      </p:sp>
      <p:sp>
        <p:nvSpPr>
          <p:cNvPr id="97" name="Google Shape;97;p12"/>
          <p:cNvSpPr/>
          <p:nvPr/>
        </p:nvSpPr>
        <p:spPr>
          <a:xfrm>
            <a:off x="7222275" y="3589724"/>
            <a:ext cx="4833000" cy="296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Gary Geller, NASA &amp; Marie-Josée Bourassa, CSA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3.3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