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5" r:id="rId3"/>
    <p:sldMasterId id="2147483676" r:id="rId4"/>
    <p:sldMasterId id="2147483677" r:id="rId5"/>
    <p:sldMasterId id="214748367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6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1dea5d86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11dea5d86f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1dea5d86fe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1dea5d86f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1dea5d86f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11dea5d86fe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1f235c94f2_2_5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11f235c94f2_2_5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1f235c94f2_2_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11f235c94f2_2_5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1f235c94f2_2_5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6" name="Google Shape;356;g11f235c94f2_2_5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1f235c94f2_2_5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11f235c94f2_2_5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1dea5d86f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g11dea5d86fe_0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jpg"/><Relationship Id="rId4" Type="http://schemas.openxmlformats.org/officeDocument/2006/relationships/image" Target="../media/image12.jpg"/><Relationship Id="rId5" Type="http://schemas.openxmlformats.org/officeDocument/2006/relationships/image" Target="../media/image10.png"/><Relationship Id="rId6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0.jpg"/><Relationship Id="rId3" Type="http://schemas.openxmlformats.org/officeDocument/2006/relationships/image" Target="../media/image66.jpg"/><Relationship Id="rId4" Type="http://schemas.openxmlformats.org/officeDocument/2006/relationships/image" Target="../media/image71.jpg"/><Relationship Id="rId5" Type="http://schemas.openxmlformats.org/officeDocument/2006/relationships/image" Target="../media/image65.png"/><Relationship Id="rId6" Type="http://schemas.openxmlformats.org/officeDocument/2006/relationships/image" Target="../media/image6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7.png"/><Relationship Id="rId3" Type="http://schemas.openxmlformats.org/officeDocument/2006/relationships/image" Target="../media/image6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7.png"/><Relationship Id="rId3" Type="http://schemas.openxmlformats.org/officeDocument/2006/relationships/image" Target="../media/image6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7.png"/><Relationship Id="rId3" Type="http://schemas.openxmlformats.org/officeDocument/2006/relationships/image" Target="../media/image6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7.png"/><Relationship Id="rId3" Type="http://schemas.openxmlformats.org/officeDocument/2006/relationships/image" Target="../media/image6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4.png"/><Relationship Id="rId3" Type="http://schemas.openxmlformats.org/officeDocument/2006/relationships/image" Target="../media/image6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0.jpg"/><Relationship Id="rId3" Type="http://schemas.openxmlformats.org/officeDocument/2006/relationships/image" Target="../media/image78.jpg"/><Relationship Id="rId4" Type="http://schemas.openxmlformats.org/officeDocument/2006/relationships/image" Target="../media/image77.jpg"/><Relationship Id="rId5" Type="http://schemas.openxmlformats.org/officeDocument/2006/relationships/image" Target="../media/image76.png"/><Relationship Id="rId6" Type="http://schemas.openxmlformats.org/officeDocument/2006/relationships/image" Target="../media/image7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4.png"/><Relationship Id="rId3" Type="http://schemas.openxmlformats.org/officeDocument/2006/relationships/image" Target="../media/image6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4.png"/><Relationship Id="rId3" Type="http://schemas.openxmlformats.org/officeDocument/2006/relationships/image" Target="../media/image69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4.png"/><Relationship Id="rId3" Type="http://schemas.openxmlformats.org/officeDocument/2006/relationships/image" Target="../media/image6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20" Type="http://schemas.openxmlformats.org/officeDocument/2006/relationships/image" Target="../media/image58.png"/><Relationship Id="rId22" Type="http://schemas.openxmlformats.org/officeDocument/2006/relationships/image" Target="../media/image60.png"/><Relationship Id="rId21" Type="http://schemas.openxmlformats.org/officeDocument/2006/relationships/image" Target="../media/image54.png"/><Relationship Id="rId24" Type="http://schemas.openxmlformats.org/officeDocument/2006/relationships/image" Target="../media/image61.png"/><Relationship Id="rId23" Type="http://schemas.openxmlformats.org/officeDocument/2006/relationships/image" Target="../media/image5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7.jpg"/><Relationship Id="rId3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41.png"/><Relationship Id="rId26" Type="http://schemas.openxmlformats.org/officeDocument/2006/relationships/image" Target="../media/image63.png"/><Relationship Id="rId25" Type="http://schemas.openxmlformats.org/officeDocument/2006/relationships/image" Target="../media/image57.png"/><Relationship Id="rId28" Type="http://schemas.openxmlformats.org/officeDocument/2006/relationships/image" Target="../media/image39.png"/><Relationship Id="rId27" Type="http://schemas.openxmlformats.org/officeDocument/2006/relationships/image" Target="../media/image62.png"/><Relationship Id="rId5" Type="http://schemas.openxmlformats.org/officeDocument/2006/relationships/image" Target="../media/image40.png"/><Relationship Id="rId6" Type="http://schemas.openxmlformats.org/officeDocument/2006/relationships/image" Target="../media/image35.png"/><Relationship Id="rId29" Type="http://schemas.openxmlformats.org/officeDocument/2006/relationships/image" Target="../media/image64.png"/><Relationship Id="rId7" Type="http://schemas.openxmlformats.org/officeDocument/2006/relationships/image" Target="../media/image32.png"/><Relationship Id="rId8" Type="http://schemas.openxmlformats.org/officeDocument/2006/relationships/image" Target="../media/image50.png"/><Relationship Id="rId30" Type="http://schemas.openxmlformats.org/officeDocument/2006/relationships/image" Target="../media/image68.png"/><Relationship Id="rId11" Type="http://schemas.openxmlformats.org/officeDocument/2006/relationships/image" Target="../media/image44.png"/><Relationship Id="rId10" Type="http://schemas.openxmlformats.org/officeDocument/2006/relationships/image" Target="../media/image48.png"/><Relationship Id="rId13" Type="http://schemas.openxmlformats.org/officeDocument/2006/relationships/image" Target="../media/image56.png"/><Relationship Id="rId12" Type="http://schemas.openxmlformats.org/officeDocument/2006/relationships/image" Target="../media/image55.png"/><Relationship Id="rId15" Type="http://schemas.openxmlformats.org/officeDocument/2006/relationships/image" Target="../media/image52.png"/><Relationship Id="rId14" Type="http://schemas.openxmlformats.org/officeDocument/2006/relationships/image" Target="../media/image42.png"/><Relationship Id="rId17" Type="http://schemas.openxmlformats.org/officeDocument/2006/relationships/image" Target="../media/image45.png"/><Relationship Id="rId16" Type="http://schemas.openxmlformats.org/officeDocument/2006/relationships/image" Target="../media/image53.png"/><Relationship Id="rId19" Type="http://schemas.openxmlformats.org/officeDocument/2006/relationships/image" Target="../media/image49.png"/><Relationship Id="rId18" Type="http://schemas.openxmlformats.org/officeDocument/2006/relationships/image" Target="../media/image5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3">
  <p:cSld name="CLEAR3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/>
          <p:nvPr>
            <p:ph type="title"/>
          </p:nvPr>
        </p:nvSpPr>
        <p:spPr>
          <a:xfrm>
            <a:off x="215411" y="154800"/>
            <a:ext cx="100812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2"/>
          <p:cNvSpPr txBox="1"/>
          <p:nvPr>
            <p:ph idx="1" type="body"/>
          </p:nvPr>
        </p:nvSpPr>
        <p:spPr>
          <a:xfrm>
            <a:off x="219001" y="882193"/>
            <a:ext cx="117327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1pPr>
            <a:lvl2pPr indent="-228600" lvl="1" marL="9144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2pPr>
            <a:lvl3pPr indent="-228600" lvl="2" marL="13716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3pPr>
            <a:lvl4pPr indent="-228600" lvl="3" marL="18288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4pPr>
            <a:lvl5pPr indent="-228600" lvl="4" marL="22860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5pPr>
            <a:lvl6pPr indent="-342900" lvl="5" marL="27432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159" name="Google Shape;159;p12"/>
          <p:cNvCxnSpPr/>
          <p:nvPr/>
        </p:nvCxnSpPr>
        <p:spPr>
          <a:xfrm>
            <a:off x="220831" y="6422971"/>
            <a:ext cx="117039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" name="Google Shape;160;p12"/>
          <p:cNvCxnSpPr/>
          <p:nvPr/>
        </p:nvCxnSpPr>
        <p:spPr>
          <a:xfrm>
            <a:off x="217667" y="882193"/>
            <a:ext cx="117363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4">
  <p:cSld name="CLEAR4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"/>
          <p:cNvSpPr txBox="1"/>
          <p:nvPr>
            <p:ph type="title"/>
          </p:nvPr>
        </p:nvSpPr>
        <p:spPr>
          <a:xfrm>
            <a:off x="215411" y="154800"/>
            <a:ext cx="100812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3249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3"/>
          <p:cNvSpPr txBox="1"/>
          <p:nvPr>
            <p:ph idx="1" type="body"/>
          </p:nvPr>
        </p:nvSpPr>
        <p:spPr>
          <a:xfrm>
            <a:off x="218263" y="1673225"/>
            <a:ext cx="5788800" cy="43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1pPr>
            <a:lvl2pPr indent="-228600" lvl="1" marL="9144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2pPr>
            <a:lvl3pPr indent="-228600" lvl="2" marL="13716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3pPr>
            <a:lvl4pPr indent="-228600" lvl="3" marL="18288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4pPr>
            <a:lvl5pPr indent="-228600" lvl="4" marL="22860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5pPr>
            <a:lvl6pPr indent="-311023" lvl="5" marL="2743200" rtl="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298"/>
              <a:buChar char="–"/>
              <a:defRPr sz="1298"/>
            </a:lvl6pPr>
            <a:lvl7pPr indent="-311023" lvl="6" marL="3200400" rtl="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298"/>
              <a:buChar char="–"/>
              <a:defRPr sz="1298"/>
            </a:lvl7pPr>
            <a:lvl8pPr indent="-311022" lvl="7" marL="3657600" rtl="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298"/>
              <a:buChar char="–"/>
              <a:defRPr sz="1298"/>
            </a:lvl8pPr>
            <a:lvl9pPr indent="-311022" lvl="8" marL="4114800" rtl="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298"/>
              <a:buChar char="–"/>
              <a:defRPr sz="1298"/>
            </a:lvl9pPr>
          </a:lstStyle>
          <a:p/>
        </p:txBody>
      </p:sp>
      <p:sp>
        <p:nvSpPr>
          <p:cNvPr id="164" name="Google Shape;164;p13"/>
          <p:cNvSpPr txBox="1"/>
          <p:nvPr>
            <p:ph idx="2" type="body"/>
          </p:nvPr>
        </p:nvSpPr>
        <p:spPr>
          <a:xfrm>
            <a:off x="6210297" y="1673225"/>
            <a:ext cx="5747100" cy="43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1pPr>
            <a:lvl2pPr indent="-228600" lvl="1" marL="9144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2pPr>
            <a:lvl3pPr indent="-228600" lvl="2" marL="13716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3pPr>
            <a:lvl4pPr indent="-228600" lvl="3" marL="18288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4pPr>
            <a:lvl5pPr indent="-228600" lvl="4" marL="22860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5pPr>
            <a:lvl6pPr indent="-311023" lvl="5" marL="2743200" rtl="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298"/>
              <a:buChar char="–"/>
              <a:defRPr sz="1298"/>
            </a:lvl6pPr>
            <a:lvl7pPr indent="-311023" lvl="6" marL="3200400" rtl="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298"/>
              <a:buChar char="–"/>
              <a:defRPr sz="1298"/>
            </a:lvl7pPr>
            <a:lvl8pPr indent="-311022" lvl="7" marL="3657600" rtl="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298"/>
              <a:buChar char="–"/>
              <a:defRPr sz="1298"/>
            </a:lvl8pPr>
            <a:lvl9pPr indent="-311022" lvl="8" marL="4114800" rtl="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298"/>
              <a:buChar char="–"/>
              <a:defRPr sz="1298"/>
            </a:lvl9pPr>
          </a:lstStyle>
          <a:p/>
        </p:txBody>
      </p:sp>
      <p:cxnSp>
        <p:nvCxnSpPr>
          <p:cNvPr id="165" name="Google Shape;165;p13"/>
          <p:cNvCxnSpPr/>
          <p:nvPr/>
        </p:nvCxnSpPr>
        <p:spPr>
          <a:xfrm>
            <a:off x="220831" y="6422971"/>
            <a:ext cx="117039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" name="Google Shape;166;p13"/>
          <p:cNvCxnSpPr/>
          <p:nvPr/>
        </p:nvCxnSpPr>
        <p:spPr>
          <a:xfrm>
            <a:off x="217667" y="882193"/>
            <a:ext cx="117363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_COLOUR_BG1">
  <p:cSld name="CLEAR_COLOUR_BG1">
    <p:bg>
      <p:bgPr>
        <a:solidFill>
          <a:srgbClr val="E8E9E4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 txBox="1"/>
          <p:nvPr>
            <p:ph type="title"/>
          </p:nvPr>
        </p:nvSpPr>
        <p:spPr>
          <a:xfrm>
            <a:off x="215411" y="154800"/>
            <a:ext cx="100812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14"/>
          <p:cNvSpPr txBox="1"/>
          <p:nvPr>
            <p:ph idx="1" type="body"/>
          </p:nvPr>
        </p:nvSpPr>
        <p:spPr>
          <a:xfrm>
            <a:off x="219001" y="882000"/>
            <a:ext cx="117327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1pPr>
            <a:lvl2pPr indent="-228600" lvl="1" marL="9144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2pPr>
            <a:lvl3pPr indent="-228600" lvl="2" marL="13716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3pPr>
            <a:lvl4pPr indent="-228600" lvl="3" marL="18288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4pPr>
            <a:lvl5pPr indent="-228600" lvl="4" marL="22860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5pPr>
            <a:lvl6pPr indent="-342900" lvl="5" marL="27432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170" name="Google Shape;170;p14"/>
          <p:cNvCxnSpPr/>
          <p:nvPr/>
        </p:nvCxnSpPr>
        <p:spPr>
          <a:xfrm>
            <a:off x="220831" y="6422971"/>
            <a:ext cx="117039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1" name="Google Shape;171;p14"/>
          <p:cNvCxnSpPr/>
          <p:nvPr/>
        </p:nvCxnSpPr>
        <p:spPr>
          <a:xfrm>
            <a:off x="217667" y="882193"/>
            <a:ext cx="117363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LEAR_COLOUR_BG2">
  <p:cSld name="1_CLEAR_COLOUR_BG2">
    <p:bg>
      <p:bgPr>
        <a:solidFill>
          <a:srgbClr val="76C8AE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"/>
          <p:cNvSpPr txBox="1"/>
          <p:nvPr>
            <p:ph type="title"/>
          </p:nvPr>
        </p:nvSpPr>
        <p:spPr>
          <a:xfrm>
            <a:off x="215411" y="154800"/>
            <a:ext cx="100812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5"/>
          <p:cNvSpPr txBox="1"/>
          <p:nvPr>
            <p:ph idx="1" type="body"/>
          </p:nvPr>
        </p:nvSpPr>
        <p:spPr>
          <a:xfrm>
            <a:off x="218263" y="882000"/>
            <a:ext cx="117327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006762"/>
                </a:solidFill>
              </a:defRPr>
            </a:lvl1pPr>
            <a:lvl2pPr indent="-228600" lvl="1" marL="9144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006762"/>
                </a:solidFill>
              </a:defRPr>
            </a:lvl2pPr>
            <a:lvl3pPr indent="-228600" lvl="2" marL="13716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006762"/>
                </a:solidFill>
              </a:defRPr>
            </a:lvl3pPr>
            <a:lvl4pPr indent="-228600" lvl="3" marL="18288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006762"/>
                </a:solidFill>
              </a:defRPr>
            </a:lvl4pPr>
            <a:lvl5pPr indent="-228600" lvl="4" marL="22860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006762"/>
                </a:solidFill>
              </a:defRPr>
            </a:lvl5pPr>
            <a:lvl6pPr indent="-342900" lvl="5" marL="27432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175" name="Google Shape;175;p15"/>
          <p:cNvCxnSpPr/>
          <p:nvPr/>
        </p:nvCxnSpPr>
        <p:spPr>
          <a:xfrm>
            <a:off x="220831" y="6422971"/>
            <a:ext cx="117039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" name="Google Shape;176;p15"/>
          <p:cNvCxnSpPr/>
          <p:nvPr/>
        </p:nvCxnSpPr>
        <p:spPr>
          <a:xfrm>
            <a:off x="217667" y="882193"/>
            <a:ext cx="117363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_COLOUR_BG3">
  <p:cSld name="CLEAR_COLOUR_BG3">
    <p:bg>
      <p:bgPr>
        <a:solidFill>
          <a:srgbClr val="F1666A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 txBox="1"/>
          <p:nvPr>
            <p:ph type="title"/>
          </p:nvPr>
        </p:nvSpPr>
        <p:spPr>
          <a:xfrm>
            <a:off x="215411" y="154800"/>
            <a:ext cx="100812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16"/>
          <p:cNvSpPr txBox="1"/>
          <p:nvPr>
            <p:ph idx="1" type="body"/>
          </p:nvPr>
        </p:nvSpPr>
        <p:spPr>
          <a:xfrm>
            <a:off x="218263" y="882000"/>
            <a:ext cx="117327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960136"/>
                </a:solidFill>
              </a:defRPr>
            </a:lvl1pPr>
            <a:lvl2pPr indent="-228600" lvl="1" marL="9144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960136"/>
                </a:solidFill>
              </a:defRPr>
            </a:lvl2pPr>
            <a:lvl3pPr indent="-228600" lvl="2" marL="13716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960136"/>
                </a:solidFill>
              </a:defRPr>
            </a:lvl3pPr>
            <a:lvl4pPr indent="-228600" lvl="3" marL="18288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960136"/>
                </a:solidFill>
              </a:defRPr>
            </a:lvl4pPr>
            <a:lvl5pPr indent="-228600" lvl="4" marL="22860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960136"/>
                </a:solidFill>
              </a:defRPr>
            </a:lvl5pPr>
            <a:lvl6pPr indent="-342900" lvl="5" marL="27432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180" name="Google Shape;180;p16"/>
          <p:cNvCxnSpPr/>
          <p:nvPr/>
        </p:nvCxnSpPr>
        <p:spPr>
          <a:xfrm>
            <a:off x="220831" y="6422971"/>
            <a:ext cx="117039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1" name="Google Shape;181;p16"/>
          <p:cNvCxnSpPr/>
          <p:nvPr/>
        </p:nvCxnSpPr>
        <p:spPr>
          <a:xfrm>
            <a:off x="217667" y="882193"/>
            <a:ext cx="117363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_COLOUR_BG4">
  <p:cSld name="CLEAR_COLOUR_BG4">
    <p:bg>
      <p:bgPr>
        <a:solidFill>
          <a:srgbClr val="FFCC4E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/>
          <p:nvPr>
            <p:ph type="title"/>
          </p:nvPr>
        </p:nvSpPr>
        <p:spPr>
          <a:xfrm>
            <a:off x="215411" y="154800"/>
            <a:ext cx="100812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17"/>
          <p:cNvSpPr txBox="1"/>
          <p:nvPr>
            <p:ph idx="1" type="body"/>
          </p:nvPr>
        </p:nvSpPr>
        <p:spPr>
          <a:xfrm>
            <a:off x="218263" y="882192"/>
            <a:ext cx="117327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A75534"/>
                </a:solidFill>
              </a:defRPr>
            </a:lvl1pPr>
            <a:lvl2pPr indent="-228600" lvl="1" marL="9144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A75534"/>
                </a:solidFill>
              </a:defRPr>
            </a:lvl2pPr>
            <a:lvl3pPr indent="-228600" lvl="2" marL="13716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A75534"/>
                </a:solidFill>
              </a:defRPr>
            </a:lvl3pPr>
            <a:lvl4pPr indent="-228600" lvl="3" marL="18288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A75534"/>
                </a:solidFill>
              </a:defRPr>
            </a:lvl4pPr>
            <a:lvl5pPr indent="-228600" lvl="4" marL="22860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A75534"/>
                </a:solidFill>
              </a:defRPr>
            </a:lvl5pPr>
            <a:lvl6pPr indent="-342900" lvl="5" marL="27432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185" name="Google Shape;185;p17"/>
          <p:cNvCxnSpPr/>
          <p:nvPr/>
        </p:nvCxnSpPr>
        <p:spPr>
          <a:xfrm>
            <a:off x="220831" y="6422971"/>
            <a:ext cx="117039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6" name="Google Shape;186;p17"/>
          <p:cNvCxnSpPr/>
          <p:nvPr/>
        </p:nvCxnSpPr>
        <p:spPr>
          <a:xfrm>
            <a:off x="217667" y="882193"/>
            <a:ext cx="117363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_COLOUR_BG5">
  <p:cSld name="CLEAR_COLOUR_BG5">
    <p:bg>
      <p:bgPr>
        <a:solidFill>
          <a:srgbClr val="6DCFF6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"/>
          <p:cNvSpPr txBox="1"/>
          <p:nvPr>
            <p:ph type="title"/>
          </p:nvPr>
        </p:nvSpPr>
        <p:spPr>
          <a:xfrm>
            <a:off x="215411" y="154800"/>
            <a:ext cx="100812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8"/>
          <p:cNvSpPr txBox="1"/>
          <p:nvPr>
            <p:ph idx="1" type="body"/>
          </p:nvPr>
        </p:nvSpPr>
        <p:spPr>
          <a:xfrm>
            <a:off x="218263" y="882192"/>
            <a:ext cx="117327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1E3378"/>
                </a:solidFill>
              </a:defRPr>
            </a:lvl1pPr>
            <a:lvl2pPr indent="-228600" lvl="1" marL="9144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1E3378"/>
                </a:solidFill>
              </a:defRPr>
            </a:lvl2pPr>
            <a:lvl3pPr indent="-228600" lvl="2" marL="13716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1E3378"/>
                </a:solidFill>
              </a:defRPr>
            </a:lvl3pPr>
            <a:lvl4pPr indent="-228600" lvl="3" marL="18288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1E3378"/>
                </a:solidFill>
              </a:defRPr>
            </a:lvl4pPr>
            <a:lvl5pPr indent="-228600" lvl="4" marL="22860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>
                <a:solidFill>
                  <a:srgbClr val="1E3378"/>
                </a:solidFill>
              </a:defRPr>
            </a:lvl5pPr>
            <a:lvl6pPr indent="-342900" lvl="5" marL="27432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190" name="Google Shape;190;p18"/>
          <p:cNvCxnSpPr/>
          <p:nvPr/>
        </p:nvCxnSpPr>
        <p:spPr>
          <a:xfrm>
            <a:off x="220831" y="6422971"/>
            <a:ext cx="117039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" name="Google Shape;191;p18"/>
          <p:cNvCxnSpPr/>
          <p:nvPr/>
        </p:nvCxnSpPr>
        <p:spPr>
          <a:xfrm>
            <a:off x="217667" y="882193"/>
            <a:ext cx="117363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_CLOSING1">
  <p:cSld name="DARK_CLOSING1">
    <p:bg>
      <p:bgPr>
        <a:solidFill>
          <a:srgbClr val="6DCFF6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/>
          <p:nvPr/>
        </p:nvSpPr>
        <p:spPr>
          <a:xfrm>
            <a:off x="-691601" y="0"/>
            <a:ext cx="12903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9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9"/>
          <p:cNvSpPr/>
          <p:nvPr/>
        </p:nvSpPr>
        <p:spPr>
          <a:xfrm flipH="1">
            <a:off x="4686301" y="2011305"/>
            <a:ext cx="2819400" cy="2819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69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9"/>
          <p:cNvSpPr txBox="1"/>
          <p:nvPr/>
        </p:nvSpPr>
        <p:spPr>
          <a:xfrm>
            <a:off x="4686301" y="4524208"/>
            <a:ext cx="28128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2975" lIns="65950" spcFirstLastPara="1" rIns="65950" wrap="square" tIns="32975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0"/>
              <a:buFont typeface="Arial"/>
              <a:buNone/>
            </a:pPr>
            <a:r>
              <a:t/>
            </a:r>
            <a:endParaRPr b="0" i="0" sz="1010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9"/>
          <p:cNvSpPr txBox="1"/>
          <p:nvPr>
            <p:ph idx="1" type="body"/>
          </p:nvPr>
        </p:nvSpPr>
        <p:spPr>
          <a:xfrm>
            <a:off x="4686301" y="2041527"/>
            <a:ext cx="2819400" cy="23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19000"/>
              </a:lnSpc>
              <a:spcBef>
                <a:spcPts val="427"/>
              </a:spcBef>
              <a:spcAft>
                <a:spcPts val="0"/>
              </a:spcAft>
              <a:buSzPts val="2134"/>
              <a:buNone/>
              <a:defRPr b="0" sz="2134">
                <a:solidFill>
                  <a:srgbClr val="00324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3"/>
              <a:buNone/>
              <a:defRPr b="1" sz="1443"/>
            </a:lvl2pPr>
            <a:lvl3pPr indent="-228600" lvl="2" marL="1371600" rtl="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298"/>
              <a:buNone/>
              <a:defRPr b="1" sz="1298"/>
            </a:lvl3pPr>
            <a:lvl4pPr indent="-228600" lvl="3" marL="1828800" rtl="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4"/>
              <a:buNone/>
              <a:defRPr b="1" sz="1154"/>
            </a:lvl4pPr>
            <a:lvl5pPr indent="-228600" lvl="4" marL="2286000" rtl="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4"/>
              <a:buNone/>
              <a:defRPr b="1" sz="1154"/>
            </a:lvl5pPr>
            <a:lvl6pPr indent="-228600" lvl="5" marL="2743200" rtl="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4"/>
              <a:buNone/>
              <a:defRPr b="1" sz="1154"/>
            </a:lvl6pPr>
            <a:lvl7pPr indent="-228600" lvl="6" marL="3200400" rtl="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4"/>
              <a:buNone/>
              <a:defRPr b="1" sz="1154"/>
            </a:lvl7pPr>
            <a:lvl8pPr indent="-228600" lvl="7" marL="3657600" rtl="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4"/>
              <a:buNone/>
              <a:defRPr b="1" sz="1154"/>
            </a:lvl8pPr>
            <a:lvl9pPr indent="-228600" lvl="8" marL="4114800" rtl="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4"/>
              <a:buNone/>
              <a:defRPr b="1" sz="1154"/>
            </a:lvl9pPr>
          </a:lstStyle>
          <a:p/>
        </p:txBody>
      </p:sp>
      <p:sp>
        <p:nvSpPr>
          <p:cNvPr id="197" name="Google Shape;197;p19"/>
          <p:cNvSpPr txBox="1"/>
          <p:nvPr/>
        </p:nvSpPr>
        <p:spPr>
          <a:xfrm>
            <a:off x="4686301" y="1740025"/>
            <a:ext cx="2819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2975" lIns="65950" spcFirstLastPara="1" rIns="65950" wrap="square" tIns="329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4"/>
              <a:buFont typeface="Arial"/>
              <a:buNone/>
            </a:pPr>
            <a:r>
              <a:rPr b="0" i="0" lang="en-GB" sz="794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Produced by</a:t>
            </a:r>
            <a:endParaRPr b="0" i="0" sz="794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9"/>
          <p:cNvSpPr txBox="1"/>
          <p:nvPr>
            <p:ph idx="2" type="body"/>
          </p:nvPr>
        </p:nvSpPr>
        <p:spPr>
          <a:xfrm>
            <a:off x="4686301" y="4406775"/>
            <a:ext cx="28194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19000"/>
              </a:lnSpc>
              <a:spcBef>
                <a:spcPts val="299"/>
              </a:spcBef>
              <a:spcAft>
                <a:spcPts val="0"/>
              </a:spcAft>
              <a:buSzPts val="1496"/>
              <a:buNone/>
              <a:defRPr b="0" sz="1496">
                <a:solidFill>
                  <a:srgbClr val="00324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19000"/>
              </a:lnSpc>
              <a:spcBef>
                <a:spcPts val="289"/>
              </a:spcBef>
              <a:spcAft>
                <a:spcPts val="0"/>
              </a:spcAft>
              <a:buSzPts val="1443"/>
              <a:buNone/>
              <a:defRPr b="1" sz="1443"/>
            </a:lvl2pPr>
            <a:lvl3pPr indent="-228600" lvl="2" marL="1371600" rtl="0" algn="l">
              <a:lnSpc>
                <a:spcPct val="119000"/>
              </a:lnSpc>
              <a:spcBef>
                <a:spcPts val="260"/>
              </a:spcBef>
              <a:spcAft>
                <a:spcPts val="0"/>
              </a:spcAft>
              <a:buSzPts val="1298"/>
              <a:buNone/>
              <a:defRPr b="1" sz="1298"/>
            </a:lvl3pPr>
            <a:lvl4pPr indent="-228600" lvl="3" marL="1828800" rtl="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4"/>
              <a:buNone/>
              <a:defRPr b="1" sz="1154"/>
            </a:lvl4pPr>
            <a:lvl5pPr indent="-228600" lvl="4" marL="2286000" rtl="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4"/>
              <a:buNone/>
              <a:defRPr b="1" sz="1154"/>
            </a:lvl5pPr>
            <a:lvl6pPr indent="-228600" lvl="5" marL="2743200" rtl="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4"/>
              <a:buNone/>
              <a:defRPr b="1" sz="1154"/>
            </a:lvl6pPr>
            <a:lvl7pPr indent="-228600" lvl="6" marL="3200400" rtl="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4"/>
              <a:buNone/>
              <a:defRPr b="1" sz="1154"/>
            </a:lvl7pPr>
            <a:lvl8pPr indent="-228600" lvl="7" marL="3657600" rtl="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4"/>
              <a:buNone/>
              <a:defRPr b="1" sz="1154"/>
            </a:lvl8pPr>
            <a:lvl9pPr indent="-228600" lvl="8" marL="4114800" rtl="0" algn="l">
              <a:lnSpc>
                <a:spcPct val="119000"/>
              </a:lnSpc>
              <a:spcBef>
                <a:spcPts val="231"/>
              </a:spcBef>
              <a:spcAft>
                <a:spcPts val="0"/>
              </a:spcAft>
              <a:buSzPts val="1154"/>
              <a:buNone/>
              <a:defRPr b="1" sz="1154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6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/>
          <p:cNvPicPr preferRelativeResize="0"/>
          <p:nvPr/>
        </p:nvPicPr>
        <p:blipFill rotWithShape="1">
          <a:blip r:embed="rId3">
            <a:alphaModFix/>
          </a:blip>
          <a:srcRect b="-110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208" name="Google Shape;20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1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1"/>
          <p:cNvSpPr/>
          <p:nvPr/>
        </p:nvSpPr>
        <p:spPr>
          <a:xfrm flipH="1">
            <a:off x="-21101" y="-14542"/>
            <a:ext cx="12215481" cy="6870483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212" name="Google Shape;212;p21"/>
          <p:cNvPicPr preferRelativeResize="0"/>
          <p:nvPr/>
        </p:nvPicPr>
        <p:blipFill rotWithShape="1">
          <a:blip r:embed="rId6">
            <a:alphaModFix amt="34000"/>
          </a:blip>
          <a:srcRect b="-8775" l="32581" r="8553" t="2403"/>
          <a:stretch/>
        </p:blipFill>
        <p:spPr>
          <a:xfrm rot="5400000">
            <a:off x="5734365" y="-1016162"/>
            <a:ext cx="5455200" cy="74808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213" name="Google Shape;213;p21"/>
          <p:cNvPicPr preferRelativeResize="0"/>
          <p:nvPr/>
        </p:nvPicPr>
        <p:blipFill rotWithShape="1">
          <a:blip r:embed="rId6">
            <a:alphaModFix amt="34000"/>
          </a:blip>
          <a:srcRect b="670" l="54013" r="11358" t="36082"/>
          <a:stretch/>
        </p:blipFill>
        <p:spPr>
          <a:xfrm rot="-5400000">
            <a:off x="5792644" y="4820060"/>
            <a:ext cx="1719600" cy="23667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14" name="Google Shape;214;p21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2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22"/>
          <p:cNvPicPr preferRelativeResize="0"/>
          <p:nvPr/>
        </p:nvPicPr>
        <p:blipFill rotWithShape="1">
          <a:blip r:embed="rId2">
            <a:alphaModFix amt="34000"/>
          </a:blip>
          <a:srcRect b="35419" l="51341" r="-2842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19" name="Google Shape;219;p22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2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2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2"/>
          <p:cNvSpPr txBox="1"/>
          <p:nvPr/>
        </p:nvSpPr>
        <p:spPr>
          <a:xfrm>
            <a:off x="-24384" y="6562799"/>
            <a:ext cx="4925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2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4" name="Google Shape;224;p2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23"/>
          <p:cNvPicPr preferRelativeResize="0"/>
          <p:nvPr/>
        </p:nvPicPr>
        <p:blipFill rotWithShape="1">
          <a:blip r:embed="rId2">
            <a:alphaModFix amt="34000"/>
          </a:blip>
          <a:srcRect b="35419" l="51341" r="-2842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29" name="Google Shape;229;p23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3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3"/>
          <p:cNvSpPr txBox="1"/>
          <p:nvPr>
            <p:ph idx="1" type="body"/>
          </p:nvPr>
        </p:nvSpPr>
        <p:spPr>
          <a:xfrm>
            <a:off x="386632" y="1445923"/>
            <a:ext cx="55089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2" name="Google Shape;232;p23"/>
          <p:cNvSpPr txBox="1"/>
          <p:nvPr>
            <p:ph idx="2" type="body"/>
          </p:nvPr>
        </p:nvSpPr>
        <p:spPr>
          <a:xfrm>
            <a:off x="6296361" y="1445923"/>
            <a:ext cx="55089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3" name="Google Shape;233;p23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5" name="Google Shape;235;p23"/>
          <p:cNvSpPr txBox="1"/>
          <p:nvPr/>
        </p:nvSpPr>
        <p:spPr>
          <a:xfrm>
            <a:off x="-24384" y="6562799"/>
            <a:ext cx="4925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24"/>
          <p:cNvPicPr preferRelativeResize="0"/>
          <p:nvPr/>
        </p:nvPicPr>
        <p:blipFill rotWithShape="1">
          <a:blip r:embed="rId2">
            <a:alphaModFix amt="34000"/>
          </a:blip>
          <a:srcRect b="35419" l="51341" r="-2842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40" name="Google Shape;240;p24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4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4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4" name="Google Shape;244;p24"/>
          <p:cNvSpPr txBox="1"/>
          <p:nvPr/>
        </p:nvSpPr>
        <p:spPr>
          <a:xfrm>
            <a:off x="-24384" y="6562799"/>
            <a:ext cx="4925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25"/>
          <p:cNvPicPr preferRelativeResize="0"/>
          <p:nvPr/>
        </p:nvPicPr>
        <p:blipFill rotWithShape="1">
          <a:blip r:embed="rId2">
            <a:alphaModFix amt="34000"/>
          </a:blip>
          <a:srcRect b="35419" l="51341" r="-2842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49" name="Google Shape;249;p25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5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5"/>
          <p:cNvSpPr txBox="1"/>
          <p:nvPr>
            <p:ph idx="1" type="body"/>
          </p:nvPr>
        </p:nvSpPr>
        <p:spPr>
          <a:xfrm>
            <a:off x="5180012" y="1373852"/>
            <a:ext cx="6172200" cy="46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2" name="Google Shape;252;p25"/>
          <p:cNvSpPr txBox="1"/>
          <p:nvPr>
            <p:ph idx="2" type="body"/>
          </p:nvPr>
        </p:nvSpPr>
        <p:spPr>
          <a:xfrm>
            <a:off x="839788" y="1373852"/>
            <a:ext cx="3932100" cy="46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3" name="Google Shape;253;p25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5" name="Google Shape;255;p25"/>
          <p:cNvSpPr txBox="1"/>
          <p:nvPr/>
        </p:nvSpPr>
        <p:spPr>
          <a:xfrm>
            <a:off x="-24384" y="6562799"/>
            <a:ext cx="4925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7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27"/>
          <p:cNvPicPr preferRelativeResize="0"/>
          <p:nvPr/>
        </p:nvPicPr>
        <p:blipFill rotWithShape="1">
          <a:blip r:embed="rId2">
            <a:alphaModFix amt="34000"/>
          </a:blip>
          <a:srcRect b="35419" l="51341" r="-2842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66" name="Google Shape;266;p27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7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7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7"/>
          <p:cNvSpPr txBox="1"/>
          <p:nvPr/>
        </p:nvSpPr>
        <p:spPr>
          <a:xfrm>
            <a:off x="-24384" y="6562799"/>
            <a:ext cx="4925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Plenary, 1-4  November 2021</a:t>
            </a:r>
            <a:endParaRPr/>
          </a:p>
        </p:txBody>
      </p:sp>
      <p:sp>
        <p:nvSpPr>
          <p:cNvPr id="270" name="Google Shape;270;p27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1" name="Google Shape;271;p27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6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8"/>
          <p:cNvPicPr preferRelativeResize="0"/>
          <p:nvPr/>
        </p:nvPicPr>
        <p:blipFill rotWithShape="1">
          <a:blip r:embed="rId3">
            <a:alphaModFix/>
          </a:blip>
          <a:srcRect b="-110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275" name="Google Shape;27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8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8"/>
          <p:cNvSpPr/>
          <p:nvPr/>
        </p:nvSpPr>
        <p:spPr>
          <a:xfrm flipH="1">
            <a:off x="-21101" y="-14542"/>
            <a:ext cx="12215481" cy="6870483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279" name="Google Shape;279;p28"/>
          <p:cNvPicPr preferRelativeResize="0"/>
          <p:nvPr/>
        </p:nvPicPr>
        <p:blipFill rotWithShape="1">
          <a:blip r:embed="rId6">
            <a:alphaModFix amt="34000"/>
          </a:blip>
          <a:srcRect b="-8775" l="32581" r="8553" t="2403"/>
          <a:stretch/>
        </p:blipFill>
        <p:spPr>
          <a:xfrm rot="5400000">
            <a:off x="5734365" y="-1016162"/>
            <a:ext cx="5455200" cy="74808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280" name="Google Shape;280;p28"/>
          <p:cNvPicPr preferRelativeResize="0"/>
          <p:nvPr/>
        </p:nvPicPr>
        <p:blipFill rotWithShape="1">
          <a:blip r:embed="rId6">
            <a:alphaModFix amt="34000"/>
          </a:blip>
          <a:srcRect b="676" l="54016" r="11354" t="36080"/>
          <a:stretch/>
        </p:blipFill>
        <p:spPr>
          <a:xfrm rot="-5400000">
            <a:off x="5792644" y="4820060"/>
            <a:ext cx="1719600" cy="23667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81" name="Google Shape;281;p28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29"/>
          <p:cNvPicPr preferRelativeResize="0"/>
          <p:nvPr/>
        </p:nvPicPr>
        <p:blipFill rotWithShape="1">
          <a:blip r:embed="rId2">
            <a:alphaModFix amt="34000"/>
          </a:blip>
          <a:srcRect b="35419" l="51341" r="-2842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86" name="Google Shape;286;p29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9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9"/>
          <p:cNvSpPr txBox="1"/>
          <p:nvPr>
            <p:ph idx="1" type="body"/>
          </p:nvPr>
        </p:nvSpPr>
        <p:spPr>
          <a:xfrm>
            <a:off x="386632" y="1445923"/>
            <a:ext cx="55089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9" name="Google Shape;289;p29"/>
          <p:cNvSpPr txBox="1"/>
          <p:nvPr>
            <p:ph idx="2" type="body"/>
          </p:nvPr>
        </p:nvSpPr>
        <p:spPr>
          <a:xfrm>
            <a:off x="6296361" y="1445923"/>
            <a:ext cx="55089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0" name="Google Shape;290;p29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2" name="Google Shape;292;p29"/>
          <p:cNvSpPr txBox="1"/>
          <p:nvPr/>
        </p:nvSpPr>
        <p:spPr>
          <a:xfrm>
            <a:off x="-24384" y="6562799"/>
            <a:ext cx="4925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Plenary, 1-4  November 2021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0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30"/>
          <p:cNvPicPr preferRelativeResize="0"/>
          <p:nvPr/>
        </p:nvPicPr>
        <p:blipFill rotWithShape="1">
          <a:blip r:embed="rId2">
            <a:alphaModFix amt="34000"/>
          </a:blip>
          <a:srcRect b="35419" l="51341" r="-2842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97" name="Google Shape;297;p30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0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0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1" name="Google Shape;301;p30"/>
          <p:cNvSpPr txBox="1"/>
          <p:nvPr/>
        </p:nvSpPr>
        <p:spPr>
          <a:xfrm>
            <a:off x="-24384" y="6562799"/>
            <a:ext cx="4925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Plenary, 1-4  November 2021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31"/>
          <p:cNvPicPr preferRelativeResize="0"/>
          <p:nvPr/>
        </p:nvPicPr>
        <p:blipFill rotWithShape="1">
          <a:blip r:embed="rId2">
            <a:alphaModFix amt="34000"/>
          </a:blip>
          <a:srcRect b="35419" l="51341" r="-2842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06" name="Google Shape;306;p31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1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1"/>
          <p:cNvSpPr txBox="1"/>
          <p:nvPr>
            <p:ph idx="1" type="body"/>
          </p:nvPr>
        </p:nvSpPr>
        <p:spPr>
          <a:xfrm>
            <a:off x="5180012" y="1373852"/>
            <a:ext cx="6172200" cy="46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9" name="Google Shape;309;p31"/>
          <p:cNvSpPr txBox="1"/>
          <p:nvPr>
            <p:ph idx="2" type="body"/>
          </p:nvPr>
        </p:nvSpPr>
        <p:spPr>
          <a:xfrm>
            <a:off x="839788" y="1373852"/>
            <a:ext cx="3932100" cy="46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0" name="Google Shape;310;p31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2" name="Google Shape;312;p31"/>
          <p:cNvSpPr txBox="1"/>
          <p:nvPr/>
        </p:nvSpPr>
        <p:spPr>
          <a:xfrm>
            <a:off x="-24384" y="6562799"/>
            <a:ext cx="4925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Plenary, 1-4  November 2021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LEAR1">
  <p:cSld name="1_CLEAR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/>
          <p:nvPr/>
        </p:nvSpPr>
        <p:spPr>
          <a:xfrm>
            <a:off x="0" y="0"/>
            <a:ext cx="12192000" cy="8823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69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7"/>
          <p:cNvSpPr txBox="1"/>
          <p:nvPr>
            <p:ph type="title"/>
          </p:nvPr>
        </p:nvSpPr>
        <p:spPr>
          <a:xfrm>
            <a:off x="215411" y="154800"/>
            <a:ext cx="100812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" type="body"/>
          </p:nvPr>
        </p:nvSpPr>
        <p:spPr>
          <a:xfrm>
            <a:off x="219001" y="882196"/>
            <a:ext cx="117327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582" lvl="0" marL="4572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Char char="●"/>
              <a:defRPr sz="1795"/>
            </a:lvl1pPr>
            <a:lvl2pPr indent="-342582" lvl="1" marL="9144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Char char="○"/>
              <a:defRPr sz="1795"/>
            </a:lvl2pPr>
            <a:lvl3pPr indent="-342582" lvl="2" marL="13716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Char char="■"/>
              <a:defRPr sz="1795"/>
            </a:lvl3pPr>
            <a:lvl4pPr indent="-342582" lvl="3" marL="18288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Char char="●"/>
              <a:defRPr sz="1795"/>
            </a:lvl4pPr>
            <a:lvl5pPr indent="-342582" lvl="4" marL="22860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Char char="○"/>
              <a:defRPr sz="1795"/>
            </a:lvl5pPr>
            <a:lvl6pPr indent="-342900" lvl="5" marL="27432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pic>
        <p:nvPicPr>
          <p:cNvPr id="66" name="Google Shape;6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03315" y="-216085"/>
            <a:ext cx="208818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7"/>
          <p:cNvCxnSpPr/>
          <p:nvPr/>
        </p:nvCxnSpPr>
        <p:spPr>
          <a:xfrm>
            <a:off x="220831" y="6422971"/>
            <a:ext cx="117039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LEAR1">
  <p:cSld name="1_CLEAR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>
            <a:off x="0" y="0"/>
            <a:ext cx="12192000" cy="8823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69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9"/>
          <p:cNvSpPr txBox="1"/>
          <p:nvPr>
            <p:ph type="title"/>
          </p:nvPr>
        </p:nvSpPr>
        <p:spPr>
          <a:xfrm>
            <a:off x="215411" y="154800"/>
            <a:ext cx="100812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9"/>
          <p:cNvSpPr txBox="1"/>
          <p:nvPr>
            <p:ph idx="1" type="body"/>
          </p:nvPr>
        </p:nvSpPr>
        <p:spPr>
          <a:xfrm>
            <a:off x="219001" y="882196"/>
            <a:ext cx="117327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1pPr>
            <a:lvl2pPr indent="-228600" lvl="1" marL="9144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2pPr>
            <a:lvl3pPr indent="-228600" lvl="2" marL="13716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3pPr>
            <a:lvl4pPr indent="-228600" lvl="3" marL="18288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4pPr>
            <a:lvl5pPr indent="-228600" lvl="4" marL="22860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5pPr>
            <a:lvl6pPr indent="-342900" lvl="5" marL="27432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pic>
        <p:nvPicPr>
          <p:cNvPr id="108" name="Google Shape;10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03315" y="-216085"/>
            <a:ext cx="208818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9"/>
          <p:cNvCxnSpPr/>
          <p:nvPr/>
        </p:nvCxnSpPr>
        <p:spPr>
          <a:xfrm>
            <a:off x="220831" y="6422971"/>
            <a:ext cx="117039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1">
  <p:cSld name="COVER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"/>
            <a:ext cx="12190665" cy="6875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0"/>
          <p:cNvSpPr/>
          <p:nvPr/>
        </p:nvSpPr>
        <p:spPr>
          <a:xfrm>
            <a:off x="0" y="-17998"/>
            <a:ext cx="12192300" cy="6894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9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0"/>
          <p:cNvSpPr txBox="1"/>
          <p:nvPr>
            <p:ph idx="1" type="subTitle"/>
          </p:nvPr>
        </p:nvSpPr>
        <p:spPr>
          <a:xfrm>
            <a:off x="113671" y="5258118"/>
            <a:ext cx="10598400" cy="4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 algn="l">
              <a:lnSpc>
                <a:spcPct val="119000"/>
              </a:lnSpc>
              <a:spcBef>
                <a:spcPts val="346"/>
              </a:spcBef>
              <a:spcAft>
                <a:spcPts val="0"/>
              </a:spcAft>
              <a:buSzPts val="1731"/>
              <a:buFont typeface="Verdana"/>
              <a:buNone/>
              <a:defRPr sz="1731"/>
            </a:lvl1pPr>
            <a:lvl2pPr lvl="1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lvl="2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lvl="6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lvl="7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lvl="8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14" name="Google Shape;114;p10"/>
          <p:cNvSpPr txBox="1"/>
          <p:nvPr>
            <p:ph type="ctrTitle"/>
          </p:nvPr>
        </p:nvSpPr>
        <p:spPr>
          <a:xfrm>
            <a:off x="147198" y="3351588"/>
            <a:ext cx="11775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989"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0"/>
          <p:cNvSpPr txBox="1"/>
          <p:nvPr/>
        </p:nvSpPr>
        <p:spPr>
          <a:xfrm>
            <a:off x="842434" y="6429376"/>
            <a:ext cx="6688800" cy="2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7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" name="Google Shape;116;p10"/>
          <p:cNvCxnSpPr/>
          <p:nvPr/>
        </p:nvCxnSpPr>
        <p:spPr>
          <a:xfrm>
            <a:off x="222592" y="4106871"/>
            <a:ext cx="11703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7" name="Google Shape;117;p10"/>
          <p:cNvSpPr txBox="1"/>
          <p:nvPr/>
        </p:nvSpPr>
        <p:spPr>
          <a:xfrm>
            <a:off x="11801313" y="5406991"/>
            <a:ext cx="2274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9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8" name="Google Shape;118;p10"/>
          <p:cNvSpPr txBox="1"/>
          <p:nvPr/>
        </p:nvSpPr>
        <p:spPr>
          <a:xfrm>
            <a:off x="11779244" y="6156810"/>
            <a:ext cx="2274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9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11094664" y="5811879"/>
            <a:ext cx="9120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9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20" name="Google Shape;120;p10"/>
          <p:cNvSpPr txBox="1"/>
          <p:nvPr/>
        </p:nvSpPr>
        <p:spPr>
          <a:xfrm>
            <a:off x="213137" y="6213933"/>
            <a:ext cx="6688800" cy="21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798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ESA UNCLASSIFIED - For ESA Official Use Only</a:t>
            </a:r>
            <a:endParaRPr/>
          </a:p>
        </p:txBody>
      </p:sp>
      <p:sp>
        <p:nvSpPr>
          <p:cNvPr id="121" name="Google Shape;121;p10"/>
          <p:cNvSpPr txBox="1"/>
          <p:nvPr/>
        </p:nvSpPr>
        <p:spPr>
          <a:xfrm>
            <a:off x="11648673" y="6202801"/>
            <a:ext cx="274200" cy="2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79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b="0" i="0" lang="en-GB" sz="79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79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03315" y="-216085"/>
            <a:ext cx="2088182" cy="131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10"/>
          <p:cNvCxnSpPr/>
          <p:nvPr/>
        </p:nvCxnSpPr>
        <p:spPr>
          <a:xfrm>
            <a:off x="220831" y="6422971"/>
            <a:ext cx="11703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4" name="Google Shape;12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14596" y="6584400"/>
            <a:ext cx="1636920" cy="10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10"/>
          <p:cNvGrpSpPr/>
          <p:nvPr/>
        </p:nvGrpSpPr>
        <p:grpSpPr>
          <a:xfrm>
            <a:off x="226099" y="6569736"/>
            <a:ext cx="9602747" cy="144114"/>
            <a:chOff x="1076500" y="4469696"/>
            <a:chExt cx="9628745" cy="144114"/>
          </a:xfrm>
        </p:grpSpPr>
        <p:pic>
          <p:nvPicPr>
            <p:cNvPr descr="de.png" id="126" name="Google Shape;126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127" name="Google Shape;127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128" name="Google Shape;128;p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129" name="Google Shape;129;p1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130" name="Google Shape;130;p1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131" name="Google Shape;131;p1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132" name="Google Shape;132;p10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133" name="Google Shape;133;p10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134" name="Google Shape;134;p10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135" name="Google Shape;135;p10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136" name="Google Shape;136;p10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137" name="Google Shape;137;p10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138" name="Google Shape;138;p10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139" name="Google Shape;139;p10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140" name="Google Shape;140;p10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141" name="Google Shape;141;p10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142" name="Google Shape;142;p10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143" name="Google Shape;143;p10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144" name="Google Shape;144;p10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145" name="Google Shape;145;p10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146" name="Google Shape;146;p10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147" name="Google Shape;147;p10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10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10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9768386" y="4469696"/>
              <a:ext cx="215999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150" name="Google Shape;150;p10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151" name="Google Shape;151;p10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1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2">
  <p:cSld name="CLEAR2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"/>
          <p:cNvSpPr txBox="1"/>
          <p:nvPr>
            <p:ph type="title"/>
          </p:nvPr>
        </p:nvSpPr>
        <p:spPr>
          <a:xfrm>
            <a:off x="215411" y="154800"/>
            <a:ext cx="100812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1"/>
          <p:cNvSpPr txBox="1"/>
          <p:nvPr>
            <p:ph idx="1" type="body"/>
          </p:nvPr>
        </p:nvSpPr>
        <p:spPr>
          <a:xfrm>
            <a:off x="218263" y="882193"/>
            <a:ext cx="117327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1pPr>
            <a:lvl2pPr indent="-228600" lvl="1" marL="9144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2pPr>
            <a:lvl3pPr indent="-228600" lvl="2" marL="13716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3pPr>
            <a:lvl4pPr indent="-228600" lvl="3" marL="18288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4pPr>
            <a:lvl5pPr indent="-228600" lvl="4" marL="228600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  <a:defRPr sz="1795"/>
            </a:lvl5pPr>
            <a:lvl6pPr indent="-342900" lvl="5" marL="27432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indent="-342900" lvl="8" marL="411480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/>
        </p:txBody>
      </p:sp>
      <p:cxnSp>
        <p:nvCxnSpPr>
          <p:cNvPr id="155" name="Google Shape;155;p11"/>
          <p:cNvCxnSpPr/>
          <p:nvPr/>
        </p:nvCxnSpPr>
        <p:spPr>
          <a:xfrm>
            <a:off x="220831" y="6422971"/>
            <a:ext cx="117039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theme" Target="../theme/theme5.xml"/><Relationship Id="rId20" Type="http://schemas.openxmlformats.org/officeDocument/2006/relationships/image" Target="../media/image33.png"/><Relationship Id="rId22" Type="http://schemas.openxmlformats.org/officeDocument/2006/relationships/image" Target="../media/image29.png"/><Relationship Id="rId21" Type="http://schemas.openxmlformats.org/officeDocument/2006/relationships/image" Target="../media/image30.png"/><Relationship Id="rId24" Type="http://schemas.openxmlformats.org/officeDocument/2006/relationships/image" Target="../media/image36.png"/><Relationship Id="rId23" Type="http://schemas.openxmlformats.org/officeDocument/2006/relationships/image" Target="../media/image43.png"/><Relationship Id="rId1" Type="http://schemas.openxmlformats.org/officeDocument/2006/relationships/image" Target="../media/image11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28.png"/><Relationship Id="rId9" Type="http://schemas.openxmlformats.org/officeDocument/2006/relationships/image" Target="../media/image26.png"/><Relationship Id="rId26" Type="http://schemas.openxmlformats.org/officeDocument/2006/relationships/image" Target="../media/image38.png"/><Relationship Id="rId25" Type="http://schemas.openxmlformats.org/officeDocument/2006/relationships/image" Target="../media/image39.png"/><Relationship Id="rId28" Type="http://schemas.openxmlformats.org/officeDocument/2006/relationships/image" Target="../media/image34.png"/><Relationship Id="rId27" Type="http://schemas.openxmlformats.org/officeDocument/2006/relationships/image" Target="../media/image31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Relationship Id="rId29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8" Type="http://schemas.openxmlformats.org/officeDocument/2006/relationships/image" Target="../media/image13.png"/><Relationship Id="rId31" Type="http://schemas.openxmlformats.org/officeDocument/2006/relationships/slideLayout" Target="../slideLayouts/slideLayout9.xml"/><Relationship Id="rId30" Type="http://schemas.openxmlformats.org/officeDocument/2006/relationships/slideLayout" Target="../slideLayouts/slideLayout8.xml"/><Relationship Id="rId11" Type="http://schemas.openxmlformats.org/officeDocument/2006/relationships/image" Target="../media/image14.png"/><Relationship Id="rId33" Type="http://schemas.openxmlformats.org/officeDocument/2006/relationships/slideLayout" Target="../slideLayouts/slideLayout11.xml"/><Relationship Id="rId10" Type="http://schemas.openxmlformats.org/officeDocument/2006/relationships/image" Target="../media/image22.png"/><Relationship Id="rId32" Type="http://schemas.openxmlformats.org/officeDocument/2006/relationships/slideLayout" Target="../slideLayouts/slideLayout10.xml"/><Relationship Id="rId13" Type="http://schemas.openxmlformats.org/officeDocument/2006/relationships/image" Target="../media/image25.png"/><Relationship Id="rId35" Type="http://schemas.openxmlformats.org/officeDocument/2006/relationships/slideLayout" Target="../slideLayouts/slideLayout13.xml"/><Relationship Id="rId12" Type="http://schemas.openxmlformats.org/officeDocument/2006/relationships/image" Target="../media/image19.png"/><Relationship Id="rId34" Type="http://schemas.openxmlformats.org/officeDocument/2006/relationships/slideLayout" Target="../slideLayouts/slideLayout12.xml"/><Relationship Id="rId15" Type="http://schemas.openxmlformats.org/officeDocument/2006/relationships/image" Target="../media/image15.png"/><Relationship Id="rId37" Type="http://schemas.openxmlformats.org/officeDocument/2006/relationships/slideLayout" Target="../slideLayouts/slideLayout15.xml"/><Relationship Id="rId14" Type="http://schemas.openxmlformats.org/officeDocument/2006/relationships/image" Target="../media/image27.png"/><Relationship Id="rId36" Type="http://schemas.openxmlformats.org/officeDocument/2006/relationships/slideLayout" Target="../slideLayouts/slideLayout14.xml"/><Relationship Id="rId17" Type="http://schemas.openxmlformats.org/officeDocument/2006/relationships/image" Target="../media/image23.png"/><Relationship Id="rId39" Type="http://schemas.openxmlformats.org/officeDocument/2006/relationships/slideLayout" Target="../slideLayouts/slideLayout17.xml"/><Relationship Id="rId16" Type="http://schemas.openxmlformats.org/officeDocument/2006/relationships/image" Target="../media/image21.png"/><Relationship Id="rId38" Type="http://schemas.openxmlformats.org/officeDocument/2006/relationships/slideLayout" Target="../slideLayouts/slideLayout16.xml"/><Relationship Id="rId19" Type="http://schemas.openxmlformats.org/officeDocument/2006/relationships/image" Target="../media/image17.png"/><Relationship Id="rId18" Type="http://schemas.openxmlformats.org/officeDocument/2006/relationships/image" Target="../media/image24.png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image" Target="../media/image72.png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75.png"/><Relationship Id="rId2" Type="http://schemas.openxmlformats.org/officeDocument/2006/relationships/image" Target="../media/image69.png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/>
          <p:nvPr/>
        </p:nvSpPr>
        <p:spPr>
          <a:xfrm>
            <a:off x="770887" y="447366"/>
            <a:ext cx="6688800" cy="2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7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8"/>
          <p:cNvSpPr txBox="1"/>
          <p:nvPr>
            <p:ph type="title"/>
          </p:nvPr>
        </p:nvSpPr>
        <p:spPr>
          <a:xfrm>
            <a:off x="215411" y="154800"/>
            <a:ext cx="100812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just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992" u="none" cap="none" strike="noStrike">
                <a:solidFill>
                  <a:srgbClr val="00324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16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16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16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16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16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16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16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16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1" name="Google Shape;71;p8"/>
          <p:cNvSpPr txBox="1"/>
          <p:nvPr>
            <p:ph idx="1" type="body"/>
          </p:nvPr>
        </p:nvSpPr>
        <p:spPr>
          <a:xfrm>
            <a:off x="219001" y="882000"/>
            <a:ext cx="117327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Clr>
                <a:srgbClr val="8197A6"/>
              </a:buClr>
              <a:buSzPts val="1795"/>
              <a:buFont typeface="Arial"/>
              <a:buNone/>
              <a:defRPr b="0" i="0" sz="1795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Clr>
                <a:schemeClr val="accent1"/>
              </a:buClr>
              <a:buSzPts val="1795"/>
              <a:buFont typeface="Verdana"/>
              <a:buNone/>
              <a:defRPr b="0" i="0" sz="1795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Clr>
                <a:schemeClr val="accent1"/>
              </a:buClr>
              <a:buSzPts val="1795"/>
              <a:buFont typeface="Verdana"/>
              <a:buNone/>
              <a:defRPr b="0" i="0" sz="1795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Clr>
                <a:schemeClr val="accent1"/>
              </a:buClr>
              <a:buSzPts val="1795"/>
              <a:buFont typeface="Verdana"/>
              <a:buNone/>
              <a:defRPr b="0" i="0" sz="1795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Clr>
                <a:schemeClr val="accent1"/>
              </a:buClr>
              <a:buSzPts val="1795"/>
              <a:buFont typeface="Verdana"/>
              <a:buNone/>
              <a:defRPr b="0" i="0" sz="1795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6326" lvl="5" marL="2743200" marR="0" rtl="0" algn="l">
              <a:lnSpc>
                <a:spcPct val="119000"/>
              </a:lnSpc>
              <a:spcBef>
                <a:spcPts val="308"/>
              </a:spcBef>
              <a:spcAft>
                <a:spcPts val="0"/>
              </a:spcAft>
              <a:buClr>
                <a:schemeClr val="accent1"/>
              </a:buClr>
              <a:buSzPts val="1539"/>
              <a:buFont typeface="Verdana"/>
              <a:buChar char="–"/>
              <a:defRPr b="0" i="0" sz="1539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6326" lvl="6" marL="3200400" marR="0" rtl="0" algn="l">
              <a:lnSpc>
                <a:spcPct val="119000"/>
              </a:lnSpc>
              <a:spcBef>
                <a:spcPts val="308"/>
              </a:spcBef>
              <a:spcAft>
                <a:spcPts val="0"/>
              </a:spcAft>
              <a:buClr>
                <a:schemeClr val="accent1"/>
              </a:buClr>
              <a:buSzPts val="1539"/>
              <a:buFont typeface="Verdana"/>
              <a:buChar char="–"/>
              <a:defRPr b="0" i="0" sz="1539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6326" lvl="7" marL="3657600" marR="0" rtl="0" algn="l">
              <a:lnSpc>
                <a:spcPct val="119000"/>
              </a:lnSpc>
              <a:spcBef>
                <a:spcPts val="308"/>
              </a:spcBef>
              <a:spcAft>
                <a:spcPts val="0"/>
              </a:spcAft>
              <a:buClr>
                <a:schemeClr val="accent1"/>
              </a:buClr>
              <a:buSzPts val="1539"/>
              <a:buFont typeface="Verdana"/>
              <a:buChar char="–"/>
              <a:defRPr b="0" i="0" sz="1539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6326" lvl="8" marL="4114800" marR="0" rtl="0" algn="l">
              <a:lnSpc>
                <a:spcPct val="119000"/>
              </a:lnSpc>
              <a:spcBef>
                <a:spcPts val="308"/>
              </a:spcBef>
              <a:spcAft>
                <a:spcPts val="0"/>
              </a:spcAft>
              <a:buClr>
                <a:schemeClr val="accent1"/>
              </a:buClr>
              <a:buSzPts val="1539"/>
              <a:buFont typeface="Verdana"/>
              <a:buChar char="–"/>
              <a:defRPr b="0" i="0" sz="1539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8"/>
          <p:cNvSpPr txBox="1"/>
          <p:nvPr/>
        </p:nvSpPr>
        <p:spPr>
          <a:xfrm>
            <a:off x="770887" y="447366"/>
            <a:ext cx="6688800" cy="2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7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220801" y="6202800"/>
            <a:ext cx="120900" cy="2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798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798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8"/>
          <p:cNvSpPr txBox="1"/>
          <p:nvPr/>
        </p:nvSpPr>
        <p:spPr>
          <a:xfrm>
            <a:off x="11648673" y="6202801"/>
            <a:ext cx="274200" cy="2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79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fld id="{00000000-1234-1234-1234-123412341234}" type="slidenum">
              <a:rPr b="0" i="0" lang="en-GB" sz="798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798" u="none" cap="none" strike="noStrike">
              <a:solidFill>
                <a:srgbClr val="8197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315039" y="6585917"/>
            <a:ext cx="1632457" cy="1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8"/>
          <p:cNvGrpSpPr/>
          <p:nvPr/>
        </p:nvGrpSpPr>
        <p:grpSpPr>
          <a:xfrm>
            <a:off x="226099" y="6569736"/>
            <a:ext cx="9602747" cy="144114"/>
            <a:chOff x="1076500" y="4469696"/>
            <a:chExt cx="9628745" cy="144114"/>
          </a:xfrm>
        </p:grpSpPr>
        <p:pic>
          <p:nvPicPr>
            <p:cNvPr descr="de.png" id="77" name="Google Shape;77;p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.png" id="78" name="Google Shape;78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79" name="Google Shape;79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80" name="Google Shape;80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81" name="Google Shape;81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82" name="Google Shape;82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83" name="Google Shape;83;p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84" name="Google Shape;84;p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85" name="Google Shape;85;p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86" name="Google Shape;86;p8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87" name="Google Shape;87;p8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88" name="Google Shape;88;p8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89" name="Google Shape;89;p8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90" name="Google Shape;90;p8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91" name="Google Shape;91;p8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92" name="Google Shape;92;p8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93" name="Google Shape;93;p8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94" name="Google Shape;94;p8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95" name="Google Shape;95;p8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96" name="Google Shape;96;p8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97" name="Google Shape;97;p8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98" name="Google Shape;98;p8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8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8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9768386" y="4469696"/>
              <a:ext cx="215999" cy="14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101" name="Google Shape;101;p8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102" name="Google Shape;102;p8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" name="Google Shape;103;p8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0303316" y="-215904"/>
            <a:ext cx="2089486" cy="1314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9"/>
    <p:sldLayoutId id="2147483655" r:id="rId30"/>
    <p:sldLayoutId id="2147483656" r:id="rId31"/>
    <p:sldLayoutId id="2147483657" r:id="rId32"/>
    <p:sldLayoutId id="2147483658" r:id="rId33"/>
    <p:sldLayoutId id="2147483659" r:id="rId34"/>
    <p:sldLayoutId id="2147483660" r:id="rId35"/>
    <p:sldLayoutId id="2147483661" r:id="rId36"/>
    <p:sldLayoutId id="2147483662" r:id="rId37"/>
    <p:sldLayoutId id="2147483663" r:id="rId38"/>
    <p:sldLayoutId id="2147483664" r:id="rId3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20"/>
          <p:cNvPicPr preferRelativeResize="0"/>
          <p:nvPr/>
        </p:nvPicPr>
        <p:blipFill rotWithShape="1">
          <a:blip r:embed="rId1">
            <a:alphaModFix amt="34000"/>
          </a:blip>
          <a:srcRect b="35419" l="51341" r="-2842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03" name="Google Shape;203;p20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0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3"/>
    <p:sldLayoutId id="2147483666" r:id="rId4"/>
    <p:sldLayoutId id="2147483667" r:id="rId5"/>
    <p:sldLayoutId id="2147483668" r:id="rId6"/>
    <p:sldLayoutId id="2147483669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6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26"/>
          <p:cNvPicPr preferRelativeResize="0"/>
          <p:nvPr/>
        </p:nvPicPr>
        <p:blipFill rotWithShape="1">
          <a:blip r:embed="rId1">
            <a:alphaModFix amt="34000"/>
          </a:blip>
          <a:srcRect b="35419" l="51341" r="-2842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60" name="Google Shape;260;p26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6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3"/>
    <p:sldLayoutId id="2147483671" r:id="rId4"/>
    <p:sldLayoutId id="2147483672" r:id="rId5"/>
    <p:sldLayoutId id="2147483673" r:id="rId6"/>
    <p:sldLayoutId id="214748367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document/d/1BjI8FHvY9hvPYkI-qYF3tOosmr_v3B06/edit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7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Oceans and Coasts</a:t>
            </a:r>
            <a:endParaRPr sz="7500"/>
          </a:p>
        </p:txBody>
      </p:sp>
      <p:sp>
        <p:nvSpPr>
          <p:cNvPr id="318" name="Google Shape;318;p32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Session 6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CEOS 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Virtual Meeting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29-31 March 2022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3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7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Session Overview</a:t>
            </a:r>
            <a:endParaRPr sz="7500"/>
          </a:p>
        </p:txBody>
      </p:sp>
      <p:sp>
        <p:nvSpPr>
          <p:cNvPr id="324" name="Google Shape;324;p33"/>
          <p:cNvSpPr/>
          <p:nvPr/>
        </p:nvSpPr>
        <p:spPr>
          <a:xfrm>
            <a:off x="7222284" y="4252682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Session 6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CEOS 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Virtual Meeting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29-31 March 2022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4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/>
              <a:t>6.1		Oceans Coordination Team		</a:t>
            </a:r>
            <a:r>
              <a:rPr lang="en-GB" sz="1800"/>
              <a:t>				[10 mins]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Potential CEOS level actions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Next Steps</a:t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/>
              <a:t>6.2		Update on Contributions to the UN Decade		</a:t>
            </a:r>
            <a:r>
              <a:rPr lang="en-GB" sz="1800"/>
              <a:t>[CEOS-COAST:5 mins, COVERAGE: 5 mins]</a:t>
            </a:r>
            <a:endParaRPr sz="1800"/>
          </a:p>
        </p:txBody>
      </p:sp>
      <p:sp>
        <p:nvSpPr>
          <p:cNvPr id="330" name="Google Shape;330;p3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Session Agenda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5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5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5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5400"/>
              <a:t>Oceans Coordination Team</a:t>
            </a:r>
            <a:endParaRPr sz="5400"/>
          </a:p>
        </p:txBody>
      </p:sp>
      <p:sp>
        <p:nvSpPr>
          <p:cNvPr id="336" name="Google Shape;336;p35"/>
          <p:cNvSpPr/>
          <p:nvPr/>
        </p:nvSpPr>
        <p:spPr>
          <a:xfrm>
            <a:off x="7222275" y="3777250"/>
            <a:ext cx="4833000" cy="2781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6AA84F"/>
                </a:solidFill>
              </a:rPr>
              <a:t>Ivan Petiteville, SIT Chair Team</a:t>
            </a:r>
            <a:br>
              <a:rPr b="1" lang="en-GB" sz="2200">
                <a:solidFill>
                  <a:srgbClr val="6AA84F"/>
                </a:solidFill>
              </a:rPr>
            </a:br>
            <a:r>
              <a:rPr b="1" lang="en-GB" sz="2200">
                <a:solidFill>
                  <a:schemeClr val="accent1"/>
                </a:solidFill>
              </a:rPr>
              <a:t>Agenda item 6.1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CEOS SIT-37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Virtual Meeting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29-31 March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202</a:t>
            </a:r>
            <a:r>
              <a:rPr b="1" lang="en-GB" sz="2200">
                <a:solidFill>
                  <a:schemeClr val="accent1"/>
                </a:solidFill>
              </a:rPr>
              <a:t>2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6"/>
          <p:cNvSpPr txBox="1"/>
          <p:nvPr>
            <p:ph type="title"/>
          </p:nvPr>
        </p:nvSpPr>
        <p:spPr>
          <a:xfrm>
            <a:off x="215411" y="154800"/>
            <a:ext cx="100812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Oceans: Many Actors …</a:t>
            </a:r>
            <a:endParaRPr/>
          </a:p>
        </p:txBody>
      </p:sp>
      <p:sp>
        <p:nvSpPr>
          <p:cNvPr id="342" name="Google Shape;342;p36"/>
          <p:cNvSpPr txBox="1"/>
          <p:nvPr>
            <p:ph idx="1" type="body"/>
          </p:nvPr>
        </p:nvSpPr>
        <p:spPr>
          <a:xfrm>
            <a:off x="219001" y="837040"/>
            <a:ext cx="117327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974" lvl="0" marL="341974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995"/>
              <a:buFont typeface="Arial"/>
              <a:buChar char="•"/>
            </a:pPr>
            <a:r>
              <a:rPr b="1" lang="en-GB" sz="1995">
                <a:solidFill>
                  <a:schemeClr val="dk2"/>
                </a:solidFill>
              </a:rPr>
              <a:t>External Key Stakeholders and activities include: </a:t>
            </a:r>
            <a:endParaRPr/>
          </a:p>
          <a:p>
            <a:pPr indent="-341974" lvl="1" marL="797939" rtl="0" algn="l">
              <a:lnSpc>
                <a:spcPct val="119000"/>
              </a:lnSpc>
              <a:spcBef>
                <a:spcPts val="399"/>
              </a:spcBef>
              <a:spcAft>
                <a:spcPts val="0"/>
              </a:spcAft>
              <a:buSzPts val="1995"/>
              <a:buFont typeface="Arial"/>
              <a:buChar char="•"/>
            </a:pPr>
            <a:r>
              <a:rPr lang="en-GB" sz="1995">
                <a:solidFill>
                  <a:schemeClr val="dk2"/>
                </a:solidFill>
              </a:rPr>
              <a:t>GOOS </a:t>
            </a:r>
            <a:r>
              <a:rPr lang="en-GB">
                <a:solidFill>
                  <a:schemeClr val="dk2"/>
                </a:solidFill>
              </a:rPr>
              <a:t>(</a:t>
            </a:r>
            <a:r>
              <a:rPr lang="en-GB" sz="1596"/>
              <a:t>Global Ocean Observing System</a:t>
            </a:r>
            <a:r>
              <a:rPr lang="en-GB">
                <a:solidFill>
                  <a:schemeClr val="dk2"/>
                </a:solidFill>
              </a:rPr>
              <a:t>), </a:t>
            </a:r>
            <a:r>
              <a:rPr lang="en-GB" sz="1995">
                <a:solidFill>
                  <a:schemeClr val="dk2"/>
                </a:solidFill>
              </a:rPr>
              <a:t>IOC </a:t>
            </a:r>
            <a:r>
              <a:rPr lang="en-GB">
                <a:solidFill>
                  <a:schemeClr val="dk2"/>
                </a:solidFill>
              </a:rPr>
              <a:t>(</a:t>
            </a:r>
            <a:r>
              <a:rPr lang="en-GB" sz="1596"/>
              <a:t>Intergovernmental Oceanographic Commission of UNESCO</a:t>
            </a:r>
            <a:r>
              <a:rPr lang="en-GB">
                <a:solidFill>
                  <a:schemeClr val="dk2"/>
                </a:solidFill>
              </a:rPr>
              <a:t>)</a:t>
            </a:r>
            <a:endParaRPr sz="1995">
              <a:solidFill>
                <a:schemeClr val="dk2"/>
              </a:solidFill>
            </a:endParaRPr>
          </a:p>
          <a:p>
            <a:pPr indent="-341974" lvl="1" marL="797939" rtl="0" algn="l">
              <a:lnSpc>
                <a:spcPct val="119000"/>
              </a:lnSpc>
              <a:spcBef>
                <a:spcPts val="399"/>
              </a:spcBef>
              <a:spcAft>
                <a:spcPts val="0"/>
              </a:spcAft>
              <a:buSzPts val="1995"/>
              <a:buFont typeface="Arial"/>
              <a:buChar char="•"/>
            </a:pPr>
            <a:r>
              <a:rPr lang="en-GB" sz="1995">
                <a:solidFill>
                  <a:schemeClr val="dk2"/>
                </a:solidFill>
              </a:rPr>
              <a:t>UN Decade of Ocean Science for Sustainable Development (2021-2030)</a:t>
            </a:r>
            <a:endParaRPr/>
          </a:p>
          <a:p>
            <a:pPr indent="-341974" lvl="1" marL="797939" rtl="0" algn="l">
              <a:lnSpc>
                <a:spcPct val="119000"/>
              </a:lnSpc>
              <a:spcBef>
                <a:spcPts val="399"/>
              </a:spcBef>
              <a:spcAft>
                <a:spcPts val="0"/>
              </a:spcAft>
              <a:buSzPts val="1995"/>
              <a:buFont typeface="Arial"/>
              <a:buChar char="•"/>
            </a:pPr>
            <a:r>
              <a:rPr lang="en-GB" sz="1995">
                <a:solidFill>
                  <a:schemeClr val="dk2"/>
                </a:solidFill>
              </a:rPr>
              <a:t>UNFCCC: New ocean and climate change dialogue in SBSTA</a:t>
            </a:r>
            <a:endParaRPr/>
          </a:p>
          <a:p>
            <a:pPr indent="-341974" lvl="1" marL="797939" rtl="0" algn="l">
              <a:lnSpc>
                <a:spcPct val="119000"/>
              </a:lnSpc>
              <a:spcBef>
                <a:spcPts val="399"/>
              </a:spcBef>
              <a:spcAft>
                <a:spcPts val="0"/>
              </a:spcAft>
              <a:buSzPts val="1995"/>
              <a:buFont typeface="Arial"/>
              <a:buChar char="•"/>
            </a:pPr>
            <a:r>
              <a:rPr lang="en-GB" sz="1995">
                <a:solidFill>
                  <a:schemeClr val="dk2"/>
                </a:solidFill>
              </a:rPr>
              <a:t>UNFCCC:  CEOS’ support to Global Stocktake (incl. recommendation /  action related to ocean)</a:t>
            </a:r>
            <a:endParaRPr sz="1995">
              <a:solidFill>
                <a:schemeClr val="dk2"/>
              </a:solidFill>
            </a:endParaRPr>
          </a:p>
          <a:p>
            <a:pPr indent="-341974" lvl="1" marL="797939" rtl="0" algn="l">
              <a:lnSpc>
                <a:spcPct val="119000"/>
              </a:lnSpc>
              <a:spcBef>
                <a:spcPts val="399"/>
              </a:spcBef>
              <a:spcAft>
                <a:spcPts val="0"/>
              </a:spcAft>
              <a:buSzPts val="1995"/>
              <a:buFont typeface="Arial"/>
              <a:buChar char="•"/>
            </a:pPr>
            <a:r>
              <a:rPr lang="en-GB" sz="1995">
                <a:solidFill>
                  <a:schemeClr val="dk2"/>
                </a:solidFill>
              </a:rPr>
              <a:t>Sustainable Development Goals Stakeholders incl. SDG 14 "Life below water" </a:t>
            </a:r>
            <a:endParaRPr/>
          </a:p>
          <a:p>
            <a:pPr indent="-341974" lvl="1" marL="797939" rtl="0" algn="l">
              <a:lnSpc>
                <a:spcPct val="119000"/>
              </a:lnSpc>
              <a:spcBef>
                <a:spcPts val="399"/>
              </a:spcBef>
              <a:spcAft>
                <a:spcPts val="0"/>
              </a:spcAft>
              <a:buSzPts val="1995"/>
              <a:buFont typeface="Arial"/>
              <a:buChar char="•"/>
            </a:pPr>
            <a:r>
              <a:rPr lang="en-GB" sz="1995">
                <a:solidFill>
                  <a:schemeClr val="dk2"/>
                </a:solidFill>
              </a:rPr>
              <a:t>GEO Blue Planet</a:t>
            </a:r>
            <a:endParaRPr/>
          </a:p>
          <a:p>
            <a:pPr indent="-341974" lvl="1" marL="797939" rtl="0" algn="l">
              <a:lnSpc>
                <a:spcPct val="119000"/>
              </a:lnSpc>
              <a:spcBef>
                <a:spcPts val="399"/>
              </a:spcBef>
              <a:spcAft>
                <a:spcPts val="0"/>
              </a:spcAft>
              <a:buSzPts val="1995"/>
              <a:buFont typeface="Arial"/>
              <a:buChar char="•"/>
            </a:pPr>
            <a:r>
              <a:rPr lang="en-GB" sz="1995" u="sng">
                <a:solidFill>
                  <a:schemeClr val="dk2"/>
                </a:solidFill>
              </a:rPr>
              <a:t>Thematic groups:</a:t>
            </a:r>
            <a:r>
              <a:rPr lang="en-GB" sz="1995">
                <a:solidFill>
                  <a:schemeClr val="dk2"/>
                </a:solidFill>
              </a:rPr>
              <a:t> GHRSST, IOCCG, IOVWST, OSTST, …</a:t>
            </a:r>
            <a:endParaRPr/>
          </a:p>
          <a:p>
            <a:pPr indent="0" lvl="1" marL="779216" rtl="0" algn="l">
              <a:lnSpc>
                <a:spcPct val="119000"/>
              </a:lnSpc>
              <a:spcBef>
                <a:spcPts val="199"/>
              </a:spcBef>
              <a:spcAft>
                <a:spcPts val="0"/>
              </a:spcAft>
              <a:buSzPts val="997"/>
              <a:buNone/>
            </a:pPr>
            <a:r>
              <a:rPr lang="en-GB" sz="997">
                <a:solidFill>
                  <a:schemeClr val="dk2"/>
                </a:solidFill>
              </a:rPr>
              <a:t>	</a:t>
            </a:r>
            <a:endParaRPr/>
          </a:p>
          <a:p>
            <a:pPr indent="-341974" lvl="0" marL="341974" rtl="0" algn="l">
              <a:lnSpc>
                <a:spcPct val="119000"/>
              </a:lnSpc>
              <a:spcBef>
                <a:spcPts val="399"/>
              </a:spcBef>
              <a:spcAft>
                <a:spcPts val="0"/>
              </a:spcAft>
              <a:buSzPts val="1995"/>
              <a:buFont typeface="Arial"/>
              <a:buChar char="•"/>
            </a:pPr>
            <a:r>
              <a:rPr b="1" lang="en-GB" sz="1995">
                <a:solidFill>
                  <a:schemeClr val="dk2"/>
                </a:solidFill>
              </a:rPr>
              <a:t>Key CEOS internal groups dealing with oceans include (but not limited to):</a:t>
            </a:r>
            <a:endParaRPr/>
          </a:p>
          <a:p>
            <a:pPr indent="-341974" lvl="1" marL="797939" rtl="0" algn="l">
              <a:lnSpc>
                <a:spcPct val="119000"/>
              </a:lnSpc>
              <a:spcBef>
                <a:spcPts val="399"/>
              </a:spcBef>
              <a:spcAft>
                <a:spcPts val="0"/>
              </a:spcAft>
              <a:buSzPts val="1995"/>
              <a:buFont typeface="Arial"/>
              <a:buChar char="•"/>
            </a:pPr>
            <a:r>
              <a:rPr lang="en-GB" sz="1995" u="sng">
                <a:solidFill>
                  <a:schemeClr val="dk2"/>
                </a:solidFill>
              </a:rPr>
              <a:t>Ocean VCs:</a:t>
            </a:r>
            <a:r>
              <a:rPr lang="en-GB" sz="1995">
                <a:solidFill>
                  <a:schemeClr val="dk2"/>
                </a:solidFill>
              </a:rPr>
              <a:t> Ocean Colour Radiometry (ORC), Sea Surface Temperature (SST), Ocean Surface Topography (OST), Ocean Surface Vector Winds (OSVW)</a:t>
            </a:r>
            <a:endParaRPr/>
          </a:p>
          <a:p>
            <a:pPr indent="-341974" lvl="1" marL="797939" rtl="0" algn="l">
              <a:lnSpc>
                <a:spcPct val="119000"/>
              </a:lnSpc>
              <a:spcBef>
                <a:spcPts val="399"/>
              </a:spcBef>
              <a:spcAft>
                <a:spcPts val="0"/>
              </a:spcAft>
              <a:buSzPts val="1995"/>
              <a:buFont typeface="Arial"/>
              <a:buChar char="•"/>
            </a:pPr>
            <a:r>
              <a:rPr lang="en-GB" sz="1995">
                <a:solidFill>
                  <a:schemeClr val="dk2"/>
                </a:solidFill>
              </a:rPr>
              <a:t>COVERAGE &amp; COAST</a:t>
            </a:r>
            <a:endParaRPr/>
          </a:p>
          <a:p>
            <a:pPr indent="-341974" lvl="1" marL="797939" rtl="0" algn="l">
              <a:lnSpc>
                <a:spcPct val="119000"/>
              </a:lnSpc>
              <a:spcBef>
                <a:spcPts val="399"/>
              </a:spcBef>
              <a:spcAft>
                <a:spcPts val="0"/>
              </a:spcAft>
              <a:buSzPts val="1995"/>
              <a:buFont typeface="Arial"/>
              <a:buChar char="•"/>
            </a:pPr>
            <a:r>
              <a:rPr lang="en-GB" sz="1995">
                <a:solidFill>
                  <a:schemeClr val="dk2"/>
                </a:solidFill>
              </a:rPr>
              <a:t>WGCV</a:t>
            </a:r>
            <a:endParaRPr/>
          </a:p>
          <a:p>
            <a:pPr indent="-215291" lvl="1" marL="797939" rtl="0" algn="l">
              <a:lnSpc>
                <a:spcPct val="119000"/>
              </a:lnSpc>
              <a:spcBef>
                <a:spcPts val="399"/>
              </a:spcBef>
              <a:spcAft>
                <a:spcPts val="0"/>
              </a:spcAft>
              <a:buSzPts val="1995"/>
              <a:buFont typeface="Arial"/>
              <a:buNone/>
            </a:pPr>
            <a:r>
              <a:t/>
            </a:r>
            <a:endParaRPr sz="1995">
              <a:solidFill>
                <a:schemeClr val="dk2"/>
              </a:solidFill>
            </a:endParaRPr>
          </a:p>
          <a:p>
            <a:pPr indent="-215291" lvl="1" marL="797939" rtl="0" algn="l">
              <a:lnSpc>
                <a:spcPct val="119000"/>
              </a:lnSpc>
              <a:spcBef>
                <a:spcPts val="399"/>
              </a:spcBef>
              <a:spcAft>
                <a:spcPts val="0"/>
              </a:spcAft>
              <a:buSzPts val="1995"/>
              <a:buFont typeface="Arial"/>
              <a:buNone/>
            </a:pPr>
            <a:r>
              <a:t/>
            </a:r>
            <a:endParaRPr sz="1995">
              <a:solidFill>
                <a:schemeClr val="dk2"/>
              </a:solidFill>
            </a:endParaRPr>
          </a:p>
        </p:txBody>
      </p:sp>
      <p:grpSp>
        <p:nvGrpSpPr>
          <p:cNvPr id="343" name="Google Shape;343;p36"/>
          <p:cNvGrpSpPr/>
          <p:nvPr/>
        </p:nvGrpSpPr>
        <p:grpSpPr>
          <a:xfrm>
            <a:off x="462844" y="2799644"/>
            <a:ext cx="10284300" cy="1885200"/>
            <a:chOff x="462844" y="2799644"/>
            <a:chExt cx="10284300" cy="1885200"/>
          </a:xfrm>
        </p:grpSpPr>
        <p:sp>
          <p:nvSpPr>
            <p:cNvPr id="344" name="Google Shape;344;p36"/>
            <p:cNvSpPr/>
            <p:nvPr/>
          </p:nvSpPr>
          <p:spPr>
            <a:xfrm>
              <a:off x="462844" y="2799644"/>
              <a:ext cx="10284300" cy="1885200"/>
            </a:xfrm>
            <a:prstGeom prst="roundRect">
              <a:avLst>
                <a:gd fmla="val 16667" name="adj"/>
              </a:avLst>
            </a:prstGeom>
            <a:solidFill>
              <a:srgbClr val="FFF4DB"/>
            </a:solidFill>
            <a:ln cap="flat" cmpd="sng" w="25400">
              <a:solidFill>
                <a:srgbClr val="5591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5" name="Google Shape;345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0081" y="3212510"/>
              <a:ext cx="774287" cy="8813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6" name="Google Shape;346;p36"/>
            <p:cNvSpPr txBox="1"/>
            <p:nvPr/>
          </p:nvSpPr>
          <p:spPr>
            <a:xfrm>
              <a:off x="1827417" y="3057580"/>
              <a:ext cx="8806200" cy="147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995"/>
                <a:buFont typeface="Arial"/>
                <a:buNone/>
              </a:pPr>
              <a:r>
                <a:rPr b="0" i="0" lang="en-GB" sz="1995" u="none" cap="none" strike="noStrik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Several Users &amp; Initiatives with different requirements. Which ones should be addressed first by space community ?</a:t>
              </a:r>
              <a:endParaRPr b="0" i="0" sz="1995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97"/>
                <a:buFont typeface="Arial"/>
                <a:buNone/>
              </a:pPr>
              <a:r>
                <a:t/>
              </a:r>
              <a:endParaRPr b="0" i="0" sz="997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1995"/>
                <a:buFont typeface="Arial"/>
                <a:buNone/>
              </a:pPr>
              <a:r>
                <a:rPr b="0" i="0" lang="en-GB" sz="1995" u="none" cap="none" strike="noStrik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Several CEOS activities run independently. Need for prioritising &amp; coordinating ?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7"/>
          <p:cNvSpPr txBox="1"/>
          <p:nvPr>
            <p:ph type="title"/>
          </p:nvPr>
        </p:nvSpPr>
        <p:spPr>
          <a:xfrm>
            <a:off x="215411" y="154800"/>
            <a:ext cx="100812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Oceans: Way Forward …</a:t>
            </a:r>
            <a:endParaRPr/>
          </a:p>
        </p:txBody>
      </p:sp>
      <p:sp>
        <p:nvSpPr>
          <p:cNvPr id="352" name="Google Shape;352;p37"/>
          <p:cNvSpPr txBox="1"/>
          <p:nvPr>
            <p:ph idx="1" type="body"/>
          </p:nvPr>
        </p:nvSpPr>
        <p:spPr>
          <a:xfrm>
            <a:off x="219001" y="842377"/>
            <a:ext cx="11869500" cy="53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974" lvl="0" marL="341974" rtl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995"/>
              <a:buFont typeface="Arial"/>
              <a:buChar char="•"/>
            </a:pPr>
            <a:r>
              <a:rPr b="1" lang="en-GB" sz="1995">
                <a:solidFill>
                  <a:srgbClr val="C00000"/>
                </a:solidFill>
              </a:rPr>
              <a:t>Prerequisite is clear user need and counterpart(s)?</a:t>
            </a:r>
            <a:endParaRPr/>
          </a:p>
          <a:p>
            <a:pPr indent="-341974" lvl="1" marL="797939" rtl="0" algn="l">
              <a:lnSpc>
                <a:spcPct val="119000"/>
              </a:lnSpc>
              <a:spcBef>
                <a:spcPts val="399"/>
              </a:spcBef>
              <a:spcAft>
                <a:spcPts val="0"/>
              </a:spcAft>
              <a:buSzPts val="1995"/>
              <a:buFont typeface="Arial"/>
              <a:buChar char="•"/>
            </a:pPr>
            <a:r>
              <a:rPr lang="en-GB" sz="1995" u="sng">
                <a:solidFill>
                  <a:srgbClr val="0A7AA7"/>
                </a:solidFill>
              </a:rPr>
              <a:t>IGOS report on Ocean (2001): </a:t>
            </a:r>
            <a:r>
              <a:rPr lang="en-GB" sz="1995">
                <a:solidFill>
                  <a:srgbClr val="0A7AA7"/>
                </a:solidFill>
              </a:rPr>
              <a:t>“</a:t>
            </a:r>
            <a:r>
              <a:rPr i="1" lang="en-GB" sz="1995">
                <a:solidFill>
                  <a:srgbClr val="007CB5"/>
                </a:solidFill>
              </a:rPr>
              <a:t>Crucial lesson was for the key user</a:t>
            </a:r>
            <a:endParaRPr/>
          </a:p>
          <a:p>
            <a:pPr indent="0" lvl="2" marL="1030853" rtl="0" algn="l">
              <a:lnSpc>
                <a:spcPct val="119000"/>
              </a:lnSpc>
              <a:spcBef>
                <a:spcPts val="399"/>
              </a:spcBef>
              <a:spcAft>
                <a:spcPts val="0"/>
              </a:spcAft>
              <a:buSzPts val="1995"/>
              <a:buNone/>
            </a:pPr>
            <a:r>
              <a:rPr i="1" lang="en-GB" sz="1995">
                <a:solidFill>
                  <a:srgbClr val="007CB5"/>
                </a:solidFill>
              </a:rPr>
              <a:t>bodies to engage and coordinate the definition of requirements</a:t>
            </a:r>
            <a:r>
              <a:rPr lang="en-GB" sz="1995">
                <a:solidFill>
                  <a:schemeClr val="dk2"/>
                </a:solidFill>
              </a:rPr>
              <a:t>”</a:t>
            </a:r>
            <a:endParaRPr/>
          </a:p>
          <a:p>
            <a:pPr indent="-341974" lvl="1" marL="797939" rtl="0" algn="l">
              <a:lnSpc>
                <a:spcPct val="119000"/>
              </a:lnSpc>
              <a:spcBef>
                <a:spcPts val="399"/>
              </a:spcBef>
              <a:spcAft>
                <a:spcPts val="0"/>
              </a:spcAft>
              <a:buSzPts val="1995"/>
              <a:buFont typeface="Arial"/>
              <a:buChar char="•"/>
            </a:pPr>
            <a:r>
              <a:rPr lang="en-GB" sz="1995">
                <a:solidFill>
                  <a:schemeClr val="dk2"/>
                </a:solidFill>
              </a:rPr>
              <a:t>How can CEOS respond to the IOC Decade of the Oceans?</a:t>
            </a:r>
            <a:endParaRPr/>
          </a:p>
          <a:p>
            <a:pPr indent="-341974" lvl="1" marL="797939" rtl="0" algn="l">
              <a:lnSpc>
                <a:spcPct val="119000"/>
              </a:lnSpc>
              <a:spcBef>
                <a:spcPts val="399"/>
              </a:spcBef>
              <a:spcAft>
                <a:spcPts val="0"/>
              </a:spcAft>
              <a:buSzPts val="1995"/>
              <a:buFont typeface="Arial"/>
              <a:buChar char="•"/>
            </a:pPr>
            <a:r>
              <a:rPr lang="en-GB" sz="1995">
                <a:solidFill>
                  <a:schemeClr val="dk2"/>
                </a:solidFill>
              </a:rPr>
              <a:t>How can CEOS align to SDGs and statistical office needs? Others ?</a:t>
            </a:r>
            <a:endParaRPr/>
          </a:p>
          <a:p>
            <a:pPr indent="-291301" lvl="0" marL="341974" rtl="0" algn="l">
              <a:lnSpc>
                <a:spcPct val="119000"/>
              </a:lnSpc>
              <a:spcBef>
                <a:spcPts val="160"/>
              </a:spcBef>
              <a:spcAft>
                <a:spcPts val="0"/>
              </a:spcAft>
              <a:buSzPts val="798"/>
              <a:buFont typeface="Arial"/>
              <a:buNone/>
            </a:pPr>
            <a:r>
              <a:t/>
            </a:r>
            <a:endParaRPr b="1" sz="798">
              <a:solidFill>
                <a:schemeClr val="dk2"/>
              </a:solidFill>
            </a:endParaRPr>
          </a:p>
          <a:p>
            <a:pPr indent="-341974" lvl="0" marL="341974" rtl="0" algn="l">
              <a:lnSpc>
                <a:spcPct val="119000"/>
              </a:lnSpc>
              <a:spcBef>
                <a:spcPts val="399"/>
              </a:spcBef>
              <a:spcAft>
                <a:spcPts val="0"/>
              </a:spcAft>
              <a:buSzPts val="1995"/>
              <a:buFont typeface="Arial"/>
              <a:buChar char="•"/>
            </a:pPr>
            <a:r>
              <a:rPr b="1" lang="en-GB" sz="1995">
                <a:solidFill>
                  <a:schemeClr val="dk2"/>
                </a:solidFill>
              </a:rPr>
              <a:t>Options moving forward include:</a:t>
            </a:r>
            <a:endParaRPr/>
          </a:p>
          <a:p>
            <a:pPr indent="-341974" lvl="1" marL="797939" rtl="0" algn="l">
              <a:lnSpc>
                <a:spcPct val="119000"/>
              </a:lnSpc>
              <a:spcBef>
                <a:spcPts val="399"/>
              </a:spcBef>
              <a:spcAft>
                <a:spcPts val="0"/>
              </a:spcAft>
              <a:buSzPts val="1995"/>
              <a:buFont typeface="Arial"/>
              <a:buChar char="•"/>
            </a:pPr>
            <a:r>
              <a:rPr lang="en-GB" sz="1995">
                <a:solidFill>
                  <a:schemeClr val="dk2"/>
                </a:solidFill>
              </a:rPr>
              <a:t>Better coordination and linking of existing activities?</a:t>
            </a:r>
            <a:endParaRPr/>
          </a:p>
          <a:p>
            <a:pPr indent="-341974" lvl="1" marL="797939" rtl="0" algn="l">
              <a:lnSpc>
                <a:spcPct val="119000"/>
              </a:lnSpc>
              <a:spcBef>
                <a:spcPts val="399"/>
              </a:spcBef>
              <a:spcAft>
                <a:spcPts val="0"/>
              </a:spcAft>
              <a:buSzPts val="1995"/>
              <a:buFont typeface="Arial"/>
              <a:buChar char="•"/>
            </a:pPr>
            <a:r>
              <a:rPr lang="en-GB" sz="1995">
                <a:solidFill>
                  <a:schemeClr val="dk2"/>
                </a:solidFill>
              </a:rPr>
              <a:t>Identifying new opportunities wrt Key External Stakeholders?</a:t>
            </a:r>
            <a:endParaRPr/>
          </a:p>
          <a:p>
            <a:pPr indent="0" lvl="0" marL="0" rtl="0" algn="l">
              <a:lnSpc>
                <a:spcPct val="119000"/>
              </a:lnSpc>
              <a:spcBef>
                <a:spcPts val="160"/>
              </a:spcBef>
              <a:spcAft>
                <a:spcPts val="0"/>
              </a:spcAft>
              <a:buSzPts val="798"/>
              <a:buNone/>
            </a:pPr>
            <a:r>
              <a:t/>
            </a:r>
            <a:endParaRPr b="1" sz="798">
              <a:solidFill>
                <a:schemeClr val="dk2"/>
              </a:solidFill>
            </a:endParaRPr>
          </a:p>
          <a:p>
            <a:pPr indent="-284977" lvl="0" marL="284977" rtl="0" algn="l">
              <a:lnSpc>
                <a:spcPct val="119000"/>
              </a:lnSpc>
              <a:spcBef>
                <a:spcPts val="399"/>
              </a:spcBef>
              <a:spcAft>
                <a:spcPts val="0"/>
              </a:spcAft>
              <a:buSzPts val="1995"/>
              <a:buFont typeface="Arial"/>
              <a:buChar char="•"/>
            </a:pPr>
            <a:r>
              <a:rPr b="1" lang="en-GB" sz="1995">
                <a:solidFill>
                  <a:schemeClr val="dk2"/>
                </a:solidFill>
              </a:rPr>
              <a:t>Ocean-related activities across both CEOS and externally would benefit from a strong coordination &amp; collaboration.</a:t>
            </a:r>
            <a:r>
              <a:rPr lang="en-GB" sz="1995">
                <a:solidFill>
                  <a:schemeClr val="dk2"/>
                </a:solidFill>
              </a:rPr>
              <a:t> </a:t>
            </a:r>
            <a:endParaRPr/>
          </a:p>
          <a:p>
            <a:pPr indent="-234304" lvl="0" marL="284977" rtl="0" algn="l">
              <a:lnSpc>
                <a:spcPct val="119000"/>
              </a:lnSpc>
              <a:spcBef>
                <a:spcPts val="160"/>
              </a:spcBef>
              <a:spcAft>
                <a:spcPts val="0"/>
              </a:spcAft>
              <a:buSzPts val="798"/>
              <a:buFont typeface="Arial"/>
              <a:buNone/>
            </a:pPr>
            <a:r>
              <a:t/>
            </a:r>
            <a:endParaRPr sz="798">
              <a:solidFill>
                <a:schemeClr val="dk2"/>
              </a:solidFill>
            </a:endParaRPr>
          </a:p>
          <a:p>
            <a:pPr indent="-284977" lvl="0" marL="284977" rtl="0" algn="l">
              <a:lnSpc>
                <a:spcPct val="119000"/>
              </a:lnSpc>
              <a:spcBef>
                <a:spcPts val="399"/>
              </a:spcBef>
              <a:spcAft>
                <a:spcPts val="0"/>
              </a:spcAft>
              <a:buSzPts val="1995"/>
              <a:buFont typeface="Arial"/>
              <a:buChar char="•"/>
            </a:pPr>
            <a:r>
              <a:rPr b="1" lang="en-GB" sz="1995">
                <a:solidFill>
                  <a:srgbClr val="C00000"/>
                </a:solidFill>
              </a:rPr>
              <a:t>Create a Small Working Team to scope options for improved coordination and communication of the full range of CEOS ocean-related activities and groups.</a:t>
            </a:r>
            <a:r>
              <a:rPr lang="en-GB" sz="1995">
                <a:solidFill>
                  <a:srgbClr val="C00000"/>
                </a:solidFill>
              </a:rPr>
              <a:t> Oversight by SIT Chair team.</a:t>
            </a:r>
            <a:endParaRPr/>
          </a:p>
          <a:p>
            <a:pPr indent="0" lvl="0" marL="0" rtl="0" algn="l">
              <a:lnSpc>
                <a:spcPct val="119000"/>
              </a:lnSpc>
              <a:spcBef>
                <a:spcPts val="359"/>
              </a:spcBef>
              <a:spcAft>
                <a:spcPts val="0"/>
              </a:spcAft>
              <a:buSzPts val="1795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353" name="Google Shape;35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75066" y="998633"/>
            <a:ext cx="2665574" cy="3459693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8"/>
          <p:cNvSpPr txBox="1"/>
          <p:nvPr>
            <p:ph idx="1" type="body"/>
          </p:nvPr>
        </p:nvSpPr>
        <p:spPr>
          <a:xfrm>
            <a:off x="324232" y="1193801"/>
            <a:ext cx="11778900" cy="50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635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1" lang="en-GB">
                <a:solidFill>
                  <a:srgbClr val="0070C0"/>
                </a:solidFill>
              </a:rPr>
              <a:t>18 Members</a:t>
            </a:r>
            <a:r>
              <a:rPr lang="en-GB">
                <a:solidFill>
                  <a:srgbClr val="0070C0"/>
                </a:solidFill>
              </a:rPr>
              <a:t>:</a:t>
            </a:r>
            <a:endParaRPr/>
          </a:p>
          <a:p>
            <a:pPr indent="-508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GB"/>
              <a:t>COAST</a:t>
            </a:r>
            <a:r>
              <a:rPr lang="en-GB"/>
              <a:t>: Paul DiGiacomo (NOAA), Ludovic Brucker (NOAA)</a:t>
            </a:r>
            <a:endParaRPr/>
          </a:p>
          <a:p>
            <a:pPr indent="-508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GB"/>
              <a:t>COVERAGE</a:t>
            </a:r>
            <a:r>
              <a:rPr lang="en-GB"/>
              <a:t>: Jorge Vazquez (NASA/JPL)</a:t>
            </a:r>
            <a:endParaRPr/>
          </a:p>
          <a:p>
            <a:pPr indent="-508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GB"/>
              <a:t>OCR-VC</a:t>
            </a:r>
            <a:r>
              <a:rPr lang="en-GB"/>
              <a:t>: Laura Lorenzoni (NASA), Carolina Tauro (CONAE)</a:t>
            </a:r>
            <a:endParaRPr/>
          </a:p>
          <a:p>
            <a:pPr indent="-508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GB"/>
              <a:t>OST-VC:</a:t>
            </a:r>
            <a:r>
              <a:rPr lang="en-GB"/>
              <a:t> Estelle Obligis (EUMETSAT), Annick Sylvestre-Baron (CNES)  </a:t>
            </a:r>
            <a:endParaRPr/>
          </a:p>
          <a:p>
            <a:pPr indent="-508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GB"/>
              <a:t>OSVW-VC: </a:t>
            </a:r>
            <a:r>
              <a:rPr lang="en-GB"/>
              <a:t>Stefanie Linow (EUMETSAT), Paul Chang (NOAA), Raj Kumar (ISRO)</a:t>
            </a:r>
            <a:endParaRPr/>
          </a:p>
          <a:p>
            <a:pPr indent="-508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GB"/>
              <a:t>SST-VC: </a:t>
            </a:r>
            <a:r>
              <a:rPr lang="en-GB"/>
              <a:t>Ed Armstrong (NASA/JPL), Christo Whittle (CSIR)</a:t>
            </a:r>
            <a:endParaRPr/>
          </a:p>
          <a:p>
            <a:pPr indent="-508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GB"/>
              <a:t>WGClimate:</a:t>
            </a:r>
            <a:r>
              <a:rPr lang="en-GB"/>
              <a:t> Albrecht von Bargen (DLR), Jeff Privette (NOAA), </a:t>
            </a:r>
            <a:endParaRPr/>
          </a:p>
          <a:p>
            <a:pPr indent="-508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GB"/>
              <a:t>WGCV:</a:t>
            </a:r>
            <a:r>
              <a:rPr lang="en-GB"/>
              <a:t> Philippe Goryl (ESA), </a:t>
            </a:r>
            <a:endParaRPr/>
          </a:p>
          <a:p>
            <a:pPr indent="-508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GB"/>
              <a:t>CEO</a:t>
            </a:r>
            <a:r>
              <a:rPr lang="en-GB"/>
              <a:t>: Marie-Claire Greening</a:t>
            </a:r>
            <a:endParaRPr/>
          </a:p>
          <a:p>
            <a:pPr indent="-508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GB"/>
              <a:t>SIT Chair Team</a:t>
            </a:r>
            <a:r>
              <a:rPr lang="en-GB"/>
              <a:t>: Ivan Petiteville (ESA), George Dyke (Symbios)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2400"/>
              <a:t> </a:t>
            </a:r>
            <a:endParaRPr/>
          </a:p>
          <a:p>
            <a:pPr indent="-457200" lvl="0" marL="635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GB"/>
              <a:t>First meeting on 9 March, 10 participants. Next meeting after SIT-37.</a:t>
            </a:r>
            <a:br>
              <a:rPr lang="en-GB" sz="2400"/>
            </a:br>
            <a:endParaRPr sz="2400"/>
          </a:p>
        </p:txBody>
      </p:sp>
      <p:sp>
        <p:nvSpPr>
          <p:cNvPr id="359" name="Google Shape;359;p38"/>
          <p:cNvSpPr txBox="1"/>
          <p:nvPr>
            <p:ph type="title"/>
          </p:nvPr>
        </p:nvSpPr>
        <p:spPr>
          <a:xfrm>
            <a:off x="167039" y="108373"/>
            <a:ext cx="9571500" cy="8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Ocean Coordination Team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9"/>
          <p:cNvSpPr/>
          <p:nvPr/>
        </p:nvSpPr>
        <p:spPr>
          <a:xfrm>
            <a:off x="176048" y="1355333"/>
            <a:ext cx="11850900" cy="3343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2700">
            <a:solidFill>
              <a:srgbClr val="25314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9"/>
          <p:cNvSpPr txBox="1"/>
          <p:nvPr>
            <p:ph idx="1" type="body"/>
          </p:nvPr>
        </p:nvSpPr>
        <p:spPr>
          <a:xfrm>
            <a:off x="335521" y="1355333"/>
            <a:ext cx="114954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lang="en-GB" sz="2400">
                <a:latin typeface="Arial"/>
                <a:ea typeface="Arial"/>
                <a:cs typeface="Arial"/>
                <a:sym typeface="Arial"/>
              </a:rPr>
              <a:t>Each CEOS group to fill a </a:t>
            </a:r>
            <a:r>
              <a:rPr b="1" lang="en-GB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questionnaire</a:t>
            </a:r>
            <a:r>
              <a:rPr b="1" lang="en-GB" sz="2400">
                <a:latin typeface="Arial"/>
                <a:ea typeface="Arial"/>
                <a:cs typeface="Arial"/>
                <a:sym typeface="Arial"/>
              </a:rPr>
              <a:t> to list the main activities of the group, indicating</a:t>
            </a:r>
            <a:r>
              <a:rPr lang="en-GB" sz="2400"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GB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added value for CEOS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 Who are the </a:t>
            </a:r>
            <a:r>
              <a:rPr lang="en-GB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beneficiaries</a:t>
            </a:r>
            <a:r>
              <a:rPr lang="en-GB" sz="2000">
                <a:latin typeface="Arial"/>
                <a:ea typeface="Arial"/>
                <a:cs typeface="Arial"/>
                <a:sym typeface="Arial"/>
              </a:rPr>
              <a:t> (external or internal to CEOS)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The general </a:t>
            </a:r>
            <a:r>
              <a:rPr lang="en-GB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context of each activity </a:t>
            </a:r>
            <a:r>
              <a:rPr lang="en-GB" sz="2000">
                <a:latin typeface="Arial"/>
                <a:ea typeface="Arial"/>
                <a:cs typeface="Arial"/>
                <a:sym typeface="Arial"/>
              </a:rPr>
              <a:t>(e.g. GEO Blue Planet or CEOS Support to GST,..)</a:t>
            </a:r>
            <a:endParaRPr/>
          </a:p>
          <a:p>
            <a:pPr indent="-101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b="1" lang="en-GB" sz="2400">
                <a:latin typeface="Arial"/>
                <a:ea typeface="Arial"/>
                <a:cs typeface="Arial"/>
                <a:sym typeface="Arial"/>
              </a:rPr>
              <a:t>Each group to identify the </a:t>
            </a:r>
            <a:r>
              <a:rPr b="1" lang="en-GB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main external stakeholders </a:t>
            </a:r>
            <a:r>
              <a:rPr b="1" lang="en-GB" sz="2400"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lang="en-GB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initiatives</a:t>
            </a:r>
            <a:r>
              <a:rPr b="1" lang="en-GB" sz="2400">
                <a:latin typeface="Arial"/>
                <a:ea typeface="Arial"/>
                <a:cs typeface="Arial"/>
                <a:sym typeface="Arial"/>
              </a:rPr>
              <a:t> to serve in </a:t>
            </a:r>
            <a:r>
              <a:rPr b="1" lang="en-GB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priority</a:t>
            </a:r>
            <a:r>
              <a:rPr lang="en-GB" sz="2400"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Priority schema based on a list of metrics (to be defined)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3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Next steps ?</a:t>
            </a:r>
            <a:endParaRPr/>
          </a:p>
        </p:txBody>
      </p:sp>
      <p:sp>
        <p:nvSpPr>
          <p:cNvPr id="367" name="Google Shape;367;p39"/>
          <p:cNvSpPr txBox="1"/>
          <p:nvPr/>
        </p:nvSpPr>
        <p:spPr>
          <a:xfrm>
            <a:off x="10200730" y="2063556"/>
            <a:ext cx="1625700" cy="307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two months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8" name="Google Shape;368;p39"/>
          <p:cNvGrpSpPr/>
          <p:nvPr/>
        </p:nvGrpSpPr>
        <p:grpSpPr>
          <a:xfrm>
            <a:off x="176048" y="4835133"/>
            <a:ext cx="11850900" cy="1349700"/>
            <a:chOff x="176048" y="4835133"/>
            <a:chExt cx="11850900" cy="1349700"/>
          </a:xfrm>
        </p:grpSpPr>
        <p:sp>
          <p:nvSpPr>
            <p:cNvPr id="369" name="Google Shape;369;p39"/>
            <p:cNvSpPr/>
            <p:nvPr/>
          </p:nvSpPr>
          <p:spPr>
            <a:xfrm>
              <a:off x="176048" y="4835133"/>
              <a:ext cx="11850900" cy="1349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12700">
              <a:solidFill>
                <a:srgbClr val="253145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9"/>
            <p:cNvSpPr txBox="1"/>
            <p:nvPr/>
          </p:nvSpPr>
          <p:spPr>
            <a:xfrm>
              <a:off x="10454730" y="5837535"/>
              <a:ext cx="1391700" cy="307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CEOS Plenary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9"/>
            <p:cNvSpPr txBox="1"/>
            <p:nvPr/>
          </p:nvSpPr>
          <p:spPr>
            <a:xfrm>
              <a:off x="335521" y="4873233"/>
              <a:ext cx="11495400" cy="117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45720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AutoNum type="arabicPeriod" startAt="3"/>
              </a:pPr>
              <a:r>
                <a:rPr b="1" i="0" lang="en-GB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“CEOS Ocean Coordination Group” to collectively identify the </a:t>
              </a:r>
              <a:r>
                <a:rPr b="1" i="0" lang="en-GB" sz="2400" u="none" cap="none" strike="noStrik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commonalities, synergies and gaps , and agree on set of priorities</a:t>
              </a:r>
              <a:r>
                <a:rPr b="1" i="0" lang="en-GB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for CEOS 🡪 Issue a </a:t>
              </a:r>
              <a:r>
                <a:rPr b="1" i="0" lang="en-GB" sz="2400" u="none" cap="none" strike="noStrik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Study report with Findings &amp; Recommendations</a:t>
              </a:r>
              <a:endParaRPr b="1" i="0" sz="2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0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5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5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5400"/>
              <a:t>Update on Contributions to the UN Decade</a:t>
            </a:r>
            <a:endParaRPr sz="5400"/>
          </a:p>
        </p:txBody>
      </p:sp>
      <p:sp>
        <p:nvSpPr>
          <p:cNvPr id="377" name="Google Shape;377;p40"/>
          <p:cNvSpPr/>
          <p:nvPr/>
        </p:nvSpPr>
        <p:spPr>
          <a:xfrm>
            <a:off x="7222275" y="3013775"/>
            <a:ext cx="4833000" cy="3517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6AA84F"/>
                </a:solidFill>
              </a:rPr>
              <a:t> Paul M. DiGiacomo, CEOS-COAST &amp; Vardis Tsontos and Jorge Vazquez, COVERAGE </a:t>
            </a:r>
            <a:br>
              <a:rPr b="1" lang="en-GB" sz="2200">
                <a:solidFill>
                  <a:srgbClr val="6AA84F"/>
                </a:solidFill>
              </a:rPr>
            </a:br>
            <a:r>
              <a:rPr b="1" lang="en-GB" sz="2200">
                <a:solidFill>
                  <a:schemeClr val="accent1"/>
                </a:solidFill>
              </a:rPr>
              <a:t>Agenda item 6.2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CEOS SIT-37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Virtual Meeting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</a:rPr>
              <a:t>29-31 March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202</a:t>
            </a:r>
            <a:r>
              <a:rPr b="1" lang="en-GB" sz="2200">
                <a:solidFill>
                  <a:schemeClr val="accent1"/>
                </a:solidFill>
              </a:rPr>
              <a:t>2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