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officedocument.wordprocessingml.document" Extension="docx"/>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wordprocessingml.document" PartName="/ppt/embeddings/Microsoft_Office_Word_Document2.docx"/>
  <Override ContentType="application/vnd.openxmlformats-officedocument.wordprocessingml.document" PartName="/ppt/embeddings/Microsoft_Office_Word_Document1.docx"/>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6858000" cy="9144000"/>
  <p:embeddedFontLst>
    <p:embeddedFont>
      <p:font typeface="Montserrat"/>
      <p:regular r:id="rId24"/>
      <p:bold r:id="rId25"/>
      <p:italic r:id="rId26"/>
      <p:boldItalic r:id="rId27"/>
    </p:embeddedFont>
    <p:embeddedFont>
      <p:font typeface="Quattrocento Sans"/>
      <p:regular r:id="rId28"/>
      <p:bold r:id="rId29"/>
      <p:italic r:id="rId30"/>
      <p:boldItalic r:id="rId31"/>
    </p:embeddedFon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ikMrMcW/qKKxhWOH4qAT5d8V0H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regular.fntdata"/><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QuattrocentoSans-regular.fntdata"/><Relationship Id="rId27" Type="http://schemas.openxmlformats.org/officeDocument/2006/relationships/font" Target="fonts/Montserrat-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Quattrocento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boldItalic.fntdata"/><Relationship Id="rId30" Type="http://schemas.openxmlformats.org/officeDocument/2006/relationships/font" Target="fonts/QuattrocentoSans-italic.fntdata"/><Relationship Id="rId11" Type="http://schemas.openxmlformats.org/officeDocument/2006/relationships/slide" Target="slides/slide5.xml"/><Relationship Id="rId33" Type="http://schemas.openxmlformats.org/officeDocument/2006/relationships/font" Target="fonts/HelveticaNeue-bold.fntdata"/><Relationship Id="rId10" Type="http://schemas.openxmlformats.org/officeDocument/2006/relationships/slide" Target="slides/slide4.xml"/><Relationship Id="rId32" Type="http://schemas.openxmlformats.org/officeDocument/2006/relationships/font" Target="fonts/HelveticaNeue-regular.fntdata"/><Relationship Id="rId13" Type="http://schemas.openxmlformats.org/officeDocument/2006/relationships/slide" Target="slides/slide7.xml"/><Relationship Id="rId35" Type="http://schemas.openxmlformats.org/officeDocument/2006/relationships/font" Target="fonts/HelveticaNeue-boldItalic.fntdata"/><Relationship Id="rId12" Type="http://schemas.openxmlformats.org/officeDocument/2006/relationships/slide" Target="slides/slide6.xml"/><Relationship Id="rId34" Type="http://schemas.openxmlformats.org/officeDocument/2006/relationships/font" Target="fonts/HelveticaNeue-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7:notes"/>
          <p:cNvSpPr/>
          <p:nvPr>
            <p:ph idx="2" type="sldImg"/>
          </p:nvPr>
        </p:nvSpPr>
        <p:spPr>
          <a:xfrm>
            <a:off x="-433388" y="1328738"/>
            <a:ext cx="7621588" cy="42878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8" name="Google Shape;38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89" name="Google Shape;389;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6.png"/><Relationship Id="rId6"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vmlDrawing" Target="../drawings/vmlDrawing1.vml"/><Relationship Id="rId3" Type="http://schemas.openxmlformats.org/officeDocument/2006/relationships/image" Target="../media/image12.jpg"/><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9"/>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9"/>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9"/>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9"/>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9"/>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9"/>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9"/>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9"/>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Two Column - Dark" type="twoObj">
  <p:cSld name="TWO_OBJECTS">
    <p:spTree>
      <p:nvGrpSpPr>
        <p:cNvPr id="98" name="Shape 98"/>
        <p:cNvGrpSpPr/>
        <p:nvPr/>
      </p:nvGrpSpPr>
      <p:grpSpPr>
        <a:xfrm>
          <a:off x="0" y="0"/>
          <a:ext cx="0" cy="0"/>
          <a:chOff x="0" y="0"/>
          <a:chExt cx="0" cy="0"/>
        </a:xfrm>
      </p:grpSpPr>
      <p:sp>
        <p:nvSpPr>
          <p:cNvPr id="99" name="Google Shape;99;p31"/>
          <p:cNvSpPr txBox="1"/>
          <p:nvPr>
            <p:ph type="title"/>
          </p:nvPr>
        </p:nvSpPr>
        <p:spPr>
          <a:xfrm>
            <a:off x="371476" y="368300"/>
            <a:ext cx="10009050" cy="1290638"/>
          </a:xfrm>
          <a:prstGeom prst="rect">
            <a:avLst/>
          </a:prstGeom>
          <a:noFill/>
          <a:ln>
            <a:noFill/>
          </a:ln>
        </p:spPr>
        <p:txBody>
          <a:bodyPr anchorCtr="0" anchor="t" bIns="0" lIns="0" spcFirstLastPara="1" rIns="0" wrap="square" tIns="0">
            <a:normAutofit/>
          </a:bodyPr>
          <a:lstStyle>
            <a:lvl1pPr lvl="0" algn="l">
              <a:lnSpc>
                <a:spcPct val="12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31"/>
          <p:cNvSpPr txBox="1"/>
          <p:nvPr>
            <p:ph idx="1" type="body"/>
          </p:nvPr>
        </p:nvSpPr>
        <p:spPr>
          <a:xfrm>
            <a:off x="371476" y="1825625"/>
            <a:ext cx="5545138" cy="4303713"/>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1"/>
          <p:cNvSpPr txBox="1"/>
          <p:nvPr>
            <p:ph idx="2" type="body"/>
          </p:nvPr>
        </p:nvSpPr>
        <p:spPr>
          <a:xfrm>
            <a:off x="6275388" y="1825625"/>
            <a:ext cx="5545136" cy="4303713"/>
          </a:xfrm>
          <a:prstGeom prst="rect">
            <a:avLst/>
          </a:prstGeom>
          <a:noFill/>
          <a:ln>
            <a:noFill/>
          </a:ln>
        </p:spPr>
        <p:txBody>
          <a:bodyPr anchorCtr="0" anchor="t" bIns="0" lIns="0" spcFirstLastPara="1" rIns="0" wrap="square" tIns="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1"/>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1"/>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1"/>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105" name="Google Shape;105;p31"/>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Tree>
  </p:cSld>
  <p:clrMapOvr>
    <a:masterClrMapping/>
  </p:clrMapOvr>
  <p:extLst>
    <p:ext uri="{DCECCB84-F9BA-43D5-87BE-67443E8EF086}">
      <p15:sldGuideLst>
        <p15:guide id="1" pos="3727">
          <p15:clr>
            <a:srgbClr val="FBAE40"/>
          </p15:clr>
        </p15:guide>
        <p15:guide id="2" pos="395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Title Only - Dark" type="titleOnly">
  <p:cSld name="TITLE_ONLY">
    <p:spTree>
      <p:nvGrpSpPr>
        <p:cNvPr id="106" name="Shape 106"/>
        <p:cNvGrpSpPr/>
        <p:nvPr/>
      </p:nvGrpSpPr>
      <p:grpSpPr>
        <a:xfrm>
          <a:off x="0" y="0"/>
          <a:ext cx="0" cy="0"/>
          <a:chOff x="0" y="0"/>
          <a:chExt cx="0" cy="0"/>
        </a:xfrm>
      </p:grpSpPr>
      <p:sp>
        <p:nvSpPr>
          <p:cNvPr id="107" name="Google Shape;107;p32"/>
          <p:cNvSpPr txBox="1"/>
          <p:nvPr>
            <p:ph type="title"/>
          </p:nvPr>
        </p:nvSpPr>
        <p:spPr>
          <a:xfrm>
            <a:off x="371476" y="368300"/>
            <a:ext cx="10009050" cy="1290638"/>
          </a:xfrm>
          <a:prstGeom prst="rect">
            <a:avLst/>
          </a:prstGeom>
          <a:noFill/>
          <a:ln>
            <a:noFill/>
          </a:ln>
        </p:spPr>
        <p:txBody>
          <a:bodyPr anchorCtr="0" anchor="t" bIns="0" lIns="0" spcFirstLastPara="1" rIns="0" wrap="square" tIns="0">
            <a:normAutofit/>
          </a:bodyPr>
          <a:lstStyle>
            <a:lvl1pPr lvl="0" algn="l">
              <a:lnSpc>
                <a:spcPct val="12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2"/>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2"/>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111" name="Google Shape;111;p32"/>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Section Header - Dark" type="secHead">
  <p:cSld name="SECTION_HEADER">
    <p:bg>
      <p:bgPr>
        <a:gradFill>
          <a:gsLst>
            <a:gs pos="0">
              <a:schemeClr val="dk2"/>
            </a:gs>
            <a:gs pos="20000">
              <a:schemeClr val="dk2"/>
            </a:gs>
            <a:gs pos="100000">
              <a:srgbClr val="007ACC"/>
            </a:gs>
          </a:gsLst>
          <a:lin ang="2700000" scaled="0"/>
        </a:gradFill>
      </p:bgPr>
    </p:bg>
    <p:spTree>
      <p:nvGrpSpPr>
        <p:cNvPr id="112" name="Shape 112"/>
        <p:cNvGrpSpPr/>
        <p:nvPr/>
      </p:nvGrpSpPr>
      <p:grpSpPr>
        <a:xfrm>
          <a:off x="0" y="0"/>
          <a:ext cx="0" cy="0"/>
          <a:chOff x="0" y="0"/>
          <a:chExt cx="0" cy="0"/>
        </a:xfrm>
      </p:grpSpPr>
      <p:sp>
        <p:nvSpPr>
          <p:cNvPr id="113" name="Google Shape;113;p33"/>
          <p:cNvSpPr txBox="1"/>
          <p:nvPr>
            <p:ph type="title"/>
          </p:nvPr>
        </p:nvSpPr>
        <p:spPr>
          <a:xfrm>
            <a:off x="371475" y="1709739"/>
            <a:ext cx="11449050" cy="2584108"/>
          </a:xfrm>
          <a:prstGeom prst="rect">
            <a:avLst/>
          </a:prstGeom>
          <a:noFill/>
          <a:ln>
            <a:noFill/>
          </a:ln>
        </p:spPr>
        <p:txBody>
          <a:bodyPr anchorCtr="0" anchor="b" bIns="0" lIns="0" spcFirstLastPara="1" rIns="0" wrap="square" tIns="0">
            <a:normAutofit/>
          </a:bodyPr>
          <a:lstStyle>
            <a:lvl1pPr lvl="0" algn="l">
              <a:lnSpc>
                <a:spcPct val="12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3"/>
          <p:cNvSpPr txBox="1"/>
          <p:nvPr>
            <p:ph idx="1" type="body"/>
          </p:nvPr>
        </p:nvSpPr>
        <p:spPr>
          <a:xfrm>
            <a:off x="371475" y="4653846"/>
            <a:ext cx="11449050" cy="1435804"/>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5" name="Google Shape;115;p33"/>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3"/>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3"/>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118" name="Google Shape;118;p33"/>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Section Header with Picture Cutout - Dark">
  <p:cSld name="NPL Section Header with Picture Cutout - Dark">
    <p:bg>
      <p:bgPr>
        <a:gradFill>
          <a:gsLst>
            <a:gs pos="0">
              <a:schemeClr val="dk2"/>
            </a:gs>
            <a:gs pos="20000">
              <a:schemeClr val="dk2"/>
            </a:gs>
            <a:gs pos="100000">
              <a:srgbClr val="007ACC"/>
            </a:gs>
          </a:gsLst>
          <a:lin ang="2700000" scaled="0"/>
        </a:gradFill>
      </p:bgPr>
    </p:bg>
    <p:spTree>
      <p:nvGrpSpPr>
        <p:cNvPr id="119" name="Shape 119"/>
        <p:cNvGrpSpPr/>
        <p:nvPr/>
      </p:nvGrpSpPr>
      <p:grpSpPr>
        <a:xfrm>
          <a:off x="0" y="0"/>
          <a:ext cx="0" cy="0"/>
          <a:chOff x="0" y="0"/>
          <a:chExt cx="0" cy="0"/>
        </a:xfrm>
      </p:grpSpPr>
      <p:sp>
        <p:nvSpPr>
          <p:cNvPr id="120" name="Google Shape;120;p34"/>
          <p:cNvSpPr/>
          <p:nvPr>
            <p:ph idx="2" type="pic"/>
          </p:nvPr>
        </p:nvSpPr>
        <p:spPr>
          <a:xfrm>
            <a:off x="371476" y="733264"/>
            <a:ext cx="5544525" cy="5391472"/>
          </a:xfrm>
          <a:prstGeom prst="rect">
            <a:avLst/>
          </a:prstGeom>
          <a:noFill/>
          <a:ln>
            <a:noFill/>
          </a:ln>
        </p:spPr>
      </p:sp>
      <p:sp>
        <p:nvSpPr>
          <p:cNvPr id="121" name="Google Shape;121;p34"/>
          <p:cNvSpPr txBox="1"/>
          <p:nvPr>
            <p:ph type="title"/>
          </p:nvPr>
        </p:nvSpPr>
        <p:spPr>
          <a:xfrm>
            <a:off x="6276000" y="2479167"/>
            <a:ext cx="5544524" cy="1814680"/>
          </a:xfrm>
          <a:prstGeom prst="rect">
            <a:avLst/>
          </a:prstGeom>
          <a:noFill/>
          <a:ln>
            <a:noFill/>
          </a:ln>
        </p:spPr>
        <p:txBody>
          <a:bodyPr anchorCtr="0" anchor="b" bIns="0" lIns="0" spcFirstLastPara="1" rIns="0" wrap="square" tIns="0">
            <a:normAutofit/>
          </a:bodyPr>
          <a:lstStyle>
            <a:lvl1pPr lvl="0" algn="l">
              <a:lnSpc>
                <a:spcPct val="12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4"/>
          <p:cNvSpPr txBox="1"/>
          <p:nvPr>
            <p:ph idx="1" type="body"/>
          </p:nvPr>
        </p:nvSpPr>
        <p:spPr>
          <a:xfrm>
            <a:off x="6276000" y="4653847"/>
            <a:ext cx="5544524" cy="1453634"/>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3" name="Google Shape;123;p34"/>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4"/>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4"/>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126" name="Google Shape;126;p34"/>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Blank - Dark" type="blank">
  <p:cSld name="BLANK">
    <p:spTree>
      <p:nvGrpSpPr>
        <p:cNvPr id="127" name="Shape 127"/>
        <p:cNvGrpSpPr/>
        <p:nvPr/>
      </p:nvGrpSpPr>
      <p:grpSpPr>
        <a:xfrm>
          <a:off x="0" y="0"/>
          <a:ext cx="0" cy="0"/>
          <a:chOff x="0" y="0"/>
          <a:chExt cx="0" cy="0"/>
        </a:xfrm>
      </p:grpSpPr>
      <p:sp>
        <p:nvSpPr>
          <p:cNvPr id="128" name="Google Shape;128;p35"/>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5"/>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5"/>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131" name="Google Shape;131;p35"/>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Picture Right with Caption - Dark" type="picTx">
  <p:cSld name="PICTURE_WITH_CAPTION_TEXT">
    <p:spTree>
      <p:nvGrpSpPr>
        <p:cNvPr id="132" name="Shape 132"/>
        <p:cNvGrpSpPr/>
        <p:nvPr/>
      </p:nvGrpSpPr>
      <p:grpSpPr>
        <a:xfrm>
          <a:off x="0" y="0"/>
          <a:ext cx="0" cy="0"/>
          <a:chOff x="0" y="0"/>
          <a:chExt cx="0" cy="0"/>
        </a:xfrm>
      </p:grpSpPr>
      <p:sp>
        <p:nvSpPr>
          <p:cNvPr id="133" name="Google Shape;133;p36"/>
          <p:cNvSpPr txBox="1"/>
          <p:nvPr>
            <p:ph type="title"/>
          </p:nvPr>
        </p:nvSpPr>
        <p:spPr>
          <a:xfrm>
            <a:off x="371474" y="368300"/>
            <a:ext cx="5545139" cy="1689100"/>
          </a:xfrm>
          <a:prstGeom prst="rect">
            <a:avLst/>
          </a:prstGeom>
          <a:noFill/>
          <a:ln>
            <a:noFill/>
          </a:ln>
        </p:spPr>
        <p:txBody>
          <a:bodyPr anchorCtr="0" anchor="t" bIns="0" lIns="0" spcFirstLastPara="1" rIns="0" wrap="square" tIns="0">
            <a:normAutofit/>
          </a:bodyPr>
          <a:lstStyle>
            <a:lvl1pPr lvl="0" algn="l">
              <a:lnSpc>
                <a:spcPct val="12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36"/>
          <p:cNvSpPr/>
          <p:nvPr>
            <p:ph idx="2" type="pic"/>
          </p:nvPr>
        </p:nvSpPr>
        <p:spPr>
          <a:xfrm>
            <a:off x="6275388" y="1075795"/>
            <a:ext cx="5545136" cy="5062846"/>
          </a:xfrm>
          <a:prstGeom prst="rect">
            <a:avLst/>
          </a:prstGeom>
          <a:noFill/>
          <a:ln>
            <a:noFill/>
          </a:ln>
        </p:spPr>
      </p:sp>
      <p:sp>
        <p:nvSpPr>
          <p:cNvPr id="135" name="Google Shape;135;p36"/>
          <p:cNvSpPr txBox="1"/>
          <p:nvPr>
            <p:ph idx="1" type="body"/>
          </p:nvPr>
        </p:nvSpPr>
        <p:spPr>
          <a:xfrm>
            <a:off x="371475" y="2057399"/>
            <a:ext cx="5545137" cy="4081241"/>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6" name="Google Shape;136;p36"/>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6"/>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6"/>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139" name="Google Shape;139;p36"/>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Tree>
  </p:cSld>
  <p:clrMapOvr>
    <a:masterClrMapping/>
  </p:clrMapOvr>
  <p:extLst>
    <p:ext uri="{DCECCB84-F9BA-43D5-87BE-67443E8EF086}">
      <p15:sldGuideLst>
        <p15:guide id="1" pos="3727">
          <p15:clr>
            <a:srgbClr val="FBAE40"/>
          </p15:clr>
        </p15:guide>
        <p15:guide id="2" pos="395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Picture Left with Caption - Dark">
  <p:cSld name="NPL Picture Left with Caption - Dark">
    <p:spTree>
      <p:nvGrpSpPr>
        <p:cNvPr id="140" name="Shape 140"/>
        <p:cNvGrpSpPr/>
        <p:nvPr/>
      </p:nvGrpSpPr>
      <p:grpSpPr>
        <a:xfrm>
          <a:off x="0" y="0"/>
          <a:ext cx="0" cy="0"/>
          <a:chOff x="0" y="0"/>
          <a:chExt cx="0" cy="0"/>
        </a:xfrm>
      </p:grpSpPr>
      <p:sp>
        <p:nvSpPr>
          <p:cNvPr id="141" name="Google Shape;141;p37"/>
          <p:cNvSpPr txBox="1"/>
          <p:nvPr>
            <p:ph type="title"/>
          </p:nvPr>
        </p:nvSpPr>
        <p:spPr>
          <a:xfrm>
            <a:off x="6275384" y="1001491"/>
            <a:ext cx="5545139" cy="1471427"/>
          </a:xfrm>
          <a:prstGeom prst="rect">
            <a:avLst/>
          </a:prstGeom>
          <a:noFill/>
          <a:ln>
            <a:noFill/>
          </a:ln>
        </p:spPr>
        <p:txBody>
          <a:bodyPr anchorCtr="0" anchor="t" bIns="0" lIns="0" spcFirstLastPara="1" rIns="0" wrap="square" tIns="0">
            <a:normAutofit/>
          </a:bodyPr>
          <a:lstStyle>
            <a:lvl1pPr lvl="0" algn="l">
              <a:lnSpc>
                <a:spcPct val="12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37"/>
          <p:cNvSpPr/>
          <p:nvPr>
            <p:ph idx="2" type="pic"/>
          </p:nvPr>
        </p:nvSpPr>
        <p:spPr>
          <a:xfrm>
            <a:off x="371477" y="359051"/>
            <a:ext cx="5545136" cy="5770287"/>
          </a:xfrm>
          <a:prstGeom prst="rect">
            <a:avLst/>
          </a:prstGeom>
          <a:noFill/>
          <a:ln>
            <a:noFill/>
          </a:ln>
        </p:spPr>
      </p:sp>
      <p:sp>
        <p:nvSpPr>
          <p:cNvPr id="143" name="Google Shape;143;p37"/>
          <p:cNvSpPr txBox="1"/>
          <p:nvPr>
            <p:ph idx="1" type="body"/>
          </p:nvPr>
        </p:nvSpPr>
        <p:spPr>
          <a:xfrm>
            <a:off x="6275385" y="2690591"/>
            <a:ext cx="5545137" cy="3438747"/>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37"/>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7"/>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37"/>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147" name="Google Shape;147;p37"/>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Tree>
  </p:cSld>
  <p:clrMapOvr>
    <a:masterClrMapping/>
  </p:clrMapOvr>
  <p:extLst>
    <p:ext uri="{DCECCB84-F9BA-43D5-87BE-67443E8EF086}">
      <p15:sldGuideLst>
        <p15:guide id="1" pos="3727">
          <p15:clr>
            <a:srgbClr val="FBAE40"/>
          </p15:clr>
        </p15:guide>
        <p15:guide id="2" pos="39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Pictures x 4 with Caption - Dark">
  <p:cSld name="NPL Pictures x 4 with Caption - Dark">
    <p:spTree>
      <p:nvGrpSpPr>
        <p:cNvPr id="148" name="Shape 148"/>
        <p:cNvGrpSpPr/>
        <p:nvPr/>
      </p:nvGrpSpPr>
      <p:grpSpPr>
        <a:xfrm>
          <a:off x="0" y="0"/>
          <a:ext cx="0" cy="0"/>
          <a:chOff x="0" y="0"/>
          <a:chExt cx="0" cy="0"/>
        </a:xfrm>
      </p:grpSpPr>
      <p:sp>
        <p:nvSpPr>
          <p:cNvPr id="149" name="Google Shape;149;p38"/>
          <p:cNvSpPr txBox="1"/>
          <p:nvPr>
            <p:ph type="title"/>
          </p:nvPr>
        </p:nvSpPr>
        <p:spPr>
          <a:xfrm>
            <a:off x="6275384" y="1001491"/>
            <a:ext cx="5545139" cy="1471427"/>
          </a:xfrm>
          <a:prstGeom prst="rect">
            <a:avLst/>
          </a:prstGeom>
          <a:noFill/>
          <a:ln>
            <a:noFill/>
          </a:ln>
        </p:spPr>
        <p:txBody>
          <a:bodyPr anchorCtr="0" anchor="t" bIns="0" lIns="0" spcFirstLastPara="1" rIns="0" wrap="square" tIns="0">
            <a:normAutofit/>
          </a:bodyPr>
          <a:lstStyle>
            <a:lvl1pPr lvl="0" algn="l">
              <a:lnSpc>
                <a:spcPct val="12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8"/>
          <p:cNvSpPr/>
          <p:nvPr>
            <p:ph idx="2" type="pic"/>
          </p:nvPr>
        </p:nvSpPr>
        <p:spPr>
          <a:xfrm>
            <a:off x="371474" y="368301"/>
            <a:ext cx="2592568" cy="3599395"/>
          </a:xfrm>
          <a:prstGeom prst="rect">
            <a:avLst/>
          </a:prstGeom>
          <a:noFill/>
          <a:ln>
            <a:noFill/>
          </a:ln>
        </p:spPr>
      </p:sp>
      <p:sp>
        <p:nvSpPr>
          <p:cNvPr id="151" name="Google Shape;151;p38"/>
          <p:cNvSpPr txBox="1"/>
          <p:nvPr>
            <p:ph idx="1" type="body"/>
          </p:nvPr>
        </p:nvSpPr>
        <p:spPr>
          <a:xfrm>
            <a:off x="6275385" y="2690591"/>
            <a:ext cx="5545137" cy="3438747"/>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2" name="Google Shape;152;p38"/>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8"/>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8"/>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155" name="Google Shape;155;p38"/>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
        <p:nvSpPr>
          <p:cNvPr id="156" name="Google Shape;156;p38"/>
          <p:cNvSpPr/>
          <p:nvPr>
            <p:ph idx="3" type="pic"/>
          </p:nvPr>
        </p:nvSpPr>
        <p:spPr>
          <a:xfrm>
            <a:off x="371295" y="4344161"/>
            <a:ext cx="2592568" cy="1785177"/>
          </a:xfrm>
          <a:prstGeom prst="rect">
            <a:avLst/>
          </a:prstGeom>
          <a:noFill/>
          <a:ln>
            <a:noFill/>
          </a:ln>
        </p:spPr>
      </p:sp>
      <p:sp>
        <p:nvSpPr>
          <p:cNvPr id="157" name="Google Shape;157;p38"/>
          <p:cNvSpPr/>
          <p:nvPr>
            <p:ph idx="4" type="pic"/>
          </p:nvPr>
        </p:nvSpPr>
        <p:spPr>
          <a:xfrm>
            <a:off x="3324225" y="2529943"/>
            <a:ext cx="2592568" cy="3599395"/>
          </a:xfrm>
          <a:prstGeom prst="rect">
            <a:avLst/>
          </a:prstGeom>
          <a:noFill/>
          <a:ln>
            <a:noFill/>
          </a:ln>
        </p:spPr>
      </p:sp>
      <p:sp>
        <p:nvSpPr>
          <p:cNvPr id="158" name="Google Shape;158;p38"/>
          <p:cNvSpPr/>
          <p:nvPr>
            <p:ph idx="5" type="pic"/>
          </p:nvPr>
        </p:nvSpPr>
        <p:spPr>
          <a:xfrm>
            <a:off x="3323684" y="368301"/>
            <a:ext cx="2592568" cy="1785177"/>
          </a:xfrm>
          <a:prstGeom prst="rect">
            <a:avLst/>
          </a:prstGeom>
          <a:noFill/>
          <a:ln>
            <a:noFill/>
          </a:ln>
        </p:spPr>
      </p:sp>
    </p:spTree>
  </p:cSld>
  <p:clrMapOvr>
    <a:masterClrMapping/>
  </p:clrMapOvr>
  <p:extLst>
    <p:ext uri="{DCECCB84-F9BA-43D5-87BE-67443E8EF086}">
      <p15:sldGuideLst>
        <p15:guide id="1" pos="3727">
          <p15:clr>
            <a:srgbClr val="FBAE40"/>
          </p15:clr>
        </p15:guide>
        <p15:guide id="2" pos="3953">
          <p15:clr>
            <a:srgbClr val="FBAE40"/>
          </p15:clr>
        </p15:guide>
        <p15:guide id="3" pos="1867">
          <p15:clr>
            <a:srgbClr val="FBAE40"/>
          </p15:clr>
        </p15:guide>
        <p15:guide id="4" pos="209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8" name="Shape 168"/>
        <p:cNvGrpSpPr/>
        <p:nvPr/>
      </p:nvGrpSpPr>
      <p:grpSpPr>
        <a:xfrm>
          <a:off x="0" y="0"/>
          <a:ext cx="0" cy="0"/>
          <a:chOff x="0" y="0"/>
          <a:chExt cx="0" cy="0"/>
        </a:xfrm>
      </p:grpSpPr>
      <p:sp>
        <p:nvSpPr>
          <p:cNvPr id="169" name="Google Shape;169;p24"/>
          <p:cNvSpPr txBox="1"/>
          <p:nvPr>
            <p:ph type="title"/>
          </p:nvPr>
        </p:nvSpPr>
        <p:spPr>
          <a:xfrm>
            <a:off x="609601" y="304800"/>
            <a:ext cx="70231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4"/>
          <p:cNvSpPr txBox="1"/>
          <p:nvPr>
            <p:ph idx="1" type="body"/>
          </p:nvPr>
        </p:nvSpPr>
        <p:spPr>
          <a:xfrm>
            <a:off x="609600" y="2057400"/>
            <a:ext cx="103632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171" name="Google Shape;171;p24"/>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4"/>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4"/>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4" name="Shape 174"/>
        <p:cNvGrpSpPr/>
        <p:nvPr/>
      </p:nvGrpSpPr>
      <p:grpSpPr>
        <a:xfrm>
          <a:off x="0" y="0"/>
          <a:ext cx="0" cy="0"/>
          <a:chOff x="0" y="0"/>
          <a:chExt cx="0" cy="0"/>
        </a:xfrm>
      </p:grpSpPr>
      <p:sp>
        <p:nvSpPr>
          <p:cNvPr id="175" name="Google Shape;175;p39"/>
          <p:cNvSpPr/>
          <p:nvPr/>
        </p:nvSpPr>
        <p:spPr>
          <a:xfrm>
            <a:off x="0" y="1871663"/>
            <a:ext cx="12192000" cy="4191000"/>
          </a:xfrm>
          <a:prstGeom prst="rect">
            <a:avLst/>
          </a:prstGeom>
          <a:solidFill>
            <a:srgbClr val="27A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400" u="none" cap="none" strike="noStrike">
              <a:solidFill>
                <a:srgbClr val="005596"/>
              </a:solidFill>
              <a:latin typeface="Arial"/>
              <a:ea typeface="Arial"/>
              <a:cs typeface="Arial"/>
              <a:sym typeface="Arial"/>
            </a:endParaRPr>
          </a:p>
        </p:txBody>
      </p:sp>
      <p:pic>
        <p:nvPicPr>
          <p:cNvPr descr="T:\COMMS\Repro and Graphic Services\Graphic Design\LOGOS\NPLCCM\Jpeg Files\NPLCCM Logo Blue RGB.jpg" id="176" name="Google Shape;176;p39"/>
          <p:cNvPicPr preferRelativeResize="0"/>
          <p:nvPr/>
        </p:nvPicPr>
        <p:blipFill rotWithShape="1">
          <a:blip r:embed="rId3">
            <a:alphaModFix/>
          </a:blip>
          <a:srcRect b="0" l="0" r="0" t="0"/>
          <a:stretch/>
        </p:blipFill>
        <p:spPr>
          <a:xfrm>
            <a:off x="817034" y="604838"/>
            <a:ext cx="4677833" cy="755650"/>
          </a:xfrm>
          <a:prstGeom prst="rect">
            <a:avLst/>
          </a:prstGeom>
          <a:noFill/>
          <a:ln>
            <a:noFill/>
          </a:ln>
        </p:spPr>
      </p:pic>
      <p:sp>
        <p:nvSpPr>
          <p:cNvPr id="177" name="Google Shape;177;p39"/>
          <p:cNvSpPr/>
          <p:nvPr/>
        </p:nvSpPr>
        <p:spPr>
          <a:xfrm>
            <a:off x="7535334" y="253357"/>
            <a:ext cx="184731"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5596"/>
              </a:solidFill>
              <a:latin typeface="Arial"/>
              <a:ea typeface="Arial"/>
              <a:cs typeface="Arial"/>
              <a:sym typeface="Arial"/>
            </a:endParaRPr>
          </a:p>
        </p:txBody>
      </p:sp>
      <p:graphicFrame>
        <p:nvGraphicFramePr>
          <p:cNvPr id="178" name="Google Shape;178;p39"/>
          <p:cNvGraphicFramePr/>
          <p:nvPr/>
        </p:nvGraphicFramePr>
        <p:xfrm>
          <a:off x="7535333" y="484188"/>
          <a:ext cx="4191000" cy="762000"/>
        </p:xfrm>
        <a:graphic>
          <a:graphicData uri="http://schemas.openxmlformats.org/presentationml/2006/ole">
            <mc:AlternateContent>
              <mc:Choice Requires="v">
                <p:oleObj r:id="rId4" imgH="762000" imgW="4191000" progId="Paint.Picture" spid="_x0000_s1">
                  <p:embed/>
                </p:oleObj>
              </mc:Choice>
              <mc:Fallback>
                <p:oleObj r:id="rId5" imgH="762000" imgW="4191000" progId="Paint.Picture">
                  <p:embed/>
                  <p:pic>
                    <p:nvPicPr>
                      <p:cNvPr id="178" name="Google Shape;178;p39"/>
                      <p:cNvPicPr preferRelativeResize="0"/>
                      <p:nvPr/>
                    </p:nvPicPr>
                    <p:blipFill rotWithShape="1">
                      <a:blip r:embed="rId6">
                        <a:alphaModFix/>
                      </a:blip>
                      <a:srcRect b="0" l="0" r="0" t="0"/>
                      <a:stretch/>
                    </p:blipFill>
                    <p:spPr>
                      <a:xfrm>
                        <a:off x="7535333" y="484188"/>
                        <a:ext cx="4191000" cy="762000"/>
                      </a:xfrm>
                      <a:prstGeom prst="rect">
                        <a:avLst/>
                      </a:prstGeom>
                      <a:noFill/>
                      <a:ln>
                        <a:noFill/>
                      </a:ln>
                    </p:spPr>
                  </p:pic>
                </p:oleObj>
              </mc:Fallback>
            </mc:AlternateContent>
          </a:graphicData>
        </a:graphic>
      </p:graphicFrame>
      <p:sp>
        <p:nvSpPr>
          <p:cNvPr id="179" name="Google Shape;179;p39"/>
          <p:cNvSpPr txBox="1"/>
          <p:nvPr>
            <p:ph type="ctrTitle"/>
          </p:nvPr>
        </p:nvSpPr>
        <p:spPr>
          <a:xfrm>
            <a:off x="914400" y="2130426"/>
            <a:ext cx="10363200" cy="237869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9"/>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9"/>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9"/>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2"/>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2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3" name="Shape 183"/>
        <p:cNvGrpSpPr/>
        <p:nvPr/>
      </p:nvGrpSpPr>
      <p:grpSpPr>
        <a:xfrm>
          <a:off x="0" y="0"/>
          <a:ext cx="0" cy="0"/>
          <a:chOff x="0" y="0"/>
          <a:chExt cx="0" cy="0"/>
        </a:xfrm>
      </p:grpSpPr>
      <p:sp>
        <p:nvSpPr>
          <p:cNvPr id="184" name="Google Shape;184;p4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SzPts val="140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86" name="Google Shape;186;p40"/>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40"/>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0"/>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9" name="Shape 189"/>
        <p:cNvGrpSpPr/>
        <p:nvPr/>
      </p:nvGrpSpPr>
      <p:grpSpPr>
        <a:xfrm>
          <a:off x="0" y="0"/>
          <a:ext cx="0" cy="0"/>
          <a:chOff x="0" y="0"/>
          <a:chExt cx="0" cy="0"/>
        </a:xfrm>
      </p:grpSpPr>
      <p:sp>
        <p:nvSpPr>
          <p:cNvPr id="190" name="Google Shape;190;p41"/>
          <p:cNvSpPr txBox="1"/>
          <p:nvPr>
            <p:ph type="title"/>
          </p:nvPr>
        </p:nvSpPr>
        <p:spPr>
          <a:xfrm>
            <a:off x="609601" y="304800"/>
            <a:ext cx="70231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1"/>
          <p:cNvSpPr txBox="1"/>
          <p:nvPr>
            <p:ph idx="1" type="body"/>
          </p:nvPr>
        </p:nvSpPr>
        <p:spPr>
          <a:xfrm>
            <a:off x="609600" y="2057400"/>
            <a:ext cx="508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228600" lvl="1" marL="914400" algn="l">
              <a:spcBef>
                <a:spcPts val="480"/>
              </a:spcBef>
              <a:spcAft>
                <a:spcPts val="0"/>
              </a:spcAft>
              <a:buSzPts val="1400"/>
              <a:buNone/>
              <a:defRPr sz="2400"/>
            </a:lvl2pPr>
            <a:lvl3pPr indent="-228600" lvl="2" marL="1371600" algn="l">
              <a:spcBef>
                <a:spcPts val="400"/>
              </a:spcBef>
              <a:spcAft>
                <a:spcPts val="0"/>
              </a:spcAft>
              <a:buSzPts val="1400"/>
              <a:buNone/>
              <a:defRPr sz="2000"/>
            </a:lvl3pPr>
            <a:lvl4pPr indent="-228600" lvl="3" marL="1828800" algn="l">
              <a:spcBef>
                <a:spcPts val="360"/>
              </a:spcBef>
              <a:spcAft>
                <a:spcPts val="0"/>
              </a:spcAft>
              <a:buSzPts val="1400"/>
              <a:buNone/>
              <a:defRPr sz="1800"/>
            </a:lvl4pPr>
            <a:lvl5pPr indent="-228600" lvl="4" marL="2286000" algn="l">
              <a:spcBef>
                <a:spcPts val="360"/>
              </a:spcBef>
              <a:spcAft>
                <a:spcPts val="0"/>
              </a:spcAft>
              <a:buSzPts val="1400"/>
              <a:buNone/>
              <a:defRPr sz="1800"/>
            </a:lvl5pPr>
            <a:lvl6pPr indent="-228600" lvl="5" marL="2743200" algn="l">
              <a:spcBef>
                <a:spcPts val="360"/>
              </a:spcBef>
              <a:spcAft>
                <a:spcPts val="0"/>
              </a:spcAft>
              <a:buSzPts val="1400"/>
              <a:buNone/>
              <a:defRPr sz="1800"/>
            </a:lvl6pPr>
            <a:lvl7pPr indent="-228600" lvl="6" marL="3200400" algn="l">
              <a:spcBef>
                <a:spcPts val="360"/>
              </a:spcBef>
              <a:spcAft>
                <a:spcPts val="0"/>
              </a:spcAft>
              <a:buSzPts val="1400"/>
              <a:buNone/>
              <a:defRPr sz="1800"/>
            </a:lvl7pPr>
            <a:lvl8pPr indent="-228600" lvl="7" marL="3657600" algn="l">
              <a:spcBef>
                <a:spcPts val="360"/>
              </a:spcBef>
              <a:spcAft>
                <a:spcPts val="0"/>
              </a:spcAft>
              <a:buSzPts val="1400"/>
              <a:buNone/>
              <a:defRPr sz="1800"/>
            </a:lvl8pPr>
            <a:lvl9pPr indent="-228600" lvl="8" marL="4114800" algn="l">
              <a:spcBef>
                <a:spcPts val="360"/>
              </a:spcBef>
              <a:spcAft>
                <a:spcPts val="0"/>
              </a:spcAft>
              <a:buSzPts val="1400"/>
              <a:buNone/>
              <a:defRPr sz="1800"/>
            </a:lvl9pPr>
          </a:lstStyle>
          <a:p/>
        </p:txBody>
      </p:sp>
      <p:sp>
        <p:nvSpPr>
          <p:cNvPr id="192" name="Google Shape;192;p41"/>
          <p:cNvSpPr txBox="1"/>
          <p:nvPr>
            <p:ph idx="2" type="body"/>
          </p:nvPr>
        </p:nvSpPr>
        <p:spPr>
          <a:xfrm>
            <a:off x="5892800" y="2057400"/>
            <a:ext cx="508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228600" lvl="1" marL="914400" algn="l">
              <a:spcBef>
                <a:spcPts val="480"/>
              </a:spcBef>
              <a:spcAft>
                <a:spcPts val="0"/>
              </a:spcAft>
              <a:buSzPts val="1400"/>
              <a:buNone/>
              <a:defRPr sz="2400"/>
            </a:lvl2pPr>
            <a:lvl3pPr indent="-228600" lvl="2" marL="1371600" algn="l">
              <a:spcBef>
                <a:spcPts val="400"/>
              </a:spcBef>
              <a:spcAft>
                <a:spcPts val="0"/>
              </a:spcAft>
              <a:buSzPts val="1400"/>
              <a:buNone/>
              <a:defRPr sz="2000"/>
            </a:lvl3pPr>
            <a:lvl4pPr indent="-228600" lvl="3" marL="1828800" algn="l">
              <a:spcBef>
                <a:spcPts val="360"/>
              </a:spcBef>
              <a:spcAft>
                <a:spcPts val="0"/>
              </a:spcAft>
              <a:buSzPts val="1400"/>
              <a:buNone/>
              <a:defRPr sz="1800"/>
            </a:lvl4pPr>
            <a:lvl5pPr indent="-228600" lvl="4" marL="2286000" algn="l">
              <a:spcBef>
                <a:spcPts val="360"/>
              </a:spcBef>
              <a:spcAft>
                <a:spcPts val="0"/>
              </a:spcAft>
              <a:buSzPts val="1400"/>
              <a:buNone/>
              <a:defRPr sz="1800"/>
            </a:lvl5pPr>
            <a:lvl6pPr indent="-228600" lvl="5" marL="2743200" algn="l">
              <a:spcBef>
                <a:spcPts val="360"/>
              </a:spcBef>
              <a:spcAft>
                <a:spcPts val="0"/>
              </a:spcAft>
              <a:buSzPts val="1400"/>
              <a:buNone/>
              <a:defRPr sz="1800"/>
            </a:lvl6pPr>
            <a:lvl7pPr indent="-228600" lvl="6" marL="3200400" algn="l">
              <a:spcBef>
                <a:spcPts val="360"/>
              </a:spcBef>
              <a:spcAft>
                <a:spcPts val="0"/>
              </a:spcAft>
              <a:buSzPts val="1400"/>
              <a:buNone/>
              <a:defRPr sz="1800"/>
            </a:lvl7pPr>
            <a:lvl8pPr indent="-228600" lvl="7" marL="3657600" algn="l">
              <a:spcBef>
                <a:spcPts val="360"/>
              </a:spcBef>
              <a:spcAft>
                <a:spcPts val="0"/>
              </a:spcAft>
              <a:buSzPts val="1400"/>
              <a:buNone/>
              <a:defRPr sz="1800"/>
            </a:lvl8pPr>
            <a:lvl9pPr indent="-228600" lvl="8" marL="4114800" algn="l">
              <a:spcBef>
                <a:spcPts val="360"/>
              </a:spcBef>
              <a:spcAft>
                <a:spcPts val="0"/>
              </a:spcAft>
              <a:buSzPts val="1400"/>
              <a:buNone/>
              <a:defRPr sz="1800"/>
            </a:lvl9pPr>
          </a:lstStyle>
          <a:p/>
        </p:txBody>
      </p:sp>
      <p:sp>
        <p:nvSpPr>
          <p:cNvPr id="193" name="Google Shape;193;p41"/>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41"/>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41"/>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6" name="Shape 196"/>
        <p:cNvGrpSpPr/>
        <p:nvPr/>
      </p:nvGrpSpPr>
      <p:grpSpPr>
        <a:xfrm>
          <a:off x="0" y="0"/>
          <a:ext cx="0" cy="0"/>
          <a:chOff x="0" y="0"/>
          <a:chExt cx="0" cy="0"/>
        </a:xfrm>
      </p:grpSpPr>
      <p:sp>
        <p:nvSpPr>
          <p:cNvPr id="197" name="Google Shape;197;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4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199" name="Google Shape;199;p4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228600" lvl="1" marL="914400" algn="l">
              <a:spcBef>
                <a:spcPts val="400"/>
              </a:spcBef>
              <a:spcAft>
                <a:spcPts val="0"/>
              </a:spcAft>
              <a:buSzPts val="1400"/>
              <a:buNone/>
              <a:defRPr sz="2000"/>
            </a:lvl2pPr>
            <a:lvl3pPr indent="-228600" lvl="2" marL="1371600" algn="l">
              <a:spcBef>
                <a:spcPts val="360"/>
              </a:spcBef>
              <a:spcAft>
                <a:spcPts val="0"/>
              </a:spcAft>
              <a:buSzPts val="1400"/>
              <a:buNone/>
              <a:defRPr sz="1800"/>
            </a:lvl3pPr>
            <a:lvl4pPr indent="-228600" lvl="3" marL="1828800" algn="l">
              <a:spcBef>
                <a:spcPts val="320"/>
              </a:spcBef>
              <a:spcAft>
                <a:spcPts val="0"/>
              </a:spcAft>
              <a:buSzPts val="1400"/>
              <a:buNone/>
              <a:defRPr sz="1600"/>
            </a:lvl4pPr>
            <a:lvl5pPr indent="-228600" lvl="4" marL="2286000" algn="l">
              <a:spcBef>
                <a:spcPts val="320"/>
              </a:spcBef>
              <a:spcAft>
                <a:spcPts val="0"/>
              </a:spcAft>
              <a:buSzPts val="1400"/>
              <a:buNone/>
              <a:defRPr sz="1600"/>
            </a:lvl5pPr>
            <a:lvl6pPr indent="-228600" lvl="5" marL="2743200" algn="l">
              <a:spcBef>
                <a:spcPts val="320"/>
              </a:spcBef>
              <a:spcAft>
                <a:spcPts val="0"/>
              </a:spcAft>
              <a:buSzPts val="1400"/>
              <a:buNone/>
              <a:defRPr sz="1600"/>
            </a:lvl6pPr>
            <a:lvl7pPr indent="-228600" lvl="6" marL="3200400" algn="l">
              <a:spcBef>
                <a:spcPts val="320"/>
              </a:spcBef>
              <a:spcAft>
                <a:spcPts val="0"/>
              </a:spcAft>
              <a:buSzPts val="1400"/>
              <a:buNone/>
              <a:defRPr sz="1600"/>
            </a:lvl7pPr>
            <a:lvl8pPr indent="-228600" lvl="7" marL="3657600" algn="l">
              <a:spcBef>
                <a:spcPts val="320"/>
              </a:spcBef>
              <a:spcAft>
                <a:spcPts val="0"/>
              </a:spcAft>
              <a:buSzPts val="1400"/>
              <a:buNone/>
              <a:defRPr sz="1600"/>
            </a:lvl8pPr>
            <a:lvl9pPr indent="-228600" lvl="8" marL="4114800" algn="l">
              <a:spcBef>
                <a:spcPts val="320"/>
              </a:spcBef>
              <a:spcAft>
                <a:spcPts val="0"/>
              </a:spcAft>
              <a:buSzPts val="1400"/>
              <a:buNone/>
              <a:defRPr sz="1600"/>
            </a:lvl9pPr>
          </a:lstStyle>
          <a:p/>
        </p:txBody>
      </p:sp>
      <p:sp>
        <p:nvSpPr>
          <p:cNvPr id="200" name="Google Shape;200;p42"/>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201" name="Google Shape;201;p42"/>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228600" lvl="1" marL="914400" algn="l">
              <a:spcBef>
                <a:spcPts val="400"/>
              </a:spcBef>
              <a:spcAft>
                <a:spcPts val="0"/>
              </a:spcAft>
              <a:buSzPts val="1400"/>
              <a:buNone/>
              <a:defRPr sz="2000"/>
            </a:lvl2pPr>
            <a:lvl3pPr indent="-228600" lvl="2" marL="1371600" algn="l">
              <a:spcBef>
                <a:spcPts val="360"/>
              </a:spcBef>
              <a:spcAft>
                <a:spcPts val="0"/>
              </a:spcAft>
              <a:buSzPts val="1400"/>
              <a:buNone/>
              <a:defRPr sz="1800"/>
            </a:lvl3pPr>
            <a:lvl4pPr indent="-228600" lvl="3" marL="1828800" algn="l">
              <a:spcBef>
                <a:spcPts val="320"/>
              </a:spcBef>
              <a:spcAft>
                <a:spcPts val="0"/>
              </a:spcAft>
              <a:buSzPts val="1400"/>
              <a:buNone/>
              <a:defRPr sz="1600"/>
            </a:lvl4pPr>
            <a:lvl5pPr indent="-228600" lvl="4" marL="2286000" algn="l">
              <a:spcBef>
                <a:spcPts val="320"/>
              </a:spcBef>
              <a:spcAft>
                <a:spcPts val="0"/>
              </a:spcAft>
              <a:buSzPts val="1400"/>
              <a:buNone/>
              <a:defRPr sz="1600"/>
            </a:lvl5pPr>
            <a:lvl6pPr indent="-228600" lvl="5" marL="2743200" algn="l">
              <a:spcBef>
                <a:spcPts val="320"/>
              </a:spcBef>
              <a:spcAft>
                <a:spcPts val="0"/>
              </a:spcAft>
              <a:buSzPts val="1400"/>
              <a:buNone/>
              <a:defRPr sz="1600"/>
            </a:lvl6pPr>
            <a:lvl7pPr indent="-228600" lvl="6" marL="3200400" algn="l">
              <a:spcBef>
                <a:spcPts val="320"/>
              </a:spcBef>
              <a:spcAft>
                <a:spcPts val="0"/>
              </a:spcAft>
              <a:buSzPts val="1400"/>
              <a:buNone/>
              <a:defRPr sz="1600"/>
            </a:lvl7pPr>
            <a:lvl8pPr indent="-228600" lvl="7" marL="3657600" algn="l">
              <a:spcBef>
                <a:spcPts val="320"/>
              </a:spcBef>
              <a:spcAft>
                <a:spcPts val="0"/>
              </a:spcAft>
              <a:buSzPts val="1400"/>
              <a:buNone/>
              <a:defRPr sz="1600"/>
            </a:lvl8pPr>
            <a:lvl9pPr indent="-228600" lvl="8" marL="4114800" algn="l">
              <a:spcBef>
                <a:spcPts val="320"/>
              </a:spcBef>
              <a:spcAft>
                <a:spcPts val="0"/>
              </a:spcAft>
              <a:buSzPts val="1400"/>
              <a:buNone/>
              <a:defRPr sz="1600"/>
            </a:lvl9pPr>
          </a:lstStyle>
          <a:p/>
        </p:txBody>
      </p:sp>
      <p:sp>
        <p:nvSpPr>
          <p:cNvPr id="202" name="Google Shape;202;p42"/>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42"/>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42"/>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5" name="Shape 205"/>
        <p:cNvGrpSpPr/>
        <p:nvPr/>
      </p:nvGrpSpPr>
      <p:grpSpPr>
        <a:xfrm>
          <a:off x="0" y="0"/>
          <a:ext cx="0" cy="0"/>
          <a:chOff x="0" y="0"/>
          <a:chExt cx="0" cy="0"/>
        </a:xfrm>
      </p:grpSpPr>
      <p:sp>
        <p:nvSpPr>
          <p:cNvPr id="206" name="Google Shape;206;p43"/>
          <p:cNvSpPr txBox="1"/>
          <p:nvPr>
            <p:ph type="title"/>
          </p:nvPr>
        </p:nvSpPr>
        <p:spPr>
          <a:xfrm>
            <a:off x="609601" y="304800"/>
            <a:ext cx="70231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43"/>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43"/>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43"/>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0" name="Shape 210"/>
        <p:cNvGrpSpPr/>
        <p:nvPr/>
      </p:nvGrpSpPr>
      <p:grpSpPr>
        <a:xfrm>
          <a:off x="0" y="0"/>
          <a:ext cx="0" cy="0"/>
          <a:chOff x="0" y="0"/>
          <a:chExt cx="0" cy="0"/>
        </a:xfrm>
      </p:grpSpPr>
      <p:sp>
        <p:nvSpPr>
          <p:cNvPr id="211" name="Google Shape;211;p44"/>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44"/>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44"/>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4" name="Shape 214"/>
        <p:cNvGrpSpPr/>
        <p:nvPr/>
      </p:nvGrpSpPr>
      <p:grpSpPr>
        <a:xfrm>
          <a:off x="0" y="0"/>
          <a:ext cx="0" cy="0"/>
          <a:chOff x="0" y="0"/>
          <a:chExt cx="0" cy="0"/>
        </a:xfrm>
      </p:grpSpPr>
      <p:sp>
        <p:nvSpPr>
          <p:cNvPr id="215" name="Google Shape;215;p4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4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228600" lvl="1" marL="914400" algn="l">
              <a:spcBef>
                <a:spcPts val="560"/>
              </a:spcBef>
              <a:spcAft>
                <a:spcPts val="0"/>
              </a:spcAft>
              <a:buSzPts val="1400"/>
              <a:buNone/>
              <a:defRPr sz="2800"/>
            </a:lvl2pPr>
            <a:lvl3pPr indent="-228600" lvl="2" marL="1371600" algn="l">
              <a:spcBef>
                <a:spcPts val="480"/>
              </a:spcBef>
              <a:spcAft>
                <a:spcPts val="0"/>
              </a:spcAft>
              <a:buSzPts val="1400"/>
              <a:buNone/>
              <a:defRPr sz="2400"/>
            </a:lvl3pPr>
            <a:lvl4pPr indent="-228600" lvl="3" marL="1828800" algn="l">
              <a:spcBef>
                <a:spcPts val="400"/>
              </a:spcBef>
              <a:spcAft>
                <a:spcPts val="0"/>
              </a:spcAft>
              <a:buSzPts val="1400"/>
              <a:buNone/>
              <a:defRPr sz="2000"/>
            </a:lvl4pPr>
            <a:lvl5pPr indent="-228600" lvl="4" marL="2286000" algn="l">
              <a:spcBef>
                <a:spcPts val="400"/>
              </a:spcBef>
              <a:spcAft>
                <a:spcPts val="0"/>
              </a:spcAft>
              <a:buSzPts val="1400"/>
              <a:buNone/>
              <a:defRPr sz="2000"/>
            </a:lvl5pPr>
            <a:lvl6pPr indent="-228600" lvl="5" marL="2743200" algn="l">
              <a:spcBef>
                <a:spcPts val="400"/>
              </a:spcBef>
              <a:spcAft>
                <a:spcPts val="0"/>
              </a:spcAft>
              <a:buSzPts val="1400"/>
              <a:buNone/>
              <a:defRPr sz="2000"/>
            </a:lvl6pPr>
            <a:lvl7pPr indent="-228600" lvl="6" marL="3200400" algn="l">
              <a:spcBef>
                <a:spcPts val="400"/>
              </a:spcBef>
              <a:spcAft>
                <a:spcPts val="0"/>
              </a:spcAft>
              <a:buSzPts val="1400"/>
              <a:buNone/>
              <a:defRPr sz="2000"/>
            </a:lvl7pPr>
            <a:lvl8pPr indent="-228600" lvl="7" marL="3657600" algn="l">
              <a:spcBef>
                <a:spcPts val="400"/>
              </a:spcBef>
              <a:spcAft>
                <a:spcPts val="0"/>
              </a:spcAft>
              <a:buSzPts val="1400"/>
              <a:buNone/>
              <a:defRPr sz="2000"/>
            </a:lvl8pPr>
            <a:lvl9pPr indent="-228600" lvl="8" marL="4114800" algn="l">
              <a:spcBef>
                <a:spcPts val="400"/>
              </a:spcBef>
              <a:spcAft>
                <a:spcPts val="0"/>
              </a:spcAft>
              <a:buSzPts val="1400"/>
              <a:buNone/>
              <a:defRPr sz="2000"/>
            </a:lvl9pPr>
          </a:lstStyle>
          <a:p/>
        </p:txBody>
      </p:sp>
      <p:sp>
        <p:nvSpPr>
          <p:cNvPr id="217" name="Google Shape;217;p4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218" name="Google Shape;218;p45"/>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45"/>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45"/>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1" name="Shape 221"/>
        <p:cNvGrpSpPr/>
        <p:nvPr/>
      </p:nvGrpSpPr>
      <p:grpSpPr>
        <a:xfrm>
          <a:off x="0" y="0"/>
          <a:ext cx="0" cy="0"/>
          <a:chOff x="0" y="0"/>
          <a:chExt cx="0" cy="0"/>
        </a:xfrm>
      </p:grpSpPr>
      <p:sp>
        <p:nvSpPr>
          <p:cNvPr id="222" name="Google Shape;222;p4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46"/>
          <p:cNvSpPr/>
          <p:nvPr>
            <p:ph idx="2" type="pic"/>
          </p:nvPr>
        </p:nvSpPr>
        <p:spPr>
          <a:xfrm>
            <a:off x="2389717" y="612775"/>
            <a:ext cx="7315200" cy="4114800"/>
          </a:xfrm>
          <a:prstGeom prst="rect">
            <a:avLst/>
          </a:prstGeom>
          <a:noFill/>
          <a:ln>
            <a:noFill/>
          </a:ln>
        </p:spPr>
      </p:sp>
      <p:sp>
        <p:nvSpPr>
          <p:cNvPr id="224" name="Google Shape;224;p4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225" name="Google Shape;225;p46"/>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46"/>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46"/>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8" name="Shape 228"/>
        <p:cNvGrpSpPr/>
        <p:nvPr/>
      </p:nvGrpSpPr>
      <p:grpSpPr>
        <a:xfrm>
          <a:off x="0" y="0"/>
          <a:ext cx="0" cy="0"/>
          <a:chOff x="0" y="0"/>
          <a:chExt cx="0" cy="0"/>
        </a:xfrm>
      </p:grpSpPr>
      <p:sp>
        <p:nvSpPr>
          <p:cNvPr id="229" name="Google Shape;229;p47"/>
          <p:cNvSpPr txBox="1"/>
          <p:nvPr>
            <p:ph type="title"/>
          </p:nvPr>
        </p:nvSpPr>
        <p:spPr>
          <a:xfrm>
            <a:off x="609601" y="304800"/>
            <a:ext cx="70231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7"/>
          <p:cNvSpPr txBox="1"/>
          <p:nvPr>
            <p:ph idx="1" type="body"/>
          </p:nvPr>
        </p:nvSpPr>
        <p:spPr>
          <a:xfrm rot="5400000">
            <a:off x="3733800" y="-1066800"/>
            <a:ext cx="4114800" cy="10363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231" name="Google Shape;231;p47"/>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47"/>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47"/>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4" name="Shape 234"/>
        <p:cNvGrpSpPr/>
        <p:nvPr/>
      </p:nvGrpSpPr>
      <p:grpSpPr>
        <a:xfrm>
          <a:off x="0" y="0"/>
          <a:ext cx="0" cy="0"/>
          <a:chOff x="0" y="0"/>
          <a:chExt cx="0" cy="0"/>
        </a:xfrm>
      </p:grpSpPr>
      <p:sp>
        <p:nvSpPr>
          <p:cNvPr id="235" name="Google Shape;235;p48"/>
          <p:cNvSpPr txBox="1"/>
          <p:nvPr>
            <p:ph type="title"/>
          </p:nvPr>
        </p:nvSpPr>
        <p:spPr>
          <a:xfrm rot="5400000">
            <a:off x="6743700" y="1943100"/>
            <a:ext cx="5867400" cy="2590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48"/>
          <p:cNvSpPr txBox="1"/>
          <p:nvPr>
            <p:ph idx="1" type="body"/>
          </p:nvPr>
        </p:nvSpPr>
        <p:spPr>
          <a:xfrm rot="5400000">
            <a:off x="1460500" y="-546100"/>
            <a:ext cx="5867400" cy="7569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228600" lvl="1" marL="914400" algn="l">
              <a:spcBef>
                <a:spcPts val="360"/>
              </a:spcBef>
              <a:spcAft>
                <a:spcPts val="0"/>
              </a:spcAft>
              <a:buSzPts val="1400"/>
              <a:buNone/>
              <a:defRPr/>
            </a:lvl2pPr>
            <a:lvl3pPr indent="-228600" lvl="2" marL="1371600" algn="l">
              <a:spcBef>
                <a:spcPts val="360"/>
              </a:spcBef>
              <a:spcAft>
                <a:spcPts val="0"/>
              </a:spcAft>
              <a:buSzPts val="1400"/>
              <a:buNone/>
              <a:defRPr/>
            </a:lvl3pPr>
            <a:lvl4pPr indent="-228600" lvl="3" marL="1828800" algn="l">
              <a:spcBef>
                <a:spcPts val="360"/>
              </a:spcBef>
              <a:spcAft>
                <a:spcPts val="0"/>
              </a:spcAft>
              <a:buSzPts val="1400"/>
              <a:buNone/>
              <a:defRPr/>
            </a:lvl4pPr>
            <a:lvl5pPr indent="-228600" lvl="4" marL="2286000" algn="l">
              <a:spcBef>
                <a:spcPts val="360"/>
              </a:spcBef>
              <a:spcAft>
                <a:spcPts val="0"/>
              </a:spcAft>
              <a:buSzPts val="1400"/>
              <a:buNone/>
              <a:defRPr/>
            </a:lvl5pPr>
            <a:lvl6pPr indent="-228600" lvl="5" marL="2743200" algn="l">
              <a:spcBef>
                <a:spcPts val="360"/>
              </a:spcBef>
              <a:spcAft>
                <a:spcPts val="0"/>
              </a:spcAft>
              <a:buSzPts val="1400"/>
              <a:buNone/>
              <a:defRPr/>
            </a:lvl6pPr>
            <a:lvl7pPr indent="-228600" lvl="6" marL="3200400" algn="l">
              <a:spcBef>
                <a:spcPts val="360"/>
              </a:spcBef>
              <a:spcAft>
                <a:spcPts val="0"/>
              </a:spcAft>
              <a:buSzPts val="1400"/>
              <a:buNone/>
              <a:defRPr/>
            </a:lvl7pPr>
            <a:lvl8pPr indent="-228600" lvl="7" marL="3657600" algn="l">
              <a:spcBef>
                <a:spcPts val="360"/>
              </a:spcBef>
              <a:spcAft>
                <a:spcPts val="0"/>
              </a:spcAft>
              <a:buSzPts val="1400"/>
              <a:buNone/>
              <a:defRPr/>
            </a:lvl8pPr>
            <a:lvl9pPr indent="-228600" lvl="8" marL="4114800" algn="l">
              <a:spcBef>
                <a:spcPts val="360"/>
              </a:spcBef>
              <a:spcAft>
                <a:spcPts val="0"/>
              </a:spcAft>
              <a:buSzPts val="1400"/>
              <a:buNone/>
              <a:defRPr/>
            </a:lvl9pPr>
          </a:lstStyle>
          <a:p/>
        </p:txBody>
      </p:sp>
      <p:sp>
        <p:nvSpPr>
          <p:cNvPr id="237" name="Google Shape;237;p48"/>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48"/>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48"/>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5"/>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25"/>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2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Title Slide with Picture Cutout - Dark">
  <p:cSld name="NPL Title Slide with Picture Cutout - Dark">
    <p:bg>
      <p:bgPr>
        <a:gradFill>
          <a:gsLst>
            <a:gs pos="0">
              <a:schemeClr val="dk2"/>
            </a:gs>
            <a:gs pos="20000">
              <a:schemeClr val="dk2"/>
            </a:gs>
            <a:gs pos="100000">
              <a:srgbClr val="007ACC"/>
            </a:gs>
          </a:gsLst>
          <a:lin ang="2700000" scaled="0"/>
        </a:gradFill>
      </p:bgPr>
    </p:bg>
    <p:spTree>
      <p:nvGrpSpPr>
        <p:cNvPr id="68" name="Shape 68"/>
        <p:cNvGrpSpPr/>
        <p:nvPr/>
      </p:nvGrpSpPr>
      <p:grpSpPr>
        <a:xfrm>
          <a:off x="0" y="0"/>
          <a:ext cx="0" cy="0"/>
          <a:chOff x="0" y="0"/>
          <a:chExt cx="0" cy="0"/>
        </a:xfrm>
      </p:grpSpPr>
      <p:sp>
        <p:nvSpPr>
          <p:cNvPr id="69" name="Google Shape;69;p21"/>
          <p:cNvSpPr txBox="1"/>
          <p:nvPr>
            <p:ph idx="10" type="dt"/>
          </p:nvPr>
        </p:nvSpPr>
        <p:spPr>
          <a:xfrm>
            <a:off x="743413" y="6356350"/>
            <a:ext cx="2837987"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txBox="1"/>
          <p:nvPr>
            <p:ph idx="12" type="sldNum"/>
          </p:nvPr>
        </p:nvSpPr>
        <p:spPr>
          <a:xfrm>
            <a:off x="8610600" y="6356350"/>
            <a:ext cx="2837988"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 clipart&#10;&#10;Description automatically generated" id="72" name="Google Shape;72;p21"/>
          <p:cNvPicPr preferRelativeResize="0"/>
          <p:nvPr/>
        </p:nvPicPr>
        <p:blipFill rotWithShape="1">
          <a:blip r:embed="rId2">
            <a:alphaModFix/>
          </a:blip>
          <a:srcRect b="0" l="0" r="0" t="0"/>
          <a:stretch/>
        </p:blipFill>
        <p:spPr>
          <a:xfrm>
            <a:off x="731838" y="728663"/>
            <a:ext cx="1980000" cy="729915"/>
          </a:xfrm>
          <a:prstGeom prst="rect">
            <a:avLst/>
          </a:prstGeom>
          <a:noFill/>
          <a:ln>
            <a:noFill/>
          </a:ln>
        </p:spPr>
      </p:pic>
      <p:sp>
        <p:nvSpPr>
          <p:cNvPr id="73" name="Google Shape;73;p21"/>
          <p:cNvSpPr txBox="1"/>
          <p:nvPr>
            <p:ph idx="1" type="body"/>
          </p:nvPr>
        </p:nvSpPr>
        <p:spPr>
          <a:xfrm>
            <a:off x="743413" y="4650621"/>
            <a:ext cx="4824774" cy="1478717"/>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4" name="Google Shape;74;p21"/>
          <p:cNvSpPr txBox="1"/>
          <p:nvPr>
            <p:ph type="title"/>
          </p:nvPr>
        </p:nvSpPr>
        <p:spPr>
          <a:xfrm>
            <a:off x="743412" y="1815353"/>
            <a:ext cx="4824775" cy="2478493"/>
          </a:xfrm>
          <a:prstGeom prst="rect">
            <a:avLst/>
          </a:prstGeom>
          <a:noFill/>
          <a:ln>
            <a:noFill/>
          </a:ln>
        </p:spPr>
        <p:txBody>
          <a:bodyPr anchorCtr="0" anchor="b" bIns="0" lIns="0" spcFirstLastPara="1" rIns="0" wrap="square" tIns="0">
            <a:normAutofit/>
          </a:bodyPr>
          <a:lstStyle>
            <a:lvl1pPr lvl="0" algn="l">
              <a:lnSpc>
                <a:spcPct val="12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1"/>
          <p:cNvSpPr/>
          <p:nvPr>
            <p:ph idx="2" type="pic"/>
          </p:nvPr>
        </p:nvSpPr>
        <p:spPr>
          <a:xfrm>
            <a:off x="5936663" y="728663"/>
            <a:ext cx="5523499" cy="5381947"/>
          </a:xfrm>
          <a:prstGeom prst="rect">
            <a:avLst/>
          </a:prstGeom>
          <a:noFill/>
          <a:ln>
            <a:noFill/>
          </a:ln>
        </p:spPr>
      </p:sp>
    </p:spTree>
  </p:cSld>
  <p:clrMapOvr>
    <a:masterClrMapping/>
  </p:clrMapOvr>
  <p:extLst>
    <p:ext uri="{DCECCB84-F9BA-43D5-87BE-67443E8EF086}">
      <p15:sldGuideLst>
        <p15:guide id="1" pos="461">
          <p15:clr>
            <a:srgbClr val="FBAE40"/>
          </p15:clr>
        </p15:guide>
        <p15:guide id="2" orient="horz" pos="459">
          <p15:clr>
            <a:srgbClr val="FBAE40"/>
          </p15:clr>
        </p15:guide>
        <p15:guide id="3" pos="7219">
          <p15:clr>
            <a:srgbClr val="FBAE40"/>
          </p15:clr>
        </p15:guide>
        <p15:guide id="4" orient="horz" pos="38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Title Slide - Dark">
  <p:cSld name="NPL Title Slide - Dark">
    <p:bg>
      <p:bgPr>
        <a:gradFill>
          <a:gsLst>
            <a:gs pos="0">
              <a:schemeClr val="dk2"/>
            </a:gs>
            <a:gs pos="20000">
              <a:schemeClr val="dk2"/>
            </a:gs>
            <a:gs pos="100000">
              <a:srgbClr val="007ACC"/>
            </a:gs>
          </a:gsLst>
          <a:lin ang="2700000" scaled="0"/>
        </a:gradFill>
      </p:bgPr>
    </p:bg>
    <p:spTree>
      <p:nvGrpSpPr>
        <p:cNvPr id="76" name="Shape 76"/>
        <p:cNvGrpSpPr/>
        <p:nvPr/>
      </p:nvGrpSpPr>
      <p:grpSpPr>
        <a:xfrm>
          <a:off x="0" y="0"/>
          <a:ext cx="0" cy="0"/>
          <a:chOff x="0" y="0"/>
          <a:chExt cx="0" cy="0"/>
        </a:xfrm>
      </p:grpSpPr>
      <p:sp>
        <p:nvSpPr>
          <p:cNvPr id="77" name="Google Shape;77;p28"/>
          <p:cNvSpPr txBox="1"/>
          <p:nvPr>
            <p:ph idx="1" type="subTitle"/>
          </p:nvPr>
        </p:nvSpPr>
        <p:spPr>
          <a:xfrm>
            <a:off x="743413" y="4653846"/>
            <a:ext cx="10716750" cy="1475490"/>
          </a:xfrm>
          <a:prstGeom prst="rect">
            <a:avLst/>
          </a:prstGeom>
          <a:noFill/>
          <a:ln>
            <a:noFill/>
          </a:ln>
        </p:spPr>
        <p:txBody>
          <a:bodyPr anchorCtr="0" anchor="t" bIns="0" lIns="0" spcFirstLastPara="1" rIns="0" wrap="square" tIns="0">
            <a:normAutofit/>
          </a:bodyPr>
          <a:lstStyle>
            <a:lvl1pPr lvl="0" algn="l">
              <a:lnSpc>
                <a:spcPct val="120000"/>
              </a:lnSpc>
              <a:spcBef>
                <a:spcPts val="1000"/>
              </a:spcBef>
              <a:spcAft>
                <a:spcPts val="0"/>
              </a:spcAft>
              <a:buClr>
                <a:schemeClr val="lt1"/>
              </a:buClr>
              <a:buSzPts val="2500"/>
              <a:buNone/>
              <a:defRPr sz="25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 name="Google Shape;78;p28"/>
          <p:cNvSpPr txBox="1"/>
          <p:nvPr>
            <p:ph idx="10" type="dt"/>
          </p:nvPr>
        </p:nvSpPr>
        <p:spPr>
          <a:xfrm>
            <a:off x="743413" y="6356350"/>
            <a:ext cx="2837987"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2" type="sldNum"/>
          </p:nvPr>
        </p:nvSpPr>
        <p:spPr>
          <a:xfrm>
            <a:off x="8610600" y="6356350"/>
            <a:ext cx="2837988"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
        <p:nvSpPr>
          <p:cNvPr id="81" name="Google Shape;81;p28"/>
          <p:cNvSpPr txBox="1"/>
          <p:nvPr>
            <p:ph type="title"/>
          </p:nvPr>
        </p:nvSpPr>
        <p:spPr>
          <a:xfrm>
            <a:off x="745283" y="1458578"/>
            <a:ext cx="10714879" cy="2835268"/>
          </a:xfrm>
          <a:prstGeom prst="rect">
            <a:avLst/>
          </a:prstGeom>
          <a:noFill/>
          <a:ln>
            <a:noFill/>
          </a:ln>
        </p:spPr>
        <p:txBody>
          <a:bodyPr anchorCtr="0" anchor="b" bIns="0" lIns="0" spcFirstLastPara="1" rIns="0" wrap="square" tIns="0">
            <a:normAutofit/>
          </a:bodyPr>
          <a:lstStyle>
            <a:lvl1pPr lvl="0" algn="l">
              <a:lnSpc>
                <a:spcPct val="120000"/>
              </a:lnSpc>
              <a:spcBef>
                <a:spcPts val="0"/>
              </a:spcBef>
              <a:spcAft>
                <a:spcPts val="0"/>
              </a:spcAft>
              <a:buClr>
                <a:schemeClr val="lt1"/>
              </a:buClr>
              <a:buSzPts val="5000"/>
              <a:buFont typeface="Arial"/>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 clipart&#10;&#10;Description automatically generated" id="82" name="Google Shape;82;p28"/>
          <p:cNvPicPr preferRelativeResize="0"/>
          <p:nvPr/>
        </p:nvPicPr>
        <p:blipFill rotWithShape="1">
          <a:blip r:embed="rId2">
            <a:alphaModFix/>
          </a:blip>
          <a:srcRect b="0" l="0" r="0" t="0"/>
          <a:stretch/>
        </p:blipFill>
        <p:spPr>
          <a:xfrm>
            <a:off x="731838" y="728663"/>
            <a:ext cx="1980000" cy="729915"/>
          </a:xfrm>
          <a:prstGeom prst="rect">
            <a:avLst/>
          </a:prstGeom>
          <a:noFill/>
          <a:ln>
            <a:noFill/>
          </a:ln>
        </p:spPr>
      </p:pic>
    </p:spTree>
  </p:cSld>
  <p:clrMapOvr>
    <a:masterClrMapping/>
  </p:clrMapOvr>
  <p:extLst>
    <p:ext uri="{DCECCB84-F9BA-43D5-87BE-67443E8EF086}">
      <p15:sldGuideLst>
        <p15:guide id="1" pos="461">
          <p15:clr>
            <a:srgbClr val="FBAE40"/>
          </p15:clr>
        </p15:guide>
        <p15:guide id="2" orient="horz" pos="459">
          <p15:clr>
            <a:srgbClr val="FBAE40"/>
          </p15:clr>
        </p15:guide>
        <p15:guide id="3" pos="7219">
          <p15:clr>
            <a:srgbClr val="FBAE40"/>
          </p15:clr>
        </p15:guide>
        <p15:guide id="4" orient="horz" pos="38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Title Slide with Picture - Dark">
  <p:cSld name="NPL Title Slide with Picture - Dark">
    <p:bg>
      <p:bgPr>
        <a:gradFill>
          <a:gsLst>
            <a:gs pos="0">
              <a:schemeClr val="dk2"/>
            </a:gs>
            <a:gs pos="20000">
              <a:schemeClr val="dk2"/>
            </a:gs>
            <a:gs pos="100000">
              <a:srgbClr val="007ACC"/>
            </a:gs>
          </a:gsLst>
          <a:lin ang="2700000" scaled="0"/>
        </a:gradFill>
      </p:bgPr>
    </p:bg>
    <p:spTree>
      <p:nvGrpSpPr>
        <p:cNvPr id="83" name="Shape 83"/>
        <p:cNvGrpSpPr/>
        <p:nvPr/>
      </p:nvGrpSpPr>
      <p:grpSpPr>
        <a:xfrm>
          <a:off x="0" y="0"/>
          <a:ext cx="0" cy="0"/>
          <a:chOff x="0" y="0"/>
          <a:chExt cx="0" cy="0"/>
        </a:xfrm>
      </p:grpSpPr>
      <p:sp>
        <p:nvSpPr>
          <p:cNvPr id="84" name="Google Shape;84;p29"/>
          <p:cNvSpPr txBox="1"/>
          <p:nvPr>
            <p:ph idx="10" type="dt"/>
          </p:nvPr>
        </p:nvSpPr>
        <p:spPr>
          <a:xfrm>
            <a:off x="743413" y="6356350"/>
            <a:ext cx="2837987"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9"/>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9"/>
          <p:cNvSpPr txBox="1"/>
          <p:nvPr>
            <p:ph idx="12" type="sldNum"/>
          </p:nvPr>
        </p:nvSpPr>
        <p:spPr>
          <a:xfrm>
            <a:off x="8610600" y="6356350"/>
            <a:ext cx="2837988"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text, clipart&#10;&#10;Description automatically generated" id="87" name="Google Shape;87;p29"/>
          <p:cNvPicPr preferRelativeResize="0"/>
          <p:nvPr/>
        </p:nvPicPr>
        <p:blipFill rotWithShape="1">
          <a:blip r:embed="rId2">
            <a:alphaModFix/>
          </a:blip>
          <a:srcRect b="0" l="0" r="0" t="0"/>
          <a:stretch/>
        </p:blipFill>
        <p:spPr>
          <a:xfrm>
            <a:off x="731838" y="728663"/>
            <a:ext cx="1980000" cy="729915"/>
          </a:xfrm>
          <a:prstGeom prst="rect">
            <a:avLst/>
          </a:prstGeom>
          <a:noFill/>
          <a:ln>
            <a:noFill/>
          </a:ln>
        </p:spPr>
      </p:pic>
      <p:sp>
        <p:nvSpPr>
          <p:cNvPr id="88" name="Google Shape;88;p29"/>
          <p:cNvSpPr txBox="1"/>
          <p:nvPr>
            <p:ph idx="1" type="body"/>
          </p:nvPr>
        </p:nvSpPr>
        <p:spPr>
          <a:xfrm>
            <a:off x="743413" y="4650622"/>
            <a:ext cx="5184775" cy="1478716"/>
          </a:xfrm>
          <a:prstGeom prst="rect">
            <a:avLst/>
          </a:prstGeom>
          <a:noFill/>
          <a:ln>
            <a:noFill/>
          </a:ln>
        </p:spPr>
        <p:txBody>
          <a:bodyPr anchorCtr="0" anchor="t" bIns="0" lIns="0" spcFirstLastPara="1" rIns="0" wrap="square" tIns="0">
            <a:normAutofit/>
          </a:bodyPr>
          <a:lstStyle>
            <a:lvl1pPr indent="-228600" lvl="0" marL="457200" algn="l">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9" name="Google Shape;89;p29"/>
          <p:cNvSpPr txBox="1"/>
          <p:nvPr>
            <p:ph type="title"/>
          </p:nvPr>
        </p:nvSpPr>
        <p:spPr>
          <a:xfrm>
            <a:off x="743413" y="1815354"/>
            <a:ext cx="5173200" cy="2478492"/>
          </a:xfrm>
          <a:prstGeom prst="rect">
            <a:avLst/>
          </a:prstGeom>
          <a:noFill/>
          <a:ln>
            <a:noFill/>
          </a:ln>
        </p:spPr>
        <p:txBody>
          <a:bodyPr anchorCtr="0" anchor="b" bIns="0" lIns="0" spcFirstLastPara="1" rIns="0" wrap="square" tIns="0">
            <a:normAutofit/>
          </a:bodyPr>
          <a:lstStyle>
            <a:lvl1pPr lvl="0" algn="l">
              <a:lnSpc>
                <a:spcPct val="12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9"/>
          <p:cNvSpPr/>
          <p:nvPr>
            <p:ph idx="2" type="pic"/>
          </p:nvPr>
        </p:nvSpPr>
        <p:spPr>
          <a:xfrm>
            <a:off x="6275388" y="728663"/>
            <a:ext cx="5184775" cy="5400675"/>
          </a:xfrm>
          <a:prstGeom prst="rect">
            <a:avLst/>
          </a:prstGeom>
          <a:noFill/>
          <a:ln>
            <a:noFill/>
          </a:ln>
        </p:spPr>
      </p:sp>
    </p:spTree>
  </p:cSld>
  <p:clrMapOvr>
    <a:masterClrMapping/>
  </p:clrMapOvr>
  <p:extLst>
    <p:ext uri="{DCECCB84-F9BA-43D5-87BE-67443E8EF086}">
      <p15:sldGuideLst>
        <p15:guide id="1" pos="461">
          <p15:clr>
            <a:srgbClr val="FBAE40"/>
          </p15:clr>
        </p15:guide>
        <p15:guide id="2" orient="horz" pos="459">
          <p15:clr>
            <a:srgbClr val="FBAE40"/>
          </p15:clr>
        </p15:guide>
        <p15:guide id="3" pos="7219">
          <p15:clr>
            <a:srgbClr val="FBAE40"/>
          </p15:clr>
        </p15:guide>
        <p15:guide id="4" orient="horz" pos="38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PL Title and Content - Dark" type="obj">
  <p:cSld name="OBJECT">
    <p:spTree>
      <p:nvGrpSpPr>
        <p:cNvPr id="91" name="Shape 91"/>
        <p:cNvGrpSpPr/>
        <p:nvPr/>
      </p:nvGrpSpPr>
      <p:grpSpPr>
        <a:xfrm>
          <a:off x="0" y="0"/>
          <a:ext cx="0" cy="0"/>
          <a:chOff x="0" y="0"/>
          <a:chExt cx="0" cy="0"/>
        </a:xfrm>
      </p:grpSpPr>
      <p:sp>
        <p:nvSpPr>
          <p:cNvPr id="92" name="Google Shape;92;p30"/>
          <p:cNvSpPr txBox="1"/>
          <p:nvPr>
            <p:ph type="title"/>
          </p:nvPr>
        </p:nvSpPr>
        <p:spPr>
          <a:xfrm>
            <a:off x="371476" y="377785"/>
            <a:ext cx="10009050" cy="1290638"/>
          </a:xfrm>
          <a:prstGeom prst="rect">
            <a:avLst/>
          </a:prstGeom>
          <a:noFill/>
          <a:ln>
            <a:noFill/>
          </a:ln>
        </p:spPr>
        <p:txBody>
          <a:bodyPr anchorCtr="0" anchor="t" bIns="0" lIns="0" spcFirstLastPara="1" rIns="0" wrap="square" tIns="0">
            <a:normAutofit/>
          </a:bodyPr>
          <a:lstStyle>
            <a:lvl1pPr lvl="0" algn="l">
              <a:lnSpc>
                <a:spcPct val="12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0"/>
          <p:cNvSpPr txBox="1"/>
          <p:nvPr>
            <p:ph idx="1" type="body"/>
          </p:nvPr>
        </p:nvSpPr>
        <p:spPr>
          <a:xfrm>
            <a:off x="371475" y="1825625"/>
            <a:ext cx="11449050" cy="4303713"/>
          </a:xfrm>
          <a:prstGeom prst="rect">
            <a:avLst/>
          </a:prstGeom>
          <a:noFill/>
          <a:ln>
            <a:noFill/>
          </a:ln>
        </p:spPr>
        <p:txBody>
          <a:bodyPr anchorCtr="0" anchor="t" bIns="0" lIns="0" spcFirstLastPara="1" rIns="0" wrap="square" tIns="0">
            <a:normAutofit/>
          </a:bodyPr>
          <a:lstStyle>
            <a:lvl1pPr indent="-406400" lvl="0" marL="457200" algn="l">
              <a:lnSpc>
                <a:spcPct val="120000"/>
              </a:lnSpc>
              <a:spcBef>
                <a:spcPts val="1000"/>
              </a:spcBef>
              <a:spcAft>
                <a:spcPts val="0"/>
              </a:spcAft>
              <a:buClr>
                <a:schemeClr val="lt1"/>
              </a:buClr>
              <a:buSzPts val="2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0"/>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0"/>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0"/>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descr="A black and white image of a person's face&#10;&#10;Description automatically generated with low confidence" id="97" name="Google Shape;97;p30"/>
          <p:cNvPicPr preferRelativeResize="0"/>
          <p:nvPr/>
        </p:nvPicPr>
        <p:blipFill rotWithShape="1">
          <a:blip r:embed="rId2">
            <a:alphaModFix/>
          </a:blip>
          <a:srcRect b="0" l="0" r="0" t="0"/>
          <a:stretch/>
        </p:blipFill>
        <p:spPr>
          <a:xfrm>
            <a:off x="10380526" y="368300"/>
            <a:ext cx="1440000" cy="3564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theme" Target="../theme/theme1.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4.xml"/><Relationship Id="rId12" Type="http://schemas.openxmlformats.org/officeDocument/2006/relationships/slideLayout" Target="../slideLayouts/slideLayout28.xml"/><Relationship Id="rId1" Type="http://schemas.openxmlformats.org/officeDocument/2006/relationships/image" Target="../media/image12.jp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8"/>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2" name="Shape 62"/>
        <p:cNvGrpSpPr/>
        <p:nvPr/>
      </p:nvGrpSpPr>
      <p:grpSpPr>
        <a:xfrm>
          <a:off x="0" y="0"/>
          <a:ext cx="0" cy="0"/>
          <a:chOff x="0" y="0"/>
          <a:chExt cx="0" cy="0"/>
        </a:xfrm>
      </p:grpSpPr>
      <p:sp>
        <p:nvSpPr>
          <p:cNvPr id="63" name="Google Shape;63;p20"/>
          <p:cNvSpPr txBox="1"/>
          <p:nvPr>
            <p:ph type="title"/>
          </p:nvPr>
        </p:nvSpPr>
        <p:spPr>
          <a:xfrm>
            <a:off x="371476" y="368300"/>
            <a:ext cx="10009050" cy="1290638"/>
          </a:xfrm>
          <a:prstGeom prst="rect">
            <a:avLst/>
          </a:prstGeom>
          <a:noFill/>
          <a:ln>
            <a:noFill/>
          </a:ln>
        </p:spPr>
        <p:txBody>
          <a:bodyPr anchorCtr="0" anchor="t" bIns="0" lIns="0" spcFirstLastPara="1" rIns="0" wrap="square" tIns="0">
            <a:normAutofit/>
          </a:bodyPr>
          <a:lstStyle>
            <a:lvl1pPr lvl="0" marR="0" rtl="0" algn="l">
              <a:lnSpc>
                <a:spcPct val="12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20"/>
          <p:cNvSpPr txBox="1"/>
          <p:nvPr>
            <p:ph idx="1" type="body"/>
          </p:nvPr>
        </p:nvSpPr>
        <p:spPr>
          <a:xfrm>
            <a:off x="371475" y="1825625"/>
            <a:ext cx="11449050" cy="4303713"/>
          </a:xfrm>
          <a:prstGeom prst="rect">
            <a:avLst/>
          </a:prstGeom>
          <a:noFill/>
          <a:ln>
            <a:noFill/>
          </a:ln>
        </p:spPr>
        <p:txBody>
          <a:bodyPr anchorCtr="0" anchor="t" bIns="0" lIns="0" spcFirstLastPara="1" rIns="0" wrap="square" tIns="0">
            <a:normAutofit/>
          </a:bodyPr>
          <a:lstStyle>
            <a:lvl1pPr indent="-406400" lvl="0" marL="457200" marR="0" rtl="0" algn="l">
              <a:lnSpc>
                <a:spcPct val="12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12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12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5" name="Google Shape;65;p20"/>
          <p:cNvSpPr txBox="1"/>
          <p:nvPr>
            <p:ph idx="10" type="dt"/>
          </p:nvPr>
        </p:nvSpPr>
        <p:spPr>
          <a:xfrm>
            <a:off x="371475" y="6356350"/>
            <a:ext cx="3209925"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20"/>
          <p:cNvSpPr txBox="1"/>
          <p:nvPr>
            <p:ph idx="12" type="sldNum"/>
          </p:nvPr>
        </p:nvSpPr>
        <p:spPr>
          <a:xfrm>
            <a:off x="8610599" y="6356350"/>
            <a:ext cx="3209925" cy="365125"/>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446">
          <p15:clr>
            <a:srgbClr val="F26B43"/>
          </p15:clr>
        </p15:guide>
        <p15:guide id="2" orient="horz" pos="232">
          <p15:clr>
            <a:srgbClr val="F26B43"/>
          </p15:clr>
        </p15:guide>
        <p15:guide id="3" pos="234">
          <p15:clr>
            <a:srgbClr val="F26B43"/>
          </p15:clr>
        </p15:guide>
        <p15:guide id="4"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3"/>
          <p:cNvSpPr txBox="1"/>
          <p:nvPr>
            <p:ph idx="10" type="dt"/>
          </p:nvPr>
        </p:nvSpPr>
        <p:spPr>
          <a:xfrm>
            <a:off x="914400" y="6248400"/>
            <a:ext cx="2540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5596"/>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1" name="Google Shape;161;p23"/>
          <p:cNvSpPr txBox="1"/>
          <p:nvPr>
            <p:ph idx="11" type="ftr"/>
          </p:nvPr>
        </p:nvSpPr>
        <p:spPr>
          <a:xfrm>
            <a:off x="4165600" y="6248400"/>
            <a:ext cx="38608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rgbClr val="005596"/>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2" name="Google Shape;162;p23"/>
          <p:cNvSpPr txBox="1"/>
          <p:nvPr>
            <p:ph idx="12" type="sldNum"/>
          </p:nvPr>
        </p:nvSpPr>
        <p:spPr>
          <a:xfrm>
            <a:off x="8737600" y="6248400"/>
            <a:ext cx="2540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1pPr>
            <a:lvl2pPr indent="0" lvl="1"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2pPr>
            <a:lvl3pPr indent="0" lvl="2"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3pPr>
            <a:lvl4pPr indent="0" lvl="3"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4pPr>
            <a:lvl5pPr indent="0" lvl="4"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5pPr>
            <a:lvl6pPr indent="0" lvl="5"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6pPr>
            <a:lvl7pPr indent="0" lvl="6"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7pPr>
            <a:lvl8pPr indent="0" lvl="7"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8pPr>
            <a:lvl9pPr indent="0" lvl="8" marL="0" marR="0" rtl="0" algn="r">
              <a:lnSpc>
                <a:spcPct val="100000"/>
              </a:lnSpc>
              <a:spcBef>
                <a:spcPts val="0"/>
              </a:spcBef>
              <a:spcAft>
                <a:spcPts val="0"/>
              </a:spcAft>
              <a:buNone/>
              <a:defRPr b="0" i="0" sz="1400" u="none" cap="none" strike="noStrike">
                <a:solidFill>
                  <a:srgbClr val="00559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3" name="Google Shape;163;p23"/>
          <p:cNvSpPr txBox="1"/>
          <p:nvPr>
            <p:ph type="title"/>
          </p:nvPr>
        </p:nvSpPr>
        <p:spPr>
          <a:xfrm>
            <a:off x="609601" y="304800"/>
            <a:ext cx="70231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3200" u="none" cap="none" strike="noStrike">
                <a:solidFill>
                  <a:srgbClr val="003399"/>
                </a:solidFill>
                <a:latin typeface="Arial"/>
                <a:ea typeface="Arial"/>
                <a:cs typeface="Arial"/>
                <a:sym typeface="Arial"/>
              </a:defRPr>
            </a:lvl6pPr>
            <a:lvl7pPr lvl="6" marR="0" rtl="0" algn="l">
              <a:spcBef>
                <a:spcPts val="0"/>
              </a:spcBef>
              <a:spcAft>
                <a:spcPts val="0"/>
              </a:spcAft>
              <a:buSzPts val="1400"/>
              <a:buNone/>
              <a:defRPr b="1" i="0" sz="3200" u="none" cap="none" strike="noStrike">
                <a:solidFill>
                  <a:srgbClr val="003399"/>
                </a:solidFill>
                <a:latin typeface="Arial"/>
                <a:ea typeface="Arial"/>
                <a:cs typeface="Arial"/>
                <a:sym typeface="Arial"/>
              </a:defRPr>
            </a:lvl7pPr>
            <a:lvl8pPr lvl="7" marR="0" rtl="0" algn="l">
              <a:spcBef>
                <a:spcPts val="0"/>
              </a:spcBef>
              <a:spcAft>
                <a:spcPts val="0"/>
              </a:spcAft>
              <a:buSzPts val="1400"/>
              <a:buNone/>
              <a:defRPr b="1" i="0" sz="3200" u="none" cap="none" strike="noStrike">
                <a:solidFill>
                  <a:srgbClr val="003399"/>
                </a:solidFill>
                <a:latin typeface="Arial"/>
                <a:ea typeface="Arial"/>
                <a:cs typeface="Arial"/>
                <a:sym typeface="Arial"/>
              </a:defRPr>
            </a:lvl8pPr>
            <a:lvl9pPr lvl="8" marR="0" rtl="0" algn="l">
              <a:spcBef>
                <a:spcPts val="0"/>
              </a:spcBef>
              <a:spcAft>
                <a:spcPts val="0"/>
              </a:spcAft>
              <a:buSzPts val="1400"/>
              <a:buNone/>
              <a:defRPr b="1" i="0" sz="3200" u="none" cap="none" strike="noStrike">
                <a:solidFill>
                  <a:srgbClr val="003399"/>
                </a:solidFill>
                <a:latin typeface="Arial"/>
                <a:ea typeface="Arial"/>
                <a:cs typeface="Arial"/>
                <a:sym typeface="Arial"/>
              </a:defRPr>
            </a:lvl9pPr>
          </a:lstStyle>
          <a:p/>
        </p:txBody>
      </p:sp>
      <p:sp>
        <p:nvSpPr>
          <p:cNvPr id="164" name="Google Shape;164;p23"/>
          <p:cNvSpPr txBox="1"/>
          <p:nvPr>
            <p:ph idx="1" type="body"/>
          </p:nvPr>
        </p:nvSpPr>
        <p:spPr>
          <a:xfrm>
            <a:off x="609600" y="2057400"/>
            <a:ext cx="10363200" cy="41148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228600" lvl="1" marL="914400" marR="0" rtl="0" algn="l">
              <a:spcBef>
                <a:spcPts val="480"/>
              </a:spcBef>
              <a:spcAft>
                <a:spcPts val="0"/>
              </a:spcAft>
              <a:buSzPts val="1400"/>
              <a:buNone/>
              <a:defRPr b="0" i="0" sz="2400" u="none" cap="none" strike="noStrike">
                <a:solidFill>
                  <a:schemeClr val="dk1"/>
                </a:solidFill>
                <a:latin typeface="Arial"/>
                <a:ea typeface="Arial"/>
                <a:cs typeface="Arial"/>
                <a:sym typeface="Arial"/>
              </a:defRPr>
            </a:lvl2pPr>
            <a:lvl3pPr indent="-228600" lvl="2" marL="1371600" marR="0" rtl="0" algn="l">
              <a:spcBef>
                <a:spcPts val="480"/>
              </a:spcBef>
              <a:spcAft>
                <a:spcPts val="0"/>
              </a:spcAft>
              <a:buSzPts val="1400"/>
              <a:buNone/>
              <a:defRPr b="0" i="0" sz="2400" u="none" cap="none" strike="noStrike">
                <a:solidFill>
                  <a:schemeClr val="dk1"/>
                </a:solidFill>
                <a:latin typeface="Arial"/>
                <a:ea typeface="Arial"/>
                <a:cs typeface="Arial"/>
                <a:sym typeface="Arial"/>
              </a:defRPr>
            </a:lvl3pPr>
            <a:lvl4pPr indent="-228600" lvl="3" marL="1828800" marR="0" rtl="0" algn="l">
              <a:spcBef>
                <a:spcPts val="480"/>
              </a:spcBef>
              <a:spcAft>
                <a:spcPts val="0"/>
              </a:spcAft>
              <a:buSzPts val="1400"/>
              <a:buNone/>
              <a:defRPr b="0" i="0" sz="2400" u="none" cap="none" strike="noStrike">
                <a:solidFill>
                  <a:schemeClr val="dk1"/>
                </a:solidFill>
                <a:latin typeface="Arial"/>
                <a:ea typeface="Arial"/>
                <a:cs typeface="Arial"/>
                <a:sym typeface="Arial"/>
              </a:defRPr>
            </a:lvl4pPr>
            <a:lvl5pPr indent="-228600" lvl="4" marL="2286000" marR="0" rtl="0" algn="l">
              <a:spcBef>
                <a:spcPts val="480"/>
              </a:spcBef>
              <a:spcAft>
                <a:spcPts val="0"/>
              </a:spcAft>
              <a:buSzPts val="1400"/>
              <a:buNone/>
              <a:defRPr b="0" i="0" sz="2400" u="none" cap="none" strike="noStrike">
                <a:solidFill>
                  <a:schemeClr val="dk1"/>
                </a:solidFill>
                <a:latin typeface="Arial"/>
                <a:ea typeface="Arial"/>
                <a:cs typeface="Arial"/>
                <a:sym typeface="Arial"/>
              </a:defRPr>
            </a:lvl5pPr>
            <a:lvl6pPr indent="-228600" lvl="5" marL="2743200" marR="0" rtl="0" algn="l">
              <a:spcBef>
                <a:spcPts val="480"/>
              </a:spcBef>
              <a:spcAft>
                <a:spcPts val="0"/>
              </a:spcAft>
              <a:buSzPts val="1400"/>
              <a:buNone/>
              <a:defRPr b="0" i="0" sz="2400" u="none" cap="none" strike="noStrike">
                <a:solidFill>
                  <a:schemeClr val="dk1"/>
                </a:solidFill>
                <a:latin typeface="Arial"/>
                <a:ea typeface="Arial"/>
                <a:cs typeface="Arial"/>
                <a:sym typeface="Arial"/>
              </a:defRPr>
            </a:lvl6pPr>
            <a:lvl7pPr indent="-228600" lvl="6" marL="3200400" marR="0" rtl="0" algn="l">
              <a:spcBef>
                <a:spcPts val="480"/>
              </a:spcBef>
              <a:spcAft>
                <a:spcPts val="0"/>
              </a:spcAft>
              <a:buSzPts val="1400"/>
              <a:buNone/>
              <a:defRPr b="0" i="0" sz="2400" u="none" cap="none" strike="noStrike">
                <a:solidFill>
                  <a:schemeClr val="dk1"/>
                </a:solidFill>
                <a:latin typeface="Arial"/>
                <a:ea typeface="Arial"/>
                <a:cs typeface="Arial"/>
                <a:sym typeface="Arial"/>
              </a:defRPr>
            </a:lvl7pPr>
            <a:lvl8pPr indent="-228600" lvl="7" marL="3657600" marR="0" rtl="0" algn="l">
              <a:spcBef>
                <a:spcPts val="480"/>
              </a:spcBef>
              <a:spcAft>
                <a:spcPts val="0"/>
              </a:spcAft>
              <a:buSzPts val="1400"/>
              <a:buNone/>
              <a:defRPr b="0" i="0" sz="2400" u="none" cap="none" strike="noStrike">
                <a:solidFill>
                  <a:schemeClr val="dk1"/>
                </a:solidFill>
                <a:latin typeface="Arial"/>
                <a:ea typeface="Arial"/>
                <a:cs typeface="Arial"/>
                <a:sym typeface="Arial"/>
              </a:defRPr>
            </a:lvl8pPr>
            <a:lvl9pPr indent="-228600" lvl="8" marL="4114800" marR="0" rtl="0" algn="l">
              <a:spcBef>
                <a:spcPts val="480"/>
              </a:spcBef>
              <a:spcAft>
                <a:spcPts val="0"/>
              </a:spcAft>
              <a:buSzPts val="1400"/>
              <a:buNone/>
              <a:defRPr b="0" i="0" sz="2400" u="none" cap="none" strike="noStrike">
                <a:solidFill>
                  <a:schemeClr val="dk1"/>
                </a:solidFill>
                <a:latin typeface="Arial"/>
                <a:ea typeface="Arial"/>
                <a:cs typeface="Arial"/>
                <a:sym typeface="Arial"/>
              </a:defRPr>
            </a:lvl9pPr>
          </a:lstStyle>
          <a:p/>
        </p:txBody>
      </p:sp>
      <p:pic>
        <p:nvPicPr>
          <p:cNvPr descr="T:\COMMS\Repro and Graphic Services\Graphic Design\LOGOS\NPLCCM\Jpeg Files\NPLCCM Logo Blue RGB.jpg" id="165" name="Google Shape;165;p23"/>
          <p:cNvPicPr preferRelativeResize="0"/>
          <p:nvPr/>
        </p:nvPicPr>
        <p:blipFill rotWithShape="1">
          <a:blip r:embed="rId1">
            <a:alphaModFix/>
          </a:blip>
          <a:srcRect b="0" l="0" r="0" t="0"/>
          <a:stretch/>
        </p:blipFill>
        <p:spPr>
          <a:xfrm>
            <a:off x="7727951" y="258764"/>
            <a:ext cx="3937000" cy="636587"/>
          </a:xfrm>
          <a:prstGeom prst="rect">
            <a:avLst/>
          </a:prstGeom>
          <a:noFill/>
          <a:ln>
            <a:noFill/>
          </a:ln>
        </p:spPr>
      </p:pic>
      <p:sp>
        <p:nvSpPr>
          <p:cNvPr id="166" name="Google Shape;166;p23"/>
          <p:cNvSpPr txBox="1"/>
          <p:nvPr/>
        </p:nvSpPr>
        <p:spPr>
          <a:xfrm>
            <a:off x="0" y="0"/>
            <a:ext cx="12192000" cy="2460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000" u="none" cap="none" strike="noStrike">
              <a:solidFill>
                <a:srgbClr val="7F7F7F"/>
              </a:solidFill>
              <a:latin typeface="Arial"/>
              <a:ea typeface="Arial"/>
              <a:cs typeface="Arial"/>
              <a:sym typeface="Arial"/>
            </a:endParaRPr>
          </a:p>
        </p:txBody>
      </p:sp>
      <p:sp>
        <p:nvSpPr>
          <p:cNvPr id="167" name="Google Shape;167;p23"/>
          <p:cNvSpPr txBox="1"/>
          <p:nvPr/>
        </p:nvSpPr>
        <p:spPr>
          <a:xfrm>
            <a:off x="0" y="6491288"/>
            <a:ext cx="12192000" cy="2460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0" i="0" sz="1000" u="none" cap="none" strike="noStrike">
              <a:solidFill>
                <a:srgbClr val="7F7F7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hyperlink" Target="http://www.fiduceo.eu/" TargetMode="External"/><Relationship Id="rId5" Type="http://schemas.openxmlformats.org/officeDocument/2006/relationships/image" Target="../media/image17.pn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hyperlink" Target="https://ceos.org/document_management/Working_Groups/WGISS/Interest_Groups/Data_Stewardship/White_Papers/WGISS%20Data%20Management%20and%20Stewardship%20Maturity%20Matrix.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IRjR_611-ao" TargetMode="External"/><Relationship Id="rId4" Type="http://schemas.openxmlformats.org/officeDocument/2006/relationships/hyperlink" Target="https://www.youtube.com/watch?v=IRjR_611-a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calvalportal.ceos.org/sitscos-w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_msocom_1" TargetMode="External"/></Relationships>
</file>

<file path=ppt/slides/_rels/slide17.xml.rels><?xml version="1.0" encoding="UTF-8" standalone="yes"?><Relationships xmlns="http://schemas.openxmlformats.org/package/2006/relationships"><Relationship Id="rId20" Type="http://schemas.openxmlformats.org/officeDocument/2006/relationships/image" Target="../media/image41.png"/><Relationship Id="rId11" Type="http://schemas.openxmlformats.org/officeDocument/2006/relationships/image" Target="../media/image40.png"/><Relationship Id="rId22" Type="http://schemas.openxmlformats.org/officeDocument/2006/relationships/image" Target="../media/image47.png"/><Relationship Id="rId10" Type="http://schemas.openxmlformats.org/officeDocument/2006/relationships/image" Target="../media/image37.png"/><Relationship Id="rId21" Type="http://schemas.openxmlformats.org/officeDocument/2006/relationships/image" Target="../media/image43.png"/><Relationship Id="rId13" Type="http://schemas.openxmlformats.org/officeDocument/2006/relationships/image" Target="../media/image34.png"/><Relationship Id="rId24" Type="http://schemas.openxmlformats.org/officeDocument/2006/relationships/image" Target="../media/image46.png"/><Relationship Id="rId12" Type="http://schemas.openxmlformats.org/officeDocument/2006/relationships/image" Target="../media/image33.jpg"/><Relationship Id="rId23" Type="http://schemas.openxmlformats.org/officeDocument/2006/relationships/image" Target="../media/image48.png"/><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24.jpg"/><Relationship Id="rId9" Type="http://schemas.openxmlformats.org/officeDocument/2006/relationships/image" Target="../media/image30.png"/><Relationship Id="rId15" Type="http://schemas.openxmlformats.org/officeDocument/2006/relationships/image" Target="../media/image38.png"/><Relationship Id="rId14" Type="http://schemas.openxmlformats.org/officeDocument/2006/relationships/image" Target="../media/image35.png"/><Relationship Id="rId17" Type="http://schemas.openxmlformats.org/officeDocument/2006/relationships/image" Target="../media/image36.png"/><Relationship Id="rId16" Type="http://schemas.openxmlformats.org/officeDocument/2006/relationships/image" Target="../media/image45.png"/><Relationship Id="rId5" Type="http://schemas.openxmlformats.org/officeDocument/2006/relationships/image" Target="../media/image25.png"/><Relationship Id="rId19" Type="http://schemas.openxmlformats.org/officeDocument/2006/relationships/image" Target="../media/image44.png"/><Relationship Id="rId6" Type="http://schemas.openxmlformats.org/officeDocument/2006/relationships/image" Target="../media/image27.jpg"/><Relationship Id="rId18" Type="http://schemas.openxmlformats.org/officeDocument/2006/relationships/image" Target="../media/image39.png"/><Relationship Id="rId7" Type="http://schemas.openxmlformats.org/officeDocument/2006/relationships/image" Target="../media/image28.png"/><Relationship Id="rId8" Type="http://schemas.openxmlformats.org/officeDocument/2006/relationships/image" Target="../media/image31.png"/></Relationships>
</file>

<file path=ppt/slides/_rels/slide2.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11.png"/><Relationship Id="rId12" Type="http://schemas.openxmlformats.org/officeDocument/2006/relationships/hyperlink" Target="https://eur05.safelinks.protection.outlook.com/?url=https%3A%2F%2Fwww.youtube.com%2Fwatch%3Fv%3DIRjR_611-ao&amp;data=05%7C01%7CPhilippe.Goryl%40esa.int%7C3d41884be0e24946e58108db29269f7a%7C9a5cacd02bef4dd7ac5c7ebe1f54f495%7C0%7C0%7C638149018038388947%7CUnknown%7CTWFpbGZsb3d8eyJWIjoiMC4wLjAwMDAiLCJQIjoiV2luMzIiLCJBTiI6Ik1haWwiLCJXVCI6Mn0%3D%7C3000%7C%7C%7C&amp;sdata=0%2FDM4%2Bs8MOmzSP4ICNZWaCYtwID2WQlLmd4VHEwMDF4%3D&amp;reserved=0"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vmlDrawing" Target="../drawings/vmlDrawing2.vml"/><Relationship Id="rId4" Type="http://schemas.openxmlformats.org/officeDocument/2006/relationships/package" Target="../embeddings/Microsoft_Office_Word_Document1.docx"/><Relationship Id="rId9" Type="http://schemas.openxmlformats.org/officeDocument/2006/relationships/image" Target="../media/image13.png"/><Relationship Id="rId5" Type="http://schemas.openxmlformats.org/officeDocument/2006/relationships/package" Target="../embeddings/Microsoft_Office_Word_Document1.docx"/><Relationship Id="rId6" Type="http://schemas.openxmlformats.org/officeDocument/2006/relationships/image" Target="../media/image14.png"/><Relationship Id="rId7" Type="http://schemas.openxmlformats.org/officeDocument/2006/relationships/package" Target="../embeddings/Microsoft_Office_Word_Document2.docx"/><Relationship Id="rId8" Type="http://schemas.openxmlformats.org/officeDocument/2006/relationships/package" Target="../embeddings/Microsoft_Office_Word_Document2.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
          <p:cNvSpPr txBox="1"/>
          <p:nvPr>
            <p:ph type="title"/>
          </p:nvPr>
        </p:nvSpPr>
        <p:spPr>
          <a:xfrm>
            <a:off x="176047" y="175938"/>
            <a:ext cx="7046237"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SIT-38 </a:t>
            </a:r>
            <a:endParaRPr sz="7500">
              <a:latin typeface="Montserrat"/>
              <a:ea typeface="Montserrat"/>
              <a:cs typeface="Montserrat"/>
              <a:sym typeface="Montserrat"/>
            </a:endParaRPr>
          </a:p>
          <a:p>
            <a:pPr indent="0" lvl="0" marL="0" rtl="0" algn="l">
              <a:lnSpc>
                <a:spcPct val="150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2023</a:t>
            </a:r>
            <a:endParaRPr sz="7500">
              <a:latin typeface="Montserrat"/>
              <a:ea typeface="Montserrat"/>
              <a:cs typeface="Montserrat"/>
              <a:sym typeface="Montserrat"/>
            </a:endParaRPr>
          </a:p>
          <a:p>
            <a:pPr indent="0" lvl="0" marL="0" rtl="0" algn="l">
              <a:lnSpc>
                <a:spcPct val="90000"/>
              </a:lnSpc>
              <a:spcBef>
                <a:spcPts val="0"/>
              </a:spcBef>
              <a:spcAft>
                <a:spcPts val="0"/>
              </a:spcAft>
              <a:buSzPts val="8000"/>
              <a:buNone/>
            </a:pPr>
            <a:r>
              <a:rPr b="1" i="0" lang="en-GB" sz="2800" u="none" strike="noStrike">
                <a:latin typeface="Cambria"/>
                <a:ea typeface="Cambria"/>
                <a:cs typeface="Cambria"/>
                <a:sym typeface="Cambria"/>
              </a:rPr>
              <a:t>Opportunities for Engagement with Commercial Sector</a:t>
            </a:r>
            <a:br>
              <a:rPr b="1" i="0" lang="en-GB" sz="2800" u="none" strike="noStrike">
                <a:latin typeface="Cambria"/>
                <a:ea typeface="Cambria"/>
                <a:cs typeface="Cambria"/>
                <a:sym typeface="Cambria"/>
              </a:rPr>
            </a:br>
            <a:br>
              <a:rPr b="0" i="1" lang="en-GB" sz="2800" u="none" strike="noStrike">
                <a:latin typeface="Cambria"/>
                <a:ea typeface="Cambria"/>
                <a:cs typeface="Cambria"/>
                <a:sym typeface="Cambria"/>
              </a:rPr>
            </a:br>
            <a:r>
              <a:rPr b="0" i="0" lang="en-GB" sz="2800" u="none" strike="noStrike">
                <a:latin typeface="Quattrocento Sans"/>
                <a:ea typeface="Quattrocento Sans"/>
                <a:cs typeface="Quattrocento Sans"/>
                <a:sym typeface="Quattrocento Sans"/>
              </a:rPr>
              <a:t> </a:t>
            </a:r>
            <a:r>
              <a:rPr b="0" i="0" lang="en-GB" sz="2800" u="none" strike="noStrike">
                <a:latin typeface="Cambria"/>
                <a:ea typeface="Cambria"/>
                <a:cs typeface="Cambria"/>
                <a:sym typeface="Cambria"/>
              </a:rPr>
              <a:t>Cal/Val Maturity Matrix </a:t>
            </a:r>
            <a:br>
              <a:rPr b="0" i="0" lang="en-GB" sz="2800" u="none" strike="noStrike">
                <a:latin typeface="Cambria"/>
                <a:ea typeface="Cambria"/>
                <a:cs typeface="Cambria"/>
                <a:sym typeface="Cambria"/>
              </a:rPr>
            </a:br>
            <a:r>
              <a:rPr b="0" i="0" lang="en-GB" sz="2800" u="none" strike="noStrike">
                <a:latin typeface="Quattrocento Sans"/>
                <a:ea typeface="Quattrocento Sans"/>
                <a:cs typeface="Quattrocento Sans"/>
                <a:sym typeface="Quattrocento Sans"/>
              </a:rPr>
              <a:t> </a:t>
            </a:r>
            <a:r>
              <a:rPr b="0" i="0" lang="en-GB" sz="2800" u="none" strike="noStrike">
                <a:latin typeface="Cambria"/>
                <a:ea typeface="Cambria"/>
                <a:cs typeface="Cambria"/>
                <a:sym typeface="Cambria"/>
              </a:rPr>
              <a:t>WGCV SITSAT Task Team</a:t>
            </a:r>
            <a:endParaRPr i="1" sz="5400">
              <a:latin typeface="Montserrat"/>
              <a:ea typeface="Montserrat"/>
              <a:cs typeface="Montserrat"/>
              <a:sym typeface="Montserrat"/>
            </a:endParaRPr>
          </a:p>
        </p:txBody>
      </p:sp>
      <p:sp>
        <p:nvSpPr>
          <p:cNvPr id="245" name="Google Shape;245;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Philippe Goryl ESA / WGCV </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7.2 </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SIT-38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29th - 30th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600"/>
              <a:t>Example: Uncertainty Characterisation</a:t>
            </a:r>
            <a:br>
              <a:rPr lang="en-GB" sz="3600"/>
            </a:br>
            <a:endParaRPr sz="3600"/>
          </a:p>
        </p:txBody>
      </p:sp>
      <p:sp>
        <p:nvSpPr>
          <p:cNvPr id="325" name="Google Shape;325;p10"/>
          <p:cNvSpPr/>
          <p:nvPr/>
        </p:nvSpPr>
        <p:spPr>
          <a:xfrm>
            <a:off x="263352" y="5904212"/>
            <a:ext cx="1800200" cy="83715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326" name="Google Shape;326;p10"/>
          <p:cNvPicPr preferRelativeResize="0"/>
          <p:nvPr/>
        </p:nvPicPr>
        <p:blipFill rotWithShape="1">
          <a:blip r:embed="rId3">
            <a:alphaModFix/>
          </a:blip>
          <a:srcRect b="0" l="0" r="0" t="0"/>
          <a:stretch/>
        </p:blipFill>
        <p:spPr>
          <a:xfrm>
            <a:off x="4634262" y="3933056"/>
            <a:ext cx="7438402" cy="2376264"/>
          </a:xfrm>
          <a:prstGeom prst="rect">
            <a:avLst/>
          </a:prstGeom>
          <a:noFill/>
          <a:ln>
            <a:noFill/>
          </a:ln>
        </p:spPr>
      </p:pic>
      <p:sp>
        <p:nvSpPr>
          <p:cNvPr id="327" name="Google Shape;327;p10"/>
          <p:cNvSpPr/>
          <p:nvPr/>
        </p:nvSpPr>
        <p:spPr>
          <a:xfrm>
            <a:off x="7708299" y="1370503"/>
            <a:ext cx="4248472" cy="2376264"/>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sng" cap="none" strike="noStrike">
                <a:solidFill>
                  <a:srgbClr val="000000"/>
                </a:solidFill>
                <a:latin typeface="Arial"/>
                <a:ea typeface="Arial"/>
                <a:cs typeface="Arial"/>
                <a:sym typeface="Arial"/>
              </a:rPr>
              <a:t>Description of Best Practice</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Earth observation metrology techniques developed within the H2020 FIDUCEO project.</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en-GB" sz="2400" u="sng" cap="none" strike="noStrike">
                <a:solidFill>
                  <a:schemeClr val="dk1"/>
                </a:solidFill>
                <a:latin typeface="Arial"/>
                <a:ea typeface="Arial"/>
                <a:cs typeface="Arial"/>
                <a:sym typeface="Arial"/>
                <a:hlinkClick r:id="rId4">
                  <a:extLst>
                    <a:ext uri="{A12FA001-AC4F-418D-AE19-62706E023703}">
                      <ahyp:hlinkClr val="tx"/>
                    </a:ext>
                  </a:extLst>
                </a:hlinkClick>
              </a:rPr>
              <a:t>www.fiduceo.eu</a:t>
            </a:r>
            <a:r>
              <a:rPr b="0" i="0" lang="en-GB" sz="2400" u="none" cap="none" strike="noStrike">
                <a:solidFill>
                  <a:schemeClr val="dk1"/>
                </a:solidFill>
                <a:latin typeface="Arial"/>
                <a:ea typeface="Arial"/>
                <a:cs typeface="Arial"/>
                <a:sym typeface="Arial"/>
              </a:rPr>
              <a:t> </a:t>
            </a:r>
            <a:endParaRPr/>
          </a:p>
        </p:txBody>
      </p:sp>
      <p:pic>
        <p:nvPicPr>
          <p:cNvPr id="328" name="Google Shape;328;p10"/>
          <p:cNvPicPr preferRelativeResize="0"/>
          <p:nvPr/>
        </p:nvPicPr>
        <p:blipFill rotWithShape="1">
          <a:blip r:embed="rId5">
            <a:alphaModFix/>
          </a:blip>
          <a:srcRect b="0" l="0" r="0" t="0"/>
          <a:stretch/>
        </p:blipFill>
        <p:spPr>
          <a:xfrm>
            <a:off x="1226315" y="1354238"/>
            <a:ext cx="5661773" cy="2376264"/>
          </a:xfrm>
          <a:prstGeom prst="rect">
            <a:avLst/>
          </a:prstGeom>
          <a:noFill/>
          <a:ln>
            <a:noFill/>
          </a:ln>
        </p:spPr>
      </p:pic>
      <p:pic>
        <p:nvPicPr>
          <p:cNvPr descr="FIDUCEO-logo.png" id="329" name="Google Shape;329;p10"/>
          <p:cNvPicPr preferRelativeResize="0"/>
          <p:nvPr/>
        </p:nvPicPr>
        <p:blipFill rotWithShape="1">
          <a:blip r:embed="rId6">
            <a:alphaModFix/>
          </a:blip>
          <a:srcRect b="0" l="0" r="0" t="0"/>
          <a:stretch/>
        </p:blipFill>
        <p:spPr>
          <a:xfrm>
            <a:off x="6240016" y="3342124"/>
            <a:ext cx="1224136" cy="489655"/>
          </a:xfrm>
          <a:prstGeom prst="rect">
            <a:avLst/>
          </a:prstGeom>
          <a:noFill/>
          <a:ln>
            <a:noFill/>
          </a:ln>
        </p:spPr>
      </p:pic>
      <p:sp>
        <p:nvSpPr>
          <p:cNvPr id="330" name="Google Shape;330;p10"/>
          <p:cNvSpPr/>
          <p:nvPr/>
        </p:nvSpPr>
        <p:spPr>
          <a:xfrm>
            <a:off x="263352" y="3946526"/>
            <a:ext cx="4248472" cy="2376264"/>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sng" cap="none" strike="noStrike">
                <a:solidFill>
                  <a:srgbClr val="000000"/>
                </a:solidFill>
                <a:latin typeface="Arial"/>
                <a:ea typeface="Arial"/>
                <a:cs typeface="Arial"/>
                <a:sym typeface="Arial"/>
              </a:rPr>
              <a:t>Grading Criteria</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Based </a:t>
            </a:r>
            <a:r>
              <a:rPr b="0" i="0" lang="en-GB" sz="2000" u="none" cap="none" strike="noStrike">
                <a:solidFill>
                  <a:srgbClr val="000000"/>
                </a:solidFill>
                <a:latin typeface="Arial"/>
                <a:ea typeface="Arial"/>
                <a:cs typeface="Arial"/>
                <a:sym typeface="Arial"/>
              </a:rPr>
              <a:t>on the extent to which </a:t>
            </a:r>
            <a:r>
              <a:rPr b="0" i="0" lang="en-GB" sz="2000" u="none" cap="none" strike="noStrike">
                <a:solidFill>
                  <a:schemeClr val="dk1"/>
                </a:solidFill>
                <a:latin typeface="Arial"/>
                <a:ea typeface="Arial"/>
                <a:cs typeface="Arial"/>
                <a:sym typeface="Arial"/>
              </a:rPr>
              <a:t> application of the Guide to the Expression of Uncertainty is applied, wrt fitness for purpose in the context of the assessed mission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1"/>
          <p:cNvSpPr txBox="1"/>
          <p:nvPr>
            <p:ph idx="1" type="body"/>
          </p:nvPr>
        </p:nvSpPr>
        <p:spPr>
          <a:xfrm>
            <a:off x="324233" y="1558533"/>
            <a:ext cx="7362442"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000">
                <a:solidFill>
                  <a:schemeClr val="dk1"/>
                </a:solidFill>
              </a:rPr>
              <a:t>This framework is something data producers can refer to as they define products and evidence themselves.</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1400">
              <a:solidFill>
                <a:schemeClr val="dk1"/>
              </a:solidFill>
            </a:endParaRPr>
          </a:p>
          <a:p>
            <a:pPr indent="-406400" lvl="0" marL="457200" marR="0" rtl="0" algn="l">
              <a:lnSpc>
                <a:spcPct val="115000"/>
              </a:lnSpc>
              <a:spcBef>
                <a:spcPts val="1000"/>
              </a:spcBef>
              <a:spcAft>
                <a:spcPts val="0"/>
              </a:spcAft>
              <a:buClr>
                <a:schemeClr val="dk1"/>
              </a:buClr>
              <a:buSzPts val="2800"/>
              <a:buFont typeface="Montserrat"/>
              <a:buChar char="❖"/>
            </a:pPr>
            <a:r>
              <a:rPr lang="en-GB" sz="2000">
                <a:solidFill>
                  <a:schemeClr val="dk1"/>
                </a:solidFill>
              </a:rPr>
              <a:t>Common framework between ESA and NASA simplifies process for vendors, and makes results more comparable</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000">
              <a:solidFill>
                <a:schemeClr val="dk1"/>
              </a:solidFill>
            </a:endParaRPr>
          </a:p>
          <a:p>
            <a:pPr indent="-406400" lvl="0" marL="457200" marR="0" rtl="0" algn="l">
              <a:lnSpc>
                <a:spcPct val="115000"/>
              </a:lnSpc>
              <a:spcBef>
                <a:spcPts val="1000"/>
              </a:spcBef>
              <a:spcAft>
                <a:spcPts val="0"/>
              </a:spcAft>
              <a:buClr>
                <a:schemeClr val="dk1"/>
              </a:buClr>
              <a:buSzPts val="2800"/>
              <a:buFont typeface="Montserrat"/>
              <a:buChar char="❖"/>
            </a:pPr>
            <a:r>
              <a:rPr lang="en-GB" sz="2000">
                <a:solidFill>
                  <a:schemeClr val="dk1"/>
                </a:solidFill>
              </a:rPr>
              <a:t>Assessment process is an interactive activity between assessors and missions</a:t>
            </a:r>
            <a:endParaRPr sz="2000">
              <a:solidFill>
                <a:schemeClr val="dk1"/>
              </a:solidFill>
            </a:endParaRPr>
          </a:p>
        </p:txBody>
      </p:sp>
      <p:sp>
        <p:nvSpPr>
          <p:cNvPr id="336" name="Google Shape;336;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Approach to Assessments</a:t>
            </a:r>
            <a:endParaRPr/>
          </a:p>
        </p:txBody>
      </p:sp>
      <p:pic>
        <p:nvPicPr>
          <p:cNvPr descr="Diagram, table&#10;&#10;Description automatically generated" id="337" name="Google Shape;337;p11"/>
          <p:cNvPicPr preferRelativeResize="0"/>
          <p:nvPr/>
        </p:nvPicPr>
        <p:blipFill rotWithShape="1">
          <a:blip r:embed="rId3">
            <a:alphaModFix/>
          </a:blip>
          <a:srcRect b="0" l="0" r="0" t="0"/>
          <a:stretch/>
        </p:blipFill>
        <p:spPr>
          <a:xfrm>
            <a:off x="7447783" y="2199627"/>
            <a:ext cx="4419984" cy="28292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Calibration Assessment </a:t>
            </a:r>
            <a:endParaRPr/>
          </a:p>
        </p:txBody>
      </p:sp>
      <p:sp>
        <p:nvSpPr>
          <p:cNvPr id="343" name="Google Shape;343;p12"/>
          <p:cNvSpPr txBox="1"/>
          <p:nvPr/>
        </p:nvSpPr>
        <p:spPr>
          <a:xfrm>
            <a:off x="371475" y="1825626"/>
            <a:ext cx="3510977" cy="2503488"/>
          </a:xfrm>
          <a:prstGeom prst="rect">
            <a:avLst/>
          </a:prstGeom>
          <a:noFill/>
          <a:ln>
            <a:noFill/>
          </a:ln>
        </p:spPr>
        <p:txBody>
          <a:bodyPr anchorCtr="0" anchor="t" bIns="45700" lIns="91425" spcFirstLastPara="1" rIns="91425" wrap="square" tIns="45700">
            <a:norm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GB" sz="2000" u="none" cap="none" strike="noStrike">
                <a:solidFill>
                  <a:schemeClr val="dk1"/>
                </a:solidFill>
                <a:latin typeface="Montserrat"/>
                <a:ea typeface="Montserrat"/>
                <a:cs typeface="Montserrat"/>
                <a:sym typeface="Montserrat"/>
              </a:rPr>
              <a:t>MM underpinned by available best practice</a:t>
            </a:r>
            <a:endParaRPr/>
          </a:p>
          <a:p>
            <a:pPr indent="-406400" lvl="0" marL="457200" marR="0" rtl="0" algn="l">
              <a:lnSpc>
                <a:spcPct val="115000"/>
              </a:lnSpc>
              <a:spcBef>
                <a:spcPts val="1000"/>
              </a:spcBef>
              <a:spcAft>
                <a:spcPts val="0"/>
              </a:spcAft>
              <a:buClr>
                <a:schemeClr val="dk1"/>
              </a:buClr>
              <a:buSzPts val="2800"/>
              <a:buFont typeface="Montserrat"/>
              <a:buChar char="❖"/>
            </a:pPr>
            <a:r>
              <a:rPr b="0" i="0" lang="en-GB" sz="2000" u="none" cap="none" strike="noStrike">
                <a:solidFill>
                  <a:schemeClr val="dk1"/>
                </a:solidFill>
                <a:latin typeface="Montserrat"/>
                <a:ea typeface="Montserrat"/>
                <a:cs typeface="Montserrat"/>
                <a:sym typeface="Montserrat"/>
              </a:rPr>
              <a:t>Assessing compliance at times requires assessor expert judgement</a:t>
            </a:r>
            <a:endParaRPr/>
          </a:p>
        </p:txBody>
      </p:sp>
      <p:sp>
        <p:nvSpPr>
          <p:cNvPr id="344" name="Google Shape;344;p12"/>
          <p:cNvSpPr/>
          <p:nvPr/>
        </p:nvSpPr>
        <p:spPr>
          <a:xfrm>
            <a:off x="476406" y="4433823"/>
            <a:ext cx="3406046" cy="1531952"/>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1400" u="none" cap="none" strike="noStrike">
                <a:solidFill>
                  <a:schemeClr val="dk1"/>
                </a:solidFill>
                <a:latin typeface="Arial"/>
                <a:ea typeface="Arial"/>
                <a:cs typeface="Arial"/>
                <a:sym typeface="Arial"/>
              </a:rPr>
              <a:t>Recommendation</a:t>
            </a:r>
            <a:endParaRPr/>
          </a:p>
          <a:p>
            <a:pPr indent="0" lvl="0" marL="0" marR="0" rtl="0" algn="ctr">
              <a:lnSpc>
                <a:spcPct val="100000"/>
              </a:lnSpc>
              <a:spcBef>
                <a:spcPts val="0"/>
              </a:spcBef>
              <a:spcAft>
                <a:spcPts val="0"/>
              </a:spcAft>
              <a:buNone/>
            </a:pPr>
            <a:r>
              <a:rPr b="0" i="0" lang="en-GB" sz="1400" u="none" cap="none" strike="noStrike">
                <a:solidFill>
                  <a:schemeClr val="dk1"/>
                </a:solidFill>
                <a:latin typeface="Arial"/>
                <a:ea typeface="Arial"/>
                <a:cs typeface="Arial"/>
                <a:sym typeface="Arial"/>
              </a:rPr>
              <a:t>Where missing, develop best practice material that is objectively testable</a:t>
            </a:r>
            <a:endParaRPr/>
          </a:p>
        </p:txBody>
      </p:sp>
      <p:pic>
        <p:nvPicPr>
          <p:cNvPr descr="Table&#10;&#10;Description automatically generated" id="345" name="Google Shape;345;p12"/>
          <p:cNvPicPr preferRelativeResize="0"/>
          <p:nvPr/>
        </p:nvPicPr>
        <p:blipFill rotWithShape="1">
          <a:blip r:embed="rId3">
            <a:alphaModFix/>
          </a:blip>
          <a:srcRect b="0" l="0" r="0" t="0"/>
          <a:stretch/>
        </p:blipFill>
        <p:spPr>
          <a:xfrm>
            <a:off x="4244462" y="1525934"/>
            <a:ext cx="7454316" cy="4187680"/>
          </a:xfrm>
          <a:prstGeom prst="rect">
            <a:avLst/>
          </a:prstGeom>
          <a:noFill/>
          <a:ln>
            <a:noFill/>
          </a:ln>
          <a:effectLst>
            <a:outerShdw blurRad="292100" rotWithShape="0" algn="tl" dir="2700000" dist="139700">
              <a:srgbClr val="333333">
                <a:alpha val="64705"/>
              </a:srgbClr>
            </a:outerShdw>
          </a:effectLst>
        </p:spPr>
      </p:pic>
      <p:sp>
        <p:nvSpPr>
          <p:cNvPr id="346" name="Google Shape;346;p12"/>
          <p:cNvSpPr txBox="1"/>
          <p:nvPr/>
        </p:nvSpPr>
        <p:spPr>
          <a:xfrm>
            <a:off x="9893508" y="5981076"/>
            <a:ext cx="197870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Tansock, ARD21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000"/>
              <a:t>CEOS WGCV and WGISS Context</a:t>
            </a:r>
            <a:br>
              <a:rPr lang="en-GB" sz="4000"/>
            </a:br>
            <a:endParaRPr sz="4000"/>
          </a:p>
        </p:txBody>
      </p:sp>
      <p:grpSp>
        <p:nvGrpSpPr>
          <p:cNvPr id="352" name="Google Shape;352;p13"/>
          <p:cNvGrpSpPr/>
          <p:nvPr/>
        </p:nvGrpSpPr>
        <p:grpSpPr>
          <a:xfrm>
            <a:off x="692541" y="866895"/>
            <a:ext cx="7359774" cy="617902"/>
            <a:chOff x="931594" y="760288"/>
            <a:chExt cx="7983922" cy="689919"/>
          </a:xfrm>
        </p:grpSpPr>
        <p:sp>
          <p:nvSpPr>
            <p:cNvPr id="353" name="Google Shape;353;p13"/>
            <p:cNvSpPr/>
            <p:nvPr/>
          </p:nvSpPr>
          <p:spPr>
            <a:xfrm>
              <a:off x="4695843" y="781623"/>
              <a:ext cx="4192436" cy="667916"/>
            </a:xfrm>
            <a:prstGeom prst="roundRect">
              <a:avLst>
                <a:gd fmla="val 16667" name="adj"/>
              </a:avLst>
            </a:prstGeom>
            <a:solidFill>
              <a:schemeClr val="lt1"/>
            </a:solidFill>
            <a:ln cap="flat" cmpd="sng" w="25400">
              <a:solidFill>
                <a:srgbClr val="0B3D9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4" name="Google Shape;354;p13"/>
            <p:cNvSpPr/>
            <p:nvPr/>
          </p:nvSpPr>
          <p:spPr>
            <a:xfrm>
              <a:off x="1162268" y="760288"/>
              <a:ext cx="2862668" cy="689919"/>
            </a:xfrm>
            <a:prstGeom prst="roundRect">
              <a:avLst>
                <a:gd fmla="val 16667" name="adj"/>
              </a:avLst>
            </a:prstGeom>
            <a:solidFill>
              <a:schemeClr val="lt1"/>
            </a:solidFill>
            <a:ln cap="flat" cmpd="sng" w="25400">
              <a:solidFill>
                <a:srgbClr val="6F912B"/>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55" name="Google Shape;355;p13"/>
            <p:cNvPicPr preferRelativeResize="0"/>
            <p:nvPr/>
          </p:nvPicPr>
          <p:blipFill rotWithShape="1">
            <a:blip r:embed="rId3">
              <a:alphaModFix/>
            </a:blip>
            <a:srcRect b="24658" l="15764" r="15350" t="23801"/>
            <a:stretch/>
          </p:blipFill>
          <p:spPr>
            <a:xfrm>
              <a:off x="2719058" y="787772"/>
              <a:ext cx="1305878" cy="613410"/>
            </a:xfrm>
            <a:prstGeom prst="rect">
              <a:avLst/>
            </a:prstGeom>
            <a:noFill/>
            <a:ln>
              <a:noFill/>
            </a:ln>
          </p:spPr>
        </p:pic>
        <p:pic>
          <p:nvPicPr>
            <p:cNvPr id="356" name="Google Shape;356;p13"/>
            <p:cNvPicPr preferRelativeResize="0"/>
            <p:nvPr/>
          </p:nvPicPr>
          <p:blipFill rotWithShape="1">
            <a:blip r:embed="rId4">
              <a:alphaModFix/>
            </a:blip>
            <a:srcRect b="8131" l="25392" r="25387" t="8918"/>
            <a:stretch/>
          </p:blipFill>
          <p:spPr>
            <a:xfrm>
              <a:off x="4812224" y="807704"/>
              <a:ext cx="773568" cy="623771"/>
            </a:xfrm>
            <a:prstGeom prst="rect">
              <a:avLst/>
            </a:prstGeom>
            <a:noFill/>
            <a:ln>
              <a:noFill/>
            </a:ln>
          </p:spPr>
        </p:pic>
        <p:sp>
          <p:nvSpPr>
            <p:cNvPr id="357" name="Google Shape;357;p13"/>
            <p:cNvSpPr/>
            <p:nvPr/>
          </p:nvSpPr>
          <p:spPr>
            <a:xfrm>
              <a:off x="5543515" y="825087"/>
              <a:ext cx="337200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GB" sz="1400" u="none" cap="none" strike="noStrike">
                  <a:solidFill>
                    <a:srgbClr val="0B3D91"/>
                  </a:solidFill>
                  <a:latin typeface="Arial"/>
                  <a:ea typeface="Arial"/>
                  <a:cs typeface="Arial"/>
                  <a:sym typeface="Arial"/>
                </a:rPr>
                <a:t>NASA Commercial Smallsat Data Acquisition (CSDA) Program</a:t>
              </a:r>
              <a:endParaRPr/>
            </a:p>
          </p:txBody>
        </p:sp>
        <p:sp>
          <p:nvSpPr>
            <p:cNvPr id="358" name="Google Shape;358;p13"/>
            <p:cNvSpPr/>
            <p:nvPr/>
          </p:nvSpPr>
          <p:spPr>
            <a:xfrm>
              <a:off x="931594" y="909468"/>
              <a:ext cx="1830875"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1" lang="en-GB" sz="1600" u="none" cap="none" strike="noStrike">
                  <a:solidFill>
                    <a:srgbClr val="5B7723"/>
                  </a:solidFill>
                  <a:latin typeface="Arial"/>
                  <a:ea typeface="Arial"/>
                  <a:cs typeface="Arial"/>
                  <a:sym typeface="Arial"/>
                </a:rPr>
                <a:t>ESA Earthnet</a:t>
              </a:r>
              <a:endParaRPr/>
            </a:p>
          </p:txBody>
        </p:sp>
        <p:sp>
          <p:nvSpPr>
            <p:cNvPr id="359" name="Google Shape;359;p13"/>
            <p:cNvSpPr/>
            <p:nvPr/>
          </p:nvSpPr>
          <p:spPr>
            <a:xfrm>
              <a:off x="4156245" y="998080"/>
              <a:ext cx="481407" cy="212998"/>
            </a:xfrm>
            <a:prstGeom prst="lef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descr="Diagram, table&#10;&#10;Description automatically generated" id="360" name="Google Shape;360;p13"/>
          <p:cNvPicPr preferRelativeResize="0"/>
          <p:nvPr/>
        </p:nvPicPr>
        <p:blipFill rotWithShape="1">
          <a:blip r:embed="rId5">
            <a:alphaModFix/>
          </a:blip>
          <a:srcRect b="0" l="0" r="0" t="0"/>
          <a:stretch/>
        </p:blipFill>
        <p:spPr>
          <a:xfrm>
            <a:off x="7169206" y="1647273"/>
            <a:ext cx="4670403" cy="2893688"/>
          </a:xfrm>
          <a:prstGeom prst="rect">
            <a:avLst/>
          </a:prstGeom>
          <a:noFill/>
          <a:ln cap="flat" cmpd="sng" w="12700">
            <a:solidFill>
              <a:schemeClr val="dk1"/>
            </a:solidFill>
            <a:prstDash val="solid"/>
            <a:round/>
            <a:headEnd len="sm" w="sm" type="none"/>
            <a:tailEnd len="sm" w="sm" type="none"/>
          </a:ln>
        </p:spPr>
      </p:pic>
      <p:pic>
        <p:nvPicPr>
          <p:cNvPr descr="A picture containing text&#10;&#10;Description automatically generated" id="361" name="Google Shape;361;p13"/>
          <p:cNvPicPr preferRelativeResize="0"/>
          <p:nvPr/>
        </p:nvPicPr>
        <p:blipFill rotWithShape="1">
          <a:blip r:embed="rId6">
            <a:alphaModFix/>
          </a:blip>
          <a:srcRect b="0" l="0" r="0" t="0"/>
          <a:stretch/>
        </p:blipFill>
        <p:spPr>
          <a:xfrm>
            <a:off x="593326" y="3440457"/>
            <a:ext cx="6504056" cy="269059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362" name="Google Shape;362;p13"/>
          <p:cNvSpPr/>
          <p:nvPr/>
        </p:nvSpPr>
        <p:spPr>
          <a:xfrm rot="5400000">
            <a:off x="8525221" y="682225"/>
            <a:ext cx="598194" cy="1355690"/>
          </a:xfrm>
          <a:prstGeom prst="bentArrow">
            <a:avLst>
              <a:gd fmla="val 26734" name="adj1"/>
              <a:gd fmla="val 25000" name="adj2"/>
              <a:gd fmla="val 25000" name="adj3"/>
              <a:gd fmla="val 43750" name="adj4"/>
            </a:avLst>
          </a:prstGeom>
          <a:solidFill>
            <a:schemeClr val="dk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3" name="Google Shape;363;p13"/>
          <p:cNvSpPr/>
          <p:nvPr/>
        </p:nvSpPr>
        <p:spPr>
          <a:xfrm rot="10800000">
            <a:off x="7169206" y="4270993"/>
            <a:ext cx="2371555" cy="705992"/>
          </a:xfrm>
          <a:prstGeom prst="bentArrow">
            <a:avLst>
              <a:gd fmla="val 25000" name="adj1"/>
              <a:gd fmla="val 25000" name="adj2"/>
              <a:gd fmla="val 25000" name="adj3"/>
              <a:gd fmla="val 43750" name="adj4"/>
            </a:avLst>
          </a:prstGeom>
          <a:solidFill>
            <a:schemeClr val="dk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64" name="Google Shape;364;p13"/>
          <p:cNvSpPr txBox="1"/>
          <p:nvPr/>
        </p:nvSpPr>
        <p:spPr>
          <a:xfrm>
            <a:off x="502541" y="1675253"/>
            <a:ext cx="6537875"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NASA and ESA are working toward a comprehensive ESA-NASA Evaluation Framework. EDAP is intended to perform quality assessment for various EO missions in the QA4EO, Earthnet and New Space context.</a:t>
            </a:r>
            <a:endParaRPr/>
          </a:p>
          <a:p>
            <a:pPr indent="0" lvl="0" marL="0" marR="0" rtl="0" algn="just">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EDAP approach aims to define a mission quality Cal/Val Maturity Matrix</a:t>
            </a:r>
            <a:endParaRPr/>
          </a:p>
        </p:txBody>
      </p:sp>
      <p:sp>
        <p:nvSpPr>
          <p:cNvPr id="365" name="Google Shape;365;p13"/>
          <p:cNvSpPr txBox="1"/>
          <p:nvPr/>
        </p:nvSpPr>
        <p:spPr>
          <a:xfrm>
            <a:off x="7255813" y="4968592"/>
            <a:ext cx="4342050" cy="14058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EDAP Cal/Val Maturity Matrix provides input for quality aspects to the CEOS WGISS Data Management &amp; Stewardship Maturity Matrix that includes information on all aspects of the data records, including discoverability, accessibility, usability, preservation and curation</a:t>
            </a:r>
            <a:endParaRPr b="0" i="0" sz="1400" u="none" cap="none" strike="noStrike">
              <a:solidFill>
                <a:srgbClr val="000000"/>
              </a:solidFill>
              <a:latin typeface="Arial"/>
              <a:ea typeface="Arial"/>
              <a:cs typeface="Arial"/>
              <a:sym typeface="Arial"/>
            </a:endParaRPr>
          </a:p>
        </p:txBody>
      </p:sp>
      <p:sp>
        <p:nvSpPr>
          <p:cNvPr id="366" name="Google Shape;366;p13"/>
          <p:cNvSpPr txBox="1"/>
          <p:nvPr/>
        </p:nvSpPr>
        <p:spPr>
          <a:xfrm>
            <a:off x="9160503" y="4117104"/>
            <a:ext cx="2679106" cy="30777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EDAP Cal/Val Maturity Matrix</a:t>
            </a:r>
            <a:endParaRPr/>
          </a:p>
        </p:txBody>
      </p:sp>
      <p:sp>
        <p:nvSpPr>
          <p:cNvPr id="367" name="Google Shape;367;p13"/>
          <p:cNvSpPr txBox="1"/>
          <p:nvPr/>
        </p:nvSpPr>
        <p:spPr>
          <a:xfrm>
            <a:off x="559507" y="2904704"/>
            <a:ext cx="6537875" cy="49244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CEOS WGISS Data Management &amp; Stewardship Maturity Matrix</a:t>
            </a:r>
            <a:endParaRPr/>
          </a:p>
          <a:p>
            <a:pPr indent="0" lvl="0" marL="0" marR="0" rtl="0" algn="l">
              <a:lnSpc>
                <a:spcPct val="100000"/>
              </a:lnSpc>
              <a:spcBef>
                <a:spcPts val="0"/>
              </a:spcBef>
              <a:spcAft>
                <a:spcPts val="0"/>
              </a:spcAft>
              <a:buNone/>
            </a:pPr>
            <a:r>
              <a:rPr b="0" i="0" lang="en-GB" sz="1000" u="none" cap="none" strike="noStrike">
                <a:solidFill>
                  <a:srgbClr val="000000"/>
                </a:solidFill>
                <a:latin typeface="Arial"/>
                <a:ea typeface="Arial"/>
                <a:cs typeface="Arial"/>
                <a:sym typeface="Arial"/>
              </a:rPr>
              <a:t>Reference: </a:t>
            </a:r>
            <a:r>
              <a:rPr b="0" i="0" lang="en-GB" sz="1000" u="sng" cap="none" strike="noStrike">
                <a:solidFill>
                  <a:srgbClr val="000000"/>
                </a:solidFill>
                <a:latin typeface="Arial"/>
                <a:ea typeface="Arial"/>
                <a:cs typeface="Arial"/>
                <a:sym typeface="Arial"/>
                <a:hlinkClick r:id="rId7">
                  <a:extLst>
                    <a:ext uri="{A12FA001-AC4F-418D-AE19-62706E023703}">
                      <ahyp:hlinkClr val="tx"/>
                    </a:ext>
                  </a:extLst>
                </a:hlinkClick>
              </a:rPr>
              <a:t>WGISS DMSMM</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4"/>
          <p:cNvSpPr txBox="1"/>
          <p:nvPr>
            <p:ph idx="1" type="body"/>
          </p:nvPr>
        </p:nvSpPr>
        <p:spPr>
          <a:xfrm>
            <a:off x="324233" y="1558533"/>
            <a:ext cx="1166298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400">
                <a:latin typeface="Arial"/>
                <a:ea typeface="Arial"/>
                <a:cs typeface="Arial"/>
                <a:sym typeface="Arial"/>
              </a:rPr>
              <a:t>Comprehensive standard for mission quality defined by ESA &amp; NASA </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latin typeface="Arial"/>
                <a:ea typeface="Arial"/>
                <a:cs typeface="Arial"/>
                <a:sym typeface="Arial"/>
              </a:rPr>
              <a:t>Currently in use in ESA/NASA commercial missions QA evaluation </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latin typeface="Arial"/>
                <a:ea typeface="Arial"/>
                <a:cs typeface="Arial"/>
                <a:sym typeface="Arial"/>
              </a:rPr>
              <a:t> The results are summarised in the Cal/Val maturity matrix</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latin typeface="Arial"/>
                <a:ea typeface="Arial"/>
                <a:cs typeface="Arial"/>
                <a:sym typeface="Arial"/>
              </a:rPr>
              <a:t>The assessment opened a “</a:t>
            </a:r>
            <a:r>
              <a:rPr b="1" lang="en-GB" sz="2400">
                <a:latin typeface="Arial"/>
                <a:ea typeface="Arial"/>
                <a:cs typeface="Arial"/>
                <a:sym typeface="Arial"/>
              </a:rPr>
              <a:t>communication channel</a:t>
            </a:r>
            <a:r>
              <a:rPr lang="en-GB" sz="2400">
                <a:latin typeface="Arial"/>
                <a:ea typeface="Arial"/>
                <a:cs typeface="Arial"/>
                <a:sym typeface="Arial"/>
              </a:rPr>
              <a:t>” between Agencies and New Space companies </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latin typeface="Arial"/>
                <a:ea typeface="Arial"/>
                <a:cs typeface="Arial"/>
                <a:sym typeface="Arial"/>
              </a:rPr>
              <a:t>Cal/Val Maturity  Matrix integrated in the CEOS WGISS Maturity Matrix</a:t>
            </a:r>
            <a:endParaRPr/>
          </a:p>
          <a:p>
            <a:pPr indent="-228600" lvl="0" marL="457200" marR="0" rtl="0" algn="l">
              <a:lnSpc>
                <a:spcPct val="115000"/>
              </a:lnSpc>
              <a:spcBef>
                <a:spcPts val="1000"/>
              </a:spcBef>
              <a:spcAft>
                <a:spcPts val="0"/>
              </a:spcAft>
              <a:buClr>
                <a:schemeClr val="dk1"/>
              </a:buClr>
              <a:buSzPts val="2800"/>
              <a:buFont typeface="Montserrat"/>
              <a:buNone/>
            </a:pPr>
            <a:r>
              <a:t/>
            </a:r>
            <a:endParaRPr sz="2400" u="sng">
              <a:solidFill>
                <a:srgbClr val="0563C1"/>
              </a:solidFill>
              <a:latin typeface="Arial"/>
              <a:ea typeface="Arial"/>
              <a:cs typeface="Arial"/>
              <a:sym typeface="Arial"/>
              <a:hlinkClick r:id="rId3">
                <a:extLst>
                  <a:ext uri="{A12FA001-AC4F-418D-AE19-62706E023703}">
                    <ahyp:hlinkClr val="tx"/>
                  </a:ext>
                </a:extLst>
              </a:hlinkClick>
            </a:endParaRPr>
          </a:p>
          <a:p>
            <a:pPr indent="0" lvl="0" marL="50800" rtl="0" algn="l">
              <a:lnSpc>
                <a:spcPct val="115000"/>
              </a:lnSpc>
              <a:spcBef>
                <a:spcPts val="1000"/>
              </a:spcBef>
              <a:spcAft>
                <a:spcPts val="0"/>
              </a:spcAft>
              <a:buSzPts val="2800"/>
              <a:buNone/>
            </a:pPr>
            <a:r>
              <a:rPr b="1" lang="en-GB" sz="3600" u="sng">
                <a:solidFill>
                  <a:srgbClr val="0563C1"/>
                </a:solidFill>
                <a:latin typeface="Helvetica Neue"/>
                <a:ea typeface="Helvetica Neue"/>
                <a:cs typeface="Helvetica Neue"/>
                <a:sym typeface="Helvetica Neue"/>
                <a:hlinkClick r:id="rId4">
                  <a:extLst>
                    <a:ext uri="{A12FA001-AC4F-418D-AE19-62706E023703}">
                      <ahyp:hlinkClr val="tx"/>
                    </a:ext>
                  </a:extLst>
                </a:hlinkClick>
              </a:rPr>
              <a:t>https://www.youtube.com/watch?v=IRjR_611-ao</a:t>
            </a:r>
            <a:endParaRPr sz="3600">
              <a:latin typeface="Helvetica Neue"/>
              <a:ea typeface="Helvetica Neue"/>
              <a:cs typeface="Helvetica Neue"/>
              <a:sym typeface="Helvetica Neue"/>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373" name="Google Shape;373;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Conclusion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400"/>
              <a:t>SITSAT Coordination Group</a:t>
            </a:r>
            <a:br>
              <a:rPr b="1" lang="en-GB" sz="4400"/>
            </a:br>
            <a:endParaRPr/>
          </a:p>
        </p:txBody>
      </p:sp>
      <p:sp>
        <p:nvSpPr>
          <p:cNvPr id="379" name="Google Shape;379;p15"/>
          <p:cNvSpPr txBox="1"/>
          <p:nvPr>
            <p:ph idx="1" type="body"/>
          </p:nvPr>
        </p:nvSpPr>
        <p:spPr>
          <a:xfrm>
            <a:off x="0" y="757900"/>
            <a:ext cx="12049200" cy="6205200"/>
          </a:xfrm>
          <a:prstGeom prst="rect">
            <a:avLst/>
          </a:prstGeom>
          <a:noFill/>
          <a:ln>
            <a:noFill/>
          </a:ln>
        </p:spPr>
        <p:txBody>
          <a:bodyPr anchorCtr="0" anchor="t" bIns="45700" lIns="91425" spcFirstLastPara="1" rIns="91425" wrap="square" tIns="45700">
            <a:spAutoFit/>
          </a:bodyPr>
          <a:lstStyle/>
          <a:p>
            <a:pPr indent="-228600" lvl="0" marL="457200" rtl="0" algn="just">
              <a:lnSpc>
                <a:spcPct val="115000"/>
              </a:lnSpc>
              <a:spcBef>
                <a:spcPts val="1000"/>
              </a:spcBef>
              <a:spcAft>
                <a:spcPts val="0"/>
              </a:spcAft>
              <a:buSzPts val="2800"/>
              <a:buNone/>
            </a:pPr>
            <a:r>
              <a:t/>
            </a:r>
            <a:endParaRPr>
              <a:latin typeface="Arial"/>
              <a:ea typeface="Arial"/>
              <a:cs typeface="Arial"/>
              <a:sym typeface="Arial"/>
            </a:endParaRPr>
          </a:p>
          <a:p>
            <a:pPr indent="-406400" lvl="0" marL="457200" rtl="0" algn="just">
              <a:lnSpc>
                <a:spcPct val="115000"/>
              </a:lnSpc>
              <a:spcBef>
                <a:spcPts val="1000"/>
              </a:spcBef>
              <a:spcAft>
                <a:spcPts val="0"/>
              </a:spcAft>
              <a:buSzPts val="2800"/>
              <a:buChar char="❖"/>
            </a:pPr>
            <a:r>
              <a:rPr lang="en-GB" sz="1600">
                <a:latin typeface="Arial"/>
                <a:ea typeface="Arial"/>
                <a:cs typeface="Arial"/>
                <a:sym typeface="Arial"/>
              </a:rPr>
              <a:t>With the emergence of a number of SI-Traceable Satellite missions (SITS</a:t>
            </a:r>
            <a:r>
              <a:rPr lang="en-GB" sz="1600" u="sng">
                <a:latin typeface="Arial"/>
                <a:ea typeface="Arial"/>
                <a:cs typeface="Arial"/>
                <a:sym typeface="Arial"/>
              </a:rPr>
              <a:t>ats</a:t>
            </a:r>
            <a:r>
              <a:rPr lang="en-GB" sz="1600">
                <a:latin typeface="Arial"/>
                <a:ea typeface="Arial"/>
                <a:cs typeface="Arial"/>
                <a:sym typeface="Arial"/>
              </a:rPr>
              <a:t>  the CEOS WGCV has considered the need for a group to coordinate on issues of common interest and to foster mutual benefits. SITSATs have great potential to increase the accuracy of climate records and can also serve as high quality references for both CEOS Agency missions and the commercial sector – including ‘New Space’. Both of these topics are headline priorities for CEOS and the ESA SIT Chair. The WGCV has proposed the establishment of a </a:t>
            </a:r>
            <a:r>
              <a:rPr lang="en-GB" sz="1600" u="sng">
                <a:latin typeface="Arial"/>
                <a:ea typeface="Arial"/>
                <a:cs typeface="Arial"/>
                <a:sym typeface="Arial"/>
              </a:rPr>
              <a:t>joint </a:t>
            </a:r>
            <a:r>
              <a:rPr lang="en-GB" sz="1600">
                <a:latin typeface="Arial"/>
                <a:ea typeface="Arial"/>
                <a:cs typeface="Arial"/>
                <a:sym typeface="Arial"/>
              </a:rPr>
              <a:t>Task Team </a:t>
            </a:r>
            <a:r>
              <a:rPr lang="en-GB" sz="1600" u="sng">
                <a:latin typeface="Arial"/>
                <a:ea typeface="Arial"/>
                <a:cs typeface="Arial"/>
                <a:sym typeface="Arial"/>
              </a:rPr>
              <a:t>with GSICS </a:t>
            </a:r>
            <a:r>
              <a:rPr lang="en-GB" sz="1600">
                <a:latin typeface="Arial"/>
                <a:ea typeface="Arial"/>
                <a:cs typeface="Arial"/>
                <a:sym typeface="Arial"/>
              </a:rPr>
              <a:t>which will include representatives from agencies operating and developing these missions, and others as interested, as a means to promote dialogue and coordination.</a:t>
            </a:r>
            <a:r>
              <a:rPr lang="en-GB" sz="500">
                <a:latin typeface="Arial"/>
                <a:ea typeface="Arial"/>
                <a:cs typeface="Arial"/>
                <a:sym typeface="Arial"/>
              </a:rPr>
              <a:t> </a:t>
            </a:r>
            <a:endParaRPr/>
          </a:p>
          <a:p>
            <a:pPr indent="-228600" lvl="0" marL="457200" rtl="0" algn="just">
              <a:lnSpc>
                <a:spcPct val="115000"/>
              </a:lnSpc>
              <a:spcBef>
                <a:spcPts val="1000"/>
              </a:spcBef>
              <a:spcAft>
                <a:spcPts val="0"/>
              </a:spcAft>
              <a:buSzPts val="2800"/>
              <a:buNone/>
            </a:pPr>
            <a:r>
              <a:t/>
            </a:r>
            <a:endParaRPr sz="1600">
              <a:latin typeface="Arial"/>
              <a:ea typeface="Arial"/>
              <a:cs typeface="Arial"/>
              <a:sym typeface="Arial"/>
            </a:endParaRPr>
          </a:p>
          <a:p>
            <a:pPr indent="-406400" lvl="0" marL="457200" rtl="0" algn="just">
              <a:lnSpc>
                <a:spcPct val="115000"/>
              </a:lnSpc>
              <a:spcBef>
                <a:spcPts val="1000"/>
              </a:spcBef>
              <a:spcAft>
                <a:spcPts val="0"/>
              </a:spcAft>
              <a:buSzPts val="2800"/>
              <a:buChar char="❖"/>
            </a:pPr>
            <a:r>
              <a:rPr lang="en-GB" sz="1600">
                <a:latin typeface="Arial"/>
                <a:ea typeface="Arial"/>
                <a:cs typeface="Arial"/>
                <a:sym typeface="Arial"/>
              </a:rPr>
              <a:t>The Task Team will work on collaborative activities, discuss future developments, mission coordination, new technologies and </a:t>
            </a:r>
            <a:r>
              <a:rPr lang="en-GB" sz="1600" u="sng">
                <a:latin typeface="Arial"/>
                <a:ea typeface="Arial"/>
                <a:cs typeface="Arial"/>
                <a:sym typeface="Arial"/>
              </a:rPr>
              <a:t>spectral domains</a:t>
            </a:r>
            <a:r>
              <a:rPr lang="en-GB" sz="1600">
                <a:latin typeface="Arial"/>
                <a:ea typeface="Arial"/>
                <a:cs typeface="Arial"/>
                <a:sym typeface="Arial"/>
              </a:rPr>
              <a:t>  interoperability topics, and generally serve as a forum for international coordination on SITS</a:t>
            </a:r>
            <a:r>
              <a:rPr lang="en-GB" sz="1600" u="sng">
                <a:latin typeface="Arial"/>
                <a:ea typeface="Arial"/>
                <a:cs typeface="Arial"/>
                <a:sym typeface="Arial"/>
              </a:rPr>
              <a:t>at</a:t>
            </a:r>
            <a:r>
              <a:rPr lang="en-GB" sz="1600">
                <a:latin typeface="Arial"/>
                <a:ea typeface="Arial"/>
                <a:cs typeface="Arial"/>
                <a:sym typeface="Arial"/>
              </a:rPr>
              <a:t> missions, aiming to build an integrated system approach to </a:t>
            </a:r>
            <a:r>
              <a:rPr lang="en-GB" sz="1600" u="sng">
                <a:latin typeface="Arial"/>
                <a:ea typeface="Arial"/>
                <a:cs typeface="Arial"/>
                <a:sym typeface="Arial"/>
              </a:rPr>
              <a:t>their development and utilisation. </a:t>
            </a:r>
            <a:r>
              <a:rPr lang="en-GB" sz="1600">
                <a:latin typeface="Arial"/>
                <a:ea typeface="Arial"/>
                <a:cs typeface="Arial"/>
                <a:sym typeface="Arial"/>
              </a:rPr>
              <a:t>The Task Team will build on the findings of the workshop </a:t>
            </a:r>
            <a:r>
              <a:rPr b="1" i="1" lang="en-GB" sz="1600" u="sng">
                <a:solidFill>
                  <a:srgbClr val="0000FF"/>
                </a:solidFill>
                <a:latin typeface="Arial"/>
                <a:ea typeface="Arial"/>
                <a:cs typeface="Arial"/>
                <a:sym typeface="Arial"/>
              </a:rPr>
              <a:t>“SI-Traceable Space-based Climate Observing System: a CEOS and GSICS Workshop </a:t>
            </a:r>
            <a:r>
              <a:rPr lang="en-GB" sz="1600">
                <a:latin typeface="Arial"/>
                <a:ea typeface="Arial"/>
                <a:cs typeface="Arial"/>
                <a:sym typeface="Arial"/>
              </a:rPr>
              <a:t>h</a:t>
            </a:r>
            <a:r>
              <a:rPr lang="en-GB" sz="1600" u="sng">
                <a:latin typeface="Arial"/>
                <a:ea typeface="Arial"/>
                <a:cs typeface="Arial"/>
                <a:sym typeface="Arial"/>
              </a:rPr>
              <a:t>osted by UK space agency </a:t>
            </a:r>
            <a:r>
              <a:rPr lang="en-GB" sz="1600">
                <a:latin typeface="Arial"/>
                <a:ea typeface="Arial"/>
                <a:cs typeface="Arial"/>
                <a:sym typeface="Arial"/>
              </a:rPr>
              <a:t> </a:t>
            </a:r>
            <a:r>
              <a:rPr lang="en-GB" sz="1600" u="sng">
                <a:latin typeface="Arial"/>
                <a:ea typeface="Arial"/>
                <a:cs typeface="Arial"/>
                <a:sym typeface="Arial"/>
              </a:rPr>
              <a:t>at National Physical Laboratory </a:t>
            </a:r>
            <a:r>
              <a:rPr lang="en-GB" sz="1600">
                <a:latin typeface="Arial"/>
                <a:ea typeface="Arial"/>
                <a:cs typeface="Arial"/>
                <a:sym typeface="Arial"/>
              </a:rPr>
              <a:t>in London in September 2019. The goal of the workshop was to assess the benefits and requirements of a space-based climate observing system, summarising current measurement capabilities, climate-based needs,  and future implementation plans</a:t>
            </a:r>
            <a:r>
              <a:rPr lang="en-GB" sz="1600" u="sng">
                <a:latin typeface="Arial"/>
                <a:ea typeface="Arial"/>
                <a:cs typeface="Arial"/>
                <a:sym typeface="Arial"/>
              </a:rPr>
              <a:t>, together with recommendations  in a published  report</a:t>
            </a:r>
            <a:r>
              <a:rPr lang="en-GB" sz="1600">
                <a:latin typeface="Arial"/>
                <a:ea typeface="Arial"/>
                <a:cs typeface="Arial"/>
                <a:sym typeface="Arial"/>
              </a:rPr>
              <a:t>   (available in the CEOS Cal/Val portal: </a:t>
            </a:r>
            <a:r>
              <a:rPr lang="en-GB" sz="1600" u="sng">
                <a:solidFill>
                  <a:schemeClr val="hlink"/>
                </a:solidFill>
                <a:latin typeface="Arial"/>
                <a:ea typeface="Arial"/>
                <a:cs typeface="Arial"/>
                <a:sym typeface="Arial"/>
                <a:hlinkClick r:id="rId3"/>
              </a:rPr>
              <a:t>https://calvalportal.ceos.org/sitscos-ws</a:t>
            </a:r>
            <a:r>
              <a:rPr lang="en-GB" sz="1600">
                <a:latin typeface="Arial"/>
                <a:ea typeface="Arial"/>
                <a:cs typeface="Arial"/>
                <a:sym typeface="Arial"/>
              </a:rPr>
              <a:t>)</a:t>
            </a:r>
            <a:endParaRPr sz="400">
              <a:latin typeface="Arial"/>
              <a:ea typeface="Arial"/>
              <a:cs typeface="Arial"/>
              <a:sym typeface="Arial"/>
            </a:endParaRPr>
          </a:p>
          <a:p>
            <a:pPr indent="-228600" lvl="0" marL="457200" rtl="0" algn="just">
              <a:lnSpc>
                <a:spcPct val="115000"/>
              </a:lnSpc>
              <a:spcBef>
                <a:spcPts val="1000"/>
              </a:spcBef>
              <a:spcAft>
                <a:spcPts val="0"/>
              </a:spcAft>
              <a:buSzPts val="2800"/>
              <a:buNone/>
            </a:pPr>
            <a:r>
              <a:t/>
            </a:r>
            <a:endParaRPr sz="28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6"/>
          <p:cNvSpPr txBox="1"/>
          <p:nvPr>
            <p:ph idx="1" type="body"/>
          </p:nvPr>
        </p:nvSpPr>
        <p:spPr>
          <a:xfrm>
            <a:off x="176048" y="1097550"/>
            <a:ext cx="11495400" cy="466290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chemeClr val="dk1"/>
              </a:buClr>
              <a:buSzPts val="2800"/>
              <a:buNone/>
            </a:pPr>
            <a:r>
              <a:rPr b="1" i="0" lang="en-GB" u="sng" cap="none" strike="noStrike">
                <a:latin typeface="Arial"/>
                <a:ea typeface="Arial"/>
                <a:cs typeface="Arial"/>
                <a:sym typeface="Arial"/>
              </a:rPr>
              <a:t>Objectives</a:t>
            </a:r>
            <a:endParaRPr/>
          </a:p>
          <a:p>
            <a:pPr indent="0" lvl="0" marL="50800" marR="0" rtl="0" algn="l">
              <a:lnSpc>
                <a:spcPct val="100000"/>
              </a:lnSpc>
              <a:spcBef>
                <a:spcPts val="0"/>
              </a:spcBef>
              <a:spcAft>
                <a:spcPts val="0"/>
              </a:spcAft>
              <a:buClr>
                <a:schemeClr val="dk1"/>
              </a:buClr>
              <a:buSzPts val="900"/>
              <a:buNone/>
            </a:pPr>
            <a:r>
              <a:t/>
            </a:r>
            <a:endParaRPr b="0" i="0" sz="900" u="none" cap="none" strike="noStrike">
              <a:latin typeface="Arial"/>
              <a:ea typeface="Arial"/>
              <a:cs typeface="Arial"/>
              <a:sym typeface="Arial"/>
            </a:endParaRPr>
          </a:p>
          <a:p>
            <a:pPr indent="0" lvl="0" marL="50800" marR="0" rtl="0" algn="l">
              <a:lnSpc>
                <a:spcPct val="100000"/>
              </a:lnSpc>
              <a:spcBef>
                <a:spcPts val="0"/>
              </a:spcBef>
              <a:spcAft>
                <a:spcPts val="0"/>
              </a:spcAft>
              <a:buClr>
                <a:schemeClr val="dk1"/>
              </a:buClr>
              <a:buSzPts val="2000"/>
              <a:buNone/>
            </a:pPr>
            <a:r>
              <a:rPr b="0" i="0" lang="en-GB" sz="2000" u="none" cap="none" strike="noStrike">
                <a:latin typeface="Arial"/>
                <a:ea typeface="Arial"/>
                <a:cs typeface="Arial"/>
                <a:sym typeface="Arial"/>
              </a:rPr>
              <a:t>Specifically, the </a:t>
            </a:r>
            <a:r>
              <a:rPr lang="en-GB" sz="2000">
                <a:latin typeface="Arial"/>
                <a:ea typeface="Arial"/>
                <a:cs typeface="Arial"/>
                <a:sym typeface="Arial"/>
              </a:rPr>
              <a:t>SITSat</a:t>
            </a:r>
            <a:r>
              <a:rPr b="0" i="0" lang="en-GB" sz="2000" u="none" cap="none" strike="noStrike">
                <a:latin typeface="Arial"/>
                <a:ea typeface="Arial"/>
                <a:cs typeface="Arial"/>
                <a:sym typeface="Arial"/>
              </a:rPr>
              <a:t> Task Team will:</a:t>
            </a:r>
            <a:endParaRPr b="0" i="0" sz="2000" u="none" cap="none" strike="noStrike">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000"/>
              <a:buNone/>
            </a:pPr>
            <a:r>
              <a:t/>
            </a:r>
            <a:endParaRPr b="0" i="0" sz="1000" u="none" cap="none" strike="noStrike">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sng" cap="none" strike="noStrike">
                <a:latin typeface="Arial"/>
                <a:ea typeface="Arial"/>
                <a:cs typeface="Arial"/>
                <a:sym typeface="Arial"/>
              </a:rPr>
              <a:t>Establish clear definitions of what constitutes a SITSat and minimal requirements</a:t>
            </a:r>
            <a:r>
              <a:rPr b="0" i="0" lang="en-GB" sz="2000" u="sng" cap="none" strike="noStrike">
                <a:solidFill>
                  <a:schemeClr val="hlink"/>
                </a:solidFill>
                <a:latin typeface="Arial"/>
                <a:ea typeface="Arial"/>
                <a:cs typeface="Arial"/>
                <a:sym typeface="Arial"/>
                <a:hlinkClick r:id="rId3"/>
              </a:rPr>
              <a:t>[1]</a:t>
            </a:r>
            <a:r>
              <a:rPr b="0" i="0" lang="en-GB" sz="2000" u="sng" cap="none" strike="noStrike">
                <a:latin typeface="Arial"/>
                <a:ea typeface="Arial"/>
                <a:cs typeface="Arial"/>
                <a:sym typeface="Arial"/>
              </a:rPr>
              <a:t> requirments needed to evidence this status.</a:t>
            </a:r>
            <a:endParaRPr sz="2000" u="sng">
              <a:latin typeface="Arial"/>
              <a:ea typeface="Arial"/>
              <a:cs typeface="Arial"/>
              <a:sym typeface="Arial"/>
            </a:endParaRPr>
          </a:p>
          <a:p>
            <a:pPr indent="-107950" lvl="0" marL="171450" marR="0" rtl="0" algn="l">
              <a:lnSpc>
                <a:spcPct val="100000"/>
              </a:lnSpc>
              <a:spcBef>
                <a:spcPts val="0"/>
              </a:spcBef>
              <a:spcAft>
                <a:spcPts val="0"/>
              </a:spcAft>
              <a:buClr>
                <a:schemeClr val="dk1"/>
              </a:buClr>
              <a:buSzPts val="1000"/>
              <a:buFont typeface="Arial"/>
              <a:buNone/>
            </a:pPr>
            <a:r>
              <a:t/>
            </a:r>
            <a:endParaRPr b="0" i="0" sz="1000" u="none" cap="none" strike="noStrike">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latin typeface="Arial"/>
                <a:ea typeface="Arial"/>
                <a:cs typeface="Arial"/>
                <a:sym typeface="Arial"/>
              </a:rPr>
              <a:t>Serve as a forum for agencies developing/planning </a:t>
            </a:r>
            <a:r>
              <a:rPr lang="en-GB" sz="2000">
                <a:latin typeface="Arial"/>
                <a:ea typeface="Arial"/>
                <a:cs typeface="Arial"/>
                <a:sym typeface="Arial"/>
              </a:rPr>
              <a:t>SITSat</a:t>
            </a:r>
            <a:r>
              <a:rPr b="0" i="0" lang="en-GB" sz="2000" u="none" cap="none" strike="noStrike">
                <a:latin typeface="Arial"/>
                <a:ea typeface="Arial"/>
                <a:cs typeface="Arial"/>
                <a:sym typeface="Arial"/>
              </a:rPr>
              <a:t> missions to share experiences and knowledge.</a:t>
            </a:r>
            <a:endParaRPr b="0" i="0" sz="2000" u="none" cap="none" strike="noStrike">
              <a:latin typeface="Arial"/>
              <a:ea typeface="Arial"/>
              <a:cs typeface="Arial"/>
              <a:sym typeface="Arial"/>
            </a:endParaRPr>
          </a:p>
          <a:p>
            <a:pPr indent="-279400" lvl="0" marL="342900" marR="0" rtl="0" algn="l">
              <a:lnSpc>
                <a:spcPct val="100000"/>
              </a:lnSpc>
              <a:spcBef>
                <a:spcPts val="0"/>
              </a:spcBef>
              <a:spcAft>
                <a:spcPts val="0"/>
              </a:spcAft>
              <a:buClr>
                <a:schemeClr val="dk1"/>
              </a:buClr>
              <a:buSzPts val="1000"/>
              <a:buFont typeface="Arial"/>
              <a:buNone/>
            </a:pPr>
            <a:r>
              <a:t/>
            </a:r>
            <a:endParaRPr b="0" i="0" sz="1000" u="none" cap="none" strike="noStrike">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latin typeface="Arial"/>
                <a:ea typeface="Arial"/>
                <a:cs typeface="Arial"/>
                <a:sym typeface="Arial"/>
              </a:rPr>
              <a:t>Discuss collaboration opportunities, joint </a:t>
            </a:r>
            <a:r>
              <a:rPr lang="en-GB" sz="2000">
                <a:latin typeface="Arial"/>
                <a:ea typeface="Arial"/>
                <a:cs typeface="Arial"/>
                <a:sym typeface="Arial"/>
              </a:rPr>
              <a:t>Cal/Val</a:t>
            </a:r>
            <a:r>
              <a:rPr b="0" i="0" lang="en-GB" sz="2000" u="none" cap="none" strike="noStrike">
                <a:latin typeface="Arial"/>
                <a:ea typeface="Arial"/>
                <a:cs typeface="Arial"/>
                <a:sym typeface="Arial"/>
              </a:rPr>
              <a:t> activities, campaigns, data sharing, etc.</a:t>
            </a:r>
            <a:endParaRPr b="0" i="0" sz="1000" u="none" cap="none" strike="noStrike">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latin typeface="Arial"/>
                <a:ea typeface="Arial"/>
                <a:cs typeface="Arial"/>
                <a:sym typeface="Arial"/>
              </a:rPr>
              <a:t>Provide an opportunity for mission coordination, gap analyses, efficient tasking and acquisition planning, etc.</a:t>
            </a:r>
            <a:endParaRPr/>
          </a:p>
          <a:p>
            <a:pPr indent="-279400" lvl="0" marL="342900" marR="0" rtl="0" algn="l">
              <a:lnSpc>
                <a:spcPct val="100000"/>
              </a:lnSpc>
              <a:spcBef>
                <a:spcPts val="0"/>
              </a:spcBef>
              <a:spcAft>
                <a:spcPts val="0"/>
              </a:spcAft>
              <a:buClr>
                <a:schemeClr val="dk1"/>
              </a:buClr>
              <a:buSzPts val="1000"/>
              <a:buFont typeface="Arial"/>
              <a:buNone/>
            </a:pPr>
            <a:r>
              <a:t/>
            </a:r>
            <a:endParaRPr b="0" i="0" sz="1000" u="none" cap="none" strike="noStrike">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lang="en-GB" sz="2000">
                <a:latin typeface="Arial"/>
                <a:ea typeface="Arial"/>
                <a:cs typeface="Arial"/>
                <a:sym typeface="Arial"/>
              </a:rPr>
              <a:t>A</a:t>
            </a:r>
            <a:r>
              <a:rPr b="0" i="0" lang="en-GB" sz="2000" u="none" cap="none" strike="noStrike">
                <a:latin typeface="Arial"/>
                <a:ea typeface="Arial"/>
                <a:cs typeface="Arial"/>
                <a:sym typeface="Arial"/>
              </a:rPr>
              <a:t>llow coordination on technical topics, </a:t>
            </a:r>
            <a:r>
              <a:rPr b="0" i="0" lang="en-GB" sz="2000" u="sng" cap="none" strike="noStrike">
                <a:latin typeface="Arial"/>
                <a:ea typeface="Arial"/>
                <a:cs typeface="Arial"/>
                <a:sym typeface="Arial"/>
              </a:rPr>
              <a:t> reporting of uncertainty and traceability information</a:t>
            </a:r>
            <a:r>
              <a:rPr b="0" i="0" lang="en-GB" sz="2000" u="none" cap="none" strike="noStrike">
                <a:latin typeface="Arial"/>
                <a:ea typeface="Arial"/>
                <a:cs typeface="Arial"/>
                <a:sym typeface="Arial"/>
              </a:rPr>
              <a:t>, interoperability, </a:t>
            </a:r>
            <a:r>
              <a:rPr b="0" i="0" lang="en-GB" sz="2000" u="sng" cap="none" strike="noStrike">
                <a:latin typeface="Arial"/>
                <a:ea typeface="Arial"/>
                <a:cs typeface="Arial"/>
                <a:sym typeface="Arial"/>
              </a:rPr>
              <a:t>methods of dissemination </a:t>
            </a:r>
            <a:r>
              <a:rPr b="0" i="0" lang="en-GB" sz="2000" u="none" cap="none" strike="noStrike">
                <a:latin typeface="Arial"/>
                <a:ea typeface="Arial"/>
                <a:cs typeface="Arial"/>
                <a:sym typeface="Arial"/>
              </a:rPr>
              <a:t>etc.</a:t>
            </a:r>
            <a:endParaRPr/>
          </a:p>
          <a:p>
            <a:pPr indent="-342900" lvl="0" marL="457200" marR="0" rtl="0" algn="l">
              <a:lnSpc>
                <a:spcPct val="100000"/>
              </a:lnSpc>
              <a:spcBef>
                <a:spcPts val="0"/>
              </a:spcBef>
              <a:spcAft>
                <a:spcPts val="0"/>
              </a:spcAft>
              <a:buClr>
                <a:schemeClr val="dk1"/>
              </a:buClr>
              <a:buSzPts val="1000"/>
              <a:buNone/>
            </a:pPr>
            <a:r>
              <a:t/>
            </a:r>
            <a:endParaRPr b="0" i="0" sz="1000" u="none" cap="none" strike="noStrike">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latin typeface="Arial"/>
                <a:ea typeface="Arial"/>
                <a:cs typeface="Arial"/>
                <a:sym typeface="Arial"/>
              </a:rPr>
              <a:t>Aim for a systems-based approach, rather than having missions being developed and operated in isolation, along the lines of a CEOS Virtual Constellation.</a:t>
            </a:r>
            <a:endParaRPr b="0" i="0" sz="1000" u="none" cap="none" strike="noStrike">
              <a:latin typeface="Arial"/>
              <a:ea typeface="Arial"/>
              <a:cs typeface="Arial"/>
              <a:sym typeface="Arial"/>
            </a:endParaRPr>
          </a:p>
          <a:p>
            <a:pPr indent="-228600" lvl="0" marL="457200" marR="0" rtl="0" algn="l">
              <a:lnSpc>
                <a:spcPct val="115000"/>
              </a:lnSpc>
              <a:spcBef>
                <a:spcPts val="1000"/>
              </a:spcBef>
              <a:spcAft>
                <a:spcPts val="0"/>
              </a:spcAft>
              <a:buClr>
                <a:schemeClr val="dk1"/>
              </a:buClr>
              <a:buSzPts val="2800"/>
              <a:buFont typeface="Montserrat"/>
              <a:buNone/>
            </a:pPr>
            <a:r>
              <a:t/>
            </a:r>
            <a:endParaRPr b="1"/>
          </a:p>
        </p:txBody>
      </p:sp>
      <p:sp>
        <p:nvSpPr>
          <p:cNvPr id="385" name="Google Shape;385;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4400"/>
              <a:t>SITSAT Coordination Group - ToR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17"/>
          <p:cNvPicPr preferRelativeResize="0"/>
          <p:nvPr/>
        </p:nvPicPr>
        <p:blipFill rotWithShape="1">
          <a:blip r:embed="rId3">
            <a:alphaModFix/>
          </a:blip>
          <a:srcRect b="0" l="0" r="0" t="0"/>
          <a:stretch/>
        </p:blipFill>
        <p:spPr>
          <a:xfrm>
            <a:off x="3243263" y="3968750"/>
            <a:ext cx="1492250" cy="992188"/>
          </a:xfrm>
          <a:prstGeom prst="rect">
            <a:avLst/>
          </a:prstGeom>
          <a:noFill/>
          <a:ln>
            <a:noFill/>
          </a:ln>
          <a:effectLst>
            <a:outerShdw blurRad="50800" rotWithShape="0" algn="tl" dir="2700000" dist="38100">
              <a:srgbClr val="000000">
                <a:alpha val="40000"/>
              </a:srgbClr>
            </a:outerShdw>
          </a:effectLst>
        </p:spPr>
      </p:pic>
      <p:pic>
        <p:nvPicPr>
          <p:cNvPr descr="IMG_7432" id="392" name="Google Shape;392;p17"/>
          <p:cNvPicPr preferRelativeResize="0"/>
          <p:nvPr/>
        </p:nvPicPr>
        <p:blipFill rotWithShape="1">
          <a:blip r:embed="rId4">
            <a:alphaModFix/>
          </a:blip>
          <a:srcRect b="0" l="0" r="0" t="0"/>
          <a:stretch/>
        </p:blipFill>
        <p:spPr>
          <a:xfrm>
            <a:off x="1628776" y="5014914"/>
            <a:ext cx="1495425" cy="981075"/>
          </a:xfrm>
          <a:prstGeom prst="rect">
            <a:avLst/>
          </a:prstGeom>
          <a:noFill/>
          <a:ln>
            <a:noFill/>
          </a:ln>
          <a:effectLst>
            <a:outerShdw blurRad="50800" rotWithShape="0" algn="tl" dir="2700000" dist="38100">
              <a:srgbClr val="000000">
                <a:alpha val="40000"/>
              </a:srgbClr>
            </a:outerShdw>
          </a:effectLst>
        </p:spPr>
      </p:pic>
      <p:pic>
        <p:nvPicPr>
          <p:cNvPr descr="Screen Shot 2014-01-20 at 10.51.10 .png" id="393" name="Google Shape;393;p17"/>
          <p:cNvPicPr preferRelativeResize="0"/>
          <p:nvPr/>
        </p:nvPicPr>
        <p:blipFill rotWithShape="1">
          <a:blip r:embed="rId5">
            <a:alphaModFix/>
          </a:blip>
          <a:srcRect b="0" l="0" r="0" t="0"/>
          <a:stretch/>
        </p:blipFill>
        <p:spPr>
          <a:xfrm>
            <a:off x="1609725" y="3952875"/>
            <a:ext cx="1493838" cy="992188"/>
          </a:xfrm>
          <a:prstGeom prst="rect">
            <a:avLst/>
          </a:prstGeom>
          <a:noFill/>
          <a:ln>
            <a:noFill/>
          </a:ln>
          <a:effectLst>
            <a:outerShdw blurRad="50800" rotWithShape="0" algn="tl" dir="2700000" dist="38100">
              <a:srgbClr val="000000">
                <a:alpha val="40000"/>
              </a:srgbClr>
            </a:outerShdw>
          </a:effectLst>
        </p:spPr>
      </p:pic>
      <p:pic>
        <p:nvPicPr>
          <p:cNvPr descr="T:\PROJECTS\02-ACTIVE\11613_GN355_ESA_CEOS_Vicarious_Cal_System\Technical\WP2100\Gobabeb info\DR-Namibia_(2012-09)-N26690_pano_rdax_758x269.jpg" id="394" name="Google Shape;394;p17"/>
          <p:cNvPicPr preferRelativeResize="0"/>
          <p:nvPr/>
        </p:nvPicPr>
        <p:blipFill rotWithShape="1">
          <a:blip r:embed="rId6">
            <a:alphaModFix/>
          </a:blip>
          <a:srcRect b="-1414" l="24617" r="22518" t="1414"/>
          <a:stretch/>
        </p:blipFill>
        <p:spPr>
          <a:xfrm>
            <a:off x="3249613" y="5035550"/>
            <a:ext cx="1485900" cy="996950"/>
          </a:xfrm>
          <a:prstGeom prst="rect">
            <a:avLst/>
          </a:prstGeom>
          <a:noFill/>
          <a:ln>
            <a:noFill/>
          </a:ln>
          <a:effectLst>
            <a:outerShdw blurRad="50800" rotWithShape="0" algn="tl" dir="2700000" dist="38100">
              <a:srgbClr val="000000">
                <a:alpha val="40000"/>
              </a:srgbClr>
            </a:outerShdw>
          </a:effectLst>
        </p:spPr>
      </p:pic>
      <p:pic>
        <p:nvPicPr>
          <p:cNvPr id="395" name="Google Shape;395;p17"/>
          <p:cNvPicPr preferRelativeResize="0"/>
          <p:nvPr/>
        </p:nvPicPr>
        <p:blipFill rotWithShape="1">
          <a:blip r:embed="rId7">
            <a:alphaModFix/>
          </a:blip>
          <a:srcRect b="0" l="0" r="0" t="0"/>
          <a:stretch/>
        </p:blipFill>
        <p:spPr>
          <a:xfrm>
            <a:off x="7623176" y="942975"/>
            <a:ext cx="1063625" cy="1049338"/>
          </a:xfrm>
          <a:prstGeom prst="rect">
            <a:avLst/>
          </a:prstGeom>
          <a:noFill/>
          <a:ln>
            <a:noFill/>
          </a:ln>
          <a:effectLst>
            <a:outerShdw blurRad="50800" rotWithShape="0" algn="tl" dir="2700000" dist="38100">
              <a:srgbClr val="000000">
                <a:alpha val="40000"/>
              </a:srgbClr>
            </a:outerShdw>
          </a:effectLst>
        </p:spPr>
      </p:pic>
      <p:pic>
        <p:nvPicPr>
          <p:cNvPr id="396" name="Google Shape;396;p17"/>
          <p:cNvPicPr preferRelativeResize="0"/>
          <p:nvPr/>
        </p:nvPicPr>
        <p:blipFill rotWithShape="1">
          <a:blip r:embed="rId8">
            <a:alphaModFix/>
          </a:blip>
          <a:srcRect b="0" l="0" r="0" t="0"/>
          <a:stretch/>
        </p:blipFill>
        <p:spPr>
          <a:xfrm>
            <a:off x="5084764" y="1366839"/>
            <a:ext cx="1049337" cy="1049337"/>
          </a:xfrm>
          <a:prstGeom prst="rect">
            <a:avLst/>
          </a:prstGeom>
          <a:noFill/>
          <a:ln>
            <a:noFill/>
          </a:ln>
          <a:effectLst>
            <a:outerShdw blurRad="50800" rotWithShape="0" algn="tl" dir="2700000" dist="38100">
              <a:srgbClr val="000000">
                <a:alpha val="40000"/>
              </a:srgbClr>
            </a:outerShdw>
          </a:effectLst>
        </p:spPr>
      </p:pic>
      <p:pic>
        <p:nvPicPr>
          <p:cNvPr id="397" name="Google Shape;397;p17"/>
          <p:cNvPicPr preferRelativeResize="0"/>
          <p:nvPr/>
        </p:nvPicPr>
        <p:blipFill rotWithShape="1">
          <a:blip r:embed="rId9">
            <a:alphaModFix/>
          </a:blip>
          <a:srcRect b="0" l="0" r="0" t="0"/>
          <a:stretch/>
        </p:blipFill>
        <p:spPr>
          <a:xfrm>
            <a:off x="1809750" y="1371600"/>
            <a:ext cx="1049338" cy="1049338"/>
          </a:xfrm>
          <a:prstGeom prst="rect">
            <a:avLst/>
          </a:prstGeom>
          <a:noFill/>
          <a:ln>
            <a:noFill/>
          </a:ln>
          <a:effectLst>
            <a:outerShdw blurRad="50800" rotWithShape="0" algn="tl" dir="2700000" dist="38100">
              <a:srgbClr val="000000">
                <a:alpha val="40000"/>
              </a:srgbClr>
            </a:outerShdw>
          </a:effectLst>
        </p:spPr>
      </p:pic>
      <p:pic>
        <p:nvPicPr>
          <p:cNvPr id="398" name="Google Shape;398;p17"/>
          <p:cNvPicPr preferRelativeResize="0"/>
          <p:nvPr/>
        </p:nvPicPr>
        <p:blipFill rotWithShape="1">
          <a:blip r:embed="rId10">
            <a:alphaModFix/>
          </a:blip>
          <a:srcRect b="0" l="0" r="0" t="0"/>
          <a:stretch/>
        </p:blipFill>
        <p:spPr>
          <a:xfrm>
            <a:off x="2894014" y="1371600"/>
            <a:ext cx="1049337" cy="1049338"/>
          </a:xfrm>
          <a:prstGeom prst="rect">
            <a:avLst/>
          </a:prstGeom>
          <a:noFill/>
          <a:ln>
            <a:noFill/>
          </a:ln>
          <a:effectLst>
            <a:outerShdw blurRad="50800" rotWithShape="0" algn="tl" dir="2700000" dist="38100">
              <a:srgbClr val="000000">
                <a:alpha val="40000"/>
              </a:srgbClr>
            </a:outerShdw>
          </a:effectLst>
        </p:spPr>
      </p:pic>
      <p:pic>
        <p:nvPicPr>
          <p:cNvPr id="399" name="Google Shape;399;p17"/>
          <p:cNvPicPr preferRelativeResize="0"/>
          <p:nvPr/>
        </p:nvPicPr>
        <p:blipFill rotWithShape="1">
          <a:blip r:embed="rId11">
            <a:alphaModFix/>
          </a:blip>
          <a:srcRect b="0" l="0" r="0" t="0"/>
          <a:stretch/>
        </p:blipFill>
        <p:spPr>
          <a:xfrm>
            <a:off x="3995738" y="1374775"/>
            <a:ext cx="1035050" cy="1035050"/>
          </a:xfrm>
          <a:prstGeom prst="rect">
            <a:avLst/>
          </a:prstGeom>
          <a:noFill/>
          <a:ln>
            <a:noFill/>
          </a:ln>
          <a:effectLst>
            <a:outerShdw blurRad="50800" rotWithShape="0" algn="tl" dir="2700000" dist="38100">
              <a:srgbClr val="000000">
                <a:alpha val="40000"/>
              </a:srgbClr>
            </a:outerShdw>
          </a:effectLst>
        </p:spPr>
      </p:pic>
      <p:pic>
        <p:nvPicPr>
          <p:cNvPr id="400" name="Google Shape;400;p17"/>
          <p:cNvPicPr preferRelativeResize="0"/>
          <p:nvPr/>
        </p:nvPicPr>
        <p:blipFill rotWithShape="1">
          <a:blip r:embed="rId12">
            <a:alphaModFix/>
          </a:blip>
          <a:srcRect b="0" l="0" r="45912" t="23626"/>
          <a:stretch/>
        </p:blipFill>
        <p:spPr>
          <a:xfrm>
            <a:off x="6188075" y="1366839"/>
            <a:ext cx="1023938" cy="1062037"/>
          </a:xfrm>
          <a:prstGeom prst="rect">
            <a:avLst/>
          </a:prstGeom>
          <a:noFill/>
          <a:ln>
            <a:noFill/>
          </a:ln>
          <a:effectLst>
            <a:outerShdw blurRad="50800" rotWithShape="0" algn="tl" dir="2700000" dist="38100">
              <a:srgbClr val="000000">
                <a:alpha val="40000"/>
              </a:srgbClr>
            </a:outerShdw>
          </a:effectLst>
        </p:spPr>
      </p:pic>
      <p:sp>
        <p:nvSpPr>
          <p:cNvPr id="401" name="Google Shape;401;p17"/>
          <p:cNvSpPr txBox="1"/>
          <p:nvPr/>
        </p:nvSpPr>
        <p:spPr>
          <a:xfrm>
            <a:off x="6561139" y="2138363"/>
            <a:ext cx="668337" cy="246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Noto Sans Symbols"/>
              <a:buNone/>
            </a:pPr>
            <a:r>
              <a:rPr b="1" i="0" lang="en-GB" sz="1000" u="none" cap="none" strike="noStrike">
                <a:solidFill>
                  <a:srgbClr val="000000"/>
                </a:solidFill>
                <a:latin typeface="Arial"/>
                <a:ea typeface="Arial"/>
                <a:cs typeface="Arial"/>
                <a:sym typeface="Arial"/>
              </a:rPr>
              <a:t>Dome C</a:t>
            </a:r>
            <a:endParaRPr/>
          </a:p>
        </p:txBody>
      </p:sp>
      <p:pic>
        <p:nvPicPr>
          <p:cNvPr id="402" name="Google Shape;402;p17"/>
          <p:cNvPicPr preferRelativeResize="0"/>
          <p:nvPr/>
        </p:nvPicPr>
        <p:blipFill rotWithShape="1">
          <a:blip r:embed="rId13">
            <a:alphaModFix/>
          </a:blip>
          <a:srcRect b="0" l="0" r="0" t="0"/>
          <a:stretch/>
        </p:blipFill>
        <p:spPr>
          <a:xfrm>
            <a:off x="7602539" y="5151439"/>
            <a:ext cx="1087437" cy="1152525"/>
          </a:xfrm>
          <a:prstGeom prst="rect">
            <a:avLst/>
          </a:prstGeom>
          <a:noFill/>
          <a:ln>
            <a:noFill/>
          </a:ln>
          <a:effectLst>
            <a:outerShdw blurRad="50800" rotWithShape="0" algn="tl" dir="2700000" dist="38100">
              <a:srgbClr val="000000">
                <a:alpha val="40000"/>
              </a:srgbClr>
            </a:outerShdw>
          </a:effectLst>
        </p:spPr>
      </p:pic>
      <p:pic>
        <p:nvPicPr>
          <p:cNvPr id="403" name="Google Shape;403;p17"/>
          <p:cNvPicPr preferRelativeResize="0"/>
          <p:nvPr/>
        </p:nvPicPr>
        <p:blipFill rotWithShape="1">
          <a:blip r:embed="rId14">
            <a:alphaModFix/>
          </a:blip>
          <a:srcRect b="0" l="0" r="0" t="0"/>
          <a:stretch/>
        </p:blipFill>
        <p:spPr>
          <a:xfrm>
            <a:off x="6472239" y="5133976"/>
            <a:ext cx="1042987" cy="1152525"/>
          </a:xfrm>
          <a:prstGeom prst="rect">
            <a:avLst/>
          </a:prstGeom>
          <a:noFill/>
          <a:ln>
            <a:noFill/>
          </a:ln>
          <a:effectLst>
            <a:outerShdw blurRad="50800" rotWithShape="0" algn="tl" dir="2700000" dist="38100">
              <a:srgbClr val="000000">
                <a:alpha val="40000"/>
              </a:srgbClr>
            </a:outerShdw>
          </a:effectLst>
        </p:spPr>
      </p:pic>
      <p:pic>
        <p:nvPicPr>
          <p:cNvPr id="404" name="Google Shape;404;p17"/>
          <p:cNvPicPr preferRelativeResize="0"/>
          <p:nvPr/>
        </p:nvPicPr>
        <p:blipFill rotWithShape="1">
          <a:blip r:embed="rId15">
            <a:alphaModFix/>
          </a:blip>
          <a:srcRect b="0" l="0" r="0" t="0"/>
          <a:stretch/>
        </p:blipFill>
        <p:spPr>
          <a:xfrm>
            <a:off x="8758238" y="5141914"/>
            <a:ext cx="1046162" cy="1163637"/>
          </a:xfrm>
          <a:prstGeom prst="rect">
            <a:avLst/>
          </a:prstGeom>
          <a:noFill/>
          <a:ln>
            <a:noFill/>
          </a:ln>
          <a:effectLst>
            <a:outerShdw blurRad="50800" rotWithShape="0" algn="tl" dir="2700000" dist="38100">
              <a:srgbClr val="000000">
                <a:alpha val="40000"/>
              </a:srgbClr>
            </a:outerShdw>
          </a:effectLst>
        </p:spPr>
      </p:pic>
      <p:pic>
        <p:nvPicPr>
          <p:cNvPr descr="RADCALNET-LOGO-SEUL.png" id="405" name="Google Shape;405;p17"/>
          <p:cNvPicPr preferRelativeResize="0"/>
          <p:nvPr/>
        </p:nvPicPr>
        <p:blipFill rotWithShape="1">
          <a:blip r:embed="rId16">
            <a:alphaModFix/>
          </a:blip>
          <a:srcRect b="0" l="0" r="0" t="0"/>
          <a:stretch/>
        </p:blipFill>
        <p:spPr>
          <a:xfrm>
            <a:off x="3021014" y="4789488"/>
            <a:ext cx="496887" cy="474662"/>
          </a:xfrm>
          <a:prstGeom prst="rect">
            <a:avLst/>
          </a:prstGeom>
          <a:noFill/>
          <a:ln>
            <a:noFill/>
          </a:ln>
        </p:spPr>
      </p:pic>
      <p:sp>
        <p:nvSpPr>
          <p:cNvPr id="406" name="Google Shape;406;p17"/>
          <p:cNvSpPr txBox="1"/>
          <p:nvPr/>
        </p:nvSpPr>
        <p:spPr>
          <a:xfrm>
            <a:off x="3092451" y="6196014"/>
            <a:ext cx="1312863" cy="369887"/>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3E2FF"/>
              </a:buClr>
              <a:buSzPts val="1800"/>
              <a:buFont typeface="Noto Sans Symbols"/>
              <a:buNone/>
            </a:pPr>
            <a:r>
              <a:rPr b="0" i="0" lang="en-GB" sz="1800" u="none" cap="none" strike="noStrike">
                <a:solidFill>
                  <a:srgbClr val="93E2FF"/>
                </a:solidFill>
                <a:latin typeface="Arial"/>
                <a:ea typeface="Arial"/>
                <a:cs typeface="Arial"/>
                <a:sym typeface="Arial"/>
              </a:rPr>
              <a:t>R</a:t>
            </a:r>
            <a:r>
              <a:rPr b="0" i="0" lang="en-GB" sz="1800" u="none" cap="none" strike="noStrike">
                <a:solidFill>
                  <a:srgbClr val="FFFFFF"/>
                </a:solidFill>
                <a:latin typeface="Arial"/>
                <a:ea typeface="Arial"/>
                <a:cs typeface="Arial"/>
                <a:sym typeface="Arial"/>
              </a:rPr>
              <a:t>ad</a:t>
            </a:r>
            <a:r>
              <a:rPr b="0" i="0" lang="en-GB" sz="1800" u="none" cap="none" strike="noStrike">
                <a:solidFill>
                  <a:srgbClr val="93E2FF"/>
                </a:solidFill>
                <a:latin typeface="Arial"/>
                <a:ea typeface="Arial"/>
                <a:cs typeface="Arial"/>
                <a:sym typeface="Arial"/>
              </a:rPr>
              <a:t>C</a:t>
            </a:r>
            <a:r>
              <a:rPr b="0" i="0" lang="en-GB" sz="1800" u="none" cap="none" strike="noStrike">
                <a:solidFill>
                  <a:srgbClr val="FFFFFF"/>
                </a:solidFill>
                <a:latin typeface="Arial"/>
                <a:ea typeface="Arial"/>
                <a:cs typeface="Arial"/>
                <a:sym typeface="Arial"/>
              </a:rPr>
              <a:t>al</a:t>
            </a:r>
            <a:r>
              <a:rPr b="0" i="0" lang="en-GB" sz="1800" u="none" cap="none" strike="noStrike">
                <a:solidFill>
                  <a:srgbClr val="93E2FF"/>
                </a:solidFill>
                <a:latin typeface="Arial"/>
                <a:ea typeface="Arial"/>
                <a:cs typeface="Arial"/>
                <a:sym typeface="Arial"/>
              </a:rPr>
              <a:t>N</a:t>
            </a:r>
            <a:r>
              <a:rPr b="0" i="0" lang="en-GB" sz="1800" u="none" cap="none" strike="noStrike">
                <a:solidFill>
                  <a:srgbClr val="FFFFFF"/>
                </a:solidFill>
                <a:latin typeface="Arial"/>
                <a:ea typeface="Arial"/>
                <a:cs typeface="Arial"/>
                <a:sym typeface="Arial"/>
              </a:rPr>
              <a:t>et</a:t>
            </a:r>
            <a:endParaRPr b="0" i="0" sz="1800" u="none" cap="none" strike="noStrike">
              <a:solidFill>
                <a:srgbClr val="FFFFFF"/>
              </a:solidFill>
              <a:latin typeface="Arial"/>
              <a:ea typeface="Arial"/>
              <a:cs typeface="Arial"/>
              <a:sym typeface="Arial"/>
            </a:endParaRPr>
          </a:p>
        </p:txBody>
      </p:sp>
      <p:cxnSp>
        <p:nvCxnSpPr>
          <p:cNvPr id="407" name="Google Shape;407;p17"/>
          <p:cNvCxnSpPr/>
          <p:nvPr/>
        </p:nvCxnSpPr>
        <p:spPr>
          <a:xfrm rot="10800000">
            <a:off x="5322889" y="2409825"/>
            <a:ext cx="827087" cy="700088"/>
          </a:xfrm>
          <a:prstGeom prst="straightConnector1">
            <a:avLst/>
          </a:prstGeom>
          <a:solidFill>
            <a:schemeClr val="accent1"/>
          </a:solidFill>
          <a:ln cap="flat" cmpd="sng" w="38100">
            <a:solidFill>
              <a:schemeClr val="accent5"/>
            </a:solidFill>
            <a:prstDash val="solid"/>
            <a:round/>
            <a:headEnd len="sm" w="sm" type="none"/>
            <a:tailEnd len="med" w="med" type="stealth"/>
          </a:ln>
        </p:spPr>
      </p:cxnSp>
      <p:cxnSp>
        <p:nvCxnSpPr>
          <p:cNvPr id="408" name="Google Shape;408;p17"/>
          <p:cNvCxnSpPr/>
          <p:nvPr/>
        </p:nvCxnSpPr>
        <p:spPr>
          <a:xfrm flipH="1">
            <a:off x="4972050" y="4043364"/>
            <a:ext cx="1093788" cy="650875"/>
          </a:xfrm>
          <a:prstGeom prst="straightConnector1">
            <a:avLst/>
          </a:prstGeom>
          <a:solidFill>
            <a:schemeClr val="accent1"/>
          </a:solidFill>
          <a:ln cap="flat" cmpd="sng" w="38100">
            <a:solidFill>
              <a:schemeClr val="accent5"/>
            </a:solidFill>
            <a:prstDash val="solid"/>
            <a:round/>
            <a:headEnd len="sm" w="sm" type="none"/>
            <a:tailEnd len="med" w="med" type="stealth"/>
          </a:ln>
        </p:spPr>
      </p:cxnSp>
      <p:cxnSp>
        <p:nvCxnSpPr>
          <p:cNvPr id="409" name="Google Shape;409;p17"/>
          <p:cNvCxnSpPr/>
          <p:nvPr/>
        </p:nvCxnSpPr>
        <p:spPr>
          <a:xfrm flipH="1" rot="10800000">
            <a:off x="7007225" y="2643189"/>
            <a:ext cx="889000" cy="581025"/>
          </a:xfrm>
          <a:prstGeom prst="straightConnector1">
            <a:avLst/>
          </a:prstGeom>
          <a:solidFill>
            <a:schemeClr val="accent1"/>
          </a:solidFill>
          <a:ln cap="flat" cmpd="sng" w="38100">
            <a:solidFill>
              <a:schemeClr val="accent5"/>
            </a:solidFill>
            <a:prstDash val="solid"/>
            <a:round/>
            <a:headEnd len="sm" w="sm" type="none"/>
            <a:tailEnd len="med" w="med" type="stealth"/>
          </a:ln>
        </p:spPr>
      </p:cxnSp>
      <p:cxnSp>
        <p:nvCxnSpPr>
          <p:cNvPr id="410" name="Google Shape;410;p17"/>
          <p:cNvCxnSpPr/>
          <p:nvPr/>
        </p:nvCxnSpPr>
        <p:spPr>
          <a:xfrm>
            <a:off x="6840539" y="3983039"/>
            <a:ext cx="966787" cy="915987"/>
          </a:xfrm>
          <a:prstGeom prst="straightConnector1">
            <a:avLst/>
          </a:prstGeom>
          <a:solidFill>
            <a:schemeClr val="accent1"/>
          </a:solidFill>
          <a:ln cap="flat" cmpd="sng" w="38100">
            <a:solidFill>
              <a:schemeClr val="accent5"/>
            </a:solidFill>
            <a:prstDash val="solid"/>
            <a:round/>
            <a:headEnd len="sm" w="sm" type="none"/>
            <a:tailEnd len="med" w="med" type="stealth"/>
          </a:ln>
        </p:spPr>
      </p:cxnSp>
      <p:grpSp>
        <p:nvGrpSpPr>
          <p:cNvPr id="411" name="Google Shape;411;p17"/>
          <p:cNvGrpSpPr/>
          <p:nvPr/>
        </p:nvGrpSpPr>
        <p:grpSpPr>
          <a:xfrm>
            <a:off x="3774434" y="1179634"/>
            <a:ext cx="5417910" cy="4738486"/>
            <a:chOff x="2690128" y="1210794"/>
            <a:chExt cx="2283894" cy="3646868"/>
          </a:xfrm>
        </p:grpSpPr>
        <p:sp>
          <p:nvSpPr>
            <p:cNvPr id="412" name="Google Shape;412;p17"/>
            <p:cNvSpPr/>
            <p:nvPr/>
          </p:nvSpPr>
          <p:spPr>
            <a:xfrm>
              <a:off x="2796701" y="1210794"/>
              <a:ext cx="2177321" cy="1700642"/>
            </a:xfrm>
            <a:prstGeom prst="curvedDownArrow">
              <a:avLst>
                <a:gd fmla="val 10676" name="adj1"/>
                <a:gd fmla="val 37190" name="adj2"/>
                <a:gd fmla="val 16815" name="adj3"/>
              </a:avLst>
            </a:prstGeom>
            <a:solidFill>
              <a:schemeClr val="accent5"/>
            </a:solidFill>
            <a:ln cap="flat" cmpd="sng" w="9525">
              <a:solidFill>
                <a:srgbClr val="7F11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5596"/>
                </a:solidFill>
                <a:latin typeface="Arial"/>
                <a:ea typeface="Arial"/>
                <a:cs typeface="Arial"/>
                <a:sym typeface="Arial"/>
              </a:endParaRPr>
            </a:p>
          </p:txBody>
        </p:sp>
        <p:sp>
          <p:nvSpPr>
            <p:cNvPr id="413" name="Google Shape;413;p17"/>
            <p:cNvSpPr/>
            <p:nvPr/>
          </p:nvSpPr>
          <p:spPr>
            <a:xfrm rot="10800000">
              <a:off x="2690128" y="3157020"/>
              <a:ext cx="2177321" cy="1700642"/>
            </a:xfrm>
            <a:prstGeom prst="curvedDownArrow">
              <a:avLst>
                <a:gd fmla="val 8885" name="adj1"/>
                <a:gd fmla="val 36249" name="adj2"/>
                <a:gd fmla="val 19088" name="adj3"/>
              </a:avLst>
            </a:prstGeom>
            <a:solidFill>
              <a:schemeClr val="accent5"/>
            </a:solidFill>
            <a:ln cap="flat" cmpd="sng" w="9525">
              <a:solidFill>
                <a:srgbClr val="7F11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5596"/>
                </a:solidFill>
                <a:latin typeface="Arial"/>
                <a:ea typeface="Arial"/>
                <a:cs typeface="Arial"/>
                <a:sym typeface="Arial"/>
              </a:endParaRPr>
            </a:p>
          </p:txBody>
        </p:sp>
      </p:grpSp>
      <p:sp>
        <p:nvSpPr>
          <p:cNvPr id="414" name="Google Shape;414;p17"/>
          <p:cNvSpPr txBox="1"/>
          <p:nvPr/>
        </p:nvSpPr>
        <p:spPr>
          <a:xfrm>
            <a:off x="1809750" y="877888"/>
            <a:ext cx="901700" cy="46196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GB" sz="2400" u="none" cap="none" strike="noStrike">
                <a:solidFill>
                  <a:srgbClr val="FFFFFF"/>
                </a:solidFill>
                <a:latin typeface="Arial"/>
                <a:ea typeface="Arial"/>
                <a:cs typeface="Arial"/>
                <a:sym typeface="Arial"/>
              </a:rPr>
              <a:t>PICS</a:t>
            </a:r>
            <a:endParaRPr/>
          </a:p>
        </p:txBody>
      </p:sp>
      <p:sp>
        <p:nvSpPr>
          <p:cNvPr id="415" name="Google Shape;415;p17"/>
          <p:cNvSpPr txBox="1"/>
          <p:nvPr/>
        </p:nvSpPr>
        <p:spPr>
          <a:xfrm>
            <a:off x="6700838" y="6370638"/>
            <a:ext cx="2925762" cy="46196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GB" sz="2400" u="none" cap="none" strike="noStrike">
                <a:solidFill>
                  <a:srgbClr val="FFFFFF"/>
                </a:solidFill>
                <a:latin typeface="Arial"/>
                <a:ea typeface="Arial"/>
                <a:cs typeface="Arial"/>
                <a:sym typeface="Arial"/>
              </a:rPr>
              <a:t>Natural Phenomena</a:t>
            </a:r>
            <a:endParaRPr/>
          </a:p>
        </p:txBody>
      </p:sp>
      <p:sp>
        <p:nvSpPr>
          <p:cNvPr id="416" name="Google Shape;416;p17"/>
          <p:cNvSpPr txBox="1"/>
          <p:nvPr/>
        </p:nvSpPr>
        <p:spPr>
          <a:xfrm>
            <a:off x="4914900" y="3852863"/>
            <a:ext cx="3232150" cy="830262"/>
          </a:xfrm>
          <a:prstGeom prst="rect">
            <a:avLst/>
          </a:prstGeom>
          <a:solidFill>
            <a:schemeClr val="accent4"/>
          </a:solidFill>
          <a:ln cap="flat" cmpd="sng" w="9525">
            <a:solidFill>
              <a:srgbClr val="BE1A0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E1A0E"/>
              </a:buClr>
              <a:buSzPts val="2400"/>
              <a:buFont typeface="Arial"/>
              <a:buNone/>
            </a:pPr>
            <a:r>
              <a:rPr b="0" i="0" lang="en-GB" sz="2400" u="none" cap="none" strike="noStrike">
                <a:solidFill>
                  <a:srgbClr val="BE1A0E"/>
                </a:solidFill>
                <a:latin typeface="Arial"/>
                <a:ea typeface="Arial"/>
                <a:cs typeface="Arial"/>
                <a:sym typeface="Arial"/>
              </a:rPr>
              <a:t>TRUTHS/CLARREO/</a:t>
            </a:r>
            <a:endParaRPr/>
          </a:p>
          <a:p>
            <a:pPr indent="0" lvl="0" marL="0" marR="0" rtl="0" algn="ctr">
              <a:lnSpc>
                <a:spcPct val="100000"/>
              </a:lnSpc>
              <a:spcBef>
                <a:spcPts val="0"/>
              </a:spcBef>
              <a:spcAft>
                <a:spcPts val="0"/>
              </a:spcAft>
              <a:buClr>
                <a:srgbClr val="BE1A0E"/>
              </a:buClr>
              <a:buSzPts val="2400"/>
              <a:buFont typeface="Arial"/>
              <a:buNone/>
            </a:pPr>
            <a:r>
              <a:rPr b="0" i="0" lang="en-GB" sz="2400" u="none" cap="none" strike="noStrike">
                <a:solidFill>
                  <a:srgbClr val="BE1A0E"/>
                </a:solidFill>
                <a:latin typeface="Arial"/>
                <a:ea typeface="Arial"/>
                <a:cs typeface="Arial"/>
                <a:sym typeface="Arial"/>
              </a:rPr>
              <a:t>Libra</a:t>
            </a:r>
            <a:endParaRPr b="0" i="0" sz="2400" u="none" cap="none" strike="noStrike">
              <a:solidFill>
                <a:srgbClr val="BE1A0E"/>
              </a:solidFill>
              <a:latin typeface="Arial"/>
              <a:ea typeface="Arial"/>
              <a:cs typeface="Arial"/>
              <a:sym typeface="Arial"/>
            </a:endParaRPr>
          </a:p>
        </p:txBody>
      </p:sp>
      <p:pic>
        <p:nvPicPr>
          <p:cNvPr id="417" name="Google Shape;417;p17"/>
          <p:cNvPicPr preferRelativeResize="0"/>
          <p:nvPr/>
        </p:nvPicPr>
        <p:blipFill rotWithShape="1">
          <a:blip r:embed="rId17">
            <a:alphaModFix/>
          </a:blip>
          <a:srcRect b="0" l="0" r="0" t="0"/>
          <a:stretch/>
        </p:blipFill>
        <p:spPr>
          <a:xfrm>
            <a:off x="6350975" y="4574745"/>
            <a:ext cx="360000" cy="484200"/>
          </a:xfrm>
          <a:prstGeom prst="rect">
            <a:avLst/>
          </a:prstGeom>
          <a:noFill/>
          <a:ln>
            <a:noFill/>
          </a:ln>
        </p:spPr>
      </p:pic>
      <p:sp>
        <p:nvSpPr>
          <p:cNvPr id="418" name="Google Shape;418;p17"/>
          <p:cNvSpPr txBox="1"/>
          <p:nvPr/>
        </p:nvSpPr>
        <p:spPr>
          <a:xfrm>
            <a:off x="6761163" y="4575176"/>
            <a:ext cx="450850" cy="4619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1B0F"/>
              </a:buClr>
              <a:buSzPts val="2400"/>
              <a:buFont typeface="Noto Sans Symbols"/>
              <a:buNone/>
            </a:pPr>
            <a:r>
              <a:rPr b="0" i="0" lang="en-GB" sz="2400" u="none" cap="none" strike="noStrike">
                <a:solidFill>
                  <a:srgbClr val="BF1B0F"/>
                </a:solidFill>
                <a:latin typeface="Algerian"/>
                <a:ea typeface="Algerian"/>
                <a:cs typeface="Algerian"/>
                <a:sym typeface="Algerian"/>
              </a:rPr>
              <a:t>SI</a:t>
            </a:r>
            <a:endParaRPr/>
          </a:p>
        </p:txBody>
      </p:sp>
      <p:pic>
        <p:nvPicPr>
          <p:cNvPr id="419" name="Google Shape;419;p17"/>
          <p:cNvPicPr preferRelativeResize="0"/>
          <p:nvPr/>
        </p:nvPicPr>
        <p:blipFill rotWithShape="1">
          <a:blip r:embed="rId17">
            <a:alphaModFix/>
          </a:blip>
          <a:srcRect b="0" l="0" r="0" t="0"/>
          <a:stretch/>
        </p:blipFill>
        <p:spPr>
          <a:xfrm>
            <a:off x="4405644" y="6164281"/>
            <a:ext cx="360000" cy="484200"/>
          </a:xfrm>
          <a:prstGeom prst="rect">
            <a:avLst/>
          </a:prstGeom>
          <a:noFill/>
          <a:ln>
            <a:noFill/>
          </a:ln>
        </p:spPr>
      </p:pic>
      <p:sp>
        <p:nvSpPr>
          <p:cNvPr id="420" name="Google Shape;420;p17"/>
          <p:cNvSpPr txBox="1"/>
          <p:nvPr/>
        </p:nvSpPr>
        <p:spPr>
          <a:xfrm>
            <a:off x="4668838" y="6334126"/>
            <a:ext cx="450850" cy="4619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F1B0F"/>
              </a:buClr>
              <a:buSzPts val="2400"/>
              <a:buFont typeface="Noto Sans Symbols"/>
              <a:buNone/>
            </a:pPr>
            <a:r>
              <a:rPr b="0" i="0" lang="en-GB" sz="2400" u="none" cap="none" strike="noStrike">
                <a:solidFill>
                  <a:srgbClr val="BF1B0F"/>
                </a:solidFill>
                <a:latin typeface="Algerian"/>
                <a:ea typeface="Algerian"/>
                <a:cs typeface="Algerian"/>
                <a:sym typeface="Algerian"/>
              </a:rPr>
              <a:t>SI</a:t>
            </a:r>
            <a:endParaRPr/>
          </a:p>
        </p:txBody>
      </p:sp>
      <p:pic>
        <p:nvPicPr>
          <p:cNvPr id="421" name="Google Shape;421;p17"/>
          <p:cNvPicPr preferRelativeResize="0"/>
          <p:nvPr/>
        </p:nvPicPr>
        <p:blipFill rotWithShape="1">
          <a:blip r:embed="rId18">
            <a:alphaModFix/>
          </a:blip>
          <a:srcRect b="0" l="0" r="0" t="0"/>
          <a:stretch/>
        </p:blipFill>
        <p:spPr>
          <a:xfrm>
            <a:off x="8985251" y="1076326"/>
            <a:ext cx="1152525" cy="1457325"/>
          </a:xfrm>
          <a:prstGeom prst="rect">
            <a:avLst/>
          </a:prstGeom>
          <a:noFill/>
          <a:ln>
            <a:noFill/>
          </a:ln>
        </p:spPr>
      </p:pic>
      <p:pic>
        <p:nvPicPr>
          <p:cNvPr id="422" name="Google Shape;422;p17"/>
          <p:cNvPicPr preferRelativeResize="0"/>
          <p:nvPr/>
        </p:nvPicPr>
        <p:blipFill rotWithShape="1">
          <a:blip r:embed="rId19">
            <a:alphaModFix/>
          </a:blip>
          <a:srcRect b="0" l="0" r="0" t="0"/>
          <a:stretch/>
        </p:blipFill>
        <p:spPr>
          <a:xfrm>
            <a:off x="8804276" y="2590801"/>
            <a:ext cx="1038225" cy="1660525"/>
          </a:xfrm>
          <a:prstGeom prst="rect">
            <a:avLst/>
          </a:prstGeom>
          <a:noFill/>
          <a:ln>
            <a:noFill/>
          </a:ln>
        </p:spPr>
      </p:pic>
      <p:pic>
        <p:nvPicPr>
          <p:cNvPr id="423" name="Google Shape;423;p17"/>
          <p:cNvPicPr preferRelativeResize="0"/>
          <p:nvPr/>
        </p:nvPicPr>
        <p:blipFill rotWithShape="1">
          <a:blip r:embed="rId20">
            <a:alphaModFix/>
          </a:blip>
          <a:srcRect b="0" l="0" r="0" t="0"/>
          <a:stretch/>
        </p:blipFill>
        <p:spPr>
          <a:xfrm>
            <a:off x="9855200" y="3022601"/>
            <a:ext cx="838200" cy="1114425"/>
          </a:xfrm>
          <a:prstGeom prst="rect">
            <a:avLst/>
          </a:prstGeom>
          <a:noFill/>
          <a:ln>
            <a:noFill/>
          </a:ln>
        </p:spPr>
      </p:pic>
      <p:sp>
        <p:nvSpPr>
          <p:cNvPr id="424" name="Google Shape;424;p17"/>
          <p:cNvSpPr txBox="1"/>
          <p:nvPr/>
        </p:nvSpPr>
        <p:spPr>
          <a:xfrm>
            <a:off x="8650289" y="4416426"/>
            <a:ext cx="2085975" cy="46196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GB" sz="2400" u="none" cap="none" strike="noStrike">
                <a:solidFill>
                  <a:srgbClr val="FFFFFF"/>
                </a:solidFill>
                <a:latin typeface="Arial"/>
                <a:ea typeface="Arial"/>
                <a:cs typeface="Arial"/>
                <a:sym typeface="Arial"/>
              </a:rPr>
              <a:t>Ocean Colour</a:t>
            </a:r>
            <a:endParaRPr/>
          </a:p>
        </p:txBody>
      </p:sp>
      <p:sp>
        <p:nvSpPr>
          <p:cNvPr id="425" name="Google Shape;425;p17"/>
          <p:cNvSpPr txBox="1"/>
          <p:nvPr/>
        </p:nvSpPr>
        <p:spPr>
          <a:xfrm>
            <a:off x="1543051" y="-55563"/>
            <a:ext cx="5561013" cy="10779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Achieving SI Traceable Cal infrastructure /methods</a:t>
            </a:r>
            <a:endParaRPr/>
          </a:p>
        </p:txBody>
      </p:sp>
      <p:pic>
        <p:nvPicPr>
          <p:cNvPr id="426" name="Google Shape;426;p17"/>
          <p:cNvPicPr preferRelativeResize="0"/>
          <p:nvPr/>
        </p:nvPicPr>
        <p:blipFill rotWithShape="1">
          <a:blip r:embed="rId21">
            <a:alphaModFix/>
          </a:blip>
          <a:srcRect b="0" l="0" r="0" t="0"/>
          <a:stretch/>
        </p:blipFill>
        <p:spPr>
          <a:xfrm>
            <a:off x="2162175" y="2906713"/>
            <a:ext cx="1474788" cy="584200"/>
          </a:xfrm>
          <a:prstGeom prst="rect">
            <a:avLst/>
          </a:prstGeom>
          <a:noFill/>
          <a:ln>
            <a:noFill/>
          </a:ln>
        </p:spPr>
      </p:pic>
      <p:pic>
        <p:nvPicPr>
          <p:cNvPr id="427" name="Google Shape;427;p17"/>
          <p:cNvPicPr preferRelativeResize="0"/>
          <p:nvPr/>
        </p:nvPicPr>
        <p:blipFill rotWithShape="1">
          <a:blip r:embed="rId22">
            <a:alphaModFix/>
          </a:blip>
          <a:srcRect b="0" l="0" r="0" t="0"/>
          <a:stretch/>
        </p:blipFill>
        <p:spPr>
          <a:xfrm>
            <a:off x="1401763" y="5930901"/>
            <a:ext cx="1884363" cy="950913"/>
          </a:xfrm>
          <a:prstGeom prst="rect">
            <a:avLst/>
          </a:prstGeom>
          <a:noFill/>
          <a:ln>
            <a:noFill/>
          </a:ln>
        </p:spPr>
      </p:pic>
      <p:pic>
        <p:nvPicPr>
          <p:cNvPr id="428" name="Google Shape;428;p17"/>
          <p:cNvPicPr preferRelativeResize="0"/>
          <p:nvPr/>
        </p:nvPicPr>
        <p:blipFill rotWithShape="1">
          <a:blip r:embed="rId23">
            <a:alphaModFix/>
          </a:blip>
          <a:srcRect b="0" l="0" r="0" t="0"/>
          <a:stretch/>
        </p:blipFill>
        <p:spPr>
          <a:xfrm>
            <a:off x="6002339" y="2497139"/>
            <a:ext cx="1527175" cy="1354137"/>
          </a:xfrm>
          <a:prstGeom prst="rect">
            <a:avLst/>
          </a:prstGeom>
          <a:noFill/>
          <a:ln>
            <a:noFill/>
          </a:ln>
        </p:spPr>
      </p:pic>
      <p:sp>
        <p:nvSpPr>
          <p:cNvPr id="429" name="Google Shape;429;p17"/>
          <p:cNvSpPr txBox="1"/>
          <p:nvPr/>
        </p:nvSpPr>
        <p:spPr>
          <a:xfrm>
            <a:off x="4447449" y="2513013"/>
            <a:ext cx="3551238" cy="2739211"/>
          </a:xfrm>
          <a:prstGeom prst="rect">
            <a:avLst/>
          </a:prstGeom>
          <a:solidFill>
            <a:srgbClr val="FFDB7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596"/>
              </a:buClr>
              <a:buSzPts val="2400"/>
              <a:buFont typeface="Arial"/>
              <a:buNone/>
            </a:pPr>
            <a:r>
              <a:rPr b="1" i="0" lang="en-GB" sz="2400" u="none" cap="none" strike="noStrike">
                <a:solidFill>
                  <a:srgbClr val="005596"/>
                </a:solidFill>
                <a:latin typeface="Arial"/>
                <a:ea typeface="Arial"/>
                <a:cs typeface="Arial"/>
                <a:sym typeface="Arial"/>
              </a:rPr>
              <a:t>Establish minimal set of references/methods</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5596"/>
              </a:solidFill>
              <a:latin typeface="Arial"/>
              <a:ea typeface="Arial"/>
              <a:cs typeface="Arial"/>
              <a:sym typeface="Arial"/>
            </a:endParaRPr>
          </a:p>
          <a:p>
            <a:pPr indent="0" lvl="0" marL="0" marR="0" rtl="0" algn="l">
              <a:lnSpc>
                <a:spcPct val="100000"/>
              </a:lnSpc>
              <a:spcBef>
                <a:spcPts val="0"/>
              </a:spcBef>
              <a:spcAft>
                <a:spcPts val="0"/>
              </a:spcAft>
              <a:buClr>
                <a:srgbClr val="005596"/>
              </a:buClr>
              <a:buSzPts val="2000"/>
              <a:buFont typeface="Arial"/>
              <a:buNone/>
            </a:pPr>
            <a:r>
              <a:rPr b="1" i="0" lang="en-GB" sz="2000" u="none" cap="none" strike="noStrike">
                <a:solidFill>
                  <a:srgbClr val="005596"/>
                </a:solidFill>
                <a:latin typeface="Arial"/>
                <a:ea typeface="Arial"/>
                <a:cs typeface="Arial"/>
                <a:sym typeface="Arial"/>
              </a:rPr>
              <a:t>Target:  </a:t>
            </a:r>
            <a:r>
              <a:rPr b="0" i="0" lang="en-GB" sz="2000" u="none" cap="none" strike="noStrike">
                <a:solidFill>
                  <a:srgbClr val="005596"/>
                </a:solidFill>
                <a:latin typeface="Arial"/>
                <a:ea typeface="Arial"/>
                <a:cs typeface="Arial"/>
                <a:sym typeface="Arial"/>
              </a:rPr>
              <a:t>Combine information weighted by Uc for particular sensor and application noting individual sensor characteristics</a:t>
            </a:r>
            <a:endParaRPr/>
          </a:p>
        </p:txBody>
      </p:sp>
      <p:sp>
        <p:nvSpPr>
          <p:cNvPr id="430" name="Google Shape;430;p17"/>
          <p:cNvSpPr txBox="1"/>
          <p:nvPr/>
        </p:nvSpPr>
        <p:spPr>
          <a:xfrm>
            <a:off x="3795556" y="2209830"/>
            <a:ext cx="4983038" cy="3970318"/>
          </a:xfrm>
          <a:prstGeom prst="rect">
            <a:avLst/>
          </a:prstGeom>
          <a:solidFill>
            <a:srgbClr val="C3E2A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596"/>
              </a:buClr>
              <a:buSzPts val="1800"/>
              <a:buFont typeface="Arial"/>
              <a:buNone/>
            </a:pPr>
            <a:r>
              <a:rPr b="1" i="0" lang="en-GB" sz="1800" u="none" cap="none" strike="noStrike">
                <a:solidFill>
                  <a:srgbClr val="005596"/>
                </a:solidFill>
                <a:latin typeface="Arial"/>
                <a:ea typeface="Arial"/>
                <a:cs typeface="Arial"/>
                <a:sym typeface="Arial"/>
              </a:rPr>
              <a:t>For each method dominant source of uncertainty is systematic ‘absolute level’</a:t>
            </a:r>
            <a:endParaRPr/>
          </a:p>
          <a:p>
            <a:pPr indent="0" lvl="0" marL="0" marR="0" rtl="0" algn="l">
              <a:lnSpc>
                <a:spcPct val="100000"/>
              </a:lnSpc>
              <a:spcBef>
                <a:spcPts val="0"/>
              </a:spcBef>
              <a:spcAft>
                <a:spcPts val="0"/>
              </a:spcAft>
              <a:buClr>
                <a:srgbClr val="005596"/>
              </a:buClr>
              <a:buSzPts val="1800"/>
              <a:buFont typeface="Arial"/>
              <a:buNone/>
            </a:pPr>
            <a:r>
              <a:rPr b="1" i="0" lang="en-GB" sz="1800" u="none" cap="none" strike="noStrike">
                <a:solidFill>
                  <a:srgbClr val="005596"/>
                </a:solidFill>
                <a:latin typeface="Arial"/>
                <a:ea typeface="Arial"/>
                <a:cs typeface="Arial"/>
                <a:sym typeface="Arial"/>
              </a:rPr>
              <a:t> </a:t>
            </a:r>
            <a:endParaRPr/>
          </a:p>
          <a:p>
            <a:pPr indent="0" lvl="0" marL="0" marR="0" rtl="0" algn="l">
              <a:lnSpc>
                <a:spcPct val="100000"/>
              </a:lnSpc>
              <a:spcBef>
                <a:spcPts val="0"/>
              </a:spcBef>
              <a:spcAft>
                <a:spcPts val="0"/>
              </a:spcAft>
              <a:buClr>
                <a:srgbClr val="FF0000"/>
              </a:buClr>
              <a:buSzPts val="1800"/>
              <a:buFont typeface="Arial"/>
              <a:buNone/>
            </a:pPr>
            <a:r>
              <a:rPr b="1" i="0" lang="en-GB" sz="1800" u="none" cap="none" strike="noStrike">
                <a:solidFill>
                  <a:srgbClr val="FF0000"/>
                </a:solidFill>
                <a:latin typeface="Arial"/>
                <a:ea typeface="Arial"/>
                <a:cs typeface="Arial"/>
                <a:sym typeface="Arial"/>
              </a:rPr>
              <a:t>and </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5596"/>
              </a:solidFill>
              <a:latin typeface="Arial"/>
              <a:ea typeface="Arial"/>
              <a:cs typeface="Arial"/>
              <a:sym typeface="Arial"/>
            </a:endParaRPr>
          </a:p>
          <a:p>
            <a:pPr indent="0" lvl="0" marL="0" marR="0" rtl="0" algn="l">
              <a:lnSpc>
                <a:spcPct val="100000"/>
              </a:lnSpc>
              <a:spcBef>
                <a:spcPts val="0"/>
              </a:spcBef>
              <a:spcAft>
                <a:spcPts val="0"/>
              </a:spcAft>
              <a:buClr>
                <a:srgbClr val="005596"/>
              </a:buClr>
              <a:buSzPts val="1800"/>
              <a:buFont typeface="Arial"/>
              <a:buNone/>
            </a:pPr>
            <a:r>
              <a:rPr b="1" i="0" lang="en-GB" sz="1800" u="none" cap="none" strike="noStrike">
                <a:solidFill>
                  <a:srgbClr val="005596"/>
                </a:solidFill>
                <a:latin typeface="Arial"/>
                <a:ea typeface="Arial"/>
                <a:cs typeface="Arial"/>
                <a:sym typeface="Arial"/>
              </a:rPr>
              <a:t>often unknown effects caused by time differences of observations (e.g. atmosphere, solar/view angle etc </a:t>
            </a:r>
            <a:endParaRPr/>
          </a:p>
          <a:p>
            <a:pPr indent="0" lvl="0" marL="0" marR="0" rtl="0" algn="l">
              <a:lnSpc>
                <a:spcPct val="100000"/>
              </a:lnSpc>
              <a:spcBef>
                <a:spcPts val="0"/>
              </a:spcBef>
              <a:spcAft>
                <a:spcPts val="0"/>
              </a:spcAft>
              <a:buClr>
                <a:srgbClr val="FF0000"/>
              </a:buClr>
              <a:buSzPts val="1800"/>
              <a:buFont typeface="Arial"/>
              <a:buNone/>
            </a:pPr>
            <a:r>
              <a:rPr b="1" i="0" lang="en-GB" sz="1800" u="none" cap="none" strike="noStrike">
                <a:solidFill>
                  <a:srgbClr val="FF0000"/>
                </a:solidFill>
                <a:latin typeface="Arial"/>
                <a:ea typeface="Arial"/>
                <a:cs typeface="Arial"/>
                <a:sym typeface="Arial"/>
              </a:rPr>
              <a:t>Much of latter can be randomised by multiple observations/corrections &lt;&lt;1%</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7030A0"/>
              </a:buClr>
              <a:buSzPts val="1800"/>
              <a:buFont typeface="Arial"/>
              <a:buNone/>
            </a:pPr>
            <a:r>
              <a:rPr b="1" i="0" lang="en-GB" sz="1800" u="none" cap="none" strike="noStrike">
                <a:solidFill>
                  <a:srgbClr val="7030A0"/>
                </a:solidFill>
                <a:latin typeface="Arial"/>
                <a:ea typeface="Arial"/>
                <a:cs typeface="Arial"/>
                <a:sym typeface="Arial"/>
              </a:rPr>
              <a:t>SNO (or angle matched) can reduce  random component significantly minimising number of match-ups needed</a:t>
            </a:r>
            <a:endParaRPr/>
          </a:p>
        </p:txBody>
      </p:sp>
      <p:sp>
        <p:nvSpPr>
          <p:cNvPr id="431" name="Google Shape;431;p17"/>
          <p:cNvSpPr txBox="1"/>
          <p:nvPr/>
        </p:nvSpPr>
        <p:spPr>
          <a:xfrm>
            <a:off x="9954931" y="4635045"/>
            <a:ext cx="2170711" cy="2246769"/>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596"/>
              </a:buClr>
              <a:buSzPts val="2000"/>
              <a:buFont typeface="Arial"/>
              <a:buNone/>
            </a:pPr>
            <a:r>
              <a:rPr b="1" i="0" lang="en-GB" sz="2000" u="none" cap="none" strike="noStrike">
                <a:solidFill>
                  <a:srgbClr val="005596"/>
                </a:solidFill>
                <a:latin typeface="Arial"/>
                <a:ea typeface="Arial"/>
                <a:cs typeface="Arial"/>
                <a:sym typeface="Arial"/>
              </a:rPr>
              <a:t>Anchors absolute level of methods at TOA constraining models to reduce uncertainties</a:t>
            </a:r>
            <a:r>
              <a:rPr b="0" i="0" lang="en-GB" sz="1800" u="none" cap="none" strike="noStrike">
                <a:solidFill>
                  <a:srgbClr val="005596"/>
                </a:solidFill>
                <a:latin typeface="Arial"/>
                <a:ea typeface="Arial"/>
                <a:cs typeface="Arial"/>
                <a:sym typeface="Arial"/>
              </a:rPr>
              <a:t>. </a:t>
            </a:r>
            <a:endParaRPr/>
          </a:p>
        </p:txBody>
      </p:sp>
      <p:pic>
        <p:nvPicPr>
          <p:cNvPr id="432" name="Google Shape;432;p17"/>
          <p:cNvPicPr preferRelativeResize="0"/>
          <p:nvPr/>
        </p:nvPicPr>
        <p:blipFill rotWithShape="1">
          <a:blip r:embed="rId24">
            <a:alphaModFix/>
          </a:blip>
          <a:srcRect b="0" l="0" r="0" t="0"/>
          <a:stretch/>
        </p:blipFill>
        <p:spPr>
          <a:xfrm>
            <a:off x="1143000" y="854486"/>
            <a:ext cx="10175403" cy="52890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2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2000"/>
                                        <p:tgtEl>
                                          <p:spTgt spid="411"/>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ppt_w</p:attrName>
                                        </p:attrNameLst>
                                      </p:cBhvr>
                                      <p:tavLst>
                                        <p:tav fmla="" tm="0">
                                          <p:val>
                                            <p:strVal val="0"/>
                                          </p:val>
                                        </p:tav>
                                        <p:tav fmla="" tm="100000">
                                          <p:val>
                                            <p:strVal val="#ppt_w"/>
                                          </p:val>
                                        </p:tav>
                                      </p:tavLst>
                                    </p:anim>
                                    <p:anim calcmode="lin" valueType="num">
                                      <p:cBhvr additive="base">
                                        <p:cTn dur="500"/>
                                        <p:tgtEl>
                                          <p:spTgt spid="4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
          <p:cNvSpPr txBox="1"/>
          <p:nvPr>
            <p:ph idx="1" type="body"/>
          </p:nvPr>
        </p:nvSpPr>
        <p:spPr>
          <a:xfrm>
            <a:off x="743413" y="4748782"/>
            <a:ext cx="4824774" cy="1823331"/>
          </a:xfrm>
          <a:prstGeom prst="rect">
            <a:avLst/>
          </a:prstGeom>
          <a:noFill/>
          <a:ln>
            <a:noFill/>
          </a:ln>
        </p:spPr>
        <p:txBody>
          <a:bodyPr anchorCtr="0" anchor="t" bIns="0" lIns="0" spcFirstLastPara="1" rIns="0" wrap="square" tIns="0">
            <a:normAutofit fontScale="55000" lnSpcReduction="20000"/>
          </a:bodyPr>
          <a:lstStyle/>
          <a:p>
            <a:pPr indent="0" lvl="0" marL="0" rtl="0" algn="l">
              <a:lnSpc>
                <a:spcPct val="120000"/>
              </a:lnSpc>
              <a:spcBef>
                <a:spcPts val="0"/>
              </a:spcBef>
              <a:spcAft>
                <a:spcPts val="0"/>
              </a:spcAft>
              <a:buClr>
                <a:schemeClr val="lt1"/>
              </a:buClr>
              <a:buSzPct val="100000"/>
              <a:buNone/>
            </a:pPr>
            <a:r>
              <a:rPr lang="en-GB" sz="2900"/>
              <a:t>Sam Hunt</a:t>
            </a:r>
            <a:r>
              <a:rPr baseline="30000" lang="en-GB" sz="2900"/>
              <a:t>1</a:t>
            </a:r>
            <a:r>
              <a:rPr lang="en-GB" sz="2900"/>
              <a:t>, Jaime Nickeson</a:t>
            </a:r>
            <a:r>
              <a:rPr baseline="30000" lang="en-GB" sz="2900"/>
              <a:t>2</a:t>
            </a:r>
            <a:r>
              <a:rPr lang="en-GB" sz="2900"/>
              <a:t>, Leonardo De Laurentiis</a:t>
            </a:r>
            <a:r>
              <a:rPr baseline="30000" lang="en-GB" sz="2900"/>
              <a:t>3</a:t>
            </a:r>
            <a:r>
              <a:rPr lang="en-GB" sz="2900"/>
              <a:t>, Sébastien Saunier</a:t>
            </a:r>
            <a:r>
              <a:rPr baseline="30000" lang="en-GB" sz="2900"/>
              <a:t>4</a:t>
            </a:r>
            <a:r>
              <a:rPr lang="en-GB" sz="2900"/>
              <a:t>,  Clément Albinet</a:t>
            </a:r>
            <a:r>
              <a:rPr baseline="30000" lang="en-GB" sz="2900"/>
              <a:t>3</a:t>
            </a:r>
            <a:r>
              <a:rPr lang="en-GB" sz="2900"/>
              <a:t>, </a:t>
            </a:r>
            <a:br>
              <a:rPr lang="en-GB" sz="2900"/>
            </a:br>
            <a:r>
              <a:rPr lang="en-GB" sz="2900"/>
              <a:t>Batuhan Osmanoglu</a:t>
            </a:r>
            <a:r>
              <a:rPr baseline="30000" lang="en-GB" sz="2900"/>
              <a:t>2</a:t>
            </a:r>
            <a:r>
              <a:rPr lang="en-GB" sz="2900"/>
              <a:t>, Alfreda Hall</a:t>
            </a:r>
            <a:r>
              <a:rPr baseline="30000" lang="en-GB" sz="2900"/>
              <a:t>2</a:t>
            </a:r>
            <a:r>
              <a:rPr lang="en-GB" sz="2900"/>
              <a:t>, Philippe Goryl</a:t>
            </a:r>
            <a:r>
              <a:rPr baseline="30000" lang="en-GB" sz="2900"/>
              <a:t>3</a:t>
            </a:r>
            <a:r>
              <a:rPr lang="en-GB" sz="2900"/>
              <a:t>, Paolo Castracane</a:t>
            </a:r>
            <a:r>
              <a:rPr baseline="30000" lang="en-GB" sz="2900"/>
              <a:t>5</a:t>
            </a:r>
            <a:r>
              <a:rPr lang="en-GB" sz="2900"/>
              <a:t>,  Valentina Boccia</a:t>
            </a:r>
            <a:r>
              <a:rPr baseline="30000" lang="en-GB" sz="2900"/>
              <a:t>3</a:t>
            </a:r>
            <a:r>
              <a:rPr lang="en-GB" sz="2900"/>
              <a:t> + others</a:t>
            </a:r>
            <a:br>
              <a:rPr lang="en-GB"/>
            </a:br>
            <a:endParaRPr/>
          </a:p>
          <a:p>
            <a:pPr indent="0" lvl="0" marL="0" rtl="0" algn="l">
              <a:lnSpc>
                <a:spcPct val="120000"/>
              </a:lnSpc>
              <a:spcBef>
                <a:spcPts val="1000"/>
              </a:spcBef>
              <a:spcAft>
                <a:spcPts val="0"/>
              </a:spcAft>
              <a:buClr>
                <a:schemeClr val="lt1"/>
              </a:buClr>
              <a:buSzPct val="100000"/>
              <a:buNone/>
            </a:pPr>
            <a:r>
              <a:rPr lang="en-GB" sz="2200"/>
              <a:t>(1) NPL, (2) NASA, (3) ESA, (4) Telespazio, (5) RHEA/ESA</a:t>
            </a:r>
            <a:endParaRPr/>
          </a:p>
        </p:txBody>
      </p:sp>
      <p:sp>
        <p:nvSpPr>
          <p:cNvPr id="251" name="Google Shape;251;p2"/>
          <p:cNvSpPr txBox="1"/>
          <p:nvPr>
            <p:ph type="title"/>
          </p:nvPr>
        </p:nvSpPr>
        <p:spPr>
          <a:xfrm>
            <a:off x="743412" y="1815353"/>
            <a:ext cx="4824775" cy="2478493"/>
          </a:xfrm>
          <a:prstGeom prst="rect">
            <a:avLst/>
          </a:prstGeom>
          <a:noFill/>
          <a:ln>
            <a:noFill/>
          </a:ln>
        </p:spPr>
        <p:txBody>
          <a:bodyPr anchorCtr="0" anchor="b" bIns="0" lIns="0" spcFirstLastPara="1" rIns="0" wrap="square" tIns="0">
            <a:noAutofit/>
          </a:bodyPr>
          <a:lstStyle/>
          <a:p>
            <a:pPr indent="0" lvl="0" marL="0" rtl="0" algn="l">
              <a:lnSpc>
                <a:spcPct val="120000"/>
              </a:lnSpc>
              <a:spcBef>
                <a:spcPts val="0"/>
              </a:spcBef>
              <a:spcAft>
                <a:spcPts val="0"/>
              </a:spcAft>
              <a:buClr>
                <a:schemeClr val="lt1"/>
              </a:buClr>
              <a:buSzPts val="2800"/>
              <a:buFont typeface="Arial"/>
              <a:buNone/>
            </a:pPr>
            <a:r>
              <a:rPr lang="en-GB" sz="2800"/>
              <a:t>Quality Assurance and Data Useability Assessment Frameworks for Earth Observation Data Products</a:t>
            </a:r>
            <a:endParaRPr/>
          </a:p>
        </p:txBody>
      </p:sp>
      <p:graphicFrame>
        <p:nvGraphicFramePr>
          <p:cNvPr id="252" name="Google Shape;252;p2"/>
          <p:cNvGraphicFramePr/>
          <p:nvPr/>
        </p:nvGraphicFramePr>
        <p:xfrm>
          <a:off x="6146876" y="201882"/>
          <a:ext cx="5171082" cy="4423064"/>
        </p:xfrm>
        <a:graphic>
          <a:graphicData uri="http://schemas.openxmlformats.org/presentationml/2006/ole">
            <mc:AlternateContent>
              <mc:Choice Requires="v">
                <p:oleObj r:id="rId4" imgH="4423064" imgW="5171082" progId="Word.Document.12" spid="_x0000_s1">
                  <p:embed/>
                </p:oleObj>
              </mc:Choice>
              <mc:Fallback>
                <p:oleObj r:id="rId5" imgH="4423064" imgW="5171082" progId="Word.Document.12">
                  <p:embed/>
                  <p:pic>
                    <p:nvPicPr>
                      <p:cNvPr id="252" name="Google Shape;252;p2"/>
                      <p:cNvPicPr preferRelativeResize="0"/>
                      <p:nvPr/>
                    </p:nvPicPr>
                    <p:blipFill rotWithShape="1">
                      <a:blip r:embed="rId6">
                        <a:alphaModFix/>
                      </a:blip>
                      <a:srcRect b="0" l="0" r="0" t="0"/>
                      <a:stretch/>
                    </p:blipFill>
                    <p:spPr>
                      <a:xfrm>
                        <a:off x="6146876" y="201882"/>
                        <a:ext cx="5171082" cy="4423064"/>
                      </a:xfrm>
                      <a:prstGeom prst="rect">
                        <a:avLst/>
                      </a:prstGeom>
                      <a:noFill/>
                      <a:ln>
                        <a:noFill/>
                      </a:ln>
                    </p:spPr>
                  </p:pic>
                </p:oleObj>
              </mc:Fallback>
            </mc:AlternateContent>
          </a:graphicData>
        </a:graphic>
      </p:graphicFrame>
      <p:graphicFrame>
        <p:nvGraphicFramePr>
          <p:cNvPr id="253" name="Google Shape;253;p2"/>
          <p:cNvGraphicFramePr/>
          <p:nvPr/>
        </p:nvGraphicFramePr>
        <p:xfrm>
          <a:off x="5431969" y="1247591"/>
          <a:ext cx="6553200" cy="1651000"/>
        </p:xfrm>
        <a:graphic>
          <a:graphicData uri="http://schemas.openxmlformats.org/presentationml/2006/ole">
            <mc:AlternateContent>
              <mc:Choice Requires="v">
                <p:oleObj r:id="rId7" imgH="1651000" imgW="6553200" progId="Word.Document.12" spid="_x0000_s2">
                  <p:embed/>
                </p:oleObj>
              </mc:Choice>
              <mc:Fallback>
                <p:oleObj r:id="rId8" imgH="1651000" imgW="6553200" progId="Word.Document.12">
                  <p:embed/>
                  <p:pic>
                    <p:nvPicPr>
                      <p:cNvPr id="253" name="Google Shape;253;p2"/>
                      <p:cNvPicPr preferRelativeResize="0"/>
                      <p:nvPr/>
                    </p:nvPicPr>
                    <p:blipFill rotWithShape="1">
                      <a:blip r:embed="rId9">
                        <a:alphaModFix/>
                      </a:blip>
                      <a:srcRect b="0" l="0" r="0" t="0"/>
                      <a:stretch/>
                    </p:blipFill>
                    <p:spPr>
                      <a:xfrm>
                        <a:off x="5431969" y="1247591"/>
                        <a:ext cx="6553200" cy="1651000"/>
                      </a:xfrm>
                      <a:prstGeom prst="rect">
                        <a:avLst/>
                      </a:prstGeom>
                      <a:noFill/>
                      <a:ln>
                        <a:noFill/>
                      </a:ln>
                    </p:spPr>
                  </p:pic>
                </p:oleObj>
              </mc:Fallback>
            </mc:AlternateContent>
          </a:graphicData>
        </a:graphic>
      </p:graphicFrame>
      <p:pic>
        <p:nvPicPr>
          <p:cNvPr id="254" name="Google Shape;254;p2"/>
          <p:cNvPicPr preferRelativeResize="0"/>
          <p:nvPr/>
        </p:nvPicPr>
        <p:blipFill rotWithShape="1">
          <a:blip r:embed="rId10">
            <a:alphaModFix/>
          </a:blip>
          <a:srcRect b="0" l="0" r="0" t="0"/>
          <a:stretch/>
        </p:blipFill>
        <p:spPr>
          <a:xfrm>
            <a:off x="8732417" y="4748782"/>
            <a:ext cx="2375839" cy="1490933"/>
          </a:xfrm>
          <a:prstGeom prst="rect">
            <a:avLst/>
          </a:prstGeom>
          <a:noFill/>
          <a:ln>
            <a:noFill/>
          </a:ln>
        </p:spPr>
      </p:pic>
      <p:pic>
        <p:nvPicPr>
          <p:cNvPr descr="Symbols of NASA | NASA" id="255" name="Google Shape;255;p2"/>
          <p:cNvPicPr preferRelativeResize="0"/>
          <p:nvPr/>
        </p:nvPicPr>
        <p:blipFill rotWithShape="1">
          <a:blip r:embed="rId11">
            <a:alphaModFix/>
          </a:blip>
          <a:srcRect b="0" l="0" r="0" t="0"/>
          <a:stretch/>
        </p:blipFill>
        <p:spPr>
          <a:xfrm>
            <a:off x="7410203" y="5033720"/>
            <a:ext cx="1819705" cy="909853"/>
          </a:xfrm>
          <a:prstGeom prst="rect">
            <a:avLst/>
          </a:prstGeom>
          <a:noFill/>
          <a:ln>
            <a:noFill/>
          </a:ln>
        </p:spPr>
      </p:pic>
      <p:sp>
        <p:nvSpPr>
          <p:cNvPr id="256" name="Google Shape;256;p2"/>
          <p:cNvSpPr txBox="1"/>
          <p:nvPr/>
        </p:nvSpPr>
        <p:spPr>
          <a:xfrm>
            <a:off x="5256947" y="5926121"/>
            <a:ext cx="690324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400" u="sng" cap="none" strike="noStrike">
                <a:solidFill>
                  <a:srgbClr val="FFFF00"/>
                </a:solidFill>
                <a:latin typeface="Helvetica Neue"/>
                <a:ea typeface="Helvetica Neue"/>
                <a:cs typeface="Helvetica Neue"/>
                <a:sym typeface="Helvetica Neue"/>
                <a:hlinkClick r:id="rId12">
                  <a:extLst>
                    <a:ext uri="{A12FA001-AC4F-418D-AE19-62706E023703}">
                      <ahyp:hlinkClr val="tx"/>
                    </a:ext>
                  </a:extLst>
                </a:hlinkClick>
              </a:rPr>
              <a:t>https://www.youtube.com/watch?v=IRjR_611-ao</a:t>
            </a:r>
            <a:endParaRPr b="0" i="0" sz="2400" u="none" cap="none" strike="noStrike">
              <a:solidFill>
                <a:srgbClr val="FFFF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GB" sz="2000"/>
              <a:t>In 2030, it is projected that there will be over 8000, with the most explosive growth in the hyperspectral and hybrid sensor domains. </a:t>
            </a:r>
            <a:endParaRPr/>
          </a:p>
          <a:p>
            <a:pPr indent="0" lvl="0" marL="0" rtl="0" algn="l">
              <a:lnSpc>
                <a:spcPct val="115000"/>
              </a:lnSpc>
              <a:spcBef>
                <a:spcPts val="1000"/>
              </a:spcBef>
              <a:spcAft>
                <a:spcPts val="0"/>
              </a:spcAft>
              <a:buSzPts val="2800"/>
              <a:buNone/>
            </a:pPr>
            <a:r>
              <a:t/>
            </a:r>
            <a:endParaRPr sz="2000"/>
          </a:p>
          <a:p>
            <a:pPr indent="0" lvl="0" marL="0" rtl="0" algn="l">
              <a:lnSpc>
                <a:spcPct val="115000"/>
              </a:lnSpc>
              <a:spcBef>
                <a:spcPts val="1000"/>
              </a:spcBef>
              <a:spcAft>
                <a:spcPts val="0"/>
              </a:spcAft>
              <a:buSzPts val="2800"/>
              <a:buNone/>
            </a:pPr>
            <a:r>
              <a:rPr lang="en-GB" sz="2000"/>
              <a:t>The need was identified by Space Agencies for systematic evaluation of commercial satellite data to understand how it may be integrated into their programmes.</a:t>
            </a:r>
            <a:endParaRPr/>
          </a:p>
          <a:p>
            <a:pPr indent="0" lvl="0" marL="0" rtl="0" algn="l">
              <a:lnSpc>
                <a:spcPct val="115000"/>
              </a:lnSpc>
              <a:spcBef>
                <a:spcPts val="1000"/>
              </a:spcBef>
              <a:spcAft>
                <a:spcPts val="0"/>
              </a:spcAft>
              <a:buSzPts val="2800"/>
              <a:buNone/>
            </a:pPr>
            <a:r>
              <a:t/>
            </a:r>
            <a:endParaRPr sz="2000"/>
          </a:p>
          <a:p>
            <a:pPr indent="0" lvl="0" marL="0" rtl="0" algn="l">
              <a:lnSpc>
                <a:spcPct val="115000"/>
              </a:lnSpc>
              <a:spcBef>
                <a:spcPts val="1000"/>
              </a:spcBef>
              <a:spcAft>
                <a:spcPts val="0"/>
              </a:spcAft>
              <a:buSzPts val="2800"/>
              <a:buNone/>
            </a:pPr>
            <a:r>
              <a:rPr lang="en-GB" sz="2000"/>
              <a:t>NASA launched the CSDA Project and ESA the EDAP project to meet this need.</a:t>
            </a:r>
            <a:endParaRPr/>
          </a:p>
          <a:p>
            <a:pPr indent="0" lvl="0" marL="0" rtl="0" algn="l">
              <a:lnSpc>
                <a:spcPct val="115000"/>
              </a:lnSpc>
              <a:spcBef>
                <a:spcPts val="1000"/>
              </a:spcBef>
              <a:spcAft>
                <a:spcPts val="0"/>
              </a:spcAft>
              <a:buSzPts val="2800"/>
              <a:buNone/>
            </a:pPr>
            <a:r>
              <a:t/>
            </a:r>
            <a:endParaRPr sz="2000"/>
          </a:p>
          <a:p>
            <a:pPr indent="0" lvl="0" marL="0" rtl="0" algn="l">
              <a:lnSpc>
                <a:spcPct val="115000"/>
              </a:lnSpc>
              <a:spcBef>
                <a:spcPts val="1000"/>
              </a:spcBef>
              <a:spcAft>
                <a:spcPts val="0"/>
              </a:spcAft>
              <a:buSzPts val="2800"/>
              <a:buNone/>
            </a:pPr>
            <a:r>
              <a:rPr i="1" lang="en-GB" sz="2000"/>
              <a:t>(source: the US National Geospatial-Intelligence Agency)</a:t>
            </a:r>
            <a:endParaRPr/>
          </a:p>
          <a:p>
            <a:pPr indent="0" lvl="0" marL="0" rtl="0" algn="l">
              <a:lnSpc>
                <a:spcPct val="115000"/>
              </a:lnSpc>
              <a:spcBef>
                <a:spcPts val="1000"/>
              </a:spcBef>
              <a:spcAft>
                <a:spcPts val="0"/>
              </a:spcAft>
              <a:buSzPts val="2800"/>
              <a:buNone/>
            </a:pPr>
            <a:r>
              <a:t/>
            </a:r>
            <a:endParaRPr>
              <a:latin typeface="Montserrat"/>
              <a:ea typeface="Montserrat"/>
              <a:cs typeface="Montserrat"/>
              <a:sym typeface="Montserrat"/>
            </a:endParaRPr>
          </a:p>
        </p:txBody>
      </p:sp>
      <p:sp>
        <p:nvSpPr>
          <p:cNvPr id="262" name="Google Shape;262;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600">
                <a:solidFill>
                  <a:schemeClr val="lt1"/>
                </a:solidFill>
              </a:rPr>
              <a:t>Commercial Satellite Sector Growth</a:t>
            </a:r>
            <a:endParaRPr sz="36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000"/>
              </a:spcBef>
              <a:spcAft>
                <a:spcPts val="0"/>
              </a:spcAft>
              <a:buSzPts val="2800"/>
              <a:buNone/>
            </a:pPr>
            <a:r>
              <a:rPr lang="en-GB" sz="2400"/>
              <a:t>Mission success is dependent upon quality assurance. Evidencing data quality adds significantly to the value of datasets.</a:t>
            </a:r>
            <a:endParaRPr/>
          </a:p>
          <a:p>
            <a:pPr indent="0" lvl="0" marL="457200" rtl="0" algn="l">
              <a:lnSpc>
                <a:spcPct val="115000"/>
              </a:lnSpc>
              <a:spcBef>
                <a:spcPts val="1000"/>
              </a:spcBef>
              <a:spcAft>
                <a:spcPts val="0"/>
              </a:spcAft>
              <a:buSzPts val="2800"/>
              <a:buNone/>
            </a:pPr>
            <a:r>
              <a:t/>
            </a:r>
            <a:endParaRPr/>
          </a:p>
          <a:p>
            <a:pPr indent="0" lvl="0" marL="457200" rtl="0" algn="l">
              <a:lnSpc>
                <a:spcPct val="115000"/>
              </a:lnSpc>
              <a:spcBef>
                <a:spcPts val="1000"/>
              </a:spcBef>
              <a:spcAft>
                <a:spcPts val="0"/>
              </a:spcAft>
              <a:buSzPts val="2800"/>
              <a:buNone/>
            </a:pPr>
            <a:r>
              <a:rPr lang="en-GB" sz="2400"/>
              <a:t>Gives potential customers the confidence data is </a:t>
            </a:r>
            <a:r>
              <a:rPr i="1" lang="en-GB" sz="2400"/>
              <a:t>fit for their purpose</a:t>
            </a:r>
            <a:r>
              <a:rPr lang="en-GB" sz="2400"/>
              <a:t>.</a:t>
            </a:r>
            <a:endParaRPr/>
          </a:p>
          <a:p>
            <a:pPr indent="0" lvl="0" marL="457200" rtl="0" algn="l">
              <a:lnSpc>
                <a:spcPct val="115000"/>
              </a:lnSpc>
              <a:spcBef>
                <a:spcPts val="1000"/>
              </a:spcBef>
              <a:spcAft>
                <a:spcPts val="0"/>
              </a:spcAft>
              <a:buSzPts val="2800"/>
              <a:buNone/>
            </a:pPr>
            <a:r>
              <a:t/>
            </a:r>
            <a:endParaRPr/>
          </a:p>
          <a:p>
            <a:pPr indent="0" lvl="0" marL="457200" rtl="0" algn="l">
              <a:lnSpc>
                <a:spcPct val="115000"/>
              </a:lnSpc>
              <a:spcBef>
                <a:spcPts val="1000"/>
              </a:spcBef>
              <a:spcAft>
                <a:spcPts val="0"/>
              </a:spcAft>
              <a:buSzPts val="2800"/>
              <a:buNone/>
            </a:pPr>
            <a:r>
              <a:rPr lang="en-GB" sz="2400"/>
              <a:t>Many aspects of data quality are aimed at facilitating communication to users → required for e.g. to interoperability.</a:t>
            </a:r>
            <a:endParaRPr/>
          </a:p>
          <a:p>
            <a:pPr indent="0" lvl="0" marL="457200" rtl="0" algn="l">
              <a:lnSpc>
                <a:spcPct val="115000"/>
              </a:lnSpc>
              <a:spcBef>
                <a:spcPts val="1000"/>
              </a:spcBef>
              <a:spcAft>
                <a:spcPts val="0"/>
              </a:spcAft>
              <a:buSzPts val="2800"/>
              <a:buNone/>
            </a:pPr>
            <a:r>
              <a:t/>
            </a:r>
            <a:endParaRPr sz="2800">
              <a:solidFill>
                <a:schemeClr val="dk1"/>
              </a:solidFill>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268" name="Google Shape;268;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The Value of QA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GB" sz="2400"/>
              <a:t>Developing increasingly comprehensive definition of mission quality:</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t>Analysis ready data &amp; interoperability – e.g. CEOS ARD</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t>Fiducial reference measurements</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t>Uncertainty evaluation e.g. Sentinel-2, Sentinel-3, Landsat 9</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t>Traceability – CLARREO, TRUTHS, Libra missions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274" name="Google Shape;274;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QA Standards</a:t>
            </a:r>
            <a:endParaRPr/>
          </a:p>
        </p:txBody>
      </p:sp>
      <p:sp>
        <p:nvSpPr>
          <p:cNvPr id="275" name="Google Shape;275;p5"/>
          <p:cNvSpPr/>
          <p:nvPr/>
        </p:nvSpPr>
        <p:spPr>
          <a:xfrm>
            <a:off x="2057255" y="4859772"/>
            <a:ext cx="7505657" cy="1361661"/>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2400" u="none" cap="none" strike="noStrike">
                <a:solidFill>
                  <a:schemeClr val="dk1"/>
                </a:solidFill>
                <a:latin typeface="Arial"/>
                <a:ea typeface="Arial"/>
                <a:cs typeface="Arial"/>
                <a:sym typeface="Arial"/>
              </a:rPr>
              <a:t>Framework brings together this work to define a </a:t>
            </a:r>
            <a:endParaRPr/>
          </a:p>
          <a:p>
            <a:pPr indent="0" lvl="0" marL="0" marR="0" rtl="0" algn="ctr">
              <a:lnSpc>
                <a:spcPct val="100000"/>
              </a:lnSpc>
              <a:spcBef>
                <a:spcPts val="0"/>
              </a:spcBef>
              <a:spcAft>
                <a:spcPts val="0"/>
              </a:spcAft>
              <a:buNone/>
            </a:pPr>
            <a:r>
              <a:rPr b="0" i="0" lang="en-GB" sz="2400" u="none" cap="none" strike="noStrike">
                <a:solidFill>
                  <a:schemeClr val="dk1"/>
                </a:solidFill>
                <a:latin typeface="Arial"/>
                <a:ea typeface="Arial"/>
                <a:cs typeface="Arial"/>
                <a:sym typeface="Arial"/>
              </a:rPr>
              <a:t>combined QA standard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400"/>
              <a:t>The assessment framework is aimed at verifying claimed mission performance and adheres, where applicable, to community best practices to an extent that is “fit for purpose”. </a:t>
            </a:r>
            <a:endParaRPr sz="2400"/>
          </a:p>
          <a:p>
            <a:pPr indent="-228600" lvl="0" marL="457200" marR="0" rtl="0" algn="l">
              <a:lnSpc>
                <a:spcPct val="115000"/>
              </a:lnSpc>
              <a:spcBef>
                <a:spcPts val="1000"/>
              </a:spcBef>
              <a:spcAft>
                <a:spcPts val="0"/>
              </a:spcAft>
              <a:buClr>
                <a:schemeClr val="dk1"/>
              </a:buClr>
              <a:buSzPts val="2800"/>
              <a:buFont typeface="Montserrat"/>
              <a:buNone/>
            </a:pPr>
            <a:r>
              <a:t/>
            </a:r>
            <a:endParaRPr sz="2400"/>
          </a:p>
          <a:p>
            <a:pPr indent="-406400" lvl="0" marL="457200" marR="0" rtl="0" algn="l">
              <a:lnSpc>
                <a:spcPct val="115000"/>
              </a:lnSpc>
              <a:spcBef>
                <a:spcPts val="1000"/>
              </a:spcBef>
              <a:spcAft>
                <a:spcPts val="0"/>
              </a:spcAft>
              <a:buClr>
                <a:schemeClr val="dk1"/>
              </a:buClr>
              <a:buSzPts val="2800"/>
              <a:buFont typeface="Montserrat"/>
              <a:buChar char="❖"/>
            </a:pPr>
            <a:r>
              <a:rPr lang="en-GB" sz="2400"/>
              <a:t>Assessment divided into two parts</a:t>
            </a:r>
            <a:endParaRPr/>
          </a:p>
          <a:p>
            <a:pPr indent="-381000" lvl="1" marL="914400" rtl="0" algn="l">
              <a:lnSpc>
                <a:spcPct val="115000"/>
              </a:lnSpc>
              <a:spcBef>
                <a:spcPts val="500"/>
              </a:spcBef>
              <a:spcAft>
                <a:spcPts val="0"/>
              </a:spcAft>
              <a:buSzPts val="2400"/>
              <a:buFont typeface="Arial"/>
              <a:buChar char="•"/>
            </a:pPr>
            <a:r>
              <a:rPr lang="en-GB" sz="2400"/>
              <a:t>Review of mission quality as evidenced by its documentation</a:t>
            </a:r>
            <a:endParaRPr/>
          </a:p>
          <a:p>
            <a:pPr indent="-381000" lvl="1" marL="914400" rtl="0" algn="l">
              <a:lnSpc>
                <a:spcPct val="115000"/>
              </a:lnSpc>
              <a:spcBef>
                <a:spcPts val="500"/>
              </a:spcBef>
              <a:spcAft>
                <a:spcPts val="0"/>
              </a:spcAft>
              <a:buSzPts val="2400"/>
              <a:buFont typeface="Arial"/>
              <a:buChar char="•"/>
            </a:pPr>
            <a:r>
              <a:rPr lang="en-GB" sz="2400"/>
              <a:t>Validation analysis performed by mission quality assessor</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281" name="Google Shape;281;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Assessment Philosophy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Framework Structure</a:t>
            </a:r>
            <a:endParaRPr/>
          </a:p>
        </p:txBody>
      </p:sp>
      <p:pic>
        <p:nvPicPr>
          <p:cNvPr descr="Diagram, table&#10;&#10;Description automatically generated" id="287" name="Google Shape;287;p7"/>
          <p:cNvPicPr preferRelativeResize="0"/>
          <p:nvPr/>
        </p:nvPicPr>
        <p:blipFill rotWithShape="1">
          <a:blip r:embed="rId3">
            <a:alphaModFix/>
          </a:blip>
          <a:srcRect b="0" l="0" r="0" t="0"/>
          <a:stretch/>
        </p:blipFill>
        <p:spPr>
          <a:xfrm>
            <a:off x="2061043" y="1740696"/>
            <a:ext cx="6715404" cy="42985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Framework Structure</a:t>
            </a:r>
            <a:endParaRPr/>
          </a:p>
        </p:txBody>
      </p:sp>
      <p:pic>
        <p:nvPicPr>
          <p:cNvPr descr="Diagram, table&#10;&#10;Description automatically generated" id="293" name="Google Shape;293;p8"/>
          <p:cNvPicPr preferRelativeResize="0"/>
          <p:nvPr/>
        </p:nvPicPr>
        <p:blipFill rotWithShape="1">
          <a:blip r:embed="rId3">
            <a:alphaModFix/>
          </a:blip>
          <a:srcRect b="0" l="0" r="0" t="0"/>
          <a:stretch/>
        </p:blipFill>
        <p:spPr>
          <a:xfrm>
            <a:off x="1789580" y="1695256"/>
            <a:ext cx="6715404" cy="4298573"/>
          </a:xfrm>
          <a:prstGeom prst="rect">
            <a:avLst/>
          </a:prstGeom>
          <a:noFill/>
          <a:ln>
            <a:noFill/>
          </a:ln>
        </p:spPr>
      </p:pic>
      <p:sp>
        <p:nvSpPr>
          <p:cNvPr id="294" name="Google Shape;294;p8"/>
          <p:cNvSpPr/>
          <p:nvPr/>
        </p:nvSpPr>
        <p:spPr>
          <a:xfrm>
            <a:off x="5942483" y="1701036"/>
            <a:ext cx="1132800" cy="3537600"/>
          </a:xfrm>
          <a:prstGeom prst="rect">
            <a:avLst/>
          </a:pr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3200" u="none" cap="none" strike="noStrike">
              <a:solidFill>
                <a:schemeClr val="lt1"/>
              </a:solidFill>
              <a:latin typeface="Arial"/>
              <a:ea typeface="Arial"/>
              <a:cs typeface="Arial"/>
              <a:sym typeface="Arial"/>
            </a:endParaRPr>
          </a:p>
        </p:txBody>
      </p:sp>
      <p:grpSp>
        <p:nvGrpSpPr>
          <p:cNvPr id="295" name="Google Shape;295;p8"/>
          <p:cNvGrpSpPr/>
          <p:nvPr/>
        </p:nvGrpSpPr>
        <p:grpSpPr>
          <a:xfrm>
            <a:off x="8614971" y="1699874"/>
            <a:ext cx="3901440" cy="797570"/>
            <a:chOff x="6161191" y="835563"/>
            <a:chExt cx="2926080" cy="598177"/>
          </a:xfrm>
        </p:grpSpPr>
        <p:sp>
          <p:nvSpPr>
            <p:cNvPr id="296" name="Google Shape;296;p8"/>
            <p:cNvSpPr txBox="1"/>
            <p:nvPr/>
          </p:nvSpPr>
          <p:spPr>
            <a:xfrm>
              <a:off x="6161191" y="835563"/>
              <a:ext cx="2926080" cy="2230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333" u="none" cap="none" strike="noStrike">
                  <a:solidFill>
                    <a:srgbClr val="1D3278"/>
                  </a:solidFill>
                  <a:latin typeface="Arial"/>
                  <a:ea typeface="Arial"/>
                  <a:cs typeface="Arial"/>
                  <a:sym typeface="Arial"/>
                </a:rPr>
                <a:t>Validation Summary</a:t>
              </a:r>
              <a:endParaRPr/>
            </a:p>
          </p:txBody>
        </p:sp>
        <p:sp>
          <p:nvSpPr>
            <p:cNvPr id="297" name="Google Shape;297;p8"/>
            <p:cNvSpPr txBox="1"/>
            <p:nvPr/>
          </p:nvSpPr>
          <p:spPr>
            <a:xfrm>
              <a:off x="6161191" y="995159"/>
              <a:ext cx="2926080" cy="438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Summarises validation activity undertaken by assessor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Framework Structure</a:t>
            </a:r>
            <a:endParaRPr/>
          </a:p>
        </p:txBody>
      </p:sp>
      <p:pic>
        <p:nvPicPr>
          <p:cNvPr id="303" name="Google Shape;303;p9"/>
          <p:cNvPicPr preferRelativeResize="0"/>
          <p:nvPr/>
        </p:nvPicPr>
        <p:blipFill rotWithShape="1">
          <a:blip r:embed="rId3">
            <a:alphaModFix/>
          </a:blip>
          <a:srcRect b="0" l="0" r="0" t="0"/>
          <a:stretch/>
        </p:blipFill>
        <p:spPr>
          <a:xfrm>
            <a:off x="-530997" y="5844295"/>
            <a:ext cx="2457295" cy="1541087"/>
          </a:xfrm>
          <a:prstGeom prst="rect">
            <a:avLst/>
          </a:prstGeom>
          <a:noFill/>
          <a:ln>
            <a:noFill/>
          </a:ln>
        </p:spPr>
      </p:pic>
      <p:pic>
        <p:nvPicPr>
          <p:cNvPr descr="Diagram, table&#10;&#10;Description automatically generated" id="304" name="Google Shape;304;p9"/>
          <p:cNvPicPr preferRelativeResize="0"/>
          <p:nvPr/>
        </p:nvPicPr>
        <p:blipFill rotWithShape="1">
          <a:blip r:embed="rId4">
            <a:alphaModFix/>
          </a:blip>
          <a:srcRect b="0" l="0" r="0" t="0"/>
          <a:stretch/>
        </p:blipFill>
        <p:spPr>
          <a:xfrm>
            <a:off x="1103780" y="1545722"/>
            <a:ext cx="6715404" cy="4298573"/>
          </a:xfrm>
          <a:prstGeom prst="rect">
            <a:avLst/>
          </a:prstGeom>
          <a:noFill/>
          <a:ln>
            <a:noFill/>
          </a:ln>
        </p:spPr>
      </p:pic>
      <p:grpSp>
        <p:nvGrpSpPr>
          <p:cNvPr id="305" name="Google Shape;305;p9"/>
          <p:cNvGrpSpPr/>
          <p:nvPr/>
        </p:nvGrpSpPr>
        <p:grpSpPr>
          <a:xfrm>
            <a:off x="7929207" y="2675109"/>
            <a:ext cx="3901440" cy="810403"/>
            <a:chOff x="6209812" y="832101"/>
            <a:chExt cx="2926080" cy="607802"/>
          </a:xfrm>
        </p:grpSpPr>
        <p:sp>
          <p:nvSpPr>
            <p:cNvPr id="306" name="Google Shape;306;p9"/>
            <p:cNvSpPr txBox="1"/>
            <p:nvPr/>
          </p:nvSpPr>
          <p:spPr>
            <a:xfrm>
              <a:off x="6209812" y="832101"/>
              <a:ext cx="2926080" cy="2230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333" u="none" cap="none" strike="noStrike">
                  <a:solidFill>
                    <a:srgbClr val="1D3278"/>
                  </a:solidFill>
                  <a:latin typeface="Arial"/>
                  <a:ea typeface="Arial"/>
                  <a:cs typeface="Arial"/>
                  <a:sym typeface="Arial"/>
                </a:rPr>
                <a:t>Data Provider Documentation Review</a:t>
              </a:r>
              <a:endParaRPr/>
            </a:p>
          </p:txBody>
        </p:sp>
        <p:sp>
          <p:nvSpPr>
            <p:cNvPr id="307" name="Google Shape;307;p9"/>
            <p:cNvSpPr txBox="1"/>
            <p:nvPr/>
          </p:nvSpPr>
          <p:spPr>
            <a:xfrm>
              <a:off x="6209812" y="1001322"/>
              <a:ext cx="2926080" cy="438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Review of mission quality as evidenced by its documentation</a:t>
              </a:r>
              <a:endParaRPr/>
            </a:p>
          </p:txBody>
        </p:sp>
      </p:grpSp>
      <p:grpSp>
        <p:nvGrpSpPr>
          <p:cNvPr id="308" name="Google Shape;308;p9"/>
          <p:cNvGrpSpPr/>
          <p:nvPr/>
        </p:nvGrpSpPr>
        <p:grpSpPr>
          <a:xfrm>
            <a:off x="7929171" y="1550340"/>
            <a:ext cx="3901440" cy="797570"/>
            <a:chOff x="6161191" y="835563"/>
            <a:chExt cx="2926080" cy="598177"/>
          </a:xfrm>
        </p:grpSpPr>
        <p:sp>
          <p:nvSpPr>
            <p:cNvPr id="309" name="Google Shape;309;p9"/>
            <p:cNvSpPr txBox="1"/>
            <p:nvPr/>
          </p:nvSpPr>
          <p:spPr>
            <a:xfrm>
              <a:off x="6161191" y="835563"/>
              <a:ext cx="2926080" cy="2230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333" u="none" cap="none" strike="noStrike">
                  <a:solidFill>
                    <a:srgbClr val="1D3278"/>
                  </a:solidFill>
                  <a:latin typeface="Arial"/>
                  <a:ea typeface="Arial"/>
                  <a:cs typeface="Arial"/>
                  <a:sym typeface="Arial"/>
                </a:rPr>
                <a:t>Validation Summary</a:t>
              </a:r>
              <a:endParaRPr/>
            </a:p>
          </p:txBody>
        </p:sp>
        <p:sp>
          <p:nvSpPr>
            <p:cNvPr id="310" name="Google Shape;310;p9"/>
            <p:cNvSpPr txBox="1"/>
            <p:nvPr/>
          </p:nvSpPr>
          <p:spPr>
            <a:xfrm>
              <a:off x="6161191" y="995159"/>
              <a:ext cx="2926080" cy="438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Summarises validation activity undertaken by assessor</a:t>
              </a:r>
              <a:endParaRPr/>
            </a:p>
          </p:txBody>
        </p:sp>
      </p:grpSp>
      <p:grpSp>
        <p:nvGrpSpPr>
          <p:cNvPr id="311" name="Google Shape;311;p9"/>
          <p:cNvGrpSpPr/>
          <p:nvPr/>
        </p:nvGrpSpPr>
        <p:grpSpPr>
          <a:xfrm>
            <a:off x="8119575" y="3639251"/>
            <a:ext cx="3901440" cy="810403"/>
            <a:chOff x="6209812" y="832101"/>
            <a:chExt cx="2926080" cy="607802"/>
          </a:xfrm>
        </p:grpSpPr>
        <p:sp>
          <p:nvSpPr>
            <p:cNvPr id="312" name="Google Shape;312;p9"/>
            <p:cNvSpPr txBox="1"/>
            <p:nvPr/>
          </p:nvSpPr>
          <p:spPr>
            <a:xfrm>
              <a:off x="6209812" y="832101"/>
              <a:ext cx="2926080" cy="2230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333" u="none" cap="none" strike="noStrike">
                  <a:solidFill>
                    <a:srgbClr val="1D3278"/>
                  </a:solidFill>
                  <a:latin typeface="Arial"/>
                  <a:ea typeface="Arial"/>
                  <a:cs typeface="Arial"/>
                  <a:sym typeface="Arial"/>
                </a:rPr>
                <a:t>Product Information</a:t>
              </a:r>
              <a:endParaRPr/>
            </a:p>
          </p:txBody>
        </p:sp>
        <p:sp>
          <p:nvSpPr>
            <p:cNvPr id="313" name="Google Shape;313;p9"/>
            <p:cNvSpPr txBox="1"/>
            <p:nvPr/>
          </p:nvSpPr>
          <p:spPr>
            <a:xfrm>
              <a:off x="6209812" y="1001322"/>
              <a:ext cx="2926080" cy="438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Review of descriptive information accompanying products</a:t>
              </a:r>
              <a:endParaRPr/>
            </a:p>
          </p:txBody>
        </p:sp>
      </p:grpSp>
      <p:grpSp>
        <p:nvGrpSpPr>
          <p:cNvPr id="314" name="Google Shape;314;p9"/>
          <p:cNvGrpSpPr/>
          <p:nvPr/>
        </p:nvGrpSpPr>
        <p:grpSpPr>
          <a:xfrm>
            <a:off x="8119575" y="4574327"/>
            <a:ext cx="3901440" cy="810403"/>
            <a:chOff x="6209812" y="832101"/>
            <a:chExt cx="2926080" cy="607802"/>
          </a:xfrm>
        </p:grpSpPr>
        <p:sp>
          <p:nvSpPr>
            <p:cNvPr id="315" name="Google Shape;315;p9"/>
            <p:cNvSpPr txBox="1"/>
            <p:nvPr/>
          </p:nvSpPr>
          <p:spPr>
            <a:xfrm>
              <a:off x="6209812" y="832101"/>
              <a:ext cx="2926080" cy="2230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333" u="none" cap="none" strike="noStrike">
                  <a:solidFill>
                    <a:srgbClr val="1D3278"/>
                  </a:solidFill>
                  <a:latin typeface="Arial"/>
                  <a:ea typeface="Arial"/>
                  <a:cs typeface="Arial"/>
                  <a:sym typeface="Arial"/>
                </a:rPr>
                <a:t>Metrology</a:t>
              </a:r>
              <a:endParaRPr/>
            </a:p>
          </p:txBody>
        </p:sp>
        <p:sp>
          <p:nvSpPr>
            <p:cNvPr id="316" name="Google Shape;316;p9"/>
            <p:cNvSpPr txBox="1"/>
            <p:nvPr/>
          </p:nvSpPr>
          <p:spPr>
            <a:xfrm>
              <a:off x="6209812" y="1001322"/>
              <a:ext cx="2840006" cy="438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Review of underpinning evidence for observation quality</a:t>
              </a:r>
              <a:endParaRPr/>
            </a:p>
          </p:txBody>
        </p:sp>
      </p:grpSp>
      <p:grpSp>
        <p:nvGrpSpPr>
          <p:cNvPr id="317" name="Google Shape;317;p9"/>
          <p:cNvGrpSpPr/>
          <p:nvPr/>
        </p:nvGrpSpPr>
        <p:grpSpPr>
          <a:xfrm>
            <a:off x="8119575" y="5551297"/>
            <a:ext cx="3901440" cy="810403"/>
            <a:chOff x="6209812" y="832101"/>
            <a:chExt cx="2926080" cy="607802"/>
          </a:xfrm>
        </p:grpSpPr>
        <p:sp>
          <p:nvSpPr>
            <p:cNvPr id="318" name="Google Shape;318;p9"/>
            <p:cNvSpPr txBox="1"/>
            <p:nvPr/>
          </p:nvSpPr>
          <p:spPr>
            <a:xfrm>
              <a:off x="6209812" y="832101"/>
              <a:ext cx="2926080" cy="2230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333" u="none" cap="none" strike="noStrike">
                  <a:solidFill>
                    <a:srgbClr val="1D3278"/>
                  </a:solidFill>
                  <a:latin typeface="Arial"/>
                  <a:ea typeface="Arial"/>
                  <a:cs typeface="Arial"/>
                  <a:sym typeface="Arial"/>
                </a:rPr>
                <a:t>Product Generation</a:t>
              </a:r>
              <a:endParaRPr/>
            </a:p>
          </p:txBody>
        </p:sp>
        <p:sp>
          <p:nvSpPr>
            <p:cNvPr id="319" name="Google Shape;319;p9"/>
            <p:cNvSpPr txBox="1"/>
            <p:nvPr/>
          </p:nvSpPr>
          <p:spPr>
            <a:xfrm>
              <a:off x="6209812" y="1001322"/>
              <a:ext cx="2926080" cy="4385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Review of “fitness for purpose” of product generation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3_NPL Dark Slides Templates">
  <a:themeElements>
    <a:clrScheme name="NPL Colour Palette 2022">
      <a:dk1>
        <a:srgbClr val="000000"/>
      </a:dk1>
      <a:lt1>
        <a:srgbClr val="FFFFFF"/>
      </a:lt1>
      <a:dk2>
        <a:srgbClr val="002F6C"/>
      </a:dk2>
      <a:lt2>
        <a:srgbClr val="00A3E6"/>
      </a:lt2>
      <a:accent1>
        <a:srgbClr val="0079CC"/>
      </a:accent1>
      <a:accent2>
        <a:srgbClr val="97D700"/>
      </a:accent2>
      <a:accent3>
        <a:srgbClr val="FFCD00"/>
      </a:accent3>
      <a:accent4>
        <a:srgbClr val="E97D2B"/>
      </a:accent4>
      <a:accent5>
        <a:srgbClr val="DE1B76"/>
      </a:accent5>
      <a:accent6>
        <a:srgbClr val="A554C3"/>
      </a:accent6>
      <a:hlink>
        <a:srgbClr val="00A3E6"/>
      </a:hlink>
      <a:folHlink>
        <a:srgbClr val="0079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NPLCCM Presentation">
  <a:themeElements>
    <a:clrScheme name="NPL Colours">
      <a:dk1>
        <a:srgbClr val="005596"/>
      </a:dk1>
      <a:lt1>
        <a:srgbClr val="FFFFFF"/>
      </a:lt1>
      <a:dk2>
        <a:srgbClr val="00AEEF"/>
      </a:dk2>
      <a:lt2>
        <a:srgbClr val="EEECE1"/>
      </a:lt2>
      <a:accent1>
        <a:srgbClr val="005596"/>
      </a:accent1>
      <a:accent2>
        <a:srgbClr val="00AEEF"/>
      </a:accent2>
      <a:accent3>
        <a:srgbClr val="791D7E"/>
      </a:accent3>
      <a:accent4>
        <a:srgbClr val="FFC425"/>
      </a:accent4>
      <a:accent5>
        <a:srgbClr val="EE3224"/>
      </a:accent5>
      <a:accent6>
        <a:srgbClr val="6DB33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2023-03-20T13:09:41Z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906dccfa-fcd9-49b2-8f03-f55a9d9d8a2d</vt:lpwstr>
  </property>
  <property fmtid="{D5CDD505-2E9C-101B-9397-08002B2CF9AE}" pid="8" name="MSIP_Label_3976fa30-1907-4356-8241-62ea5e1c0256_ContentBits">
    <vt:lpwstr>0</vt:lpwstr>
  </property>
</Properties>
</file>