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 id="2147483655" r:id="rId4"/>
    <p:sldMasterId id="214748366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Lst>
  <p:sldSz cy="6858000" cx="12192000"/>
  <p:notesSz cx="6858000" cy="9144000"/>
  <p:embeddedFontLst>
    <p:embeddedFont>
      <p:font typeface="Roboto"/>
      <p:regular r:id="rId16"/>
      <p:bold r:id="rId17"/>
      <p:italic r:id="rId18"/>
      <p:boldItalic r:id="rId19"/>
    </p:embeddedFont>
    <p:embeddedFont>
      <p:font typeface="Montserrat"/>
      <p:regular r:id="rId20"/>
      <p:bold r:id="rId21"/>
      <p:italic r:id="rId22"/>
      <p:boldItalic r:id="rId23"/>
    </p:embeddedFont>
    <p:embeddedFont>
      <p:font typeface="Montserrat Black"/>
      <p:bold r:id="rId24"/>
      <p:boldItalic r:id="rId25"/>
    </p:embeddedFont>
    <p:embeddedFont>
      <p:font typeface="Helvetica Neue Light"/>
      <p:regular r:id="rId26"/>
      <p:bold r:id="rId27"/>
      <p:italic r:id="rId28"/>
      <p:boldItalic r:id="rId29"/>
    </p:embeddedFont>
    <p:embeddedFont>
      <p:font typeface="Open Sans"/>
      <p:regular r:id="rId30"/>
      <p:bold r:id="rId31"/>
      <p:italic r:id="rId32"/>
      <p:boldItalic r:id="rId33"/>
    </p:embeddedFont>
    <p:embeddedFont>
      <p:font typeface="Century Gothic"/>
      <p:regular r:id="rId34"/>
      <p:bold r:id="rId35"/>
      <p:italic r:id="rId36"/>
      <p:boldItalic r:id="rId3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8" roundtripDataSignature="AMtx7mg9+F6elUbIZeKS8p/8AdfzK+qpI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font" Target="fonts/Montserrat-regular.fntdata"/><Relationship Id="rId22" Type="http://schemas.openxmlformats.org/officeDocument/2006/relationships/font" Target="fonts/Montserrat-italic.fntdata"/><Relationship Id="rId21" Type="http://schemas.openxmlformats.org/officeDocument/2006/relationships/font" Target="fonts/Montserrat-bold.fntdata"/><Relationship Id="rId24" Type="http://schemas.openxmlformats.org/officeDocument/2006/relationships/font" Target="fonts/MontserratBlack-bold.fntdata"/><Relationship Id="rId23" Type="http://schemas.openxmlformats.org/officeDocument/2006/relationships/font" Target="fonts/Montserrat-boldItalic.fntdata"/><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3.xml"/><Relationship Id="rId26" Type="http://schemas.openxmlformats.org/officeDocument/2006/relationships/font" Target="fonts/HelveticaNeueLight-regular.fntdata"/><Relationship Id="rId25" Type="http://schemas.openxmlformats.org/officeDocument/2006/relationships/font" Target="fonts/MontserratBlack-boldItalic.fntdata"/><Relationship Id="rId28" Type="http://schemas.openxmlformats.org/officeDocument/2006/relationships/font" Target="fonts/HelveticaNeueLight-italic.fntdata"/><Relationship Id="rId27" Type="http://schemas.openxmlformats.org/officeDocument/2006/relationships/font" Target="fonts/HelveticaNeueLight-bold.fntdata"/><Relationship Id="rId5" Type="http://schemas.openxmlformats.org/officeDocument/2006/relationships/slideMaster" Target="slideMasters/slideMaster3.xml"/><Relationship Id="rId6" Type="http://schemas.openxmlformats.org/officeDocument/2006/relationships/notesMaster" Target="notesMasters/notesMaster1.xml"/><Relationship Id="rId29" Type="http://schemas.openxmlformats.org/officeDocument/2006/relationships/font" Target="fonts/HelveticaNeueLight-boldItalic.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OpenSans-bold.fntdata"/><Relationship Id="rId30" Type="http://schemas.openxmlformats.org/officeDocument/2006/relationships/font" Target="fonts/OpenSans-regular.fntdata"/><Relationship Id="rId11" Type="http://schemas.openxmlformats.org/officeDocument/2006/relationships/slide" Target="slides/slide5.xml"/><Relationship Id="rId33" Type="http://schemas.openxmlformats.org/officeDocument/2006/relationships/font" Target="fonts/OpenSans-boldItalic.fntdata"/><Relationship Id="rId10" Type="http://schemas.openxmlformats.org/officeDocument/2006/relationships/slide" Target="slides/slide4.xml"/><Relationship Id="rId32" Type="http://schemas.openxmlformats.org/officeDocument/2006/relationships/font" Target="fonts/OpenSans-italic.fntdata"/><Relationship Id="rId13" Type="http://schemas.openxmlformats.org/officeDocument/2006/relationships/slide" Target="slides/slide7.xml"/><Relationship Id="rId35" Type="http://schemas.openxmlformats.org/officeDocument/2006/relationships/font" Target="fonts/CenturyGothic-bold.fntdata"/><Relationship Id="rId12" Type="http://schemas.openxmlformats.org/officeDocument/2006/relationships/slide" Target="slides/slide6.xml"/><Relationship Id="rId34" Type="http://schemas.openxmlformats.org/officeDocument/2006/relationships/font" Target="fonts/CenturyGothic-regular.fntdata"/><Relationship Id="rId15" Type="http://schemas.openxmlformats.org/officeDocument/2006/relationships/slide" Target="slides/slide9.xml"/><Relationship Id="rId37" Type="http://schemas.openxmlformats.org/officeDocument/2006/relationships/font" Target="fonts/CenturyGothic-boldItalic.fntdata"/><Relationship Id="rId14" Type="http://schemas.openxmlformats.org/officeDocument/2006/relationships/slide" Target="slides/slide8.xml"/><Relationship Id="rId36" Type="http://schemas.openxmlformats.org/officeDocument/2006/relationships/font" Target="fonts/CenturyGothic-italic.fntdata"/><Relationship Id="rId17" Type="http://schemas.openxmlformats.org/officeDocument/2006/relationships/font" Target="fonts/Roboto-bold.fntdata"/><Relationship Id="rId16" Type="http://schemas.openxmlformats.org/officeDocument/2006/relationships/font" Target="fonts/Roboto-regular.fntdata"/><Relationship Id="rId38" Type="http://customschemas.google.com/relationships/presentationmetadata" Target="metadata"/><Relationship Id="rId19" Type="http://schemas.openxmlformats.org/officeDocument/2006/relationships/font" Target="fonts/Roboto-boldItalic.fntdata"/><Relationship Id="rId18" Type="http://schemas.openxmlformats.org/officeDocument/2006/relationships/font" Target="fonts/Roboto-italic.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7" name="Google Shape;207;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3" name="Google Shape;213;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US"/>
              <a:t>The overarching goals of the national user engagement effort are to demonstrate the uptake of space data and derive products in a way that is useful to guide country reporting to the UNFCCC. This is not  easy, there is a lot of work and tweaking that needs to be done to datasets to fit specific country requirements. Also, is not a new problem, there have been many datasets  distribute for free and available to all for a long time, but not being utilize, and the reason is that the uptake require specific work to adjust the dataset to each country definitions and classifications, but also there is a capacity building component to get the data ready to use it. If this capacity component is not set in place then the country will resource to what they know, and the data they have been using. </a:t>
            </a:r>
            <a:endParaRPr/>
          </a:p>
          <a:p>
            <a:pPr indent="-298450" lvl="0" marL="457200" rtl="0" algn="l">
              <a:lnSpc>
                <a:spcPct val="100000"/>
              </a:lnSpc>
              <a:spcBef>
                <a:spcPts val="0"/>
              </a:spcBef>
              <a:spcAft>
                <a:spcPts val="0"/>
              </a:spcAft>
              <a:buSzPts val="1100"/>
              <a:buChar char="●"/>
            </a:pPr>
            <a:r>
              <a:rPr lang="en-US"/>
              <a:t>The next goals are to validate a harmonize biomass map with ground base data from countries and to provide national feedback to improve the data available, and this can be done by calibrating existing datasets with country-based data. This is a two-way benefit here. If we use country data to calibrate global products, the maps will be more accurate, and more likely to get use. </a:t>
            </a:r>
            <a:endParaRPr/>
          </a:p>
          <a:p>
            <a:pPr indent="-228600" lvl="0" marL="457200" rtl="0" algn="l">
              <a:lnSpc>
                <a:spcPct val="100000"/>
              </a:lnSpc>
              <a:spcBef>
                <a:spcPts val="0"/>
              </a:spcBef>
              <a:spcAft>
                <a:spcPts val="0"/>
              </a:spcAft>
              <a:buSzPts val="1100"/>
              <a:buNone/>
            </a:pPr>
            <a:r>
              <a:t/>
            </a:r>
            <a:endParaRPr/>
          </a:p>
          <a:p>
            <a:pPr indent="0" lvl="0" marL="15875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0" name="Google Shape;230;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7" name="Google Shape;237;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sz="3000"/>
              <a:t>The first reference level is from 2006 – 2016, and the second one is 2016 – 2021. They improved because they have access to Google Earth Engine algorithms, but also NICFI High resolution data through GEE from SEPAL and Collect earth</a:t>
            </a:r>
            <a:endParaRPr sz="3000"/>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1" name="Google Shape;251;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300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0" name="Google Shape;260;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300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0" name="Google Shape;270;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7" name="Google Shape;277;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
        <p:nvSpPr>
          <p:cNvPr id="278" name="Google Shape;278;p8: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9" name="Google Shape;289;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 Id="rId3" Type="http://schemas.openxmlformats.org/officeDocument/2006/relationships/image" Target="../media/image6.jpg"/><Relationship Id="rId4" Type="http://schemas.openxmlformats.org/officeDocument/2006/relationships/image" Target="../media/image4.jpg"/><Relationship Id="rId5" Type="http://schemas.openxmlformats.org/officeDocument/2006/relationships/image" Target="../media/image5.png"/><Relationship Id="rId6"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2.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jpg"/><Relationship Id="rId3" Type="http://schemas.openxmlformats.org/officeDocument/2006/relationships/image" Target="../media/image6.jpg"/><Relationship Id="rId4" Type="http://schemas.openxmlformats.org/officeDocument/2006/relationships/image" Target="../media/image4.jpg"/><Relationship Id="rId5" Type="http://schemas.openxmlformats.org/officeDocument/2006/relationships/image" Target="../media/image5.png"/><Relationship Id="rId6"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1" name="Shape 11"/>
        <p:cNvGrpSpPr/>
        <p:nvPr/>
      </p:nvGrpSpPr>
      <p:grpSpPr>
        <a:xfrm>
          <a:off x="0" y="0"/>
          <a:ext cx="0" cy="0"/>
          <a:chOff x="0" y="0"/>
          <a:chExt cx="0" cy="0"/>
        </a:xfrm>
      </p:grpSpPr>
      <p:pic>
        <p:nvPicPr>
          <p:cNvPr id="12" name="Google Shape;12;p11"/>
          <p:cNvPicPr preferRelativeResize="0"/>
          <p:nvPr/>
        </p:nvPicPr>
        <p:blipFill rotWithShape="1">
          <a:blip r:embed="rId2">
            <a:alphaModFix/>
          </a:blip>
          <a:srcRect b="0" l="0" r="0" t="0"/>
          <a:stretch/>
        </p:blipFill>
        <p:spPr>
          <a:xfrm>
            <a:off x="3301750" y="2265730"/>
            <a:ext cx="8288157" cy="2756714"/>
          </a:xfrm>
          <a:prstGeom prst="rect">
            <a:avLst/>
          </a:prstGeom>
          <a:noFill/>
          <a:ln>
            <a:noFill/>
          </a:ln>
        </p:spPr>
      </p:pic>
      <p:pic>
        <p:nvPicPr>
          <p:cNvPr id="13" name="Google Shape;13;p11"/>
          <p:cNvPicPr preferRelativeResize="0"/>
          <p:nvPr/>
        </p:nvPicPr>
        <p:blipFill rotWithShape="1">
          <a:blip r:embed="rId3">
            <a:alphaModFix/>
          </a:blip>
          <a:srcRect b="-113" l="0" r="0" t="0"/>
          <a:stretch/>
        </p:blipFill>
        <p:spPr>
          <a:xfrm flipH="1" rot="10800000">
            <a:off x="2824280" y="4824248"/>
            <a:ext cx="5391556" cy="2038097"/>
          </a:xfrm>
          <a:prstGeom prst="rect">
            <a:avLst/>
          </a:prstGeom>
          <a:noFill/>
          <a:ln>
            <a:noFill/>
          </a:ln>
        </p:spPr>
      </p:pic>
      <p:pic>
        <p:nvPicPr>
          <p:cNvPr descr="A picture containing nature&#10;&#10;Description automatically generated" id="14" name="Google Shape;14;p11"/>
          <p:cNvPicPr preferRelativeResize="0"/>
          <p:nvPr/>
        </p:nvPicPr>
        <p:blipFill rotWithShape="1">
          <a:blip r:embed="rId4">
            <a:alphaModFix/>
          </a:blip>
          <a:srcRect b="0" l="0" r="0" t="0"/>
          <a:stretch/>
        </p:blipFill>
        <p:spPr>
          <a:xfrm>
            <a:off x="8477344" y="-1"/>
            <a:ext cx="3714656" cy="2686815"/>
          </a:xfrm>
          <a:prstGeom prst="rect">
            <a:avLst/>
          </a:prstGeom>
          <a:noFill/>
          <a:ln>
            <a:noFill/>
          </a:ln>
        </p:spPr>
      </p:pic>
      <p:sp>
        <p:nvSpPr>
          <p:cNvPr id="15" name="Google Shape;15;p11"/>
          <p:cNvSpPr/>
          <p:nvPr/>
        </p:nvSpPr>
        <p:spPr>
          <a:xfrm flipH="1">
            <a:off x="5456394" y="1968439"/>
            <a:ext cx="6751471" cy="4901119"/>
          </a:xfrm>
          <a:custGeom>
            <a:rect b="b" l="l" r="r" t="t"/>
            <a:pathLst>
              <a:path extrusionOk="0" h="4901119" w="6751471">
                <a:moveTo>
                  <a:pt x="0" y="4901119"/>
                </a:moveTo>
                <a:cubicBezTo>
                  <a:pt x="794" y="3261063"/>
                  <a:pt x="1588" y="1640056"/>
                  <a:pt x="2382" y="0"/>
                </a:cubicBezTo>
                <a:lnTo>
                  <a:pt x="6751471" y="4901119"/>
                </a:lnTo>
                <a:lnTo>
                  <a:pt x="0" y="4901119"/>
                </a:lnTo>
                <a:close/>
              </a:path>
            </a:pathLst>
          </a:custGeom>
          <a:solidFill>
            <a:schemeClr val="accent4"/>
          </a:solidFill>
          <a:ln>
            <a:noFill/>
          </a:ln>
          <a:effectLst>
            <a:outerShdw blurRad="50800" rotWithShape="0" algn="br" dir="135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6" name="Google Shape;16;p11"/>
          <p:cNvSpPr/>
          <p:nvPr/>
        </p:nvSpPr>
        <p:spPr>
          <a:xfrm flipH="1">
            <a:off x="-4784" y="-14542"/>
            <a:ext cx="12199164" cy="6874921"/>
          </a:xfrm>
          <a:custGeom>
            <a:rect b="b" l="l" r="r" t="t"/>
            <a:pathLst>
              <a:path extrusionOk="0" h="6836301" w="14761910">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rotWithShape="0" algn="t"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17" name="Google Shape;17;p11"/>
          <p:cNvPicPr preferRelativeResize="0"/>
          <p:nvPr/>
        </p:nvPicPr>
        <p:blipFill rotWithShape="1">
          <a:blip r:embed="rId5">
            <a:alphaModFix/>
          </a:blip>
          <a:srcRect b="0" l="0" r="0" t="0"/>
          <a:stretch/>
        </p:blipFill>
        <p:spPr>
          <a:xfrm>
            <a:off x="138431" y="5311498"/>
            <a:ext cx="2738896" cy="1508514"/>
          </a:xfrm>
          <a:prstGeom prst="rect">
            <a:avLst/>
          </a:prstGeom>
          <a:noFill/>
          <a:ln>
            <a:noFill/>
          </a:ln>
          <a:effectLst>
            <a:outerShdw blurRad="50800" rotWithShape="0" algn="tl" dir="2700000" dist="38100">
              <a:srgbClr val="000000">
                <a:alpha val="40000"/>
              </a:srgbClr>
            </a:outerShdw>
          </a:effectLst>
        </p:spPr>
      </p:pic>
      <p:pic>
        <p:nvPicPr>
          <p:cNvPr id="18" name="Google Shape;18;p11"/>
          <p:cNvPicPr preferRelativeResize="0"/>
          <p:nvPr/>
        </p:nvPicPr>
        <p:blipFill rotWithShape="1">
          <a:blip r:embed="rId6">
            <a:alphaModFix amt="34000"/>
          </a:blip>
          <a:srcRect b="-8773" l="32582" r="8554" t="2399"/>
          <a:stretch/>
        </p:blipFill>
        <p:spPr>
          <a:xfrm rot="5400000">
            <a:off x="5734286" y="-1016167"/>
            <a:ext cx="5455273" cy="7480884"/>
          </a:xfrm>
          <a:prstGeom prst="rtTriangle">
            <a:avLst/>
          </a:prstGeom>
          <a:noFill/>
          <a:ln>
            <a:noFill/>
          </a:ln>
        </p:spPr>
      </p:pic>
      <p:pic>
        <p:nvPicPr>
          <p:cNvPr id="19" name="Google Shape;19;p11"/>
          <p:cNvPicPr preferRelativeResize="0"/>
          <p:nvPr/>
        </p:nvPicPr>
        <p:blipFill rotWithShape="1">
          <a:blip r:embed="rId6">
            <a:alphaModFix amt="34000"/>
          </a:blip>
          <a:srcRect b="672" l="54016" r="11355" t="36081"/>
          <a:stretch/>
        </p:blipFill>
        <p:spPr>
          <a:xfrm rot="-5400000">
            <a:off x="5792642" y="4819952"/>
            <a:ext cx="1719709" cy="2366806"/>
          </a:xfrm>
          <a:prstGeom prst="rtTriangle">
            <a:avLst/>
          </a:prstGeom>
          <a:noFill/>
          <a:ln>
            <a:noFill/>
          </a:ln>
        </p:spPr>
      </p:pic>
      <p:sp>
        <p:nvSpPr>
          <p:cNvPr id="20" name="Google Shape;20;p11"/>
          <p:cNvSpPr txBox="1"/>
          <p:nvPr>
            <p:ph type="title"/>
          </p:nvPr>
        </p:nvSpPr>
        <p:spPr>
          <a:xfrm>
            <a:off x="176047" y="175938"/>
            <a:ext cx="6157185" cy="397264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8000"/>
              <a:buFont typeface="Montserrat"/>
              <a:buNone/>
              <a:defRPr b="0" i="0" sz="8000" u="none" cap="none" strike="noStrike">
                <a:solidFill>
                  <a:schemeClr val="lt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88" name="Shape 88"/>
        <p:cNvGrpSpPr/>
        <p:nvPr/>
      </p:nvGrpSpPr>
      <p:grpSpPr>
        <a:xfrm>
          <a:off x="0" y="0"/>
          <a:ext cx="0" cy="0"/>
          <a:chOff x="0" y="0"/>
          <a:chExt cx="0" cy="0"/>
        </a:xfrm>
      </p:grpSpPr>
      <p:sp>
        <p:nvSpPr>
          <p:cNvPr id="89" name="Google Shape;89;p23"/>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90" name="Google Shape;90;p23"/>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91" name="Google Shape;91;p23"/>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92" name="Google Shape;92;p23"/>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93" name="Google Shape;93;p23"/>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94" name="Google Shape;94;p23"/>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US" sz="1400" u="none" cap="none" strike="noStrike">
                <a:solidFill>
                  <a:schemeClr val="accent1"/>
                </a:solidFill>
                <a:latin typeface="Arial"/>
                <a:ea typeface="Arial"/>
                <a:cs typeface="Arial"/>
                <a:sym typeface="Arial"/>
              </a:rPr>
              <a:t>Slide </a:t>
            </a:r>
            <a:fld id="{00000000-1234-1234-1234-123412341234}" type="slidenum">
              <a:rPr b="1" i="0" lang="en-US"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95" name="Google Shape;95;p23"/>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96" name="Google Shape;96;p23"/>
          <p:cNvSpPr txBox="1"/>
          <p:nvPr/>
        </p:nvSpPr>
        <p:spPr>
          <a:xfrm>
            <a:off x="-24384" y="6562799"/>
            <a:ext cx="492556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accent1"/>
                </a:solidFill>
                <a:latin typeface="Arial"/>
                <a:ea typeface="Arial"/>
                <a:cs typeface="Arial"/>
                <a:sym typeface="Arial"/>
              </a:rPr>
              <a:t>CEOS Plenary, 1-4  November 2021</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97" name="Shape 97"/>
        <p:cNvGrpSpPr/>
        <p:nvPr/>
      </p:nvGrpSpPr>
      <p:grpSpPr>
        <a:xfrm>
          <a:off x="0" y="0"/>
          <a:ext cx="0" cy="0"/>
          <a:chOff x="0" y="0"/>
          <a:chExt cx="0" cy="0"/>
        </a:xfrm>
      </p:grpSpPr>
      <p:sp>
        <p:nvSpPr>
          <p:cNvPr id="98" name="Google Shape;98;p24"/>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99" name="Google Shape;99;p24"/>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100" name="Google Shape;100;p24"/>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101" name="Google Shape;101;p24"/>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102" name="Google Shape;102;p24"/>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103" name="Google Shape;103;p24"/>
          <p:cNvSpPr txBox="1"/>
          <p:nvPr>
            <p:ph idx="1" type="body"/>
          </p:nvPr>
        </p:nvSpPr>
        <p:spPr>
          <a:xfrm>
            <a:off x="5180012" y="1373852"/>
            <a:ext cx="6172200" cy="4694402"/>
          </a:xfrm>
          <a:prstGeom prst="rect">
            <a:avLst/>
          </a:prstGeom>
          <a:noFill/>
          <a:ln>
            <a:noFill/>
          </a:ln>
        </p:spPr>
        <p:txBody>
          <a:bodyPr anchorCtr="0" anchor="t" bIns="45700" lIns="91425" spcFirstLastPara="1" rIns="91425" wrap="square" tIns="45700">
            <a:noAutofit/>
          </a:bodyPr>
          <a:lstStyle>
            <a:lvl1pPr indent="-431800" lvl="0" marL="457200" marR="0" rtl="0" algn="l">
              <a:lnSpc>
                <a:spcPct val="90000"/>
              </a:lnSpc>
              <a:spcBef>
                <a:spcPts val="1000"/>
              </a:spcBef>
              <a:spcAft>
                <a:spcPts val="0"/>
              </a:spcAft>
              <a:buClr>
                <a:schemeClr val="dk1"/>
              </a:buClr>
              <a:buSzPts val="3200"/>
              <a:buFont typeface="Noto Sans Symbols"/>
              <a:buChar char="❖"/>
              <a:defRPr b="0" i="0" sz="3200" u="none" cap="none" strike="noStrike">
                <a:solidFill>
                  <a:schemeClr val="dk1"/>
                </a:solidFill>
                <a:latin typeface="Arial"/>
                <a:ea typeface="Arial"/>
                <a:cs typeface="Arial"/>
                <a:sym typeface="Arial"/>
              </a:defRPr>
            </a:lvl1pPr>
            <a:lvl2pPr indent="-406400" lvl="1" marL="914400" marR="0" rtl="0" algn="l">
              <a:lnSpc>
                <a:spcPct val="90000"/>
              </a:lnSpc>
              <a:spcBef>
                <a:spcPts val="500"/>
              </a:spcBef>
              <a:spcAft>
                <a:spcPts val="0"/>
              </a:spcAft>
              <a:buClr>
                <a:schemeClr val="dk1"/>
              </a:buClr>
              <a:buSzPts val="2800"/>
              <a:buFont typeface="Noto Sans Symbols"/>
              <a:buChar char="▪"/>
              <a:defRPr b="0" i="0" sz="2800" u="none" cap="none" strike="noStrike">
                <a:solidFill>
                  <a:schemeClr val="dk1"/>
                </a:solidFill>
                <a:latin typeface="Arial"/>
                <a:ea typeface="Arial"/>
                <a:cs typeface="Arial"/>
                <a:sym typeface="Arial"/>
              </a:defRPr>
            </a:lvl2pPr>
            <a:lvl3pPr indent="-381000" lvl="2" marL="1371600" marR="0" rtl="0" algn="l">
              <a:lnSpc>
                <a:spcPct val="90000"/>
              </a:lnSpc>
              <a:spcBef>
                <a:spcPts val="500"/>
              </a:spcBef>
              <a:spcAft>
                <a:spcPts val="0"/>
              </a:spcAft>
              <a:buClr>
                <a:schemeClr val="dk1"/>
              </a:buClr>
              <a:buSzPts val="2400"/>
              <a:buFont typeface="Courier New"/>
              <a:buChar char="o"/>
              <a:defRPr b="0" i="0" sz="2400" u="none" cap="none" strike="noStrike">
                <a:solidFill>
                  <a:schemeClr val="dk1"/>
                </a:solidFill>
                <a:latin typeface="Arial"/>
                <a:ea typeface="Arial"/>
                <a:cs typeface="Arial"/>
                <a:sym typeface="Arial"/>
              </a:defRPr>
            </a:lvl3pPr>
            <a:lvl4pPr indent="-355600" lvl="3" marL="1828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04" name="Google Shape;104;p24"/>
          <p:cNvSpPr txBox="1"/>
          <p:nvPr>
            <p:ph idx="2" type="body"/>
          </p:nvPr>
        </p:nvSpPr>
        <p:spPr>
          <a:xfrm>
            <a:off x="839788" y="1373852"/>
            <a:ext cx="3932237" cy="463055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6pPr>
            <a:lvl7pPr indent="-228600" lvl="6" marL="32004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7pPr>
            <a:lvl8pPr indent="-228600" lvl="7" marL="36576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8pPr>
            <a:lvl9pPr indent="-228600" lvl="8" marL="4114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9pPr>
          </a:lstStyle>
          <a:p/>
        </p:txBody>
      </p:sp>
      <p:sp>
        <p:nvSpPr>
          <p:cNvPr id="105" name="Google Shape;105;p24"/>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US" sz="1400" u="none" cap="none" strike="noStrike">
                <a:solidFill>
                  <a:schemeClr val="accent1"/>
                </a:solidFill>
                <a:latin typeface="Arial"/>
                <a:ea typeface="Arial"/>
                <a:cs typeface="Arial"/>
                <a:sym typeface="Arial"/>
              </a:rPr>
              <a:t>Slide </a:t>
            </a:r>
            <a:fld id="{00000000-1234-1234-1234-123412341234}" type="slidenum">
              <a:rPr b="1" i="0" lang="en-US"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106" name="Google Shape;106;p24"/>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07" name="Google Shape;107;p24"/>
          <p:cNvSpPr txBox="1"/>
          <p:nvPr/>
        </p:nvSpPr>
        <p:spPr>
          <a:xfrm>
            <a:off x="-24384" y="6562799"/>
            <a:ext cx="492556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accent1"/>
                </a:solidFill>
                <a:latin typeface="Arial"/>
                <a:ea typeface="Arial"/>
                <a:cs typeface="Arial"/>
                <a:sym typeface="Arial"/>
              </a:rPr>
              <a:t>CEOS Plenary, 1-4  November 2021</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12" name="Shape 112"/>
        <p:cNvGrpSpPr/>
        <p:nvPr/>
      </p:nvGrpSpPr>
      <p:grpSpPr>
        <a:xfrm>
          <a:off x="0" y="0"/>
          <a:ext cx="0" cy="0"/>
          <a:chOff x="0" y="0"/>
          <a:chExt cx="0" cy="0"/>
        </a:xfrm>
      </p:grpSpPr>
      <p:sp>
        <p:nvSpPr>
          <p:cNvPr id="113" name="Google Shape;113;p17"/>
          <p:cNvSpPr txBox="1"/>
          <p:nvPr>
            <p:ph type="title"/>
          </p:nvPr>
        </p:nvSpPr>
        <p:spPr>
          <a:xfrm>
            <a:off x="415600" y="593367"/>
            <a:ext cx="11360800" cy="7636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sz="4000">
                <a:latin typeface="Montserrat Black"/>
                <a:ea typeface="Montserrat Black"/>
                <a:cs typeface="Montserrat Black"/>
                <a:sym typeface="Montserrat Black"/>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14" name="Google Shape;114;p17"/>
          <p:cNvSpPr txBox="1"/>
          <p:nvPr>
            <p:ph idx="1" type="body"/>
          </p:nvPr>
        </p:nvSpPr>
        <p:spPr>
          <a:xfrm>
            <a:off x="415600" y="1536633"/>
            <a:ext cx="11360800" cy="45552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sz="2000">
                <a:latin typeface="Montserrat"/>
                <a:ea typeface="Montserrat"/>
                <a:cs typeface="Montserrat"/>
                <a:sym typeface="Montserrat"/>
              </a:defRPr>
            </a:lvl1pPr>
            <a:lvl2pPr indent="-317500" lvl="1" marL="914400" algn="l">
              <a:lnSpc>
                <a:spcPct val="115000"/>
              </a:lnSpc>
              <a:spcBef>
                <a:spcPts val="1600"/>
              </a:spcBef>
              <a:spcAft>
                <a:spcPts val="0"/>
              </a:spcAft>
              <a:buSzPts val="1400"/>
              <a:buChar char="○"/>
              <a:defRPr sz="2000">
                <a:latin typeface="Montserrat"/>
                <a:ea typeface="Montserrat"/>
                <a:cs typeface="Montserrat"/>
                <a:sym typeface="Montserrat"/>
              </a:defRPr>
            </a:lvl2pPr>
            <a:lvl3pPr indent="-317500" lvl="2" marL="1371600" algn="l">
              <a:lnSpc>
                <a:spcPct val="115000"/>
              </a:lnSpc>
              <a:spcBef>
                <a:spcPts val="1600"/>
              </a:spcBef>
              <a:spcAft>
                <a:spcPts val="0"/>
              </a:spcAft>
              <a:buSzPts val="1400"/>
              <a:buChar char="■"/>
              <a:defRPr sz="2000">
                <a:latin typeface="Montserrat"/>
                <a:ea typeface="Montserrat"/>
                <a:cs typeface="Montserrat"/>
                <a:sym typeface="Montserrat"/>
              </a:defRPr>
            </a:lvl3pPr>
            <a:lvl4pPr indent="-317500" lvl="3" marL="1828800" algn="l">
              <a:lnSpc>
                <a:spcPct val="115000"/>
              </a:lnSpc>
              <a:spcBef>
                <a:spcPts val="1600"/>
              </a:spcBef>
              <a:spcAft>
                <a:spcPts val="0"/>
              </a:spcAft>
              <a:buSzPts val="1400"/>
              <a:buChar char="●"/>
              <a:defRPr sz="2000">
                <a:latin typeface="Montserrat"/>
                <a:ea typeface="Montserrat"/>
                <a:cs typeface="Montserrat"/>
                <a:sym typeface="Montserrat"/>
              </a:defRPr>
            </a:lvl4pPr>
            <a:lvl5pPr indent="-317500" lvl="4" marL="2286000" algn="l">
              <a:lnSpc>
                <a:spcPct val="115000"/>
              </a:lnSpc>
              <a:spcBef>
                <a:spcPts val="1600"/>
              </a:spcBef>
              <a:spcAft>
                <a:spcPts val="0"/>
              </a:spcAft>
              <a:buSzPts val="1400"/>
              <a:buChar char="○"/>
              <a:defRPr sz="2000">
                <a:latin typeface="Montserrat"/>
                <a:ea typeface="Montserrat"/>
                <a:cs typeface="Montserrat"/>
                <a:sym typeface="Montserrat"/>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15" name="Shape 115"/>
        <p:cNvGrpSpPr/>
        <p:nvPr/>
      </p:nvGrpSpPr>
      <p:grpSpPr>
        <a:xfrm>
          <a:off x="0" y="0"/>
          <a:ext cx="0" cy="0"/>
          <a:chOff x="0" y="0"/>
          <a:chExt cx="0" cy="0"/>
        </a:xfrm>
      </p:grpSpPr>
      <p:sp>
        <p:nvSpPr>
          <p:cNvPr id="116" name="Google Shape;116;p25"/>
          <p:cNvSpPr txBox="1"/>
          <p:nvPr>
            <p:ph type="title"/>
          </p:nvPr>
        </p:nvSpPr>
        <p:spPr>
          <a:xfrm>
            <a:off x="415600" y="2867800"/>
            <a:ext cx="11360800" cy="11224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4800"/>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p:txBody>
      </p:sp>
      <p:sp>
        <p:nvSpPr>
          <p:cNvPr id="117" name="Google Shape;117;p25"/>
          <p:cNvSpPr txBox="1"/>
          <p:nvPr>
            <p:ph idx="12" type="sldNum"/>
          </p:nvPr>
        </p:nvSpPr>
        <p:spPr>
          <a:xfrm>
            <a:off x="11296611" y="6217623"/>
            <a:ext cx="731600" cy="524800"/>
          </a:xfrm>
          <a:prstGeom prst="rect">
            <a:avLst/>
          </a:prstGeom>
          <a:noFill/>
          <a:ln>
            <a:noFill/>
          </a:ln>
        </p:spPr>
        <p:txBody>
          <a:bodyPr anchorCtr="0" anchor="ctr" bIns="91425" lIns="91425" spcFirstLastPara="1" rIns="91425" wrap="square" tIns="91425">
            <a:noAutofit/>
          </a:bodyPr>
          <a:lstStyle>
            <a:lvl1pPr indent="0" lvl="0"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1pPr>
            <a:lvl2pPr indent="0" lvl="1"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2pPr>
            <a:lvl3pPr indent="0" lvl="2"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3pPr>
            <a:lvl4pPr indent="0" lvl="3"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4pPr>
            <a:lvl5pPr indent="0" lvl="4"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5pPr>
            <a:lvl6pPr indent="0" lvl="5"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6pPr>
            <a:lvl7pPr indent="0" lvl="6"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7pPr>
            <a:lvl8pPr indent="0" lvl="7"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8pPr>
            <a:lvl9pPr indent="0" lvl="8"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18" name="Shape 118"/>
        <p:cNvGrpSpPr/>
        <p:nvPr/>
      </p:nvGrpSpPr>
      <p:grpSpPr>
        <a:xfrm>
          <a:off x="0" y="0"/>
          <a:ext cx="0" cy="0"/>
          <a:chOff x="0" y="0"/>
          <a:chExt cx="0" cy="0"/>
        </a:xfrm>
      </p:grpSpPr>
      <p:sp>
        <p:nvSpPr>
          <p:cNvPr id="119" name="Google Shape;119;p26"/>
          <p:cNvSpPr txBox="1"/>
          <p:nvPr>
            <p:ph type="title"/>
          </p:nvPr>
        </p:nvSpPr>
        <p:spPr>
          <a:xfrm>
            <a:off x="415600" y="593367"/>
            <a:ext cx="11360800" cy="763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20" name="Google Shape;120;p26"/>
          <p:cNvSpPr txBox="1"/>
          <p:nvPr>
            <p:ph idx="1" type="body"/>
          </p:nvPr>
        </p:nvSpPr>
        <p:spPr>
          <a:xfrm>
            <a:off x="415600" y="1536633"/>
            <a:ext cx="11360800" cy="45552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2133"/>
              </a:spcBef>
              <a:spcAft>
                <a:spcPts val="0"/>
              </a:spcAft>
              <a:buSzPts val="1400"/>
              <a:buChar char="○"/>
              <a:defRPr/>
            </a:lvl2pPr>
            <a:lvl3pPr indent="-317500" lvl="2" marL="1371600" algn="l">
              <a:lnSpc>
                <a:spcPct val="115000"/>
              </a:lnSpc>
              <a:spcBef>
                <a:spcPts val="2133"/>
              </a:spcBef>
              <a:spcAft>
                <a:spcPts val="0"/>
              </a:spcAft>
              <a:buSzPts val="1400"/>
              <a:buChar char="■"/>
              <a:defRPr/>
            </a:lvl3pPr>
            <a:lvl4pPr indent="-317500" lvl="3" marL="1828800" algn="l">
              <a:lnSpc>
                <a:spcPct val="115000"/>
              </a:lnSpc>
              <a:spcBef>
                <a:spcPts val="2133"/>
              </a:spcBef>
              <a:spcAft>
                <a:spcPts val="0"/>
              </a:spcAft>
              <a:buSzPts val="1400"/>
              <a:buChar char="●"/>
              <a:defRPr/>
            </a:lvl4pPr>
            <a:lvl5pPr indent="-317500" lvl="4" marL="2286000" algn="l">
              <a:lnSpc>
                <a:spcPct val="115000"/>
              </a:lnSpc>
              <a:spcBef>
                <a:spcPts val="2133"/>
              </a:spcBef>
              <a:spcAft>
                <a:spcPts val="0"/>
              </a:spcAft>
              <a:buSzPts val="1400"/>
              <a:buChar char="○"/>
              <a:defRPr/>
            </a:lvl5pPr>
            <a:lvl6pPr indent="-317500" lvl="5" marL="2743200" algn="l">
              <a:lnSpc>
                <a:spcPct val="115000"/>
              </a:lnSpc>
              <a:spcBef>
                <a:spcPts val="2133"/>
              </a:spcBef>
              <a:spcAft>
                <a:spcPts val="0"/>
              </a:spcAft>
              <a:buSzPts val="1400"/>
              <a:buChar char="■"/>
              <a:defRPr/>
            </a:lvl6pPr>
            <a:lvl7pPr indent="-317500" lvl="6" marL="3200400" algn="l">
              <a:lnSpc>
                <a:spcPct val="115000"/>
              </a:lnSpc>
              <a:spcBef>
                <a:spcPts val="2133"/>
              </a:spcBef>
              <a:spcAft>
                <a:spcPts val="0"/>
              </a:spcAft>
              <a:buSzPts val="1400"/>
              <a:buChar char="●"/>
              <a:defRPr/>
            </a:lvl7pPr>
            <a:lvl8pPr indent="-317500" lvl="7" marL="3657600" algn="l">
              <a:lnSpc>
                <a:spcPct val="115000"/>
              </a:lnSpc>
              <a:spcBef>
                <a:spcPts val="2133"/>
              </a:spcBef>
              <a:spcAft>
                <a:spcPts val="0"/>
              </a:spcAft>
              <a:buSzPts val="1400"/>
              <a:buChar char="○"/>
              <a:defRPr/>
            </a:lvl8pPr>
            <a:lvl9pPr indent="-317500" lvl="8" marL="4114800" algn="l">
              <a:lnSpc>
                <a:spcPct val="115000"/>
              </a:lnSpc>
              <a:spcBef>
                <a:spcPts val="2133"/>
              </a:spcBef>
              <a:spcAft>
                <a:spcPts val="2133"/>
              </a:spcAft>
              <a:buSzPts val="1400"/>
              <a:buChar char="■"/>
              <a:defRPr/>
            </a:lvl9pPr>
          </a:lstStyle>
          <a:p/>
        </p:txBody>
      </p:sp>
      <p:sp>
        <p:nvSpPr>
          <p:cNvPr id="121" name="Google Shape;121;p26"/>
          <p:cNvSpPr txBox="1"/>
          <p:nvPr>
            <p:ph idx="12" type="sldNum"/>
          </p:nvPr>
        </p:nvSpPr>
        <p:spPr>
          <a:xfrm>
            <a:off x="11296611" y="6217623"/>
            <a:ext cx="731600" cy="524800"/>
          </a:xfrm>
          <a:prstGeom prst="rect">
            <a:avLst/>
          </a:prstGeom>
          <a:noFill/>
          <a:ln>
            <a:noFill/>
          </a:ln>
        </p:spPr>
        <p:txBody>
          <a:bodyPr anchorCtr="0" anchor="ctr" bIns="91425" lIns="91425" spcFirstLastPara="1" rIns="91425" wrap="square" tIns="91425">
            <a:noAutofit/>
          </a:bodyPr>
          <a:lstStyle>
            <a:lvl1pPr indent="0" lvl="0"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1pPr>
            <a:lvl2pPr indent="0" lvl="1"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2pPr>
            <a:lvl3pPr indent="0" lvl="2"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3pPr>
            <a:lvl4pPr indent="0" lvl="3"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4pPr>
            <a:lvl5pPr indent="0" lvl="4"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5pPr>
            <a:lvl6pPr indent="0" lvl="5"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6pPr>
            <a:lvl7pPr indent="0" lvl="6"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7pPr>
            <a:lvl8pPr indent="0" lvl="7"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8pPr>
            <a:lvl9pPr indent="0" lvl="8"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22" name="Shape 122"/>
        <p:cNvGrpSpPr/>
        <p:nvPr/>
      </p:nvGrpSpPr>
      <p:grpSpPr>
        <a:xfrm>
          <a:off x="0" y="0"/>
          <a:ext cx="0" cy="0"/>
          <a:chOff x="0" y="0"/>
          <a:chExt cx="0" cy="0"/>
        </a:xfrm>
      </p:grpSpPr>
      <p:sp>
        <p:nvSpPr>
          <p:cNvPr id="123" name="Google Shape;123;p27"/>
          <p:cNvSpPr txBox="1"/>
          <p:nvPr>
            <p:ph type="title"/>
          </p:nvPr>
        </p:nvSpPr>
        <p:spPr>
          <a:xfrm>
            <a:off x="415600" y="593367"/>
            <a:ext cx="11360800" cy="763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24" name="Google Shape;124;p27"/>
          <p:cNvSpPr txBox="1"/>
          <p:nvPr>
            <p:ph idx="1" type="body"/>
          </p:nvPr>
        </p:nvSpPr>
        <p:spPr>
          <a:xfrm>
            <a:off x="415600" y="1536633"/>
            <a:ext cx="5333200" cy="45552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867"/>
            </a:lvl1pPr>
            <a:lvl2pPr indent="-304800" lvl="1" marL="914400" algn="l">
              <a:lnSpc>
                <a:spcPct val="115000"/>
              </a:lnSpc>
              <a:spcBef>
                <a:spcPts val="2133"/>
              </a:spcBef>
              <a:spcAft>
                <a:spcPts val="0"/>
              </a:spcAft>
              <a:buSzPts val="1200"/>
              <a:buChar char="○"/>
              <a:defRPr sz="1600"/>
            </a:lvl2pPr>
            <a:lvl3pPr indent="-304800" lvl="2" marL="1371600" algn="l">
              <a:lnSpc>
                <a:spcPct val="115000"/>
              </a:lnSpc>
              <a:spcBef>
                <a:spcPts val="2133"/>
              </a:spcBef>
              <a:spcAft>
                <a:spcPts val="0"/>
              </a:spcAft>
              <a:buSzPts val="1200"/>
              <a:buChar char="■"/>
              <a:defRPr sz="1600"/>
            </a:lvl3pPr>
            <a:lvl4pPr indent="-304800" lvl="3" marL="1828800" algn="l">
              <a:lnSpc>
                <a:spcPct val="115000"/>
              </a:lnSpc>
              <a:spcBef>
                <a:spcPts val="2133"/>
              </a:spcBef>
              <a:spcAft>
                <a:spcPts val="0"/>
              </a:spcAft>
              <a:buSzPts val="1200"/>
              <a:buChar char="●"/>
              <a:defRPr sz="1600"/>
            </a:lvl4pPr>
            <a:lvl5pPr indent="-304800" lvl="4" marL="2286000" algn="l">
              <a:lnSpc>
                <a:spcPct val="115000"/>
              </a:lnSpc>
              <a:spcBef>
                <a:spcPts val="2133"/>
              </a:spcBef>
              <a:spcAft>
                <a:spcPts val="0"/>
              </a:spcAft>
              <a:buSzPts val="1200"/>
              <a:buChar char="○"/>
              <a:defRPr sz="1600"/>
            </a:lvl5pPr>
            <a:lvl6pPr indent="-304800" lvl="5" marL="2743200" algn="l">
              <a:lnSpc>
                <a:spcPct val="115000"/>
              </a:lnSpc>
              <a:spcBef>
                <a:spcPts val="2133"/>
              </a:spcBef>
              <a:spcAft>
                <a:spcPts val="0"/>
              </a:spcAft>
              <a:buSzPts val="1200"/>
              <a:buChar char="■"/>
              <a:defRPr sz="1600"/>
            </a:lvl6pPr>
            <a:lvl7pPr indent="-304800" lvl="6" marL="3200400" algn="l">
              <a:lnSpc>
                <a:spcPct val="115000"/>
              </a:lnSpc>
              <a:spcBef>
                <a:spcPts val="2133"/>
              </a:spcBef>
              <a:spcAft>
                <a:spcPts val="0"/>
              </a:spcAft>
              <a:buSzPts val="1200"/>
              <a:buChar char="●"/>
              <a:defRPr sz="1600"/>
            </a:lvl7pPr>
            <a:lvl8pPr indent="-304800" lvl="7" marL="3657600" algn="l">
              <a:lnSpc>
                <a:spcPct val="115000"/>
              </a:lnSpc>
              <a:spcBef>
                <a:spcPts val="2133"/>
              </a:spcBef>
              <a:spcAft>
                <a:spcPts val="0"/>
              </a:spcAft>
              <a:buSzPts val="1200"/>
              <a:buChar char="○"/>
              <a:defRPr sz="1600"/>
            </a:lvl8pPr>
            <a:lvl9pPr indent="-304800" lvl="8" marL="4114800" algn="l">
              <a:lnSpc>
                <a:spcPct val="115000"/>
              </a:lnSpc>
              <a:spcBef>
                <a:spcPts val="2133"/>
              </a:spcBef>
              <a:spcAft>
                <a:spcPts val="2133"/>
              </a:spcAft>
              <a:buSzPts val="1200"/>
              <a:buChar char="■"/>
              <a:defRPr sz="1600"/>
            </a:lvl9pPr>
          </a:lstStyle>
          <a:p/>
        </p:txBody>
      </p:sp>
      <p:sp>
        <p:nvSpPr>
          <p:cNvPr id="125" name="Google Shape;125;p27"/>
          <p:cNvSpPr txBox="1"/>
          <p:nvPr>
            <p:ph idx="2" type="body"/>
          </p:nvPr>
        </p:nvSpPr>
        <p:spPr>
          <a:xfrm>
            <a:off x="6443200" y="1536633"/>
            <a:ext cx="5333200" cy="45552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867"/>
            </a:lvl1pPr>
            <a:lvl2pPr indent="-304800" lvl="1" marL="914400" algn="l">
              <a:lnSpc>
                <a:spcPct val="115000"/>
              </a:lnSpc>
              <a:spcBef>
                <a:spcPts val="2133"/>
              </a:spcBef>
              <a:spcAft>
                <a:spcPts val="0"/>
              </a:spcAft>
              <a:buSzPts val="1200"/>
              <a:buChar char="○"/>
              <a:defRPr sz="1600"/>
            </a:lvl2pPr>
            <a:lvl3pPr indent="-304800" lvl="2" marL="1371600" algn="l">
              <a:lnSpc>
                <a:spcPct val="115000"/>
              </a:lnSpc>
              <a:spcBef>
                <a:spcPts val="2133"/>
              </a:spcBef>
              <a:spcAft>
                <a:spcPts val="0"/>
              </a:spcAft>
              <a:buSzPts val="1200"/>
              <a:buChar char="■"/>
              <a:defRPr sz="1600"/>
            </a:lvl3pPr>
            <a:lvl4pPr indent="-304800" lvl="3" marL="1828800" algn="l">
              <a:lnSpc>
                <a:spcPct val="115000"/>
              </a:lnSpc>
              <a:spcBef>
                <a:spcPts val="2133"/>
              </a:spcBef>
              <a:spcAft>
                <a:spcPts val="0"/>
              </a:spcAft>
              <a:buSzPts val="1200"/>
              <a:buChar char="●"/>
              <a:defRPr sz="1600"/>
            </a:lvl4pPr>
            <a:lvl5pPr indent="-304800" lvl="4" marL="2286000" algn="l">
              <a:lnSpc>
                <a:spcPct val="115000"/>
              </a:lnSpc>
              <a:spcBef>
                <a:spcPts val="2133"/>
              </a:spcBef>
              <a:spcAft>
                <a:spcPts val="0"/>
              </a:spcAft>
              <a:buSzPts val="1200"/>
              <a:buChar char="○"/>
              <a:defRPr sz="1600"/>
            </a:lvl5pPr>
            <a:lvl6pPr indent="-304800" lvl="5" marL="2743200" algn="l">
              <a:lnSpc>
                <a:spcPct val="115000"/>
              </a:lnSpc>
              <a:spcBef>
                <a:spcPts val="2133"/>
              </a:spcBef>
              <a:spcAft>
                <a:spcPts val="0"/>
              </a:spcAft>
              <a:buSzPts val="1200"/>
              <a:buChar char="■"/>
              <a:defRPr sz="1600"/>
            </a:lvl6pPr>
            <a:lvl7pPr indent="-304800" lvl="6" marL="3200400" algn="l">
              <a:lnSpc>
                <a:spcPct val="115000"/>
              </a:lnSpc>
              <a:spcBef>
                <a:spcPts val="2133"/>
              </a:spcBef>
              <a:spcAft>
                <a:spcPts val="0"/>
              </a:spcAft>
              <a:buSzPts val="1200"/>
              <a:buChar char="●"/>
              <a:defRPr sz="1600"/>
            </a:lvl7pPr>
            <a:lvl8pPr indent="-304800" lvl="7" marL="3657600" algn="l">
              <a:lnSpc>
                <a:spcPct val="115000"/>
              </a:lnSpc>
              <a:spcBef>
                <a:spcPts val="2133"/>
              </a:spcBef>
              <a:spcAft>
                <a:spcPts val="0"/>
              </a:spcAft>
              <a:buSzPts val="1200"/>
              <a:buChar char="○"/>
              <a:defRPr sz="1600"/>
            </a:lvl8pPr>
            <a:lvl9pPr indent="-304800" lvl="8" marL="4114800" algn="l">
              <a:lnSpc>
                <a:spcPct val="115000"/>
              </a:lnSpc>
              <a:spcBef>
                <a:spcPts val="2133"/>
              </a:spcBef>
              <a:spcAft>
                <a:spcPts val="2133"/>
              </a:spcAft>
              <a:buSzPts val="1200"/>
              <a:buChar char="■"/>
              <a:defRPr sz="1600"/>
            </a:lvl9pPr>
          </a:lstStyle>
          <a:p/>
        </p:txBody>
      </p:sp>
      <p:sp>
        <p:nvSpPr>
          <p:cNvPr id="126" name="Google Shape;126;p27"/>
          <p:cNvSpPr txBox="1"/>
          <p:nvPr>
            <p:ph idx="12" type="sldNum"/>
          </p:nvPr>
        </p:nvSpPr>
        <p:spPr>
          <a:xfrm>
            <a:off x="11296611" y="6217623"/>
            <a:ext cx="731600" cy="524800"/>
          </a:xfrm>
          <a:prstGeom prst="rect">
            <a:avLst/>
          </a:prstGeom>
          <a:noFill/>
          <a:ln>
            <a:noFill/>
          </a:ln>
        </p:spPr>
        <p:txBody>
          <a:bodyPr anchorCtr="0" anchor="ctr" bIns="91425" lIns="91425" spcFirstLastPara="1" rIns="91425" wrap="square" tIns="91425">
            <a:noAutofit/>
          </a:bodyPr>
          <a:lstStyle>
            <a:lvl1pPr indent="0" lvl="0"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1pPr>
            <a:lvl2pPr indent="0" lvl="1"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2pPr>
            <a:lvl3pPr indent="0" lvl="2"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3pPr>
            <a:lvl4pPr indent="0" lvl="3"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4pPr>
            <a:lvl5pPr indent="0" lvl="4"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5pPr>
            <a:lvl6pPr indent="0" lvl="5"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6pPr>
            <a:lvl7pPr indent="0" lvl="6"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7pPr>
            <a:lvl8pPr indent="0" lvl="7"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8pPr>
            <a:lvl9pPr indent="0" lvl="8"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7" name="Shape 127"/>
        <p:cNvGrpSpPr/>
        <p:nvPr/>
      </p:nvGrpSpPr>
      <p:grpSpPr>
        <a:xfrm>
          <a:off x="0" y="0"/>
          <a:ext cx="0" cy="0"/>
          <a:chOff x="0" y="0"/>
          <a:chExt cx="0" cy="0"/>
        </a:xfrm>
      </p:grpSpPr>
      <p:sp>
        <p:nvSpPr>
          <p:cNvPr id="128" name="Google Shape;128;p28"/>
          <p:cNvSpPr txBox="1"/>
          <p:nvPr>
            <p:ph type="title"/>
          </p:nvPr>
        </p:nvSpPr>
        <p:spPr>
          <a:xfrm>
            <a:off x="415600" y="593367"/>
            <a:ext cx="11360800" cy="763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29" name="Google Shape;129;p28"/>
          <p:cNvSpPr txBox="1"/>
          <p:nvPr>
            <p:ph idx="12" type="sldNum"/>
          </p:nvPr>
        </p:nvSpPr>
        <p:spPr>
          <a:xfrm>
            <a:off x="11296611" y="6217623"/>
            <a:ext cx="731600" cy="524800"/>
          </a:xfrm>
          <a:prstGeom prst="rect">
            <a:avLst/>
          </a:prstGeom>
          <a:noFill/>
          <a:ln>
            <a:noFill/>
          </a:ln>
        </p:spPr>
        <p:txBody>
          <a:bodyPr anchorCtr="0" anchor="ctr" bIns="91425" lIns="91425" spcFirstLastPara="1" rIns="91425" wrap="square" tIns="91425">
            <a:noAutofit/>
          </a:bodyPr>
          <a:lstStyle>
            <a:lvl1pPr indent="0" lvl="0"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1pPr>
            <a:lvl2pPr indent="0" lvl="1"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2pPr>
            <a:lvl3pPr indent="0" lvl="2"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3pPr>
            <a:lvl4pPr indent="0" lvl="3"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4pPr>
            <a:lvl5pPr indent="0" lvl="4"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5pPr>
            <a:lvl6pPr indent="0" lvl="5"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6pPr>
            <a:lvl7pPr indent="0" lvl="6"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7pPr>
            <a:lvl8pPr indent="0" lvl="7"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8pPr>
            <a:lvl9pPr indent="0" lvl="8"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 column text">
    <p:spTree>
      <p:nvGrpSpPr>
        <p:cNvPr id="130" name="Shape 130"/>
        <p:cNvGrpSpPr/>
        <p:nvPr/>
      </p:nvGrpSpPr>
      <p:grpSpPr>
        <a:xfrm>
          <a:off x="0" y="0"/>
          <a:ext cx="0" cy="0"/>
          <a:chOff x="0" y="0"/>
          <a:chExt cx="0" cy="0"/>
        </a:xfrm>
      </p:grpSpPr>
      <p:sp>
        <p:nvSpPr>
          <p:cNvPr id="131" name="Google Shape;131;p29"/>
          <p:cNvSpPr txBox="1"/>
          <p:nvPr>
            <p:ph type="title"/>
          </p:nvPr>
        </p:nvSpPr>
        <p:spPr>
          <a:xfrm>
            <a:off x="415600" y="740800"/>
            <a:ext cx="3744000" cy="10076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3200"/>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p:txBody>
      </p:sp>
      <p:sp>
        <p:nvSpPr>
          <p:cNvPr id="132" name="Google Shape;132;p29"/>
          <p:cNvSpPr txBox="1"/>
          <p:nvPr>
            <p:ph idx="1" type="body"/>
          </p:nvPr>
        </p:nvSpPr>
        <p:spPr>
          <a:xfrm>
            <a:off x="415600" y="1852800"/>
            <a:ext cx="3744000" cy="42392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SzPts val="1200"/>
              <a:buChar char="●"/>
              <a:defRPr sz="1600"/>
            </a:lvl1pPr>
            <a:lvl2pPr indent="-304800" lvl="1" marL="914400" algn="l">
              <a:lnSpc>
                <a:spcPct val="115000"/>
              </a:lnSpc>
              <a:spcBef>
                <a:spcPts val="2133"/>
              </a:spcBef>
              <a:spcAft>
                <a:spcPts val="0"/>
              </a:spcAft>
              <a:buSzPts val="1200"/>
              <a:buChar char="○"/>
              <a:defRPr sz="1600"/>
            </a:lvl2pPr>
            <a:lvl3pPr indent="-304800" lvl="2" marL="1371600" algn="l">
              <a:lnSpc>
                <a:spcPct val="115000"/>
              </a:lnSpc>
              <a:spcBef>
                <a:spcPts val="2133"/>
              </a:spcBef>
              <a:spcAft>
                <a:spcPts val="0"/>
              </a:spcAft>
              <a:buSzPts val="1200"/>
              <a:buChar char="■"/>
              <a:defRPr sz="1600"/>
            </a:lvl3pPr>
            <a:lvl4pPr indent="-304800" lvl="3" marL="1828800" algn="l">
              <a:lnSpc>
                <a:spcPct val="115000"/>
              </a:lnSpc>
              <a:spcBef>
                <a:spcPts val="2133"/>
              </a:spcBef>
              <a:spcAft>
                <a:spcPts val="0"/>
              </a:spcAft>
              <a:buSzPts val="1200"/>
              <a:buChar char="●"/>
              <a:defRPr sz="1600"/>
            </a:lvl4pPr>
            <a:lvl5pPr indent="-304800" lvl="4" marL="2286000" algn="l">
              <a:lnSpc>
                <a:spcPct val="115000"/>
              </a:lnSpc>
              <a:spcBef>
                <a:spcPts val="2133"/>
              </a:spcBef>
              <a:spcAft>
                <a:spcPts val="0"/>
              </a:spcAft>
              <a:buSzPts val="1200"/>
              <a:buChar char="○"/>
              <a:defRPr sz="1600"/>
            </a:lvl5pPr>
            <a:lvl6pPr indent="-304800" lvl="5" marL="2743200" algn="l">
              <a:lnSpc>
                <a:spcPct val="115000"/>
              </a:lnSpc>
              <a:spcBef>
                <a:spcPts val="2133"/>
              </a:spcBef>
              <a:spcAft>
                <a:spcPts val="0"/>
              </a:spcAft>
              <a:buSzPts val="1200"/>
              <a:buChar char="■"/>
              <a:defRPr sz="1600"/>
            </a:lvl6pPr>
            <a:lvl7pPr indent="-304800" lvl="6" marL="3200400" algn="l">
              <a:lnSpc>
                <a:spcPct val="115000"/>
              </a:lnSpc>
              <a:spcBef>
                <a:spcPts val="2133"/>
              </a:spcBef>
              <a:spcAft>
                <a:spcPts val="0"/>
              </a:spcAft>
              <a:buSzPts val="1200"/>
              <a:buChar char="●"/>
              <a:defRPr sz="1600"/>
            </a:lvl7pPr>
            <a:lvl8pPr indent="-304800" lvl="7" marL="3657600" algn="l">
              <a:lnSpc>
                <a:spcPct val="115000"/>
              </a:lnSpc>
              <a:spcBef>
                <a:spcPts val="2133"/>
              </a:spcBef>
              <a:spcAft>
                <a:spcPts val="0"/>
              </a:spcAft>
              <a:buSzPts val="1200"/>
              <a:buChar char="○"/>
              <a:defRPr sz="1600"/>
            </a:lvl8pPr>
            <a:lvl9pPr indent="-304800" lvl="8" marL="4114800" algn="l">
              <a:lnSpc>
                <a:spcPct val="115000"/>
              </a:lnSpc>
              <a:spcBef>
                <a:spcPts val="2133"/>
              </a:spcBef>
              <a:spcAft>
                <a:spcPts val="2133"/>
              </a:spcAft>
              <a:buSzPts val="1200"/>
              <a:buChar char="■"/>
              <a:defRPr sz="1600"/>
            </a:lvl9pPr>
          </a:lstStyle>
          <a:p/>
        </p:txBody>
      </p:sp>
      <p:sp>
        <p:nvSpPr>
          <p:cNvPr id="133" name="Google Shape;133;p29"/>
          <p:cNvSpPr txBox="1"/>
          <p:nvPr>
            <p:ph idx="12" type="sldNum"/>
          </p:nvPr>
        </p:nvSpPr>
        <p:spPr>
          <a:xfrm>
            <a:off x="11296611" y="6217623"/>
            <a:ext cx="731600" cy="524800"/>
          </a:xfrm>
          <a:prstGeom prst="rect">
            <a:avLst/>
          </a:prstGeom>
          <a:noFill/>
          <a:ln>
            <a:noFill/>
          </a:ln>
        </p:spPr>
        <p:txBody>
          <a:bodyPr anchorCtr="0" anchor="ctr" bIns="91425" lIns="91425" spcFirstLastPara="1" rIns="91425" wrap="square" tIns="91425">
            <a:noAutofit/>
          </a:bodyPr>
          <a:lstStyle>
            <a:lvl1pPr indent="0" lvl="0"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1pPr>
            <a:lvl2pPr indent="0" lvl="1"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2pPr>
            <a:lvl3pPr indent="0" lvl="2"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3pPr>
            <a:lvl4pPr indent="0" lvl="3"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4pPr>
            <a:lvl5pPr indent="0" lvl="4"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5pPr>
            <a:lvl6pPr indent="0" lvl="5"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6pPr>
            <a:lvl7pPr indent="0" lvl="6"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7pPr>
            <a:lvl8pPr indent="0" lvl="7"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8pPr>
            <a:lvl9pPr indent="0" lvl="8"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 point">
    <p:spTree>
      <p:nvGrpSpPr>
        <p:cNvPr id="134" name="Shape 134"/>
        <p:cNvGrpSpPr/>
        <p:nvPr/>
      </p:nvGrpSpPr>
      <p:grpSpPr>
        <a:xfrm>
          <a:off x="0" y="0"/>
          <a:ext cx="0" cy="0"/>
          <a:chOff x="0" y="0"/>
          <a:chExt cx="0" cy="0"/>
        </a:xfrm>
      </p:grpSpPr>
      <p:sp>
        <p:nvSpPr>
          <p:cNvPr id="135" name="Google Shape;135;p30"/>
          <p:cNvSpPr txBox="1"/>
          <p:nvPr>
            <p:ph type="title"/>
          </p:nvPr>
        </p:nvSpPr>
        <p:spPr>
          <a:xfrm>
            <a:off x="653667" y="600200"/>
            <a:ext cx="8490400" cy="54544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800"/>
              <a:buNone/>
              <a:defRPr sz="6400"/>
            </a:lvl1pPr>
            <a:lvl2pPr lvl="1" algn="l">
              <a:lnSpc>
                <a:spcPct val="100000"/>
              </a:lnSpc>
              <a:spcBef>
                <a:spcPts val="0"/>
              </a:spcBef>
              <a:spcAft>
                <a:spcPts val="0"/>
              </a:spcAft>
              <a:buSzPts val="4800"/>
              <a:buNone/>
              <a:defRPr sz="6400"/>
            </a:lvl2pPr>
            <a:lvl3pPr lvl="2" algn="l">
              <a:lnSpc>
                <a:spcPct val="100000"/>
              </a:lnSpc>
              <a:spcBef>
                <a:spcPts val="0"/>
              </a:spcBef>
              <a:spcAft>
                <a:spcPts val="0"/>
              </a:spcAft>
              <a:buSzPts val="4800"/>
              <a:buNone/>
              <a:defRPr sz="6400"/>
            </a:lvl3pPr>
            <a:lvl4pPr lvl="3" algn="l">
              <a:lnSpc>
                <a:spcPct val="100000"/>
              </a:lnSpc>
              <a:spcBef>
                <a:spcPts val="0"/>
              </a:spcBef>
              <a:spcAft>
                <a:spcPts val="0"/>
              </a:spcAft>
              <a:buSzPts val="4800"/>
              <a:buNone/>
              <a:defRPr sz="6400"/>
            </a:lvl4pPr>
            <a:lvl5pPr lvl="4" algn="l">
              <a:lnSpc>
                <a:spcPct val="100000"/>
              </a:lnSpc>
              <a:spcBef>
                <a:spcPts val="0"/>
              </a:spcBef>
              <a:spcAft>
                <a:spcPts val="0"/>
              </a:spcAft>
              <a:buSzPts val="4800"/>
              <a:buNone/>
              <a:defRPr sz="6400"/>
            </a:lvl5pPr>
            <a:lvl6pPr lvl="5" algn="l">
              <a:lnSpc>
                <a:spcPct val="100000"/>
              </a:lnSpc>
              <a:spcBef>
                <a:spcPts val="0"/>
              </a:spcBef>
              <a:spcAft>
                <a:spcPts val="0"/>
              </a:spcAft>
              <a:buSzPts val="4800"/>
              <a:buNone/>
              <a:defRPr sz="6400"/>
            </a:lvl6pPr>
            <a:lvl7pPr lvl="6" algn="l">
              <a:lnSpc>
                <a:spcPct val="100000"/>
              </a:lnSpc>
              <a:spcBef>
                <a:spcPts val="0"/>
              </a:spcBef>
              <a:spcAft>
                <a:spcPts val="0"/>
              </a:spcAft>
              <a:buSzPts val="4800"/>
              <a:buNone/>
              <a:defRPr sz="6400"/>
            </a:lvl7pPr>
            <a:lvl8pPr lvl="7" algn="l">
              <a:lnSpc>
                <a:spcPct val="100000"/>
              </a:lnSpc>
              <a:spcBef>
                <a:spcPts val="0"/>
              </a:spcBef>
              <a:spcAft>
                <a:spcPts val="0"/>
              </a:spcAft>
              <a:buSzPts val="4800"/>
              <a:buNone/>
              <a:defRPr sz="6400"/>
            </a:lvl8pPr>
            <a:lvl9pPr lvl="8" algn="l">
              <a:lnSpc>
                <a:spcPct val="100000"/>
              </a:lnSpc>
              <a:spcBef>
                <a:spcPts val="0"/>
              </a:spcBef>
              <a:spcAft>
                <a:spcPts val="0"/>
              </a:spcAft>
              <a:buSzPts val="4800"/>
              <a:buNone/>
              <a:defRPr sz="6400"/>
            </a:lvl9pPr>
          </a:lstStyle>
          <a:p/>
        </p:txBody>
      </p:sp>
      <p:sp>
        <p:nvSpPr>
          <p:cNvPr id="136" name="Google Shape;136;p30"/>
          <p:cNvSpPr txBox="1"/>
          <p:nvPr>
            <p:ph idx="12" type="sldNum"/>
          </p:nvPr>
        </p:nvSpPr>
        <p:spPr>
          <a:xfrm>
            <a:off x="11296611" y="6217623"/>
            <a:ext cx="731600" cy="524800"/>
          </a:xfrm>
          <a:prstGeom prst="rect">
            <a:avLst/>
          </a:prstGeom>
          <a:noFill/>
          <a:ln>
            <a:noFill/>
          </a:ln>
        </p:spPr>
        <p:txBody>
          <a:bodyPr anchorCtr="0" anchor="ctr" bIns="91425" lIns="91425" spcFirstLastPara="1" rIns="91425" wrap="square" tIns="91425">
            <a:noAutofit/>
          </a:bodyPr>
          <a:lstStyle>
            <a:lvl1pPr indent="0" lvl="0"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1pPr>
            <a:lvl2pPr indent="0" lvl="1"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2pPr>
            <a:lvl3pPr indent="0" lvl="2"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3pPr>
            <a:lvl4pPr indent="0" lvl="3"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4pPr>
            <a:lvl5pPr indent="0" lvl="4"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5pPr>
            <a:lvl6pPr indent="0" lvl="5"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6pPr>
            <a:lvl7pPr indent="0" lvl="6"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7pPr>
            <a:lvl8pPr indent="0" lvl="7"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8pPr>
            <a:lvl9pPr indent="0" lvl="8"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 title and description">
    <p:spTree>
      <p:nvGrpSpPr>
        <p:cNvPr id="137" name="Shape 137"/>
        <p:cNvGrpSpPr/>
        <p:nvPr/>
      </p:nvGrpSpPr>
      <p:grpSpPr>
        <a:xfrm>
          <a:off x="0" y="0"/>
          <a:ext cx="0" cy="0"/>
          <a:chOff x="0" y="0"/>
          <a:chExt cx="0" cy="0"/>
        </a:xfrm>
      </p:grpSpPr>
      <p:sp>
        <p:nvSpPr>
          <p:cNvPr id="138" name="Google Shape;138;p31"/>
          <p:cNvSpPr/>
          <p:nvPr/>
        </p:nvSpPr>
        <p:spPr>
          <a:xfrm>
            <a:off x="6096000" y="-167"/>
            <a:ext cx="6096000" cy="68580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p:txBody>
      </p:sp>
      <p:sp>
        <p:nvSpPr>
          <p:cNvPr id="139" name="Google Shape;139;p31"/>
          <p:cNvSpPr txBox="1"/>
          <p:nvPr>
            <p:ph type="title"/>
          </p:nvPr>
        </p:nvSpPr>
        <p:spPr>
          <a:xfrm>
            <a:off x="354000" y="1644233"/>
            <a:ext cx="5393600" cy="19764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200"/>
              <a:buNone/>
              <a:defRPr sz="5600"/>
            </a:lvl1pPr>
            <a:lvl2pPr lvl="1" algn="ctr">
              <a:lnSpc>
                <a:spcPct val="100000"/>
              </a:lnSpc>
              <a:spcBef>
                <a:spcPts val="0"/>
              </a:spcBef>
              <a:spcAft>
                <a:spcPts val="0"/>
              </a:spcAft>
              <a:buSzPts val="4200"/>
              <a:buNone/>
              <a:defRPr sz="5600"/>
            </a:lvl2pPr>
            <a:lvl3pPr lvl="2" algn="ctr">
              <a:lnSpc>
                <a:spcPct val="100000"/>
              </a:lnSpc>
              <a:spcBef>
                <a:spcPts val="0"/>
              </a:spcBef>
              <a:spcAft>
                <a:spcPts val="0"/>
              </a:spcAft>
              <a:buSzPts val="4200"/>
              <a:buNone/>
              <a:defRPr sz="5600"/>
            </a:lvl3pPr>
            <a:lvl4pPr lvl="3" algn="ctr">
              <a:lnSpc>
                <a:spcPct val="100000"/>
              </a:lnSpc>
              <a:spcBef>
                <a:spcPts val="0"/>
              </a:spcBef>
              <a:spcAft>
                <a:spcPts val="0"/>
              </a:spcAft>
              <a:buSzPts val="4200"/>
              <a:buNone/>
              <a:defRPr sz="5600"/>
            </a:lvl4pPr>
            <a:lvl5pPr lvl="4" algn="ctr">
              <a:lnSpc>
                <a:spcPct val="100000"/>
              </a:lnSpc>
              <a:spcBef>
                <a:spcPts val="0"/>
              </a:spcBef>
              <a:spcAft>
                <a:spcPts val="0"/>
              </a:spcAft>
              <a:buSzPts val="4200"/>
              <a:buNone/>
              <a:defRPr sz="5600"/>
            </a:lvl5pPr>
            <a:lvl6pPr lvl="5" algn="ctr">
              <a:lnSpc>
                <a:spcPct val="100000"/>
              </a:lnSpc>
              <a:spcBef>
                <a:spcPts val="0"/>
              </a:spcBef>
              <a:spcAft>
                <a:spcPts val="0"/>
              </a:spcAft>
              <a:buSzPts val="4200"/>
              <a:buNone/>
              <a:defRPr sz="5600"/>
            </a:lvl6pPr>
            <a:lvl7pPr lvl="6" algn="ctr">
              <a:lnSpc>
                <a:spcPct val="100000"/>
              </a:lnSpc>
              <a:spcBef>
                <a:spcPts val="0"/>
              </a:spcBef>
              <a:spcAft>
                <a:spcPts val="0"/>
              </a:spcAft>
              <a:buSzPts val="4200"/>
              <a:buNone/>
              <a:defRPr sz="5600"/>
            </a:lvl7pPr>
            <a:lvl8pPr lvl="7" algn="ctr">
              <a:lnSpc>
                <a:spcPct val="100000"/>
              </a:lnSpc>
              <a:spcBef>
                <a:spcPts val="0"/>
              </a:spcBef>
              <a:spcAft>
                <a:spcPts val="0"/>
              </a:spcAft>
              <a:buSzPts val="4200"/>
              <a:buNone/>
              <a:defRPr sz="5600"/>
            </a:lvl8pPr>
            <a:lvl9pPr lvl="8" algn="ctr">
              <a:lnSpc>
                <a:spcPct val="100000"/>
              </a:lnSpc>
              <a:spcBef>
                <a:spcPts val="0"/>
              </a:spcBef>
              <a:spcAft>
                <a:spcPts val="0"/>
              </a:spcAft>
              <a:buSzPts val="4200"/>
              <a:buNone/>
              <a:defRPr sz="5600"/>
            </a:lvl9pPr>
          </a:lstStyle>
          <a:p/>
        </p:txBody>
      </p:sp>
      <p:sp>
        <p:nvSpPr>
          <p:cNvPr id="140" name="Google Shape;140;p31"/>
          <p:cNvSpPr txBox="1"/>
          <p:nvPr>
            <p:ph idx="1" type="subTitle"/>
          </p:nvPr>
        </p:nvSpPr>
        <p:spPr>
          <a:xfrm>
            <a:off x="354000" y="3737433"/>
            <a:ext cx="5393600" cy="16468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p:txBody>
      </p:sp>
      <p:sp>
        <p:nvSpPr>
          <p:cNvPr id="141" name="Google Shape;141;p31"/>
          <p:cNvSpPr txBox="1"/>
          <p:nvPr>
            <p:ph idx="2" type="body"/>
          </p:nvPr>
        </p:nvSpPr>
        <p:spPr>
          <a:xfrm>
            <a:off x="6586000" y="965433"/>
            <a:ext cx="5116000" cy="49268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2133"/>
              </a:spcBef>
              <a:spcAft>
                <a:spcPts val="0"/>
              </a:spcAft>
              <a:buSzPts val="1400"/>
              <a:buChar char="○"/>
              <a:defRPr/>
            </a:lvl2pPr>
            <a:lvl3pPr indent="-317500" lvl="2" marL="1371600" algn="l">
              <a:lnSpc>
                <a:spcPct val="115000"/>
              </a:lnSpc>
              <a:spcBef>
                <a:spcPts val="2133"/>
              </a:spcBef>
              <a:spcAft>
                <a:spcPts val="0"/>
              </a:spcAft>
              <a:buSzPts val="1400"/>
              <a:buChar char="■"/>
              <a:defRPr/>
            </a:lvl3pPr>
            <a:lvl4pPr indent="-317500" lvl="3" marL="1828800" algn="l">
              <a:lnSpc>
                <a:spcPct val="115000"/>
              </a:lnSpc>
              <a:spcBef>
                <a:spcPts val="2133"/>
              </a:spcBef>
              <a:spcAft>
                <a:spcPts val="0"/>
              </a:spcAft>
              <a:buSzPts val="1400"/>
              <a:buChar char="●"/>
              <a:defRPr/>
            </a:lvl4pPr>
            <a:lvl5pPr indent="-317500" lvl="4" marL="2286000" algn="l">
              <a:lnSpc>
                <a:spcPct val="115000"/>
              </a:lnSpc>
              <a:spcBef>
                <a:spcPts val="2133"/>
              </a:spcBef>
              <a:spcAft>
                <a:spcPts val="0"/>
              </a:spcAft>
              <a:buSzPts val="1400"/>
              <a:buChar char="○"/>
              <a:defRPr/>
            </a:lvl5pPr>
            <a:lvl6pPr indent="-317500" lvl="5" marL="2743200" algn="l">
              <a:lnSpc>
                <a:spcPct val="115000"/>
              </a:lnSpc>
              <a:spcBef>
                <a:spcPts val="2133"/>
              </a:spcBef>
              <a:spcAft>
                <a:spcPts val="0"/>
              </a:spcAft>
              <a:buSzPts val="1400"/>
              <a:buChar char="■"/>
              <a:defRPr/>
            </a:lvl6pPr>
            <a:lvl7pPr indent="-317500" lvl="6" marL="3200400" algn="l">
              <a:lnSpc>
                <a:spcPct val="115000"/>
              </a:lnSpc>
              <a:spcBef>
                <a:spcPts val="2133"/>
              </a:spcBef>
              <a:spcAft>
                <a:spcPts val="0"/>
              </a:spcAft>
              <a:buSzPts val="1400"/>
              <a:buChar char="●"/>
              <a:defRPr/>
            </a:lvl7pPr>
            <a:lvl8pPr indent="-317500" lvl="7" marL="3657600" algn="l">
              <a:lnSpc>
                <a:spcPct val="115000"/>
              </a:lnSpc>
              <a:spcBef>
                <a:spcPts val="2133"/>
              </a:spcBef>
              <a:spcAft>
                <a:spcPts val="0"/>
              </a:spcAft>
              <a:buSzPts val="1400"/>
              <a:buChar char="○"/>
              <a:defRPr/>
            </a:lvl8pPr>
            <a:lvl9pPr indent="-317500" lvl="8" marL="4114800" algn="l">
              <a:lnSpc>
                <a:spcPct val="115000"/>
              </a:lnSpc>
              <a:spcBef>
                <a:spcPts val="2133"/>
              </a:spcBef>
              <a:spcAft>
                <a:spcPts val="2133"/>
              </a:spcAft>
              <a:buSzPts val="1400"/>
              <a:buChar char="■"/>
              <a:defRPr/>
            </a:lvl9pPr>
          </a:lstStyle>
          <a:p/>
        </p:txBody>
      </p:sp>
      <p:sp>
        <p:nvSpPr>
          <p:cNvPr id="142" name="Google Shape;142;p31"/>
          <p:cNvSpPr txBox="1"/>
          <p:nvPr>
            <p:ph idx="12" type="sldNum"/>
          </p:nvPr>
        </p:nvSpPr>
        <p:spPr>
          <a:xfrm>
            <a:off x="11296611" y="6217623"/>
            <a:ext cx="731600" cy="524800"/>
          </a:xfrm>
          <a:prstGeom prst="rect">
            <a:avLst/>
          </a:prstGeom>
          <a:noFill/>
          <a:ln>
            <a:noFill/>
          </a:ln>
        </p:spPr>
        <p:txBody>
          <a:bodyPr anchorCtr="0" anchor="ctr" bIns="91425" lIns="91425" spcFirstLastPara="1" rIns="91425" wrap="square" tIns="91425">
            <a:noAutofit/>
          </a:bodyPr>
          <a:lstStyle>
            <a:lvl1pPr indent="0" lvl="0"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1pPr>
            <a:lvl2pPr indent="0" lvl="1"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2pPr>
            <a:lvl3pPr indent="0" lvl="2"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3pPr>
            <a:lvl4pPr indent="0" lvl="3"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4pPr>
            <a:lvl5pPr indent="0" lvl="4"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5pPr>
            <a:lvl6pPr indent="0" lvl="5"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6pPr>
            <a:lvl7pPr indent="0" lvl="6"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7pPr>
            <a:lvl8pPr indent="0" lvl="7"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8pPr>
            <a:lvl9pPr indent="0" lvl="8"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2 - Header 1 + subhead">
  <p:cSld name="02 - Header 1 + subhead">
    <p:spTree>
      <p:nvGrpSpPr>
        <p:cNvPr id="21" name="Shape 21"/>
        <p:cNvGrpSpPr/>
        <p:nvPr/>
      </p:nvGrpSpPr>
      <p:grpSpPr>
        <a:xfrm>
          <a:off x="0" y="0"/>
          <a:ext cx="0" cy="0"/>
          <a:chOff x="0" y="0"/>
          <a:chExt cx="0" cy="0"/>
        </a:xfrm>
      </p:grpSpPr>
      <p:sp>
        <p:nvSpPr>
          <p:cNvPr id="22" name="Google Shape;22;p14"/>
          <p:cNvSpPr txBox="1"/>
          <p:nvPr>
            <p:ph idx="1" type="subTitle"/>
          </p:nvPr>
        </p:nvSpPr>
        <p:spPr>
          <a:xfrm>
            <a:off x="476900" y="727867"/>
            <a:ext cx="11238800" cy="3640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80868B"/>
              </a:buClr>
              <a:buSzPts val="1200"/>
              <a:buFont typeface="Arial"/>
              <a:buNone/>
              <a:defRPr b="0" i="0" sz="1600" u="none" cap="none" strike="noStrike">
                <a:solidFill>
                  <a:srgbClr val="80868B"/>
                </a:solidFill>
                <a:latin typeface="Arial"/>
                <a:ea typeface="Arial"/>
                <a:cs typeface="Arial"/>
                <a:sym typeface="Arial"/>
              </a:defRPr>
            </a:lvl1pPr>
            <a:lvl2pPr lvl="1" marR="0" rtl="0" algn="ctr">
              <a:lnSpc>
                <a:spcPct val="100000"/>
              </a:lnSpc>
              <a:spcBef>
                <a:spcPts val="0"/>
              </a:spcBef>
              <a:spcAft>
                <a:spcPts val="0"/>
              </a:spcAft>
              <a:buClr>
                <a:srgbClr val="000000"/>
              </a:buClr>
              <a:buSzPts val="2800"/>
              <a:buFont typeface="Arial"/>
              <a:buNone/>
              <a:defRPr b="0" i="0" sz="3733"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2800"/>
              <a:buFont typeface="Arial"/>
              <a:buNone/>
              <a:defRPr b="0" i="0" sz="3733"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2800"/>
              <a:buFont typeface="Arial"/>
              <a:buNone/>
              <a:defRPr b="0" i="0" sz="3733"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2800"/>
              <a:buFont typeface="Arial"/>
              <a:buNone/>
              <a:defRPr b="0" i="0" sz="3733"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2800"/>
              <a:buFont typeface="Arial"/>
              <a:buNone/>
              <a:defRPr b="0" i="0" sz="3733"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2800"/>
              <a:buFont typeface="Arial"/>
              <a:buNone/>
              <a:defRPr b="0" i="0" sz="3733"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2800"/>
              <a:buFont typeface="Arial"/>
              <a:buNone/>
              <a:defRPr b="0" i="0" sz="3733"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2800"/>
              <a:buFont typeface="Arial"/>
              <a:buNone/>
              <a:defRPr b="0" i="0" sz="3733" u="none" cap="none" strike="noStrike">
                <a:solidFill>
                  <a:srgbClr val="000000"/>
                </a:solidFill>
                <a:latin typeface="Arial"/>
                <a:ea typeface="Arial"/>
                <a:cs typeface="Arial"/>
                <a:sym typeface="Arial"/>
              </a:defRPr>
            </a:lvl9pPr>
          </a:lstStyle>
          <a:p/>
        </p:txBody>
      </p:sp>
      <p:sp>
        <p:nvSpPr>
          <p:cNvPr id="23" name="Google Shape;23;p14"/>
          <p:cNvSpPr txBox="1"/>
          <p:nvPr>
            <p:ph type="ctrTitle"/>
          </p:nvPr>
        </p:nvSpPr>
        <p:spPr>
          <a:xfrm>
            <a:off x="476900" y="0"/>
            <a:ext cx="11238800" cy="9124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rgbClr val="3C4043"/>
              </a:buClr>
              <a:buSzPts val="18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3C4043"/>
              </a:buClr>
              <a:buSzPts val="1800"/>
              <a:buFont typeface="Arial"/>
              <a:buNone/>
              <a:defRPr b="0" i="0" sz="2400" u="none" cap="none" strike="noStrike">
                <a:solidFill>
                  <a:srgbClr val="3C4043"/>
                </a:solidFill>
                <a:latin typeface="Arial"/>
                <a:ea typeface="Arial"/>
                <a:cs typeface="Arial"/>
                <a:sym typeface="Arial"/>
              </a:defRPr>
            </a:lvl2pPr>
            <a:lvl3pPr lvl="2" marR="0" rtl="0" algn="ctr">
              <a:lnSpc>
                <a:spcPct val="100000"/>
              </a:lnSpc>
              <a:spcBef>
                <a:spcPts val="0"/>
              </a:spcBef>
              <a:spcAft>
                <a:spcPts val="0"/>
              </a:spcAft>
              <a:buClr>
                <a:srgbClr val="3C4043"/>
              </a:buClr>
              <a:buSzPts val="1800"/>
              <a:buFont typeface="Arial"/>
              <a:buNone/>
              <a:defRPr b="0" i="0" sz="2400" u="none" cap="none" strike="noStrike">
                <a:solidFill>
                  <a:srgbClr val="3C4043"/>
                </a:solidFill>
                <a:latin typeface="Arial"/>
                <a:ea typeface="Arial"/>
                <a:cs typeface="Arial"/>
                <a:sym typeface="Arial"/>
              </a:defRPr>
            </a:lvl3pPr>
            <a:lvl4pPr lvl="3" marR="0" rtl="0" algn="ctr">
              <a:lnSpc>
                <a:spcPct val="100000"/>
              </a:lnSpc>
              <a:spcBef>
                <a:spcPts val="0"/>
              </a:spcBef>
              <a:spcAft>
                <a:spcPts val="0"/>
              </a:spcAft>
              <a:buClr>
                <a:srgbClr val="3C4043"/>
              </a:buClr>
              <a:buSzPts val="1800"/>
              <a:buFont typeface="Arial"/>
              <a:buNone/>
              <a:defRPr b="0" i="0" sz="2400" u="none" cap="none" strike="noStrike">
                <a:solidFill>
                  <a:srgbClr val="3C4043"/>
                </a:solidFill>
                <a:latin typeface="Arial"/>
                <a:ea typeface="Arial"/>
                <a:cs typeface="Arial"/>
                <a:sym typeface="Arial"/>
              </a:defRPr>
            </a:lvl4pPr>
            <a:lvl5pPr lvl="4" marR="0" rtl="0" algn="ctr">
              <a:lnSpc>
                <a:spcPct val="100000"/>
              </a:lnSpc>
              <a:spcBef>
                <a:spcPts val="0"/>
              </a:spcBef>
              <a:spcAft>
                <a:spcPts val="0"/>
              </a:spcAft>
              <a:buClr>
                <a:srgbClr val="3C4043"/>
              </a:buClr>
              <a:buSzPts val="1800"/>
              <a:buFont typeface="Arial"/>
              <a:buNone/>
              <a:defRPr b="0" i="0" sz="2400" u="none" cap="none" strike="noStrike">
                <a:solidFill>
                  <a:srgbClr val="3C4043"/>
                </a:solidFill>
                <a:latin typeface="Arial"/>
                <a:ea typeface="Arial"/>
                <a:cs typeface="Arial"/>
                <a:sym typeface="Arial"/>
              </a:defRPr>
            </a:lvl5pPr>
            <a:lvl6pPr lvl="5" marR="0" rtl="0" algn="ctr">
              <a:lnSpc>
                <a:spcPct val="100000"/>
              </a:lnSpc>
              <a:spcBef>
                <a:spcPts val="0"/>
              </a:spcBef>
              <a:spcAft>
                <a:spcPts val="0"/>
              </a:spcAft>
              <a:buClr>
                <a:srgbClr val="3C4043"/>
              </a:buClr>
              <a:buSzPts val="1800"/>
              <a:buFont typeface="Arial"/>
              <a:buNone/>
              <a:defRPr b="0" i="0" sz="2400" u="none" cap="none" strike="noStrike">
                <a:solidFill>
                  <a:srgbClr val="3C4043"/>
                </a:solidFill>
                <a:latin typeface="Arial"/>
                <a:ea typeface="Arial"/>
                <a:cs typeface="Arial"/>
                <a:sym typeface="Arial"/>
              </a:defRPr>
            </a:lvl6pPr>
            <a:lvl7pPr lvl="6" marR="0" rtl="0" algn="ctr">
              <a:lnSpc>
                <a:spcPct val="100000"/>
              </a:lnSpc>
              <a:spcBef>
                <a:spcPts val="0"/>
              </a:spcBef>
              <a:spcAft>
                <a:spcPts val="0"/>
              </a:spcAft>
              <a:buClr>
                <a:srgbClr val="3C4043"/>
              </a:buClr>
              <a:buSzPts val="1800"/>
              <a:buFont typeface="Arial"/>
              <a:buNone/>
              <a:defRPr b="0" i="0" sz="2400" u="none" cap="none" strike="noStrike">
                <a:solidFill>
                  <a:srgbClr val="3C4043"/>
                </a:solidFill>
                <a:latin typeface="Arial"/>
                <a:ea typeface="Arial"/>
                <a:cs typeface="Arial"/>
                <a:sym typeface="Arial"/>
              </a:defRPr>
            </a:lvl7pPr>
            <a:lvl8pPr lvl="7" marR="0" rtl="0" algn="ctr">
              <a:lnSpc>
                <a:spcPct val="100000"/>
              </a:lnSpc>
              <a:spcBef>
                <a:spcPts val="0"/>
              </a:spcBef>
              <a:spcAft>
                <a:spcPts val="0"/>
              </a:spcAft>
              <a:buClr>
                <a:srgbClr val="3C4043"/>
              </a:buClr>
              <a:buSzPts val="1800"/>
              <a:buFont typeface="Arial"/>
              <a:buNone/>
              <a:defRPr b="0" i="0" sz="2400" u="none" cap="none" strike="noStrike">
                <a:solidFill>
                  <a:srgbClr val="3C4043"/>
                </a:solidFill>
                <a:latin typeface="Arial"/>
                <a:ea typeface="Arial"/>
                <a:cs typeface="Arial"/>
                <a:sym typeface="Arial"/>
              </a:defRPr>
            </a:lvl8pPr>
            <a:lvl9pPr lvl="8" marR="0" rtl="0" algn="ctr">
              <a:lnSpc>
                <a:spcPct val="100000"/>
              </a:lnSpc>
              <a:spcBef>
                <a:spcPts val="0"/>
              </a:spcBef>
              <a:spcAft>
                <a:spcPts val="0"/>
              </a:spcAft>
              <a:buClr>
                <a:srgbClr val="3C4043"/>
              </a:buClr>
              <a:buSzPts val="1800"/>
              <a:buFont typeface="Arial"/>
              <a:buNone/>
              <a:defRPr b="0" i="0" sz="2400" u="none" cap="none" strike="noStrike">
                <a:solidFill>
                  <a:srgbClr val="3C4043"/>
                </a:solidFill>
                <a:latin typeface="Arial"/>
                <a:ea typeface="Arial"/>
                <a:cs typeface="Arial"/>
                <a:sym typeface="Arial"/>
              </a:defRPr>
            </a:lvl9pPr>
          </a:lstStyle>
          <a:p/>
        </p:txBody>
      </p:sp>
    </p:spTree>
  </p:cSld>
  <p:clrMapOvr>
    <a:masterClrMapping/>
  </p:clrMapOvr>
  <p:extLst>
    <p:ext uri="{DCECCB84-F9BA-43D5-87BE-67443E8EF086}">
      <p15:sldGuideLst>
        <p15:guide id="1" orient="horz" pos="850">
          <p15:clr>
            <a:srgbClr val="FA7B17"/>
          </p15:clr>
        </p15:guide>
      </p15:sldGuideLst>
    </p:ext>
  </p:extLst>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
    <p:spTree>
      <p:nvGrpSpPr>
        <p:cNvPr id="143" name="Shape 143"/>
        <p:cNvGrpSpPr/>
        <p:nvPr/>
      </p:nvGrpSpPr>
      <p:grpSpPr>
        <a:xfrm>
          <a:off x="0" y="0"/>
          <a:ext cx="0" cy="0"/>
          <a:chOff x="0" y="0"/>
          <a:chExt cx="0" cy="0"/>
        </a:xfrm>
      </p:grpSpPr>
      <p:sp>
        <p:nvSpPr>
          <p:cNvPr id="144" name="Google Shape;144;p32"/>
          <p:cNvSpPr txBox="1"/>
          <p:nvPr>
            <p:ph idx="1" type="body"/>
          </p:nvPr>
        </p:nvSpPr>
        <p:spPr>
          <a:xfrm>
            <a:off x="415600" y="5640767"/>
            <a:ext cx="7998400" cy="8068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800"/>
              <a:buNone/>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145" name="Google Shape;145;p32"/>
          <p:cNvSpPr txBox="1"/>
          <p:nvPr>
            <p:ph idx="12" type="sldNum"/>
          </p:nvPr>
        </p:nvSpPr>
        <p:spPr>
          <a:xfrm>
            <a:off x="11296611" y="6217623"/>
            <a:ext cx="731600" cy="524800"/>
          </a:xfrm>
          <a:prstGeom prst="rect">
            <a:avLst/>
          </a:prstGeom>
          <a:noFill/>
          <a:ln>
            <a:noFill/>
          </a:ln>
        </p:spPr>
        <p:txBody>
          <a:bodyPr anchorCtr="0" anchor="ctr" bIns="91425" lIns="91425" spcFirstLastPara="1" rIns="91425" wrap="square" tIns="91425">
            <a:noAutofit/>
          </a:bodyPr>
          <a:lstStyle>
            <a:lvl1pPr indent="0" lvl="0"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1pPr>
            <a:lvl2pPr indent="0" lvl="1"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2pPr>
            <a:lvl3pPr indent="0" lvl="2"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3pPr>
            <a:lvl4pPr indent="0" lvl="3"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4pPr>
            <a:lvl5pPr indent="0" lvl="4"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5pPr>
            <a:lvl6pPr indent="0" lvl="5"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6pPr>
            <a:lvl7pPr indent="0" lvl="6"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7pPr>
            <a:lvl8pPr indent="0" lvl="7"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8pPr>
            <a:lvl9pPr indent="0" lvl="8"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 number">
    <p:spTree>
      <p:nvGrpSpPr>
        <p:cNvPr id="146" name="Shape 146"/>
        <p:cNvGrpSpPr/>
        <p:nvPr/>
      </p:nvGrpSpPr>
      <p:grpSpPr>
        <a:xfrm>
          <a:off x="0" y="0"/>
          <a:ext cx="0" cy="0"/>
          <a:chOff x="0" y="0"/>
          <a:chExt cx="0" cy="0"/>
        </a:xfrm>
      </p:grpSpPr>
      <p:sp>
        <p:nvSpPr>
          <p:cNvPr id="147" name="Google Shape;147;p33"/>
          <p:cNvSpPr txBox="1"/>
          <p:nvPr>
            <p:ph type="title"/>
          </p:nvPr>
        </p:nvSpPr>
        <p:spPr>
          <a:xfrm>
            <a:off x="415600" y="1474833"/>
            <a:ext cx="11360800" cy="26180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None/>
              <a:defRPr sz="16000"/>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p:txBody>
      </p:sp>
      <p:sp>
        <p:nvSpPr>
          <p:cNvPr id="148" name="Google Shape;148;p33"/>
          <p:cNvSpPr txBox="1"/>
          <p:nvPr>
            <p:ph idx="1" type="body"/>
          </p:nvPr>
        </p:nvSpPr>
        <p:spPr>
          <a:xfrm>
            <a:off x="415600" y="4202967"/>
            <a:ext cx="11360800" cy="17344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2133"/>
              </a:spcBef>
              <a:spcAft>
                <a:spcPts val="0"/>
              </a:spcAft>
              <a:buSzPts val="1400"/>
              <a:buChar char="○"/>
              <a:defRPr/>
            </a:lvl2pPr>
            <a:lvl3pPr indent="-317500" lvl="2" marL="1371600" algn="ctr">
              <a:lnSpc>
                <a:spcPct val="115000"/>
              </a:lnSpc>
              <a:spcBef>
                <a:spcPts val="2133"/>
              </a:spcBef>
              <a:spcAft>
                <a:spcPts val="0"/>
              </a:spcAft>
              <a:buSzPts val="1400"/>
              <a:buChar char="■"/>
              <a:defRPr/>
            </a:lvl3pPr>
            <a:lvl4pPr indent="-317500" lvl="3" marL="1828800" algn="ctr">
              <a:lnSpc>
                <a:spcPct val="115000"/>
              </a:lnSpc>
              <a:spcBef>
                <a:spcPts val="2133"/>
              </a:spcBef>
              <a:spcAft>
                <a:spcPts val="0"/>
              </a:spcAft>
              <a:buSzPts val="1400"/>
              <a:buChar char="●"/>
              <a:defRPr/>
            </a:lvl4pPr>
            <a:lvl5pPr indent="-317500" lvl="4" marL="2286000" algn="ctr">
              <a:lnSpc>
                <a:spcPct val="115000"/>
              </a:lnSpc>
              <a:spcBef>
                <a:spcPts val="2133"/>
              </a:spcBef>
              <a:spcAft>
                <a:spcPts val="0"/>
              </a:spcAft>
              <a:buSzPts val="1400"/>
              <a:buChar char="○"/>
              <a:defRPr/>
            </a:lvl5pPr>
            <a:lvl6pPr indent="-317500" lvl="5" marL="2743200" algn="ctr">
              <a:lnSpc>
                <a:spcPct val="115000"/>
              </a:lnSpc>
              <a:spcBef>
                <a:spcPts val="2133"/>
              </a:spcBef>
              <a:spcAft>
                <a:spcPts val="0"/>
              </a:spcAft>
              <a:buSzPts val="1400"/>
              <a:buChar char="■"/>
              <a:defRPr/>
            </a:lvl6pPr>
            <a:lvl7pPr indent="-317500" lvl="6" marL="3200400" algn="ctr">
              <a:lnSpc>
                <a:spcPct val="115000"/>
              </a:lnSpc>
              <a:spcBef>
                <a:spcPts val="2133"/>
              </a:spcBef>
              <a:spcAft>
                <a:spcPts val="0"/>
              </a:spcAft>
              <a:buSzPts val="1400"/>
              <a:buChar char="●"/>
              <a:defRPr/>
            </a:lvl7pPr>
            <a:lvl8pPr indent="-317500" lvl="7" marL="3657600" algn="ctr">
              <a:lnSpc>
                <a:spcPct val="115000"/>
              </a:lnSpc>
              <a:spcBef>
                <a:spcPts val="2133"/>
              </a:spcBef>
              <a:spcAft>
                <a:spcPts val="0"/>
              </a:spcAft>
              <a:buSzPts val="1400"/>
              <a:buChar char="○"/>
              <a:defRPr/>
            </a:lvl8pPr>
            <a:lvl9pPr indent="-317500" lvl="8" marL="4114800" algn="ctr">
              <a:lnSpc>
                <a:spcPct val="115000"/>
              </a:lnSpc>
              <a:spcBef>
                <a:spcPts val="2133"/>
              </a:spcBef>
              <a:spcAft>
                <a:spcPts val="2133"/>
              </a:spcAft>
              <a:buSzPts val="1400"/>
              <a:buChar char="■"/>
              <a:defRPr/>
            </a:lvl9pPr>
          </a:lstStyle>
          <a:p/>
        </p:txBody>
      </p:sp>
      <p:sp>
        <p:nvSpPr>
          <p:cNvPr id="149" name="Google Shape;149;p33"/>
          <p:cNvSpPr txBox="1"/>
          <p:nvPr>
            <p:ph idx="12" type="sldNum"/>
          </p:nvPr>
        </p:nvSpPr>
        <p:spPr>
          <a:xfrm>
            <a:off x="11296611" y="6217623"/>
            <a:ext cx="731600" cy="524800"/>
          </a:xfrm>
          <a:prstGeom prst="rect">
            <a:avLst/>
          </a:prstGeom>
          <a:noFill/>
          <a:ln>
            <a:noFill/>
          </a:ln>
        </p:spPr>
        <p:txBody>
          <a:bodyPr anchorCtr="0" anchor="ctr" bIns="91425" lIns="91425" spcFirstLastPara="1" rIns="91425" wrap="square" tIns="91425">
            <a:noAutofit/>
          </a:bodyPr>
          <a:lstStyle>
            <a:lvl1pPr indent="0" lvl="0"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1pPr>
            <a:lvl2pPr indent="0" lvl="1"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2pPr>
            <a:lvl3pPr indent="0" lvl="2"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3pPr>
            <a:lvl4pPr indent="0" lvl="3"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4pPr>
            <a:lvl5pPr indent="0" lvl="4"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5pPr>
            <a:lvl6pPr indent="0" lvl="5"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6pPr>
            <a:lvl7pPr indent="0" lvl="6"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7pPr>
            <a:lvl8pPr indent="0" lvl="7"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8pPr>
            <a:lvl9pPr indent="0" lvl="8"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lumn text">
  <p:cSld name="3 column text">
    <p:bg>
      <p:bgPr>
        <a:solidFill>
          <a:srgbClr val="FAFAFA"/>
        </a:solidFill>
      </p:bgPr>
    </p:bg>
    <p:spTree>
      <p:nvGrpSpPr>
        <p:cNvPr id="150" name="Shape 150"/>
        <p:cNvGrpSpPr/>
        <p:nvPr/>
      </p:nvGrpSpPr>
      <p:grpSpPr>
        <a:xfrm>
          <a:off x="0" y="0"/>
          <a:ext cx="0" cy="0"/>
          <a:chOff x="0" y="0"/>
          <a:chExt cx="0" cy="0"/>
        </a:xfrm>
      </p:grpSpPr>
      <p:sp>
        <p:nvSpPr>
          <p:cNvPr id="151" name="Google Shape;151;p34"/>
          <p:cNvSpPr txBox="1"/>
          <p:nvPr>
            <p:ph type="title"/>
          </p:nvPr>
        </p:nvSpPr>
        <p:spPr>
          <a:xfrm>
            <a:off x="304933" y="753467"/>
            <a:ext cx="3790000" cy="8128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solidFill>
                  <a:srgbClr val="4285F4"/>
                </a:solidFill>
                <a:latin typeface="Roboto"/>
                <a:ea typeface="Roboto"/>
                <a:cs typeface="Roboto"/>
                <a:sym typeface="Roboto"/>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52" name="Google Shape;152;p34"/>
          <p:cNvSpPr txBox="1"/>
          <p:nvPr>
            <p:ph idx="1" type="subTitle"/>
          </p:nvPr>
        </p:nvSpPr>
        <p:spPr>
          <a:xfrm>
            <a:off x="304933" y="1566657"/>
            <a:ext cx="3790000" cy="45224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a:solidFill>
                  <a:srgbClr val="666666"/>
                </a:solidFill>
                <a:latin typeface="Roboto"/>
                <a:ea typeface="Roboto"/>
                <a:cs typeface="Roboto"/>
                <a:sym typeface="Roboto"/>
              </a:defRPr>
            </a:lvl1pPr>
            <a:lvl2pPr lvl="1" algn="l">
              <a:lnSpc>
                <a:spcPct val="115000"/>
              </a:lnSpc>
              <a:spcBef>
                <a:spcPts val="1333"/>
              </a:spcBef>
              <a:spcAft>
                <a:spcPts val="0"/>
              </a:spcAft>
              <a:buSzPts val="1400"/>
              <a:buNone/>
              <a:defRPr/>
            </a:lvl2pPr>
            <a:lvl3pPr lvl="2" algn="l">
              <a:lnSpc>
                <a:spcPct val="115000"/>
              </a:lnSpc>
              <a:spcBef>
                <a:spcPts val="2133"/>
              </a:spcBef>
              <a:spcAft>
                <a:spcPts val="0"/>
              </a:spcAft>
              <a:buSzPts val="1400"/>
              <a:buNone/>
              <a:defRPr/>
            </a:lvl3pPr>
            <a:lvl4pPr lvl="3" algn="l">
              <a:lnSpc>
                <a:spcPct val="115000"/>
              </a:lnSpc>
              <a:spcBef>
                <a:spcPts val="2133"/>
              </a:spcBef>
              <a:spcAft>
                <a:spcPts val="0"/>
              </a:spcAft>
              <a:buSzPts val="1400"/>
              <a:buNone/>
              <a:defRPr/>
            </a:lvl4pPr>
            <a:lvl5pPr lvl="4" algn="l">
              <a:lnSpc>
                <a:spcPct val="115000"/>
              </a:lnSpc>
              <a:spcBef>
                <a:spcPts val="2133"/>
              </a:spcBef>
              <a:spcAft>
                <a:spcPts val="0"/>
              </a:spcAft>
              <a:buSzPts val="1400"/>
              <a:buNone/>
              <a:defRPr/>
            </a:lvl5pPr>
            <a:lvl6pPr lvl="5" algn="l">
              <a:lnSpc>
                <a:spcPct val="115000"/>
              </a:lnSpc>
              <a:spcBef>
                <a:spcPts val="2133"/>
              </a:spcBef>
              <a:spcAft>
                <a:spcPts val="0"/>
              </a:spcAft>
              <a:buSzPts val="1400"/>
              <a:buNone/>
              <a:defRPr/>
            </a:lvl6pPr>
            <a:lvl7pPr lvl="6" algn="l">
              <a:lnSpc>
                <a:spcPct val="115000"/>
              </a:lnSpc>
              <a:spcBef>
                <a:spcPts val="2133"/>
              </a:spcBef>
              <a:spcAft>
                <a:spcPts val="0"/>
              </a:spcAft>
              <a:buSzPts val="1400"/>
              <a:buNone/>
              <a:defRPr/>
            </a:lvl7pPr>
            <a:lvl8pPr lvl="7" algn="l">
              <a:lnSpc>
                <a:spcPct val="115000"/>
              </a:lnSpc>
              <a:spcBef>
                <a:spcPts val="2133"/>
              </a:spcBef>
              <a:spcAft>
                <a:spcPts val="0"/>
              </a:spcAft>
              <a:buSzPts val="1400"/>
              <a:buNone/>
              <a:defRPr/>
            </a:lvl8pPr>
            <a:lvl9pPr lvl="8" algn="l">
              <a:lnSpc>
                <a:spcPct val="115000"/>
              </a:lnSpc>
              <a:spcBef>
                <a:spcPts val="2133"/>
              </a:spcBef>
              <a:spcAft>
                <a:spcPts val="2133"/>
              </a:spcAft>
              <a:buSzPts val="1400"/>
              <a:buNone/>
              <a:defRPr/>
            </a:lvl9pPr>
          </a:lstStyle>
          <a:p/>
        </p:txBody>
      </p:sp>
      <p:sp>
        <p:nvSpPr>
          <p:cNvPr id="153" name="Google Shape;153;p34"/>
          <p:cNvSpPr txBox="1"/>
          <p:nvPr>
            <p:ph idx="2" type="title"/>
          </p:nvPr>
        </p:nvSpPr>
        <p:spPr>
          <a:xfrm>
            <a:off x="4168123" y="753467"/>
            <a:ext cx="3790000" cy="8128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solidFill>
                  <a:srgbClr val="4285F4"/>
                </a:solidFill>
                <a:latin typeface="Roboto"/>
                <a:ea typeface="Roboto"/>
                <a:cs typeface="Roboto"/>
                <a:sym typeface="Roboto"/>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54" name="Google Shape;154;p34"/>
          <p:cNvSpPr txBox="1"/>
          <p:nvPr>
            <p:ph idx="3" type="subTitle"/>
          </p:nvPr>
        </p:nvSpPr>
        <p:spPr>
          <a:xfrm>
            <a:off x="4168123" y="1566657"/>
            <a:ext cx="3790000" cy="45224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a:solidFill>
                  <a:srgbClr val="666666"/>
                </a:solidFill>
                <a:latin typeface="Roboto"/>
                <a:ea typeface="Roboto"/>
                <a:cs typeface="Roboto"/>
                <a:sym typeface="Roboto"/>
              </a:defRPr>
            </a:lvl1pPr>
            <a:lvl2pPr lvl="1" algn="l">
              <a:lnSpc>
                <a:spcPct val="115000"/>
              </a:lnSpc>
              <a:spcBef>
                <a:spcPts val="1333"/>
              </a:spcBef>
              <a:spcAft>
                <a:spcPts val="0"/>
              </a:spcAft>
              <a:buSzPts val="1400"/>
              <a:buNone/>
              <a:defRPr/>
            </a:lvl2pPr>
            <a:lvl3pPr lvl="2" algn="l">
              <a:lnSpc>
                <a:spcPct val="115000"/>
              </a:lnSpc>
              <a:spcBef>
                <a:spcPts val="2133"/>
              </a:spcBef>
              <a:spcAft>
                <a:spcPts val="0"/>
              </a:spcAft>
              <a:buSzPts val="1400"/>
              <a:buNone/>
              <a:defRPr/>
            </a:lvl3pPr>
            <a:lvl4pPr lvl="3" algn="l">
              <a:lnSpc>
                <a:spcPct val="115000"/>
              </a:lnSpc>
              <a:spcBef>
                <a:spcPts val="2133"/>
              </a:spcBef>
              <a:spcAft>
                <a:spcPts val="0"/>
              </a:spcAft>
              <a:buSzPts val="1400"/>
              <a:buNone/>
              <a:defRPr/>
            </a:lvl4pPr>
            <a:lvl5pPr lvl="4" algn="l">
              <a:lnSpc>
                <a:spcPct val="115000"/>
              </a:lnSpc>
              <a:spcBef>
                <a:spcPts val="2133"/>
              </a:spcBef>
              <a:spcAft>
                <a:spcPts val="0"/>
              </a:spcAft>
              <a:buSzPts val="1400"/>
              <a:buNone/>
              <a:defRPr/>
            </a:lvl5pPr>
            <a:lvl6pPr lvl="5" algn="l">
              <a:lnSpc>
                <a:spcPct val="115000"/>
              </a:lnSpc>
              <a:spcBef>
                <a:spcPts val="2133"/>
              </a:spcBef>
              <a:spcAft>
                <a:spcPts val="0"/>
              </a:spcAft>
              <a:buSzPts val="1400"/>
              <a:buNone/>
              <a:defRPr/>
            </a:lvl6pPr>
            <a:lvl7pPr lvl="6" algn="l">
              <a:lnSpc>
                <a:spcPct val="115000"/>
              </a:lnSpc>
              <a:spcBef>
                <a:spcPts val="2133"/>
              </a:spcBef>
              <a:spcAft>
                <a:spcPts val="0"/>
              </a:spcAft>
              <a:buSzPts val="1400"/>
              <a:buNone/>
              <a:defRPr/>
            </a:lvl7pPr>
            <a:lvl8pPr lvl="7" algn="l">
              <a:lnSpc>
                <a:spcPct val="115000"/>
              </a:lnSpc>
              <a:spcBef>
                <a:spcPts val="2133"/>
              </a:spcBef>
              <a:spcAft>
                <a:spcPts val="0"/>
              </a:spcAft>
              <a:buSzPts val="1400"/>
              <a:buNone/>
              <a:defRPr/>
            </a:lvl8pPr>
            <a:lvl9pPr lvl="8" algn="l">
              <a:lnSpc>
                <a:spcPct val="115000"/>
              </a:lnSpc>
              <a:spcBef>
                <a:spcPts val="2133"/>
              </a:spcBef>
              <a:spcAft>
                <a:spcPts val="2133"/>
              </a:spcAft>
              <a:buSzPts val="1400"/>
              <a:buNone/>
              <a:defRPr/>
            </a:lvl9pPr>
          </a:lstStyle>
          <a:p/>
        </p:txBody>
      </p:sp>
      <p:sp>
        <p:nvSpPr>
          <p:cNvPr id="155" name="Google Shape;155;p34"/>
          <p:cNvSpPr txBox="1"/>
          <p:nvPr>
            <p:ph idx="4" type="title"/>
          </p:nvPr>
        </p:nvSpPr>
        <p:spPr>
          <a:xfrm>
            <a:off x="8027723" y="753467"/>
            <a:ext cx="3790000" cy="8128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solidFill>
                  <a:srgbClr val="4285F4"/>
                </a:solidFill>
                <a:latin typeface="Roboto"/>
                <a:ea typeface="Roboto"/>
                <a:cs typeface="Roboto"/>
                <a:sym typeface="Roboto"/>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56" name="Google Shape;156;p34"/>
          <p:cNvSpPr txBox="1"/>
          <p:nvPr>
            <p:ph idx="5" type="subTitle"/>
          </p:nvPr>
        </p:nvSpPr>
        <p:spPr>
          <a:xfrm>
            <a:off x="8027723" y="1566657"/>
            <a:ext cx="3790000" cy="45224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a:solidFill>
                  <a:srgbClr val="666666"/>
                </a:solidFill>
                <a:latin typeface="Roboto"/>
                <a:ea typeface="Roboto"/>
                <a:cs typeface="Roboto"/>
                <a:sym typeface="Roboto"/>
              </a:defRPr>
            </a:lvl1pPr>
            <a:lvl2pPr lvl="1" algn="l">
              <a:lnSpc>
                <a:spcPct val="115000"/>
              </a:lnSpc>
              <a:spcBef>
                <a:spcPts val="1333"/>
              </a:spcBef>
              <a:spcAft>
                <a:spcPts val="0"/>
              </a:spcAft>
              <a:buSzPts val="1400"/>
              <a:buNone/>
              <a:defRPr/>
            </a:lvl2pPr>
            <a:lvl3pPr lvl="2" algn="l">
              <a:lnSpc>
                <a:spcPct val="115000"/>
              </a:lnSpc>
              <a:spcBef>
                <a:spcPts val="2133"/>
              </a:spcBef>
              <a:spcAft>
                <a:spcPts val="0"/>
              </a:spcAft>
              <a:buSzPts val="1400"/>
              <a:buNone/>
              <a:defRPr/>
            </a:lvl3pPr>
            <a:lvl4pPr lvl="3" algn="l">
              <a:lnSpc>
                <a:spcPct val="115000"/>
              </a:lnSpc>
              <a:spcBef>
                <a:spcPts val="2133"/>
              </a:spcBef>
              <a:spcAft>
                <a:spcPts val="0"/>
              </a:spcAft>
              <a:buSzPts val="1400"/>
              <a:buNone/>
              <a:defRPr/>
            </a:lvl4pPr>
            <a:lvl5pPr lvl="4" algn="l">
              <a:lnSpc>
                <a:spcPct val="115000"/>
              </a:lnSpc>
              <a:spcBef>
                <a:spcPts val="2133"/>
              </a:spcBef>
              <a:spcAft>
                <a:spcPts val="0"/>
              </a:spcAft>
              <a:buSzPts val="1400"/>
              <a:buNone/>
              <a:defRPr/>
            </a:lvl5pPr>
            <a:lvl6pPr lvl="5" algn="l">
              <a:lnSpc>
                <a:spcPct val="115000"/>
              </a:lnSpc>
              <a:spcBef>
                <a:spcPts val="2133"/>
              </a:spcBef>
              <a:spcAft>
                <a:spcPts val="0"/>
              </a:spcAft>
              <a:buSzPts val="1400"/>
              <a:buNone/>
              <a:defRPr/>
            </a:lvl6pPr>
            <a:lvl7pPr lvl="6" algn="l">
              <a:lnSpc>
                <a:spcPct val="115000"/>
              </a:lnSpc>
              <a:spcBef>
                <a:spcPts val="2133"/>
              </a:spcBef>
              <a:spcAft>
                <a:spcPts val="0"/>
              </a:spcAft>
              <a:buSzPts val="1400"/>
              <a:buNone/>
              <a:defRPr/>
            </a:lvl7pPr>
            <a:lvl8pPr lvl="7" algn="l">
              <a:lnSpc>
                <a:spcPct val="115000"/>
              </a:lnSpc>
              <a:spcBef>
                <a:spcPts val="2133"/>
              </a:spcBef>
              <a:spcAft>
                <a:spcPts val="0"/>
              </a:spcAft>
              <a:buSzPts val="1400"/>
              <a:buNone/>
              <a:defRPr/>
            </a:lvl8pPr>
            <a:lvl9pPr lvl="8" algn="l">
              <a:lnSpc>
                <a:spcPct val="115000"/>
              </a:lnSpc>
              <a:spcBef>
                <a:spcPts val="2133"/>
              </a:spcBef>
              <a:spcAft>
                <a:spcPts val="2133"/>
              </a:spcAft>
              <a:buSzPts val="1400"/>
              <a:buNone/>
              <a:defRPr/>
            </a:lvl9pPr>
          </a:lstStyle>
          <a:p/>
        </p:txBody>
      </p:sp>
      <p:sp>
        <p:nvSpPr>
          <p:cNvPr id="157" name="Google Shape;157;p34"/>
          <p:cNvSpPr txBox="1"/>
          <p:nvPr>
            <p:ph idx="6" type="subTitle"/>
          </p:nvPr>
        </p:nvSpPr>
        <p:spPr>
          <a:xfrm>
            <a:off x="304933" y="260267"/>
            <a:ext cx="5193200" cy="3912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sz="933">
                <a:solidFill>
                  <a:srgbClr val="B7B7B7"/>
                </a:solidFill>
                <a:latin typeface="Roboto"/>
                <a:ea typeface="Roboto"/>
                <a:cs typeface="Roboto"/>
                <a:sym typeface="Roboto"/>
              </a:defRPr>
            </a:lvl1pPr>
            <a:lvl2pPr lvl="1" algn="l">
              <a:lnSpc>
                <a:spcPct val="115000"/>
              </a:lnSpc>
              <a:spcBef>
                <a:spcPts val="2133"/>
              </a:spcBef>
              <a:spcAft>
                <a:spcPts val="0"/>
              </a:spcAft>
              <a:buSzPts val="1400"/>
              <a:buNone/>
              <a:defRPr/>
            </a:lvl2pPr>
            <a:lvl3pPr lvl="2" algn="l">
              <a:lnSpc>
                <a:spcPct val="115000"/>
              </a:lnSpc>
              <a:spcBef>
                <a:spcPts val="2133"/>
              </a:spcBef>
              <a:spcAft>
                <a:spcPts val="0"/>
              </a:spcAft>
              <a:buSzPts val="1400"/>
              <a:buNone/>
              <a:defRPr/>
            </a:lvl3pPr>
            <a:lvl4pPr lvl="3" algn="l">
              <a:lnSpc>
                <a:spcPct val="115000"/>
              </a:lnSpc>
              <a:spcBef>
                <a:spcPts val="2133"/>
              </a:spcBef>
              <a:spcAft>
                <a:spcPts val="0"/>
              </a:spcAft>
              <a:buSzPts val="1400"/>
              <a:buNone/>
              <a:defRPr/>
            </a:lvl4pPr>
            <a:lvl5pPr lvl="4" algn="l">
              <a:lnSpc>
                <a:spcPct val="115000"/>
              </a:lnSpc>
              <a:spcBef>
                <a:spcPts val="2133"/>
              </a:spcBef>
              <a:spcAft>
                <a:spcPts val="0"/>
              </a:spcAft>
              <a:buSzPts val="1400"/>
              <a:buNone/>
              <a:defRPr/>
            </a:lvl5pPr>
            <a:lvl6pPr lvl="5" algn="l">
              <a:lnSpc>
                <a:spcPct val="115000"/>
              </a:lnSpc>
              <a:spcBef>
                <a:spcPts val="2133"/>
              </a:spcBef>
              <a:spcAft>
                <a:spcPts val="0"/>
              </a:spcAft>
              <a:buSzPts val="1400"/>
              <a:buNone/>
              <a:defRPr/>
            </a:lvl6pPr>
            <a:lvl7pPr lvl="6" algn="l">
              <a:lnSpc>
                <a:spcPct val="115000"/>
              </a:lnSpc>
              <a:spcBef>
                <a:spcPts val="2133"/>
              </a:spcBef>
              <a:spcAft>
                <a:spcPts val="0"/>
              </a:spcAft>
              <a:buSzPts val="1400"/>
              <a:buNone/>
              <a:defRPr/>
            </a:lvl7pPr>
            <a:lvl8pPr lvl="7" algn="l">
              <a:lnSpc>
                <a:spcPct val="115000"/>
              </a:lnSpc>
              <a:spcBef>
                <a:spcPts val="2133"/>
              </a:spcBef>
              <a:spcAft>
                <a:spcPts val="0"/>
              </a:spcAft>
              <a:buSzPts val="1400"/>
              <a:buNone/>
              <a:defRPr/>
            </a:lvl8pPr>
            <a:lvl9pPr lvl="8" algn="l">
              <a:lnSpc>
                <a:spcPct val="115000"/>
              </a:lnSpc>
              <a:spcBef>
                <a:spcPts val="2133"/>
              </a:spcBef>
              <a:spcAft>
                <a:spcPts val="2133"/>
              </a:spcAft>
              <a:buSzPts val="1400"/>
              <a:buNone/>
              <a:defRPr/>
            </a:lvl9pPr>
          </a:lstStyle>
          <a:p/>
        </p:txBody>
      </p:sp>
      <p:sp>
        <p:nvSpPr>
          <p:cNvPr id="158" name="Google Shape;158;p34"/>
          <p:cNvSpPr txBox="1"/>
          <p:nvPr>
            <p:ph idx="7" type="subTitle"/>
          </p:nvPr>
        </p:nvSpPr>
        <p:spPr>
          <a:xfrm>
            <a:off x="8027733" y="260267"/>
            <a:ext cx="3768400" cy="3912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sz="933">
                <a:solidFill>
                  <a:srgbClr val="B7B7B7"/>
                </a:solidFill>
                <a:latin typeface="Roboto"/>
                <a:ea typeface="Roboto"/>
                <a:cs typeface="Roboto"/>
                <a:sym typeface="Roboto"/>
              </a:defRPr>
            </a:lvl1pPr>
            <a:lvl2pPr lvl="1" algn="l">
              <a:lnSpc>
                <a:spcPct val="115000"/>
              </a:lnSpc>
              <a:spcBef>
                <a:spcPts val="2133"/>
              </a:spcBef>
              <a:spcAft>
                <a:spcPts val="0"/>
              </a:spcAft>
              <a:buSzPts val="1400"/>
              <a:buNone/>
              <a:defRPr/>
            </a:lvl2pPr>
            <a:lvl3pPr lvl="2" algn="l">
              <a:lnSpc>
                <a:spcPct val="115000"/>
              </a:lnSpc>
              <a:spcBef>
                <a:spcPts val="2133"/>
              </a:spcBef>
              <a:spcAft>
                <a:spcPts val="0"/>
              </a:spcAft>
              <a:buSzPts val="1400"/>
              <a:buNone/>
              <a:defRPr/>
            </a:lvl3pPr>
            <a:lvl4pPr lvl="3" algn="l">
              <a:lnSpc>
                <a:spcPct val="115000"/>
              </a:lnSpc>
              <a:spcBef>
                <a:spcPts val="2133"/>
              </a:spcBef>
              <a:spcAft>
                <a:spcPts val="0"/>
              </a:spcAft>
              <a:buSzPts val="1400"/>
              <a:buNone/>
              <a:defRPr/>
            </a:lvl4pPr>
            <a:lvl5pPr lvl="4" algn="l">
              <a:lnSpc>
                <a:spcPct val="115000"/>
              </a:lnSpc>
              <a:spcBef>
                <a:spcPts val="2133"/>
              </a:spcBef>
              <a:spcAft>
                <a:spcPts val="0"/>
              </a:spcAft>
              <a:buSzPts val="1400"/>
              <a:buNone/>
              <a:defRPr/>
            </a:lvl5pPr>
            <a:lvl6pPr lvl="5" algn="l">
              <a:lnSpc>
                <a:spcPct val="115000"/>
              </a:lnSpc>
              <a:spcBef>
                <a:spcPts val="2133"/>
              </a:spcBef>
              <a:spcAft>
                <a:spcPts val="0"/>
              </a:spcAft>
              <a:buSzPts val="1400"/>
              <a:buNone/>
              <a:defRPr/>
            </a:lvl6pPr>
            <a:lvl7pPr lvl="6" algn="l">
              <a:lnSpc>
                <a:spcPct val="115000"/>
              </a:lnSpc>
              <a:spcBef>
                <a:spcPts val="2133"/>
              </a:spcBef>
              <a:spcAft>
                <a:spcPts val="0"/>
              </a:spcAft>
              <a:buSzPts val="1400"/>
              <a:buNone/>
              <a:defRPr/>
            </a:lvl7pPr>
            <a:lvl8pPr lvl="7" algn="l">
              <a:lnSpc>
                <a:spcPct val="115000"/>
              </a:lnSpc>
              <a:spcBef>
                <a:spcPts val="2133"/>
              </a:spcBef>
              <a:spcAft>
                <a:spcPts val="0"/>
              </a:spcAft>
              <a:buSzPts val="1400"/>
              <a:buNone/>
              <a:defRPr/>
            </a:lvl8pPr>
            <a:lvl9pPr lvl="8" algn="l">
              <a:lnSpc>
                <a:spcPct val="115000"/>
              </a:lnSpc>
              <a:spcBef>
                <a:spcPts val="2133"/>
              </a:spcBef>
              <a:spcAft>
                <a:spcPts val="2133"/>
              </a:spcAft>
              <a:buSzPts val="1400"/>
              <a:buNone/>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Layout 1">
    <p:spTree>
      <p:nvGrpSpPr>
        <p:cNvPr id="159" name="Shape 159"/>
        <p:cNvGrpSpPr/>
        <p:nvPr/>
      </p:nvGrpSpPr>
      <p:grpSpPr>
        <a:xfrm>
          <a:off x="0" y="0"/>
          <a:ext cx="0" cy="0"/>
          <a:chOff x="0" y="0"/>
          <a:chExt cx="0" cy="0"/>
        </a:xfrm>
      </p:grpSpPr>
      <p:sp>
        <p:nvSpPr>
          <p:cNvPr id="160" name="Google Shape;160;p35"/>
          <p:cNvSpPr/>
          <p:nvPr/>
        </p:nvSpPr>
        <p:spPr>
          <a:xfrm>
            <a:off x="-2" y="-1"/>
            <a:ext cx="12192003" cy="6858001"/>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35"/>
          <p:cNvSpPr txBox="1"/>
          <p:nvPr>
            <p:ph type="title"/>
          </p:nvPr>
        </p:nvSpPr>
        <p:spPr>
          <a:xfrm>
            <a:off x="520700" y="952500"/>
            <a:ext cx="9385200" cy="1181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sz="5333">
                <a:solidFill>
                  <a:srgbClr val="FFFFFF"/>
                </a:solidFill>
                <a:latin typeface="Roboto"/>
                <a:ea typeface="Roboto"/>
                <a:cs typeface="Roboto"/>
                <a:sym typeface="Roboto"/>
              </a:defRPr>
            </a:lvl1pPr>
            <a:lvl2pPr lvl="1" algn="l">
              <a:lnSpc>
                <a:spcPct val="100000"/>
              </a:lnSpc>
              <a:spcBef>
                <a:spcPts val="0"/>
              </a:spcBef>
              <a:spcAft>
                <a:spcPts val="0"/>
              </a:spcAft>
              <a:buSzPts val="2800"/>
              <a:buNone/>
              <a:defRPr>
                <a:solidFill>
                  <a:srgbClr val="FFFFFF"/>
                </a:solidFill>
              </a:defRPr>
            </a:lvl2pPr>
            <a:lvl3pPr lvl="2" algn="l">
              <a:lnSpc>
                <a:spcPct val="100000"/>
              </a:lnSpc>
              <a:spcBef>
                <a:spcPts val="0"/>
              </a:spcBef>
              <a:spcAft>
                <a:spcPts val="0"/>
              </a:spcAft>
              <a:buSzPts val="2800"/>
              <a:buNone/>
              <a:defRPr>
                <a:solidFill>
                  <a:srgbClr val="FFFFFF"/>
                </a:solidFill>
              </a:defRPr>
            </a:lvl3pPr>
            <a:lvl4pPr lvl="3" algn="l">
              <a:lnSpc>
                <a:spcPct val="100000"/>
              </a:lnSpc>
              <a:spcBef>
                <a:spcPts val="0"/>
              </a:spcBef>
              <a:spcAft>
                <a:spcPts val="0"/>
              </a:spcAft>
              <a:buSzPts val="2800"/>
              <a:buNone/>
              <a:defRPr>
                <a:solidFill>
                  <a:srgbClr val="FFFFFF"/>
                </a:solidFill>
              </a:defRPr>
            </a:lvl4pPr>
            <a:lvl5pPr lvl="4" algn="l">
              <a:lnSpc>
                <a:spcPct val="100000"/>
              </a:lnSpc>
              <a:spcBef>
                <a:spcPts val="0"/>
              </a:spcBef>
              <a:spcAft>
                <a:spcPts val="0"/>
              </a:spcAft>
              <a:buSzPts val="2800"/>
              <a:buNone/>
              <a:defRPr>
                <a:solidFill>
                  <a:srgbClr val="FFFFFF"/>
                </a:solidFill>
              </a:defRPr>
            </a:lvl5pPr>
            <a:lvl6pPr lvl="5" algn="l">
              <a:lnSpc>
                <a:spcPct val="100000"/>
              </a:lnSpc>
              <a:spcBef>
                <a:spcPts val="0"/>
              </a:spcBef>
              <a:spcAft>
                <a:spcPts val="0"/>
              </a:spcAft>
              <a:buSzPts val="2800"/>
              <a:buNone/>
              <a:defRPr>
                <a:solidFill>
                  <a:srgbClr val="FFFFFF"/>
                </a:solidFill>
              </a:defRPr>
            </a:lvl6pPr>
            <a:lvl7pPr lvl="6" algn="l">
              <a:lnSpc>
                <a:spcPct val="100000"/>
              </a:lnSpc>
              <a:spcBef>
                <a:spcPts val="0"/>
              </a:spcBef>
              <a:spcAft>
                <a:spcPts val="0"/>
              </a:spcAft>
              <a:buSzPts val="2800"/>
              <a:buNone/>
              <a:defRPr>
                <a:solidFill>
                  <a:srgbClr val="FFFFFF"/>
                </a:solidFill>
              </a:defRPr>
            </a:lvl7pPr>
            <a:lvl8pPr lvl="7" algn="l">
              <a:lnSpc>
                <a:spcPct val="100000"/>
              </a:lnSpc>
              <a:spcBef>
                <a:spcPts val="0"/>
              </a:spcBef>
              <a:spcAft>
                <a:spcPts val="0"/>
              </a:spcAft>
              <a:buSzPts val="2800"/>
              <a:buNone/>
              <a:defRPr>
                <a:solidFill>
                  <a:srgbClr val="FFFFFF"/>
                </a:solidFill>
              </a:defRPr>
            </a:lvl8pPr>
            <a:lvl9pPr lvl="8" algn="l">
              <a:lnSpc>
                <a:spcPct val="100000"/>
              </a:lnSpc>
              <a:spcBef>
                <a:spcPts val="0"/>
              </a:spcBef>
              <a:spcAft>
                <a:spcPts val="0"/>
              </a:spcAft>
              <a:buSzPts val="2800"/>
              <a:buNone/>
              <a:defRPr>
                <a:solidFill>
                  <a:srgbClr val="FFFFFF"/>
                </a:solidFill>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column large title">
  <p:cSld name="1 column large title">
    <p:bg>
      <p:bgPr>
        <a:solidFill>
          <a:srgbClr val="FAFAFA"/>
        </a:solidFill>
      </p:bgPr>
    </p:bg>
    <p:spTree>
      <p:nvGrpSpPr>
        <p:cNvPr id="162" name="Shape 162"/>
        <p:cNvGrpSpPr/>
        <p:nvPr/>
      </p:nvGrpSpPr>
      <p:grpSpPr>
        <a:xfrm>
          <a:off x="0" y="0"/>
          <a:ext cx="0" cy="0"/>
          <a:chOff x="0" y="0"/>
          <a:chExt cx="0" cy="0"/>
        </a:xfrm>
      </p:grpSpPr>
      <p:sp>
        <p:nvSpPr>
          <p:cNvPr id="163" name="Google Shape;163;p36"/>
          <p:cNvSpPr txBox="1"/>
          <p:nvPr>
            <p:ph idx="1" type="subTitle"/>
          </p:nvPr>
        </p:nvSpPr>
        <p:spPr>
          <a:xfrm>
            <a:off x="304933" y="1981200"/>
            <a:ext cx="5710000" cy="41080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a:solidFill>
                  <a:srgbClr val="666666"/>
                </a:solidFill>
                <a:latin typeface="Roboto"/>
                <a:ea typeface="Roboto"/>
                <a:cs typeface="Roboto"/>
                <a:sym typeface="Roboto"/>
              </a:defRPr>
            </a:lvl1pPr>
            <a:lvl2pPr lvl="1" algn="l">
              <a:lnSpc>
                <a:spcPct val="115000"/>
              </a:lnSpc>
              <a:spcBef>
                <a:spcPts val="1333"/>
              </a:spcBef>
              <a:spcAft>
                <a:spcPts val="0"/>
              </a:spcAft>
              <a:buSzPts val="1400"/>
              <a:buNone/>
              <a:defRPr/>
            </a:lvl2pPr>
            <a:lvl3pPr lvl="2" algn="l">
              <a:lnSpc>
                <a:spcPct val="115000"/>
              </a:lnSpc>
              <a:spcBef>
                <a:spcPts val="2133"/>
              </a:spcBef>
              <a:spcAft>
                <a:spcPts val="0"/>
              </a:spcAft>
              <a:buSzPts val="1400"/>
              <a:buNone/>
              <a:defRPr/>
            </a:lvl3pPr>
            <a:lvl4pPr lvl="3" algn="l">
              <a:lnSpc>
                <a:spcPct val="115000"/>
              </a:lnSpc>
              <a:spcBef>
                <a:spcPts val="2133"/>
              </a:spcBef>
              <a:spcAft>
                <a:spcPts val="0"/>
              </a:spcAft>
              <a:buSzPts val="1400"/>
              <a:buNone/>
              <a:defRPr/>
            </a:lvl4pPr>
            <a:lvl5pPr lvl="4" algn="l">
              <a:lnSpc>
                <a:spcPct val="115000"/>
              </a:lnSpc>
              <a:spcBef>
                <a:spcPts val="2133"/>
              </a:spcBef>
              <a:spcAft>
                <a:spcPts val="0"/>
              </a:spcAft>
              <a:buSzPts val="1400"/>
              <a:buNone/>
              <a:defRPr/>
            </a:lvl5pPr>
            <a:lvl6pPr lvl="5" algn="l">
              <a:lnSpc>
                <a:spcPct val="115000"/>
              </a:lnSpc>
              <a:spcBef>
                <a:spcPts val="2133"/>
              </a:spcBef>
              <a:spcAft>
                <a:spcPts val="0"/>
              </a:spcAft>
              <a:buSzPts val="1400"/>
              <a:buNone/>
              <a:defRPr/>
            </a:lvl6pPr>
            <a:lvl7pPr lvl="6" algn="l">
              <a:lnSpc>
                <a:spcPct val="115000"/>
              </a:lnSpc>
              <a:spcBef>
                <a:spcPts val="2133"/>
              </a:spcBef>
              <a:spcAft>
                <a:spcPts val="0"/>
              </a:spcAft>
              <a:buSzPts val="1400"/>
              <a:buNone/>
              <a:defRPr/>
            </a:lvl7pPr>
            <a:lvl8pPr lvl="7" algn="l">
              <a:lnSpc>
                <a:spcPct val="115000"/>
              </a:lnSpc>
              <a:spcBef>
                <a:spcPts val="2133"/>
              </a:spcBef>
              <a:spcAft>
                <a:spcPts val="0"/>
              </a:spcAft>
              <a:buSzPts val="1400"/>
              <a:buNone/>
              <a:defRPr/>
            </a:lvl8pPr>
            <a:lvl9pPr lvl="8" algn="l">
              <a:lnSpc>
                <a:spcPct val="115000"/>
              </a:lnSpc>
              <a:spcBef>
                <a:spcPts val="2133"/>
              </a:spcBef>
              <a:spcAft>
                <a:spcPts val="2133"/>
              </a:spcAft>
              <a:buSzPts val="1400"/>
              <a:buNone/>
              <a:defRPr/>
            </a:lvl9pPr>
          </a:lstStyle>
          <a:p/>
        </p:txBody>
      </p:sp>
      <p:sp>
        <p:nvSpPr>
          <p:cNvPr id="164" name="Google Shape;164;p36"/>
          <p:cNvSpPr txBox="1"/>
          <p:nvPr>
            <p:ph idx="2" type="subTitle"/>
          </p:nvPr>
        </p:nvSpPr>
        <p:spPr>
          <a:xfrm>
            <a:off x="304933" y="260267"/>
            <a:ext cx="5193200" cy="3912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sz="933">
                <a:solidFill>
                  <a:srgbClr val="B7B7B7"/>
                </a:solidFill>
                <a:latin typeface="Roboto"/>
                <a:ea typeface="Roboto"/>
                <a:cs typeface="Roboto"/>
                <a:sym typeface="Roboto"/>
              </a:defRPr>
            </a:lvl1pPr>
            <a:lvl2pPr lvl="1" algn="l">
              <a:lnSpc>
                <a:spcPct val="115000"/>
              </a:lnSpc>
              <a:spcBef>
                <a:spcPts val="2133"/>
              </a:spcBef>
              <a:spcAft>
                <a:spcPts val="0"/>
              </a:spcAft>
              <a:buSzPts val="1400"/>
              <a:buNone/>
              <a:defRPr/>
            </a:lvl2pPr>
            <a:lvl3pPr lvl="2" algn="l">
              <a:lnSpc>
                <a:spcPct val="115000"/>
              </a:lnSpc>
              <a:spcBef>
                <a:spcPts val="2133"/>
              </a:spcBef>
              <a:spcAft>
                <a:spcPts val="0"/>
              </a:spcAft>
              <a:buSzPts val="1400"/>
              <a:buNone/>
              <a:defRPr/>
            </a:lvl3pPr>
            <a:lvl4pPr lvl="3" algn="l">
              <a:lnSpc>
                <a:spcPct val="115000"/>
              </a:lnSpc>
              <a:spcBef>
                <a:spcPts val="2133"/>
              </a:spcBef>
              <a:spcAft>
                <a:spcPts val="0"/>
              </a:spcAft>
              <a:buSzPts val="1400"/>
              <a:buNone/>
              <a:defRPr/>
            </a:lvl4pPr>
            <a:lvl5pPr lvl="4" algn="l">
              <a:lnSpc>
                <a:spcPct val="115000"/>
              </a:lnSpc>
              <a:spcBef>
                <a:spcPts val="2133"/>
              </a:spcBef>
              <a:spcAft>
                <a:spcPts val="0"/>
              </a:spcAft>
              <a:buSzPts val="1400"/>
              <a:buNone/>
              <a:defRPr/>
            </a:lvl5pPr>
            <a:lvl6pPr lvl="5" algn="l">
              <a:lnSpc>
                <a:spcPct val="115000"/>
              </a:lnSpc>
              <a:spcBef>
                <a:spcPts val="2133"/>
              </a:spcBef>
              <a:spcAft>
                <a:spcPts val="0"/>
              </a:spcAft>
              <a:buSzPts val="1400"/>
              <a:buNone/>
              <a:defRPr/>
            </a:lvl6pPr>
            <a:lvl7pPr lvl="6" algn="l">
              <a:lnSpc>
                <a:spcPct val="115000"/>
              </a:lnSpc>
              <a:spcBef>
                <a:spcPts val="2133"/>
              </a:spcBef>
              <a:spcAft>
                <a:spcPts val="0"/>
              </a:spcAft>
              <a:buSzPts val="1400"/>
              <a:buNone/>
              <a:defRPr/>
            </a:lvl7pPr>
            <a:lvl8pPr lvl="7" algn="l">
              <a:lnSpc>
                <a:spcPct val="115000"/>
              </a:lnSpc>
              <a:spcBef>
                <a:spcPts val="2133"/>
              </a:spcBef>
              <a:spcAft>
                <a:spcPts val="0"/>
              </a:spcAft>
              <a:buSzPts val="1400"/>
              <a:buNone/>
              <a:defRPr/>
            </a:lvl8pPr>
            <a:lvl9pPr lvl="8" algn="l">
              <a:lnSpc>
                <a:spcPct val="115000"/>
              </a:lnSpc>
              <a:spcBef>
                <a:spcPts val="2133"/>
              </a:spcBef>
              <a:spcAft>
                <a:spcPts val="2133"/>
              </a:spcAft>
              <a:buSzPts val="1400"/>
              <a:buNone/>
              <a:defRPr/>
            </a:lvl9pPr>
          </a:lstStyle>
          <a:p/>
        </p:txBody>
      </p:sp>
      <p:sp>
        <p:nvSpPr>
          <p:cNvPr id="165" name="Google Shape;165;p36"/>
          <p:cNvSpPr txBox="1"/>
          <p:nvPr>
            <p:ph type="title"/>
          </p:nvPr>
        </p:nvSpPr>
        <p:spPr>
          <a:xfrm>
            <a:off x="301367" y="877933"/>
            <a:ext cx="5710000" cy="1025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sz="5333">
                <a:solidFill>
                  <a:srgbClr val="4285F4"/>
                </a:solidFill>
                <a:latin typeface="Roboto"/>
                <a:ea typeface="Roboto"/>
                <a:cs typeface="Roboto"/>
                <a:sym typeface="Roboto"/>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66" name="Google Shape;166;p36"/>
          <p:cNvSpPr txBox="1"/>
          <p:nvPr>
            <p:ph idx="3" type="subTitle"/>
          </p:nvPr>
        </p:nvSpPr>
        <p:spPr>
          <a:xfrm>
            <a:off x="8027733" y="260267"/>
            <a:ext cx="3768400" cy="3912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sz="933">
                <a:solidFill>
                  <a:srgbClr val="B7B7B7"/>
                </a:solidFill>
                <a:latin typeface="Roboto"/>
                <a:ea typeface="Roboto"/>
                <a:cs typeface="Roboto"/>
                <a:sym typeface="Roboto"/>
              </a:defRPr>
            </a:lvl1pPr>
            <a:lvl2pPr lvl="1" algn="l">
              <a:lnSpc>
                <a:spcPct val="115000"/>
              </a:lnSpc>
              <a:spcBef>
                <a:spcPts val="2133"/>
              </a:spcBef>
              <a:spcAft>
                <a:spcPts val="0"/>
              </a:spcAft>
              <a:buSzPts val="1400"/>
              <a:buNone/>
              <a:defRPr/>
            </a:lvl2pPr>
            <a:lvl3pPr lvl="2" algn="l">
              <a:lnSpc>
                <a:spcPct val="115000"/>
              </a:lnSpc>
              <a:spcBef>
                <a:spcPts val="2133"/>
              </a:spcBef>
              <a:spcAft>
                <a:spcPts val="0"/>
              </a:spcAft>
              <a:buSzPts val="1400"/>
              <a:buNone/>
              <a:defRPr/>
            </a:lvl3pPr>
            <a:lvl4pPr lvl="3" algn="l">
              <a:lnSpc>
                <a:spcPct val="115000"/>
              </a:lnSpc>
              <a:spcBef>
                <a:spcPts val="2133"/>
              </a:spcBef>
              <a:spcAft>
                <a:spcPts val="0"/>
              </a:spcAft>
              <a:buSzPts val="1400"/>
              <a:buNone/>
              <a:defRPr/>
            </a:lvl4pPr>
            <a:lvl5pPr lvl="4" algn="l">
              <a:lnSpc>
                <a:spcPct val="115000"/>
              </a:lnSpc>
              <a:spcBef>
                <a:spcPts val="2133"/>
              </a:spcBef>
              <a:spcAft>
                <a:spcPts val="0"/>
              </a:spcAft>
              <a:buSzPts val="1400"/>
              <a:buNone/>
              <a:defRPr/>
            </a:lvl5pPr>
            <a:lvl6pPr lvl="5" algn="l">
              <a:lnSpc>
                <a:spcPct val="115000"/>
              </a:lnSpc>
              <a:spcBef>
                <a:spcPts val="2133"/>
              </a:spcBef>
              <a:spcAft>
                <a:spcPts val="0"/>
              </a:spcAft>
              <a:buSzPts val="1400"/>
              <a:buNone/>
              <a:defRPr/>
            </a:lvl6pPr>
            <a:lvl7pPr lvl="6" algn="l">
              <a:lnSpc>
                <a:spcPct val="115000"/>
              </a:lnSpc>
              <a:spcBef>
                <a:spcPts val="2133"/>
              </a:spcBef>
              <a:spcAft>
                <a:spcPts val="0"/>
              </a:spcAft>
              <a:buSzPts val="1400"/>
              <a:buNone/>
              <a:defRPr/>
            </a:lvl7pPr>
            <a:lvl8pPr lvl="7" algn="l">
              <a:lnSpc>
                <a:spcPct val="115000"/>
              </a:lnSpc>
              <a:spcBef>
                <a:spcPts val="2133"/>
              </a:spcBef>
              <a:spcAft>
                <a:spcPts val="0"/>
              </a:spcAft>
              <a:buSzPts val="1400"/>
              <a:buNone/>
              <a:defRPr/>
            </a:lvl8pPr>
            <a:lvl9pPr lvl="8" algn="l">
              <a:lnSpc>
                <a:spcPct val="115000"/>
              </a:lnSpc>
              <a:spcBef>
                <a:spcPts val="2133"/>
              </a:spcBef>
              <a:spcAft>
                <a:spcPts val="2133"/>
              </a:spcAft>
              <a:buSzPts val="1400"/>
              <a:buNone/>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 Title Page Google Blue 500">
  <p:cSld name="Sub Title Page Google Blue 500">
    <p:bg>
      <p:bgPr>
        <a:solidFill>
          <a:srgbClr val="DB4437"/>
        </a:solidFill>
      </p:bgPr>
    </p:bg>
    <p:spTree>
      <p:nvGrpSpPr>
        <p:cNvPr id="167" name="Shape 167"/>
        <p:cNvGrpSpPr/>
        <p:nvPr/>
      </p:nvGrpSpPr>
      <p:grpSpPr>
        <a:xfrm>
          <a:off x="0" y="0"/>
          <a:ext cx="0" cy="0"/>
          <a:chOff x="0" y="0"/>
          <a:chExt cx="0" cy="0"/>
        </a:xfrm>
      </p:grpSpPr>
      <p:sp>
        <p:nvSpPr>
          <p:cNvPr id="168" name="Google Shape;168;p37"/>
          <p:cNvSpPr txBox="1"/>
          <p:nvPr>
            <p:ph type="title"/>
          </p:nvPr>
        </p:nvSpPr>
        <p:spPr>
          <a:xfrm>
            <a:off x="520700" y="952500"/>
            <a:ext cx="9385200" cy="1181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sz="5333">
                <a:solidFill>
                  <a:srgbClr val="FFFFFF"/>
                </a:solidFill>
                <a:latin typeface="Roboto"/>
                <a:ea typeface="Roboto"/>
                <a:cs typeface="Roboto"/>
                <a:sym typeface="Roboto"/>
              </a:defRPr>
            </a:lvl1pPr>
            <a:lvl2pPr lvl="1" algn="l">
              <a:lnSpc>
                <a:spcPct val="100000"/>
              </a:lnSpc>
              <a:spcBef>
                <a:spcPts val="0"/>
              </a:spcBef>
              <a:spcAft>
                <a:spcPts val="0"/>
              </a:spcAft>
              <a:buSzPts val="2800"/>
              <a:buNone/>
              <a:defRPr sz="1867">
                <a:solidFill>
                  <a:srgbClr val="FFFFFF"/>
                </a:solidFill>
              </a:defRPr>
            </a:lvl2pPr>
            <a:lvl3pPr lvl="2" algn="l">
              <a:lnSpc>
                <a:spcPct val="100000"/>
              </a:lnSpc>
              <a:spcBef>
                <a:spcPts val="0"/>
              </a:spcBef>
              <a:spcAft>
                <a:spcPts val="0"/>
              </a:spcAft>
              <a:buSzPts val="2800"/>
              <a:buNone/>
              <a:defRPr sz="1867">
                <a:solidFill>
                  <a:srgbClr val="FFFFFF"/>
                </a:solidFill>
              </a:defRPr>
            </a:lvl3pPr>
            <a:lvl4pPr lvl="3" algn="l">
              <a:lnSpc>
                <a:spcPct val="100000"/>
              </a:lnSpc>
              <a:spcBef>
                <a:spcPts val="0"/>
              </a:spcBef>
              <a:spcAft>
                <a:spcPts val="0"/>
              </a:spcAft>
              <a:buSzPts val="2800"/>
              <a:buNone/>
              <a:defRPr sz="1867">
                <a:solidFill>
                  <a:srgbClr val="FFFFFF"/>
                </a:solidFill>
              </a:defRPr>
            </a:lvl4pPr>
            <a:lvl5pPr lvl="4" algn="l">
              <a:lnSpc>
                <a:spcPct val="100000"/>
              </a:lnSpc>
              <a:spcBef>
                <a:spcPts val="0"/>
              </a:spcBef>
              <a:spcAft>
                <a:spcPts val="0"/>
              </a:spcAft>
              <a:buSzPts val="2800"/>
              <a:buNone/>
              <a:defRPr sz="1867">
                <a:solidFill>
                  <a:srgbClr val="FFFFFF"/>
                </a:solidFill>
              </a:defRPr>
            </a:lvl5pPr>
            <a:lvl6pPr lvl="5" algn="l">
              <a:lnSpc>
                <a:spcPct val="100000"/>
              </a:lnSpc>
              <a:spcBef>
                <a:spcPts val="0"/>
              </a:spcBef>
              <a:spcAft>
                <a:spcPts val="0"/>
              </a:spcAft>
              <a:buSzPts val="2800"/>
              <a:buNone/>
              <a:defRPr sz="1867">
                <a:solidFill>
                  <a:srgbClr val="FFFFFF"/>
                </a:solidFill>
              </a:defRPr>
            </a:lvl6pPr>
            <a:lvl7pPr lvl="6" algn="l">
              <a:lnSpc>
                <a:spcPct val="100000"/>
              </a:lnSpc>
              <a:spcBef>
                <a:spcPts val="0"/>
              </a:spcBef>
              <a:spcAft>
                <a:spcPts val="0"/>
              </a:spcAft>
              <a:buSzPts val="2800"/>
              <a:buNone/>
              <a:defRPr sz="1867">
                <a:solidFill>
                  <a:srgbClr val="FFFFFF"/>
                </a:solidFill>
              </a:defRPr>
            </a:lvl7pPr>
            <a:lvl8pPr lvl="7" algn="l">
              <a:lnSpc>
                <a:spcPct val="100000"/>
              </a:lnSpc>
              <a:spcBef>
                <a:spcPts val="0"/>
              </a:spcBef>
              <a:spcAft>
                <a:spcPts val="0"/>
              </a:spcAft>
              <a:buSzPts val="2800"/>
              <a:buNone/>
              <a:defRPr sz="1867">
                <a:solidFill>
                  <a:srgbClr val="FFFFFF"/>
                </a:solidFill>
              </a:defRPr>
            </a:lvl8pPr>
            <a:lvl9pPr lvl="8" algn="l">
              <a:lnSpc>
                <a:spcPct val="100000"/>
              </a:lnSpc>
              <a:spcBef>
                <a:spcPts val="0"/>
              </a:spcBef>
              <a:spcAft>
                <a:spcPts val="0"/>
              </a:spcAft>
              <a:buSzPts val="2800"/>
              <a:buNone/>
              <a:defRPr sz="1867">
                <a:solidFill>
                  <a:srgbClr val="FFFFFF"/>
                </a:solidFill>
              </a:defRPr>
            </a:lvl9pPr>
          </a:lstStyle>
          <a:p/>
        </p:txBody>
      </p:sp>
      <p:sp>
        <p:nvSpPr>
          <p:cNvPr id="169" name="Google Shape;169;p37"/>
          <p:cNvSpPr txBox="1"/>
          <p:nvPr>
            <p:ph idx="1" type="subTitle"/>
          </p:nvPr>
        </p:nvSpPr>
        <p:spPr>
          <a:xfrm>
            <a:off x="590251" y="2010617"/>
            <a:ext cx="8302000" cy="1100400"/>
          </a:xfrm>
          <a:prstGeom prst="rect">
            <a:avLst/>
          </a:prstGeom>
          <a:noFill/>
          <a:ln>
            <a:noFill/>
          </a:ln>
        </p:spPr>
        <p:txBody>
          <a:bodyPr anchorCtr="0" anchor="t" bIns="45725" lIns="45725" spcFirstLastPara="1" rIns="45725" wrap="square" tIns="45725">
            <a:noAutofit/>
          </a:bodyPr>
          <a:lstStyle>
            <a:lvl1pPr lvl="0" algn="l">
              <a:lnSpc>
                <a:spcPct val="115000"/>
              </a:lnSpc>
              <a:spcBef>
                <a:spcPts val="0"/>
              </a:spcBef>
              <a:spcAft>
                <a:spcPts val="0"/>
              </a:spcAft>
              <a:buSzPts val="1800"/>
              <a:buNone/>
              <a:defRPr sz="3200">
                <a:solidFill>
                  <a:srgbClr val="DB9F9F"/>
                </a:solidFill>
                <a:latin typeface="Roboto"/>
                <a:ea typeface="Roboto"/>
                <a:cs typeface="Roboto"/>
                <a:sym typeface="Roboto"/>
              </a:defRPr>
            </a:lvl1pPr>
            <a:lvl2pPr lvl="1" algn="l">
              <a:lnSpc>
                <a:spcPct val="115000"/>
              </a:lnSpc>
              <a:spcBef>
                <a:spcPts val="2133"/>
              </a:spcBef>
              <a:spcAft>
                <a:spcPts val="0"/>
              </a:spcAft>
              <a:buSzPts val="1400"/>
              <a:buNone/>
              <a:defRPr sz="933"/>
            </a:lvl2pPr>
            <a:lvl3pPr lvl="2" algn="l">
              <a:lnSpc>
                <a:spcPct val="115000"/>
              </a:lnSpc>
              <a:spcBef>
                <a:spcPts val="2133"/>
              </a:spcBef>
              <a:spcAft>
                <a:spcPts val="0"/>
              </a:spcAft>
              <a:buSzPts val="1400"/>
              <a:buNone/>
              <a:defRPr sz="933"/>
            </a:lvl3pPr>
            <a:lvl4pPr lvl="3" algn="l">
              <a:lnSpc>
                <a:spcPct val="115000"/>
              </a:lnSpc>
              <a:spcBef>
                <a:spcPts val="2133"/>
              </a:spcBef>
              <a:spcAft>
                <a:spcPts val="0"/>
              </a:spcAft>
              <a:buSzPts val="1400"/>
              <a:buNone/>
              <a:defRPr sz="933"/>
            </a:lvl4pPr>
            <a:lvl5pPr lvl="4" algn="l">
              <a:lnSpc>
                <a:spcPct val="115000"/>
              </a:lnSpc>
              <a:spcBef>
                <a:spcPts val="2133"/>
              </a:spcBef>
              <a:spcAft>
                <a:spcPts val="0"/>
              </a:spcAft>
              <a:buSzPts val="1400"/>
              <a:buNone/>
              <a:defRPr sz="933"/>
            </a:lvl5pPr>
            <a:lvl6pPr lvl="5" algn="l">
              <a:lnSpc>
                <a:spcPct val="115000"/>
              </a:lnSpc>
              <a:spcBef>
                <a:spcPts val="2133"/>
              </a:spcBef>
              <a:spcAft>
                <a:spcPts val="0"/>
              </a:spcAft>
              <a:buSzPts val="1400"/>
              <a:buNone/>
              <a:defRPr sz="933"/>
            </a:lvl6pPr>
            <a:lvl7pPr lvl="6" algn="l">
              <a:lnSpc>
                <a:spcPct val="115000"/>
              </a:lnSpc>
              <a:spcBef>
                <a:spcPts val="2133"/>
              </a:spcBef>
              <a:spcAft>
                <a:spcPts val="0"/>
              </a:spcAft>
              <a:buSzPts val="1400"/>
              <a:buNone/>
              <a:defRPr sz="933"/>
            </a:lvl7pPr>
            <a:lvl8pPr lvl="7" algn="l">
              <a:lnSpc>
                <a:spcPct val="115000"/>
              </a:lnSpc>
              <a:spcBef>
                <a:spcPts val="2133"/>
              </a:spcBef>
              <a:spcAft>
                <a:spcPts val="0"/>
              </a:spcAft>
              <a:buSzPts val="1400"/>
              <a:buNone/>
              <a:defRPr sz="933"/>
            </a:lvl8pPr>
            <a:lvl9pPr lvl="8" algn="l">
              <a:lnSpc>
                <a:spcPct val="115000"/>
              </a:lnSpc>
              <a:spcBef>
                <a:spcPts val="2133"/>
              </a:spcBef>
              <a:spcAft>
                <a:spcPts val="2133"/>
              </a:spcAft>
              <a:buSzPts val="1400"/>
              <a:buNone/>
              <a:defRPr sz="933"/>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Blue Footer">
  <p:cSld name="Blank Blue Footer">
    <p:spTree>
      <p:nvGrpSpPr>
        <p:cNvPr id="170" name="Shape 170"/>
        <p:cNvGrpSpPr/>
        <p:nvPr/>
      </p:nvGrpSpPr>
      <p:grpSpPr>
        <a:xfrm>
          <a:off x="0" y="0"/>
          <a:ext cx="0" cy="0"/>
          <a:chOff x="0" y="0"/>
          <a:chExt cx="0" cy="0"/>
        </a:xfrm>
      </p:grpSpPr>
      <p:sp>
        <p:nvSpPr>
          <p:cNvPr id="171" name="Google Shape;171;p38"/>
          <p:cNvSpPr txBox="1"/>
          <p:nvPr/>
        </p:nvSpPr>
        <p:spPr>
          <a:xfrm>
            <a:off x="6264033" y="6387267"/>
            <a:ext cx="5794400" cy="500800"/>
          </a:xfrm>
          <a:prstGeom prst="rect">
            <a:avLst/>
          </a:prstGeom>
          <a:noFill/>
          <a:ln>
            <a:noFill/>
          </a:ln>
        </p:spPr>
        <p:txBody>
          <a:bodyPr anchorCtr="0" anchor="t" bIns="121900" lIns="121900" spcFirstLastPara="1" rIns="121900" wrap="square" tIns="121900">
            <a:noAutofit/>
          </a:bodyPr>
          <a:lstStyle/>
          <a:p>
            <a:pPr indent="0" lvl="0" marL="0" marR="0" rtl="0" algn="r">
              <a:lnSpc>
                <a:spcPct val="100000"/>
              </a:lnSpc>
              <a:spcBef>
                <a:spcPts val="0"/>
              </a:spcBef>
              <a:spcAft>
                <a:spcPts val="0"/>
              </a:spcAft>
              <a:buClr>
                <a:srgbClr val="000000"/>
              </a:buClr>
              <a:buSzPts val="800"/>
              <a:buFont typeface="Arial"/>
              <a:buNone/>
            </a:pPr>
            <a:r>
              <a:rPr b="0" i="0" lang="en-US" sz="800" u="none" cap="none" strike="noStrike">
                <a:solidFill>
                  <a:srgbClr val="FFFFFF"/>
                </a:solidFill>
                <a:latin typeface="Roboto"/>
                <a:ea typeface="Roboto"/>
                <a:cs typeface="Roboto"/>
                <a:sym typeface="Roboto"/>
              </a:rPr>
              <a:t>Source:  Lorem ipsum dolor sit amet, consectetur adipiscing elit. Duis non erat sem</a:t>
            </a:r>
            <a:endParaRPr b="0" i="0" sz="800" u="none" cap="none" strike="noStrike">
              <a:solidFill>
                <a:srgbClr val="FFFFFF"/>
              </a:solidFill>
              <a:latin typeface="Roboto"/>
              <a:ea typeface="Roboto"/>
              <a:cs typeface="Roboto"/>
              <a:sym typeface="Roboto"/>
            </a:endParaRPr>
          </a:p>
        </p:txBody>
      </p:sp>
      <p:sp>
        <p:nvSpPr>
          <p:cNvPr id="172" name="Google Shape;172;p38"/>
          <p:cNvSpPr txBox="1"/>
          <p:nvPr>
            <p:ph type="title"/>
          </p:nvPr>
        </p:nvSpPr>
        <p:spPr>
          <a:xfrm>
            <a:off x="222800" y="696500"/>
            <a:ext cx="8818800" cy="10076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Clr>
                <a:srgbClr val="000000"/>
              </a:buClr>
              <a:buSzPts val="1100"/>
              <a:buNone/>
              <a:defRPr sz="3466">
                <a:solidFill>
                  <a:srgbClr val="666666"/>
                </a:solidFill>
                <a:latin typeface="Roboto"/>
                <a:ea typeface="Roboto"/>
                <a:cs typeface="Roboto"/>
                <a:sym typeface="Roboto"/>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73" name="Google Shape;173;p38"/>
          <p:cNvSpPr txBox="1"/>
          <p:nvPr/>
        </p:nvSpPr>
        <p:spPr>
          <a:xfrm>
            <a:off x="10579600" y="291700"/>
            <a:ext cx="1612400" cy="4048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800"/>
              <a:buFont typeface="Arial"/>
              <a:buNone/>
            </a:pPr>
            <a:r>
              <a:rPr b="0" i="0" lang="en-US" sz="800" u="none" cap="none" strike="noStrike">
                <a:solidFill>
                  <a:srgbClr val="D9D9D9"/>
                </a:solidFill>
                <a:latin typeface="Roboto"/>
                <a:ea typeface="Roboto"/>
                <a:cs typeface="Roboto"/>
                <a:sym typeface="Roboto"/>
              </a:rPr>
              <a:t>Proprietary + Confidential</a:t>
            </a:r>
            <a:endParaRPr b="0" i="0" sz="800" u="none" cap="none" strike="noStrike">
              <a:solidFill>
                <a:srgbClr val="D9D9D9"/>
              </a:solidFill>
              <a:latin typeface="Roboto"/>
              <a:ea typeface="Roboto"/>
              <a:cs typeface="Roboto"/>
              <a:sym typeface="Roboto"/>
            </a:endParaRPr>
          </a:p>
        </p:txBody>
      </p:sp>
      <p:pic>
        <p:nvPicPr>
          <p:cNvPr descr="Google_Logo_2015_gr.png" id="174" name="Google Shape;174;p38"/>
          <p:cNvPicPr preferRelativeResize="0"/>
          <p:nvPr/>
        </p:nvPicPr>
        <p:blipFill rotWithShape="1">
          <a:blip r:embed="rId2">
            <a:alphaModFix/>
          </a:blip>
          <a:srcRect b="0" l="0" r="0" t="0"/>
          <a:stretch/>
        </p:blipFill>
        <p:spPr>
          <a:xfrm>
            <a:off x="234959" y="6455685"/>
            <a:ext cx="740567" cy="228163"/>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Agenda">
    <p:spTree>
      <p:nvGrpSpPr>
        <p:cNvPr id="175" name="Shape 175"/>
        <p:cNvGrpSpPr/>
        <p:nvPr/>
      </p:nvGrpSpPr>
      <p:grpSpPr>
        <a:xfrm>
          <a:off x="0" y="0"/>
          <a:ext cx="0" cy="0"/>
          <a:chOff x="0" y="0"/>
          <a:chExt cx="0" cy="0"/>
        </a:xfrm>
      </p:grpSpPr>
      <p:sp>
        <p:nvSpPr>
          <p:cNvPr id="176" name="Google Shape;176;p39"/>
          <p:cNvSpPr txBox="1"/>
          <p:nvPr>
            <p:ph type="title"/>
          </p:nvPr>
        </p:nvSpPr>
        <p:spPr>
          <a:xfrm>
            <a:off x="459335" y="352500"/>
            <a:ext cx="10396000" cy="552400"/>
          </a:xfrm>
          <a:prstGeom prst="rect">
            <a:avLst/>
          </a:prstGeom>
          <a:noFill/>
          <a:ln>
            <a:noFill/>
          </a:ln>
        </p:spPr>
        <p:txBody>
          <a:bodyPr anchorCtr="0" anchor="t" bIns="91425" lIns="91425" spcFirstLastPara="1" rIns="91425" wrap="square" tIns="91425">
            <a:noAutofit/>
          </a:bodyPr>
          <a:lstStyle>
            <a:lvl1pPr lvl="0" marR="0" algn="l">
              <a:lnSpc>
                <a:spcPct val="90000"/>
              </a:lnSpc>
              <a:spcBef>
                <a:spcPts val="0"/>
              </a:spcBef>
              <a:spcAft>
                <a:spcPts val="0"/>
              </a:spcAft>
              <a:buClr>
                <a:schemeClr val="dk1"/>
              </a:buClr>
              <a:buSzPts val="1100"/>
              <a:buFont typeface="Arial"/>
              <a:buNone/>
              <a:defRPr b="0" i="0" sz="3200" u="none" cap="none" strike="noStrike">
                <a:solidFill>
                  <a:srgbClr val="3C4043"/>
                </a:solidFill>
                <a:latin typeface="Arial"/>
                <a:ea typeface="Arial"/>
                <a:cs typeface="Arial"/>
                <a:sym typeface="Arial"/>
              </a:defRPr>
            </a:lvl1pPr>
            <a:lvl2pPr lvl="1" marR="0" algn="ctr">
              <a:lnSpc>
                <a:spcPct val="100000"/>
              </a:lnSpc>
              <a:spcBef>
                <a:spcPts val="0"/>
              </a:spcBef>
              <a:spcAft>
                <a:spcPts val="0"/>
              </a:spcAft>
              <a:buClr>
                <a:srgbClr val="000000"/>
              </a:buClr>
              <a:buSzPts val="4200"/>
              <a:buFont typeface="Helvetica Neue Light"/>
              <a:buNone/>
              <a:defRPr b="0" i="0" sz="5600" u="none" cap="none" strike="noStrike">
                <a:solidFill>
                  <a:srgbClr val="000000"/>
                </a:solidFill>
                <a:latin typeface="Helvetica Neue Light"/>
                <a:ea typeface="Helvetica Neue Light"/>
                <a:cs typeface="Helvetica Neue Light"/>
                <a:sym typeface="Helvetica Neue Light"/>
              </a:defRPr>
            </a:lvl2pPr>
            <a:lvl3pPr lvl="2" marR="0" algn="ctr">
              <a:lnSpc>
                <a:spcPct val="100000"/>
              </a:lnSpc>
              <a:spcBef>
                <a:spcPts val="0"/>
              </a:spcBef>
              <a:spcAft>
                <a:spcPts val="0"/>
              </a:spcAft>
              <a:buClr>
                <a:srgbClr val="000000"/>
              </a:buClr>
              <a:buSzPts val="4200"/>
              <a:buFont typeface="Helvetica Neue Light"/>
              <a:buNone/>
              <a:defRPr b="0" i="0" sz="5600" u="none" cap="none" strike="noStrike">
                <a:solidFill>
                  <a:srgbClr val="000000"/>
                </a:solidFill>
                <a:latin typeface="Helvetica Neue Light"/>
                <a:ea typeface="Helvetica Neue Light"/>
                <a:cs typeface="Helvetica Neue Light"/>
                <a:sym typeface="Helvetica Neue Light"/>
              </a:defRPr>
            </a:lvl3pPr>
            <a:lvl4pPr lvl="3" marR="0" algn="ctr">
              <a:lnSpc>
                <a:spcPct val="100000"/>
              </a:lnSpc>
              <a:spcBef>
                <a:spcPts val="0"/>
              </a:spcBef>
              <a:spcAft>
                <a:spcPts val="0"/>
              </a:spcAft>
              <a:buClr>
                <a:srgbClr val="000000"/>
              </a:buClr>
              <a:buSzPts val="4200"/>
              <a:buFont typeface="Helvetica Neue Light"/>
              <a:buNone/>
              <a:defRPr b="0" i="0" sz="5600" u="none" cap="none" strike="noStrike">
                <a:solidFill>
                  <a:srgbClr val="000000"/>
                </a:solidFill>
                <a:latin typeface="Helvetica Neue Light"/>
                <a:ea typeface="Helvetica Neue Light"/>
                <a:cs typeface="Helvetica Neue Light"/>
                <a:sym typeface="Helvetica Neue Light"/>
              </a:defRPr>
            </a:lvl4pPr>
            <a:lvl5pPr lvl="4" marR="0" algn="ctr">
              <a:lnSpc>
                <a:spcPct val="100000"/>
              </a:lnSpc>
              <a:spcBef>
                <a:spcPts val="0"/>
              </a:spcBef>
              <a:spcAft>
                <a:spcPts val="0"/>
              </a:spcAft>
              <a:buClr>
                <a:srgbClr val="000000"/>
              </a:buClr>
              <a:buSzPts val="4200"/>
              <a:buFont typeface="Helvetica Neue Light"/>
              <a:buNone/>
              <a:defRPr b="0" i="0" sz="5600" u="none" cap="none" strike="noStrike">
                <a:solidFill>
                  <a:srgbClr val="000000"/>
                </a:solidFill>
                <a:latin typeface="Helvetica Neue Light"/>
                <a:ea typeface="Helvetica Neue Light"/>
                <a:cs typeface="Helvetica Neue Light"/>
                <a:sym typeface="Helvetica Neue Light"/>
              </a:defRPr>
            </a:lvl5pPr>
            <a:lvl6pPr lvl="5" marR="0" algn="ctr">
              <a:lnSpc>
                <a:spcPct val="100000"/>
              </a:lnSpc>
              <a:spcBef>
                <a:spcPts val="0"/>
              </a:spcBef>
              <a:spcAft>
                <a:spcPts val="0"/>
              </a:spcAft>
              <a:buClr>
                <a:srgbClr val="000000"/>
              </a:buClr>
              <a:buSzPts val="4200"/>
              <a:buFont typeface="Helvetica Neue Light"/>
              <a:buNone/>
              <a:defRPr b="0" i="0" sz="5600" u="none" cap="none" strike="noStrike">
                <a:solidFill>
                  <a:srgbClr val="000000"/>
                </a:solidFill>
                <a:latin typeface="Helvetica Neue Light"/>
                <a:ea typeface="Helvetica Neue Light"/>
                <a:cs typeface="Helvetica Neue Light"/>
                <a:sym typeface="Helvetica Neue Light"/>
              </a:defRPr>
            </a:lvl6pPr>
            <a:lvl7pPr lvl="6" marR="0" algn="ctr">
              <a:lnSpc>
                <a:spcPct val="100000"/>
              </a:lnSpc>
              <a:spcBef>
                <a:spcPts val="0"/>
              </a:spcBef>
              <a:spcAft>
                <a:spcPts val="0"/>
              </a:spcAft>
              <a:buClr>
                <a:srgbClr val="000000"/>
              </a:buClr>
              <a:buSzPts val="4200"/>
              <a:buFont typeface="Helvetica Neue Light"/>
              <a:buNone/>
              <a:defRPr b="0" i="0" sz="5600" u="none" cap="none" strike="noStrike">
                <a:solidFill>
                  <a:srgbClr val="000000"/>
                </a:solidFill>
                <a:latin typeface="Helvetica Neue Light"/>
                <a:ea typeface="Helvetica Neue Light"/>
                <a:cs typeface="Helvetica Neue Light"/>
                <a:sym typeface="Helvetica Neue Light"/>
              </a:defRPr>
            </a:lvl7pPr>
            <a:lvl8pPr lvl="7" marR="0" algn="ctr">
              <a:lnSpc>
                <a:spcPct val="100000"/>
              </a:lnSpc>
              <a:spcBef>
                <a:spcPts val="0"/>
              </a:spcBef>
              <a:spcAft>
                <a:spcPts val="0"/>
              </a:spcAft>
              <a:buClr>
                <a:srgbClr val="000000"/>
              </a:buClr>
              <a:buSzPts val="4200"/>
              <a:buFont typeface="Helvetica Neue Light"/>
              <a:buNone/>
              <a:defRPr b="0" i="0" sz="5600" u="none" cap="none" strike="noStrike">
                <a:solidFill>
                  <a:srgbClr val="000000"/>
                </a:solidFill>
                <a:latin typeface="Helvetica Neue Light"/>
                <a:ea typeface="Helvetica Neue Light"/>
                <a:cs typeface="Helvetica Neue Light"/>
                <a:sym typeface="Helvetica Neue Light"/>
              </a:defRPr>
            </a:lvl8pPr>
            <a:lvl9pPr lvl="8" marR="0" algn="ctr">
              <a:lnSpc>
                <a:spcPct val="100000"/>
              </a:lnSpc>
              <a:spcBef>
                <a:spcPts val="0"/>
              </a:spcBef>
              <a:spcAft>
                <a:spcPts val="0"/>
              </a:spcAft>
              <a:buClr>
                <a:srgbClr val="000000"/>
              </a:buClr>
              <a:buSzPts val="4200"/>
              <a:buFont typeface="Helvetica Neue Light"/>
              <a:buNone/>
              <a:defRPr b="0" i="0" sz="5600" u="none" cap="none" strike="noStrike">
                <a:solidFill>
                  <a:srgbClr val="000000"/>
                </a:solidFill>
                <a:latin typeface="Helvetica Neue Light"/>
                <a:ea typeface="Helvetica Neue Light"/>
                <a:cs typeface="Helvetica Neue Light"/>
                <a:sym typeface="Helvetica Neue Light"/>
              </a:defRPr>
            </a:lvl9pPr>
          </a:lstStyle>
          <a:p/>
        </p:txBody>
      </p:sp>
      <p:cxnSp>
        <p:nvCxnSpPr>
          <p:cNvPr id="177" name="Google Shape;177;p39"/>
          <p:cNvCxnSpPr/>
          <p:nvPr/>
        </p:nvCxnSpPr>
        <p:spPr>
          <a:xfrm rot="10800000">
            <a:off x="745672" y="1903144"/>
            <a:ext cx="0" cy="2493200"/>
          </a:xfrm>
          <a:prstGeom prst="straightConnector1">
            <a:avLst/>
          </a:prstGeom>
          <a:noFill/>
          <a:ln cap="flat" cmpd="sng" w="25400">
            <a:solidFill>
              <a:srgbClr val="FFFFFF"/>
            </a:solidFill>
            <a:prstDash val="solid"/>
            <a:miter lim="400000"/>
            <a:headEnd len="sm" w="sm" type="none"/>
            <a:tailEnd len="sm" w="sm" type="none"/>
          </a:ln>
        </p:spPr>
      </p:cxnSp>
      <p:grpSp>
        <p:nvGrpSpPr>
          <p:cNvPr id="178" name="Google Shape;178;p39"/>
          <p:cNvGrpSpPr/>
          <p:nvPr/>
        </p:nvGrpSpPr>
        <p:grpSpPr>
          <a:xfrm>
            <a:off x="11292163" y="6405041"/>
            <a:ext cx="560655" cy="182680"/>
            <a:chOff x="0" y="0"/>
            <a:chExt cx="2077525" cy="676925"/>
          </a:xfrm>
        </p:grpSpPr>
        <p:sp>
          <p:nvSpPr>
            <p:cNvPr id="179" name="Google Shape;179;p39"/>
            <p:cNvSpPr/>
            <p:nvPr/>
          </p:nvSpPr>
          <p:spPr>
            <a:xfrm>
              <a:off x="0" y="0"/>
              <a:ext cx="511375" cy="524800"/>
            </a:xfrm>
            <a:custGeom>
              <a:rect b="b" l="l" r="r" t="t"/>
              <a:pathLst>
                <a:path extrusionOk="0" h="20992" w="20455">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867" u="none" cap="none" strike="noStrike">
                <a:solidFill>
                  <a:srgbClr val="595959"/>
                </a:solidFill>
                <a:latin typeface="Arial"/>
                <a:ea typeface="Arial"/>
                <a:cs typeface="Arial"/>
                <a:sym typeface="Arial"/>
              </a:endParaRPr>
            </a:p>
          </p:txBody>
        </p:sp>
        <p:sp>
          <p:nvSpPr>
            <p:cNvPr id="180" name="Google Shape;180;p39"/>
            <p:cNvSpPr/>
            <p:nvPr/>
          </p:nvSpPr>
          <p:spPr>
            <a:xfrm>
              <a:off x="54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867" u="none" cap="none" strike="noStrike">
                <a:solidFill>
                  <a:srgbClr val="595959"/>
                </a:solidFill>
                <a:latin typeface="Arial"/>
                <a:ea typeface="Arial"/>
                <a:cs typeface="Arial"/>
                <a:sym typeface="Arial"/>
              </a:endParaRPr>
            </a:p>
          </p:txBody>
        </p:sp>
        <p:sp>
          <p:nvSpPr>
            <p:cNvPr id="181" name="Google Shape;181;p39"/>
            <p:cNvSpPr/>
            <p:nvPr/>
          </p:nvSpPr>
          <p:spPr>
            <a:xfrm>
              <a:off x="91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867" u="none" cap="none" strike="noStrike">
                <a:solidFill>
                  <a:srgbClr val="595959"/>
                </a:solidFill>
                <a:latin typeface="Arial"/>
                <a:ea typeface="Arial"/>
                <a:cs typeface="Arial"/>
                <a:sym typeface="Arial"/>
              </a:endParaRPr>
            </a:p>
          </p:txBody>
        </p:sp>
        <p:sp>
          <p:nvSpPr>
            <p:cNvPr id="182" name="Google Shape;182;p39"/>
            <p:cNvSpPr/>
            <p:nvPr/>
          </p:nvSpPr>
          <p:spPr>
            <a:xfrm>
              <a:off x="1280400" y="187325"/>
              <a:ext cx="323850" cy="489600"/>
            </a:xfrm>
            <a:custGeom>
              <a:rect b="b" l="l" r="r" t="t"/>
              <a:pathLst>
                <a:path extrusionOk="0" h="19584" w="12954">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867" u="none" cap="none" strike="noStrike">
                <a:solidFill>
                  <a:srgbClr val="595959"/>
                </a:solidFill>
                <a:latin typeface="Arial"/>
                <a:ea typeface="Arial"/>
                <a:cs typeface="Arial"/>
                <a:sym typeface="Arial"/>
              </a:endParaRPr>
            </a:p>
          </p:txBody>
        </p:sp>
        <p:sp>
          <p:nvSpPr>
            <p:cNvPr id="183" name="Google Shape;183;p39"/>
            <p:cNvSpPr/>
            <p:nvPr/>
          </p:nvSpPr>
          <p:spPr>
            <a:xfrm>
              <a:off x="1655750" y="20000"/>
              <a:ext cx="74250" cy="495000"/>
            </a:xfrm>
            <a:custGeom>
              <a:rect b="b" l="l" r="r" t="t"/>
              <a:pathLst>
                <a:path extrusionOk="0" h="19800" w="2970">
                  <a:moveTo>
                    <a:pt x="2970" y="0"/>
                  </a:moveTo>
                  <a:lnTo>
                    <a:pt x="2970" y="19800"/>
                  </a:lnTo>
                  <a:lnTo>
                    <a:pt x="0" y="19800"/>
                  </a:lnTo>
                  <a:lnTo>
                    <a:pt x="0" y="0"/>
                  </a:lnTo>
                  <a:lnTo>
                    <a:pt x="2970" y="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867" u="none" cap="none" strike="noStrike">
                <a:solidFill>
                  <a:srgbClr val="595959"/>
                </a:solidFill>
                <a:latin typeface="Arial"/>
                <a:ea typeface="Arial"/>
                <a:cs typeface="Arial"/>
                <a:sym typeface="Arial"/>
              </a:endParaRPr>
            </a:p>
          </p:txBody>
        </p:sp>
        <p:sp>
          <p:nvSpPr>
            <p:cNvPr id="184" name="Google Shape;184;p39"/>
            <p:cNvSpPr/>
            <p:nvPr/>
          </p:nvSpPr>
          <p:spPr>
            <a:xfrm>
              <a:off x="1765825" y="187275"/>
              <a:ext cx="311700" cy="337950"/>
            </a:xfrm>
            <a:custGeom>
              <a:rect b="b" l="l" r="r" t="t"/>
              <a:pathLst>
                <a:path extrusionOk="0" h="13518" w="12468">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867" u="none" cap="none" strike="noStrike">
                <a:solidFill>
                  <a:srgbClr val="595959"/>
                </a:solidFill>
                <a:latin typeface="Arial"/>
                <a:ea typeface="Arial"/>
                <a:cs typeface="Arial"/>
                <a:sym typeface="Arial"/>
              </a:endParaRPr>
            </a:p>
          </p:txBody>
        </p:sp>
      </p:grpSp>
      <p:sp>
        <p:nvSpPr>
          <p:cNvPr id="185" name="Google Shape;185;p39"/>
          <p:cNvSpPr/>
          <p:nvPr/>
        </p:nvSpPr>
        <p:spPr>
          <a:xfrm>
            <a:off x="-29957" y="313820"/>
            <a:ext cx="77200" cy="6230400"/>
          </a:xfrm>
          <a:prstGeom prst="rect">
            <a:avLst/>
          </a:prstGeom>
          <a:solidFill>
            <a:srgbClr val="4285F4"/>
          </a:solidFill>
          <a:ln>
            <a:noFill/>
          </a:ln>
        </p:spPr>
        <p:txBody>
          <a:bodyPr anchorCtr="0" anchor="ctr" bIns="25400" lIns="25400" spcFirstLastPara="1" rIns="25400" wrap="square" tIns="2540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600" u="none" cap="none" strike="noStrike">
              <a:solidFill>
                <a:srgbClr val="1D8E3E"/>
              </a:solidFill>
              <a:latin typeface="Helvetica Neue Light"/>
              <a:ea typeface="Helvetica Neue Light"/>
              <a:cs typeface="Helvetica Neue Light"/>
              <a:sym typeface="Helvetica Neue Light"/>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ustom Layout">
  <p:cSld name="3_Custom Layout">
    <p:spTree>
      <p:nvGrpSpPr>
        <p:cNvPr id="186" name="Shape 186"/>
        <p:cNvGrpSpPr/>
        <p:nvPr/>
      </p:nvGrpSpPr>
      <p:grpSpPr>
        <a:xfrm>
          <a:off x="0" y="0"/>
          <a:ext cx="0" cy="0"/>
          <a:chOff x="0" y="0"/>
          <a:chExt cx="0" cy="0"/>
        </a:xfrm>
      </p:grpSpPr>
      <p:sp>
        <p:nvSpPr>
          <p:cNvPr id="187" name="Google Shape;187;p40"/>
          <p:cNvSpPr txBox="1"/>
          <p:nvPr>
            <p:ph idx="12" type="sldNum"/>
          </p:nvPr>
        </p:nvSpPr>
        <p:spPr>
          <a:xfrm>
            <a:off x="11337857" y="6340428"/>
            <a:ext cx="513600" cy="2272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SzPts val="800"/>
              <a:buNone/>
              <a:defRPr b="0" i="0" sz="800" u="none" cap="none" strike="noStrike">
                <a:solidFill>
                  <a:srgbClr val="999999"/>
                </a:solidFill>
                <a:latin typeface="Arial"/>
                <a:ea typeface="Arial"/>
                <a:cs typeface="Arial"/>
                <a:sym typeface="Arial"/>
              </a:defRPr>
            </a:lvl1pPr>
            <a:lvl2pPr indent="0" lvl="1" marL="0" marR="0" algn="ctr">
              <a:lnSpc>
                <a:spcPct val="100000"/>
              </a:lnSpc>
              <a:spcBef>
                <a:spcPts val="0"/>
              </a:spcBef>
              <a:spcAft>
                <a:spcPts val="0"/>
              </a:spcAft>
              <a:buSzPts val="800"/>
              <a:buNone/>
              <a:defRPr b="0" i="0" sz="800" u="none" cap="none" strike="noStrike">
                <a:solidFill>
                  <a:srgbClr val="999999"/>
                </a:solidFill>
                <a:latin typeface="Arial"/>
                <a:ea typeface="Arial"/>
                <a:cs typeface="Arial"/>
                <a:sym typeface="Arial"/>
              </a:defRPr>
            </a:lvl2pPr>
            <a:lvl3pPr indent="0" lvl="2" marL="0" marR="0" algn="ctr">
              <a:lnSpc>
                <a:spcPct val="100000"/>
              </a:lnSpc>
              <a:spcBef>
                <a:spcPts val="0"/>
              </a:spcBef>
              <a:spcAft>
                <a:spcPts val="0"/>
              </a:spcAft>
              <a:buSzPts val="800"/>
              <a:buNone/>
              <a:defRPr b="0" i="0" sz="800" u="none" cap="none" strike="noStrike">
                <a:solidFill>
                  <a:srgbClr val="999999"/>
                </a:solidFill>
                <a:latin typeface="Arial"/>
                <a:ea typeface="Arial"/>
                <a:cs typeface="Arial"/>
                <a:sym typeface="Arial"/>
              </a:defRPr>
            </a:lvl3pPr>
            <a:lvl4pPr indent="0" lvl="3" marL="0" marR="0" algn="ctr">
              <a:lnSpc>
                <a:spcPct val="100000"/>
              </a:lnSpc>
              <a:spcBef>
                <a:spcPts val="0"/>
              </a:spcBef>
              <a:spcAft>
                <a:spcPts val="0"/>
              </a:spcAft>
              <a:buSzPts val="800"/>
              <a:buNone/>
              <a:defRPr b="0" i="0" sz="800" u="none" cap="none" strike="noStrike">
                <a:solidFill>
                  <a:srgbClr val="999999"/>
                </a:solidFill>
                <a:latin typeface="Arial"/>
                <a:ea typeface="Arial"/>
                <a:cs typeface="Arial"/>
                <a:sym typeface="Arial"/>
              </a:defRPr>
            </a:lvl4pPr>
            <a:lvl5pPr indent="0" lvl="4" marL="0" marR="0" algn="ctr">
              <a:lnSpc>
                <a:spcPct val="100000"/>
              </a:lnSpc>
              <a:spcBef>
                <a:spcPts val="0"/>
              </a:spcBef>
              <a:spcAft>
                <a:spcPts val="0"/>
              </a:spcAft>
              <a:buSzPts val="800"/>
              <a:buNone/>
              <a:defRPr b="0" i="0" sz="800" u="none" cap="none" strike="noStrike">
                <a:solidFill>
                  <a:srgbClr val="999999"/>
                </a:solidFill>
                <a:latin typeface="Arial"/>
                <a:ea typeface="Arial"/>
                <a:cs typeface="Arial"/>
                <a:sym typeface="Arial"/>
              </a:defRPr>
            </a:lvl5pPr>
            <a:lvl6pPr indent="0" lvl="5" marL="0" marR="0" algn="ctr">
              <a:lnSpc>
                <a:spcPct val="100000"/>
              </a:lnSpc>
              <a:spcBef>
                <a:spcPts val="0"/>
              </a:spcBef>
              <a:spcAft>
                <a:spcPts val="0"/>
              </a:spcAft>
              <a:buSzPts val="800"/>
              <a:buNone/>
              <a:defRPr b="0" i="0" sz="800" u="none" cap="none" strike="noStrike">
                <a:solidFill>
                  <a:srgbClr val="999999"/>
                </a:solidFill>
                <a:latin typeface="Arial"/>
                <a:ea typeface="Arial"/>
                <a:cs typeface="Arial"/>
                <a:sym typeface="Arial"/>
              </a:defRPr>
            </a:lvl6pPr>
            <a:lvl7pPr indent="0" lvl="6" marL="0" marR="0" algn="ctr">
              <a:lnSpc>
                <a:spcPct val="100000"/>
              </a:lnSpc>
              <a:spcBef>
                <a:spcPts val="0"/>
              </a:spcBef>
              <a:spcAft>
                <a:spcPts val="0"/>
              </a:spcAft>
              <a:buSzPts val="800"/>
              <a:buNone/>
              <a:defRPr b="0" i="0" sz="800" u="none" cap="none" strike="noStrike">
                <a:solidFill>
                  <a:srgbClr val="999999"/>
                </a:solidFill>
                <a:latin typeface="Arial"/>
                <a:ea typeface="Arial"/>
                <a:cs typeface="Arial"/>
                <a:sym typeface="Arial"/>
              </a:defRPr>
            </a:lvl7pPr>
            <a:lvl8pPr indent="0" lvl="7" marL="0" marR="0" algn="ctr">
              <a:lnSpc>
                <a:spcPct val="100000"/>
              </a:lnSpc>
              <a:spcBef>
                <a:spcPts val="0"/>
              </a:spcBef>
              <a:spcAft>
                <a:spcPts val="0"/>
              </a:spcAft>
              <a:buSzPts val="800"/>
              <a:buNone/>
              <a:defRPr b="0" i="0" sz="800" u="none" cap="none" strike="noStrike">
                <a:solidFill>
                  <a:srgbClr val="999999"/>
                </a:solidFill>
                <a:latin typeface="Arial"/>
                <a:ea typeface="Arial"/>
                <a:cs typeface="Arial"/>
                <a:sym typeface="Arial"/>
              </a:defRPr>
            </a:lvl8pPr>
            <a:lvl9pPr indent="0" lvl="8" marL="0" marR="0" algn="ctr">
              <a:lnSpc>
                <a:spcPct val="100000"/>
              </a:lnSpc>
              <a:spcBef>
                <a:spcPts val="0"/>
              </a:spcBef>
              <a:spcAft>
                <a:spcPts val="0"/>
              </a:spcAft>
              <a:buSzPts val="800"/>
              <a:buNone/>
              <a:defRPr b="0" i="0" sz="800" u="none" cap="none" strike="noStrike">
                <a:solidFill>
                  <a:srgbClr val="999999"/>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Custom Layout 1 2">
  <p:cSld name="6_Custom Layout 1 2">
    <p:spTree>
      <p:nvGrpSpPr>
        <p:cNvPr id="188" name="Shape 188"/>
        <p:cNvGrpSpPr/>
        <p:nvPr/>
      </p:nvGrpSpPr>
      <p:grpSpPr>
        <a:xfrm>
          <a:off x="0" y="0"/>
          <a:ext cx="0" cy="0"/>
          <a:chOff x="0" y="0"/>
          <a:chExt cx="0" cy="0"/>
        </a:xfrm>
      </p:grpSpPr>
      <p:pic>
        <p:nvPicPr>
          <p:cNvPr id="189" name="Google Shape;189;p41"/>
          <p:cNvPicPr preferRelativeResize="0"/>
          <p:nvPr/>
        </p:nvPicPr>
        <p:blipFill rotWithShape="1">
          <a:blip r:embed="rId2">
            <a:alphaModFix/>
          </a:blip>
          <a:srcRect b="0" l="0" r="0" t="0"/>
          <a:stretch/>
        </p:blipFill>
        <p:spPr>
          <a:xfrm>
            <a:off x="5" y="0"/>
            <a:ext cx="12191961" cy="6858000"/>
          </a:xfrm>
          <a:prstGeom prst="rect">
            <a:avLst/>
          </a:prstGeom>
          <a:noFill/>
          <a:ln>
            <a:noFill/>
          </a:ln>
        </p:spPr>
      </p:pic>
      <p:sp>
        <p:nvSpPr>
          <p:cNvPr id="190" name="Google Shape;190;p41"/>
          <p:cNvSpPr txBox="1"/>
          <p:nvPr>
            <p:ph idx="12" type="sldNum"/>
          </p:nvPr>
        </p:nvSpPr>
        <p:spPr>
          <a:xfrm>
            <a:off x="11337857" y="6340428"/>
            <a:ext cx="513600" cy="2272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SzPts val="800"/>
              <a:buNone/>
              <a:defRPr b="0" i="0" sz="800" u="none" cap="none" strike="noStrike">
                <a:solidFill>
                  <a:srgbClr val="999999"/>
                </a:solidFill>
                <a:latin typeface="Arial"/>
                <a:ea typeface="Arial"/>
                <a:cs typeface="Arial"/>
                <a:sym typeface="Arial"/>
              </a:defRPr>
            </a:lvl1pPr>
            <a:lvl2pPr indent="0" lvl="1" marL="0" marR="0" algn="ctr">
              <a:lnSpc>
                <a:spcPct val="100000"/>
              </a:lnSpc>
              <a:spcBef>
                <a:spcPts val="0"/>
              </a:spcBef>
              <a:spcAft>
                <a:spcPts val="0"/>
              </a:spcAft>
              <a:buSzPts val="800"/>
              <a:buNone/>
              <a:defRPr b="0" i="0" sz="800" u="none" cap="none" strike="noStrike">
                <a:solidFill>
                  <a:srgbClr val="999999"/>
                </a:solidFill>
                <a:latin typeface="Arial"/>
                <a:ea typeface="Arial"/>
                <a:cs typeface="Arial"/>
                <a:sym typeface="Arial"/>
              </a:defRPr>
            </a:lvl2pPr>
            <a:lvl3pPr indent="0" lvl="2" marL="0" marR="0" algn="ctr">
              <a:lnSpc>
                <a:spcPct val="100000"/>
              </a:lnSpc>
              <a:spcBef>
                <a:spcPts val="0"/>
              </a:spcBef>
              <a:spcAft>
                <a:spcPts val="0"/>
              </a:spcAft>
              <a:buSzPts val="800"/>
              <a:buNone/>
              <a:defRPr b="0" i="0" sz="800" u="none" cap="none" strike="noStrike">
                <a:solidFill>
                  <a:srgbClr val="999999"/>
                </a:solidFill>
                <a:latin typeface="Arial"/>
                <a:ea typeface="Arial"/>
                <a:cs typeface="Arial"/>
                <a:sym typeface="Arial"/>
              </a:defRPr>
            </a:lvl3pPr>
            <a:lvl4pPr indent="0" lvl="3" marL="0" marR="0" algn="ctr">
              <a:lnSpc>
                <a:spcPct val="100000"/>
              </a:lnSpc>
              <a:spcBef>
                <a:spcPts val="0"/>
              </a:spcBef>
              <a:spcAft>
                <a:spcPts val="0"/>
              </a:spcAft>
              <a:buSzPts val="800"/>
              <a:buNone/>
              <a:defRPr b="0" i="0" sz="800" u="none" cap="none" strike="noStrike">
                <a:solidFill>
                  <a:srgbClr val="999999"/>
                </a:solidFill>
                <a:latin typeface="Arial"/>
                <a:ea typeface="Arial"/>
                <a:cs typeface="Arial"/>
                <a:sym typeface="Arial"/>
              </a:defRPr>
            </a:lvl4pPr>
            <a:lvl5pPr indent="0" lvl="4" marL="0" marR="0" algn="ctr">
              <a:lnSpc>
                <a:spcPct val="100000"/>
              </a:lnSpc>
              <a:spcBef>
                <a:spcPts val="0"/>
              </a:spcBef>
              <a:spcAft>
                <a:spcPts val="0"/>
              </a:spcAft>
              <a:buSzPts val="800"/>
              <a:buNone/>
              <a:defRPr b="0" i="0" sz="800" u="none" cap="none" strike="noStrike">
                <a:solidFill>
                  <a:srgbClr val="999999"/>
                </a:solidFill>
                <a:latin typeface="Arial"/>
                <a:ea typeface="Arial"/>
                <a:cs typeface="Arial"/>
                <a:sym typeface="Arial"/>
              </a:defRPr>
            </a:lvl5pPr>
            <a:lvl6pPr indent="0" lvl="5" marL="0" marR="0" algn="ctr">
              <a:lnSpc>
                <a:spcPct val="100000"/>
              </a:lnSpc>
              <a:spcBef>
                <a:spcPts val="0"/>
              </a:spcBef>
              <a:spcAft>
                <a:spcPts val="0"/>
              </a:spcAft>
              <a:buSzPts val="800"/>
              <a:buNone/>
              <a:defRPr b="0" i="0" sz="800" u="none" cap="none" strike="noStrike">
                <a:solidFill>
                  <a:srgbClr val="999999"/>
                </a:solidFill>
                <a:latin typeface="Arial"/>
                <a:ea typeface="Arial"/>
                <a:cs typeface="Arial"/>
                <a:sym typeface="Arial"/>
              </a:defRPr>
            </a:lvl6pPr>
            <a:lvl7pPr indent="0" lvl="6" marL="0" marR="0" algn="ctr">
              <a:lnSpc>
                <a:spcPct val="100000"/>
              </a:lnSpc>
              <a:spcBef>
                <a:spcPts val="0"/>
              </a:spcBef>
              <a:spcAft>
                <a:spcPts val="0"/>
              </a:spcAft>
              <a:buSzPts val="800"/>
              <a:buNone/>
              <a:defRPr b="0" i="0" sz="800" u="none" cap="none" strike="noStrike">
                <a:solidFill>
                  <a:srgbClr val="999999"/>
                </a:solidFill>
                <a:latin typeface="Arial"/>
                <a:ea typeface="Arial"/>
                <a:cs typeface="Arial"/>
                <a:sym typeface="Arial"/>
              </a:defRPr>
            </a:lvl7pPr>
            <a:lvl8pPr indent="0" lvl="7" marL="0" marR="0" algn="ctr">
              <a:lnSpc>
                <a:spcPct val="100000"/>
              </a:lnSpc>
              <a:spcBef>
                <a:spcPts val="0"/>
              </a:spcBef>
              <a:spcAft>
                <a:spcPts val="0"/>
              </a:spcAft>
              <a:buSzPts val="800"/>
              <a:buNone/>
              <a:defRPr b="0" i="0" sz="800" u="none" cap="none" strike="noStrike">
                <a:solidFill>
                  <a:srgbClr val="999999"/>
                </a:solidFill>
                <a:latin typeface="Arial"/>
                <a:ea typeface="Arial"/>
                <a:cs typeface="Arial"/>
                <a:sym typeface="Arial"/>
              </a:defRPr>
            </a:lvl8pPr>
            <a:lvl9pPr indent="0" lvl="8" marL="0" marR="0" algn="ctr">
              <a:lnSpc>
                <a:spcPct val="100000"/>
              </a:lnSpc>
              <a:spcBef>
                <a:spcPts val="0"/>
              </a:spcBef>
              <a:spcAft>
                <a:spcPts val="0"/>
              </a:spcAft>
              <a:buSzPts val="800"/>
              <a:buNone/>
              <a:defRPr b="0" i="0" sz="800" u="none" cap="none" strike="noStrike">
                <a:solidFill>
                  <a:srgbClr val="999999"/>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
        <p:nvSpPr>
          <p:cNvPr id="191" name="Google Shape;191;p41"/>
          <p:cNvSpPr/>
          <p:nvPr/>
        </p:nvSpPr>
        <p:spPr>
          <a:xfrm>
            <a:off x="0" y="0"/>
            <a:ext cx="866800" cy="13328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4" name="Shape 24"/>
        <p:cNvGrpSpPr/>
        <p:nvPr/>
      </p:nvGrpSpPr>
      <p:grpSpPr>
        <a:xfrm>
          <a:off x="0" y="0"/>
          <a:ext cx="0" cy="0"/>
          <a:chOff x="0" y="0"/>
          <a:chExt cx="0" cy="0"/>
        </a:xfrm>
      </p:grpSpPr>
      <p:sp>
        <p:nvSpPr>
          <p:cNvPr id="25" name="Google Shape;25;p15"/>
          <p:cNvSpPr txBox="1"/>
          <p:nvPr>
            <p:ph idx="12" type="sldNum"/>
          </p:nvPr>
        </p:nvSpPr>
        <p:spPr>
          <a:xfrm>
            <a:off x="11296611" y="6217623"/>
            <a:ext cx="731600" cy="5248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Custom Layout 1 1">
  <p:cSld name="6_Custom Layout 1 1">
    <p:spTree>
      <p:nvGrpSpPr>
        <p:cNvPr id="192" name="Shape 192"/>
        <p:cNvGrpSpPr/>
        <p:nvPr/>
      </p:nvGrpSpPr>
      <p:grpSpPr>
        <a:xfrm>
          <a:off x="0" y="0"/>
          <a:ext cx="0" cy="0"/>
          <a:chOff x="0" y="0"/>
          <a:chExt cx="0" cy="0"/>
        </a:xfrm>
      </p:grpSpPr>
      <p:pic>
        <p:nvPicPr>
          <p:cNvPr id="193" name="Google Shape;193;p42"/>
          <p:cNvPicPr preferRelativeResize="0"/>
          <p:nvPr/>
        </p:nvPicPr>
        <p:blipFill rotWithShape="1">
          <a:blip r:embed="rId2">
            <a:alphaModFix/>
          </a:blip>
          <a:srcRect b="62893" l="66220" r="0" t="0"/>
          <a:stretch/>
        </p:blipFill>
        <p:spPr>
          <a:xfrm>
            <a:off x="8073667" y="1"/>
            <a:ext cx="4118300" cy="2544735"/>
          </a:xfrm>
          <a:prstGeom prst="rect">
            <a:avLst/>
          </a:prstGeom>
          <a:noFill/>
          <a:ln>
            <a:noFill/>
          </a:ln>
        </p:spPr>
      </p:pic>
      <p:sp>
        <p:nvSpPr>
          <p:cNvPr id="194" name="Google Shape;194;p42"/>
          <p:cNvSpPr txBox="1"/>
          <p:nvPr>
            <p:ph idx="12" type="sldNum"/>
          </p:nvPr>
        </p:nvSpPr>
        <p:spPr>
          <a:xfrm>
            <a:off x="11337857" y="6340428"/>
            <a:ext cx="513600" cy="2272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SzPts val="800"/>
              <a:buNone/>
              <a:defRPr b="0" i="0" sz="800" u="none" cap="none" strike="noStrike">
                <a:solidFill>
                  <a:srgbClr val="999999"/>
                </a:solidFill>
                <a:latin typeface="Arial"/>
                <a:ea typeface="Arial"/>
                <a:cs typeface="Arial"/>
                <a:sym typeface="Arial"/>
              </a:defRPr>
            </a:lvl1pPr>
            <a:lvl2pPr indent="0" lvl="1" marL="0" marR="0" algn="ctr">
              <a:lnSpc>
                <a:spcPct val="100000"/>
              </a:lnSpc>
              <a:spcBef>
                <a:spcPts val="0"/>
              </a:spcBef>
              <a:spcAft>
                <a:spcPts val="0"/>
              </a:spcAft>
              <a:buSzPts val="800"/>
              <a:buNone/>
              <a:defRPr b="0" i="0" sz="800" u="none" cap="none" strike="noStrike">
                <a:solidFill>
                  <a:srgbClr val="999999"/>
                </a:solidFill>
                <a:latin typeface="Arial"/>
                <a:ea typeface="Arial"/>
                <a:cs typeface="Arial"/>
                <a:sym typeface="Arial"/>
              </a:defRPr>
            </a:lvl2pPr>
            <a:lvl3pPr indent="0" lvl="2" marL="0" marR="0" algn="ctr">
              <a:lnSpc>
                <a:spcPct val="100000"/>
              </a:lnSpc>
              <a:spcBef>
                <a:spcPts val="0"/>
              </a:spcBef>
              <a:spcAft>
                <a:spcPts val="0"/>
              </a:spcAft>
              <a:buSzPts val="800"/>
              <a:buNone/>
              <a:defRPr b="0" i="0" sz="800" u="none" cap="none" strike="noStrike">
                <a:solidFill>
                  <a:srgbClr val="999999"/>
                </a:solidFill>
                <a:latin typeface="Arial"/>
                <a:ea typeface="Arial"/>
                <a:cs typeface="Arial"/>
                <a:sym typeface="Arial"/>
              </a:defRPr>
            </a:lvl3pPr>
            <a:lvl4pPr indent="0" lvl="3" marL="0" marR="0" algn="ctr">
              <a:lnSpc>
                <a:spcPct val="100000"/>
              </a:lnSpc>
              <a:spcBef>
                <a:spcPts val="0"/>
              </a:spcBef>
              <a:spcAft>
                <a:spcPts val="0"/>
              </a:spcAft>
              <a:buSzPts val="800"/>
              <a:buNone/>
              <a:defRPr b="0" i="0" sz="800" u="none" cap="none" strike="noStrike">
                <a:solidFill>
                  <a:srgbClr val="999999"/>
                </a:solidFill>
                <a:latin typeface="Arial"/>
                <a:ea typeface="Arial"/>
                <a:cs typeface="Arial"/>
                <a:sym typeface="Arial"/>
              </a:defRPr>
            </a:lvl4pPr>
            <a:lvl5pPr indent="0" lvl="4" marL="0" marR="0" algn="ctr">
              <a:lnSpc>
                <a:spcPct val="100000"/>
              </a:lnSpc>
              <a:spcBef>
                <a:spcPts val="0"/>
              </a:spcBef>
              <a:spcAft>
                <a:spcPts val="0"/>
              </a:spcAft>
              <a:buSzPts val="800"/>
              <a:buNone/>
              <a:defRPr b="0" i="0" sz="800" u="none" cap="none" strike="noStrike">
                <a:solidFill>
                  <a:srgbClr val="999999"/>
                </a:solidFill>
                <a:latin typeface="Arial"/>
                <a:ea typeface="Arial"/>
                <a:cs typeface="Arial"/>
                <a:sym typeface="Arial"/>
              </a:defRPr>
            </a:lvl5pPr>
            <a:lvl6pPr indent="0" lvl="5" marL="0" marR="0" algn="ctr">
              <a:lnSpc>
                <a:spcPct val="100000"/>
              </a:lnSpc>
              <a:spcBef>
                <a:spcPts val="0"/>
              </a:spcBef>
              <a:spcAft>
                <a:spcPts val="0"/>
              </a:spcAft>
              <a:buSzPts val="800"/>
              <a:buNone/>
              <a:defRPr b="0" i="0" sz="800" u="none" cap="none" strike="noStrike">
                <a:solidFill>
                  <a:srgbClr val="999999"/>
                </a:solidFill>
                <a:latin typeface="Arial"/>
                <a:ea typeface="Arial"/>
                <a:cs typeface="Arial"/>
                <a:sym typeface="Arial"/>
              </a:defRPr>
            </a:lvl6pPr>
            <a:lvl7pPr indent="0" lvl="6" marL="0" marR="0" algn="ctr">
              <a:lnSpc>
                <a:spcPct val="100000"/>
              </a:lnSpc>
              <a:spcBef>
                <a:spcPts val="0"/>
              </a:spcBef>
              <a:spcAft>
                <a:spcPts val="0"/>
              </a:spcAft>
              <a:buSzPts val="800"/>
              <a:buNone/>
              <a:defRPr b="0" i="0" sz="800" u="none" cap="none" strike="noStrike">
                <a:solidFill>
                  <a:srgbClr val="999999"/>
                </a:solidFill>
                <a:latin typeface="Arial"/>
                <a:ea typeface="Arial"/>
                <a:cs typeface="Arial"/>
                <a:sym typeface="Arial"/>
              </a:defRPr>
            </a:lvl7pPr>
            <a:lvl8pPr indent="0" lvl="7" marL="0" marR="0" algn="ctr">
              <a:lnSpc>
                <a:spcPct val="100000"/>
              </a:lnSpc>
              <a:spcBef>
                <a:spcPts val="0"/>
              </a:spcBef>
              <a:spcAft>
                <a:spcPts val="0"/>
              </a:spcAft>
              <a:buSzPts val="800"/>
              <a:buNone/>
              <a:defRPr b="0" i="0" sz="800" u="none" cap="none" strike="noStrike">
                <a:solidFill>
                  <a:srgbClr val="999999"/>
                </a:solidFill>
                <a:latin typeface="Arial"/>
                <a:ea typeface="Arial"/>
                <a:cs typeface="Arial"/>
                <a:sym typeface="Arial"/>
              </a:defRPr>
            </a:lvl8pPr>
            <a:lvl9pPr indent="0" lvl="8" marL="0" marR="0" algn="ctr">
              <a:lnSpc>
                <a:spcPct val="100000"/>
              </a:lnSpc>
              <a:spcBef>
                <a:spcPts val="0"/>
              </a:spcBef>
              <a:spcAft>
                <a:spcPts val="0"/>
              </a:spcAft>
              <a:buSzPts val="800"/>
              <a:buNone/>
              <a:defRPr b="0" i="0" sz="800" u="none" cap="none" strike="noStrike">
                <a:solidFill>
                  <a:srgbClr val="999999"/>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
        <p:nvSpPr>
          <p:cNvPr id="195" name="Google Shape;195;p42"/>
          <p:cNvSpPr/>
          <p:nvPr/>
        </p:nvSpPr>
        <p:spPr>
          <a:xfrm>
            <a:off x="0" y="0"/>
            <a:ext cx="866800" cy="13328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5_Custom Layout">
  <p:cSld name="35_Custom Layout">
    <p:spTree>
      <p:nvGrpSpPr>
        <p:cNvPr id="196" name="Shape 196"/>
        <p:cNvGrpSpPr/>
        <p:nvPr/>
      </p:nvGrpSpPr>
      <p:grpSpPr>
        <a:xfrm>
          <a:off x="0" y="0"/>
          <a:ext cx="0" cy="0"/>
          <a:chOff x="0" y="0"/>
          <a:chExt cx="0" cy="0"/>
        </a:xfrm>
      </p:grpSpPr>
      <p:sp>
        <p:nvSpPr>
          <p:cNvPr id="197" name="Google Shape;197;p43"/>
          <p:cNvSpPr txBox="1"/>
          <p:nvPr>
            <p:ph type="title"/>
          </p:nvPr>
        </p:nvSpPr>
        <p:spPr>
          <a:xfrm>
            <a:off x="1596571" y="2389412"/>
            <a:ext cx="4187600" cy="1783600"/>
          </a:xfrm>
          <a:prstGeom prst="rect">
            <a:avLst/>
          </a:prstGeom>
          <a:noFill/>
          <a:ln>
            <a:noFill/>
          </a:ln>
        </p:spPr>
        <p:txBody>
          <a:bodyPr anchorCtr="0" anchor="t" bIns="0" lIns="0" spcFirstLastPara="1" rIns="0" wrap="square" tIns="144000">
            <a:noAutofit/>
          </a:bodyPr>
          <a:lstStyle>
            <a:lvl1pPr lvl="0" marR="0" algn="l">
              <a:lnSpc>
                <a:spcPct val="75000"/>
              </a:lnSpc>
              <a:spcBef>
                <a:spcPts val="0"/>
              </a:spcBef>
              <a:spcAft>
                <a:spcPts val="0"/>
              </a:spcAft>
              <a:buClr>
                <a:srgbClr val="434343"/>
              </a:buClr>
              <a:buSzPts val="2400"/>
              <a:buNone/>
              <a:defRPr i="0" sz="3200" u="none" cap="none" strike="noStrike">
                <a:solidFill>
                  <a:srgbClr val="434343"/>
                </a:solidFill>
              </a:defRPr>
            </a:lvl1pPr>
            <a:lvl2pPr lvl="1" algn="l">
              <a:lnSpc>
                <a:spcPct val="100000"/>
              </a:lnSpc>
              <a:spcBef>
                <a:spcPts val="0"/>
              </a:spcBef>
              <a:spcAft>
                <a:spcPts val="0"/>
              </a:spcAft>
              <a:buClr>
                <a:srgbClr val="434343"/>
              </a:buClr>
              <a:buSzPts val="2800"/>
              <a:buNone/>
              <a:defRPr sz="1867">
                <a:solidFill>
                  <a:srgbClr val="434343"/>
                </a:solidFill>
              </a:defRPr>
            </a:lvl2pPr>
            <a:lvl3pPr lvl="2" algn="l">
              <a:lnSpc>
                <a:spcPct val="100000"/>
              </a:lnSpc>
              <a:spcBef>
                <a:spcPts val="0"/>
              </a:spcBef>
              <a:spcAft>
                <a:spcPts val="0"/>
              </a:spcAft>
              <a:buClr>
                <a:srgbClr val="434343"/>
              </a:buClr>
              <a:buSzPts val="2800"/>
              <a:buNone/>
              <a:defRPr sz="1867">
                <a:solidFill>
                  <a:srgbClr val="434343"/>
                </a:solidFill>
              </a:defRPr>
            </a:lvl3pPr>
            <a:lvl4pPr lvl="3" algn="l">
              <a:lnSpc>
                <a:spcPct val="100000"/>
              </a:lnSpc>
              <a:spcBef>
                <a:spcPts val="0"/>
              </a:spcBef>
              <a:spcAft>
                <a:spcPts val="0"/>
              </a:spcAft>
              <a:buClr>
                <a:srgbClr val="434343"/>
              </a:buClr>
              <a:buSzPts val="2800"/>
              <a:buNone/>
              <a:defRPr sz="1867">
                <a:solidFill>
                  <a:srgbClr val="434343"/>
                </a:solidFill>
              </a:defRPr>
            </a:lvl4pPr>
            <a:lvl5pPr lvl="4" algn="l">
              <a:lnSpc>
                <a:spcPct val="100000"/>
              </a:lnSpc>
              <a:spcBef>
                <a:spcPts val="0"/>
              </a:spcBef>
              <a:spcAft>
                <a:spcPts val="0"/>
              </a:spcAft>
              <a:buClr>
                <a:srgbClr val="434343"/>
              </a:buClr>
              <a:buSzPts val="2800"/>
              <a:buNone/>
              <a:defRPr sz="1867">
                <a:solidFill>
                  <a:srgbClr val="434343"/>
                </a:solidFill>
              </a:defRPr>
            </a:lvl5pPr>
            <a:lvl6pPr lvl="5" algn="l">
              <a:lnSpc>
                <a:spcPct val="100000"/>
              </a:lnSpc>
              <a:spcBef>
                <a:spcPts val="0"/>
              </a:spcBef>
              <a:spcAft>
                <a:spcPts val="0"/>
              </a:spcAft>
              <a:buClr>
                <a:srgbClr val="434343"/>
              </a:buClr>
              <a:buSzPts val="2800"/>
              <a:buNone/>
              <a:defRPr sz="1867">
                <a:solidFill>
                  <a:srgbClr val="434343"/>
                </a:solidFill>
              </a:defRPr>
            </a:lvl6pPr>
            <a:lvl7pPr lvl="6" algn="l">
              <a:lnSpc>
                <a:spcPct val="100000"/>
              </a:lnSpc>
              <a:spcBef>
                <a:spcPts val="0"/>
              </a:spcBef>
              <a:spcAft>
                <a:spcPts val="0"/>
              </a:spcAft>
              <a:buClr>
                <a:srgbClr val="434343"/>
              </a:buClr>
              <a:buSzPts val="2800"/>
              <a:buNone/>
              <a:defRPr sz="1867">
                <a:solidFill>
                  <a:srgbClr val="434343"/>
                </a:solidFill>
              </a:defRPr>
            </a:lvl7pPr>
            <a:lvl8pPr lvl="7" algn="l">
              <a:lnSpc>
                <a:spcPct val="100000"/>
              </a:lnSpc>
              <a:spcBef>
                <a:spcPts val="0"/>
              </a:spcBef>
              <a:spcAft>
                <a:spcPts val="0"/>
              </a:spcAft>
              <a:buClr>
                <a:srgbClr val="434343"/>
              </a:buClr>
              <a:buSzPts val="2800"/>
              <a:buNone/>
              <a:defRPr sz="1867">
                <a:solidFill>
                  <a:srgbClr val="434343"/>
                </a:solidFill>
              </a:defRPr>
            </a:lvl8pPr>
            <a:lvl9pPr lvl="8" algn="l">
              <a:lnSpc>
                <a:spcPct val="100000"/>
              </a:lnSpc>
              <a:spcBef>
                <a:spcPts val="0"/>
              </a:spcBef>
              <a:spcAft>
                <a:spcPts val="0"/>
              </a:spcAft>
              <a:buClr>
                <a:srgbClr val="434343"/>
              </a:buClr>
              <a:buSzPts val="2800"/>
              <a:buNone/>
              <a:defRPr sz="1867">
                <a:solidFill>
                  <a:srgbClr val="434343"/>
                </a:solidFill>
              </a:defRPr>
            </a:lvl9pPr>
          </a:lstStyle>
          <a:p/>
        </p:txBody>
      </p:sp>
      <p:sp>
        <p:nvSpPr>
          <p:cNvPr id="198" name="Google Shape;198;p43"/>
          <p:cNvSpPr/>
          <p:nvPr>
            <p:ph idx="2" type="pic"/>
          </p:nvPr>
        </p:nvSpPr>
        <p:spPr>
          <a:xfrm>
            <a:off x="6096000" y="524535"/>
            <a:ext cx="1722800" cy="1722800"/>
          </a:xfrm>
          <a:prstGeom prst="ellipse">
            <a:avLst/>
          </a:prstGeom>
          <a:gradFill>
            <a:gsLst>
              <a:gs pos="0">
                <a:srgbClr val="D8D8D8"/>
              </a:gs>
              <a:gs pos="99000">
                <a:srgbClr val="BFBFBF"/>
              </a:gs>
              <a:gs pos="100000">
                <a:srgbClr val="BFBFBF"/>
              </a:gs>
            </a:gsLst>
            <a:lin ang="5400012" scaled="0"/>
          </a:gradFill>
          <a:ln>
            <a:noFill/>
          </a:ln>
        </p:spPr>
      </p:sp>
      <p:sp>
        <p:nvSpPr>
          <p:cNvPr id="199" name="Google Shape;199;p43"/>
          <p:cNvSpPr/>
          <p:nvPr>
            <p:ph idx="3" type="pic"/>
          </p:nvPr>
        </p:nvSpPr>
        <p:spPr>
          <a:xfrm>
            <a:off x="6096000" y="2553237"/>
            <a:ext cx="1722800" cy="1722800"/>
          </a:xfrm>
          <a:prstGeom prst="ellipse">
            <a:avLst/>
          </a:prstGeom>
          <a:gradFill>
            <a:gsLst>
              <a:gs pos="0">
                <a:srgbClr val="D8D8D8"/>
              </a:gs>
              <a:gs pos="99000">
                <a:srgbClr val="BFBFBF"/>
              </a:gs>
              <a:gs pos="100000">
                <a:srgbClr val="BFBFBF"/>
              </a:gs>
            </a:gsLst>
            <a:lin ang="5400012" scaled="0"/>
          </a:gradFill>
          <a:ln>
            <a:noFill/>
          </a:ln>
        </p:spPr>
      </p:sp>
      <p:sp>
        <p:nvSpPr>
          <p:cNvPr id="200" name="Google Shape;200;p43"/>
          <p:cNvSpPr/>
          <p:nvPr>
            <p:ph idx="4" type="pic"/>
          </p:nvPr>
        </p:nvSpPr>
        <p:spPr>
          <a:xfrm>
            <a:off x="6096000" y="4581940"/>
            <a:ext cx="1722800" cy="1722800"/>
          </a:xfrm>
          <a:prstGeom prst="ellipse">
            <a:avLst/>
          </a:prstGeom>
          <a:gradFill>
            <a:gsLst>
              <a:gs pos="0">
                <a:srgbClr val="D8D8D8"/>
              </a:gs>
              <a:gs pos="99000">
                <a:srgbClr val="BFBFBF"/>
              </a:gs>
              <a:gs pos="100000">
                <a:srgbClr val="BFBFBF"/>
              </a:gs>
            </a:gsLst>
            <a:lin ang="5400012" scaled="0"/>
          </a:gradFill>
          <a:ln>
            <a:noFill/>
          </a:ln>
        </p:spPr>
      </p:sp>
      <p:sp>
        <p:nvSpPr>
          <p:cNvPr id="201" name="Google Shape;201;p43"/>
          <p:cNvSpPr txBox="1"/>
          <p:nvPr>
            <p:ph idx="12" type="sldNum"/>
          </p:nvPr>
        </p:nvSpPr>
        <p:spPr>
          <a:xfrm>
            <a:off x="11337857" y="6340428"/>
            <a:ext cx="513600" cy="2272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SzPts val="800"/>
              <a:buNone/>
              <a:defRPr b="0" i="0" sz="800" u="none" cap="none" strike="noStrike">
                <a:solidFill>
                  <a:srgbClr val="999999"/>
                </a:solidFill>
                <a:latin typeface="Arial"/>
                <a:ea typeface="Arial"/>
                <a:cs typeface="Arial"/>
                <a:sym typeface="Arial"/>
              </a:defRPr>
            </a:lvl1pPr>
            <a:lvl2pPr indent="0" lvl="1" marL="0" marR="0" algn="ctr">
              <a:lnSpc>
                <a:spcPct val="100000"/>
              </a:lnSpc>
              <a:spcBef>
                <a:spcPts val="0"/>
              </a:spcBef>
              <a:spcAft>
                <a:spcPts val="0"/>
              </a:spcAft>
              <a:buSzPts val="800"/>
              <a:buNone/>
              <a:defRPr b="0" i="0" sz="800" u="none" cap="none" strike="noStrike">
                <a:solidFill>
                  <a:srgbClr val="999999"/>
                </a:solidFill>
                <a:latin typeface="Arial"/>
                <a:ea typeface="Arial"/>
                <a:cs typeface="Arial"/>
                <a:sym typeface="Arial"/>
              </a:defRPr>
            </a:lvl2pPr>
            <a:lvl3pPr indent="0" lvl="2" marL="0" marR="0" algn="ctr">
              <a:lnSpc>
                <a:spcPct val="100000"/>
              </a:lnSpc>
              <a:spcBef>
                <a:spcPts val="0"/>
              </a:spcBef>
              <a:spcAft>
                <a:spcPts val="0"/>
              </a:spcAft>
              <a:buSzPts val="800"/>
              <a:buNone/>
              <a:defRPr b="0" i="0" sz="800" u="none" cap="none" strike="noStrike">
                <a:solidFill>
                  <a:srgbClr val="999999"/>
                </a:solidFill>
                <a:latin typeface="Arial"/>
                <a:ea typeface="Arial"/>
                <a:cs typeface="Arial"/>
                <a:sym typeface="Arial"/>
              </a:defRPr>
            </a:lvl3pPr>
            <a:lvl4pPr indent="0" lvl="3" marL="0" marR="0" algn="ctr">
              <a:lnSpc>
                <a:spcPct val="100000"/>
              </a:lnSpc>
              <a:spcBef>
                <a:spcPts val="0"/>
              </a:spcBef>
              <a:spcAft>
                <a:spcPts val="0"/>
              </a:spcAft>
              <a:buSzPts val="800"/>
              <a:buNone/>
              <a:defRPr b="0" i="0" sz="800" u="none" cap="none" strike="noStrike">
                <a:solidFill>
                  <a:srgbClr val="999999"/>
                </a:solidFill>
                <a:latin typeface="Arial"/>
                <a:ea typeface="Arial"/>
                <a:cs typeface="Arial"/>
                <a:sym typeface="Arial"/>
              </a:defRPr>
            </a:lvl4pPr>
            <a:lvl5pPr indent="0" lvl="4" marL="0" marR="0" algn="ctr">
              <a:lnSpc>
                <a:spcPct val="100000"/>
              </a:lnSpc>
              <a:spcBef>
                <a:spcPts val="0"/>
              </a:spcBef>
              <a:spcAft>
                <a:spcPts val="0"/>
              </a:spcAft>
              <a:buSzPts val="800"/>
              <a:buNone/>
              <a:defRPr b="0" i="0" sz="800" u="none" cap="none" strike="noStrike">
                <a:solidFill>
                  <a:srgbClr val="999999"/>
                </a:solidFill>
                <a:latin typeface="Arial"/>
                <a:ea typeface="Arial"/>
                <a:cs typeface="Arial"/>
                <a:sym typeface="Arial"/>
              </a:defRPr>
            </a:lvl5pPr>
            <a:lvl6pPr indent="0" lvl="5" marL="0" marR="0" algn="ctr">
              <a:lnSpc>
                <a:spcPct val="100000"/>
              </a:lnSpc>
              <a:spcBef>
                <a:spcPts val="0"/>
              </a:spcBef>
              <a:spcAft>
                <a:spcPts val="0"/>
              </a:spcAft>
              <a:buSzPts val="800"/>
              <a:buNone/>
              <a:defRPr b="0" i="0" sz="800" u="none" cap="none" strike="noStrike">
                <a:solidFill>
                  <a:srgbClr val="999999"/>
                </a:solidFill>
                <a:latin typeface="Arial"/>
                <a:ea typeface="Arial"/>
                <a:cs typeface="Arial"/>
                <a:sym typeface="Arial"/>
              </a:defRPr>
            </a:lvl6pPr>
            <a:lvl7pPr indent="0" lvl="6" marL="0" marR="0" algn="ctr">
              <a:lnSpc>
                <a:spcPct val="100000"/>
              </a:lnSpc>
              <a:spcBef>
                <a:spcPts val="0"/>
              </a:spcBef>
              <a:spcAft>
                <a:spcPts val="0"/>
              </a:spcAft>
              <a:buSzPts val="800"/>
              <a:buNone/>
              <a:defRPr b="0" i="0" sz="800" u="none" cap="none" strike="noStrike">
                <a:solidFill>
                  <a:srgbClr val="999999"/>
                </a:solidFill>
                <a:latin typeface="Arial"/>
                <a:ea typeface="Arial"/>
                <a:cs typeface="Arial"/>
                <a:sym typeface="Arial"/>
              </a:defRPr>
            </a:lvl7pPr>
            <a:lvl8pPr indent="0" lvl="7" marL="0" marR="0" algn="ctr">
              <a:lnSpc>
                <a:spcPct val="100000"/>
              </a:lnSpc>
              <a:spcBef>
                <a:spcPts val="0"/>
              </a:spcBef>
              <a:spcAft>
                <a:spcPts val="0"/>
              </a:spcAft>
              <a:buSzPts val="800"/>
              <a:buNone/>
              <a:defRPr b="0" i="0" sz="800" u="none" cap="none" strike="noStrike">
                <a:solidFill>
                  <a:srgbClr val="999999"/>
                </a:solidFill>
                <a:latin typeface="Arial"/>
                <a:ea typeface="Arial"/>
                <a:cs typeface="Arial"/>
                <a:sym typeface="Arial"/>
              </a:defRPr>
            </a:lvl8pPr>
            <a:lvl9pPr indent="0" lvl="8" marL="0" marR="0" algn="ctr">
              <a:lnSpc>
                <a:spcPct val="100000"/>
              </a:lnSpc>
              <a:spcBef>
                <a:spcPts val="0"/>
              </a:spcBef>
              <a:spcAft>
                <a:spcPts val="0"/>
              </a:spcAft>
              <a:buSzPts val="800"/>
              <a:buNone/>
              <a:defRPr b="0" i="0" sz="800" u="none" cap="none" strike="noStrike">
                <a:solidFill>
                  <a:srgbClr val="999999"/>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ustom Layout 1 1 1 1">
  <p:cSld name="3_Custom Layout 1 1 1 1">
    <p:bg>
      <p:bgPr>
        <a:solidFill>
          <a:srgbClr val="FFFFFF"/>
        </a:solidFill>
      </p:bgPr>
    </p:bg>
    <p:spTree>
      <p:nvGrpSpPr>
        <p:cNvPr id="202" name="Shape 202"/>
        <p:cNvGrpSpPr/>
        <p:nvPr/>
      </p:nvGrpSpPr>
      <p:grpSpPr>
        <a:xfrm>
          <a:off x="0" y="0"/>
          <a:ext cx="0" cy="0"/>
          <a:chOff x="0" y="0"/>
          <a:chExt cx="0" cy="0"/>
        </a:xfrm>
      </p:grpSpPr>
      <p:sp>
        <p:nvSpPr>
          <p:cNvPr id="203" name="Google Shape;203;p44"/>
          <p:cNvSpPr txBox="1"/>
          <p:nvPr>
            <p:ph idx="12" type="sldNum"/>
          </p:nvPr>
        </p:nvSpPr>
        <p:spPr>
          <a:xfrm>
            <a:off x="11337857" y="6363089"/>
            <a:ext cx="513600" cy="2272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SzPts val="800"/>
              <a:buNone/>
              <a:defRPr b="0" i="0" sz="800" u="none" cap="none" strike="noStrike">
                <a:solidFill>
                  <a:srgbClr val="666666"/>
                </a:solidFill>
                <a:latin typeface="Open Sans"/>
                <a:ea typeface="Open Sans"/>
                <a:cs typeface="Open Sans"/>
                <a:sym typeface="Open Sans"/>
              </a:defRPr>
            </a:lvl1pPr>
            <a:lvl2pPr indent="0" lvl="1" marL="0" marR="0" algn="ctr">
              <a:lnSpc>
                <a:spcPct val="100000"/>
              </a:lnSpc>
              <a:spcBef>
                <a:spcPts val="0"/>
              </a:spcBef>
              <a:spcAft>
                <a:spcPts val="0"/>
              </a:spcAft>
              <a:buSzPts val="800"/>
              <a:buNone/>
              <a:defRPr b="0" i="0" sz="800" u="none" cap="none" strike="noStrike">
                <a:solidFill>
                  <a:srgbClr val="666666"/>
                </a:solidFill>
                <a:latin typeface="Open Sans"/>
                <a:ea typeface="Open Sans"/>
                <a:cs typeface="Open Sans"/>
                <a:sym typeface="Open Sans"/>
              </a:defRPr>
            </a:lvl2pPr>
            <a:lvl3pPr indent="0" lvl="2" marL="0" marR="0" algn="ctr">
              <a:lnSpc>
                <a:spcPct val="100000"/>
              </a:lnSpc>
              <a:spcBef>
                <a:spcPts val="0"/>
              </a:spcBef>
              <a:spcAft>
                <a:spcPts val="0"/>
              </a:spcAft>
              <a:buSzPts val="800"/>
              <a:buNone/>
              <a:defRPr b="0" i="0" sz="800" u="none" cap="none" strike="noStrike">
                <a:solidFill>
                  <a:srgbClr val="666666"/>
                </a:solidFill>
                <a:latin typeface="Open Sans"/>
                <a:ea typeface="Open Sans"/>
                <a:cs typeface="Open Sans"/>
                <a:sym typeface="Open Sans"/>
              </a:defRPr>
            </a:lvl3pPr>
            <a:lvl4pPr indent="0" lvl="3" marL="0" marR="0" algn="ctr">
              <a:lnSpc>
                <a:spcPct val="100000"/>
              </a:lnSpc>
              <a:spcBef>
                <a:spcPts val="0"/>
              </a:spcBef>
              <a:spcAft>
                <a:spcPts val="0"/>
              </a:spcAft>
              <a:buSzPts val="800"/>
              <a:buNone/>
              <a:defRPr b="0" i="0" sz="800" u="none" cap="none" strike="noStrike">
                <a:solidFill>
                  <a:srgbClr val="666666"/>
                </a:solidFill>
                <a:latin typeface="Open Sans"/>
                <a:ea typeface="Open Sans"/>
                <a:cs typeface="Open Sans"/>
                <a:sym typeface="Open Sans"/>
              </a:defRPr>
            </a:lvl4pPr>
            <a:lvl5pPr indent="0" lvl="4" marL="0" marR="0" algn="ctr">
              <a:lnSpc>
                <a:spcPct val="100000"/>
              </a:lnSpc>
              <a:spcBef>
                <a:spcPts val="0"/>
              </a:spcBef>
              <a:spcAft>
                <a:spcPts val="0"/>
              </a:spcAft>
              <a:buSzPts val="800"/>
              <a:buNone/>
              <a:defRPr b="0" i="0" sz="800" u="none" cap="none" strike="noStrike">
                <a:solidFill>
                  <a:srgbClr val="666666"/>
                </a:solidFill>
                <a:latin typeface="Open Sans"/>
                <a:ea typeface="Open Sans"/>
                <a:cs typeface="Open Sans"/>
                <a:sym typeface="Open Sans"/>
              </a:defRPr>
            </a:lvl5pPr>
            <a:lvl6pPr indent="0" lvl="5" marL="0" marR="0" algn="ctr">
              <a:lnSpc>
                <a:spcPct val="100000"/>
              </a:lnSpc>
              <a:spcBef>
                <a:spcPts val="0"/>
              </a:spcBef>
              <a:spcAft>
                <a:spcPts val="0"/>
              </a:spcAft>
              <a:buSzPts val="800"/>
              <a:buNone/>
              <a:defRPr b="0" i="0" sz="800" u="none" cap="none" strike="noStrike">
                <a:solidFill>
                  <a:srgbClr val="666666"/>
                </a:solidFill>
                <a:latin typeface="Open Sans"/>
                <a:ea typeface="Open Sans"/>
                <a:cs typeface="Open Sans"/>
                <a:sym typeface="Open Sans"/>
              </a:defRPr>
            </a:lvl6pPr>
            <a:lvl7pPr indent="0" lvl="6" marL="0" marR="0" algn="ctr">
              <a:lnSpc>
                <a:spcPct val="100000"/>
              </a:lnSpc>
              <a:spcBef>
                <a:spcPts val="0"/>
              </a:spcBef>
              <a:spcAft>
                <a:spcPts val="0"/>
              </a:spcAft>
              <a:buSzPts val="800"/>
              <a:buNone/>
              <a:defRPr b="0" i="0" sz="800" u="none" cap="none" strike="noStrike">
                <a:solidFill>
                  <a:srgbClr val="666666"/>
                </a:solidFill>
                <a:latin typeface="Open Sans"/>
                <a:ea typeface="Open Sans"/>
                <a:cs typeface="Open Sans"/>
                <a:sym typeface="Open Sans"/>
              </a:defRPr>
            </a:lvl7pPr>
            <a:lvl8pPr indent="0" lvl="7" marL="0" marR="0" algn="ctr">
              <a:lnSpc>
                <a:spcPct val="100000"/>
              </a:lnSpc>
              <a:spcBef>
                <a:spcPts val="0"/>
              </a:spcBef>
              <a:spcAft>
                <a:spcPts val="0"/>
              </a:spcAft>
              <a:buSzPts val="800"/>
              <a:buNone/>
              <a:defRPr b="0" i="0" sz="800" u="none" cap="none" strike="noStrike">
                <a:solidFill>
                  <a:srgbClr val="666666"/>
                </a:solidFill>
                <a:latin typeface="Open Sans"/>
                <a:ea typeface="Open Sans"/>
                <a:cs typeface="Open Sans"/>
                <a:sym typeface="Open Sans"/>
              </a:defRPr>
            </a:lvl8pPr>
            <a:lvl9pPr indent="0" lvl="8" marL="0" marR="0" algn="ctr">
              <a:lnSpc>
                <a:spcPct val="100000"/>
              </a:lnSpc>
              <a:spcBef>
                <a:spcPts val="0"/>
              </a:spcBef>
              <a:spcAft>
                <a:spcPts val="0"/>
              </a:spcAft>
              <a:buSzPts val="800"/>
              <a:buNone/>
              <a:defRPr b="0" i="0" sz="800" u="none" cap="none" strike="noStrike">
                <a:solidFill>
                  <a:srgbClr val="666666"/>
                </a:solidFill>
                <a:latin typeface="Open Sans"/>
                <a:ea typeface="Open Sans"/>
                <a:cs typeface="Open Sans"/>
                <a:sym typeface="Open Sans"/>
              </a:defRPr>
            </a:lvl9pPr>
          </a:lstStyle>
          <a:p>
            <a:pPr indent="0" lvl="0" marL="0" rtl="0" algn="ctr">
              <a:spcBef>
                <a:spcPts val="0"/>
              </a:spcBef>
              <a:spcAft>
                <a:spcPts val="0"/>
              </a:spcAft>
              <a:buNone/>
            </a:pPr>
            <a:fld id="{00000000-1234-1234-1234-123412341234}" type="slidenum">
              <a:rPr lang="en-US"/>
              <a:t>‹#›</a:t>
            </a:fld>
            <a:endParaRPr/>
          </a:p>
        </p:txBody>
      </p:sp>
      <p:pic>
        <p:nvPicPr>
          <p:cNvPr id="204" name="Google Shape;204;p44"/>
          <p:cNvPicPr preferRelativeResize="0"/>
          <p:nvPr/>
        </p:nvPicPr>
        <p:blipFill rotWithShape="1">
          <a:blip r:embed="rId2">
            <a:alphaModFix/>
          </a:blip>
          <a:srcRect b="0" l="0" r="0" t="0"/>
          <a:stretch/>
        </p:blipFill>
        <p:spPr>
          <a:xfrm>
            <a:off x="17" y="0"/>
            <a:ext cx="12191981" cy="68580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26" name="Shape 26"/>
        <p:cNvGrpSpPr/>
        <p:nvPr/>
      </p:nvGrpSpPr>
      <p:grpSpPr>
        <a:xfrm>
          <a:off x="0" y="0"/>
          <a:ext cx="0" cy="0"/>
          <a:chOff x="0" y="0"/>
          <a:chExt cx="0" cy="0"/>
        </a:xfrm>
      </p:grpSpPr>
      <p:sp>
        <p:nvSpPr>
          <p:cNvPr id="27" name="Google Shape;27;p18"/>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28" name="Google Shape;28;p18"/>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29" name="Google Shape;29;p18"/>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30" name="Google Shape;30;p18"/>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31" name="Google Shape;31;p18"/>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32" name="Google Shape;32;p18"/>
          <p:cNvSpPr txBox="1"/>
          <p:nvPr>
            <p:ph idx="1" type="body"/>
          </p:nvPr>
        </p:nvSpPr>
        <p:spPr>
          <a:xfrm>
            <a:off x="386632" y="1445923"/>
            <a:ext cx="5509008" cy="4775482"/>
          </a:xfrm>
          <a:prstGeom prst="rect">
            <a:avLst/>
          </a:prstGeom>
          <a:noFill/>
          <a:ln>
            <a:noFill/>
          </a:ln>
        </p:spPr>
        <p:txBody>
          <a:bodyPr anchorCtr="0" anchor="t" bIns="45700" lIns="91425" spcFirstLastPara="1" rIns="91425" wrap="square" tIns="45700">
            <a:noAutofit/>
          </a:bodyPr>
          <a:lstStyle>
            <a:lvl1pPr indent="-406400" lvl="0" marL="457200" marR="0" rtl="0" algn="l">
              <a:lnSpc>
                <a:spcPct val="115000"/>
              </a:lnSpc>
              <a:spcBef>
                <a:spcPts val="1000"/>
              </a:spcBef>
              <a:spcAft>
                <a:spcPts val="0"/>
              </a:spcAft>
              <a:buClr>
                <a:schemeClr val="dk1"/>
              </a:buClr>
              <a:buSzPts val="2800"/>
              <a:buFont typeface="Montserrat"/>
              <a:buChar char="❖"/>
              <a:defRPr b="0" i="0" sz="2800" u="none" cap="none" strike="noStrike">
                <a:solidFill>
                  <a:schemeClr val="dk1"/>
                </a:solidFill>
                <a:latin typeface="Montserrat"/>
                <a:ea typeface="Montserrat"/>
                <a:cs typeface="Montserrat"/>
                <a:sym typeface="Montserrat"/>
              </a:defRPr>
            </a:lvl1pPr>
            <a:lvl2pPr indent="-381000" lvl="1" marL="914400" marR="0" rtl="0" algn="l">
              <a:lnSpc>
                <a:spcPct val="115000"/>
              </a:lnSpc>
              <a:spcBef>
                <a:spcPts val="500"/>
              </a:spcBef>
              <a:spcAft>
                <a:spcPts val="0"/>
              </a:spcAft>
              <a:buClr>
                <a:schemeClr val="dk1"/>
              </a:buClr>
              <a:buSzPts val="2400"/>
              <a:buFont typeface="Montserrat"/>
              <a:buChar char="▪"/>
              <a:defRPr b="0" i="0" sz="2400" u="none" cap="none" strike="noStrike">
                <a:solidFill>
                  <a:schemeClr val="dk1"/>
                </a:solidFill>
                <a:latin typeface="Montserrat"/>
                <a:ea typeface="Montserrat"/>
                <a:cs typeface="Montserrat"/>
                <a:sym typeface="Montserrat"/>
              </a:defRPr>
            </a:lvl2pPr>
            <a:lvl3pPr indent="-355600" lvl="2" marL="1371600" marR="0" rtl="0" algn="l">
              <a:lnSpc>
                <a:spcPct val="115000"/>
              </a:lnSpc>
              <a:spcBef>
                <a:spcPts val="500"/>
              </a:spcBef>
              <a:spcAft>
                <a:spcPts val="0"/>
              </a:spcAft>
              <a:buClr>
                <a:schemeClr val="dk1"/>
              </a:buClr>
              <a:buSzPts val="2000"/>
              <a:buFont typeface="Montserrat"/>
              <a:buChar char="o"/>
              <a:defRPr b="0" i="0" sz="2000" u="none" cap="none" strike="noStrike">
                <a:solidFill>
                  <a:schemeClr val="dk1"/>
                </a:solidFill>
                <a:latin typeface="Montserrat"/>
                <a:ea typeface="Montserrat"/>
                <a:cs typeface="Montserrat"/>
                <a:sym typeface="Montserrat"/>
              </a:defRPr>
            </a:lvl3pPr>
            <a:lvl4pPr indent="-342900" lvl="3" marL="1828800" marR="0" rtl="0" algn="l">
              <a:lnSpc>
                <a:spcPct val="115000"/>
              </a:lnSpc>
              <a:spcBef>
                <a:spcPts val="5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4pPr>
            <a:lvl5pPr indent="-342900" lvl="4" marL="2286000" marR="0" rtl="0" algn="l">
              <a:lnSpc>
                <a:spcPct val="115000"/>
              </a:lnSpc>
              <a:spcBef>
                <a:spcPts val="5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5pPr>
            <a:lvl6pPr indent="-355600" lvl="5" marL="27432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6pPr>
            <a:lvl7pPr indent="-355600" lvl="6" marL="32004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7pPr>
            <a:lvl8pPr indent="-355600" lvl="7" marL="36576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8pPr>
            <a:lvl9pPr indent="-355600" lvl="8" marL="41148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9pPr>
          </a:lstStyle>
          <a:p/>
        </p:txBody>
      </p:sp>
      <p:sp>
        <p:nvSpPr>
          <p:cNvPr id="33" name="Google Shape;33;p18"/>
          <p:cNvSpPr txBox="1"/>
          <p:nvPr>
            <p:ph idx="2" type="body"/>
          </p:nvPr>
        </p:nvSpPr>
        <p:spPr>
          <a:xfrm>
            <a:off x="6296361" y="1445923"/>
            <a:ext cx="5509008" cy="4775482"/>
          </a:xfrm>
          <a:prstGeom prst="rect">
            <a:avLst/>
          </a:prstGeom>
          <a:noFill/>
          <a:ln>
            <a:noFill/>
          </a:ln>
        </p:spPr>
        <p:txBody>
          <a:bodyPr anchorCtr="0" anchor="t" bIns="45700" lIns="91425" spcFirstLastPara="1" rIns="91425" wrap="square" tIns="45700">
            <a:noAutofit/>
          </a:bodyPr>
          <a:lstStyle>
            <a:lvl1pPr indent="-406400" lvl="0" marL="457200" marR="0" rtl="0" algn="l">
              <a:lnSpc>
                <a:spcPct val="115000"/>
              </a:lnSpc>
              <a:spcBef>
                <a:spcPts val="1000"/>
              </a:spcBef>
              <a:spcAft>
                <a:spcPts val="0"/>
              </a:spcAft>
              <a:buClr>
                <a:schemeClr val="dk1"/>
              </a:buClr>
              <a:buSzPts val="2800"/>
              <a:buFont typeface="Montserrat"/>
              <a:buChar char="❖"/>
              <a:defRPr b="0" i="0" sz="2800" u="none" cap="none" strike="noStrike">
                <a:solidFill>
                  <a:schemeClr val="dk1"/>
                </a:solidFill>
                <a:latin typeface="Montserrat"/>
                <a:ea typeface="Montserrat"/>
                <a:cs typeface="Montserrat"/>
                <a:sym typeface="Montserrat"/>
              </a:defRPr>
            </a:lvl1pPr>
            <a:lvl2pPr indent="-381000" lvl="1" marL="914400" marR="0" rtl="0" algn="l">
              <a:lnSpc>
                <a:spcPct val="115000"/>
              </a:lnSpc>
              <a:spcBef>
                <a:spcPts val="500"/>
              </a:spcBef>
              <a:spcAft>
                <a:spcPts val="0"/>
              </a:spcAft>
              <a:buClr>
                <a:schemeClr val="dk1"/>
              </a:buClr>
              <a:buSzPts val="2400"/>
              <a:buFont typeface="Montserrat"/>
              <a:buChar char="▪"/>
              <a:defRPr b="0" i="0" sz="2400" u="none" cap="none" strike="noStrike">
                <a:solidFill>
                  <a:schemeClr val="dk1"/>
                </a:solidFill>
                <a:latin typeface="Montserrat"/>
                <a:ea typeface="Montserrat"/>
                <a:cs typeface="Montserrat"/>
                <a:sym typeface="Montserrat"/>
              </a:defRPr>
            </a:lvl2pPr>
            <a:lvl3pPr indent="-355600" lvl="2" marL="1371600" marR="0" rtl="0" algn="l">
              <a:lnSpc>
                <a:spcPct val="115000"/>
              </a:lnSpc>
              <a:spcBef>
                <a:spcPts val="500"/>
              </a:spcBef>
              <a:spcAft>
                <a:spcPts val="0"/>
              </a:spcAft>
              <a:buClr>
                <a:schemeClr val="dk1"/>
              </a:buClr>
              <a:buSzPts val="2000"/>
              <a:buFont typeface="Montserrat"/>
              <a:buChar char="o"/>
              <a:defRPr b="0" i="0" sz="2000" u="none" cap="none" strike="noStrike">
                <a:solidFill>
                  <a:schemeClr val="dk1"/>
                </a:solidFill>
                <a:latin typeface="Montserrat"/>
                <a:ea typeface="Montserrat"/>
                <a:cs typeface="Montserrat"/>
                <a:sym typeface="Montserrat"/>
              </a:defRPr>
            </a:lvl3pPr>
            <a:lvl4pPr indent="-342900" lvl="3" marL="1828800" marR="0" rtl="0" algn="l">
              <a:lnSpc>
                <a:spcPct val="115000"/>
              </a:lnSpc>
              <a:spcBef>
                <a:spcPts val="5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4pPr>
            <a:lvl5pPr indent="-342900" lvl="4" marL="2286000" marR="0" rtl="0" algn="l">
              <a:lnSpc>
                <a:spcPct val="115000"/>
              </a:lnSpc>
              <a:spcBef>
                <a:spcPts val="5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5pPr>
            <a:lvl6pPr indent="-355600" lvl="5" marL="27432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6pPr>
            <a:lvl7pPr indent="-355600" lvl="6" marL="32004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7pPr>
            <a:lvl8pPr indent="-355600" lvl="7" marL="36576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8pPr>
            <a:lvl9pPr indent="-355600" lvl="8" marL="41148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9pPr>
          </a:lstStyle>
          <a:p/>
        </p:txBody>
      </p:sp>
      <p:sp>
        <p:nvSpPr>
          <p:cNvPr id="34" name="Google Shape;34;p18"/>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US" sz="1400" u="none" cap="none" strike="noStrike">
                <a:solidFill>
                  <a:schemeClr val="accent1"/>
                </a:solidFill>
                <a:latin typeface="Montserrat"/>
                <a:ea typeface="Montserrat"/>
                <a:cs typeface="Montserrat"/>
                <a:sym typeface="Montserrat"/>
              </a:rPr>
              <a:t>Slide </a:t>
            </a:r>
            <a:fld id="{00000000-1234-1234-1234-123412341234}" type="slidenum">
              <a:rPr b="1" i="0" lang="en-US" sz="1400" u="none" cap="none" strike="noStrike">
                <a:solidFill>
                  <a:schemeClr val="accent1"/>
                </a:solidFill>
                <a:latin typeface="Montserrat"/>
                <a:ea typeface="Montserrat"/>
                <a:cs typeface="Montserrat"/>
                <a:sym typeface="Montserrat"/>
              </a:rPr>
              <a:t>‹#›</a:t>
            </a:fld>
            <a:endParaRPr b="1" i="0" sz="1400" u="none" cap="none" strike="noStrike">
              <a:solidFill>
                <a:schemeClr val="accent1"/>
              </a:solidFill>
              <a:latin typeface="Montserrat"/>
              <a:ea typeface="Montserrat"/>
              <a:cs typeface="Montserrat"/>
              <a:sym typeface="Montserrat"/>
            </a:endParaRPr>
          </a:p>
        </p:txBody>
      </p:sp>
      <p:sp>
        <p:nvSpPr>
          <p:cNvPr id="35" name="Google Shape;35;p18"/>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Montserrat"/>
              <a:buNone/>
              <a:defRPr b="0" i="0" sz="4400" u="none" cap="none" strike="noStrike">
                <a:solidFill>
                  <a:schemeClr val="lt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2pPr>
            <a:lvl3pPr lvl="2"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3pPr>
            <a:lvl4pPr lvl="3"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4pPr>
            <a:lvl5pPr lvl="4"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5pPr>
            <a:lvl6pPr lvl="5"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6pPr>
            <a:lvl7pPr lvl="6"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7pPr>
            <a:lvl8pPr lvl="7"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8pPr>
            <a:lvl9pPr lvl="8"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9pPr>
          </a:lstStyle>
          <a:p/>
        </p:txBody>
      </p:sp>
      <p:sp>
        <p:nvSpPr>
          <p:cNvPr id="36" name="Google Shape;36;p18"/>
          <p:cNvSpPr txBox="1"/>
          <p:nvPr/>
        </p:nvSpPr>
        <p:spPr>
          <a:xfrm>
            <a:off x="-24384" y="6562799"/>
            <a:ext cx="4925700" cy="738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accent1"/>
                </a:solidFill>
                <a:latin typeface="Montserrat"/>
                <a:ea typeface="Montserrat"/>
                <a:cs typeface="Montserrat"/>
                <a:sym typeface="Montserrat"/>
              </a:rPr>
              <a:t>SIT Technical Workshop, 18-19 October 2023</a:t>
            </a:r>
            <a:endParaRPr b="1" i="0" sz="1400" u="none" cap="none" strike="noStrike">
              <a:solidFill>
                <a:schemeClr val="accent1"/>
              </a:solidFill>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100"/>
              <a:buFont typeface="Arial"/>
              <a:buNone/>
            </a:pPr>
            <a:r>
              <a:t/>
            </a:r>
            <a:endParaRPr b="1" i="0" sz="1400" u="none" cap="none" strike="noStrike">
              <a:solidFill>
                <a:schemeClr val="accent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chemeClr val="accent1"/>
              </a:solidFill>
              <a:latin typeface="Montserrat"/>
              <a:ea typeface="Montserrat"/>
              <a:cs typeface="Montserrat"/>
              <a:sym typeface="Montserrat"/>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37" name="Shape 37"/>
        <p:cNvGrpSpPr/>
        <p:nvPr/>
      </p:nvGrpSpPr>
      <p:grpSpPr>
        <a:xfrm>
          <a:off x="0" y="0"/>
          <a:ext cx="0" cy="0"/>
          <a:chOff x="0" y="0"/>
          <a:chExt cx="0" cy="0"/>
        </a:xfrm>
      </p:grpSpPr>
      <p:sp>
        <p:nvSpPr>
          <p:cNvPr id="38" name="Google Shape;38;p19"/>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39" name="Google Shape;39;p19"/>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40" name="Google Shape;40;p19"/>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41" name="Google Shape;41;p19"/>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42" name="Google Shape;42;p19"/>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43" name="Google Shape;43;p19"/>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US" sz="1400" u="none" cap="none" strike="noStrike">
                <a:solidFill>
                  <a:schemeClr val="accent1"/>
                </a:solidFill>
                <a:latin typeface="Montserrat"/>
                <a:ea typeface="Montserrat"/>
                <a:cs typeface="Montserrat"/>
                <a:sym typeface="Montserrat"/>
              </a:rPr>
              <a:t>Slide </a:t>
            </a:r>
            <a:fld id="{00000000-1234-1234-1234-123412341234}" type="slidenum">
              <a:rPr b="1" i="0" lang="en-US" sz="1400" u="none" cap="none" strike="noStrike">
                <a:solidFill>
                  <a:schemeClr val="accent1"/>
                </a:solidFill>
                <a:latin typeface="Montserrat"/>
                <a:ea typeface="Montserrat"/>
                <a:cs typeface="Montserrat"/>
                <a:sym typeface="Montserrat"/>
              </a:rPr>
              <a:t>‹#›</a:t>
            </a:fld>
            <a:endParaRPr b="1" i="0" sz="1400" u="none" cap="none" strike="noStrike">
              <a:solidFill>
                <a:schemeClr val="accent1"/>
              </a:solidFill>
              <a:latin typeface="Montserrat"/>
              <a:ea typeface="Montserrat"/>
              <a:cs typeface="Montserrat"/>
              <a:sym typeface="Montserrat"/>
            </a:endParaRPr>
          </a:p>
        </p:txBody>
      </p:sp>
      <p:sp>
        <p:nvSpPr>
          <p:cNvPr id="44" name="Google Shape;44;p19"/>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Montserrat"/>
              <a:buNone/>
              <a:defRPr b="0" i="0" sz="4400" u="none" cap="none" strike="noStrike">
                <a:solidFill>
                  <a:schemeClr val="lt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2pPr>
            <a:lvl3pPr lvl="2"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3pPr>
            <a:lvl4pPr lvl="3"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4pPr>
            <a:lvl5pPr lvl="4"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5pPr>
            <a:lvl6pPr lvl="5"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6pPr>
            <a:lvl7pPr lvl="6"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7pPr>
            <a:lvl8pPr lvl="7"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8pPr>
            <a:lvl9pPr lvl="8"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9pPr>
          </a:lstStyle>
          <a:p/>
        </p:txBody>
      </p:sp>
      <p:sp>
        <p:nvSpPr>
          <p:cNvPr id="45" name="Google Shape;45;p19"/>
          <p:cNvSpPr txBox="1"/>
          <p:nvPr/>
        </p:nvSpPr>
        <p:spPr>
          <a:xfrm>
            <a:off x="-24384" y="6562799"/>
            <a:ext cx="4925700" cy="738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accent1"/>
                </a:solidFill>
                <a:latin typeface="Montserrat"/>
                <a:ea typeface="Montserrat"/>
                <a:cs typeface="Montserrat"/>
                <a:sym typeface="Montserrat"/>
              </a:rPr>
              <a:t>SIT Technical Workshop, 18-19 October 2023</a:t>
            </a:r>
            <a:endParaRPr b="1" i="0" sz="1400" u="none" cap="none" strike="noStrike">
              <a:solidFill>
                <a:schemeClr val="accent1"/>
              </a:solidFill>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100"/>
              <a:buFont typeface="Arial"/>
              <a:buNone/>
            </a:pPr>
            <a:r>
              <a:t/>
            </a:r>
            <a:endParaRPr b="1" i="0" sz="1400" u="none" cap="none" strike="noStrike">
              <a:solidFill>
                <a:schemeClr val="accent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chemeClr val="accent1"/>
              </a:solidFill>
              <a:latin typeface="Montserrat"/>
              <a:ea typeface="Montserrat"/>
              <a:cs typeface="Montserrat"/>
              <a:sym typeface="Montserrat"/>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46" name="Shape 46"/>
        <p:cNvGrpSpPr/>
        <p:nvPr/>
      </p:nvGrpSpPr>
      <p:grpSpPr>
        <a:xfrm>
          <a:off x="0" y="0"/>
          <a:ext cx="0" cy="0"/>
          <a:chOff x="0" y="0"/>
          <a:chExt cx="0" cy="0"/>
        </a:xfrm>
      </p:grpSpPr>
      <p:sp>
        <p:nvSpPr>
          <p:cNvPr id="47" name="Google Shape;47;p20"/>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48" name="Google Shape;48;p20"/>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49" name="Google Shape;49;p20"/>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50" name="Google Shape;50;p20"/>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51" name="Google Shape;51;p20"/>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52" name="Google Shape;52;p20"/>
          <p:cNvSpPr txBox="1"/>
          <p:nvPr>
            <p:ph idx="1" type="body"/>
          </p:nvPr>
        </p:nvSpPr>
        <p:spPr>
          <a:xfrm>
            <a:off x="5180012" y="1373852"/>
            <a:ext cx="6172200" cy="4694402"/>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15000"/>
              </a:lnSpc>
              <a:spcBef>
                <a:spcPts val="1000"/>
              </a:spcBef>
              <a:spcAft>
                <a:spcPts val="0"/>
              </a:spcAft>
              <a:buClr>
                <a:schemeClr val="dk1"/>
              </a:buClr>
              <a:buSzPts val="3200"/>
              <a:buFont typeface="Montserrat"/>
              <a:buChar char="❖"/>
              <a:defRPr b="0" i="0" sz="3200" u="none" cap="none" strike="noStrike">
                <a:solidFill>
                  <a:schemeClr val="dk1"/>
                </a:solidFill>
                <a:latin typeface="Montserrat"/>
                <a:ea typeface="Montserrat"/>
                <a:cs typeface="Montserrat"/>
                <a:sym typeface="Montserrat"/>
              </a:defRPr>
            </a:lvl1pPr>
            <a:lvl2pPr indent="-406400" lvl="1" marL="914400" marR="0" rtl="0" algn="l">
              <a:lnSpc>
                <a:spcPct val="115000"/>
              </a:lnSpc>
              <a:spcBef>
                <a:spcPts val="500"/>
              </a:spcBef>
              <a:spcAft>
                <a:spcPts val="0"/>
              </a:spcAft>
              <a:buClr>
                <a:schemeClr val="dk1"/>
              </a:buClr>
              <a:buSzPts val="2800"/>
              <a:buFont typeface="Montserrat"/>
              <a:buChar char="▪"/>
              <a:defRPr b="0" i="0" sz="2800" u="none" cap="none" strike="noStrike">
                <a:solidFill>
                  <a:schemeClr val="dk1"/>
                </a:solidFill>
                <a:latin typeface="Montserrat"/>
                <a:ea typeface="Montserrat"/>
                <a:cs typeface="Montserrat"/>
                <a:sym typeface="Montserrat"/>
              </a:defRPr>
            </a:lvl2pPr>
            <a:lvl3pPr indent="-381000" lvl="2" marL="1371600" marR="0" rtl="0" algn="l">
              <a:lnSpc>
                <a:spcPct val="115000"/>
              </a:lnSpc>
              <a:spcBef>
                <a:spcPts val="500"/>
              </a:spcBef>
              <a:spcAft>
                <a:spcPts val="0"/>
              </a:spcAft>
              <a:buClr>
                <a:schemeClr val="dk1"/>
              </a:buClr>
              <a:buSzPts val="2400"/>
              <a:buFont typeface="Montserrat"/>
              <a:buChar char="o"/>
              <a:defRPr b="0" i="0" sz="2400" u="none" cap="none" strike="noStrike">
                <a:solidFill>
                  <a:schemeClr val="dk1"/>
                </a:solidFill>
                <a:latin typeface="Montserrat"/>
                <a:ea typeface="Montserrat"/>
                <a:cs typeface="Montserrat"/>
                <a:sym typeface="Montserrat"/>
              </a:defRPr>
            </a:lvl3pPr>
            <a:lvl4pPr indent="-355600" lvl="3" marL="18288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4pPr>
            <a:lvl5pPr indent="-355600" lvl="4" marL="22860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5pPr>
            <a:lvl6pPr indent="-355600" lvl="5" marL="27432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6pPr>
            <a:lvl7pPr indent="-355600" lvl="6" marL="32004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7pPr>
            <a:lvl8pPr indent="-355600" lvl="7" marL="36576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8pPr>
            <a:lvl9pPr indent="-355600" lvl="8" marL="41148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9pPr>
          </a:lstStyle>
          <a:p/>
        </p:txBody>
      </p:sp>
      <p:sp>
        <p:nvSpPr>
          <p:cNvPr id="53" name="Google Shape;53;p20"/>
          <p:cNvSpPr txBox="1"/>
          <p:nvPr>
            <p:ph idx="2" type="body"/>
          </p:nvPr>
        </p:nvSpPr>
        <p:spPr>
          <a:xfrm>
            <a:off x="839788" y="1373852"/>
            <a:ext cx="3932237" cy="463055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15000"/>
              </a:lnSpc>
              <a:spcBef>
                <a:spcPts val="1000"/>
              </a:spcBef>
              <a:spcAft>
                <a:spcPts val="0"/>
              </a:spcAft>
              <a:buClr>
                <a:schemeClr val="dk1"/>
              </a:buClr>
              <a:buSzPts val="1600"/>
              <a:buFont typeface="Montserrat"/>
              <a:buNone/>
              <a:defRPr b="0" i="0" sz="1600" u="none" cap="none" strike="noStrike">
                <a:solidFill>
                  <a:schemeClr val="dk1"/>
                </a:solidFill>
                <a:latin typeface="Montserrat"/>
                <a:ea typeface="Montserrat"/>
                <a:cs typeface="Montserrat"/>
                <a:sym typeface="Montserrat"/>
              </a:defRPr>
            </a:lvl1pPr>
            <a:lvl2pPr indent="-228600" lvl="1" marL="914400" marR="0" rtl="0" algn="l">
              <a:lnSpc>
                <a:spcPct val="115000"/>
              </a:lnSpc>
              <a:spcBef>
                <a:spcPts val="500"/>
              </a:spcBef>
              <a:spcAft>
                <a:spcPts val="0"/>
              </a:spcAft>
              <a:buClr>
                <a:schemeClr val="dk1"/>
              </a:buClr>
              <a:buSzPts val="1400"/>
              <a:buFont typeface="Montserrat"/>
              <a:buNone/>
              <a:defRPr b="0" i="0" sz="1400" u="none" cap="none" strike="noStrike">
                <a:solidFill>
                  <a:schemeClr val="dk1"/>
                </a:solidFill>
                <a:latin typeface="Montserrat"/>
                <a:ea typeface="Montserrat"/>
                <a:cs typeface="Montserrat"/>
                <a:sym typeface="Montserrat"/>
              </a:defRPr>
            </a:lvl2pPr>
            <a:lvl3pPr indent="-228600" lvl="2" marL="1371600" marR="0" rtl="0" algn="l">
              <a:lnSpc>
                <a:spcPct val="115000"/>
              </a:lnSpc>
              <a:spcBef>
                <a:spcPts val="500"/>
              </a:spcBef>
              <a:spcAft>
                <a:spcPts val="0"/>
              </a:spcAft>
              <a:buClr>
                <a:schemeClr val="dk1"/>
              </a:buClr>
              <a:buSzPts val="1200"/>
              <a:buFont typeface="Montserrat"/>
              <a:buNone/>
              <a:defRPr b="0" i="0" sz="1200" u="none" cap="none" strike="noStrike">
                <a:solidFill>
                  <a:schemeClr val="dk1"/>
                </a:solidFill>
                <a:latin typeface="Montserrat"/>
                <a:ea typeface="Montserrat"/>
                <a:cs typeface="Montserrat"/>
                <a:sym typeface="Montserrat"/>
              </a:defRPr>
            </a:lvl3pPr>
            <a:lvl4pPr indent="-228600" lvl="3" marL="1828800" marR="0" rtl="0" algn="l">
              <a:lnSpc>
                <a:spcPct val="115000"/>
              </a:lnSpc>
              <a:spcBef>
                <a:spcPts val="500"/>
              </a:spcBef>
              <a:spcAft>
                <a:spcPts val="0"/>
              </a:spcAft>
              <a:buClr>
                <a:schemeClr val="dk1"/>
              </a:buClr>
              <a:buSzPts val="1000"/>
              <a:buFont typeface="Montserrat"/>
              <a:buNone/>
              <a:defRPr b="0" i="0" sz="1000" u="none" cap="none" strike="noStrike">
                <a:solidFill>
                  <a:schemeClr val="dk1"/>
                </a:solidFill>
                <a:latin typeface="Montserrat"/>
                <a:ea typeface="Montserrat"/>
                <a:cs typeface="Montserrat"/>
                <a:sym typeface="Montserrat"/>
              </a:defRPr>
            </a:lvl4pPr>
            <a:lvl5pPr indent="-228600" lvl="4" marL="2286000" marR="0" rtl="0" algn="l">
              <a:lnSpc>
                <a:spcPct val="115000"/>
              </a:lnSpc>
              <a:spcBef>
                <a:spcPts val="500"/>
              </a:spcBef>
              <a:spcAft>
                <a:spcPts val="0"/>
              </a:spcAft>
              <a:buClr>
                <a:schemeClr val="dk1"/>
              </a:buClr>
              <a:buSzPts val="1000"/>
              <a:buFont typeface="Montserrat"/>
              <a:buNone/>
              <a:defRPr b="0" i="0" sz="1000" u="none" cap="none" strike="noStrike">
                <a:solidFill>
                  <a:schemeClr val="dk1"/>
                </a:solidFill>
                <a:latin typeface="Montserrat"/>
                <a:ea typeface="Montserrat"/>
                <a:cs typeface="Montserrat"/>
                <a:sym typeface="Montserrat"/>
              </a:defRPr>
            </a:lvl5pPr>
            <a:lvl6pPr indent="-228600" lvl="5" marL="2743200" marR="0" rtl="0" algn="l">
              <a:lnSpc>
                <a:spcPct val="115000"/>
              </a:lnSpc>
              <a:spcBef>
                <a:spcPts val="500"/>
              </a:spcBef>
              <a:spcAft>
                <a:spcPts val="0"/>
              </a:spcAft>
              <a:buClr>
                <a:schemeClr val="dk1"/>
              </a:buClr>
              <a:buSzPts val="1000"/>
              <a:buFont typeface="Montserrat"/>
              <a:buNone/>
              <a:defRPr b="0" i="0" sz="1000" u="none" cap="none" strike="noStrike">
                <a:solidFill>
                  <a:schemeClr val="dk1"/>
                </a:solidFill>
                <a:latin typeface="Montserrat"/>
                <a:ea typeface="Montserrat"/>
                <a:cs typeface="Montserrat"/>
                <a:sym typeface="Montserrat"/>
              </a:defRPr>
            </a:lvl6pPr>
            <a:lvl7pPr indent="-228600" lvl="6" marL="3200400" marR="0" rtl="0" algn="l">
              <a:lnSpc>
                <a:spcPct val="115000"/>
              </a:lnSpc>
              <a:spcBef>
                <a:spcPts val="500"/>
              </a:spcBef>
              <a:spcAft>
                <a:spcPts val="0"/>
              </a:spcAft>
              <a:buClr>
                <a:schemeClr val="dk1"/>
              </a:buClr>
              <a:buSzPts val="1000"/>
              <a:buFont typeface="Montserrat"/>
              <a:buNone/>
              <a:defRPr b="0" i="0" sz="1000" u="none" cap="none" strike="noStrike">
                <a:solidFill>
                  <a:schemeClr val="dk1"/>
                </a:solidFill>
                <a:latin typeface="Montserrat"/>
                <a:ea typeface="Montserrat"/>
                <a:cs typeface="Montserrat"/>
                <a:sym typeface="Montserrat"/>
              </a:defRPr>
            </a:lvl7pPr>
            <a:lvl8pPr indent="-228600" lvl="7" marL="3657600" marR="0" rtl="0" algn="l">
              <a:lnSpc>
                <a:spcPct val="115000"/>
              </a:lnSpc>
              <a:spcBef>
                <a:spcPts val="500"/>
              </a:spcBef>
              <a:spcAft>
                <a:spcPts val="0"/>
              </a:spcAft>
              <a:buClr>
                <a:schemeClr val="dk1"/>
              </a:buClr>
              <a:buSzPts val="1000"/>
              <a:buFont typeface="Montserrat"/>
              <a:buNone/>
              <a:defRPr b="0" i="0" sz="1000" u="none" cap="none" strike="noStrike">
                <a:solidFill>
                  <a:schemeClr val="dk1"/>
                </a:solidFill>
                <a:latin typeface="Montserrat"/>
                <a:ea typeface="Montserrat"/>
                <a:cs typeface="Montserrat"/>
                <a:sym typeface="Montserrat"/>
              </a:defRPr>
            </a:lvl8pPr>
            <a:lvl9pPr indent="-228600" lvl="8" marL="4114800" marR="0" rtl="0" algn="l">
              <a:lnSpc>
                <a:spcPct val="115000"/>
              </a:lnSpc>
              <a:spcBef>
                <a:spcPts val="500"/>
              </a:spcBef>
              <a:spcAft>
                <a:spcPts val="0"/>
              </a:spcAft>
              <a:buClr>
                <a:schemeClr val="dk1"/>
              </a:buClr>
              <a:buSzPts val="1000"/>
              <a:buFont typeface="Montserrat"/>
              <a:buNone/>
              <a:defRPr b="0" i="0" sz="1000" u="none" cap="none" strike="noStrike">
                <a:solidFill>
                  <a:schemeClr val="dk1"/>
                </a:solidFill>
                <a:latin typeface="Montserrat"/>
                <a:ea typeface="Montserrat"/>
                <a:cs typeface="Montserrat"/>
                <a:sym typeface="Montserrat"/>
              </a:defRPr>
            </a:lvl9pPr>
          </a:lstStyle>
          <a:p/>
        </p:txBody>
      </p:sp>
      <p:sp>
        <p:nvSpPr>
          <p:cNvPr id="54" name="Google Shape;54;p20"/>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US" sz="1400" u="none" cap="none" strike="noStrike">
                <a:solidFill>
                  <a:schemeClr val="accent1"/>
                </a:solidFill>
                <a:latin typeface="Montserrat"/>
                <a:ea typeface="Montserrat"/>
                <a:cs typeface="Montserrat"/>
                <a:sym typeface="Montserrat"/>
              </a:rPr>
              <a:t>Slide </a:t>
            </a:r>
            <a:fld id="{00000000-1234-1234-1234-123412341234}" type="slidenum">
              <a:rPr b="1" i="0" lang="en-US" sz="1400" u="none" cap="none" strike="noStrike">
                <a:solidFill>
                  <a:schemeClr val="accent1"/>
                </a:solidFill>
                <a:latin typeface="Montserrat"/>
                <a:ea typeface="Montserrat"/>
                <a:cs typeface="Montserrat"/>
                <a:sym typeface="Montserrat"/>
              </a:rPr>
              <a:t>‹#›</a:t>
            </a:fld>
            <a:endParaRPr b="1" i="0" sz="1400" u="none" cap="none" strike="noStrike">
              <a:solidFill>
                <a:schemeClr val="accent1"/>
              </a:solidFill>
              <a:latin typeface="Montserrat"/>
              <a:ea typeface="Montserrat"/>
              <a:cs typeface="Montserrat"/>
              <a:sym typeface="Montserrat"/>
            </a:endParaRPr>
          </a:p>
        </p:txBody>
      </p:sp>
      <p:sp>
        <p:nvSpPr>
          <p:cNvPr id="55" name="Google Shape;55;p20"/>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Montserrat"/>
              <a:buNone/>
              <a:defRPr b="0" i="0" sz="4400" u="none" cap="none" strike="noStrike">
                <a:solidFill>
                  <a:schemeClr val="lt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2pPr>
            <a:lvl3pPr lvl="2"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3pPr>
            <a:lvl4pPr lvl="3"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4pPr>
            <a:lvl5pPr lvl="4"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5pPr>
            <a:lvl6pPr lvl="5"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6pPr>
            <a:lvl7pPr lvl="6"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7pPr>
            <a:lvl8pPr lvl="7"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8pPr>
            <a:lvl9pPr lvl="8"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9pPr>
          </a:lstStyle>
          <a:p/>
        </p:txBody>
      </p:sp>
      <p:sp>
        <p:nvSpPr>
          <p:cNvPr id="56" name="Google Shape;56;p20"/>
          <p:cNvSpPr txBox="1"/>
          <p:nvPr/>
        </p:nvSpPr>
        <p:spPr>
          <a:xfrm>
            <a:off x="-24384" y="6562799"/>
            <a:ext cx="4925700" cy="738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accent1"/>
                </a:solidFill>
                <a:latin typeface="Montserrat"/>
                <a:ea typeface="Montserrat"/>
                <a:cs typeface="Montserrat"/>
                <a:sym typeface="Montserrat"/>
              </a:rPr>
              <a:t>SIT Technical Workshop, 18-19 October 2023</a:t>
            </a:r>
            <a:endParaRPr b="1" i="0" sz="1400" u="none" cap="none" strike="noStrike">
              <a:solidFill>
                <a:schemeClr val="accent1"/>
              </a:solidFill>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100"/>
              <a:buFont typeface="Arial"/>
              <a:buNone/>
            </a:pPr>
            <a:r>
              <a:t/>
            </a:r>
            <a:endParaRPr b="1" i="0" sz="1400" u="none" cap="none" strike="noStrike">
              <a:solidFill>
                <a:schemeClr val="accent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chemeClr val="accent1"/>
              </a:solidFill>
              <a:latin typeface="Montserrat"/>
              <a:ea typeface="Montserrat"/>
              <a:cs typeface="Montserrat"/>
              <a:sym typeface="Montserrat"/>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3" name="Shape 63"/>
        <p:cNvGrpSpPr/>
        <p:nvPr/>
      </p:nvGrpSpPr>
      <p:grpSpPr>
        <a:xfrm>
          <a:off x="0" y="0"/>
          <a:ext cx="0" cy="0"/>
          <a:chOff x="0" y="0"/>
          <a:chExt cx="0" cy="0"/>
        </a:xfrm>
      </p:grpSpPr>
      <p:sp>
        <p:nvSpPr>
          <p:cNvPr id="64" name="Google Shape;64;p13"/>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65" name="Google Shape;65;p13"/>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66" name="Google Shape;66;p13"/>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67" name="Shape 67"/>
        <p:cNvGrpSpPr/>
        <p:nvPr/>
      </p:nvGrpSpPr>
      <p:grpSpPr>
        <a:xfrm>
          <a:off x="0" y="0"/>
          <a:ext cx="0" cy="0"/>
          <a:chOff x="0" y="0"/>
          <a:chExt cx="0" cy="0"/>
        </a:xfrm>
      </p:grpSpPr>
      <p:pic>
        <p:nvPicPr>
          <p:cNvPr id="68" name="Google Shape;68;p21"/>
          <p:cNvPicPr preferRelativeResize="0"/>
          <p:nvPr/>
        </p:nvPicPr>
        <p:blipFill rotWithShape="1">
          <a:blip r:embed="rId2">
            <a:alphaModFix/>
          </a:blip>
          <a:srcRect b="0" l="0" r="0" t="0"/>
          <a:stretch/>
        </p:blipFill>
        <p:spPr>
          <a:xfrm>
            <a:off x="3301750" y="2265730"/>
            <a:ext cx="8288157" cy="2756714"/>
          </a:xfrm>
          <a:prstGeom prst="rect">
            <a:avLst/>
          </a:prstGeom>
          <a:noFill/>
          <a:ln>
            <a:noFill/>
          </a:ln>
        </p:spPr>
      </p:pic>
      <p:pic>
        <p:nvPicPr>
          <p:cNvPr id="69" name="Google Shape;69;p21"/>
          <p:cNvPicPr preferRelativeResize="0"/>
          <p:nvPr/>
        </p:nvPicPr>
        <p:blipFill rotWithShape="1">
          <a:blip r:embed="rId3">
            <a:alphaModFix/>
          </a:blip>
          <a:srcRect b="-113" l="0" r="0" t="0"/>
          <a:stretch/>
        </p:blipFill>
        <p:spPr>
          <a:xfrm flipH="1" rot="10800000">
            <a:off x="2824280" y="4824248"/>
            <a:ext cx="5391556" cy="2038097"/>
          </a:xfrm>
          <a:prstGeom prst="rect">
            <a:avLst/>
          </a:prstGeom>
          <a:noFill/>
          <a:ln>
            <a:noFill/>
          </a:ln>
        </p:spPr>
      </p:pic>
      <p:pic>
        <p:nvPicPr>
          <p:cNvPr descr="A picture containing nature&#10;&#10;Description automatically generated" id="70" name="Google Shape;70;p21"/>
          <p:cNvPicPr preferRelativeResize="0"/>
          <p:nvPr/>
        </p:nvPicPr>
        <p:blipFill rotWithShape="1">
          <a:blip r:embed="rId4">
            <a:alphaModFix/>
          </a:blip>
          <a:srcRect b="0" l="0" r="0" t="0"/>
          <a:stretch/>
        </p:blipFill>
        <p:spPr>
          <a:xfrm>
            <a:off x="8477344" y="-1"/>
            <a:ext cx="3714656" cy="2686815"/>
          </a:xfrm>
          <a:prstGeom prst="rect">
            <a:avLst/>
          </a:prstGeom>
          <a:noFill/>
          <a:ln>
            <a:noFill/>
          </a:ln>
        </p:spPr>
      </p:pic>
      <p:sp>
        <p:nvSpPr>
          <p:cNvPr id="71" name="Google Shape;71;p21"/>
          <p:cNvSpPr/>
          <p:nvPr/>
        </p:nvSpPr>
        <p:spPr>
          <a:xfrm flipH="1">
            <a:off x="5456394" y="1968439"/>
            <a:ext cx="6751471" cy="4901119"/>
          </a:xfrm>
          <a:custGeom>
            <a:rect b="b" l="l" r="r" t="t"/>
            <a:pathLst>
              <a:path extrusionOk="0" h="4901119" w="6751471">
                <a:moveTo>
                  <a:pt x="0" y="4901119"/>
                </a:moveTo>
                <a:cubicBezTo>
                  <a:pt x="794" y="3261063"/>
                  <a:pt x="1588" y="1640056"/>
                  <a:pt x="2382" y="0"/>
                </a:cubicBezTo>
                <a:lnTo>
                  <a:pt x="6751471" y="4901119"/>
                </a:lnTo>
                <a:lnTo>
                  <a:pt x="0" y="4901119"/>
                </a:lnTo>
                <a:close/>
              </a:path>
            </a:pathLst>
          </a:custGeom>
          <a:solidFill>
            <a:schemeClr val="accent4"/>
          </a:solidFill>
          <a:ln>
            <a:noFill/>
          </a:ln>
          <a:effectLst>
            <a:outerShdw blurRad="50800" rotWithShape="0" algn="br" dir="135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72" name="Google Shape;72;p21"/>
          <p:cNvSpPr/>
          <p:nvPr/>
        </p:nvSpPr>
        <p:spPr>
          <a:xfrm flipH="1">
            <a:off x="-4784" y="-14542"/>
            <a:ext cx="12199164" cy="6874921"/>
          </a:xfrm>
          <a:custGeom>
            <a:rect b="b" l="l" r="r" t="t"/>
            <a:pathLst>
              <a:path extrusionOk="0" h="6836301" w="14761910">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rotWithShape="0" algn="t"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73" name="Google Shape;73;p21"/>
          <p:cNvPicPr preferRelativeResize="0"/>
          <p:nvPr/>
        </p:nvPicPr>
        <p:blipFill rotWithShape="1">
          <a:blip r:embed="rId5">
            <a:alphaModFix/>
          </a:blip>
          <a:srcRect b="0" l="0" r="0" t="0"/>
          <a:stretch/>
        </p:blipFill>
        <p:spPr>
          <a:xfrm>
            <a:off x="138431" y="5311498"/>
            <a:ext cx="2738896" cy="1508514"/>
          </a:xfrm>
          <a:prstGeom prst="rect">
            <a:avLst/>
          </a:prstGeom>
          <a:noFill/>
          <a:ln>
            <a:noFill/>
          </a:ln>
          <a:effectLst>
            <a:outerShdw blurRad="50800" rotWithShape="0" algn="tl" dir="2700000" dist="38100">
              <a:srgbClr val="000000">
                <a:alpha val="40000"/>
              </a:srgbClr>
            </a:outerShdw>
          </a:effectLst>
        </p:spPr>
      </p:pic>
      <p:pic>
        <p:nvPicPr>
          <p:cNvPr id="74" name="Google Shape;74;p21"/>
          <p:cNvPicPr preferRelativeResize="0"/>
          <p:nvPr/>
        </p:nvPicPr>
        <p:blipFill rotWithShape="1">
          <a:blip r:embed="rId6">
            <a:alphaModFix amt="34000"/>
          </a:blip>
          <a:srcRect b="-8773" l="32582" r="8554" t="2399"/>
          <a:stretch/>
        </p:blipFill>
        <p:spPr>
          <a:xfrm rot="5400000">
            <a:off x="5734286" y="-1016167"/>
            <a:ext cx="5455273" cy="7480884"/>
          </a:xfrm>
          <a:prstGeom prst="rtTriangle">
            <a:avLst/>
          </a:prstGeom>
          <a:noFill/>
          <a:ln>
            <a:noFill/>
          </a:ln>
        </p:spPr>
      </p:pic>
      <p:pic>
        <p:nvPicPr>
          <p:cNvPr id="75" name="Google Shape;75;p21"/>
          <p:cNvPicPr preferRelativeResize="0"/>
          <p:nvPr/>
        </p:nvPicPr>
        <p:blipFill rotWithShape="1">
          <a:blip r:embed="rId6">
            <a:alphaModFix amt="34000"/>
          </a:blip>
          <a:srcRect b="672" l="54016" r="11355" t="36081"/>
          <a:stretch/>
        </p:blipFill>
        <p:spPr>
          <a:xfrm rot="-5400000">
            <a:off x="5792642" y="4819952"/>
            <a:ext cx="1719709" cy="2366806"/>
          </a:xfrm>
          <a:prstGeom prst="rtTriangle">
            <a:avLst/>
          </a:prstGeom>
          <a:noFill/>
          <a:ln>
            <a:noFill/>
          </a:ln>
        </p:spPr>
      </p:pic>
      <p:sp>
        <p:nvSpPr>
          <p:cNvPr id="76" name="Google Shape;76;p21"/>
          <p:cNvSpPr txBox="1"/>
          <p:nvPr>
            <p:ph type="title"/>
          </p:nvPr>
        </p:nvSpPr>
        <p:spPr>
          <a:xfrm>
            <a:off x="176047" y="175938"/>
            <a:ext cx="6157185" cy="397264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8000"/>
              <a:buFont typeface="Arial"/>
              <a:buNone/>
              <a:defRPr b="0" i="0" sz="80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77" name="Shape 77"/>
        <p:cNvGrpSpPr/>
        <p:nvPr/>
      </p:nvGrpSpPr>
      <p:grpSpPr>
        <a:xfrm>
          <a:off x="0" y="0"/>
          <a:ext cx="0" cy="0"/>
          <a:chOff x="0" y="0"/>
          <a:chExt cx="0" cy="0"/>
        </a:xfrm>
      </p:grpSpPr>
      <p:sp>
        <p:nvSpPr>
          <p:cNvPr id="78" name="Google Shape;78;p22"/>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79" name="Google Shape;79;p22"/>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80" name="Google Shape;80;p22"/>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81" name="Google Shape;81;p22"/>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82" name="Google Shape;82;p22"/>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83" name="Google Shape;83;p22"/>
          <p:cNvSpPr txBox="1"/>
          <p:nvPr>
            <p:ph idx="1" type="body"/>
          </p:nvPr>
        </p:nvSpPr>
        <p:spPr>
          <a:xfrm>
            <a:off x="386632" y="1445923"/>
            <a:ext cx="5509008" cy="4775482"/>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Noto Sans Symbols"/>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Noto Sans Symbols"/>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Courier New"/>
              <a:buChar char="o"/>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84" name="Google Shape;84;p22"/>
          <p:cNvSpPr txBox="1"/>
          <p:nvPr>
            <p:ph idx="2" type="body"/>
          </p:nvPr>
        </p:nvSpPr>
        <p:spPr>
          <a:xfrm>
            <a:off x="6296361" y="1445923"/>
            <a:ext cx="5509008" cy="4775482"/>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Noto Sans Symbols"/>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Noto Sans Symbols"/>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Courier New"/>
              <a:buChar char="o"/>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85" name="Google Shape;85;p22"/>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US" sz="1400" u="none" cap="none" strike="noStrike">
                <a:solidFill>
                  <a:schemeClr val="accent1"/>
                </a:solidFill>
                <a:latin typeface="Arial"/>
                <a:ea typeface="Arial"/>
                <a:cs typeface="Arial"/>
                <a:sym typeface="Arial"/>
              </a:rPr>
              <a:t>Slide </a:t>
            </a:r>
            <a:fld id="{00000000-1234-1234-1234-123412341234}" type="slidenum">
              <a:rPr b="1" i="0" lang="en-US"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86" name="Google Shape;86;p22"/>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7" name="Google Shape;87;p22"/>
          <p:cNvSpPr txBox="1"/>
          <p:nvPr/>
        </p:nvSpPr>
        <p:spPr>
          <a:xfrm>
            <a:off x="-24384" y="6562799"/>
            <a:ext cx="492556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accent1"/>
                </a:solidFill>
                <a:latin typeface="Arial"/>
                <a:ea typeface="Arial"/>
                <a:cs typeface="Arial"/>
                <a:sym typeface="Arial"/>
              </a:rPr>
              <a:t>CEOS Plenary, 1-4  November 2021</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2.png"/><Relationship Id="rId2" Type="http://schemas.openxmlformats.org/officeDocument/2006/relationships/image" Target="../media/image3.png"/><Relationship Id="rId3" Type="http://schemas.openxmlformats.org/officeDocument/2006/relationships/slideLayout" Target="../slideLayouts/slideLayout1.xml"/><Relationship Id="rId4" Type="http://schemas.openxmlformats.org/officeDocument/2006/relationships/slideLayout" Target="../slideLayouts/slideLayout2.xml"/><Relationship Id="rId9" Type="http://schemas.openxmlformats.org/officeDocument/2006/relationships/theme" Target="../theme/theme3.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2.png"/><Relationship Id="rId2" Type="http://schemas.openxmlformats.org/officeDocument/2006/relationships/image" Target="../media/image3.png"/><Relationship Id="rId3" Type="http://schemas.openxmlformats.org/officeDocument/2006/relationships/slideLayout" Target="../slideLayouts/slideLayout7.xml"/><Relationship Id="rId4" Type="http://schemas.openxmlformats.org/officeDocument/2006/relationships/slideLayout" Target="../slideLayouts/slideLayout8.xml"/><Relationship Id="rId5" Type="http://schemas.openxmlformats.org/officeDocument/2006/relationships/slideLayout" Target="../slideLayouts/slideLayout9.xml"/><Relationship Id="rId6" Type="http://schemas.openxmlformats.org/officeDocument/2006/relationships/slideLayout" Target="../slideLayouts/slideLayout10.xml"/><Relationship Id="rId7" Type="http://schemas.openxmlformats.org/officeDocument/2006/relationships/slideLayout" Target="../slideLayouts/slideLayout11.xml"/><Relationship Id="rId8" Type="http://schemas.openxmlformats.org/officeDocument/2006/relationships/theme" Target="../theme/theme1.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31.xml"/><Relationship Id="rId11" Type="http://schemas.openxmlformats.org/officeDocument/2006/relationships/slideLayout" Target="../slideLayouts/slideLayout22.xml"/><Relationship Id="rId22" Type="http://schemas.openxmlformats.org/officeDocument/2006/relationships/theme" Target="../theme/theme4.xml"/><Relationship Id="rId10" Type="http://schemas.openxmlformats.org/officeDocument/2006/relationships/slideLayout" Target="../slideLayouts/slideLayout21.xml"/><Relationship Id="rId21" Type="http://schemas.openxmlformats.org/officeDocument/2006/relationships/slideLayout" Target="../slideLayouts/slideLayout32.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5" Type="http://schemas.openxmlformats.org/officeDocument/2006/relationships/slideLayout" Target="../slideLayouts/slideLayout16.xml"/><Relationship Id="rId19" Type="http://schemas.openxmlformats.org/officeDocument/2006/relationships/slideLayout" Target="../slideLayouts/slideLayout30.xml"/><Relationship Id="rId6" Type="http://schemas.openxmlformats.org/officeDocument/2006/relationships/slideLayout" Target="../slideLayouts/slideLayout17.xml"/><Relationship Id="rId18" Type="http://schemas.openxmlformats.org/officeDocument/2006/relationships/slideLayout" Target="../slideLayouts/slideLayout29.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0"/>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7" name="Google Shape;7;p10"/>
          <p:cNvPicPr preferRelativeResize="0"/>
          <p:nvPr/>
        </p:nvPicPr>
        <p:blipFill rotWithShape="1">
          <a:blip r:embed="rId1">
            <a:alphaModFix amt="34000"/>
          </a:blip>
          <a:srcRect b="35419" l="51339" r="-2839" t="39269"/>
          <a:stretch/>
        </p:blipFill>
        <p:spPr>
          <a:xfrm flipH="1">
            <a:off x="9304422" y="0"/>
            <a:ext cx="2887578" cy="1037492"/>
          </a:xfrm>
          <a:prstGeom prst="rect">
            <a:avLst/>
          </a:prstGeom>
          <a:noFill/>
          <a:ln>
            <a:noFill/>
          </a:ln>
        </p:spPr>
      </p:pic>
      <p:pic>
        <p:nvPicPr>
          <p:cNvPr id="8" name="Google Shape;8;p10"/>
          <p:cNvPicPr preferRelativeResize="0"/>
          <p:nvPr/>
        </p:nvPicPr>
        <p:blipFill rotWithShape="1">
          <a:blip r:embed="rId2">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9" name="Google Shape;9;p10"/>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10" name="Google Shape;10;p10"/>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9" r:id="rId3"/>
    <p:sldLayoutId id="2147483650" r:id="rId4"/>
    <p:sldLayoutId id="2147483651" r:id="rId5"/>
    <p:sldLayoutId id="2147483652" r:id="rId6"/>
    <p:sldLayoutId id="2147483653" r:id="rId7"/>
    <p:sldLayoutId id="2147483654"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7" name="Shape 57"/>
        <p:cNvGrpSpPr/>
        <p:nvPr/>
      </p:nvGrpSpPr>
      <p:grpSpPr>
        <a:xfrm>
          <a:off x="0" y="0"/>
          <a:ext cx="0" cy="0"/>
          <a:chOff x="0" y="0"/>
          <a:chExt cx="0" cy="0"/>
        </a:xfrm>
      </p:grpSpPr>
      <p:sp>
        <p:nvSpPr>
          <p:cNvPr id="58" name="Google Shape;58;p12"/>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59" name="Google Shape;59;p12"/>
          <p:cNvPicPr preferRelativeResize="0"/>
          <p:nvPr/>
        </p:nvPicPr>
        <p:blipFill rotWithShape="1">
          <a:blip r:embed="rId1">
            <a:alphaModFix amt="34000"/>
          </a:blip>
          <a:srcRect b="35419" l="51339" r="-2839" t="39269"/>
          <a:stretch/>
        </p:blipFill>
        <p:spPr>
          <a:xfrm flipH="1">
            <a:off x="9304422" y="0"/>
            <a:ext cx="2887578" cy="1037492"/>
          </a:xfrm>
          <a:prstGeom prst="rect">
            <a:avLst/>
          </a:prstGeom>
          <a:noFill/>
          <a:ln>
            <a:noFill/>
          </a:ln>
        </p:spPr>
      </p:pic>
      <p:pic>
        <p:nvPicPr>
          <p:cNvPr id="60" name="Google Shape;60;p12"/>
          <p:cNvPicPr preferRelativeResize="0"/>
          <p:nvPr/>
        </p:nvPicPr>
        <p:blipFill rotWithShape="1">
          <a:blip r:embed="rId2">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61" name="Google Shape;61;p12"/>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62" name="Google Shape;62;p12"/>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56" r:id="rId3"/>
    <p:sldLayoutId id="2147483657" r:id="rId4"/>
    <p:sldLayoutId id="2147483658" r:id="rId5"/>
    <p:sldLayoutId id="2147483659" r:id="rId6"/>
    <p:sldLayoutId id="2147483660" r:id="rId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8" name="Shape 108"/>
        <p:cNvGrpSpPr/>
        <p:nvPr/>
      </p:nvGrpSpPr>
      <p:grpSpPr>
        <a:xfrm>
          <a:off x="0" y="0"/>
          <a:ext cx="0" cy="0"/>
          <a:chOff x="0" y="0"/>
          <a:chExt cx="0" cy="0"/>
        </a:xfrm>
      </p:grpSpPr>
      <p:sp>
        <p:nvSpPr>
          <p:cNvPr id="109" name="Google Shape;109;p16"/>
          <p:cNvSpPr txBox="1"/>
          <p:nvPr>
            <p:ph type="title"/>
          </p:nvPr>
        </p:nvSpPr>
        <p:spPr>
          <a:xfrm>
            <a:off x="415600" y="593367"/>
            <a:ext cx="11360800" cy="7636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110" name="Google Shape;110;p16"/>
          <p:cNvSpPr txBox="1"/>
          <p:nvPr>
            <p:ph idx="1" type="body"/>
          </p:nvPr>
        </p:nvSpPr>
        <p:spPr>
          <a:xfrm>
            <a:off x="415600" y="1536633"/>
            <a:ext cx="11360800" cy="45552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867"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867"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867"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867"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867"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867"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867"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867" u="none" cap="none" strike="noStrike">
                <a:solidFill>
                  <a:schemeClr val="dk2"/>
                </a:solidFill>
                <a:latin typeface="Arial"/>
                <a:ea typeface="Arial"/>
                <a:cs typeface="Arial"/>
                <a:sym typeface="Arial"/>
              </a:defRPr>
            </a:lvl9pPr>
          </a:lstStyle>
          <a:p/>
        </p:txBody>
      </p:sp>
      <p:sp>
        <p:nvSpPr>
          <p:cNvPr id="111" name="Google Shape;111;p16"/>
          <p:cNvSpPr txBox="1"/>
          <p:nvPr>
            <p:ph idx="12" type="sldNum"/>
          </p:nvPr>
        </p:nvSpPr>
        <p:spPr>
          <a:xfrm>
            <a:off x="11296611" y="6217623"/>
            <a:ext cx="731600" cy="5248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33"/>
              <a:buFont typeface="Arial"/>
              <a:buNone/>
              <a:defRPr b="0" i="0" sz="1333"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33"/>
              <a:buFont typeface="Arial"/>
              <a:buNone/>
              <a:defRPr b="0" i="0" sz="1333"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33"/>
              <a:buFont typeface="Arial"/>
              <a:buNone/>
              <a:defRPr b="0" i="0" sz="1333"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33"/>
              <a:buFont typeface="Arial"/>
              <a:buNone/>
              <a:defRPr b="0" i="0" sz="1333"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33"/>
              <a:buFont typeface="Arial"/>
              <a:buNone/>
              <a:defRPr b="0" i="0" sz="1333"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33"/>
              <a:buFont typeface="Arial"/>
              <a:buNone/>
              <a:defRPr b="0" i="0" sz="1333"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33"/>
              <a:buFont typeface="Arial"/>
              <a:buNone/>
              <a:defRPr b="0" i="0" sz="1333"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33"/>
              <a:buFont typeface="Arial"/>
              <a:buNone/>
              <a:defRPr b="0" i="0" sz="1333"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33"/>
              <a:buFont typeface="Arial"/>
              <a:buNone/>
              <a:defRPr b="0" i="0" sz="1333"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11" Type="http://schemas.openxmlformats.org/officeDocument/2006/relationships/image" Target="../media/image20.jpg"/><Relationship Id="rId10" Type="http://schemas.openxmlformats.org/officeDocument/2006/relationships/image" Target="../media/image45.png"/><Relationship Id="rId13" Type="http://schemas.openxmlformats.org/officeDocument/2006/relationships/image" Target="../media/image17.png"/><Relationship Id="rId12" Type="http://schemas.openxmlformats.org/officeDocument/2006/relationships/image" Target="../media/image46.png"/><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16.png"/><Relationship Id="rId4" Type="http://schemas.openxmlformats.org/officeDocument/2006/relationships/image" Target="../media/image35.jpg"/><Relationship Id="rId9" Type="http://schemas.openxmlformats.org/officeDocument/2006/relationships/image" Target="../media/image13.jpg"/><Relationship Id="rId5" Type="http://schemas.openxmlformats.org/officeDocument/2006/relationships/image" Target="../media/image39.jpg"/><Relationship Id="rId6" Type="http://schemas.openxmlformats.org/officeDocument/2006/relationships/image" Target="../media/image24.jpg"/><Relationship Id="rId7" Type="http://schemas.openxmlformats.org/officeDocument/2006/relationships/image" Target="../media/image22.png"/><Relationship Id="rId8" Type="http://schemas.openxmlformats.org/officeDocument/2006/relationships/image" Target="../media/image2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16.png"/><Relationship Id="rId4" Type="http://schemas.openxmlformats.org/officeDocument/2006/relationships/image" Target="../media/image4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9.png"/><Relationship Id="rId4" Type="http://schemas.openxmlformats.org/officeDocument/2006/relationships/image" Target="../media/image43.png"/><Relationship Id="rId5" Type="http://schemas.openxmlformats.org/officeDocument/2006/relationships/image" Target="../media/image21.png"/><Relationship Id="rId6" Type="http://schemas.openxmlformats.org/officeDocument/2006/relationships/image" Target="../media/image2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30.png"/><Relationship Id="rId4" Type="http://schemas.openxmlformats.org/officeDocument/2006/relationships/image" Target="../media/image2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7.jpg"/><Relationship Id="rId4" Type="http://schemas.openxmlformats.org/officeDocument/2006/relationships/image" Target="../media/image32.jpg"/><Relationship Id="rId5" Type="http://schemas.openxmlformats.org/officeDocument/2006/relationships/image" Target="../media/image2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28.jpg"/><Relationship Id="rId4" Type="http://schemas.openxmlformats.org/officeDocument/2006/relationships/image" Target="../media/image31.jpg"/><Relationship Id="rId5" Type="http://schemas.openxmlformats.org/officeDocument/2006/relationships/image" Target="../media/image39.jpg"/><Relationship Id="rId6" Type="http://schemas.openxmlformats.org/officeDocument/2006/relationships/image" Target="../media/image35.jpg"/><Relationship Id="rId7"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33.jpg"/><Relationship Id="rId4" Type="http://schemas.openxmlformats.org/officeDocument/2006/relationships/image" Target="../media/image41.jpg"/><Relationship Id="rId9" Type="http://schemas.openxmlformats.org/officeDocument/2006/relationships/image" Target="../media/image36.jpg"/><Relationship Id="rId5" Type="http://schemas.openxmlformats.org/officeDocument/2006/relationships/image" Target="../media/image37.jpg"/><Relationship Id="rId6" Type="http://schemas.openxmlformats.org/officeDocument/2006/relationships/image" Target="../media/image38.jpg"/><Relationship Id="rId7" Type="http://schemas.openxmlformats.org/officeDocument/2006/relationships/image" Target="../media/image16.png"/><Relationship Id="rId8" Type="http://schemas.openxmlformats.org/officeDocument/2006/relationships/hyperlink" Target="mailto:snwilson@usgs.gov"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1"/>
          <p:cNvSpPr txBox="1"/>
          <p:nvPr>
            <p:ph type="title"/>
          </p:nvPr>
        </p:nvSpPr>
        <p:spPr>
          <a:xfrm>
            <a:off x="176050" y="175950"/>
            <a:ext cx="9396000" cy="3972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lt1"/>
              </a:buClr>
              <a:buSzPts val="8000"/>
              <a:buFont typeface="Arial"/>
              <a:buNone/>
            </a:pPr>
            <a:r>
              <a:rPr lang="en-US" sz="7500">
                <a:latin typeface="Montserrat"/>
                <a:ea typeface="Montserrat"/>
                <a:cs typeface="Montserrat"/>
                <a:sym typeface="Montserrat"/>
              </a:rPr>
              <a:t>AFOLU National Demonstrator Activities</a:t>
            </a:r>
            <a:endParaRPr sz="7500">
              <a:latin typeface="Montserrat"/>
              <a:ea typeface="Montserrat"/>
              <a:cs typeface="Montserrat"/>
              <a:sym typeface="Montserrat"/>
            </a:endParaRPr>
          </a:p>
        </p:txBody>
      </p:sp>
      <p:sp>
        <p:nvSpPr>
          <p:cNvPr id="210" name="Google Shape;210;p1"/>
          <p:cNvSpPr/>
          <p:nvPr/>
        </p:nvSpPr>
        <p:spPr>
          <a:xfrm>
            <a:off x="5685225" y="4378400"/>
            <a:ext cx="6459300" cy="2479800"/>
          </a:xfrm>
          <a:prstGeom prst="rect">
            <a:avLst/>
          </a:prstGeom>
          <a:noFill/>
          <a:ln>
            <a:noFill/>
          </a:ln>
        </p:spPr>
        <p:txBody>
          <a:bodyPr anchorCtr="0" anchor="t" bIns="0" lIns="0" spcFirstLastPara="1" rIns="0" wrap="square" tIns="0">
            <a:noAutofit/>
          </a:bodyPr>
          <a:lstStyle/>
          <a:p>
            <a:pPr indent="0" lvl="0" marL="0" marR="0" rtl="0" algn="r">
              <a:lnSpc>
                <a:spcPct val="150000"/>
              </a:lnSpc>
              <a:spcBef>
                <a:spcPts val="0"/>
              </a:spcBef>
              <a:spcAft>
                <a:spcPts val="0"/>
              </a:spcAft>
              <a:buClr>
                <a:srgbClr val="000000"/>
              </a:buClr>
              <a:buSzPts val="2200"/>
              <a:buFont typeface="Arial"/>
              <a:buNone/>
            </a:pPr>
            <a:r>
              <a:t/>
            </a:r>
            <a:endParaRPr b="1" i="0" sz="2200" u="none" cap="none" strike="noStrike">
              <a:solidFill>
                <a:schemeClr val="accent1"/>
              </a:solidFill>
              <a:latin typeface="Montserrat"/>
              <a:ea typeface="Montserrat"/>
              <a:cs typeface="Montserrat"/>
              <a:sym typeface="Montserrat"/>
            </a:endParaRPr>
          </a:p>
          <a:p>
            <a:pPr indent="0" lvl="0" marL="0" marR="0" rtl="0" algn="r">
              <a:lnSpc>
                <a:spcPct val="150000"/>
              </a:lnSpc>
              <a:spcBef>
                <a:spcPts val="0"/>
              </a:spcBef>
              <a:spcAft>
                <a:spcPts val="0"/>
              </a:spcAft>
              <a:buClr>
                <a:srgbClr val="000000"/>
              </a:buClr>
              <a:buSzPts val="2200"/>
              <a:buFont typeface="Arial"/>
              <a:buNone/>
            </a:pPr>
            <a:r>
              <a:rPr b="1" i="0" lang="en-US" sz="2200" u="none" cap="none" strike="noStrike">
                <a:solidFill>
                  <a:schemeClr val="accent1"/>
                </a:solidFill>
                <a:latin typeface="Montserrat"/>
                <a:ea typeface="Montserrat"/>
                <a:cs typeface="Montserrat"/>
                <a:sym typeface="Montserrat"/>
              </a:rPr>
              <a:t>Sylvia Wilson</a:t>
            </a:r>
            <a:endParaRPr/>
          </a:p>
          <a:p>
            <a:pPr indent="0" lvl="0" marL="0" marR="0" rtl="0" algn="r">
              <a:lnSpc>
                <a:spcPct val="150000"/>
              </a:lnSpc>
              <a:spcBef>
                <a:spcPts val="0"/>
              </a:spcBef>
              <a:spcAft>
                <a:spcPts val="0"/>
              </a:spcAft>
              <a:buClr>
                <a:srgbClr val="000000"/>
              </a:buClr>
              <a:buSzPts val="2200"/>
              <a:buFont typeface="Arial"/>
              <a:buNone/>
            </a:pPr>
            <a:r>
              <a:rPr b="1" i="0" lang="en-US" sz="2200" u="none" cap="none" strike="noStrike">
                <a:solidFill>
                  <a:schemeClr val="accent1"/>
                </a:solidFill>
                <a:latin typeface="Montserrat"/>
                <a:ea typeface="Montserrat"/>
                <a:cs typeface="Montserrat"/>
                <a:sym typeface="Montserrat"/>
              </a:rPr>
              <a:t>US Geological Survey</a:t>
            </a:r>
            <a:endParaRPr b="0" i="0" sz="1400" u="none" cap="none" strike="noStrike">
              <a:solidFill>
                <a:srgbClr val="000000"/>
              </a:solidFill>
              <a:latin typeface="Montserrat"/>
              <a:ea typeface="Montserrat"/>
              <a:cs typeface="Montserrat"/>
              <a:sym typeface="Montserrat"/>
            </a:endParaRPr>
          </a:p>
          <a:p>
            <a:pPr indent="0" lvl="0" marL="0" marR="0" rtl="0" algn="r">
              <a:lnSpc>
                <a:spcPct val="150000"/>
              </a:lnSpc>
              <a:spcBef>
                <a:spcPts val="0"/>
              </a:spcBef>
              <a:spcAft>
                <a:spcPts val="0"/>
              </a:spcAft>
              <a:buClr>
                <a:srgbClr val="000000"/>
              </a:buClr>
              <a:buSzPts val="2200"/>
              <a:buFont typeface="Arial"/>
              <a:buNone/>
            </a:pPr>
            <a:r>
              <a:rPr b="1" i="0" lang="en-US" sz="2200" u="none" cap="none" strike="noStrike">
                <a:solidFill>
                  <a:schemeClr val="accent1"/>
                </a:solidFill>
                <a:latin typeface="Montserrat"/>
                <a:ea typeface="Montserrat"/>
                <a:cs typeface="Montserrat"/>
                <a:sym typeface="Montserrat"/>
              </a:rPr>
              <a:t>SIT Meeting</a:t>
            </a:r>
            <a:endParaRPr b="1" i="0" sz="2200" u="none" cap="none" strike="noStrike">
              <a:solidFill>
                <a:schemeClr val="accent1"/>
              </a:solidFill>
              <a:latin typeface="Montserrat"/>
              <a:ea typeface="Montserrat"/>
              <a:cs typeface="Montserrat"/>
              <a:sym typeface="Montserrat"/>
            </a:endParaRPr>
          </a:p>
          <a:p>
            <a:pPr indent="0" lvl="0" marL="0" marR="0" rtl="0" algn="r">
              <a:lnSpc>
                <a:spcPct val="150000"/>
              </a:lnSpc>
              <a:spcBef>
                <a:spcPts val="0"/>
              </a:spcBef>
              <a:spcAft>
                <a:spcPts val="0"/>
              </a:spcAft>
              <a:buClr>
                <a:srgbClr val="000000"/>
              </a:buClr>
              <a:buSzPts val="2200"/>
              <a:buFont typeface="Arial"/>
              <a:buNone/>
            </a:pPr>
            <a:r>
              <a:rPr b="1" i="0" lang="en-US" sz="2200" u="none" cap="none" strike="noStrike">
                <a:solidFill>
                  <a:schemeClr val="accent1"/>
                </a:solidFill>
                <a:latin typeface="Montserrat"/>
                <a:ea typeface="Montserrat"/>
                <a:cs typeface="Montserrat"/>
                <a:sym typeface="Montserrat"/>
              </a:rPr>
              <a:t>April 10, 2024 - Japan</a:t>
            </a:r>
            <a:endParaRPr b="1" i="0" sz="2200" u="none" cap="none" strike="noStrike">
              <a:solidFill>
                <a:schemeClr val="accent1"/>
              </a:solidFill>
              <a:latin typeface="Montserrat"/>
              <a:ea typeface="Montserrat"/>
              <a:cs typeface="Montserrat"/>
              <a:sym typeface="Montserrat"/>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2"/>
          <p:cNvSpPr txBox="1"/>
          <p:nvPr/>
        </p:nvSpPr>
        <p:spPr>
          <a:xfrm>
            <a:off x="236376" y="280235"/>
            <a:ext cx="11328608"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FFFFFF"/>
                </a:solidFill>
                <a:latin typeface="Georgia"/>
                <a:ea typeface="Georgia"/>
                <a:cs typeface="Georgia"/>
                <a:sym typeface="Georgia"/>
              </a:rPr>
              <a:t>Country Uptake</a:t>
            </a:r>
            <a:endParaRPr b="0" i="0" sz="2400" u="none" cap="none" strike="noStrike">
              <a:solidFill>
                <a:srgbClr val="FFFFFF"/>
              </a:solidFill>
              <a:latin typeface="Georgia"/>
              <a:ea typeface="Georgia"/>
              <a:cs typeface="Georgia"/>
              <a:sym typeface="Georgia"/>
            </a:endParaRPr>
          </a:p>
        </p:txBody>
      </p:sp>
      <p:sp>
        <p:nvSpPr>
          <p:cNvPr id="216" name="Google Shape;216;p2"/>
          <p:cNvSpPr txBox="1"/>
          <p:nvPr/>
        </p:nvSpPr>
        <p:spPr>
          <a:xfrm>
            <a:off x="117988" y="1016822"/>
            <a:ext cx="4050418" cy="548874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Georgia"/>
                <a:ea typeface="Georgia"/>
                <a:cs typeface="Georgia"/>
                <a:sym typeface="Georgia"/>
              </a:rPr>
              <a:t>Overarching Goals</a:t>
            </a:r>
            <a:endParaRPr/>
          </a:p>
          <a:p>
            <a:pPr indent="-253990" lvl="0" marL="380990" marR="0" rtl="0" algn="l">
              <a:lnSpc>
                <a:spcPct val="100000"/>
              </a:lnSpc>
              <a:spcBef>
                <a:spcPts val="0"/>
              </a:spcBef>
              <a:spcAft>
                <a:spcPts val="0"/>
              </a:spcAft>
              <a:buClr>
                <a:srgbClr val="000000"/>
              </a:buClr>
              <a:buSzPts val="2000"/>
              <a:buFont typeface="Noto Sans Symbols"/>
              <a:buNone/>
            </a:pPr>
            <a:r>
              <a:t/>
            </a:r>
            <a:endParaRPr b="0" i="0" sz="2000" u="none" cap="none" strike="noStrike">
              <a:solidFill>
                <a:srgbClr val="000000"/>
              </a:solidFill>
              <a:latin typeface="Georgia"/>
              <a:ea typeface="Georgia"/>
              <a:cs typeface="Georgia"/>
              <a:sym typeface="Georgia"/>
            </a:endParaRPr>
          </a:p>
          <a:p>
            <a:pPr indent="-380990" lvl="0" marL="380990" marR="0" rtl="0" algn="l">
              <a:lnSpc>
                <a:spcPct val="100000"/>
              </a:lnSpc>
              <a:spcBef>
                <a:spcPts val="0"/>
              </a:spcBef>
              <a:spcAft>
                <a:spcPts val="0"/>
              </a:spcAft>
              <a:buClr>
                <a:srgbClr val="000000"/>
              </a:buClr>
              <a:buSzPts val="2000"/>
              <a:buFont typeface="Noto Sans Symbols"/>
              <a:buChar char="❖"/>
            </a:pPr>
            <a:r>
              <a:rPr b="0" i="0" lang="en-US" sz="2000" u="none" cap="none" strike="noStrike">
                <a:solidFill>
                  <a:srgbClr val="000000"/>
                </a:solidFill>
                <a:latin typeface="Arial"/>
                <a:ea typeface="Arial"/>
                <a:cs typeface="Arial"/>
                <a:sym typeface="Arial"/>
              </a:rPr>
              <a:t>Demonstration of uptake of satellite-based data and derived products in country reporting to the UNFCCC  </a:t>
            </a:r>
            <a:endParaRPr/>
          </a:p>
          <a:p>
            <a:pPr indent="-253990" lvl="0" marL="380990" marR="0" rtl="0" algn="l">
              <a:lnSpc>
                <a:spcPct val="100000"/>
              </a:lnSpc>
              <a:spcBef>
                <a:spcPts val="0"/>
              </a:spcBef>
              <a:spcAft>
                <a:spcPts val="0"/>
              </a:spcAft>
              <a:buClr>
                <a:srgbClr val="000000"/>
              </a:buClr>
              <a:buSzPts val="2000"/>
              <a:buFont typeface="Noto Sans Symbols"/>
              <a:buNone/>
            </a:pPr>
            <a:r>
              <a:t/>
            </a:r>
            <a:endParaRPr b="0" i="0" sz="2000" u="none" cap="none" strike="noStrike">
              <a:solidFill>
                <a:srgbClr val="000000"/>
              </a:solidFill>
              <a:latin typeface="Arial"/>
              <a:ea typeface="Arial"/>
              <a:cs typeface="Arial"/>
              <a:sym typeface="Arial"/>
            </a:endParaRPr>
          </a:p>
          <a:p>
            <a:pPr indent="-380990" lvl="0" marL="380990" marR="0" rtl="0" algn="l">
              <a:lnSpc>
                <a:spcPct val="100000"/>
              </a:lnSpc>
              <a:spcBef>
                <a:spcPts val="0"/>
              </a:spcBef>
              <a:spcAft>
                <a:spcPts val="0"/>
              </a:spcAft>
              <a:buClr>
                <a:srgbClr val="000000"/>
              </a:buClr>
              <a:buSzPts val="2000"/>
              <a:buFont typeface="Noto Sans Symbols"/>
              <a:buChar char="❖"/>
            </a:pPr>
            <a:r>
              <a:rPr b="0" i="0" lang="en-US" sz="2000" u="none" cap="none" strike="noStrike">
                <a:solidFill>
                  <a:srgbClr val="000000"/>
                </a:solidFill>
                <a:latin typeface="Arial"/>
                <a:ea typeface="Arial"/>
                <a:cs typeface="Arial"/>
                <a:sym typeface="Arial"/>
              </a:rPr>
              <a:t>Contribution with data and input from countries to the Biomass effort</a:t>
            </a:r>
            <a:endParaRPr/>
          </a:p>
          <a:p>
            <a:pPr indent="-253990" lvl="0" marL="380990" marR="0" rtl="0" algn="l">
              <a:lnSpc>
                <a:spcPct val="100000"/>
              </a:lnSpc>
              <a:spcBef>
                <a:spcPts val="0"/>
              </a:spcBef>
              <a:spcAft>
                <a:spcPts val="0"/>
              </a:spcAft>
              <a:buClr>
                <a:srgbClr val="000000"/>
              </a:buClr>
              <a:buSzPts val="2000"/>
              <a:buFont typeface="Noto Sans Symbols"/>
              <a:buNone/>
            </a:pPr>
            <a:r>
              <a:t/>
            </a:r>
            <a:endParaRPr b="0" i="0" sz="2000" u="none" cap="none" strike="noStrike">
              <a:solidFill>
                <a:srgbClr val="000000"/>
              </a:solidFill>
              <a:latin typeface="Arial"/>
              <a:ea typeface="Arial"/>
              <a:cs typeface="Arial"/>
              <a:sym typeface="Arial"/>
            </a:endParaRPr>
          </a:p>
          <a:p>
            <a:pPr indent="-380990" lvl="0" marL="380990" marR="0" rtl="0" algn="l">
              <a:lnSpc>
                <a:spcPct val="100000"/>
              </a:lnSpc>
              <a:spcBef>
                <a:spcPts val="0"/>
              </a:spcBef>
              <a:spcAft>
                <a:spcPts val="0"/>
              </a:spcAft>
              <a:buClr>
                <a:srgbClr val="000000"/>
              </a:buClr>
              <a:buSzPts val="2000"/>
              <a:buFont typeface="Noto Sans Symbols"/>
              <a:buChar char="❖"/>
            </a:pPr>
            <a:r>
              <a:rPr b="0" i="0" lang="en-US" sz="2000" u="none" cap="none" strike="noStrike">
                <a:solidFill>
                  <a:srgbClr val="000000"/>
                </a:solidFill>
                <a:latin typeface="Arial"/>
                <a:ea typeface="Arial"/>
                <a:cs typeface="Arial"/>
                <a:sym typeface="Arial"/>
              </a:rPr>
              <a:t>Provide national feedback on, and contribute to the refinement of, available products derived from satellite-data (land cover and biomass).</a:t>
            </a:r>
            <a:endParaRPr/>
          </a:p>
          <a:p>
            <a:pPr indent="-279390" lvl="0" marL="380990" marR="0" rtl="0" algn="l">
              <a:lnSpc>
                <a:spcPct val="100000"/>
              </a:lnSpc>
              <a:spcBef>
                <a:spcPts val="0"/>
              </a:spcBef>
              <a:spcAft>
                <a:spcPts val="0"/>
              </a:spcAft>
              <a:buClr>
                <a:srgbClr val="000000"/>
              </a:buClr>
              <a:buSzPts val="1600"/>
              <a:buFont typeface="Noto Sans Symbols"/>
              <a:buNone/>
            </a:pPr>
            <a:r>
              <a:t/>
            </a:r>
            <a:endParaRPr b="0" i="0" sz="1600" u="none" cap="none" strike="noStrike">
              <a:solidFill>
                <a:srgbClr val="000000"/>
              </a:solidFill>
              <a:latin typeface="Arial"/>
              <a:ea typeface="Arial"/>
              <a:cs typeface="Arial"/>
              <a:sym typeface="Arial"/>
            </a:endParaRPr>
          </a:p>
          <a:p>
            <a:pPr indent="-287835" lvl="0" marL="380990" marR="0" rtl="0" algn="l">
              <a:lnSpc>
                <a:spcPct val="100000"/>
              </a:lnSpc>
              <a:spcBef>
                <a:spcPts val="0"/>
              </a:spcBef>
              <a:spcAft>
                <a:spcPts val="0"/>
              </a:spcAft>
              <a:buClr>
                <a:srgbClr val="000000"/>
              </a:buClr>
              <a:buSzPts val="1467"/>
              <a:buFont typeface="Arial"/>
              <a:buNone/>
            </a:pPr>
            <a:r>
              <a:t/>
            </a:r>
            <a:endParaRPr b="0" i="0" sz="1467" u="none" cap="none" strike="noStrike">
              <a:solidFill>
                <a:srgbClr val="000000"/>
              </a:solidFill>
              <a:latin typeface="Georgia"/>
              <a:ea typeface="Georgia"/>
              <a:cs typeface="Georgia"/>
              <a:sym typeface="Georgia"/>
            </a:endParaRPr>
          </a:p>
        </p:txBody>
      </p:sp>
      <p:pic>
        <p:nvPicPr>
          <p:cNvPr descr="Text&#10;&#10;Description automatically generated with medium confidence" id="217" name="Google Shape;217;p2"/>
          <p:cNvPicPr preferRelativeResize="0"/>
          <p:nvPr/>
        </p:nvPicPr>
        <p:blipFill rotWithShape="1">
          <a:blip r:embed="rId3">
            <a:alphaModFix/>
          </a:blip>
          <a:srcRect b="0" l="0" r="0" t="0"/>
          <a:stretch/>
        </p:blipFill>
        <p:spPr>
          <a:xfrm>
            <a:off x="6724513" y="-174"/>
            <a:ext cx="2901436" cy="1017169"/>
          </a:xfrm>
          <a:prstGeom prst="rect">
            <a:avLst/>
          </a:prstGeom>
          <a:noFill/>
          <a:ln>
            <a:noFill/>
          </a:ln>
        </p:spPr>
      </p:pic>
      <p:pic>
        <p:nvPicPr>
          <p:cNvPr descr="Logo, company name&#10;&#10;Description automatically generated" id="218" name="Google Shape;218;p2"/>
          <p:cNvPicPr preferRelativeResize="0"/>
          <p:nvPr/>
        </p:nvPicPr>
        <p:blipFill rotWithShape="1">
          <a:blip r:embed="rId4">
            <a:alphaModFix/>
          </a:blip>
          <a:srcRect b="11708" l="21075" r="19892" t="11064"/>
          <a:stretch/>
        </p:blipFill>
        <p:spPr>
          <a:xfrm>
            <a:off x="5172204" y="1289523"/>
            <a:ext cx="1395079" cy="1368807"/>
          </a:xfrm>
          <a:prstGeom prst="rect">
            <a:avLst/>
          </a:prstGeom>
          <a:noFill/>
          <a:ln>
            <a:noFill/>
          </a:ln>
        </p:spPr>
      </p:pic>
      <p:pic>
        <p:nvPicPr>
          <p:cNvPr id="219" name="Google Shape;219;p2"/>
          <p:cNvPicPr preferRelativeResize="0"/>
          <p:nvPr/>
        </p:nvPicPr>
        <p:blipFill rotWithShape="1">
          <a:blip r:embed="rId5">
            <a:alphaModFix/>
          </a:blip>
          <a:srcRect b="0" l="0" r="0" t="0"/>
          <a:stretch/>
        </p:blipFill>
        <p:spPr>
          <a:xfrm>
            <a:off x="9096309" y="1297404"/>
            <a:ext cx="2189757" cy="1358203"/>
          </a:xfrm>
          <a:prstGeom prst="rect">
            <a:avLst/>
          </a:prstGeom>
          <a:noFill/>
          <a:ln>
            <a:noFill/>
          </a:ln>
        </p:spPr>
      </p:pic>
      <p:pic>
        <p:nvPicPr>
          <p:cNvPr descr="Icon&#10;&#10;Description automatically generated" id="220" name="Google Shape;220;p2"/>
          <p:cNvPicPr preferRelativeResize="0"/>
          <p:nvPr/>
        </p:nvPicPr>
        <p:blipFill rotWithShape="1">
          <a:blip r:embed="rId6">
            <a:alphaModFix/>
          </a:blip>
          <a:srcRect b="0" l="0" r="0" t="0"/>
          <a:stretch/>
        </p:blipFill>
        <p:spPr>
          <a:xfrm>
            <a:off x="7381557" y="2944392"/>
            <a:ext cx="1226890" cy="1226890"/>
          </a:xfrm>
          <a:prstGeom prst="rect">
            <a:avLst/>
          </a:prstGeom>
          <a:noFill/>
          <a:ln>
            <a:noFill/>
          </a:ln>
        </p:spPr>
      </p:pic>
      <p:pic>
        <p:nvPicPr>
          <p:cNvPr id="221" name="Google Shape;221;p2"/>
          <p:cNvPicPr preferRelativeResize="0"/>
          <p:nvPr/>
        </p:nvPicPr>
        <p:blipFill rotWithShape="1">
          <a:blip r:embed="rId7">
            <a:alphaModFix/>
          </a:blip>
          <a:srcRect b="24548" l="20626" r="21545" t="19275"/>
          <a:stretch/>
        </p:blipFill>
        <p:spPr>
          <a:xfrm>
            <a:off x="5913076" y="4549005"/>
            <a:ext cx="3183233" cy="1738543"/>
          </a:xfrm>
          <a:prstGeom prst="rect">
            <a:avLst/>
          </a:prstGeom>
          <a:noFill/>
          <a:ln>
            <a:noFill/>
          </a:ln>
        </p:spPr>
      </p:pic>
      <p:pic>
        <p:nvPicPr>
          <p:cNvPr descr="A picture containing text, first-aid kit, clipart&#10;&#10;Description automatically generated" id="222" name="Google Shape;222;p2"/>
          <p:cNvPicPr preferRelativeResize="0"/>
          <p:nvPr/>
        </p:nvPicPr>
        <p:blipFill rotWithShape="1">
          <a:blip r:embed="rId8">
            <a:alphaModFix/>
          </a:blip>
          <a:srcRect b="0" l="0" r="0" t="0"/>
          <a:stretch/>
        </p:blipFill>
        <p:spPr>
          <a:xfrm>
            <a:off x="5707518" y="-174"/>
            <a:ext cx="1016995" cy="1016995"/>
          </a:xfrm>
          <a:prstGeom prst="rect">
            <a:avLst/>
          </a:prstGeom>
          <a:noFill/>
          <a:ln>
            <a:noFill/>
          </a:ln>
        </p:spPr>
      </p:pic>
      <p:pic>
        <p:nvPicPr>
          <p:cNvPr descr="A picture containing text, clipart&#10;&#10;Description automatically generated" id="223" name="Google Shape;223;p2"/>
          <p:cNvPicPr preferRelativeResize="0"/>
          <p:nvPr/>
        </p:nvPicPr>
        <p:blipFill rotWithShape="1">
          <a:blip r:embed="rId9">
            <a:alphaModFix/>
          </a:blip>
          <a:srcRect b="0" l="0" r="0" t="0"/>
          <a:stretch/>
        </p:blipFill>
        <p:spPr>
          <a:xfrm>
            <a:off x="9411338" y="3046008"/>
            <a:ext cx="2048070" cy="1172296"/>
          </a:xfrm>
          <a:prstGeom prst="rect">
            <a:avLst/>
          </a:prstGeom>
          <a:noFill/>
          <a:ln>
            <a:noFill/>
          </a:ln>
        </p:spPr>
      </p:pic>
      <p:pic>
        <p:nvPicPr>
          <p:cNvPr descr="Logo&#10;&#10;Description automatically generated" id="224" name="Google Shape;224;p2"/>
          <p:cNvPicPr preferRelativeResize="0"/>
          <p:nvPr/>
        </p:nvPicPr>
        <p:blipFill rotWithShape="1">
          <a:blip r:embed="rId10">
            <a:alphaModFix/>
          </a:blip>
          <a:srcRect b="0" l="0" r="0" t="0"/>
          <a:stretch/>
        </p:blipFill>
        <p:spPr>
          <a:xfrm>
            <a:off x="7182864" y="1261136"/>
            <a:ext cx="1425583" cy="1425583"/>
          </a:xfrm>
          <a:prstGeom prst="rect">
            <a:avLst/>
          </a:prstGeom>
          <a:noFill/>
          <a:ln>
            <a:noFill/>
          </a:ln>
        </p:spPr>
      </p:pic>
      <p:pic>
        <p:nvPicPr>
          <p:cNvPr descr="JRC DATA CATALOGUE - PA 07" id="225" name="Google Shape;225;p2"/>
          <p:cNvPicPr preferRelativeResize="0"/>
          <p:nvPr/>
        </p:nvPicPr>
        <p:blipFill rotWithShape="1">
          <a:blip r:embed="rId11">
            <a:alphaModFix/>
          </a:blip>
          <a:srcRect b="15156" l="17994" r="18727" t="14493"/>
          <a:stretch/>
        </p:blipFill>
        <p:spPr>
          <a:xfrm>
            <a:off x="9096309" y="4779143"/>
            <a:ext cx="2856902" cy="1179352"/>
          </a:xfrm>
          <a:prstGeom prst="rect">
            <a:avLst/>
          </a:prstGeom>
          <a:noFill/>
          <a:ln>
            <a:noFill/>
          </a:ln>
        </p:spPr>
      </p:pic>
      <p:pic>
        <p:nvPicPr>
          <p:cNvPr descr="[72+] Nasa Logo Wallpaper | WallpaperSafari.com" id="226" name="Google Shape;226;p2"/>
          <p:cNvPicPr preferRelativeResize="0"/>
          <p:nvPr/>
        </p:nvPicPr>
        <p:blipFill rotWithShape="1">
          <a:blip r:embed="rId12">
            <a:alphaModFix/>
          </a:blip>
          <a:srcRect b="0" l="0" r="0" t="0"/>
          <a:stretch/>
        </p:blipFill>
        <p:spPr>
          <a:xfrm>
            <a:off x="5077849" y="3057215"/>
            <a:ext cx="1449951" cy="1205502"/>
          </a:xfrm>
          <a:prstGeom prst="rect">
            <a:avLst/>
          </a:prstGeom>
          <a:noFill/>
          <a:ln>
            <a:noFill/>
          </a:ln>
        </p:spPr>
      </p:pic>
      <p:pic>
        <p:nvPicPr>
          <p:cNvPr descr="US Forest Service - PCT: Oregon" id="227" name="Google Shape;227;p2"/>
          <p:cNvPicPr preferRelativeResize="0"/>
          <p:nvPr/>
        </p:nvPicPr>
        <p:blipFill rotWithShape="1">
          <a:blip r:embed="rId13">
            <a:alphaModFix/>
          </a:blip>
          <a:srcRect b="0" l="0" r="0" t="0"/>
          <a:stretch/>
        </p:blipFill>
        <p:spPr>
          <a:xfrm>
            <a:off x="4381442" y="4804552"/>
            <a:ext cx="1318597" cy="139196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3"/>
          <p:cNvSpPr txBox="1"/>
          <p:nvPr/>
        </p:nvSpPr>
        <p:spPr>
          <a:xfrm>
            <a:off x="236376" y="280235"/>
            <a:ext cx="11328608"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FFFFFF"/>
                </a:solidFill>
                <a:latin typeface="Georgia"/>
                <a:ea typeface="Georgia"/>
                <a:cs typeface="Georgia"/>
                <a:sym typeface="Georgia"/>
              </a:rPr>
              <a:t>Country Uptake</a:t>
            </a:r>
            <a:endParaRPr b="0" i="0" sz="2000" u="none" cap="none" strike="noStrike">
              <a:solidFill>
                <a:srgbClr val="FFFFFF"/>
              </a:solidFill>
              <a:latin typeface="Georgia"/>
              <a:ea typeface="Georgia"/>
              <a:cs typeface="Georgia"/>
              <a:sym typeface="Georgia"/>
            </a:endParaRPr>
          </a:p>
        </p:txBody>
      </p:sp>
      <p:pic>
        <p:nvPicPr>
          <p:cNvPr descr="Text&#10;&#10;Description automatically generated with medium confidence" id="233" name="Google Shape;233;p3"/>
          <p:cNvPicPr preferRelativeResize="0"/>
          <p:nvPr/>
        </p:nvPicPr>
        <p:blipFill rotWithShape="1">
          <a:blip r:embed="rId3">
            <a:alphaModFix/>
          </a:blip>
          <a:srcRect b="0" l="0" r="0" t="0"/>
          <a:stretch/>
        </p:blipFill>
        <p:spPr>
          <a:xfrm>
            <a:off x="6724513" y="-174"/>
            <a:ext cx="2901436" cy="1017169"/>
          </a:xfrm>
          <a:prstGeom prst="rect">
            <a:avLst/>
          </a:prstGeom>
          <a:noFill/>
          <a:ln>
            <a:noFill/>
          </a:ln>
        </p:spPr>
      </p:pic>
      <p:pic>
        <p:nvPicPr>
          <p:cNvPr descr="Diagram&#10;&#10;Description automatically generated" id="234" name="Google Shape;234;p3"/>
          <p:cNvPicPr preferRelativeResize="0"/>
          <p:nvPr/>
        </p:nvPicPr>
        <p:blipFill rotWithShape="1">
          <a:blip r:embed="rId4">
            <a:alphaModFix/>
          </a:blip>
          <a:srcRect b="25161" l="3252" r="3196" t="9919"/>
          <a:stretch/>
        </p:blipFill>
        <p:spPr>
          <a:xfrm>
            <a:off x="1015108" y="1016995"/>
            <a:ext cx="10161783" cy="544855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4"/>
          <p:cNvSpPr txBox="1"/>
          <p:nvPr/>
        </p:nvSpPr>
        <p:spPr>
          <a:xfrm>
            <a:off x="204537" y="228067"/>
            <a:ext cx="11621363" cy="533504"/>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None/>
            </a:pPr>
            <a:r>
              <a:rPr b="1" i="0" lang="en-US" sz="1867" u="none" cap="none" strike="noStrike">
                <a:solidFill>
                  <a:schemeClr val="lt1"/>
                </a:solidFill>
                <a:latin typeface="Arial"/>
                <a:ea typeface="Arial"/>
                <a:cs typeface="Arial"/>
                <a:sym typeface="Arial"/>
              </a:rPr>
              <a:t>GUATEMALA RESULTS</a:t>
            </a:r>
            <a:endParaRPr b="1" i="0" sz="1867" u="none" cap="none" strike="noStrike">
              <a:solidFill>
                <a:schemeClr val="lt1"/>
              </a:solidFill>
              <a:latin typeface="Arial"/>
              <a:ea typeface="Arial"/>
              <a:cs typeface="Arial"/>
              <a:sym typeface="Arial"/>
            </a:endParaRPr>
          </a:p>
        </p:txBody>
      </p:sp>
      <p:pic>
        <p:nvPicPr>
          <p:cNvPr id="240" name="Google Shape;240;p4"/>
          <p:cNvPicPr preferRelativeResize="0"/>
          <p:nvPr/>
        </p:nvPicPr>
        <p:blipFill rotWithShape="1">
          <a:blip r:embed="rId3">
            <a:alphaModFix/>
          </a:blip>
          <a:srcRect b="0" l="0" r="0" t="0"/>
          <a:stretch/>
        </p:blipFill>
        <p:spPr>
          <a:xfrm>
            <a:off x="9362433" y="4737078"/>
            <a:ext cx="2463467" cy="873033"/>
          </a:xfrm>
          <a:prstGeom prst="rect">
            <a:avLst/>
          </a:prstGeom>
          <a:noFill/>
          <a:ln>
            <a:noFill/>
          </a:ln>
        </p:spPr>
      </p:pic>
      <p:pic>
        <p:nvPicPr>
          <p:cNvPr id="241" name="Google Shape;241;p4"/>
          <p:cNvPicPr preferRelativeResize="0"/>
          <p:nvPr/>
        </p:nvPicPr>
        <p:blipFill rotWithShape="1">
          <a:blip r:embed="rId4">
            <a:alphaModFix/>
          </a:blip>
          <a:srcRect b="0" l="0" r="0" t="0"/>
          <a:stretch/>
        </p:blipFill>
        <p:spPr>
          <a:xfrm>
            <a:off x="9217742" y="2031854"/>
            <a:ext cx="2974258" cy="2230694"/>
          </a:xfrm>
          <a:prstGeom prst="rect">
            <a:avLst/>
          </a:prstGeom>
          <a:noFill/>
          <a:ln>
            <a:noFill/>
          </a:ln>
          <a:effectLst>
            <a:outerShdw blurRad="190500" rotWithShape="0" algn="tl">
              <a:srgbClr val="000000">
                <a:alpha val="69803"/>
              </a:srgbClr>
            </a:outerShdw>
          </a:effectLst>
        </p:spPr>
      </p:pic>
      <p:sp>
        <p:nvSpPr>
          <p:cNvPr id="242" name="Google Shape;242;p4"/>
          <p:cNvSpPr txBox="1"/>
          <p:nvPr/>
        </p:nvSpPr>
        <p:spPr>
          <a:xfrm>
            <a:off x="354735" y="1236101"/>
            <a:ext cx="5323394"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000" u="none" cap="none" strike="noStrike">
                <a:solidFill>
                  <a:srgbClr val="6F88B3"/>
                </a:solidFill>
                <a:latin typeface="Arial"/>
                <a:ea typeface="Arial"/>
                <a:cs typeface="Arial"/>
                <a:sym typeface="Arial"/>
              </a:rPr>
              <a:t>1. Improved carbon balance, and revise submission of Forest Reference Level</a:t>
            </a:r>
            <a:endParaRPr/>
          </a:p>
        </p:txBody>
      </p:sp>
      <p:pic>
        <p:nvPicPr>
          <p:cNvPr id="243" name="Google Shape;243;p4"/>
          <p:cNvPicPr preferRelativeResize="0"/>
          <p:nvPr/>
        </p:nvPicPr>
        <p:blipFill rotWithShape="1">
          <a:blip r:embed="rId5">
            <a:alphaModFix/>
          </a:blip>
          <a:srcRect b="0" l="0" r="0" t="0"/>
          <a:stretch/>
        </p:blipFill>
        <p:spPr>
          <a:xfrm>
            <a:off x="354735" y="2200722"/>
            <a:ext cx="5456130" cy="3565897"/>
          </a:xfrm>
          <a:prstGeom prst="rect">
            <a:avLst/>
          </a:prstGeom>
          <a:noFill/>
          <a:ln>
            <a:noFill/>
          </a:ln>
        </p:spPr>
      </p:pic>
      <p:sp>
        <p:nvSpPr>
          <p:cNvPr id="244" name="Google Shape;244;p4"/>
          <p:cNvSpPr txBox="1"/>
          <p:nvPr/>
        </p:nvSpPr>
        <p:spPr>
          <a:xfrm>
            <a:off x="6034883" y="1236101"/>
            <a:ext cx="5466735"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000" u="none" cap="none" strike="noStrike">
                <a:solidFill>
                  <a:srgbClr val="6F88B3"/>
                </a:solidFill>
                <a:latin typeface="Arial"/>
                <a:ea typeface="Arial"/>
                <a:cs typeface="Arial"/>
                <a:sym typeface="Arial"/>
              </a:rPr>
              <a:t>2. Inclusion of a mangroves as a new jurisdiction in reporting</a:t>
            </a:r>
            <a:endParaRPr/>
          </a:p>
        </p:txBody>
      </p:sp>
      <p:pic>
        <p:nvPicPr>
          <p:cNvPr id="245" name="Google Shape;245;p4"/>
          <p:cNvPicPr preferRelativeResize="0"/>
          <p:nvPr/>
        </p:nvPicPr>
        <p:blipFill rotWithShape="1">
          <a:blip r:embed="rId6">
            <a:alphaModFix/>
          </a:blip>
          <a:srcRect b="0" l="0" r="0" t="0"/>
          <a:stretch/>
        </p:blipFill>
        <p:spPr>
          <a:xfrm>
            <a:off x="6096000" y="2031854"/>
            <a:ext cx="3123179" cy="4159998"/>
          </a:xfrm>
          <a:prstGeom prst="rect">
            <a:avLst/>
          </a:prstGeom>
          <a:noFill/>
          <a:ln>
            <a:noFill/>
          </a:ln>
          <a:effectLst>
            <a:outerShdw blurRad="190500" rotWithShape="0" algn="tl">
              <a:srgbClr val="000000">
                <a:alpha val="69803"/>
              </a:srgbClr>
            </a:outerShdw>
          </a:effectLst>
        </p:spPr>
      </p:pic>
      <p:sp>
        <p:nvSpPr>
          <p:cNvPr id="246" name="Google Shape;246;p4"/>
          <p:cNvSpPr/>
          <p:nvPr/>
        </p:nvSpPr>
        <p:spPr>
          <a:xfrm>
            <a:off x="4277032" y="4262548"/>
            <a:ext cx="1401097" cy="147220"/>
          </a:xfrm>
          <a:prstGeom prst="rect">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47" name="Google Shape;247;p4"/>
          <p:cNvSpPr/>
          <p:nvPr/>
        </p:nvSpPr>
        <p:spPr>
          <a:xfrm>
            <a:off x="4277032" y="4630994"/>
            <a:ext cx="1401097" cy="147220"/>
          </a:xfrm>
          <a:prstGeom prst="rect">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48" name="Google Shape;248;p4"/>
          <p:cNvSpPr/>
          <p:nvPr/>
        </p:nvSpPr>
        <p:spPr>
          <a:xfrm>
            <a:off x="4277032" y="5486400"/>
            <a:ext cx="1401097" cy="147220"/>
          </a:xfrm>
          <a:prstGeom prst="rect">
            <a:avLst/>
          </a:prstGeom>
          <a:noFill/>
          <a:ln cap="flat" cmpd="sng" w="25400">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5"/>
          <p:cNvSpPr txBox="1"/>
          <p:nvPr/>
        </p:nvSpPr>
        <p:spPr>
          <a:xfrm>
            <a:off x="7780" y="147484"/>
            <a:ext cx="8221820" cy="763444"/>
          </a:xfrm>
          <a:prstGeom prst="rect">
            <a:avLst/>
          </a:prstGeom>
          <a:noFill/>
          <a:ln>
            <a:noFill/>
          </a:ln>
        </p:spPr>
        <p:txBody>
          <a:bodyPr anchorCtr="0" anchor="t" bIns="121900" lIns="121900" spcFirstLastPara="1" rIns="121900" wrap="square" tIns="121900">
            <a:noAutofit/>
          </a:bodyPr>
          <a:lstStyle/>
          <a:p>
            <a:pPr indent="0" lvl="0" marL="0" marR="0" rtl="0" algn="l">
              <a:lnSpc>
                <a:spcPct val="150000"/>
              </a:lnSpc>
              <a:spcBef>
                <a:spcPts val="0"/>
              </a:spcBef>
              <a:spcAft>
                <a:spcPts val="0"/>
              </a:spcAft>
              <a:buNone/>
            </a:pPr>
            <a:r>
              <a:rPr b="0" i="0" lang="en-US" sz="2000" u="none" cap="none" strike="noStrike">
                <a:solidFill>
                  <a:schemeClr val="lt1"/>
                </a:solidFill>
                <a:latin typeface="Arial"/>
                <a:ea typeface="Arial"/>
                <a:cs typeface="Arial"/>
                <a:sym typeface="Arial"/>
              </a:rPr>
              <a:t>National Green House Gas Inventory vs Independent Estimates</a:t>
            </a:r>
            <a:endParaRPr b="0" i="0" sz="2000" u="none" cap="none" strike="noStrike">
              <a:solidFill>
                <a:srgbClr val="FFFFFF"/>
              </a:solidFill>
              <a:latin typeface="Arial"/>
              <a:ea typeface="Arial"/>
              <a:cs typeface="Arial"/>
              <a:sym typeface="Arial"/>
            </a:endParaRPr>
          </a:p>
        </p:txBody>
      </p:sp>
      <p:sp>
        <p:nvSpPr>
          <p:cNvPr id="254" name="Google Shape;254;p5"/>
          <p:cNvSpPr txBox="1"/>
          <p:nvPr/>
        </p:nvSpPr>
        <p:spPr>
          <a:xfrm>
            <a:off x="890477" y="6119705"/>
            <a:ext cx="3087600" cy="4096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None/>
            </a:pPr>
            <a:r>
              <a:rPr b="0" i="0" lang="en-US" sz="1333" u="none" cap="none" strike="noStrike">
                <a:solidFill>
                  <a:srgbClr val="FFFFFF"/>
                </a:solidFill>
                <a:latin typeface="Arial"/>
                <a:ea typeface="Arial"/>
                <a:cs typeface="Arial"/>
                <a:sym typeface="Arial"/>
              </a:rPr>
              <a:t>Geo for Good Summit 2023</a:t>
            </a:r>
            <a:endParaRPr b="0" i="0" sz="1333" u="none" cap="none" strike="noStrike">
              <a:solidFill>
                <a:srgbClr val="CCCCCC"/>
              </a:solidFill>
              <a:latin typeface="Arial"/>
              <a:ea typeface="Arial"/>
              <a:cs typeface="Arial"/>
              <a:sym typeface="Arial"/>
            </a:endParaRPr>
          </a:p>
        </p:txBody>
      </p:sp>
      <p:sp>
        <p:nvSpPr>
          <p:cNvPr id="255" name="Google Shape;255;p5"/>
          <p:cNvSpPr txBox="1"/>
          <p:nvPr/>
        </p:nvSpPr>
        <p:spPr>
          <a:xfrm>
            <a:off x="7780" y="1106127"/>
            <a:ext cx="4151265" cy="44012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800" u="none" cap="none" strike="noStrike">
                <a:solidFill>
                  <a:srgbClr val="0070C0"/>
                </a:solidFill>
                <a:latin typeface="Arial"/>
                <a:ea typeface="Arial"/>
                <a:cs typeface="Arial"/>
                <a:sym typeface="Arial"/>
              </a:rPr>
              <a:t>Gabon Case Study</a:t>
            </a:r>
            <a:endParaRPr/>
          </a:p>
          <a:p>
            <a:pPr indent="0" lvl="0" marL="0" marR="0" rtl="0" algn="l">
              <a:lnSpc>
                <a:spcPct val="100000"/>
              </a:lnSpc>
              <a:spcBef>
                <a:spcPts val="0"/>
              </a:spcBef>
              <a:spcAft>
                <a:spcPts val="0"/>
              </a:spcAft>
              <a:buNone/>
            </a:pPr>
            <a:r>
              <a:t/>
            </a:r>
            <a:endParaRPr b="0" i="0" sz="2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2800" u="none" cap="none" strike="noStrike">
                <a:solidFill>
                  <a:srgbClr val="000000"/>
                </a:solidFill>
                <a:latin typeface="Arial"/>
                <a:ea typeface="Arial"/>
                <a:cs typeface="Arial"/>
                <a:sym typeface="Arial"/>
              </a:rPr>
              <a:t>BUR1 with REDD+ Annex and FREL 2021</a:t>
            </a:r>
            <a:endParaRPr/>
          </a:p>
          <a:p>
            <a:pPr indent="0" lvl="0" marL="0" marR="0" rtl="0" algn="l">
              <a:lnSpc>
                <a:spcPct val="100000"/>
              </a:lnSpc>
              <a:spcBef>
                <a:spcPts val="0"/>
              </a:spcBef>
              <a:spcAft>
                <a:spcPts val="0"/>
              </a:spcAft>
              <a:buNone/>
            </a:pPr>
            <a:r>
              <a:t/>
            </a:r>
            <a:endParaRPr b="0" i="0" sz="2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2800" u="none" cap="none" strike="noStrike">
                <a:solidFill>
                  <a:srgbClr val="000000"/>
                </a:solidFill>
                <a:latin typeface="Arial"/>
                <a:ea typeface="Arial"/>
                <a:cs typeface="Arial"/>
                <a:sym typeface="Arial"/>
              </a:rPr>
              <a:t>GHG inventory data Larger forest sink (-119      MtCO2  compared to </a:t>
            </a:r>
            <a:endParaRPr/>
          </a:p>
          <a:p>
            <a:pPr indent="0" lvl="0" marL="0" marR="0" rtl="0" algn="l">
              <a:lnSpc>
                <a:spcPct val="100000"/>
              </a:lnSpc>
              <a:spcBef>
                <a:spcPts val="0"/>
              </a:spcBef>
              <a:spcAft>
                <a:spcPts val="0"/>
              </a:spcAft>
              <a:buNone/>
            </a:pPr>
            <a:r>
              <a:rPr b="0" i="0" lang="en-US" sz="2800" u="none" cap="none" strike="noStrike">
                <a:solidFill>
                  <a:srgbClr val="000000"/>
                </a:solidFill>
                <a:latin typeface="Arial"/>
                <a:ea typeface="Arial"/>
                <a:cs typeface="Arial"/>
                <a:sym typeface="Arial"/>
              </a:rPr>
              <a:t>-86 MtCO2 in CTrees)</a:t>
            </a:r>
            <a:endParaRPr/>
          </a:p>
          <a:p>
            <a:pPr indent="0" lvl="0" marL="0" marR="0" rtl="0" algn="l">
              <a:lnSpc>
                <a:spcPct val="100000"/>
              </a:lnSpc>
              <a:spcBef>
                <a:spcPts val="0"/>
              </a:spcBef>
              <a:spcAft>
                <a:spcPts val="0"/>
              </a:spcAft>
              <a:buNone/>
            </a:pPr>
            <a:r>
              <a:t/>
            </a:r>
            <a:endParaRPr b="0" i="0" sz="2800" u="none" cap="none" strike="noStrike">
              <a:solidFill>
                <a:srgbClr val="000000"/>
              </a:solidFill>
              <a:latin typeface="Arial"/>
              <a:ea typeface="Arial"/>
              <a:cs typeface="Arial"/>
              <a:sym typeface="Arial"/>
            </a:endParaRPr>
          </a:p>
        </p:txBody>
      </p:sp>
      <p:pic>
        <p:nvPicPr>
          <p:cNvPr descr="Map&#10;&#10;Description automatically generated" id="256" name="Google Shape;256;p5"/>
          <p:cNvPicPr preferRelativeResize="0"/>
          <p:nvPr/>
        </p:nvPicPr>
        <p:blipFill rotWithShape="1">
          <a:blip r:embed="rId3">
            <a:alphaModFix/>
          </a:blip>
          <a:srcRect b="0" l="0" r="0" t="0"/>
          <a:stretch/>
        </p:blipFill>
        <p:spPr>
          <a:xfrm>
            <a:off x="4159045" y="1106127"/>
            <a:ext cx="7962567" cy="4077931"/>
          </a:xfrm>
          <a:prstGeom prst="rect">
            <a:avLst/>
          </a:prstGeom>
          <a:noFill/>
          <a:ln>
            <a:noFill/>
          </a:ln>
          <a:effectLst>
            <a:outerShdw blurRad="190500" rotWithShape="0" algn="tl">
              <a:srgbClr val="000000">
                <a:alpha val="69803"/>
              </a:srgbClr>
            </a:outerShdw>
          </a:effectLst>
        </p:spPr>
      </p:pic>
      <p:pic>
        <p:nvPicPr>
          <p:cNvPr descr="Graphical user interface, application&#10;&#10;Description automatically generated" id="257" name="Google Shape;257;p5"/>
          <p:cNvPicPr preferRelativeResize="0"/>
          <p:nvPr/>
        </p:nvPicPr>
        <p:blipFill rotWithShape="1">
          <a:blip r:embed="rId4">
            <a:alphaModFix/>
          </a:blip>
          <a:srcRect b="81720" l="0" r="5841" t="4792"/>
          <a:stretch/>
        </p:blipFill>
        <p:spPr>
          <a:xfrm>
            <a:off x="4325168" y="5184058"/>
            <a:ext cx="7182833" cy="133143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pic>
        <p:nvPicPr>
          <p:cNvPr id="262" name="Google Shape;262;p6"/>
          <p:cNvPicPr preferRelativeResize="0"/>
          <p:nvPr/>
        </p:nvPicPr>
        <p:blipFill rotWithShape="1">
          <a:blip r:embed="rId3">
            <a:alphaModFix/>
          </a:blip>
          <a:srcRect b="15501" l="5741" r="20209" t="17679"/>
          <a:stretch/>
        </p:blipFill>
        <p:spPr>
          <a:xfrm>
            <a:off x="0" y="1010265"/>
            <a:ext cx="6096000" cy="2998027"/>
          </a:xfrm>
          <a:prstGeom prst="rect">
            <a:avLst/>
          </a:prstGeom>
          <a:noFill/>
          <a:ln>
            <a:noFill/>
          </a:ln>
          <a:effectLst>
            <a:outerShdw blurRad="190500" rotWithShape="0" algn="tl">
              <a:srgbClr val="000000">
                <a:alpha val="69803"/>
              </a:srgbClr>
            </a:outerShdw>
          </a:effectLst>
        </p:spPr>
      </p:pic>
      <p:pic>
        <p:nvPicPr>
          <p:cNvPr descr="SilvaCarbon" id="263" name="Google Shape;263;p6"/>
          <p:cNvPicPr preferRelativeResize="0"/>
          <p:nvPr/>
        </p:nvPicPr>
        <p:blipFill rotWithShape="1">
          <a:blip r:embed="rId4">
            <a:alphaModFix/>
          </a:blip>
          <a:srcRect b="0" l="0" r="0" t="0"/>
          <a:stretch/>
        </p:blipFill>
        <p:spPr>
          <a:xfrm>
            <a:off x="6093700" y="3103877"/>
            <a:ext cx="6098300" cy="3425428"/>
          </a:xfrm>
          <a:prstGeom prst="rect">
            <a:avLst/>
          </a:prstGeom>
          <a:noFill/>
          <a:ln>
            <a:noFill/>
          </a:ln>
        </p:spPr>
      </p:pic>
      <p:sp>
        <p:nvSpPr>
          <p:cNvPr id="264" name="Google Shape;264;p6"/>
          <p:cNvSpPr txBox="1"/>
          <p:nvPr/>
        </p:nvSpPr>
        <p:spPr>
          <a:xfrm>
            <a:off x="7780" y="147484"/>
            <a:ext cx="6540503" cy="763444"/>
          </a:xfrm>
          <a:prstGeom prst="rect">
            <a:avLst/>
          </a:prstGeom>
          <a:noFill/>
          <a:ln>
            <a:noFill/>
          </a:ln>
        </p:spPr>
        <p:txBody>
          <a:bodyPr anchorCtr="0" anchor="t" bIns="121900" lIns="121900" spcFirstLastPara="1" rIns="121900" wrap="square" tIns="121900">
            <a:noAutofit/>
          </a:bodyPr>
          <a:lstStyle/>
          <a:p>
            <a:pPr indent="0" lvl="0" marL="0" marR="0" rtl="0" algn="l">
              <a:lnSpc>
                <a:spcPct val="150000"/>
              </a:lnSpc>
              <a:spcBef>
                <a:spcPts val="0"/>
              </a:spcBef>
              <a:spcAft>
                <a:spcPts val="0"/>
              </a:spcAft>
              <a:buNone/>
            </a:pPr>
            <a:r>
              <a:rPr b="0" i="0" lang="en-US" sz="2000" u="none" cap="none" strike="noStrike">
                <a:solidFill>
                  <a:schemeClr val="lt1"/>
                </a:solidFill>
                <a:latin typeface="Arial"/>
                <a:ea typeface="Arial"/>
                <a:cs typeface="Arial"/>
                <a:sym typeface="Arial"/>
              </a:rPr>
              <a:t>Voluntary carbon markets vs UNFCCC Reporting</a:t>
            </a:r>
            <a:endParaRPr b="0" i="0" sz="2000" u="none" cap="none" strike="noStrike">
              <a:solidFill>
                <a:srgbClr val="FFFFFF"/>
              </a:solidFill>
              <a:latin typeface="Arial"/>
              <a:ea typeface="Arial"/>
              <a:cs typeface="Arial"/>
              <a:sym typeface="Arial"/>
            </a:endParaRPr>
          </a:p>
        </p:txBody>
      </p:sp>
      <p:sp>
        <p:nvSpPr>
          <p:cNvPr id="265" name="Google Shape;265;p6"/>
          <p:cNvSpPr txBox="1"/>
          <p:nvPr/>
        </p:nvSpPr>
        <p:spPr>
          <a:xfrm>
            <a:off x="890477" y="6119705"/>
            <a:ext cx="3087600" cy="4096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None/>
            </a:pPr>
            <a:r>
              <a:rPr b="0" i="0" lang="en-US" sz="1333" u="none" cap="none" strike="noStrike">
                <a:solidFill>
                  <a:srgbClr val="FFFFFF"/>
                </a:solidFill>
                <a:latin typeface="Arial"/>
                <a:ea typeface="Arial"/>
                <a:cs typeface="Arial"/>
                <a:sym typeface="Arial"/>
              </a:rPr>
              <a:t>Geo for Good Summit 2023</a:t>
            </a:r>
            <a:endParaRPr b="0" i="0" sz="1333" u="none" cap="none" strike="noStrike">
              <a:solidFill>
                <a:srgbClr val="CCCCCC"/>
              </a:solidFill>
              <a:latin typeface="Arial"/>
              <a:ea typeface="Arial"/>
              <a:cs typeface="Arial"/>
              <a:sym typeface="Arial"/>
            </a:endParaRPr>
          </a:p>
        </p:txBody>
      </p:sp>
      <p:pic>
        <p:nvPicPr>
          <p:cNvPr descr="Publications - Page 6 of 50 - Wetlands International" id="266" name="Google Shape;266;p6"/>
          <p:cNvPicPr preferRelativeResize="0"/>
          <p:nvPr/>
        </p:nvPicPr>
        <p:blipFill rotWithShape="1">
          <a:blip r:embed="rId5">
            <a:alphaModFix/>
          </a:blip>
          <a:srcRect b="0" l="0" r="0" t="0"/>
          <a:stretch/>
        </p:blipFill>
        <p:spPr>
          <a:xfrm>
            <a:off x="6096000" y="1010265"/>
            <a:ext cx="6098300" cy="2418735"/>
          </a:xfrm>
          <a:prstGeom prst="rect">
            <a:avLst/>
          </a:prstGeom>
          <a:noFill/>
          <a:ln>
            <a:noFill/>
          </a:ln>
        </p:spPr>
      </p:pic>
      <p:sp>
        <p:nvSpPr>
          <p:cNvPr id="267" name="Google Shape;267;p6"/>
          <p:cNvSpPr txBox="1"/>
          <p:nvPr/>
        </p:nvSpPr>
        <p:spPr>
          <a:xfrm>
            <a:off x="7780" y="4347983"/>
            <a:ext cx="5862077" cy="181588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800" u="none" cap="none" strike="noStrike">
                <a:solidFill>
                  <a:srgbClr val="000000"/>
                </a:solidFill>
                <a:latin typeface="Arial"/>
                <a:ea typeface="Arial"/>
                <a:cs typeface="Arial"/>
                <a:sym typeface="Arial"/>
              </a:rPr>
              <a:t>As EO community:</a:t>
            </a:r>
            <a:endParaRPr/>
          </a:p>
          <a:p>
            <a:pPr indent="0" lvl="0" marL="0" marR="0" rtl="0" algn="l">
              <a:lnSpc>
                <a:spcPct val="100000"/>
              </a:lnSpc>
              <a:spcBef>
                <a:spcPts val="0"/>
              </a:spcBef>
              <a:spcAft>
                <a:spcPts val="0"/>
              </a:spcAft>
              <a:buNone/>
            </a:pPr>
            <a:r>
              <a:rPr b="0" i="0" lang="en-US" sz="2800" u="none" cap="none" strike="noStrike">
                <a:solidFill>
                  <a:srgbClr val="000000"/>
                </a:solidFill>
                <a:latin typeface="Arial"/>
                <a:ea typeface="Arial"/>
                <a:cs typeface="Arial"/>
                <a:sym typeface="Arial"/>
              </a:rPr>
              <a:t>Who do we have to inform?</a:t>
            </a:r>
            <a:endParaRPr/>
          </a:p>
          <a:p>
            <a:pPr indent="0" lvl="0" marL="0" marR="0" rtl="0" algn="l">
              <a:lnSpc>
                <a:spcPct val="100000"/>
              </a:lnSpc>
              <a:spcBef>
                <a:spcPts val="0"/>
              </a:spcBef>
              <a:spcAft>
                <a:spcPts val="0"/>
              </a:spcAft>
              <a:buNone/>
            </a:pPr>
            <a:r>
              <a:rPr b="0" i="0" lang="en-US" sz="2800" u="none" cap="none" strike="noStrike">
                <a:solidFill>
                  <a:srgbClr val="000000"/>
                </a:solidFill>
                <a:latin typeface="Arial"/>
                <a:ea typeface="Arial"/>
                <a:cs typeface="Arial"/>
                <a:sym typeface="Arial"/>
              </a:rPr>
              <a:t>Who are we informing?</a:t>
            </a:r>
            <a:endParaRPr/>
          </a:p>
          <a:p>
            <a:pPr indent="0" lvl="0" marL="0" marR="0" rtl="0" algn="l">
              <a:lnSpc>
                <a:spcPct val="100000"/>
              </a:lnSpc>
              <a:spcBef>
                <a:spcPts val="0"/>
              </a:spcBef>
              <a:spcAft>
                <a:spcPts val="0"/>
              </a:spcAft>
              <a:buNone/>
            </a:pPr>
            <a:r>
              <a:rPr b="0" i="0" lang="en-US" sz="2800" u="none" cap="none" strike="noStrike">
                <a:solidFill>
                  <a:srgbClr val="000000"/>
                </a:solidFill>
                <a:latin typeface="Arial"/>
                <a:ea typeface="Arial"/>
                <a:cs typeface="Arial"/>
                <a:sym typeface="Arial"/>
              </a:rPr>
              <a:t>How connected these two are?</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7"/>
          <p:cNvSpPr txBox="1"/>
          <p:nvPr/>
        </p:nvSpPr>
        <p:spPr>
          <a:xfrm>
            <a:off x="301783" y="1227230"/>
            <a:ext cx="11411247" cy="566385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Georgia"/>
              <a:ea typeface="Georgia"/>
              <a:cs typeface="Georgia"/>
              <a:sym typeface="Georgia"/>
            </a:endParaRPr>
          </a:p>
          <a:p>
            <a:pPr indent="-342891" lvl="0" marL="342891" marR="0" rtl="0" algn="l">
              <a:lnSpc>
                <a:spcPct val="100000"/>
              </a:lnSpc>
              <a:spcBef>
                <a:spcPts val="1200"/>
              </a:spcBef>
              <a:spcAft>
                <a:spcPts val="0"/>
              </a:spcAft>
              <a:buClr>
                <a:srgbClr val="000000"/>
              </a:buClr>
              <a:buSzPts val="1867"/>
              <a:buFont typeface="Arial"/>
              <a:buAutoNum type="arabicPeriod"/>
            </a:pPr>
            <a:r>
              <a:rPr b="0" i="0" lang="en-US" sz="1867" u="none" cap="none" strike="noStrike">
                <a:solidFill>
                  <a:srgbClr val="000000"/>
                </a:solidFill>
                <a:latin typeface="Georgia"/>
                <a:ea typeface="Georgia"/>
                <a:cs typeface="Georgia"/>
                <a:sym typeface="Georgia"/>
              </a:rPr>
              <a:t>Cambodia (USGS and JAXA) initiative</a:t>
            </a:r>
            <a:endParaRPr/>
          </a:p>
          <a:p>
            <a:pPr indent="-342891" lvl="0" marL="342891" marR="0" rtl="0" algn="l">
              <a:lnSpc>
                <a:spcPct val="100000"/>
              </a:lnSpc>
              <a:spcBef>
                <a:spcPts val="1200"/>
              </a:spcBef>
              <a:spcAft>
                <a:spcPts val="0"/>
              </a:spcAft>
              <a:buClr>
                <a:srgbClr val="000000"/>
              </a:buClr>
              <a:buSzPts val="1867"/>
              <a:buFont typeface="Arial"/>
              <a:buAutoNum type="arabicPeriod"/>
            </a:pPr>
            <a:r>
              <a:rPr b="0" i="0" lang="en-US" sz="1867" u="none" cap="none" strike="noStrike">
                <a:solidFill>
                  <a:srgbClr val="000000"/>
                </a:solidFill>
                <a:latin typeface="Georgia"/>
                <a:ea typeface="Georgia"/>
                <a:cs typeface="Georgia"/>
                <a:sym typeface="Georgia"/>
              </a:rPr>
              <a:t>EU Deforestation-free commodities policy - Move into the agriculture global products (AFOLU)</a:t>
            </a:r>
            <a:endParaRPr/>
          </a:p>
          <a:p>
            <a:pPr indent="-342891" lvl="0" marL="342891" marR="0" rtl="0" algn="l">
              <a:lnSpc>
                <a:spcPct val="100000"/>
              </a:lnSpc>
              <a:spcBef>
                <a:spcPts val="1200"/>
              </a:spcBef>
              <a:spcAft>
                <a:spcPts val="0"/>
              </a:spcAft>
              <a:buClr>
                <a:srgbClr val="000000"/>
              </a:buClr>
              <a:buSzPts val="1867"/>
              <a:buFont typeface="Arial"/>
              <a:buAutoNum type="arabicPeriod"/>
            </a:pPr>
            <a:r>
              <a:rPr b="0" i="0" lang="en-US" sz="1867" u="none" cap="none" strike="noStrike">
                <a:solidFill>
                  <a:srgbClr val="000000"/>
                </a:solidFill>
                <a:latin typeface="Georgia"/>
                <a:ea typeface="Georgia"/>
                <a:cs typeface="Georgia"/>
                <a:sym typeface="Georgia"/>
              </a:rPr>
              <a:t>Evaluate the efforts</a:t>
            </a:r>
            <a:endParaRPr/>
          </a:p>
          <a:p>
            <a:pPr indent="-342891" lvl="0" marL="342891" marR="0" rtl="0" algn="l">
              <a:lnSpc>
                <a:spcPct val="100000"/>
              </a:lnSpc>
              <a:spcBef>
                <a:spcPts val="1200"/>
              </a:spcBef>
              <a:spcAft>
                <a:spcPts val="0"/>
              </a:spcAft>
              <a:buClr>
                <a:srgbClr val="000000"/>
              </a:buClr>
              <a:buSzPts val="1867"/>
              <a:buFont typeface="Arial"/>
              <a:buAutoNum type="arabicPeriod"/>
            </a:pPr>
            <a:r>
              <a:rPr b="0" i="0" lang="en-US" sz="1867" u="none" cap="none" strike="noStrike">
                <a:solidFill>
                  <a:srgbClr val="000000"/>
                </a:solidFill>
                <a:latin typeface="Georgia"/>
                <a:ea typeface="Georgia"/>
                <a:cs typeface="Georgia"/>
                <a:sym typeface="Georgia"/>
              </a:rPr>
              <a:t>Request new partners within CEOS agencies</a:t>
            </a:r>
            <a:endParaRPr/>
          </a:p>
          <a:p>
            <a:pPr indent="-342891" lvl="0" marL="342891" marR="0" rtl="0" algn="l">
              <a:lnSpc>
                <a:spcPct val="100000"/>
              </a:lnSpc>
              <a:spcBef>
                <a:spcPts val="1200"/>
              </a:spcBef>
              <a:spcAft>
                <a:spcPts val="0"/>
              </a:spcAft>
              <a:buClr>
                <a:srgbClr val="000000"/>
              </a:buClr>
              <a:buSzPts val="1867"/>
              <a:buFont typeface="Arial"/>
              <a:buAutoNum type="arabicPeriod"/>
            </a:pPr>
            <a:r>
              <a:rPr b="0" i="0" lang="en-US" sz="1867" u="none" cap="none" strike="noStrike">
                <a:solidFill>
                  <a:srgbClr val="000000"/>
                </a:solidFill>
                <a:latin typeface="Georgia"/>
                <a:ea typeface="Georgia"/>
                <a:cs typeface="Georgia"/>
                <a:sym typeface="Georgia"/>
              </a:rPr>
              <a:t>Strengthen the operational collaboration with ESA</a:t>
            </a:r>
            <a:endParaRPr b="0" i="0" sz="1867" u="none" cap="none" strike="noStrike">
              <a:solidFill>
                <a:srgbClr val="000000"/>
              </a:solidFill>
              <a:latin typeface="Georgia"/>
              <a:ea typeface="Georgia"/>
              <a:cs typeface="Georgia"/>
              <a:sym typeface="Georgia"/>
            </a:endParaRPr>
          </a:p>
          <a:p>
            <a:pPr indent="-342891" lvl="0" marL="342891" marR="0" rtl="0" algn="l">
              <a:lnSpc>
                <a:spcPct val="100000"/>
              </a:lnSpc>
              <a:spcBef>
                <a:spcPts val="1200"/>
              </a:spcBef>
              <a:spcAft>
                <a:spcPts val="0"/>
              </a:spcAft>
              <a:buClr>
                <a:srgbClr val="000000"/>
              </a:buClr>
              <a:buSzPts val="1867"/>
              <a:buFont typeface="Arial"/>
              <a:buAutoNum type="arabicPeriod"/>
            </a:pPr>
            <a:r>
              <a:rPr b="0" i="0" lang="en-US" sz="1867" u="none" cap="none" strike="noStrike">
                <a:solidFill>
                  <a:srgbClr val="000000"/>
                </a:solidFill>
                <a:latin typeface="Georgia"/>
                <a:ea typeface="Georgia"/>
                <a:cs typeface="Georgia"/>
                <a:sym typeface="Georgia"/>
              </a:rPr>
              <a:t>Activities in respond to the AFOLU roadmap actions</a:t>
            </a:r>
            <a:endParaRPr/>
          </a:p>
          <a:p>
            <a:pPr indent="-342900" lvl="2" marL="342900" marR="0" rtl="0" algn="l">
              <a:lnSpc>
                <a:spcPct val="100000"/>
              </a:lnSpc>
              <a:spcBef>
                <a:spcPts val="1200"/>
              </a:spcBef>
              <a:spcAft>
                <a:spcPts val="0"/>
              </a:spcAft>
              <a:buClr>
                <a:srgbClr val="000000"/>
              </a:buClr>
              <a:buSzPts val="1867"/>
              <a:buFont typeface="Arial"/>
              <a:buChar char="•"/>
            </a:pPr>
            <a:r>
              <a:rPr b="0" i="0" lang="en-US" sz="1867" u="none" cap="none" strike="noStrike">
                <a:solidFill>
                  <a:srgbClr val="000000"/>
                </a:solidFill>
                <a:latin typeface="Georgia"/>
                <a:ea typeface="Georgia"/>
                <a:cs typeface="Georgia"/>
                <a:sym typeface="Georgia"/>
              </a:rPr>
              <a:t>Continue a mangrove mapping initiative with Peru and Colombia</a:t>
            </a:r>
            <a:endParaRPr/>
          </a:p>
          <a:p>
            <a:pPr indent="-342900" lvl="2" marL="342900" marR="0" rtl="0" algn="l">
              <a:lnSpc>
                <a:spcPct val="100000"/>
              </a:lnSpc>
              <a:spcBef>
                <a:spcPts val="1200"/>
              </a:spcBef>
              <a:spcAft>
                <a:spcPts val="0"/>
              </a:spcAft>
              <a:buClr>
                <a:srgbClr val="000000"/>
              </a:buClr>
              <a:buSzPts val="1867"/>
              <a:buFont typeface="Arial"/>
              <a:buChar char="•"/>
            </a:pPr>
            <a:r>
              <a:rPr b="0" i="0" lang="en-US" sz="1867" u="none" cap="none" strike="noStrike">
                <a:solidFill>
                  <a:srgbClr val="000000"/>
                </a:solidFill>
                <a:latin typeface="Georgia"/>
                <a:ea typeface="Georgia"/>
                <a:cs typeface="Georgia"/>
                <a:sym typeface="Georgia"/>
              </a:rPr>
              <a:t>CCI Biomass in Guatemala with Potsdam University</a:t>
            </a:r>
            <a:endParaRPr b="0" i="0" sz="1867" u="none" cap="none" strike="noStrike">
              <a:solidFill>
                <a:srgbClr val="000000"/>
              </a:solidFill>
              <a:latin typeface="Georgia"/>
              <a:ea typeface="Georgia"/>
              <a:cs typeface="Georgia"/>
              <a:sym typeface="Georgia"/>
            </a:endParaRPr>
          </a:p>
          <a:p>
            <a:pPr indent="-224336" lvl="0" marL="342891" marR="0" rtl="0" algn="l">
              <a:lnSpc>
                <a:spcPct val="100000"/>
              </a:lnSpc>
              <a:spcBef>
                <a:spcPts val="1200"/>
              </a:spcBef>
              <a:spcAft>
                <a:spcPts val="0"/>
              </a:spcAft>
              <a:buClr>
                <a:srgbClr val="000000"/>
              </a:buClr>
              <a:buSzPts val="1867"/>
              <a:buFont typeface="Arial"/>
              <a:buNone/>
            </a:pPr>
            <a:r>
              <a:t/>
            </a:r>
            <a:endParaRPr b="0" i="0" sz="1867" u="none" cap="none" strike="noStrike">
              <a:solidFill>
                <a:srgbClr val="000000"/>
              </a:solidFill>
              <a:latin typeface="Georgia"/>
              <a:ea typeface="Georgia"/>
              <a:cs typeface="Georgia"/>
              <a:sym typeface="Georgia"/>
            </a:endParaRPr>
          </a:p>
          <a:p>
            <a:pPr indent="-224336" lvl="0" marL="342891" marR="0" rtl="0" algn="l">
              <a:lnSpc>
                <a:spcPct val="100000"/>
              </a:lnSpc>
              <a:spcBef>
                <a:spcPts val="1200"/>
              </a:spcBef>
              <a:spcAft>
                <a:spcPts val="0"/>
              </a:spcAft>
              <a:buClr>
                <a:srgbClr val="000000"/>
              </a:buClr>
              <a:buSzPts val="1867"/>
              <a:buFont typeface="Arial"/>
              <a:buNone/>
            </a:pPr>
            <a:r>
              <a:t/>
            </a:r>
            <a:endParaRPr b="0" i="0" sz="1867" u="none" cap="none" strike="noStrike">
              <a:solidFill>
                <a:srgbClr val="000000"/>
              </a:solidFill>
              <a:latin typeface="Georgia"/>
              <a:ea typeface="Georgia"/>
              <a:cs typeface="Georgia"/>
              <a:sym typeface="Georgia"/>
            </a:endParaRPr>
          </a:p>
          <a:p>
            <a:pPr indent="-224336" lvl="0" marL="342891" marR="0" rtl="0" algn="l">
              <a:lnSpc>
                <a:spcPct val="100000"/>
              </a:lnSpc>
              <a:spcBef>
                <a:spcPts val="1200"/>
              </a:spcBef>
              <a:spcAft>
                <a:spcPts val="0"/>
              </a:spcAft>
              <a:buClr>
                <a:srgbClr val="000000"/>
              </a:buClr>
              <a:buSzPts val="1867"/>
              <a:buFont typeface="Arial"/>
              <a:buNone/>
            </a:pPr>
            <a:r>
              <a:t/>
            </a:r>
            <a:endParaRPr b="0" i="0" sz="1867" u="none" cap="none" strike="noStrike">
              <a:solidFill>
                <a:srgbClr val="000000"/>
              </a:solidFill>
              <a:latin typeface="Georgia"/>
              <a:ea typeface="Georgia"/>
              <a:cs typeface="Georgia"/>
              <a:sym typeface="Georgia"/>
            </a:endParaRPr>
          </a:p>
          <a:p>
            <a:pPr indent="0" lvl="0" marL="0" marR="0" rtl="0" algn="l">
              <a:lnSpc>
                <a:spcPct val="100000"/>
              </a:lnSpc>
              <a:spcBef>
                <a:spcPts val="120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73" name="Google Shape;273;p7"/>
          <p:cNvSpPr txBox="1"/>
          <p:nvPr/>
        </p:nvSpPr>
        <p:spPr>
          <a:xfrm>
            <a:off x="591493" y="246289"/>
            <a:ext cx="6240855" cy="50276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667"/>
              <a:buFont typeface="Arial"/>
              <a:buNone/>
            </a:pPr>
            <a:r>
              <a:rPr b="0" i="0" lang="en-US" sz="2667" u="none" cap="none" strike="noStrike">
                <a:solidFill>
                  <a:srgbClr val="FFFFFF"/>
                </a:solidFill>
                <a:latin typeface="Georgia"/>
                <a:ea typeface="Georgia"/>
                <a:cs typeface="Georgia"/>
                <a:sym typeface="Georgia"/>
              </a:rPr>
              <a:t>In conclusion and moving Ahead….</a:t>
            </a:r>
            <a:endParaRPr/>
          </a:p>
        </p:txBody>
      </p:sp>
      <p:pic>
        <p:nvPicPr>
          <p:cNvPr descr="Text&#10;&#10;Description automatically generated with medium confidence" id="274" name="Google Shape;274;p7"/>
          <p:cNvPicPr preferRelativeResize="0"/>
          <p:nvPr/>
        </p:nvPicPr>
        <p:blipFill rotWithShape="1">
          <a:blip r:embed="rId3">
            <a:alphaModFix/>
          </a:blip>
          <a:srcRect b="0" l="0" r="0" t="0"/>
          <a:stretch/>
        </p:blipFill>
        <p:spPr>
          <a:xfrm>
            <a:off x="6433993" y="-1"/>
            <a:ext cx="2926800" cy="102606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p8"/>
          <p:cNvSpPr txBox="1"/>
          <p:nvPr>
            <p:ph type="title"/>
          </p:nvPr>
        </p:nvSpPr>
        <p:spPr>
          <a:xfrm>
            <a:off x="177455" y="146478"/>
            <a:ext cx="11019079" cy="9144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97222"/>
              <a:buNone/>
            </a:pPr>
            <a:r>
              <a:rPr lang="en-US" sz="3200">
                <a:solidFill>
                  <a:srgbClr val="00B050"/>
                </a:solidFill>
                <a:latin typeface="Century Gothic"/>
                <a:ea typeface="Century Gothic"/>
                <a:cs typeface="Century Gothic"/>
                <a:sym typeface="Century Gothic"/>
              </a:rPr>
              <a:t>CAMBODIA BIOMASS MAPPING AND MANGROVE MAPPING AND MONITORING</a:t>
            </a:r>
            <a:endParaRPr/>
          </a:p>
        </p:txBody>
      </p:sp>
      <p:sp>
        <p:nvSpPr>
          <p:cNvPr id="281" name="Google Shape;281;p8"/>
          <p:cNvSpPr txBox="1"/>
          <p:nvPr>
            <p:ph idx="1" type="body"/>
          </p:nvPr>
        </p:nvSpPr>
        <p:spPr>
          <a:xfrm>
            <a:off x="177456" y="893993"/>
            <a:ext cx="4335550" cy="5518106"/>
          </a:xfrm>
          <a:prstGeom prst="rect">
            <a:avLst/>
          </a:prstGeom>
          <a:noFill/>
          <a:ln>
            <a:noFill/>
          </a:ln>
        </p:spPr>
        <p:txBody>
          <a:bodyPr anchorCtr="0" anchor="t" bIns="91425" lIns="91425" spcFirstLastPara="1" rIns="91425" wrap="square" tIns="91425">
            <a:noAutofit/>
          </a:bodyPr>
          <a:lstStyle/>
          <a:p>
            <a:pPr indent="0" lvl="0" marL="45719" rtl="0" algn="l">
              <a:lnSpc>
                <a:spcPct val="115000"/>
              </a:lnSpc>
              <a:spcBef>
                <a:spcPts val="0"/>
              </a:spcBef>
              <a:spcAft>
                <a:spcPts val="0"/>
              </a:spcAft>
              <a:buSzPts val="1800"/>
              <a:buNone/>
            </a:pPr>
            <a:r>
              <a:t/>
            </a:r>
            <a:endParaRPr sz="2600">
              <a:latin typeface="Century Gothic"/>
              <a:ea typeface="Century Gothic"/>
              <a:cs typeface="Century Gothic"/>
              <a:sym typeface="Century Gothic"/>
            </a:endParaRPr>
          </a:p>
          <a:p>
            <a:pPr indent="0" lvl="0" marL="45719" rtl="0" algn="l">
              <a:lnSpc>
                <a:spcPct val="115000"/>
              </a:lnSpc>
              <a:spcBef>
                <a:spcPts val="0"/>
              </a:spcBef>
              <a:spcAft>
                <a:spcPts val="0"/>
              </a:spcAft>
              <a:buSzPts val="1800"/>
              <a:buNone/>
            </a:pPr>
            <a:r>
              <a:rPr b="1" lang="en-US" sz="2400">
                <a:solidFill>
                  <a:srgbClr val="0070C0"/>
                </a:solidFill>
                <a:latin typeface="Century Gothic"/>
                <a:ea typeface="Century Gothic"/>
                <a:cs typeface="Century Gothic"/>
                <a:sym typeface="Century Gothic"/>
              </a:rPr>
              <a:t>Upcoming workshop:</a:t>
            </a:r>
            <a:endParaRPr/>
          </a:p>
          <a:p>
            <a:pPr indent="0" lvl="0" marL="45719" rtl="0" algn="l">
              <a:lnSpc>
                <a:spcPct val="115000"/>
              </a:lnSpc>
              <a:spcBef>
                <a:spcPts val="0"/>
              </a:spcBef>
              <a:spcAft>
                <a:spcPts val="0"/>
              </a:spcAft>
              <a:buSzPts val="1800"/>
              <a:buNone/>
            </a:pPr>
            <a:r>
              <a:rPr lang="en-US" sz="2400">
                <a:latin typeface="Century Gothic"/>
                <a:ea typeface="Century Gothic"/>
                <a:cs typeface="Century Gothic"/>
                <a:sym typeface="Century Gothic"/>
              </a:rPr>
              <a:t>June 25 – 29 Mangroves Mapping and Carbon Estimation </a:t>
            </a:r>
            <a:endParaRPr/>
          </a:p>
          <a:p>
            <a:pPr indent="0" lvl="0" marL="45719" rtl="0" algn="l">
              <a:lnSpc>
                <a:spcPct val="115000"/>
              </a:lnSpc>
              <a:spcBef>
                <a:spcPts val="0"/>
              </a:spcBef>
              <a:spcAft>
                <a:spcPts val="0"/>
              </a:spcAft>
              <a:buSzPts val="1800"/>
              <a:buNone/>
            </a:pPr>
            <a:r>
              <a:rPr lang="en-US" sz="2400">
                <a:latin typeface="Century Gothic"/>
                <a:ea typeface="Century Gothic"/>
                <a:cs typeface="Century Gothic"/>
                <a:sym typeface="Century Gothic"/>
              </a:rPr>
              <a:t>July 01 – 03 Biomass Mapping featuring new Jaxa product and GEDI estimates (Duncanson)</a:t>
            </a:r>
            <a:endParaRPr/>
          </a:p>
          <a:p>
            <a:pPr indent="0" lvl="0" marL="45719" rtl="0" algn="l">
              <a:lnSpc>
                <a:spcPct val="115000"/>
              </a:lnSpc>
              <a:spcBef>
                <a:spcPts val="0"/>
              </a:spcBef>
              <a:spcAft>
                <a:spcPts val="0"/>
              </a:spcAft>
              <a:buSzPts val="1800"/>
              <a:buNone/>
            </a:pPr>
            <a:r>
              <a:t/>
            </a:r>
            <a:endParaRPr>
              <a:solidFill>
                <a:srgbClr val="FF0000"/>
              </a:solidFill>
            </a:endParaRPr>
          </a:p>
        </p:txBody>
      </p:sp>
      <p:pic>
        <p:nvPicPr>
          <p:cNvPr id="282" name="Google Shape;282;p8"/>
          <p:cNvPicPr preferRelativeResize="0"/>
          <p:nvPr/>
        </p:nvPicPr>
        <p:blipFill rotWithShape="1">
          <a:blip r:embed="rId3">
            <a:alphaModFix/>
          </a:blip>
          <a:srcRect b="0" l="0" r="0" t="0"/>
          <a:stretch/>
        </p:blipFill>
        <p:spPr>
          <a:xfrm>
            <a:off x="11100145" y="146478"/>
            <a:ext cx="914400" cy="914400"/>
          </a:xfrm>
          <a:prstGeom prst="rect">
            <a:avLst/>
          </a:prstGeom>
          <a:noFill/>
          <a:ln>
            <a:noFill/>
          </a:ln>
        </p:spPr>
      </p:pic>
      <p:pic>
        <p:nvPicPr>
          <p:cNvPr descr="Image preview" id="283" name="Google Shape;283;p8"/>
          <p:cNvPicPr preferRelativeResize="0"/>
          <p:nvPr/>
        </p:nvPicPr>
        <p:blipFill rotWithShape="1">
          <a:blip r:embed="rId4">
            <a:alphaModFix/>
          </a:blip>
          <a:srcRect b="0" l="0" r="0" t="0"/>
          <a:stretch/>
        </p:blipFill>
        <p:spPr>
          <a:xfrm>
            <a:off x="4393754" y="1060877"/>
            <a:ext cx="7721930" cy="5457909"/>
          </a:xfrm>
          <a:prstGeom prst="rect">
            <a:avLst/>
          </a:prstGeom>
          <a:noFill/>
          <a:ln>
            <a:noFill/>
          </a:ln>
        </p:spPr>
      </p:pic>
      <p:pic>
        <p:nvPicPr>
          <p:cNvPr id="284" name="Google Shape;284;p8"/>
          <p:cNvPicPr preferRelativeResize="0"/>
          <p:nvPr/>
        </p:nvPicPr>
        <p:blipFill rotWithShape="1">
          <a:blip r:embed="rId5">
            <a:alphaModFix/>
          </a:blip>
          <a:srcRect b="0" l="0" r="0" t="0"/>
          <a:stretch/>
        </p:blipFill>
        <p:spPr>
          <a:xfrm>
            <a:off x="2725423" y="5702003"/>
            <a:ext cx="1444868" cy="896184"/>
          </a:xfrm>
          <a:prstGeom prst="rect">
            <a:avLst/>
          </a:prstGeom>
          <a:noFill/>
          <a:ln>
            <a:noFill/>
          </a:ln>
        </p:spPr>
      </p:pic>
      <p:pic>
        <p:nvPicPr>
          <p:cNvPr descr="Logo, company name&#10;&#10;Description automatically generated" id="285" name="Google Shape;285;p8"/>
          <p:cNvPicPr preferRelativeResize="0"/>
          <p:nvPr/>
        </p:nvPicPr>
        <p:blipFill rotWithShape="1">
          <a:blip r:embed="rId6">
            <a:alphaModFix/>
          </a:blip>
          <a:srcRect b="11708" l="21075" r="19892" t="11064"/>
          <a:stretch/>
        </p:blipFill>
        <p:spPr>
          <a:xfrm>
            <a:off x="3026264" y="4787603"/>
            <a:ext cx="931951" cy="914400"/>
          </a:xfrm>
          <a:prstGeom prst="rect">
            <a:avLst/>
          </a:prstGeom>
          <a:noFill/>
          <a:ln>
            <a:noFill/>
          </a:ln>
        </p:spPr>
      </p:pic>
      <p:pic>
        <p:nvPicPr>
          <p:cNvPr descr="Text&#10;&#10;Description automatically generated with medium confidence" id="286" name="Google Shape;286;p8"/>
          <p:cNvPicPr preferRelativeResize="0"/>
          <p:nvPr/>
        </p:nvPicPr>
        <p:blipFill rotWithShape="1">
          <a:blip r:embed="rId7">
            <a:alphaModFix/>
          </a:blip>
          <a:srcRect b="0" l="0" r="0" t="0"/>
          <a:stretch/>
        </p:blipFill>
        <p:spPr>
          <a:xfrm>
            <a:off x="307748" y="5361109"/>
            <a:ext cx="2266083" cy="794431"/>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pic>
        <p:nvPicPr>
          <p:cNvPr id="291" name="Google Shape;291;p9"/>
          <p:cNvPicPr preferRelativeResize="0"/>
          <p:nvPr/>
        </p:nvPicPr>
        <p:blipFill rotWithShape="1">
          <a:blip r:embed="rId3">
            <a:alphaModFix/>
          </a:blip>
          <a:srcRect b="0" l="0" r="0" t="0"/>
          <a:stretch/>
        </p:blipFill>
        <p:spPr>
          <a:xfrm>
            <a:off x="3656717" y="3187682"/>
            <a:ext cx="4509560" cy="3382170"/>
          </a:xfrm>
          <a:prstGeom prst="rect">
            <a:avLst/>
          </a:prstGeom>
          <a:noFill/>
          <a:ln>
            <a:noFill/>
          </a:ln>
          <a:effectLst>
            <a:outerShdw blurRad="190500" rotWithShape="0" algn="tl">
              <a:srgbClr val="000000">
                <a:alpha val="69803"/>
              </a:srgbClr>
            </a:outerShdw>
          </a:effectLst>
        </p:spPr>
      </p:pic>
      <p:pic>
        <p:nvPicPr>
          <p:cNvPr id="292" name="Google Shape;292;p9"/>
          <p:cNvPicPr preferRelativeResize="0"/>
          <p:nvPr/>
        </p:nvPicPr>
        <p:blipFill rotWithShape="1">
          <a:blip r:embed="rId4">
            <a:alphaModFix/>
          </a:blip>
          <a:srcRect b="0" l="0" r="2161" t="8995"/>
          <a:stretch/>
        </p:blipFill>
        <p:spPr>
          <a:xfrm>
            <a:off x="4272617" y="1037743"/>
            <a:ext cx="4710423" cy="2920963"/>
          </a:xfrm>
          <a:prstGeom prst="rect">
            <a:avLst/>
          </a:prstGeom>
          <a:noFill/>
          <a:ln>
            <a:noFill/>
          </a:ln>
          <a:effectLst>
            <a:outerShdw blurRad="190500" rotWithShape="0" algn="tl">
              <a:srgbClr val="000000">
                <a:alpha val="69803"/>
              </a:srgbClr>
            </a:outerShdw>
          </a:effectLst>
        </p:spPr>
      </p:pic>
      <p:pic>
        <p:nvPicPr>
          <p:cNvPr descr="A picture containing tree, outdoor, plant, forest&#10;&#10;Description automatically generated" id="293" name="Google Shape;293;p9"/>
          <p:cNvPicPr preferRelativeResize="0"/>
          <p:nvPr/>
        </p:nvPicPr>
        <p:blipFill rotWithShape="1">
          <a:blip r:embed="rId5">
            <a:alphaModFix/>
          </a:blip>
          <a:srcRect b="0" l="0" r="0" t="0"/>
          <a:stretch/>
        </p:blipFill>
        <p:spPr>
          <a:xfrm>
            <a:off x="0" y="1037743"/>
            <a:ext cx="4262284" cy="3196712"/>
          </a:xfrm>
          <a:prstGeom prst="rect">
            <a:avLst/>
          </a:prstGeom>
          <a:noFill/>
          <a:ln>
            <a:noFill/>
          </a:ln>
          <a:effectLst>
            <a:outerShdw blurRad="190500" rotWithShape="0" algn="tl">
              <a:srgbClr val="000000">
                <a:alpha val="69803"/>
              </a:srgbClr>
            </a:outerShdw>
          </a:effectLst>
        </p:spPr>
      </p:pic>
      <p:pic>
        <p:nvPicPr>
          <p:cNvPr id="294" name="Google Shape;294;p9"/>
          <p:cNvPicPr preferRelativeResize="0"/>
          <p:nvPr/>
        </p:nvPicPr>
        <p:blipFill rotWithShape="1">
          <a:blip r:embed="rId6">
            <a:alphaModFix/>
          </a:blip>
          <a:srcRect b="0" l="0" r="0" t="0"/>
          <a:stretch/>
        </p:blipFill>
        <p:spPr>
          <a:xfrm>
            <a:off x="8039100" y="3455177"/>
            <a:ext cx="4152900" cy="3114675"/>
          </a:xfrm>
          <a:prstGeom prst="rect">
            <a:avLst/>
          </a:prstGeom>
          <a:noFill/>
          <a:ln>
            <a:noFill/>
          </a:ln>
          <a:effectLst>
            <a:outerShdw blurRad="190500" rotWithShape="0" algn="tl">
              <a:srgbClr val="000000">
                <a:alpha val="69803"/>
              </a:srgbClr>
            </a:outerShdw>
          </a:effectLst>
        </p:spPr>
      </p:pic>
      <p:sp>
        <p:nvSpPr>
          <p:cNvPr id="295" name="Google Shape;295;p9"/>
          <p:cNvSpPr txBox="1"/>
          <p:nvPr/>
        </p:nvSpPr>
        <p:spPr>
          <a:xfrm>
            <a:off x="-244019" y="752767"/>
            <a:ext cx="11411247" cy="213417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Georgia"/>
              <a:ea typeface="Georgia"/>
              <a:cs typeface="Georgia"/>
              <a:sym typeface="Georgia"/>
            </a:endParaRPr>
          </a:p>
          <a:p>
            <a:pPr indent="-224336" lvl="0" marL="342891" marR="0" rtl="0" algn="l">
              <a:lnSpc>
                <a:spcPct val="100000"/>
              </a:lnSpc>
              <a:spcBef>
                <a:spcPts val="1200"/>
              </a:spcBef>
              <a:spcAft>
                <a:spcPts val="0"/>
              </a:spcAft>
              <a:buClr>
                <a:srgbClr val="000000"/>
              </a:buClr>
              <a:buSzPts val="1867"/>
              <a:buFont typeface="Arial"/>
              <a:buNone/>
            </a:pPr>
            <a:r>
              <a:t/>
            </a:r>
            <a:endParaRPr b="0" i="0" sz="1867" u="none" cap="none" strike="noStrike">
              <a:solidFill>
                <a:srgbClr val="000000"/>
              </a:solidFill>
              <a:latin typeface="Georgia"/>
              <a:ea typeface="Georgia"/>
              <a:cs typeface="Georgia"/>
              <a:sym typeface="Georgia"/>
            </a:endParaRPr>
          </a:p>
          <a:p>
            <a:pPr indent="-224336" lvl="0" marL="342891" marR="0" rtl="0" algn="l">
              <a:lnSpc>
                <a:spcPct val="100000"/>
              </a:lnSpc>
              <a:spcBef>
                <a:spcPts val="1200"/>
              </a:spcBef>
              <a:spcAft>
                <a:spcPts val="0"/>
              </a:spcAft>
              <a:buClr>
                <a:srgbClr val="000000"/>
              </a:buClr>
              <a:buSzPts val="1867"/>
              <a:buFont typeface="Arial"/>
              <a:buNone/>
            </a:pPr>
            <a:r>
              <a:t/>
            </a:r>
            <a:endParaRPr b="0" i="0" sz="1867" u="none" cap="none" strike="noStrike">
              <a:solidFill>
                <a:srgbClr val="000000"/>
              </a:solidFill>
              <a:latin typeface="Georgia"/>
              <a:ea typeface="Georgia"/>
              <a:cs typeface="Georgia"/>
              <a:sym typeface="Georgia"/>
            </a:endParaRPr>
          </a:p>
          <a:p>
            <a:pPr indent="-224336" lvl="0" marL="342891" marR="0" rtl="0" algn="l">
              <a:lnSpc>
                <a:spcPct val="100000"/>
              </a:lnSpc>
              <a:spcBef>
                <a:spcPts val="1200"/>
              </a:spcBef>
              <a:spcAft>
                <a:spcPts val="0"/>
              </a:spcAft>
              <a:buClr>
                <a:srgbClr val="000000"/>
              </a:buClr>
              <a:buSzPts val="1867"/>
              <a:buFont typeface="Arial"/>
              <a:buNone/>
            </a:pPr>
            <a:r>
              <a:t/>
            </a:r>
            <a:endParaRPr b="0" i="0" sz="1867" u="none" cap="none" strike="noStrike">
              <a:solidFill>
                <a:srgbClr val="000000"/>
              </a:solidFill>
              <a:latin typeface="Georgia"/>
              <a:ea typeface="Georgia"/>
              <a:cs typeface="Georgia"/>
              <a:sym typeface="Georgia"/>
            </a:endParaRPr>
          </a:p>
          <a:p>
            <a:pPr indent="0" lvl="0" marL="0" marR="0" rtl="0" algn="l">
              <a:lnSpc>
                <a:spcPct val="100000"/>
              </a:lnSpc>
              <a:spcBef>
                <a:spcPts val="120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96" name="Google Shape;296;p9"/>
          <p:cNvSpPr txBox="1"/>
          <p:nvPr/>
        </p:nvSpPr>
        <p:spPr>
          <a:xfrm>
            <a:off x="591493" y="246289"/>
            <a:ext cx="6240855" cy="50276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667"/>
              <a:buFont typeface="Arial"/>
              <a:buNone/>
            </a:pPr>
            <a:r>
              <a:rPr b="0" i="0" lang="en-US" sz="2667" u="none" cap="none" strike="noStrike">
                <a:solidFill>
                  <a:srgbClr val="FFFFFF"/>
                </a:solidFill>
                <a:latin typeface="Georgia"/>
                <a:ea typeface="Georgia"/>
                <a:cs typeface="Georgia"/>
                <a:sym typeface="Georgia"/>
              </a:rPr>
              <a:t>In conclusion and moving Ahead….</a:t>
            </a:r>
            <a:endParaRPr/>
          </a:p>
        </p:txBody>
      </p:sp>
      <p:pic>
        <p:nvPicPr>
          <p:cNvPr descr="Text&#10;&#10;Description automatically generated with medium confidence" id="297" name="Google Shape;297;p9"/>
          <p:cNvPicPr preferRelativeResize="0"/>
          <p:nvPr/>
        </p:nvPicPr>
        <p:blipFill rotWithShape="1">
          <a:blip r:embed="rId7">
            <a:alphaModFix/>
          </a:blip>
          <a:srcRect b="0" l="0" r="0" t="0"/>
          <a:stretch/>
        </p:blipFill>
        <p:spPr>
          <a:xfrm>
            <a:off x="6433993" y="-1"/>
            <a:ext cx="2926800" cy="1026061"/>
          </a:xfrm>
          <a:prstGeom prst="rect">
            <a:avLst/>
          </a:prstGeom>
          <a:noFill/>
          <a:ln>
            <a:noFill/>
          </a:ln>
        </p:spPr>
      </p:pic>
      <p:sp>
        <p:nvSpPr>
          <p:cNvPr id="298" name="Google Shape;298;p9"/>
          <p:cNvSpPr txBox="1"/>
          <p:nvPr/>
        </p:nvSpPr>
        <p:spPr>
          <a:xfrm>
            <a:off x="120775" y="4608192"/>
            <a:ext cx="7907992" cy="156966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70C0"/>
                </a:solidFill>
                <a:latin typeface="Arial"/>
                <a:ea typeface="Arial"/>
                <a:cs typeface="Arial"/>
                <a:sym typeface="Arial"/>
              </a:rPr>
              <a:t>Thanks!</a:t>
            </a:r>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70C0"/>
                </a:solidFill>
                <a:latin typeface="Arial"/>
                <a:ea typeface="Arial"/>
                <a:cs typeface="Arial"/>
                <a:sym typeface="Arial"/>
              </a:rPr>
              <a:t>Sylvia Wilson	</a:t>
            </a:r>
            <a:endParaRPr/>
          </a:p>
          <a:p>
            <a:pPr indent="0" lvl="0" marL="0" marR="0" rtl="0" algn="l">
              <a:lnSpc>
                <a:spcPct val="100000"/>
              </a:lnSpc>
              <a:spcBef>
                <a:spcPts val="0"/>
              </a:spcBef>
              <a:spcAft>
                <a:spcPts val="0"/>
              </a:spcAft>
              <a:buClr>
                <a:srgbClr val="000000"/>
              </a:buClr>
              <a:buSzPts val="2400"/>
              <a:buFont typeface="Arial"/>
              <a:buNone/>
            </a:pPr>
            <a:r>
              <a:rPr b="0" i="0" lang="en-US" sz="2400" u="sng" cap="none" strike="noStrike">
                <a:solidFill>
                  <a:srgbClr val="0070C0"/>
                </a:solidFill>
                <a:latin typeface="Arial"/>
                <a:ea typeface="Arial"/>
                <a:cs typeface="Arial"/>
                <a:sym typeface="Arial"/>
                <a:hlinkClick r:id="rId8">
                  <a:extLst>
                    <a:ext uri="{A12FA001-AC4F-418D-AE19-62706E023703}">
                      <ahyp:hlinkClr val="tx"/>
                    </a:ext>
                  </a:extLst>
                </a:hlinkClick>
              </a:rPr>
              <a:t>snwilson@usgs.gov</a:t>
            </a:r>
            <a:endParaRPr b="0" i="0" sz="2400" u="none" cap="none" strike="noStrike">
              <a:solidFill>
                <a:srgbClr val="0070C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70C0"/>
              </a:solidFill>
              <a:latin typeface="Arial"/>
              <a:ea typeface="Arial"/>
              <a:cs typeface="Arial"/>
              <a:sym typeface="Arial"/>
            </a:endParaRPr>
          </a:p>
        </p:txBody>
      </p:sp>
      <p:pic>
        <p:nvPicPr>
          <p:cNvPr descr="A picture containing tree, outdoor, plant, wood&#10;&#10;Description automatically generated" id="299" name="Google Shape;299;p9"/>
          <p:cNvPicPr preferRelativeResize="0"/>
          <p:nvPr/>
        </p:nvPicPr>
        <p:blipFill rotWithShape="1">
          <a:blip r:embed="rId9">
            <a:alphaModFix/>
          </a:blip>
          <a:srcRect b="0" l="-654" r="0" t="34382"/>
          <a:stretch/>
        </p:blipFill>
        <p:spPr>
          <a:xfrm>
            <a:off x="8961337" y="1017911"/>
            <a:ext cx="3209211" cy="2725980"/>
          </a:xfrm>
          <a:prstGeom prst="rect">
            <a:avLst/>
          </a:prstGeom>
          <a:noFill/>
          <a:ln>
            <a:noFill/>
          </a:ln>
          <a:effectLst>
            <a:outerShdw blurRad="190500" rotWithShape="0" algn="tl">
              <a:srgbClr val="000000">
                <a:alpha val="69803"/>
              </a:srgbClr>
            </a:outerShdw>
          </a:effectLst>
        </p:spPr>
      </p:pic>
    </p:spTree>
  </p:cSld>
  <p:clrMapOvr>
    <a:masterClrMapping/>
  </p:clrMapOvr>
</p:sld>
</file>

<file path=ppt/theme/theme1.xml><?xml version="1.0" encoding="utf-8"?>
<a:theme xmlns:a="http://schemas.openxmlformats.org/drawingml/2006/main" xmlns:r="http://schemas.openxmlformats.org/officeDocument/2006/relationships" name="1_ceos">
  <a:themeElements>
    <a:clrScheme name="Custom 2">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ceos">
  <a:themeElements>
    <a:clrScheme name="Custom 2">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4285F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MELO Joana (JRC-ISPRA)</dc:creator>
</cp:coreProperties>
</file>