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eWWkaHdixiTHWsnN7PV0MFufuudqEljJ" TargetMode="External"/><Relationship Id="rId4" Type="http://schemas.openxmlformats.org/officeDocument/2006/relationships/hyperlink" Target="mailto:jaxa-sit-chair-2024-25@googlegroups.com" TargetMode="External"/><Relationship Id="rId5" Type="http://schemas.openxmlformats.org/officeDocument/2006/relationships/hyperlink" Target="https://ceos.org/meetings/sit-39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1.1_Hirabayashi_Welcome_v1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jaxa-sit-chair-2024-25@googlegroups.com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 March</a:t>
            </a:r>
            <a:endParaRPr b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April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12712" lvl="1" marL="671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https://ceos.org/meetings/sit-39/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2024-2026 Work Plan where relevant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