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embeddedFontLst>
    <p:embeddedFont>
      <p:font typeface="Montserrat"/>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jDCraLSB9tYTMtWTtOl5KG7NmY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regular.fntdata"/><Relationship Id="rId21" Type="http://schemas.openxmlformats.org/officeDocument/2006/relationships/slide" Target="slides/slide16.xml"/><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Montserra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7" name="Google Shape;21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321" name="Google Shape;321;p1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8" name="Google Shape;33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8" name="Google Shape;38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3" name="Google Shape;22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12.png"/><Relationship Id="rId6"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8"/>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8"/>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8"/>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8"/>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8"/>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8"/>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8"/>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8"/>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18"/>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7" name="Shape 87"/>
        <p:cNvGrpSpPr/>
        <p:nvPr/>
      </p:nvGrpSpPr>
      <p:grpSpPr>
        <a:xfrm>
          <a:off x="0" y="0"/>
          <a:ext cx="0" cy="0"/>
          <a:chOff x="0" y="0"/>
          <a:chExt cx="0" cy="0"/>
        </a:xfrm>
      </p:grpSpPr>
      <p:sp>
        <p:nvSpPr>
          <p:cNvPr id="88" name="Google Shape;88;p28"/>
          <p:cNvSpPr txBox="1"/>
          <p:nvPr>
            <p:ph idx="12" type="sldNum"/>
          </p:nvPr>
        </p:nvSpPr>
        <p:spPr>
          <a:xfrm>
            <a:off x="838200" y="6131286"/>
            <a:ext cx="2743200" cy="36512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89" name="Google Shape;89;p28"/>
          <p:cNvSpPr/>
          <p:nvPr/>
        </p:nvSpPr>
        <p:spPr>
          <a:xfrm>
            <a:off x="0" y="0"/>
            <a:ext cx="12192000" cy="10781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0" name="Google Shape;90;p28"/>
          <p:cNvSpPr/>
          <p:nvPr/>
        </p:nvSpPr>
        <p:spPr>
          <a:xfrm>
            <a:off x="0" y="1078173"/>
            <a:ext cx="12192000" cy="5779827"/>
          </a:xfrm>
          <a:prstGeom prst="rect">
            <a:avLst/>
          </a:prstGeom>
          <a:solidFill>
            <a:srgbClr val="0356B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accent4"/>
              </a:solidFill>
              <a:latin typeface="Arial"/>
              <a:ea typeface="Arial"/>
              <a:cs typeface="Arial"/>
              <a:sym typeface="Arial"/>
            </a:endParaRPr>
          </a:p>
        </p:txBody>
      </p:sp>
      <p:pic>
        <p:nvPicPr>
          <p:cNvPr id="91" name="Google Shape;91;p28"/>
          <p:cNvPicPr preferRelativeResize="0"/>
          <p:nvPr/>
        </p:nvPicPr>
        <p:blipFill rotWithShape="1">
          <a:blip r:embed="rId2">
            <a:alphaModFix/>
          </a:blip>
          <a:srcRect b="0" l="0" r="0" t="0"/>
          <a:stretch/>
        </p:blipFill>
        <p:spPr>
          <a:xfrm>
            <a:off x="5388933" y="258042"/>
            <a:ext cx="1659793" cy="1152460"/>
          </a:xfrm>
          <a:prstGeom prst="rect">
            <a:avLst/>
          </a:prstGeom>
          <a:noFill/>
          <a:ln>
            <a:noFill/>
          </a:ln>
        </p:spPr>
      </p:pic>
      <p:sp>
        <p:nvSpPr>
          <p:cNvPr id="92" name="Google Shape;92;p28"/>
          <p:cNvSpPr txBox="1"/>
          <p:nvPr>
            <p:ph type="ctrTitle"/>
          </p:nvPr>
        </p:nvSpPr>
        <p:spPr>
          <a:xfrm>
            <a:off x="1071350" y="1992572"/>
            <a:ext cx="10065224" cy="2149523"/>
          </a:xfrm>
          <a:prstGeom prst="rect">
            <a:avLst/>
          </a:prstGeom>
          <a:noFill/>
          <a:ln>
            <a:noFill/>
          </a:ln>
        </p:spPr>
        <p:txBody>
          <a:bodyPr anchorCtr="0" anchor="t" bIns="0" lIns="91425" spcFirstLastPara="1" rIns="91425" wrap="square" tIns="45700">
            <a:noAutofit/>
          </a:bodyPr>
          <a:lstStyle>
            <a:lvl1pPr lvl="0" algn="l">
              <a:lnSpc>
                <a:spcPct val="90000"/>
              </a:lnSpc>
              <a:spcBef>
                <a:spcPts val="0"/>
              </a:spcBef>
              <a:spcAft>
                <a:spcPts val="0"/>
              </a:spcAft>
              <a:buClr>
                <a:schemeClr val="lt1"/>
              </a:buClr>
              <a:buSzPts val="6000"/>
              <a:buFont typeface="Arial"/>
              <a:buNone/>
              <a:defRPr b="0"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93" name="Google Shape;93;p28"/>
          <p:cNvCxnSpPr/>
          <p:nvPr/>
        </p:nvCxnSpPr>
        <p:spPr>
          <a:xfrm>
            <a:off x="838200" y="1978925"/>
            <a:ext cx="0" cy="4879075"/>
          </a:xfrm>
          <a:prstGeom prst="straightConnector1">
            <a:avLst/>
          </a:prstGeom>
          <a:noFill/>
          <a:ln cap="flat" cmpd="sng" w="28575">
            <a:solidFill>
              <a:schemeClr val="accent5"/>
            </a:solidFill>
            <a:prstDash val="solid"/>
            <a:miter lim="800000"/>
            <a:headEnd len="sm" w="sm" type="none"/>
            <a:tailEnd len="sm" w="sm" type="none"/>
          </a:ln>
        </p:spPr>
      </p:cxnSp>
      <p:sp>
        <p:nvSpPr>
          <p:cNvPr id="94" name="Google Shape;94;p28"/>
          <p:cNvSpPr/>
          <p:nvPr/>
        </p:nvSpPr>
        <p:spPr>
          <a:xfrm>
            <a:off x="5741158" y="6619164"/>
            <a:ext cx="707409" cy="240594"/>
          </a:xfrm>
          <a:prstGeom prst="rect">
            <a:avLst/>
          </a:prstGeom>
          <a:solidFill>
            <a:srgbClr val="004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5" name="Google Shape;95;p28"/>
          <p:cNvSpPr txBox="1"/>
          <p:nvPr>
            <p:ph idx="1" type="subTitle"/>
          </p:nvPr>
        </p:nvSpPr>
        <p:spPr>
          <a:xfrm>
            <a:off x="1071351" y="4418049"/>
            <a:ext cx="10065224" cy="897754"/>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2800"/>
              <a:buNone/>
              <a:defRPr i="0" sz="2800">
                <a:solidFill>
                  <a:schemeClr val="accent5"/>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6" name="Google Shape;96;p28"/>
          <p:cNvSpPr txBox="1"/>
          <p:nvPr>
            <p:ph idx="2" type="body"/>
          </p:nvPr>
        </p:nvSpPr>
        <p:spPr>
          <a:xfrm>
            <a:off x="6096000" y="5557903"/>
            <a:ext cx="5040313" cy="528998"/>
          </a:xfrm>
          <a:prstGeom prst="rect">
            <a:avLst/>
          </a:prstGeom>
          <a:noFill/>
          <a:ln>
            <a:noFill/>
          </a:ln>
        </p:spPr>
        <p:txBody>
          <a:bodyPr anchorCtr="0" anchor="t" bIns="45700" lIns="91425" spcFirstLastPara="1" rIns="91425" wrap="square" tIns="45700">
            <a:noAutofit/>
          </a:bodyPr>
          <a:lstStyle>
            <a:lvl1pPr indent="-228600" lvl="0" marL="457200" algn="r">
              <a:lnSpc>
                <a:spcPct val="100000"/>
              </a:lnSpc>
              <a:spcBef>
                <a:spcPts val="0"/>
              </a:spcBef>
              <a:spcAft>
                <a:spcPts val="0"/>
              </a:spcAft>
              <a:buSzPts val="2200"/>
              <a:buFont typeface="Arial"/>
              <a:buNone/>
              <a:defRPr i="1" sz="2200">
                <a:solidFill>
                  <a:schemeClr val="lt1"/>
                </a:solidFill>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97" name="Shape 97"/>
        <p:cNvGrpSpPr/>
        <p:nvPr/>
      </p:nvGrpSpPr>
      <p:grpSpPr>
        <a:xfrm>
          <a:off x="0" y="0"/>
          <a:ext cx="0" cy="0"/>
          <a:chOff x="0" y="0"/>
          <a:chExt cx="0" cy="0"/>
        </a:xfrm>
      </p:grpSpPr>
      <p:pic>
        <p:nvPicPr>
          <p:cNvPr id="98" name="Google Shape;98;p29"/>
          <p:cNvPicPr preferRelativeResize="0"/>
          <p:nvPr/>
        </p:nvPicPr>
        <p:blipFill rotWithShape="1">
          <a:blip r:embed="rId2">
            <a:alphaModFix/>
          </a:blip>
          <a:srcRect b="0" l="0" r="0" t="0"/>
          <a:stretch/>
        </p:blipFill>
        <p:spPr>
          <a:xfrm>
            <a:off x="0" y="1850288"/>
            <a:ext cx="12192000" cy="5018345"/>
          </a:xfrm>
          <a:prstGeom prst="rect">
            <a:avLst/>
          </a:prstGeom>
          <a:noFill/>
          <a:ln>
            <a:noFill/>
          </a:ln>
        </p:spPr>
      </p:pic>
      <p:sp>
        <p:nvSpPr>
          <p:cNvPr id="99" name="Google Shape;99;p29"/>
          <p:cNvSpPr txBox="1"/>
          <p:nvPr>
            <p:ph idx="12" type="sldNum"/>
          </p:nvPr>
        </p:nvSpPr>
        <p:spPr>
          <a:xfrm>
            <a:off x="838200" y="6131286"/>
            <a:ext cx="2743200" cy="36512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100" name="Google Shape;100;p29"/>
          <p:cNvSpPr/>
          <p:nvPr/>
        </p:nvSpPr>
        <p:spPr>
          <a:xfrm>
            <a:off x="0" y="0"/>
            <a:ext cx="12192000" cy="10781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1" name="Google Shape;101;p29"/>
          <p:cNvSpPr/>
          <p:nvPr/>
        </p:nvSpPr>
        <p:spPr>
          <a:xfrm>
            <a:off x="0" y="1078174"/>
            <a:ext cx="12192000" cy="2890800"/>
          </a:xfrm>
          <a:prstGeom prst="rect">
            <a:avLst/>
          </a:prstGeom>
          <a:solidFill>
            <a:srgbClr val="0356B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accent4"/>
              </a:solidFill>
              <a:latin typeface="Arial"/>
              <a:ea typeface="Arial"/>
              <a:cs typeface="Arial"/>
              <a:sym typeface="Arial"/>
            </a:endParaRPr>
          </a:p>
        </p:txBody>
      </p:sp>
      <p:pic>
        <p:nvPicPr>
          <p:cNvPr id="102" name="Google Shape;102;p29"/>
          <p:cNvPicPr preferRelativeResize="0"/>
          <p:nvPr/>
        </p:nvPicPr>
        <p:blipFill rotWithShape="1">
          <a:blip r:embed="rId3">
            <a:alphaModFix/>
          </a:blip>
          <a:srcRect b="0" l="0" r="0" t="0"/>
          <a:stretch/>
        </p:blipFill>
        <p:spPr>
          <a:xfrm>
            <a:off x="5388933" y="258042"/>
            <a:ext cx="1659793" cy="1152460"/>
          </a:xfrm>
          <a:prstGeom prst="rect">
            <a:avLst/>
          </a:prstGeom>
          <a:noFill/>
          <a:ln>
            <a:noFill/>
          </a:ln>
        </p:spPr>
      </p:pic>
      <p:sp>
        <p:nvSpPr>
          <p:cNvPr id="103" name="Google Shape;103;p29"/>
          <p:cNvSpPr txBox="1"/>
          <p:nvPr>
            <p:ph type="ctrTitle"/>
          </p:nvPr>
        </p:nvSpPr>
        <p:spPr>
          <a:xfrm>
            <a:off x="1071350" y="1992572"/>
            <a:ext cx="10065224" cy="872647"/>
          </a:xfrm>
          <a:prstGeom prst="rect">
            <a:avLst/>
          </a:prstGeom>
          <a:noFill/>
          <a:ln>
            <a:noFill/>
          </a:ln>
        </p:spPr>
        <p:txBody>
          <a:bodyPr anchorCtr="0" anchor="t" bIns="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b="0"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04" name="Google Shape;104;p29"/>
          <p:cNvCxnSpPr/>
          <p:nvPr/>
        </p:nvCxnSpPr>
        <p:spPr>
          <a:xfrm>
            <a:off x="838200" y="1978925"/>
            <a:ext cx="0" cy="4879075"/>
          </a:xfrm>
          <a:prstGeom prst="straightConnector1">
            <a:avLst/>
          </a:prstGeom>
          <a:noFill/>
          <a:ln cap="flat" cmpd="sng" w="28575">
            <a:solidFill>
              <a:schemeClr val="accent5"/>
            </a:solidFill>
            <a:prstDash val="solid"/>
            <a:miter lim="800000"/>
            <a:headEnd len="sm" w="sm" type="none"/>
            <a:tailEnd len="sm" w="sm" type="none"/>
          </a:ln>
        </p:spPr>
      </p:cxnSp>
      <p:sp>
        <p:nvSpPr>
          <p:cNvPr id="105" name="Google Shape;105;p29"/>
          <p:cNvSpPr/>
          <p:nvPr/>
        </p:nvSpPr>
        <p:spPr>
          <a:xfrm>
            <a:off x="5741158" y="6619164"/>
            <a:ext cx="707409" cy="240594"/>
          </a:xfrm>
          <a:prstGeom prst="rect">
            <a:avLst/>
          </a:prstGeom>
          <a:solidFill>
            <a:srgbClr val="004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6" name="Google Shape;106;p29"/>
          <p:cNvSpPr txBox="1"/>
          <p:nvPr>
            <p:ph idx="1" type="subTitle"/>
          </p:nvPr>
        </p:nvSpPr>
        <p:spPr>
          <a:xfrm>
            <a:off x="1071351" y="3067468"/>
            <a:ext cx="10065224" cy="897754"/>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2800"/>
              <a:buNone/>
              <a:defRPr i="0" sz="2800">
                <a:solidFill>
                  <a:schemeClr val="accent5"/>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7" name="Google Shape;107;p29"/>
          <p:cNvSpPr txBox="1"/>
          <p:nvPr>
            <p:ph idx="2" type="body"/>
          </p:nvPr>
        </p:nvSpPr>
        <p:spPr>
          <a:xfrm>
            <a:off x="6096000" y="5783535"/>
            <a:ext cx="5040313" cy="528998"/>
          </a:xfrm>
          <a:prstGeom prst="rect">
            <a:avLst/>
          </a:prstGeom>
          <a:noFill/>
          <a:ln>
            <a:noFill/>
          </a:ln>
        </p:spPr>
        <p:txBody>
          <a:bodyPr anchorCtr="0" anchor="b" bIns="45700" lIns="91425" spcFirstLastPara="1" rIns="91425" wrap="square" tIns="45700">
            <a:noAutofit/>
          </a:bodyPr>
          <a:lstStyle>
            <a:lvl1pPr indent="-228600" lvl="0" marL="457200" algn="r">
              <a:lnSpc>
                <a:spcPct val="100000"/>
              </a:lnSpc>
              <a:spcBef>
                <a:spcPts val="0"/>
              </a:spcBef>
              <a:spcAft>
                <a:spcPts val="0"/>
              </a:spcAft>
              <a:buSzPts val="2200"/>
              <a:buFont typeface="Arial"/>
              <a:buNone/>
              <a:defRPr i="1" sz="2200">
                <a:solidFill>
                  <a:schemeClr val="lt1"/>
                </a:solidFill>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08" name="Shape 108"/>
        <p:cNvGrpSpPr/>
        <p:nvPr/>
      </p:nvGrpSpPr>
      <p:grpSpPr>
        <a:xfrm>
          <a:off x="0" y="0"/>
          <a:ext cx="0" cy="0"/>
          <a:chOff x="0" y="0"/>
          <a:chExt cx="0" cy="0"/>
        </a:xfrm>
      </p:grpSpPr>
      <p:pic>
        <p:nvPicPr>
          <p:cNvPr id="109" name="Google Shape;109;p30"/>
          <p:cNvPicPr preferRelativeResize="0"/>
          <p:nvPr/>
        </p:nvPicPr>
        <p:blipFill rotWithShape="1">
          <a:blip r:embed="rId2">
            <a:alphaModFix/>
          </a:blip>
          <a:srcRect b="0" l="0" r="0" t="0"/>
          <a:stretch/>
        </p:blipFill>
        <p:spPr>
          <a:xfrm>
            <a:off x="0" y="802219"/>
            <a:ext cx="12192000" cy="6059194"/>
          </a:xfrm>
          <a:prstGeom prst="rect">
            <a:avLst/>
          </a:prstGeom>
          <a:noFill/>
          <a:ln>
            <a:noFill/>
          </a:ln>
        </p:spPr>
      </p:pic>
      <p:sp>
        <p:nvSpPr>
          <p:cNvPr id="110" name="Google Shape;110;p30"/>
          <p:cNvSpPr/>
          <p:nvPr/>
        </p:nvSpPr>
        <p:spPr>
          <a:xfrm>
            <a:off x="5289" y="1078173"/>
            <a:ext cx="12197346" cy="5783239"/>
          </a:xfrm>
          <a:prstGeom prst="rect">
            <a:avLst/>
          </a:prstGeom>
          <a:solidFill>
            <a:srgbClr val="024EA2">
              <a:alpha val="6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accent4"/>
              </a:solidFill>
              <a:latin typeface="Arial"/>
              <a:ea typeface="Arial"/>
              <a:cs typeface="Arial"/>
              <a:sym typeface="Arial"/>
            </a:endParaRPr>
          </a:p>
        </p:txBody>
      </p:sp>
      <p:sp>
        <p:nvSpPr>
          <p:cNvPr id="111" name="Google Shape;111;p30"/>
          <p:cNvSpPr/>
          <p:nvPr/>
        </p:nvSpPr>
        <p:spPr>
          <a:xfrm>
            <a:off x="0" y="0"/>
            <a:ext cx="12192000" cy="10781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2" name="Google Shape;112;p30"/>
          <p:cNvSpPr txBox="1"/>
          <p:nvPr>
            <p:ph type="ctrTitle"/>
          </p:nvPr>
        </p:nvSpPr>
        <p:spPr>
          <a:xfrm>
            <a:off x="1071350" y="1992572"/>
            <a:ext cx="10065224" cy="2149523"/>
          </a:xfrm>
          <a:prstGeom prst="rect">
            <a:avLst/>
          </a:prstGeom>
          <a:noFill/>
          <a:ln>
            <a:noFill/>
          </a:ln>
        </p:spPr>
        <p:txBody>
          <a:bodyPr anchorCtr="0" anchor="t" bIns="0" lIns="91425" spcFirstLastPara="1" rIns="91425" wrap="square" tIns="45700">
            <a:noAutofit/>
          </a:bodyPr>
          <a:lstStyle>
            <a:lvl1pPr lvl="0" algn="l">
              <a:lnSpc>
                <a:spcPct val="90000"/>
              </a:lnSpc>
              <a:spcBef>
                <a:spcPts val="0"/>
              </a:spcBef>
              <a:spcAft>
                <a:spcPts val="0"/>
              </a:spcAft>
              <a:buClr>
                <a:schemeClr val="lt1"/>
              </a:buClr>
              <a:buSzPts val="6000"/>
              <a:buFont typeface="Arial"/>
              <a:buNone/>
              <a:defRPr b="0"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13" name="Google Shape;113;p30"/>
          <p:cNvCxnSpPr/>
          <p:nvPr/>
        </p:nvCxnSpPr>
        <p:spPr>
          <a:xfrm>
            <a:off x="838200" y="1978925"/>
            <a:ext cx="0" cy="4879075"/>
          </a:xfrm>
          <a:prstGeom prst="straightConnector1">
            <a:avLst/>
          </a:prstGeom>
          <a:noFill/>
          <a:ln cap="flat" cmpd="sng" w="28575">
            <a:solidFill>
              <a:schemeClr val="accent5"/>
            </a:solidFill>
            <a:prstDash val="solid"/>
            <a:miter lim="800000"/>
            <a:headEnd len="sm" w="sm" type="none"/>
            <a:tailEnd len="sm" w="sm" type="none"/>
          </a:ln>
        </p:spPr>
      </p:cxnSp>
      <p:sp>
        <p:nvSpPr>
          <p:cNvPr id="114" name="Google Shape;114;p30"/>
          <p:cNvSpPr/>
          <p:nvPr/>
        </p:nvSpPr>
        <p:spPr>
          <a:xfrm>
            <a:off x="5741158" y="6619164"/>
            <a:ext cx="707409" cy="240594"/>
          </a:xfrm>
          <a:prstGeom prst="rect">
            <a:avLst/>
          </a:prstGeom>
          <a:solidFill>
            <a:srgbClr val="004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5" name="Google Shape;115;p30"/>
          <p:cNvSpPr txBox="1"/>
          <p:nvPr>
            <p:ph idx="1" type="subTitle"/>
          </p:nvPr>
        </p:nvSpPr>
        <p:spPr>
          <a:xfrm>
            <a:off x="1071351" y="4418049"/>
            <a:ext cx="10065224" cy="897754"/>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2800"/>
              <a:buNone/>
              <a:defRPr i="0" sz="2800">
                <a:solidFill>
                  <a:schemeClr val="accent5"/>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16" name="Google Shape;116;p30"/>
          <p:cNvPicPr preferRelativeResize="0"/>
          <p:nvPr/>
        </p:nvPicPr>
        <p:blipFill rotWithShape="1">
          <a:blip r:embed="rId3">
            <a:alphaModFix/>
          </a:blip>
          <a:srcRect b="0" l="0" r="0" t="0"/>
          <a:stretch/>
        </p:blipFill>
        <p:spPr>
          <a:xfrm>
            <a:off x="5388933" y="258042"/>
            <a:ext cx="1659793" cy="1152460"/>
          </a:xfrm>
          <a:prstGeom prst="rect">
            <a:avLst/>
          </a:prstGeom>
          <a:noFill/>
          <a:ln>
            <a:noFill/>
          </a:ln>
        </p:spPr>
      </p:pic>
      <p:sp>
        <p:nvSpPr>
          <p:cNvPr id="117" name="Google Shape;117;p30"/>
          <p:cNvSpPr txBox="1"/>
          <p:nvPr>
            <p:ph idx="2" type="body"/>
          </p:nvPr>
        </p:nvSpPr>
        <p:spPr>
          <a:xfrm>
            <a:off x="6096000" y="5557903"/>
            <a:ext cx="5040313" cy="528998"/>
          </a:xfrm>
          <a:prstGeom prst="rect">
            <a:avLst/>
          </a:prstGeom>
          <a:noFill/>
          <a:ln>
            <a:noFill/>
          </a:ln>
        </p:spPr>
        <p:txBody>
          <a:bodyPr anchorCtr="0" anchor="t" bIns="45700" lIns="91425" spcFirstLastPara="1" rIns="91425" wrap="square" tIns="45700">
            <a:noAutofit/>
          </a:bodyPr>
          <a:lstStyle>
            <a:lvl1pPr indent="-228600" lvl="0" marL="457200" algn="r">
              <a:lnSpc>
                <a:spcPct val="100000"/>
              </a:lnSpc>
              <a:spcBef>
                <a:spcPts val="0"/>
              </a:spcBef>
              <a:spcAft>
                <a:spcPts val="0"/>
              </a:spcAft>
              <a:buSzPts val="2200"/>
              <a:buFont typeface="Arial"/>
              <a:buNone/>
              <a:defRPr i="1" sz="2200">
                <a:solidFill>
                  <a:schemeClr val="lt1"/>
                </a:solidFill>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type="title">
  <p:cSld name="TITLE">
    <p:spTree>
      <p:nvGrpSpPr>
        <p:cNvPr id="118" name="Shape 118"/>
        <p:cNvGrpSpPr/>
        <p:nvPr/>
      </p:nvGrpSpPr>
      <p:grpSpPr>
        <a:xfrm>
          <a:off x="0" y="0"/>
          <a:ext cx="0" cy="0"/>
          <a:chOff x="0" y="0"/>
          <a:chExt cx="0" cy="0"/>
        </a:xfrm>
      </p:grpSpPr>
      <p:sp>
        <p:nvSpPr>
          <p:cNvPr id="119" name="Google Shape;119;p31"/>
          <p:cNvSpPr/>
          <p:nvPr/>
        </p:nvSpPr>
        <p:spPr>
          <a:xfrm>
            <a:off x="0" y="0"/>
            <a:ext cx="12192000" cy="6858000"/>
          </a:xfrm>
          <a:prstGeom prst="rect">
            <a:avLst/>
          </a:prstGeom>
          <a:solidFill>
            <a:srgbClr val="0356B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0" name="Google Shape;120;p31"/>
          <p:cNvSpPr txBox="1"/>
          <p:nvPr>
            <p:ph type="ctrTitle"/>
          </p:nvPr>
        </p:nvSpPr>
        <p:spPr>
          <a:xfrm>
            <a:off x="1070189" y="1122363"/>
            <a:ext cx="10676038" cy="2387600"/>
          </a:xfrm>
          <a:prstGeom prst="rect">
            <a:avLst/>
          </a:prstGeom>
          <a:noFill/>
          <a:ln>
            <a:noFill/>
          </a:ln>
        </p:spPr>
        <p:txBody>
          <a:bodyPr anchorCtr="0" anchor="b" bIns="0" lIns="91425" spcFirstLastPara="1" rIns="91425" wrap="square" tIns="45700">
            <a:noAutofit/>
          </a:bodyPr>
          <a:lstStyle>
            <a:lvl1pPr lvl="0" algn="l">
              <a:lnSpc>
                <a:spcPct val="90000"/>
              </a:lnSpc>
              <a:spcBef>
                <a:spcPts val="0"/>
              </a:spcBef>
              <a:spcAft>
                <a:spcPts val="0"/>
              </a:spcAft>
              <a:buClr>
                <a:schemeClr val="accent5"/>
              </a:buClr>
              <a:buSzPts val="6000"/>
              <a:buFont typeface="Arial"/>
              <a:buNone/>
              <a:defRPr sz="6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31"/>
          <p:cNvSpPr txBox="1"/>
          <p:nvPr>
            <p:ph idx="1" type="subTitle"/>
          </p:nvPr>
        </p:nvSpPr>
        <p:spPr>
          <a:xfrm>
            <a:off x="1070189" y="3602038"/>
            <a:ext cx="10676038" cy="1655762"/>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2400"/>
              <a:buNone/>
              <a:defRPr sz="2400">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22" name="Google Shape;122;p31"/>
          <p:cNvSpPr txBox="1"/>
          <p:nvPr>
            <p:ph idx="12" type="sldNum"/>
          </p:nvPr>
        </p:nvSpPr>
        <p:spPr>
          <a:xfrm>
            <a:off x="838200" y="6131286"/>
            <a:ext cx="2743200" cy="36512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b="0" i="0" sz="1200" u="none" cap="none" strike="noStrike">
                <a:solidFill>
                  <a:schemeClr val="lt1"/>
                </a:solidFill>
                <a:latin typeface="Arial"/>
                <a:ea typeface="Arial"/>
                <a:cs typeface="Arial"/>
                <a:sym typeface="Arial"/>
              </a:defRPr>
            </a:lvl1pPr>
            <a:lvl2pPr indent="0" lvl="1" marL="0" algn="l">
              <a:lnSpc>
                <a:spcPct val="100000"/>
              </a:lnSpc>
              <a:spcBef>
                <a:spcPts val="0"/>
              </a:spcBef>
              <a:spcAft>
                <a:spcPts val="0"/>
              </a:spcAft>
              <a:buNone/>
              <a:defRPr b="0" i="0" sz="1200" u="none" cap="none" strike="noStrike">
                <a:solidFill>
                  <a:schemeClr val="lt1"/>
                </a:solidFill>
                <a:latin typeface="Arial"/>
                <a:ea typeface="Arial"/>
                <a:cs typeface="Arial"/>
                <a:sym typeface="Arial"/>
              </a:defRPr>
            </a:lvl2pPr>
            <a:lvl3pPr indent="0" lvl="2" marL="0" algn="l">
              <a:lnSpc>
                <a:spcPct val="100000"/>
              </a:lnSpc>
              <a:spcBef>
                <a:spcPts val="0"/>
              </a:spcBef>
              <a:spcAft>
                <a:spcPts val="0"/>
              </a:spcAft>
              <a:buNone/>
              <a:defRPr b="0" i="0" sz="1200" u="none" cap="none" strike="noStrike">
                <a:solidFill>
                  <a:schemeClr val="lt1"/>
                </a:solidFill>
                <a:latin typeface="Arial"/>
                <a:ea typeface="Arial"/>
                <a:cs typeface="Arial"/>
                <a:sym typeface="Arial"/>
              </a:defRPr>
            </a:lvl3pPr>
            <a:lvl4pPr indent="0" lvl="3" marL="0" algn="l">
              <a:lnSpc>
                <a:spcPct val="100000"/>
              </a:lnSpc>
              <a:spcBef>
                <a:spcPts val="0"/>
              </a:spcBef>
              <a:spcAft>
                <a:spcPts val="0"/>
              </a:spcAft>
              <a:buNone/>
              <a:defRPr b="0" i="0" sz="1200" u="none" cap="none" strike="noStrike">
                <a:solidFill>
                  <a:schemeClr val="lt1"/>
                </a:solidFill>
                <a:latin typeface="Arial"/>
                <a:ea typeface="Arial"/>
                <a:cs typeface="Arial"/>
                <a:sym typeface="Arial"/>
              </a:defRPr>
            </a:lvl4pPr>
            <a:lvl5pPr indent="0" lvl="4" marL="0" algn="l">
              <a:lnSpc>
                <a:spcPct val="100000"/>
              </a:lnSpc>
              <a:spcBef>
                <a:spcPts val="0"/>
              </a:spcBef>
              <a:spcAft>
                <a:spcPts val="0"/>
              </a:spcAft>
              <a:buNone/>
              <a:defRPr b="0" i="0" sz="1200" u="none" cap="none" strike="noStrike">
                <a:solidFill>
                  <a:schemeClr val="lt1"/>
                </a:solidFill>
                <a:latin typeface="Arial"/>
                <a:ea typeface="Arial"/>
                <a:cs typeface="Arial"/>
                <a:sym typeface="Arial"/>
              </a:defRPr>
            </a:lvl5pPr>
            <a:lvl6pPr indent="0" lvl="5" marL="0" algn="l">
              <a:lnSpc>
                <a:spcPct val="100000"/>
              </a:lnSpc>
              <a:spcBef>
                <a:spcPts val="0"/>
              </a:spcBef>
              <a:spcAft>
                <a:spcPts val="0"/>
              </a:spcAft>
              <a:buNone/>
              <a:defRPr b="0" i="0" sz="1200" u="none" cap="none" strike="noStrike">
                <a:solidFill>
                  <a:schemeClr val="lt1"/>
                </a:solidFill>
                <a:latin typeface="Arial"/>
                <a:ea typeface="Arial"/>
                <a:cs typeface="Arial"/>
                <a:sym typeface="Arial"/>
              </a:defRPr>
            </a:lvl6pPr>
            <a:lvl7pPr indent="0" lvl="6" marL="0" algn="l">
              <a:lnSpc>
                <a:spcPct val="100000"/>
              </a:lnSpc>
              <a:spcBef>
                <a:spcPts val="0"/>
              </a:spcBef>
              <a:spcAft>
                <a:spcPts val="0"/>
              </a:spcAft>
              <a:buNone/>
              <a:defRPr b="0" i="0" sz="1200" u="none" cap="none" strike="noStrike">
                <a:solidFill>
                  <a:schemeClr val="lt1"/>
                </a:solidFill>
                <a:latin typeface="Arial"/>
                <a:ea typeface="Arial"/>
                <a:cs typeface="Arial"/>
                <a:sym typeface="Arial"/>
              </a:defRPr>
            </a:lvl7pPr>
            <a:lvl8pPr indent="0" lvl="7" marL="0" algn="l">
              <a:lnSpc>
                <a:spcPct val="100000"/>
              </a:lnSpc>
              <a:spcBef>
                <a:spcPts val="0"/>
              </a:spcBef>
              <a:spcAft>
                <a:spcPts val="0"/>
              </a:spcAft>
              <a:buNone/>
              <a:defRPr b="0" i="0" sz="1200" u="none" cap="none" strike="noStrike">
                <a:solidFill>
                  <a:schemeClr val="lt1"/>
                </a:solidFill>
                <a:latin typeface="Arial"/>
                <a:ea typeface="Arial"/>
                <a:cs typeface="Arial"/>
                <a:sym typeface="Arial"/>
              </a:defRPr>
            </a:lvl8pPr>
            <a:lvl9pPr indent="0" lvl="8" marL="0" algn="l">
              <a:lnSpc>
                <a:spcPct val="100000"/>
              </a:lnSpc>
              <a:spcBef>
                <a:spcPts val="0"/>
              </a:spcBef>
              <a:spcAft>
                <a:spcPts val="0"/>
              </a:spcAft>
              <a:buNone/>
              <a:defRPr b="0"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123" name="Google Shape;123;p31"/>
          <p:cNvCxnSpPr/>
          <p:nvPr/>
        </p:nvCxnSpPr>
        <p:spPr>
          <a:xfrm>
            <a:off x="838200" y="0"/>
            <a:ext cx="0" cy="3295934"/>
          </a:xfrm>
          <a:prstGeom prst="straightConnector1">
            <a:avLst/>
          </a:prstGeom>
          <a:noFill/>
          <a:ln cap="flat" cmpd="sng" w="28575">
            <a:solidFill>
              <a:schemeClr val="accent5"/>
            </a:solidFill>
            <a:prstDash val="solid"/>
            <a:miter lim="800000"/>
            <a:headEnd len="sm" w="sm" type="none"/>
            <a:tailEnd len="sm" w="sm" type="none"/>
          </a:ln>
        </p:spPr>
      </p:cxnSp>
      <p:pic>
        <p:nvPicPr>
          <p:cNvPr id="124" name="Google Shape;124;p31"/>
          <p:cNvPicPr preferRelativeResize="0"/>
          <p:nvPr/>
        </p:nvPicPr>
        <p:blipFill rotWithShape="1">
          <a:blip r:embed="rId2">
            <a:alphaModFix/>
          </a:blip>
          <a:srcRect b="0" l="0" r="0" t="0"/>
          <a:stretch/>
        </p:blipFill>
        <p:spPr>
          <a:xfrm>
            <a:off x="10027715" y="6045257"/>
            <a:ext cx="1718512" cy="4511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2)">
  <p:cSld name="Chapter Slide (2)">
    <p:spTree>
      <p:nvGrpSpPr>
        <p:cNvPr id="125" name="Shape 125"/>
        <p:cNvGrpSpPr/>
        <p:nvPr/>
      </p:nvGrpSpPr>
      <p:grpSpPr>
        <a:xfrm>
          <a:off x="0" y="0"/>
          <a:ext cx="0" cy="0"/>
          <a:chOff x="0" y="0"/>
          <a:chExt cx="0" cy="0"/>
        </a:xfrm>
      </p:grpSpPr>
      <p:sp>
        <p:nvSpPr>
          <p:cNvPr id="126" name="Google Shape;126;p32"/>
          <p:cNvSpPr/>
          <p:nvPr/>
        </p:nvSpPr>
        <p:spPr>
          <a:xfrm>
            <a:off x="0" y="0"/>
            <a:ext cx="121920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7" name="Google Shape;127;p32"/>
          <p:cNvSpPr txBox="1"/>
          <p:nvPr>
            <p:ph idx="12" type="sldNum"/>
          </p:nvPr>
        </p:nvSpPr>
        <p:spPr>
          <a:xfrm>
            <a:off x="838200" y="6131286"/>
            <a:ext cx="2743200" cy="36512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pic>
        <p:nvPicPr>
          <p:cNvPr id="128" name="Google Shape;128;p32"/>
          <p:cNvPicPr preferRelativeResize="0"/>
          <p:nvPr/>
        </p:nvPicPr>
        <p:blipFill rotWithShape="1">
          <a:blip r:embed="rId2">
            <a:alphaModFix/>
          </a:blip>
          <a:srcRect b="0" l="0" r="0" t="0"/>
          <a:stretch/>
        </p:blipFill>
        <p:spPr>
          <a:xfrm>
            <a:off x="10033852" y="6045865"/>
            <a:ext cx="1716200" cy="450546"/>
          </a:xfrm>
          <a:prstGeom prst="rect">
            <a:avLst/>
          </a:prstGeom>
          <a:noFill/>
          <a:ln>
            <a:noFill/>
          </a:ln>
        </p:spPr>
      </p:pic>
      <p:sp>
        <p:nvSpPr>
          <p:cNvPr id="129" name="Google Shape;129;p32"/>
          <p:cNvSpPr txBox="1"/>
          <p:nvPr>
            <p:ph type="ctrTitle"/>
          </p:nvPr>
        </p:nvSpPr>
        <p:spPr>
          <a:xfrm>
            <a:off x="1077013" y="1122363"/>
            <a:ext cx="10156297" cy="2387600"/>
          </a:xfrm>
          <a:prstGeom prst="rect">
            <a:avLst/>
          </a:prstGeom>
          <a:noFill/>
          <a:ln>
            <a:noFill/>
          </a:ln>
        </p:spPr>
        <p:txBody>
          <a:bodyPr anchorCtr="0" anchor="b" bIns="0" lIns="91425" spcFirstLastPara="1" rIns="91425" wrap="square" tIns="4570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30" name="Google Shape;130;p32"/>
          <p:cNvCxnSpPr/>
          <p:nvPr/>
        </p:nvCxnSpPr>
        <p:spPr>
          <a:xfrm>
            <a:off x="838200" y="0"/>
            <a:ext cx="0" cy="3295934"/>
          </a:xfrm>
          <a:prstGeom prst="straightConnector1">
            <a:avLst/>
          </a:prstGeom>
          <a:noFill/>
          <a:ln cap="flat" cmpd="sng" w="28575">
            <a:solidFill>
              <a:schemeClr val="dk2"/>
            </a:solidFill>
            <a:prstDash val="solid"/>
            <a:miter lim="800000"/>
            <a:headEnd len="sm" w="sm" type="none"/>
            <a:tailEnd len="sm" w="sm" type="none"/>
          </a:ln>
        </p:spPr>
      </p:cxnSp>
      <p:sp>
        <p:nvSpPr>
          <p:cNvPr id="131" name="Google Shape;131;p32"/>
          <p:cNvSpPr txBox="1"/>
          <p:nvPr>
            <p:ph idx="1" type="subTitle"/>
          </p:nvPr>
        </p:nvSpPr>
        <p:spPr>
          <a:xfrm>
            <a:off x="1070189" y="3602038"/>
            <a:ext cx="10156297" cy="1655762"/>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2400"/>
              <a:buNone/>
              <a:defRPr sz="2400">
                <a:solidFill>
                  <a:schemeClr val="dk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st slide (option 1)">
  <p:cSld name="Last slide (option 1)">
    <p:spTree>
      <p:nvGrpSpPr>
        <p:cNvPr id="132" name="Shape 132"/>
        <p:cNvGrpSpPr/>
        <p:nvPr/>
      </p:nvGrpSpPr>
      <p:grpSpPr>
        <a:xfrm>
          <a:off x="0" y="0"/>
          <a:ext cx="0" cy="0"/>
          <a:chOff x="0" y="0"/>
          <a:chExt cx="0" cy="0"/>
        </a:xfrm>
      </p:grpSpPr>
      <p:sp>
        <p:nvSpPr>
          <p:cNvPr id="133" name="Google Shape;133;p33"/>
          <p:cNvSpPr/>
          <p:nvPr/>
        </p:nvSpPr>
        <p:spPr>
          <a:xfrm>
            <a:off x="0" y="1"/>
            <a:ext cx="12192000" cy="3428999"/>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4" name="Google Shape;134;p33"/>
          <p:cNvSpPr txBox="1"/>
          <p:nvPr>
            <p:ph idx="12" type="sldNum"/>
          </p:nvPr>
        </p:nvSpPr>
        <p:spPr>
          <a:xfrm>
            <a:off x="838200" y="6131286"/>
            <a:ext cx="2743200" cy="36512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135" name="Google Shape;135;p33"/>
          <p:cNvSpPr txBox="1"/>
          <p:nvPr>
            <p:ph type="ctrTitle"/>
          </p:nvPr>
        </p:nvSpPr>
        <p:spPr>
          <a:xfrm>
            <a:off x="1077013" y="1122363"/>
            <a:ext cx="10156297" cy="1240348"/>
          </a:xfrm>
          <a:prstGeom prst="rect">
            <a:avLst/>
          </a:prstGeom>
          <a:noFill/>
          <a:ln>
            <a:noFill/>
          </a:ln>
        </p:spPr>
        <p:txBody>
          <a:bodyPr anchorCtr="0" anchor="b" bIns="0" lIns="91425" spcFirstLastPara="1" rIns="91425" wrap="square" tIns="4570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36" name="Google Shape;136;p33"/>
          <p:cNvCxnSpPr/>
          <p:nvPr/>
        </p:nvCxnSpPr>
        <p:spPr>
          <a:xfrm>
            <a:off x="838200" y="0"/>
            <a:ext cx="0" cy="2362711"/>
          </a:xfrm>
          <a:prstGeom prst="straightConnector1">
            <a:avLst/>
          </a:prstGeom>
          <a:noFill/>
          <a:ln cap="flat" cmpd="sng" w="28575">
            <a:solidFill>
              <a:schemeClr val="dk2"/>
            </a:solidFill>
            <a:prstDash val="solid"/>
            <a:miter lim="800000"/>
            <a:headEnd len="sm" w="sm" type="none"/>
            <a:tailEnd len="sm" w="sm" type="none"/>
          </a:ln>
        </p:spPr>
      </p:cxnSp>
      <p:sp>
        <p:nvSpPr>
          <p:cNvPr id="137" name="Google Shape;137;p33"/>
          <p:cNvSpPr txBox="1"/>
          <p:nvPr>
            <p:ph idx="1" type="subTitle"/>
          </p:nvPr>
        </p:nvSpPr>
        <p:spPr>
          <a:xfrm>
            <a:off x="838200" y="4160826"/>
            <a:ext cx="10889439" cy="16201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solidFill>
                  <a:srgbClr val="7F7F7F"/>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st slide (option 2)">
  <p:cSld name="Last slide (option 2)">
    <p:spTree>
      <p:nvGrpSpPr>
        <p:cNvPr id="138" name="Shape 138"/>
        <p:cNvGrpSpPr/>
        <p:nvPr/>
      </p:nvGrpSpPr>
      <p:grpSpPr>
        <a:xfrm>
          <a:off x="0" y="0"/>
          <a:ext cx="0" cy="0"/>
          <a:chOff x="0" y="0"/>
          <a:chExt cx="0" cy="0"/>
        </a:xfrm>
      </p:grpSpPr>
      <p:sp>
        <p:nvSpPr>
          <p:cNvPr id="139" name="Google Shape;139;p34"/>
          <p:cNvSpPr/>
          <p:nvPr/>
        </p:nvSpPr>
        <p:spPr>
          <a:xfrm>
            <a:off x="0" y="1"/>
            <a:ext cx="12192000" cy="3428999"/>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0" name="Google Shape;140;p34"/>
          <p:cNvSpPr txBox="1"/>
          <p:nvPr>
            <p:ph idx="12" type="sldNum"/>
          </p:nvPr>
        </p:nvSpPr>
        <p:spPr>
          <a:xfrm>
            <a:off x="838200" y="6131286"/>
            <a:ext cx="2743200" cy="36512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141" name="Google Shape;141;p34"/>
          <p:cNvSpPr txBox="1"/>
          <p:nvPr>
            <p:ph type="ctrTitle"/>
          </p:nvPr>
        </p:nvSpPr>
        <p:spPr>
          <a:xfrm>
            <a:off x="1077013" y="1122363"/>
            <a:ext cx="10156297" cy="1240348"/>
          </a:xfrm>
          <a:prstGeom prst="rect">
            <a:avLst/>
          </a:prstGeom>
          <a:noFill/>
          <a:ln>
            <a:noFill/>
          </a:ln>
        </p:spPr>
        <p:txBody>
          <a:bodyPr anchorCtr="0" anchor="b" bIns="0" lIns="91425" spcFirstLastPara="1" rIns="91425" wrap="square" tIns="45700">
            <a:noAutofit/>
          </a:bodyPr>
          <a:lstStyle>
            <a:lvl1pPr lvl="0" algn="l">
              <a:lnSpc>
                <a:spcPct val="90000"/>
              </a:lnSpc>
              <a:spcBef>
                <a:spcPts val="0"/>
              </a:spcBef>
              <a:spcAft>
                <a:spcPts val="0"/>
              </a:spcAft>
              <a:buClr>
                <a:schemeClr val="accent5"/>
              </a:buClr>
              <a:buSzPts val="6000"/>
              <a:buFont typeface="Arial"/>
              <a:buNone/>
              <a:defRPr sz="6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42" name="Google Shape;142;p34"/>
          <p:cNvCxnSpPr/>
          <p:nvPr/>
        </p:nvCxnSpPr>
        <p:spPr>
          <a:xfrm>
            <a:off x="838200" y="0"/>
            <a:ext cx="0" cy="2362711"/>
          </a:xfrm>
          <a:prstGeom prst="straightConnector1">
            <a:avLst/>
          </a:prstGeom>
          <a:noFill/>
          <a:ln cap="flat" cmpd="sng" w="28575">
            <a:solidFill>
              <a:schemeClr val="accent5"/>
            </a:solidFill>
            <a:prstDash val="solid"/>
            <a:miter lim="800000"/>
            <a:headEnd len="sm" w="sm" type="none"/>
            <a:tailEnd len="sm" w="sm" type="none"/>
          </a:ln>
        </p:spPr>
      </p:cxnSp>
      <p:sp>
        <p:nvSpPr>
          <p:cNvPr id="143" name="Google Shape;143;p34"/>
          <p:cNvSpPr txBox="1"/>
          <p:nvPr>
            <p:ph idx="1" type="subTitle"/>
          </p:nvPr>
        </p:nvSpPr>
        <p:spPr>
          <a:xfrm>
            <a:off x="838200" y="4160826"/>
            <a:ext cx="10889439" cy="16201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solidFill>
                  <a:srgbClr val="7F7F7F"/>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4" name="Shape 144"/>
        <p:cNvGrpSpPr/>
        <p:nvPr/>
      </p:nvGrpSpPr>
      <p:grpSpPr>
        <a:xfrm>
          <a:off x="0" y="0"/>
          <a:ext cx="0" cy="0"/>
          <a:chOff x="0" y="0"/>
          <a:chExt cx="0" cy="0"/>
        </a:xfrm>
      </p:grpSpPr>
      <p:sp>
        <p:nvSpPr>
          <p:cNvPr id="145" name="Google Shape;145;p35"/>
          <p:cNvSpPr txBox="1"/>
          <p:nvPr>
            <p:ph idx="1" type="body"/>
          </p:nvPr>
        </p:nvSpPr>
        <p:spPr>
          <a:xfrm>
            <a:off x="838199" y="1825625"/>
            <a:ext cx="10905699" cy="3881904"/>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SzPts val="2400"/>
              <a:buChar char="•"/>
              <a:defRPr/>
            </a:lvl1pPr>
            <a:lvl2pPr indent="-355600" lvl="1" marL="914400" algn="l">
              <a:lnSpc>
                <a:spcPct val="100000"/>
              </a:lnSpc>
              <a:spcBef>
                <a:spcPts val="1800"/>
              </a:spcBef>
              <a:spcAft>
                <a:spcPts val="0"/>
              </a:spcAft>
              <a:buSzPts val="2000"/>
              <a:buChar char="•"/>
              <a:defRPr/>
            </a:lvl2pPr>
            <a:lvl3pPr indent="-342900" lvl="2" marL="1371600" algn="l">
              <a:lnSpc>
                <a:spcPct val="100000"/>
              </a:lnSpc>
              <a:spcBef>
                <a:spcPts val="1800"/>
              </a:spcBef>
              <a:spcAft>
                <a:spcPts val="0"/>
              </a:spcAft>
              <a:buSzPts val="1800"/>
              <a:buChar char="•"/>
              <a:defRPr/>
            </a:lvl3pPr>
            <a:lvl4pPr indent="-330200" lvl="3" marL="1828800" algn="l">
              <a:lnSpc>
                <a:spcPct val="100000"/>
              </a:lnSpc>
              <a:spcBef>
                <a:spcPts val="1800"/>
              </a:spcBef>
              <a:spcAft>
                <a:spcPts val="0"/>
              </a:spcAft>
              <a:buSzPts val="1600"/>
              <a:buChar char="•"/>
              <a:defRPr/>
            </a:lvl4pPr>
            <a:lvl5pPr indent="-330200" lvl="4" marL="2286000" algn="l">
              <a:lnSpc>
                <a:spcPct val="100000"/>
              </a:lnSpc>
              <a:spcBef>
                <a:spcPts val="1800"/>
              </a:spcBef>
              <a:spcAft>
                <a:spcPts val="0"/>
              </a:spcAft>
              <a:buSzPts val="16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35"/>
          <p:cNvSpPr txBox="1"/>
          <p:nvPr>
            <p:ph idx="12" type="sldNum"/>
          </p:nvPr>
        </p:nvSpPr>
        <p:spPr>
          <a:xfrm>
            <a:off x="838200" y="6131286"/>
            <a:ext cx="2743200" cy="36512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cxnSp>
        <p:nvCxnSpPr>
          <p:cNvPr id="147" name="Google Shape;147;p35"/>
          <p:cNvCxnSpPr/>
          <p:nvPr/>
        </p:nvCxnSpPr>
        <p:spPr>
          <a:xfrm flipH="1">
            <a:off x="838199" y="0"/>
            <a:ext cx="1" cy="1276357"/>
          </a:xfrm>
          <a:prstGeom prst="straightConnector1">
            <a:avLst/>
          </a:prstGeom>
          <a:noFill/>
          <a:ln cap="flat" cmpd="sng" w="28575">
            <a:solidFill>
              <a:schemeClr val="accent5"/>
            </a:solidFill>
            <a:prstDash val="solid"/>
            <a:miter lim="800000"/>
            <a:headEnd len="sm" w="sm" type="none"/>
            <a:tailEnd len="sm" w="sm" type="none"/>
          </a:ln>
        </p:spPr>
      </p:cxnSp>
      <p:sp>
        <p:nvSpPr>
          <p:cNvPr id="148" name="Google Shape;148;p35"/>
          <p:cNvSpPr txBox="1"/>
          <p:nvPr>
            <p:ph type="title"/>
          </p:nvPr>
        </p:nvSpPr>
        <p:spPr>
          <a:xfrm>
            <a:off x="970722" y="482860"/>
            <a:ext cx="10515600" cy="782357"/>
          </a:xfrm>
          <a:prstGeom prst="rect">
            <a:avLst/>
          </a:prstGeom>
          <a:noFill/>
          <a:ln>
            <a:noFill/>
          </a:ln>
        </p:spPr>
        <p:txBody>
          <a:bodyPr anchorCtr="0" anchor="b" bIns="0" lIns="91425" spcFirstLastPara="1" rIns="91425" wrap="square" tIns="4570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Object">
  <p:cSld name="Content and Object">
    <p:spTree>
      <p:nvGrpSpPr>
        <p:cNvPr id="149" name="Shape 149"/>
        <p:cNvGrpSpPr/>
        <p:nvPr/>
      </p:nvGrpSpPr>
      <p:grpSpPr>
        <a:xfrm>
          <a:off x="0" y="0"/>
          <a:ext cx="0" cy="0"/>
          <a:chOff x="0" y="0"/>
          <a:chExt cx="0" cy="0"/>
        </a:xfrm>
      </p:grpSpPr>
      <p:sp>
        <p:nvSpPr>
          <p:cNvPr id="150" name="Google Shape;150;p36"/>
          <p:cNvSpPr txBox="1"/>
          <p:nvPr>
            <p:ph idx="1" type="body"/>
          </p:nvPr>
        </p:nvSpPr>
        <p:spPr>
          <a:xfrm>
            <a:off x="838198" y="1825625"/>
            <a:ext cx="5328000" cy="3906435"/>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SzPts val="2400"/>
              <a:buChar char="•"/>
              <a:defRPr/>
            </a:lvl1pPr>
            <a:lvl2pPr indent="-355600" lvl="1" marL="914400" algn="l">
              <a:lnSpc>
                <a:spcPct val="100000"/>
              </a:lnSpc>
              <a:spcBef>
                <a:spcPts val="1800"/>
              </a:spcBef>
              <a:spcAft>
                <a:spcPts val="0"/>
              </a:spcAft>
              <a:buSzPts val="2000"/>
              <a:buChar char="•"/>
              <a:defRPr/>
            </a:lvl2pPr>
            <a:lvl3pPr indent="-342900" lvl="2" marL="1371600" algn="l">
              <a:lnSpc>
                <a:spcPct val="100000"/>
              </a:lnSpc>
              <a:spcBef>
                <a:spcPts val="1800"/>
              </a:spcBef>
              <a:spcAft>
                <a:spcPts val="0"/>
              </a:spcAft>
              <a:buSzPts val="1800"/>
              <a:buChar char="•"/>
              <a:defRPr/>
            </a:lvl3pPr>
            <a:lvl4pPr indent="-330200" lvl="3" marL="1828800" algn="l">
              <a:lnSpc>
                <a:spcPct val="100000"/>
              </a:lnSpc>
              <a:spcBef>
                <a:spcPts val="1800"/>
              </a:spcBef>
              <a:spcAft>
                <a:spcPts val="0"/>
              </a:spcAft>
              <a:buSzPts val="1600"/>
              <a:buChar char="•"/>
              <a:defRPr/>
            </a:lvl4pPr>
            <a:lvl5pPr indent="-330200" lvl="4" marL="2286000" algn="l">
              <a:lnSpc>
                <a:spcPct val="100000"/>
              </a:lnSpc>
              <a:spcBef>
                <a:spcPts val="1800"/>
              </a:spcBef>
              <a:spcAft>
                <a:spcPts val="0"/>
              </a:spcAft>
              <a:buSzPts val="16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36"/>
          <p:cNvSpPr txBox="1"/>
          <p:nvPr>
            <p:ph idx="2" type="body"/>
          </p:nvPr>
        </p:nvSpPr>
        <p:spPr>
          <a:xfrm>
            <a:off x="6402250" y="1825625"/>
            <a:ext cx="5328000" cy="3906435"/>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SzPts val="2400"/>
              <a:buNone/>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36"/>
          <p:cNvSpPr txBox="1"/>
          <p:nvPr>
            <p:ph idx="12" type="sldNum"/>
          </p:nvPr>
        </p:nvSpPr>
        <p:spPr>
          <a:xfrm>
            <a:off x="838200" y="6131286"/>
            <a:ext cx="2743200" cy="36512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cxnSp>
        <p:nvCxnSpPr>
          <p:cNvPr id="153" name="Google Shape;153;p36"/>
          <p:cNvCxnSpPr/>
          <p:nvPr/>
        </p:nvCxnSpPr>
        <p:spPr>
          <a:xfrm flipH="1">
            <a:off x="838199" y="0"/>
            <a:ext cx="1" cy="1276357"/>
          </a:xfrm>
          <a:prstGeom prst="straightConnector1">
            <a:avLst/>
          </a:prstGeom>
          <a:noFill/>
          <a:ln cap="flat" cmpd="sng" w="28575">
            <a:solidFill>
              <a:schemeClr val="accent5"/>
            </a:solidFill>
            <a:prstDash val="solid"/>
            <a:miter lim="800000"/>
            <a:headEnd len="sm" w="sm" type="none"/>
            <a:tailEnd len="sm" w="sm" type="none"/>
          </a:ln>
        </p:spPr>
      </p:cxnSp>
      <p:sp>
        <p:nvSpPr>
          <p:cNvPr id="154" name="Google Shape;154;p36"/>
          <p:cNvSpPr txBox="1"/>
          <p:nvPr>
            <p:ph type="title"/>
          </p:nvPr>
        </p:nvSpPr>
        <p:spPr>
          <a:xfrm>
            <a:off x="970722" y="482860"/>
            <a:ext cx="10515600" cy="782357"/>
          </a:xfrm>
          <a:prstGeom prst="rect">
            <a:avLst/>
          </a:prstGeom>
          <a:noFill/>
          <a:ln>
            <a:noFill/>
          </a:ln>
        </p:spPr>
        <p:txBody>
          <a:bodyPr anchorCtr="0" anchor="b" bIns="0" lIns="91425" spcFirstLastPara="1" rIns="91425" wrap="square" tIns="4570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55" name="Shape 155"/>
        <p:cNvGrpSpPr/>
        <p:nvPr/>
      </p:nvGrpSpPr>
      <p:grpSpPr>
        <a:xfrm>
          <a:off x="0" y="0"/>
          <a:ext cx="0" cy="0"/>
          <a:chOff x="0" y="0"/>
          <a:chExt cx="0" cy="0"/>
        </a:xfrm>
      </p:grpSpPr>
      <p:sp>
        <p:nvSpPr>
          <p:cNvPr id="156" name="Google Shape;156;p37"/>
          <p:cNvSpPr txBox="1"/>
          <p:nvPr>
            <p:ph idx="1" type="body"/>
          </p:nvPr>
        </p:nvSpPr>
        <p:spPr>
          <a:xfrm>
            <a:off x="838198" y="1825625"/>
            <a:ext cx="5328000" cy="3906435"/>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37"/>
          <p:cNvSpPr txBox="1"/>
          <p:nvPr>
            <p:ph idx="2" type="body"/>
          </p:nvPr>
        </p:nvSpPr>
        <p:spPr>
          <a:xfrm>
            <a:off x="6402250" y="1825625"/>
            <a:ext cx="5328000" cy="3906435"/>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p37"/>
          <p:cNvSpPr txBox="1"/>
          <p:nvPr>
            <p:ph idx="12" type="sldNum"/>
          </p:nvPr>
        </p:nvSpPr>
        <p:spPr>
          <a:xfrm>
            <a:off x="838200" y="6131286"/>
            <a:ext cx="2743200" cy="36512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cxnSp>
        <p:nvCxnSpPr>
          <p:cNvPr id="159" name="Google Shape;159;p37"/>
          <p:cNvCxnSpPr/>
          <p:nvPr/>
        </p:nvCxnSpPr>
        <p:spPr>
          <a:xfrm flipH="1">
            <a:off x="838199" y="0"/>
            <a:ext cx="1" cy="1276357"/>
          </a:xfrm>
          <a:prstGeom prst="straightConnector1">
            <a:avLst/>
          </a:prstGeom>
          <a:noFill/>
          <a:ln cap="flat" cmpd="sng" w="28575">
            <a:solidFill>
              <a:schemeClr val="accent5"/>
            </a:solidFill>
            <a:prstDash val="solid"/>
            <a:miter lim="800000"/>
            <a:headEnd len="sm" w="sm" type="none"/>
            <a:tailEnd len="sm" w="sm" type="none"/>
          </a:ln>
        </p:spPr>
      </p:cxnSp>
      <p:sp>
        <p:nvSpPr>
          <p:cNvPr id="160" name="Google Shape;160;p37"/>
          <p:cNvSpPr txBox="1"/>
          <p:nvPr>
            <p:ph type="title"/>
          </p:nvPr>
        </p:nvSpPr>
        <p:spPr>
          <a:xfrm>
            <a:off x="970722" y="482860"/>
            <a:ext cx="10515600" cy="782357"/>
          </a:xfrm>
          <a:prstGeom prst="rect">
            <a:avLst/>
          </a:prstGeom>
          <a:noFill/>
          <a:ln>
            <a:noFill/>
          </a:ln>
        </p:spPr>
        <p:txBody>
          <a:bodyPr anchorCtr="0" anchor="b" bIns="0" lIns="91425" spcFirstLastPara="1" rIns="91425" wrap="square" tIns="4570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1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1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1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1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19"/>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SIT-39, 10-11 April 2024</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
        <p:nvSpPr>
          <p:cNvPr id="29" name="Google Shape;29;p19"/>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1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p:cSld name="Three Content">
    <p:spTree>
      <p:nvGrpSpPr>
        <p:cNvPr id="161" name="Shape 161"/>
        <p:cNvGrpSpPr/>
        <p:nvPr/>
      </p:nvGrpSpPr>
      <p:grpSpPr>
        <a:xfrm>
          <a:off x="0" y="0"/>
          <a:ext cx="0" cy="0"/>
          <a:chOff x="0" y="0"/>
          <a:chExt cx="0" cy="0"/>
        </a:xfrm>
      </p:grpSpPr>
      <p:sp>
        <p:nvSpPr>
          <p:cNvPr id="162" name="Google Shape;162;p38"/>
          <p:cNvSpPr txBox="1"/>
          <p:nvPr>
            <p:ph idx="1" type="body"/>
          </p:nvPr>
        </p:nvSpPr>
        <p:spPr>
          <a:xfrm>
            <a:off x="838198" y="1825626"/>
            <a:ext cx="3358489" cy="3763134"/>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3" name="Google Shape;163;p38"/>
          <p:cNvSpPr txBox="1"/>
          <p:nvPr>
            <p:ph idx="12" type="sldNum"/>
          </p:nvPr>
        </p:nvSpPr>
        <p:spPr>
          <a:xfrm>
            <a:off x="838200" y="6131286"/>
            <a:ext cx="2743200" cy="36512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164" name="Google Shape;164;p38"/>
          <p:cNvSpPr txBox="1"/>
          <p:nvPr>
            <p:ph idx="2" type="body"/>
          </p:nvPr>
        </p:nvSpPr>
        <p:spPr>
          <a:xfrm>
            <a:off x="4604979" y="1825625"/>
            <a:ext cx="3358489" cy="3763134"/>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p38"/>
          <p:cNvSpPr txBox="1"/>
          <p:nvPr>
            <p:ph idx="3" type="body"/>
          </p:nvPr>
        </p:nvSpPr>
        <p:spPr>
          <a:xfrm>
            <a:off x="8371761" y="1825625"/>
            <a:ext cx="3358489" cy="3763134"/>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66" name="Google Shape;166;p38"/>
          <p:cNvCxnSpPr/>
          <p:nvPr/>
        </p:nvCxnSpPr>
        <p:spPr>
          <a:xfrm flipH="1">
            <a:off x="838199" y="0"/>
            <a:ext cx="1" cy="1276357"/>
          </a:xfrm>
          <a:prstGeom prst="straightConnector1">
            <a:avLst/>
          </a:prstGeom>
          <a:noFill/>
          <a:ln cap="flat" cmpd="sng" w="28575">
            <a:solidFill>
              <a:schemeClr val="accent5"/>
            </a:solidFill>
            <a:prstDash val="solid"/>
            <a:miter lim="800000"/>
            <a:headEnd len="sm" w="sm" type="none"/>
            <a:tailEnd len="sm" w="sm" type="none"/>
          </a:ln>
        </p:spPr>
      </p:cxnSp>
      <p:sp>
        <p:nvSpPr>
          <p:cNvPr id="167" name="Google Shape;167;p38"/>
          <p:cNvSpPr txBox="1"/>
          <p:nvPr>
            <p:ph type="title"/>
          </p:nvPr>
        </p:nvSpPr>
        <p:spPr>
          <a:xfrm>
            <a:off x="970722" y="482860"/>
            <a:ext cx="10515600" cy="782357"/>
          </a:xfrm>
          <a:prstGeom prst="rect">
            <a:avLst/>
          </a:prstGeom>
          <a:noFill/>
          <a:ln>
            <a:noFill/>
          </a:ln>
        </p:spPr>
        <p:txBody>
          <a:bodyPr anchorCtr="0" anchor="b" bIns="0" lIns="91425" spcFirstLastPara="1" rIns="91425" wrap="square" tIns="4570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68" name="Shape 168"/>
        <p:cNvGrpSpPr/>
        <p:nvPr/>
      </p:nvGrpSpPr>
      <p:grpSpPr>
        <a:xfrm>
          <a:off x="0" y="0"/>
          <a:ext cx="0" cy="0"/>
          <a:chOff x="0" y="0"/>
          <a:chExt cx="0" cy="0"/>
        </a:xfrm>
      </p:grpSpPr>
      <p:sp>
        <p:nvSpPr>
          <p:cNvPr id="169" name="Google Shape;169;p3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SzPts val="2800"/>
              <a:buNone/>
              <a:defRPr b="1" sz="2800">
                <a:solidFill>
                  <a:schemeClr val="dk2"/>
                </a:solidFill>
              </a:defRPr>
            </a:lvl1pPr>
            <a:lvl2pPr indent="-228600" lvl="1" marL="914400" algn="l">
              <a:lnSpc>
                <a:spcPct val="100000"/>
              </a:lnSpc>
              <a:spcBef>
                <a:spcPts val="1800"/>
              </a:spcBef>
              <a:spcAft>
                <a:spcPts val="0"/>
              </a:spcAft>
              <a:buSzPts val="2000"/>
              <a:buNone/>
              <a:defRPr b="1" sz="2000"/>
            </a:lvl2pPr>
            <a:lvl3pPr indent="-228600" lvl="2" marL="1371600" algn="l">
              <a:lnSpc>
                <a:spcPct val="100000"/>
              </a:lnSpc>
              <a:spcBef>
                <a:spcPts val="1800"/>
              </a:spcBef>
              <a:spcAft>
                <a:spcPts val="0"/>
              </a:spcAft>
              <a:buSzPts val="1800"/>
              <a:buNone/>
              <a:defRPr b="1" sz="1800"/>
            </a:lvl3pPr>
            <a:lvl4pPr indent="-228600" lvl="3" marL="1828800" algn="l">
              <a:lnSpc>
                <a:spcPct val="100000"/>
              </a:lnSpc>
              <a:spcBef>
                <a:spcPts val="1800"/>
              </a:spcBef>
              <a:spcAft>
                <a:spcPts val="0"/>
              </a:spcAft>
              <a:buSzPts val="1600"/>
              <a:buNone/>
              <a:defRPr b="1" sz="1600"/>
            </a:lvl4pPr>
            <a:lvl5pPr indent="-228600" lvl="4" marL="2286000" algn="l">
              <a:lnSpc>
                <a:spcPct val="100000"/>
              </a:lnSpc>
              <a:spcBef>
                <a:spcPts val="1800"/>
              </a:spcBef>
              <a:spcAft>
                <a:spcPts val="0"/>
              </a:spcAft>
              <a:buSzPts val="1600"/>
              <a:buNone/>
              <a:defRPr b="1" sz="1600"/>
            </a:lvl5pPr>
            <a:lvl6pPr indent="-228600" lvl="5" marL="2743200" algn="l">
              <a:lnSpc>
                <a:spcPct val="90000"/>
              </a:lnSpc>
              <a:spcBef>
                <a:spcPts val="18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0" name="Google Shape;170;p39"/>
          <p:cNvSpPr txBox="1"/>
          <p:nvPr>
            <p:ph idx="2" type="body"/>
          </p:nvPr>
        </p:nvSpPr>
        <p:spPr>
          <a:xfrm>
            <a:off x="839788" y="2505075"/>
            <a:ext cx="5157787" cy="3097331"/>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p3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SzPts val="2800"/>
              <a:buNone/>
              <a:defRPr b="1" sz="2800">
                <a:solidFill>
                  <a:schemeClr val="dk2"/>
                </a:solidFill>
              </a:defRPr>
            </a:lvl1pPr>
            <a:lvl2pPr indent="-228600" lvl="1" marL="914400" algn="l">
              <a:lnSpc>
                <a:spcPct val="100000"/>
              </a:lnSpc>
              <a:spcBef>
                <a:spcPts val="1800"/>
              </a:spcBef>
              <a:spcAft>
                <a:spcPts val="0"/>
              </a:spcAft>
              <a:buSzPts val="2000"/>
              <a:buNone/>
              <a:defRPr b="1" sz="2000"/>
            </a:lvl2pPr>
            <a:lvl3pPr indent="-228600" lvl="2" marL="1371600" algn="l">
              <a:lnSpc>
                <a:spcPct val="100000"/>
              </a:lnSpc>
              <a:spcBef>
                <a:spcPts val="1800"/>
              </a:spcBef>
              <a:spcAft>
                <a:spcPts val="0"/>
              </a:spcAft>
              <a:buSzPts val="1800"/>
              <a:buNone/>
              <a:defRPr b="1" sz="1800"/>
            </a:lvl3pPr>
            <a:lvl4pPr indent="-228600" lvl="3" marL="1828800" algn="l">
              <a:lnSpc>
                <a:spcPct val="100000"/>
              </a:lnSpc>
              <a:spcBef>
                <a:spcPts val="1800"/>
              </a:spcBef>
              <a:spcAft>
                <a:spcPts val="0"/>
              </a:spcAft>
              <a:buSzPts val="1600"/>
              <a:buNone/>
              <a:defRPr b="1" sz="1600"/>
            </a:lvl4pPr>
            <a:lvl5pPr indent="-228600" lvl="4" marL="2286000" algn="l">
              <a:lnSpc>
                <a:spcPct val="100000"/>
              </a:lnSpc>
              <a:spcBef>
                <a:spcPts val="1800"/>
              </a:spcBef>
              <a:spcAft>
                <a:spcPts val="0"/>
              </a:spcAft>
              <a:buSzPts val="1600"/>
              <a:buNone/>
              <a:defRPr b="1" sz="1600"/>
            </a:lvl5pPr>
            <a:lvl6pPr indent="-228600" lvl="5" marL="2743200" algn="l">
              <a:lnSpc>
                <a:spcPct val="90000"/>
              </a:lnSpc>
              <a:spcBef>
                <a:spcPts val="18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2" name="Google Shape;172;p39"/>
          <p:cNvSpPr txBox="1"/>
          <p:nvPr>
            <p:ph idx="4" type="body"/>
          </p:nvPr>
        </p:nvSpPr>
        <p:spPr>
          <a:xfrm>
            <a:off x="6172200" y="2505075"/>
            <a:ext cx="5183188" cy="3097331"/>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3" name="Google Shape;173;p39"/>
          <p:cNvSpPr txBox="1"/>
          <p:nvPr>
            <p:ph idx="12" type="sldNum"/>
          </p:nvPr>
        </p:nvSpPr>
        <p:spPr>
          <a:xfrm>
            <a:off x="838200" y="6131286"/>
            <a:ext cx="2743200" cy="36512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cxnSp>
        <p:nvCxnSpPr>
          <p:cNvPr id="174" name="Google Shape;174;p39"/>
          <p:cNvCxnSpPr/>
          <p:nvPr/>
        </p:nvCxnSpPr>
        <p:spPr>
          <a:xfrm flipH="1">
            <a:off x="838199" y="0"/>
            <a:ext cx="1" cy="1276357"/>
          </a:xfrm>
          <a:prstGeom prst="straightConnector1">
            <a:avLst/>
          </a:prstGeom>
          <a:noFill/>
          <a:ln cap="flat" cmpd="sng" w="28575">
            <a:solidFill>
              <a:schemeClr val="accent5"/>
            </a:solidFill>
            <a:prstDash val="solid"/>
            <a:miter lim="800000"/>
            <a:headEnd len="sm" w="sm" type="none"/>
            <a:tailEnd len="sm" w="sm" type="none"/>
          </a:ln>
        </p:spPr>
      </p:cxnSp>
      <p:sp>
        <p:nvSpPr>
          <p:cNvPr id="175" name="Google Shape;175;p39"/>
          <p:cNvSpPr txBox="1"/>
          <p:nvPr>
            <p:ph type="title"/>
          </p:nvPr>
        </p:nvSpPr>
        <p:spPr>
          <a:xfrm>
            <a:off x="970722" y="482860"/>
            <a:ext cx="10515600" cy="782357"/>
          </a:xfrm>
          <a:prstGeom prst="rect">
            <a:avLst/>
          </a:prstGeom>
          <a:noFill/>
          <a:ln>
            <a:noFill/>
          </a:ln>
        </p:spPr>
        <p:txBody>
          <a:bodyPr anchorCtr="0" anchor="b" bIns="0" lIns="91425" spcFirstLastPara="1" rIns="91425" wrap="square" tIns="4570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176" name="Shape 176"/>
        <p:cNvGrpSpPr/>
        <p:nvPr/>
      </p:nvGrpSpPr>
      <p:grpSpPr>
        <a:xfrm>
          <a:off x="0" y="0"/>
          <a:ext cx="0" cy="0"/>
          <a:chOff x="0" y="0"/>
          <a:chExt cx="0" cy="0"/>
        </a:xfrm>
      </p:grpSpPr>
      <p:sp>
        <p:nvSpPr>
          <p:cNvPr id="177" name="Google Shape;177;p40"/>
          <p:cNvSpPr/>
          <p:nvPr>
            <p:ph idx="2" type="pic"/>
          </p:nvPr>
        </p:nvSpPr>
        <p:spPr>
          <a:xfrm>
            <a:off x="-59635" y="-59635"/>
            <a:ext cx="6155635" cy="6983896"/>
          </a:xfrm>
          <a:prstGeom prst="rect">
            <a:avLst/>
          </a:prstGeom>
          <a:solidFill>
            <a:schemeClr val="lt2"/>
          </a:solidFill>
          <a:ln cap="flat" cmpd="sng" w="28575">
            <a:solidFill>
              <a:schemeClr val="accent5"/>
            </a:solidFill>
            <a:prstDash val="solid"/>
            <a:round/>
            <a:headEnd len="sm" w="sm" type="none"/>
            <a:tailEnd len="sm" w="sm" type="none"/>
          </a:ln>
        </p:spPr>
      </p:sp>
      <p:sp>
        <p:nvSpPr>
          <p:cNvPr id="178" name="Google Shape;178;p40"/>
          <p:cNvSpPr/>
          <p:nvPr/>
        </p:nvSpPr>
        <p:spPr>
          <a:xfrm>
            <a:off x="3214048" y="1992573"/>
            <a:ext cx="8550322" cy="361665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79" name="Google Shape;179;p40"/>
          <p:cNvPicPr preferRelativeResize="0"/>
          <p:nvPr/>
        </p:nvPicPr>
        <p:blipFill rotWithShape="1">
          <a:blip r:embed="rId2">
            <a:alphaModFix/>
          </a:blip>
          <a:srcRect b="0" l="0" r="0" t="0"/>
          <a:stretch/>
        </p:blipFill>
        <p:spPr>
          <a:xfrm>
            <a:off x="11219447" y="743802"/>
            <a:ext cx="544923" cy="544923"/>
          </a:xfrm>
          <a:prstGeom prst="rect">
            <a:avLst/>
          </a:prstGeom>
          <a:noFill/>
          <a:ln>
            <a:noFill/>
          </a:ln>
        </p:spPr>
      </p:pic>
      <p:sp>
        <p:nvSpPr>
          <p:cNvPr id="180" name="Google Shape;180;p40"/>
          <p:cNvSpPr txBox="1"/>
          <p:nvPr>
            <p:ph idx="1" type="body"/>
          </p:nvPr>
        </p:nvSpPr>
        <p:spPr>
          <a:xfrm>
            <a:off x="3538331" y="1992572"/>
            <a:ext cx="8226040" cy="3616657"/>
          </a:xfrm>
          <a:prstGeom prst="rect">
            <a:avLst/>
          </a:prstGeom>
          <a:solidFill>
            <a:schemeClr val="lt1"/>
          </a:solidFill>
          <a:ln>
            <a:noFill/>
          </a:ln>
        </p:spPr>
        <p:txBody>
          <a:bodyPr anchorCtr="0" anchor="ctr" bIns="360000" lIns="360000" spcFirstLastPara="1" rIns="360000" wrap="square" tIns="360000">
            <a:noAutofit/>
          </a:bodyPr>
          <a:lstStyle>
            <a:lvl1pPr indent="-228600" lvl="0" marL="457200" algn="l">
              <a:lnSpc>
                <a:spcPct val="100000"/>
              </a:lnSpc>
              <a:spcBef>
                <a:spcPts val="0"/>
              </a:spcBef>
              <a:spcAft>
                <a:spcPts val="0"/>
              </a:spcAft>
              <a:buSzPts val="2400"/>
              <a:buFont typeface="Arial"/>
              <a:buNone/>
              <a:defRPr i="1">
                <a:solidFill>
                  <a:schemeClr val="dk2"/>
                </a:solidFill>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nd Content (half page)">
  <p:cSld name="Picture and Content (half page)">
    <p:spTree>
      <p:nvGrpSpPr>
        <p:cNvPr id="181" name="Shape 181"/>
        <p:cNvGrpSpPr/>
        <p:nvPr/>
      </p:nvGrpSpPr>
      <p:grpSpPr>
        <a:xfrm>
          <a:off x="0" y="0"/>
          <a:ext cx="0" cy="0"/>
          <a:chOff x="0" y="0"/>
          <a:chExt cx="0" cy="0"/>
        </a:xfrm>
      </p:grpSpPr>
      <p:sp>
        <p:nvSpPr>
          <p:cNvPr id="182" name="Google Shape;182;p41"/>
          <p:cNvSpPr txBox="1"/>
          <p:nvPr>
            <p:ph idx="1" type="body"/>
          </p:nvPr>
        </p:nvSpPr>
        <p:spPr>
          <a:xfrm>
            <a:off x="6817056" y="1825625"/>
            <a:ext cx="4926841" cy="3769957"/>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3" name="Google Shape;183;p41"/>
          <p:cNvSpPr txBox="1"/>
          <p:nvPr>
            <p:ph idx="12" type="sldNum"/>
          </p:nvPr>
        </p:nvSpPr>
        <p:spPr>
          <a:xfrm>
            <a:off x="838200" y="6131286"/>
            <a:ext cx="2743200" cy="36512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184" name="Google Shape;184;p41"/>
          <p:cNvSpPr txBox="1"/>
          <p:nvPr>
            <p:ph type="title"/>
          </p:nvPr>
        </p:nvSpPr>
        <p:spPr>
          <a:xfrm>
            <a:off x="6817056" y="482860"/>
            <a:ext cx="4669266" cy="782357"/>
          </a:xfrm>
          <a:prstGeom prst="rect">
            <a:avLst/>
          </a:prstGeom>
          <a:noFill/>
          <a:ln>
            <a:noFill/>
          </a:ln>
        </p:spPr>
        <p:txBody>
          <a:bodyPr anchorCtr="0" anchor="b" bIns="0" lIns="91425" spcFirstLastPara="1" rIns="91425" wrap="square" tIns="4570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5" name="Google Shape;185;p41"/>
          <p:cNvSpPr/>
          <p:nvPr>
            <p:ph idx="2" type="pic"/>
          </p:nvPr>
        </p:nvSpPr>
        <p:spPr>
          <a:xfrm>
            <a:off x="-46383" y="-46383"/>
            <a:ext cx="6142383" cy="6964017"/>
          </a:xfrm>
          <a:prstGeom prst="rect">
            <a:avLst/>
          </a:prstGeom>
          <a:solidFill>
            <a:schemeClr val="lt2"/>
          </a:solidFill>
          <a:ln cap="flat" cmpd="sng" w="28575">
            <a:solidFill>
              <a:schemeClr val="accent5"/>
            </a:solidFill>
            <a:prstDash val="solid"/>
            <a:round/>
            <a:headEnd len="sm" w="sm" type="none"/>
            <a:tailEnd len="sm" w="sm" type="none"/>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mages">
  <p:cSld name="3 images">
    <p:spTree>
      <p:nvGrpSpPr>
        <p:cNvPr id="186" name="Shape 186"/>
        <p:cNvGrpSpPr/>
        <p:nvPr/>
      </p:nvGrpSpPr>
      <p:grpSpPr>
        <a:xfrm>
          <a:off x="0" y="0"/>
          <a:ext cx="0" cy="0"/>
          <a:chOff x="0" y="0"/>
          <a:chExt cx="0" cy="0"/>
        </a:xfrm>
      </p:grpSpPr>
      <p:sp>
        <p:nvSpPr>
          <p:cNvPr id="187" name="Google Shape;187;p42"/>
          <p:cNvSpPr txBox="1"/>
          <p:nvPr>
            <p:ph idx="12" type="sldNum"/>
          </p:nvPr>
        </p:nvSpPr>
        <p:spPr>
          <a:xfrm>
            <a:off x="838200" y="6131286"/>
            <a:ext cx="2743200" cy="36512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cxnSp>
        <p:nvCxnSpPr>
          <p:cNvPr id="188" name="Google Shape;188;p42"/>
          <p:cNvCxnSpPr/>
          <p:nvPr/>
        </p:nvCxnSpPr>
        <p:spPr>
          <a:xfrm flipH="1">
            <a:off x="838199" y="0"/>
            <a:ext cx="1" cy="1276357"/>
          </a:xfrm>
          <a:prstGeom prst="straightConnector1">
            <a:avLst/>
          </a:prstGeom>
          <a:noFill/>
          <a:ln cap="flat" cmpd="sng" w="28575">
            <a:solidFill>
              <a:schemeClr val="accent5"/>
            </a:solidFill>
            <a:prstDash val="solid"/>
            <a:miter lim="800000"/>
            <a:headEnd len="sm" w="sm" type="none"/>
            <a:tailEnd len="sm" w="sm" type="none"/>
          </a:ln>
        </p:spPr>
      </p:cxnSp>
      <p:sp>
        <p:nvSpPr>
          <p:cNvPr id="189" name="Google Shape;189;p42"/>
          <p:cNvSpPr txBox="1"/>
          <p:nvPr>
            <p:ph type="title"/>
          </p:nvPr>
        </p:nvSpPr>
        <p:spPr>
          <a:xfrm>
            <a:off x="970722" y="482860"/>
            <a:ext cx="10515600" cy="782357"/>
          </a:xfrm>
          <a:prstGeom prst="rect">
            <a:avLst/>
          </a:prstGeom>
          <a:noFill/>
          <a:ln>
            <a:noFill/>
          </a:ln>
        </p:spPr>
        <p:txBody>
          <a:bodyPr anchorCtr="0" anchor="b" bIns="0" lIns="91425" spcFirstLastPara="1" rIns="91425" wrap="square" tIns="4570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42"/>
          <p:cNvSpPr/>
          <p:nvPr>
            <p:ph idx="2" type="pic"/>
          </p:nvPr>
        </p:nvSpPr>
        <p:spPr>
          <a:xfrm>
            <a:off x="970722" y="2284667"/>
            <a:ext cx="3141663" cy="2090737"/>
          </a:xfrm>
          <a:prstGeom prst="rect">
            <a:avLst/>
          </a:prstGeom>
          <a:solidFill>
            <a:schemeClr val="lt2"/>
          </a:solidFill>
          <a:ln>
            <a:noFill/>
          </a:ln>
        </p:spPr>
      </p:sp>
      <p:sp>
        <p:nvSpPr>
          <p:cNvPr id="191" name="Google Shape;191;p42"/>
          <p:cNvSpPr/>
          <p:nvPr>
            <p:ph idx="3" type="pic"/>
          </p:nvPr>
        </p:nvSpPr>
        <p:spPr>
          <a:xfrm>
            <a:off x="7901451" y="2284668"/>
            <a:ext cx="3141663" cy="2090737"/>
          </a:xfrm>
          <a:prstGeom prst="rect">
            <a:avLst/>
          </a:prstGeom>
          <a:solidFill>
            <a:schemeClr val="lt2"/>
          </a:solidFill>
          <a:ln>
            <a:noFill/>
          </a:ln>
        </p:spPr>
      </p:sp>
      <p:sp>
        <p:nvSpPr>
          <p:cNvPr id="192" name="Google Shape;192;p42"/>
          <p:cNvSpPr/>
          <p:nvPr>
            <p:ph idx="4" type="pic"/>
          </p:nvPr>
        </p:nvSpPr>
        <p:spPr>
          <a:xfrm>
            <a:off x="4436086" y="2284667"/>
            <a:ext cx="3141663" cy="2090737"/>
          </a:xfrm>
          <a:prstGeom prst="rect">
            <a:avLst/>
          </a:prstGeom>
          <a:solidFill>
            <a:schemeClr val="lt2"/>
          </a:solidFill>
          <a:ln>
            <a:noFill/>
          </a:ln>
        </p:spPr>
      </p:sp>
      <p:sp>
        <p:nvSpPr>
          <p:cNvPr id="193" name="Google Shape;193;p42"/>
          <p:cNvSpPr txBox="1"/>
          <p:nvPr>
            <p:ph idx="1" type="body"/>
          </p:nvPr>
        </p:nvSpPr>
        <p:spPr>
          <a:xfrm>
            <a:off x="1206774" y="4038684"/>
            <a:ext cx="2669558" cy="1524235"/>
          </a:xfrm>
          <a:prstGeom prst="rect">
            <a:avLst/>
          </a:prstGeom>
          <a:solidFill>
            <a:schemeClr val="lt1"/>
          </a:solidFill>
          <a:ln>
            <a:noFill/>
          </a:ln>
        </p:spPr>
        <p:txBody>
          <a:bodyPr anchorCtr="0" anchor="t" bIns="45700" lIns="91425" spcFirstLastPara="1" rIns="91425" wrap="square" tIns="90000">
            <a:noAutofit/>
          </a:bodyPr>
          <a:lstStyle>
            <a:lvl1pPr indent="-228600" lvl="0" marL="457200" algn="ctr">
              <a:lnSpc>
                <a:spcPct val="100000"/>
              </a:lnSpc>
              <a:spcBef>
                <a:spcPts val="0"/>
              </a:spcBef>
              <a:spcAft>
                <a:spcPts val="0"/>
              </a:spcAft>
              <a:buSzPts val="2000"/>
              <a:buNone/>
              <a:defRPr sz="2000"/>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p42"/>
          <p:cNvSpPr txBox="1"/>
          <p:nvPr>
            <p:ph idx="5" type="body"/>
          </p:nvPr>
        </p:nvSpPr>
        <p:spPr>
          <a:xfrm>
            <a:off x="4672139" y="4041944"/>
            <a:ext cx="2669558" cy="1524235"/>
          </a:xfrm>
          <a:prstGeom prst="rect">
            <a:avLst/>
          </a:prstGeom>
          <a:solidFill>
            <a:schemeClr val="lt1"/>
          </a:solidFill>
          <a:ln>
            <a:noFill/>
          </a:ln>
        </p:spPr>
        <p:txBody>
          <a:bodyPr anchorCtr="0" anchor="t" bIns="45700" lIns="91425" spcFirstLastPara="1" rIns="91425" wrap="square" tIns="90000">
            <a:noAutofit/>
          </a:bodyPr>
          <a:lstStyle>
            <a:lvl1pPr indent="-228600" lvl="0" marL="457200" algn="ctr">
              <a:lnSpc>
                <a:spcPct val="100000"/>
              </a:lnSpc>
              <a:spcBef>
                <a:spcPts val="0"/>
              </a:spcBef>
              <a:spcAft>
                <a:spcPts val="0"/>
              </a:spcAft>
              <a:buSzPts val="2000"/>
              <a:buNone/>
              <a:defRPr sz="2000"/>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5" name="Google Shape;195;p42"/>
          <p:cNvSpPr txBox="1"/>
          <p:nvPr>
            <p:ph idx="6" type="body"/>
          </p:nvPr>
        </p:nvSpPr>
        <p:spPr>
          <a:xfrm>
            <a:off x="8137503" y="4037437"/>
            <a:ext cx="2669558" cy="1524235"/>
          </a:xfrm>
          <a:prstGeom prst="rect">
            <a:avLst/>
          </a:prstGeom>
          <a:solidFill>
            <a:schemeClr val="lt1"/>
          </a:solidFill>
          <a:ln>
            <a:noFill/>
          </a:ln>
        </p:spPr>
        <p:txBody>
          <a:bodyPr anchorCtr="0" anchor="t" bIns="45700" lIns="91425" spcFirstLastPara="1" rIns="91425" wrap="square" tIns="90000">
            <a:noAutofit/>
          </a:bodyPr>
          <a:lstStyle>
            <a:lvl1pPr indent="-228600" lvl="0" marL="457200" algn="ctr">
              <a:lnSpc>
                <a:spcPct val="100000"/>
              </a:lnSpc>
              <a:spcBef>
                <a:spcPts val="0"/>
              </a:spcBef>
              <a:spcAft>
                <a:spcPts val="0"/>
              </a:spcAft>
              <a:buSzPts val="2000"/>
              <a:buNone/>
              <a:defRPr sz="2000"/>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images">
  <p:cSld name="4 images">
    <p:spTree>
      <p:nvGrpSpPr>
        <p:cNvPr id="196" name="Shape 196"/>
        <p:cNvGrpSpPr/>
        <p:nvPr/>
      </p:nvGrpSpPr>
      <p:grpSpPr>
        <a:xfrm>
          <a:off x="0" y="0"/>
          <a:ext cx="0" cy="0"/>
          <a:chOff x="0" y="0"/>
          <a:chExt cx="0" cy="0"/>
        </a:xfrm>
      </p:grpSpPr>
      <p:sp>
        <p:nvSpPr>
          <p:cNvPr id="197" name="Google Shape;197;p43"/>
          <p:cNvSpPr txBox="1"/>
          <p:nvPr>
            <p:ph idx="12" type="sldNum"/>
          </p:nvPr>
        </p:nvSpPr>
        <p:spPr>
          <a:xfrm>
            <a:off x="838200" y="6131286"/>
            <a:ext cx="2743200" cy="36512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cxnSp>
        <p:nvCxnSpPr>
          <p:cNvPr id="198" name="Google Shape;198;p43"/>
          <p:cNvCxnSpPr/>
          <p:nvPr/>
        </p:nvCxnSpPr>
        <p:spPr>
          <a:xfrm flipH="1">
            <a:off x="838199" y="0"/>
            <a:ext cx="1" cy="1276357"/>
          </a:xfrm>
          <a:prstGeom prst="straightConnector1">
            <a:avLst/>
          </a:prstGeom>
          <a:noFill/>
          <a:ln cap="flat" cmpd="sng" w="28575">
            <a:solidFill>
              <a:schemeClr val="accent5"/>
            </a:solidFill>
            <a:prstDash val="solid"/>
            <a:miter lim="800000"/>
            <a:headEnd len="sm" w="sm" type="none"/>
            <a:tailEnd len="sm" w="sm" type="none"/>
          </a:ln>
        </p:spPr>
      </p:cxnSp>
      <p:sp>
        <p:nvSpPr>
          <p:cNvPr id="199" name="Google Shape;199;p43"/>
          <p:cNvSpPr txBox="1"/>
          <p:nvPr>
            <p:ph type="title"/>
          </p:nvPr>
        </p:nvSpPr>
        <p:spPr>
          <a:xfrm>
            <a:off x="970722" y="482860"/>
            <a:ext cx="10515600" cy="782357"/>
          </a:xfrm>
          <a:prstGeom prst="rect">
            <a:avLst/>
          </a:prstGeom>
          <a:noFill/>
          <a:ln>
            <a:noFill/>
          </a:ln>
        </p:spPr>
        <p:txBody>
          <a:bodyPr anchorCtr="0" anchor="b" bIns="0" lIns="91425" spcFirstLastPara="1" rIns="91425" wrap="square" tIns="4570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0" name="Google Shape;200;p43"/>
          <p:cNvSpPr/>
          <p:nvPr>
            <p:ph idx="2" type="pic"/>
          </p:nvPr>
        </p:nvSpPr>
        <p:spPr>
          <a:xfrm>
            <a:off x="3713869" y="2159957"/>
            <a:ext cx="2461591" cy="1638158"/>
          </a:xfrm>
          <a:prstGeom prst="rect">
            <a:avLst/>
          </a:prstGeom>
          <a:solidFill>
            <a:schemeClr val="lt2"/>
          </a:solidFill>
          <a:ln>
            <a:noFill/>
          </a:ln>
        </p:spPr>
      </p:sp>
      <p:sp>
        <p:nvSpPr>
          <p:cNvPr id="201" name="Google Shape;201;p43"/>
          <p:cNvSpPr/>
          <p:nvPr>
            <p:ph idx="3" type="pic"/>
          </p:nvPr>
        </p:nvSpPr>
        <p:spPr>
          <a:xfrm>
            <a:off x="3713868" y="3968881"/>
            <a:ext cx="2461591" cy="1638158"/>
          </a:xfrm>
          <a:prstGeom prst="rect">
            <a:avLst/>
          </a:prstGeom>
          <a:solidFill>
            <a:schemeClr val="lt2"/>
          </a:solidFill>
          <a:ln>
            <a:noFill/>
          </a:ln>
        </p:spPr>
      </p:sp>
      <p:sp>
        <p:nvSpPr>
          <p:cNvPr id="202" name="Google Shape;202;p43"/>
          <p:cNvSpPr/>
          <p:nvPr>
            <p:ph idx="4" type="pic"/>
          </p:nvPr>
        </p:nvSpPr>
        <p:spPr>
          <a:xfrm>
            <a:off x="6324547" y="2159956"/>
            <a:ext cx="2461593" cy="1638159"/>
          </a:xfrm>
          <a:prstGeom prst="rect">
            <a:avLst/>
          </a:prstGeom>
          <a:solidFill>
            <a:schemeClr val="lt2"/>
          </a:solidFill>
          <a:ln>
            <a:noFill/>
          </a:ln>
        </p:spPr>
      </p:sp>
      <p:sp>
        <p:nvSpPr>
          <p:cNvPr id="203" name="Google Shape;203;p43"/>
          <p:cNvSpPr txBox="1"/>
          <p:nvPr>
            <p:ph idx="1" type="body"/>
          </p:nvPr>
        </p:nvSpPr>
        <p:spPr>
          <a:xfrm>
            <a:off x="8935227" y="3968880"/>
            <a:ext cx="2520000" cy="1638158"/>
          </a:xfrm>
          <a:prstGeom prst="rect">
            <a:avLst/>
          </a:prstGeom>
          <a:noFill/>
          <a:ln>
            <a:noFill/>
          </a:ln>
        </p:spPr>
        <p:txBody>
          <a:bodyPr anchorCtr="0" anchor="t" bIns="45700" lIns="91425" spcFirstLastPara="1" rIns="91425" wrap="square" tIns="90000">
            <a:noAutofit/>
          </a:bodyPr>
          <a:lstStyle>
            <a:lvl1pPr indent="-228600" lvl="0" marL="457200" algn="l">
              <a:lnSpc>
                <a:spcPct val="100000"/>
              </a:lnSpc>
              <a:spcBef>
                <a:spcPts val="0"/>
              </a:spcBef>
              <a:spcAft>
                <a:spcPts val="0"/>
              </a:spcAft>
              <a:buSzPts val="2000"/>
              <a:buNone/>
              <a:defRPr sz="2000"/>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4" name="Google Shape;204;p43"/>
          <p:cNvSpPr txBox="1"/>
          <p:nvPr>
            <p:ph idx="5" type="body"/>
          </p:nvPr>
        </p:nvSpPr>
        <p:spPr>
          <a:xfrm>
            <a:off x="1033617" y="2159957"/>
            <a:ext cx="2520000" cy="1638159"/>
          </a:xfrm>
          <a:prstGeom prst="rect">
            <a:avLst/>
          </a:prstGeom>
          <a:noFill/>
          <a:ln>
            <a:noFill/>
          </a:ln>
        </p:spPr>
        <p:txBody>
          <a:bodyPr anchorCtr="0" anchor="t" bIns="45700" lIns="91425" spcFirstLastPara="1" rIns="91425" wrap="square" tIns="90000">
            <a:noAutofit/>
          </a:bodyPr>
          <a:lstStyle>
            <a:lvl1pPr indent="-228600" lvl="0" marL="457200" algn="r">
              <a:lnSpc>
                <a:spcPct val="100000"/>
              </a:lnSpc>
              <a:spcBef>
                <a:spcPts val="0"/>
              </a:spcBef>
              <a:spcAft>
                <a:spcPts val="0"/>
              </a:spcAft>
              <a:buSzPts val="2000"/>
              <a:buNone/>
              <a:defRPr sz="2000"/>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43"/>
          <p:cNvSpPr/>
          <p:nvPr>
            <p:ph idx="6" type="pic"/>
          </p:nvPr>
        </p:nvSpPr>
        <p:spPr>
          <a:xfrm>
            <a:off x="6324549" y="3968880"/>
            <a:ext cx="2461591" cy="1638158"/>
          </a:xfrm>
          <a:prstGeom prst="rect">
            <a:avLst/>
          </a:prstGeom>
          <a:solidFill>
            <a:schemeClr val="lt2"/>
          </a:solidFill>
          <a:ln>
            <a:noFill/>
          </a:ln>
        </p:spPr>
      </p:sp>
      <p:sp>
        <p:nvSpPr>
          <p:cNvPr id="206" name="Google Shape;206;p43"/>
          <p:cNvSpPr txBox="1"/>
          <p:nvPr>
            <p:ph idx="7" type="body"/>
          </p:nvPr>
        </p:nvSpPr>
        <p:spPr>
          <a:xfrm>
            <a:off x="1033617" y="3968881"/>
            <a:ext cx="2520000" cy="1638158"/>
          </a:xfrm>
          <a:prstGeom prst="rect">
            <a:avLst/>
          </a:prstGeom>
          <a:noFill/>
          <a:ln>
            <a:noFill/>
          </a:ln>
        </p:spPr>
        <p:txBody>
          <a:bodyPr anchorCtr="0" anchor="t" bIns="45700" lIns="91425" spcFirstLastPara="1" rIns="91425" wrap="square" tIns="90000">
            <a:noAutofit/>
          </a:bodyPr>
          <a:lstStyle>
            <a:lvl1pPr indent="-228600" lvl="0" marL="457200" algn="r">
              <a:lnSpc>
                <a:spcPct val="100000"/>
              </a:lnSpc>
              <a:spcBef>
                <a:spcPts val="0"/>
              </a:spcBef>
              <a:spcAft>
                <a:spcPts val="0"/>
              </a:spcAft>
              <a:buSzPts val="2000"/>
              <a:buNone/>
              <a:defRPr sz="2000"/>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7" name="Google Shape;207;p43"/>
          <p:cNvSpPr txBox="1"/>
          <p:nvPr>
            <p:ph idx="8" type="body"/>
          </p:nvPr>
        </p:nvSpPr>
        <p:spPr>
          <a:xfrm>
            <a:off x="8966322" y="2159956"/>
            <a:ext cx="2520000" cy="1638159"/>
          </a:xfrm>
          <a:prstGeom prst="rect">
            <a:avLst/>
          </a:prstGeom>
          <a:noFill/>
          <a:ln>
            <a:noFill/>
          </a:ln>
        </p:spPr>
        <p:txBody>
          <a:bodyPr anchorCtr="0" anchor="t" bIns="45700" lIns="91425" spcFirstLastPara="1" rIns="91425" wrap="square" tIns="90000">
            <a:noAutofit/>
          </a:bodyPr>
          <a:lstStyle>
            <a:lvl1pPr indent="-228600" lvl="0" marL="457200" algn="l">
              <a:lnSpc>
                <a:spcPct val="100000"/>
              </a:lnSpc>
              <a:spcBef>
                <a:spcPts val="0"/>
              </a:spcBef>
              <a:spcAft>
                <a:spcPts val="0"/>
              </a:spcAft>
              <a:buSzPts val="2000"/>
              <a:buNone/>
              <a:defRPr sz="2000"/>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08" name="Shape 208"/>
        <p:cNvGrpSpPr/>
        <p:nvPr/>
      </p:nvGrpSpPr>
      <p:grpSpPr>
        <a:xfrm>
          <a:off x="0" y="0"/>
          <a:ext cx="0" cy="0"/>
          <a:chOff x="0" y="0"/>
          <a:chExt cx="0" cy="0"/>
        </a:xfrm>
      </p:grpSpPr>
      <p:sp>
        <p:nvSpPr>
          <p:cNvPr id="209" name="Google Shape;209;p44"/>
          <p:cNvSpPr/>
          <p:nvPr>
            <p:ph idx="2" type="pic"/>
          </p:nvPr>
        </p:nvSpPr>
        <p:spPr>
          <a:xfrm>
            <a:off x="0" y="0"/>
            <a:ext cx="12192000" cy="3429000"/>
          </a:xfrm>
          <a:prstGeom prst="rect">
            <a:avLst/>
          </a:prstGeom>
          <a:solidFill>
            <a:schemeClr val="lt2"/>
          </a:solidFill>
          <a:ln>
            <a:noFill/>
          </a:ln>
        </p:spPr>
      </p:sp>
      <p:sp>
        <p:nvSpPr>
          <p:cNvPr id="210" name="Google Shape;210;p44"/>
          <p:cNvSpPr txBox="1"/>
          <p:nvPr>
            <p:ph type="title"/>
          </p:nvPr>
        </p:nvSpPr>
        <p:spPr>
          <a:xfrm>
            <a:off x="838200" y="2646643"/>
            <a:ext cx="10515600" cy="782357"/>
          </a:xfrm>
          <a:prstGeom prst="rect">
            <a:avLst/>
          </a:prstGeom>
          <a:solidFill>
            <a:schemeClr val="lt1"/>
          </a:solidFill>
          <a:ln>
            <a:noFill/>
          </a:ln>
        </p:spPr>
        <p:txBody>
          <a:bodyPr anchorCtr="0" anchor="b" bIns="0" lIns="91425" spcFirstLastPara="1" rIns="91425" wrap="square" tIns="4570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1" name="Google Shape;211;p44"/>
          <p:cNvSpPr txBox="1"/>
          <p:nvPr>
            <p:ph idx="12" type="sldNum"/>
          </p:nvPr>
        </p:nvSpPr>
        <p:spPr>
          <a:xfrm>
            <a:off x="838200" y="6131286"/>
            <a:ext cx="2743200" cy="36512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212" name="Google Shape;212;p44"/>
          <p:cNvSpPr txBox="1"/>
          <p:nvPr>
            <p:ph idx="1" type="body"/>
          </p:nvPr>
        </p:nvSpPr>
        <p:spPr>
          <a:xfrm>
            <a:off x="838200" y="3630613"/>
            <a:ext cx="10515600" cy="2035175"/>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3" name="Shape 213"/>
        <p:cNvGrpSpPr/>
        <p:nvPr/>
      </p:nvGrpSpPr>
      <p:grpSpPr>
        <a:xfrm>
          <a:off x="0" y="0"/>
          <a:ext cx="0" cy="0"/>
          <a:chOff x="0" y="0"/>
          <a:chExt cx="0" cy="0"/>
        </a:xfrm>
      </p:grpSpPr>
      <p:sp>
        <p:nvSpPr>
          <p:cNvPr id="214" name="Google Shape;214;p45"/>
          <p:cNvSpPr txBox="1"/>
          <p:nvPr>
            <p:ph idx="12" type="sldNum"/>
          </p:nvPr>
        </p:nvSpPr>
        <p:spPr>
          <a:xfrm>
            <a:off x="838200" y="6131286"/>
            <a:ext cx="2743200" cy="36512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31" name="Shape 31"/>
        <p:cNvGrpSpPr/>
        <p:nvPr/>
      </p:nvGrpSpPr>
      <p:grpSpPr>
        <a:xfrm>
          <a:off x="0" y="0"/>
          <a:ext cx="0" cy="0"/>
          <a:chOff x="0" y="0"/>
          <a:chExt cx="0" cy="0"/>
        </a:xfrm>
      </p:grpSpPr>
      <p:sp>
        <p:nvSpPr>
          <p:cNvPr id="32" name="Google Shape;32;p20"/>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3" name="Google Shape;33;p20"/>
          <p:cNvSpPr txBox="1"/>
          <p:nvPr>
            <p:ph idx="1" type="body"/>
          </p:nvPr>
        </p:nvSpPr>
        <p:spPr>
          <a:xfrm>
            <a:off x="849600" y="2416175"/>
            <a:ext cx="10492800" cy="15286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342900" lvl="1" marL="914400" marR="0" rtl="0" algn="l">
              <a:lnSpc>
                <a:spcPct val="100000"/>
              </a:lnSpc>
              <a:spcBef>
                <a:spcPts val="0"/>
              </a:spcBef>
              <a:spcAft>
                <a:spcPts val="0"/>
              </a:spcAft>
              <a:buClr>
                <a:srgbClr val="000000"/>
              </a:buClr>
              <a:buSzPts val="1800"/>
              <a:buFont typeface="Verdana"/>
              <a:buChar char="•"/>
              <a:defRPr b="0" i="0" sz="1800" u="none" cap="none" strike="noStrike">
                <a:solidFill>
                  <a:srgbClr val="000000"/>
                </a:solidFill>
                <a:latin typeface="Verdana"/>
                <a:ea typeface="Verdana"/>
                <a:cs typeface="Verdana"/>
                <a:sym typeface="Verdana"/>
              </a:defRPr>
            </a:lvl2pPr>
            <a:lvl3pPr indent="-330200" lvl="2" marL="1371600" marR="0" rtl="0" algn="l">
              <a:lnSpc>
                <a:spcPct val="100000"/>
              </a:lnSpc>
              <a:spcBef>
                <a:spcPts val="0"/>
              </a:spcBef>
              <a:spcAft>
                <a:spcPts val="0"/>
              </a:spcAft>
              <a:buClr>
                <a:srgbClr val="37ACDE"/>
              </a:buClr>
              <a:buSzPts val="1600"/>
              <a:buFont typeface="Noto Sans Symbols"/>
              <a:buChar char="▪"/>
              <a:defRPr b="0" i="0" sz="1600" u="none" cap="none" strike="noStrike">
                <a:solidFill>
                  <a:srgbClr val="000000"/>
                </a:solidFill>
                <a:latin typeface="Verdana"/>
                <a:ea typeface="Verdana"/>
                <a:cs typeface="Verdana"/>
                <a:sym typeface="Verdana"/>
              </a:defRPr>
            </a:lvl3pPr>
            <a:lvl4pPr indent="-330200" lvl="3" marL="1828800" marR="0" rtl="0" algn="l">
              <a:lnSpc>
                <a:spcPct val="150000"/>
              </a:lnSpc>
              <a:spcBef>
                <a:spcPts val="0"/>
              </a:spcBef>
              <a:spcAft>
                <a:spcPts val="0"/>
              </a:spcAft>
              <a:buClr>
                <a:srgbClr val="37ACDE"/>
              </a:buClr>
              <a:buSzPts val="1600"/>
              <a:buFont typeface="Arial"/>
              <a:buChar char="•"/>
              <a:defRPr b="0" i="0" sz="1600" u="none" cap="none" strike="noStrike">
                <a:solidFill>
                  <a:srgbClr val="004494"/>
                </a:solidFill>
                <a:latin typeface="Verdana"/>
                <a:ea typeface="Verdana"/>
                <a:cs typeface="Verdana"/>
                <a:sym typeface="Verdana"/>
              </a:defRPr>
            </a:lvl4pPr>
            <a:lvl5pPr indent="-330200" lvl="4" marL="2286000" marR="0" rtl="0" algn="l">
              <a:lnSpc>
                <a:spcPct val="150000"/>
              </a:lnSpc>
              <a:spcBef>
                <a:spcPts val="0"/>
              </a:spcBef>
              <a:spcAft>
                <a:spcPts val="0"/>
              </a:spcAft>
              <a:buClr>
                <a:srgbClr val="37ACDE"/>
              </a:buClr>
              <a:buSzPts val="1600"/>
              <a:buFont typeface="Verdana"/>
              <a:buChar char="–"/>
              <a:defRPr b="0" i="0" sz="1600" u="none" cap="none" strike="noStrike">
                <a:solidFill>
                  <a:srgbClr val="004494"/>
                </a:solidFill>
                <a:latin typeface="Verdana"/>
                <a:ea typeface="Verdana"/>
                <a:cs typeface="Verdana"/>
                <a:sym typeface="Verdana"/>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4" name="Google Shape;34;p20"/>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5" name="Google Shape;35;p20"/>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type="twoObj">
  <p:cSld name="TWO_OBJECTS">
    <p:spTree>
      <p:nvGrpSpPr>
        <p:cNvPr id="36" name="Shape 36"/>
        <p:cNvGrpSpPr/>
        <p:nvPr/>
      </p:nvGrpSpPr>
      <p:grpSpPr>
        <a:xfrm>
          <a:off x="0" y="0"/>
          <a:ext cx="0" cy="0"/>
          <a:chOff x="0" y="0"/>
          <a:chExt cx="0" cy="0"/>
        </a:xfrm>
      </p:grpSpPr>
      <p:sp>
        <p:nvSpPr>
          <p:cNvPr id="37" name="Google Shape;37;p21"/>
          <p:cNvSpPr txBox="1"/>
          <p:nvPr>
            <p:ph type="title"/>
          </p:nvPr>
        </p:nvSpPr>
        <p:spPr>
          <a:xfrm>
            <a:off x="849600" y="1612256"/>
            <a:ext cx="10492800" cy="4308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8" name="Google Shape;38;p21"/>
          <p:cNvSpPr txBox="1"/>
          <p:nvPr>
            <p:ph idx="1" type="body"/>
          </p:nvPr>
        </p:nvSpPr>
        <p:spPr>
          <a:xfrm>
            <a:off x="849600" y="2492375"/>
            <a:ext cx="5092800" cy="15286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indent="-342900" lvl="1" marL="914400" marR="0" rtl="0" algn="l">
              <a:lnSpc>
                <a:spcPct val="100000"/>
              </a:lnSpc>
              <a:spcBef>
                <a:spcPts val="0"/>
              </a:spcBef>
              <a:spcAft>
                <a:spcPts val="0"/>
              </a:spcAft>
              <a:buClr>
                <a:srgbClr val="000000"/>
              </a:buClr>
              <a:buSzPts val="1800"/>
              <a:buFont typeface="Verdana"/>
              <a:buChar char="•"/>
              <a:defRPr b="0" i="0" sz="1800" u="none" cap="none" strike="noStrike">
                <a:solidFill>
                  <a:srgbClr val="000000"/>
                </a:solidFill>
                <a:latin typeface="Arial"/>
                <a:ea typeface="Arial"/>
                <a:cs typeface="Arial"/>
                <a:sym typeface="Arial"/>
              </a:defRPr>
            </a:lvl2pPr>
            <a:lvl3pPr indent="-330200" lvl="2" marL="1371600" marR="0" rtl="0" algn="l">
              <a:lnSpc>
                <a:spcPct val="100000"/>
              </a:lnSpc>
              <a:spcBef>
                <a:spcPts val="0"/>
              </a:spcBef>
              <a:spcAft>
                <a:spcPts val="0"/>
              </a:spcAft>
              <a:buClr>
                <a:srgbClr val="000000"/>
              </a:buClr>
              <a:buSzPts val="1600"/>
              <a:buFont typeface="Noto Sans Symbols"/>
              <a:buChar char="▪"/>
              <a:defRPr b="0" i="0" sz="16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6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6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39" name="Google Shape;39;p21"/>
          <p:cNvSpPr txBox="1"/>
          <p:nvPr>
            <p:ph idx="2" type="body"/>
          </p:nvPr>
        </p:nvSpPr>
        <p:spPr>
          <a:xfrm>
            <a:off x="6249600" y="2492376"/>
            <a:ext cx="5092800" cy="153375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indent="-342900" lvl="1" marL="914400" marR="0" rtl="0" algn="l">
              <a:lnSpc>
                <a:spcPct val="100000"/>
              </a:lnSpc>
              <a:spcBef>
                <a:spcPts val="0"/>
              </a:spcBef>
              <a:spcAft>
                <a:spcPts val="0"/>
              </a:spcAft>
              <a:buClr>
                <a:srgbClr val="000000"/>
              </a:buClr>
              <a:buSzPts val="1800"/>
              <a:buFont typeface="Verdana"/>
              <a:buChar char="•"/>
              <a:defRPr b="0" i="0" sz="1800" u="none" cap="none" strike="noStrike">
                <a:solidFill>
                  <a:srgbClr val="000000"/>
                </a:solidFill>
                <a:latin typeface="Arial"/>
                <a:ea typeface="Arial"/>
                <a:cs typeface="Arial"/>
                <a:sym typeface="Arial"/>
              </a:defRPr>
            </a:lvl2pPr>
            <a:lvl3pPr indent="-330200" lvl="2" marL="1371600" marR="0" rtl="0" algn="l">
              <a:lnSpc>
                <a:spcPct val="100000"/>
              </a:lnSpc>
              <a:spcBef>
                <a:spcPts val="0"/>
              </a:spcBef>
              <a:spcAft>
                <a:spcPts val="0"/>
              </a:spcAft>
              <a:buClr>
                <a:srgbClr val="000000"/>
              </a:buClr>
              <a:buSzPts val="1600"/>
              <a:buFont typeface="Noto Sans Symbols"/>
              <a:buChar char="▪"/>
              <a:defRPr b="0" i="0" sz="16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6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6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0" name="Google Shape;40;p21"/>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1" name="Google Shape;41;p21"/>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42" name="Shape 42"/>
        <p:cNvGrpSpPr/>
        <p:nvPr/>
      </p:nvGrpSpPr>
      <p:grpSpPr>
        <a:xfrm>
          <a:off x="0" y="0"/>
          <a:ext cx="0" cy="0"/>
          <a:chOff x="0" y="0"/>
          <a:chExt cx="0" cy="0"/>
        </a:xfrm>
      </p:grpSpPr>
      <p:sp>
        <p:nvSpPr>
          <p:cNvPr id="43" name="Google Shape;43;p22"/>
          <p:cNvSpPr txBox="1"/>
          <p:nvPr>
            <p:ph idx="1" type="body"/>
          </p:nvPr>
        </p:nvSpPr>
        <p:spPr>
          <a:xfrm>
            <a:off x="838199" y="1825625"/>
            <a:ext cx="10905699" cy="388190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180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180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180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180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180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4" name="Google Shape;44;p22"/>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45" name="Google Shape;45;p22"/>
          <p:cNvCxnSpPr/>
          <p:nvPr/>
        </p:nvCxnSpPr>
        <p:spPr>
          <a:xfrm flipH="1">
            <a:off x="838199" y="0"/>
            <a:ext cx="1" cy="1276357"/>
          </a:xfrm>
          <a:prstGeom prst="straightConnector1">
            <a:avLst/>
          </a:prstGeom>
          <a:noFill/>
          <a:ln cap="flat" cmpd="sng" w="28575">
            <a:solidFill>
              <a:schemeClr val="accent5"/>
            </a:solidFill>
            <a:prstDash val="solid"/>
            <a:round/>
            <a:headEnd len="sm" w="sm" type="none"/>
            <a:tailEnd len="sm" w="sm" type="none"/>
          </a:ln>
        </p:spPr>
      </p:cxnSp>
      <p:sp>
        <p:nvSpPr>
          <p:cNvPr id="46" name="Google Shape;46;p22"/>
          <p:cNvSpPr txBox="1"/>
          <p:nvPr>
            <p:ph type="title"/>
          </p:nvPr>
        </p:nvSpPr>
        <p:spPr>
          <a:xfrm>
            <a:off x="970722" y="482860"/>
            <a:ext cx="10515600" cy="782357"/>
          </a:xfrm>
          <a:prstGeom prst="rect">
            <a:avLst/>
          </a:prstGeom>
          <a:noFill/>
          <a:ln>
            <a:noFill/>
          </a:ln>
        </p:spPr>
        <p:txBody>
          <a:bodyPr anchorCtr="0" anchor="b" bIns="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7" name="Shape 47"/>
        <p:cNvGrpSpPr/>
        <p:nvPr/>
      </p:nvGrpSpPr>
      <p:grpSpPr>
        <a:xfrm>
          <a:off x="0" y="0"/>
          <a:ext cx="0" cy="0"/>
          <a:chOff x="0" y="0"/>
          <a:chExt cx="0" cy="0"/>
        </a:xfrm>
      </p:grpSpPr>
      <p:sp>
        <p:nvSpPr>
          <p:cNvPr id="48" name="Google Shape;48;p2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9" name="Google Shape;49;p2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0" name="Google Shape;50;p2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1" name="Google Shape;51;p2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2" name="Google Shape;52;p2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3" name="Google Shape;53;p25"/>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4" name="Google Shape;54;p25"/>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5" name="Google Shape;55;p2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56" name="Google Shape;56;p2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7" name="Google Shape;57;p25"/>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SIT-39, 10-11 April 2024</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8" name="Shape 58"/>
        <p:cNvGrpSpPr/>
        <p:nvPr/>
      </p:nvGrpSpPr>
      <p:grpSpPr>
        <a:xfrm>
          <a:off x="0" y="0"/>
          <a:ext cx="0" cy="0"/>
          <a:chOff x="0" y="0"/>
          <a:chExt cx="0" cy="0"/>
        </a:xfrm>
      </p:grpSpPr>
      <p:sp>
        <p:nvSpPr>
          <p:cNvPr id="59" name="Google Shape;59;p2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60" name="Google Shape;60;p2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61" name="Google Shape;61;p2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62" name="Google Shape;62;p2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3" name="Google Shape;63;p2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4" name="Google Shape;64;p2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5" name="Google Shape;65;p2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6" name="Google Shape;66;p26"/>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SIT-39, 10-11 April 2024</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7" name="Shape 67"/>
        <p:cNvGrpSpPr/>
        <p:nvPr/>
      </p:nvGrpSpPr>
      <p:grpSpPr>
        <a:xfrm>
          <a:off x="0" y="0"/>
          <a:ext cx="0" cy="0"/>
          <a:chOff x="0" y="0"/>
          <a:chExt cx="0" cy="0"/>
        </a:xfrm>
      </p:grpSpPr>
      <p:sp>
        <p:nvSpPr>
          <p:cNvPr id="68" name="Google Shape;68;p2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69" name="Google Shape;69;p2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70" name="Google Shape;70;p2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71" name="Google Shape;71;p2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72" name="Google Shape;72;p2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73" name="Google Shape;73;p27"/>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74" name="Google Shape;74;p27"/>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75" name="Google Shape;75;p2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76" name="Google Shape;76;p2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77" name="Google Shape;77;p27"/>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SIT-39, 10-11 April 2024</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83" name="Shape 83"/>
        <p:cNvGrpSpPr/>
        <p:nvPr/>
      </p:nvGrpSpPr>
      <p:grpSpPr>
        <a:xfrm>
          <a:off x="0" y="0"/>
          <a:ext cx="0" cy="0"/>
          <a:chOff x="0" y="0"/>
          <a:chExt cx="0" cy="0"/>
        </a:xfrm>
      </p:grpSpPr>
      <p:sp>
        <p:nvSpPr>
          <p:cNvPr id="84" name="Google Shape;84;p24"/>
          <p:cNvSpPr txBox="1"/>
          <p:nvPr>
            <p:ph idx="12" type="sldNum"/>
          </p:nvPr>
        </p:nvSpPr>
        <p:spPr>
          <a:xfrm>
            <a:off x="838200" y="6131286"/>
            <a:ext cx="2743200" cy="36512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cxnSp>
        <p:nvCxnSpPr>
          <p:cNvPr id="85" name="Google Shape;85;p24"/>
          <p:cNvCxnSpPr/>
          <p:nvPr/>
        </p:nvCxnSpPr>
        <p:spPr>
          <a:xfrm flipH="1">
            <a:off x="838199" y="0"/>
            <a:ext cx="1" cy="1276357"/>
          </a:xfrm>
          <a:prstGeom prst="straightConnector1">
            <a:avLst/>
          </a:prstGeom>
          <a:noFill/>
          <a:ln cap="flat" cmpd="sng" w="28575">
            <a:solidFill>
              <a:schemeClr val="accent5"/>
            </a:solidFill>
            <a:prstDash val="solid"/>
            <a:miter lim="800000"/>
            <a:headEnd len="sm" w="sm" type="none"/>
            <a:tailEnd len="sm" w="sm" type="none"/>
          </a:ln>
        </p:spPr>
      </p:cxnSp>
      <p:sp>
        <p:nvSpPr>
          <p:cNvPr id="86" name="Google Shape;86;p24"/>
          <p:cNvSpPr txBox="1"/>
          <p:nvPr>
            <p:ph type="title"/>
          </p:nvPr>
        </p:nvSpPr>
        <p:spPr>
          <a:xfrm>
            <a:off x="970722" y="482860"/>
            <a:ext cx="10515600" cy="782357"/>
          </a:xfrm>
          <a:prstGeom prst="rect">
            <a:avLst/>
          </a:prstGeom>
          <a:noFill/>
          <a:ln>
            <a:noFill/>
          </a:ln>
        </p:spPr>
        <p:txBody>
          <a:bodyPr anchorCtr="0" anchor="b" bIns="0" lIns="91425" spcFirstLastPara="1" rIns="91425" wrap="square" tIns="4570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8.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27.xml"/><Relationship Id="rId11" Type="http://schemas.openxmlformats.org/officeDocument/2006/relationships/slideLayout" Target="../slideLayouts/slideLayout18.xml"/><Relationship Id="rId10" Type="http://schemas.openxmlformats.org/officeDocument/2006/relationships/slideLayout" Target="../slideLayouts/slideLayout17.xml"/><Relationship Id="rId21" Type="http://schemas.openxmlformats.org/officeDocument/2006/relationships/theme" Target="../theme/theme3.xml"/><Relationship Id="rId13" Type="http://schemas.openxmlformats.org/officeDocument/2006/relationships/slideLayout" Target="../slideLayouts/slideLayout20.xml"/><Relationship Id="rId12" Type="http://schemas.openxmlformats.org/officeDocument/2006/relationships/slideLayout" Target="../slideLayouts/slideLayout19.xml"/><Relationship Id="rId1" Type="http://schemas.openxmlformats.org/officeDocument/2006/relationships/image" Target="../media/image7.png"/><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5" Type="http://schemas.openxmlformats.org/officeDocument/2006/relationships/slideLayout" Target="../slideLayouts/slideLayout22.xml"/><Relationship Id="rId14" Type="http://schemas.openxmlformats.org/officeDocument/2006/relationships/slideLayout" Target="../slideLayouts/slideLayout21.xml"/><Relationship Id="rId17" Type="http://schemas.openxmlformats.org/officeDocument/2006/relationships/slideLayout" Target="../slideLayouts/slideLayout24.xml"/><Relationship Id="rId16" Type="http://schemas.openxmlformats.org/officeDocument/2006/relationships/slideLayout" Target="../slideLayouts/slideLayout23.xml"/><Relationship Id="rId5" Type="http://schemas.openxmlformats.org/officeDocument/2006/relationships/slideLayout" Target="../slideLayouts/slideLayout12.xml"/><Relationship Id="rId19" Type="http://schemas.openxmlformats.org/officeDocument/2006/relationships/slideLayout" Target="../slideLayouts/slideLayout26.xml"/><Relationship Id="rId6" Type="http://schemas.openxmlformats.org/officeDocument/2006/relationships/slideLayout" Target="../slideLayouts/slideLayout13.xml"/><Relationship Id="rId18" Type="http://schemas.openxmlformats.org/officeDocument/2006/relationships/slideLayout" Target="../slideLayouts/slideLayout25.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7"/>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7"/>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 name="Shape 78"/>
        <p:cNvGrpSpPr/>
        <p:nvPr/>
      </p:nvGrpSpPr>
      <p:grpSpPr>
        <a:xfrm>
          <a:off x="0" y="0"/>
          <a:ext cx="0" cy="0"/>
          <a:chOff x="0" y="0"/>
          <a:chExt cx="0" cy="0"/>
        </a:xfrm>
      </p:grpSpPr>
      <p:sp>
        <p:nvSpPr>
          <p:cNvPr id="79" name="Google Shape;79;p23"/>
          <p:cNvSpPr txBox="1"/>
          <p:nvPr>
            <p:ph type="title"/>
          </p:nvPr>
        </p:nvSpPr>
        <p:spPr>
          <a:xfrm>
            <a:off x="838200" y="482860"/>
            <a:ext cx="10515600" cy="782357"/>
          </a:xfrm>
          <a:prstGeom prst="rect">
            <a:avLst/>
          </a:prstGeom>
          <a:noFill/>
          <a:ln>
            <a:noFill/>
          </a:ln>
        </p:spPr>
        <p:txBody>
          <a:bodyPr anchorCtr="0" anchor="b" bIns="0" lIns="91425" spcFirstLastPara="1" rIns="91425" wrap="square" tIns="45700">
            <a:noAutofit/>
          </a:bodyPr>
          <a:lstStyle>
            <a:lvl1pPr lvl="0" marR="0" rtl="0" algn="l">
              <a:lnSpc>
                <a:spcPct val="90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23"/>
          <p:cNvSpPr txBox="1"/>
          <p:nvPr>
            <p:ph idx="1" type="body"/>
          </p:nvPr>
        </p:nvSpPr>
        <p:spPr>
          <a:xfrm>
            <a:off x="838200" y="1825625"/>
            <a:ext cx="10515600" cy="38819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0"/>
              </a:spcBef>
              <a:spcAft>
                <a:spcPts val="0"/>
              </a:spcAft>
              <a:buClr>
                <a:schemeClr val="dk2"/>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1800"/>
              </a:spcBef>
              <a:spcAft>
                <a:spcPts val="0"/>
              </a:spcAft>
              <a:buClr>
                <a:schemeClr val="dk2"/>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100000"/>
              </a:lnSpc>
              <a:spcBef>
                <a:spcPts val="180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100000"/>
              </a:lnSpc>
              <a:spcBef>
                <a:spcPts val="180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00000"/>
              </a:lnSpc>
              <a:spcBef>
                <a:spcPts val="180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18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1" name="Google Shape;81;p23"/>
          <p:cNvSpPr txBox="1"/>
          <p:nvPr>
            <p:ph idx="12" type="sldNum"/>
          </p:nvPr>
        </p:nvSpPr>
        <p:spPr>
          <a:xfrm>
            <a:off x="838200" y="6131286"/>
            <a:ext cx="2743200" cy="3651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None/>
              <a:defRPr b="0" i="0" sz="1200" u="none" cap="none" strike="noStrike">
                <a:solidFill>
                  <a:srgbClr val="949494"/>
                </a:solidFill>
                <a:latin typeface="Arial"/>
                <a:ea typeface="Arial"/>
                <a:cs typeface="Arial"/>
                <a:sym typeface="Arial"/>
              </a:defRPr>
            </a:lvl1pPr>
            <a:lvl2pPr indent="0" lvl="1" marL="0" marR="0" rtl="0" algn="l">
              <a:lnSpc>
                <a:spcPct val="100000"/>
              </a:lnSpc>
              <a:spcBef>
                <a:spcPts val="0"/>
              </a:spcBef>
              <a:spcAft>
                <a:spcPts val="0"/>
              </a:spcAft>
              <a:buNone/>
              <a:defRPr b="0" i="0" sz="1200" u="none" cap="none" strike="noStrike">
                <a:solidFill>
                  <a:srgbClr val="949494"/>
                </a:solidFill>
                <a:latin typeface="Arial"/>
                <a:ea typeface="Arial"/>
                <a:cs typeface="Arial"/>
                <a:sym typeface="Arial"/>
              </a:defRPr>
            </a:lvl2pPr>
            <a:lvl3pPr indent="0" lvl="2" marL="0" marR="0" rtl="0" algn="l">
              <a:lnSpc>
                <a:spcPct val="100000"/>
              </a:lnSpc>
              <a:spcBef>
                <a:spcPts val="0"/>
              </a:spcBef>
              <a:spcAft>
                <a:spcPts val="0"/>
              </a:spcAft>
              <a:buNone/>
              <a:defRPr b="0" i="0" sz="1200" u="none" cap="none" strike="noStrike">
                <a:solidFill>
                  <a:srgbClr val="949494"/>
                </a:solidFill>
                <a:latin typeface="Arial"/>
                <a:ea typeface="Arial"/>
                <a:cs typeface="Arial"/>
                <a:sym typeface="Arial"/>
              </a:defRPr>
            </a:lvl3pPr>
            <a:lvl4pPr indent="0" lvl="3" marL="0" marR="0" rtl="0" algn="l">
              <a:lnSpc>
                <a:spcPct val="100000"/>
              </a:lnSpc>
              <a:spcBef>
                <a:spcPts val="0"/>
              </a:spcBef>
              <a:spcAft>
                <a:spcPts val="0"/>
              </a:spcAft>
              <a:buNone/>
              <a:defRPr b="0" i="0" sz="1200" u="none" cap="none" strike="noStrike">
                <a:solidFill>
                  <a:srgbClr val="949494"/>
                </a:solidFill>
                <a:latin typeface="Arial"/>
                <a:ea typeface="Arial"/>
                <a:cs typeface="Arial"/>
                <a:sym typeface="Arial"/>
              </a:defRPr>
            </a:lvl4pPr>
            <a:lvl5pPr indent="0" lvl="4" marL="0" marR="0" rtl="0" algn="l">
              <a:lnSpc>
                <a:spcPct val="100000"/>
              </a:lnSpc>
              <a:spcBef>
                <a:spcPts val="0"/>
              </a:spcBef>
              <a:spcAft>
                <a:spcPts val="0"/>
              </a:spcAft>
              <a:buNone/>
              <a:defRPr b="0" i="0" sz="1200" u="none" cap="none" strike="noStrike">
                <a:solidFill>
                  <a:srgbClr val="949494"/>
                </a:solidFill>
                <a:latin typeface="Arial"/>
                <a:ea typeface="Arial"/>
                <a:cs typeface="Arial"/>
                <a:sym typeface="Arial"/>
              </a:defRPr>
            </a:lvl5pPr>
            <a:lvl6pPr indent="0" lvl="5" marL="0" marR="0" rtl="0" algn="l">
              <a:lnSpc>
                <a:spcPct val="100000"/>
              </a:lnSpc>
              <a:spcBef>
                <a:spcPts val="0"/>
              </a:spcBef>
              <a:spcAft>
                <a:spcPts val="0"/>
              </a:spcAft>
              <a:buNone/>
              <a:defRPr b="0" i="0" sz="1200" u="none" cap="none" strike="noStrike">
                <a:solidFill>
                  <a:srgbClr val="949494"/>
                </a:solidFill>
                <a:latin typeface="Arial"/>
                <a:ea typeface="Arial"/>
                <a:cs typeface="Arial"/>
                <a:sym typeface="Arial"/>
              </a:defRPr>
            </a:lvl6pPr>
            <a:lvl7pPr indent="0" lvl="6" marL="0" marR="0" rtl="0" algn="l">
              <a:lnSpc>
                <a:spcPct val="100000"/>
              </a:lnSpc>
              <a:spcBef>
                <a:spcPts val="0"/>
              </a:spcBef>
              <a:spcAft>
                <a:spcPts val="0"/>
              </a:spcAft>
              <a:buNone/>
              <a:defRPr b="0" i="0" sz="1200" u="none" cap="none" strike="noStrike">
                <a:solidFill>
                  <a:srgbClr val="949494"/>
                </a:solidFill>
                <a:latin typeface="Arial"/>
                <a:ea typeface="Arial"/>
                <a:cs typeface="Arial"/>
                <a:sym typeface="Arial"/>
              </a:defRPr>
            </a:lvl7pPr>
            <a:lvl8pPr indent="0" lvl="7" marL="0" marR="0" rtl="0" algn="l">
              <a:lnSpc>
                <a:spcPct val="100000"/>
              </a:lnSpc>
              <a:spcBef>
                <a:spcPts val="0"/>
              </a:spcBef>
              <a:spcAft>
                <a:spcPts val="0"/>
              </a:spcAft>
              <a:buNone/>
              <a:defRPr b="0" i="0" sz="1200" u="none" cap="none" strike="noStrike">
                <a:solidFill>
                  <a:srgbClr val="949494"/>
                </a:solidFill>
                <a:latin typeface="Arial"/>
                <a:ea typeface="Arial"/>
                <a:cs typeface="Arial"/>
                <a:sym typeface="Arial"/>
              </a:defRPr>
            </a:lvl8pPr>
            <a:lvl9pPr indent="0" lvl="8" marL="0" marR="0" rtl="0" algn="l">
              <a:lnSpc>
                <a:spcPct val="100000"/>
              </a:lnSpc>
              <a:spcBef>
                <a:spcPts val="0"/>
              </a:spcBef>
              <a:spcAft>
                <a:spcPts val="0"/>
              </a:spcAft>
              <a:buNone/>
              <a:defRPr b="0" i="0" sz="1200" u="none" cap="none" strike="noStrike">
                <a:solidFill>
                  <a:srgbClr val="949494"/>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82" name="Google Shape;82;p23"/>
          <p:cNvPicPr preferRelativeResize="0"/>
          <p:nvPr/>
        </p:nvPicPr>
        <p:blipFill rotWithShape="1">
          <a:blip r:embed="rId1">
            <a:alphaModFix/>
          </a:blip>
          <a:srcRect b="0" l="0" r="0" t="0"/>
          <a:stretch/>
        </p:blipFill>
        <p:spPr>
          <a:xfrm>
            <a:off x="10033852" y="6045988"/>
            <a:ext cx="1715733" cy="45042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5.png"/><Relationship Id="rId4" Type="http://schemas.openxmlformats.org/officeDocument/2006/relationships/image" Target="../media/image43.jpg"/><Relationship Id="rId5" Type="http://schemas.openxmlformats.org/officeDocument/2006/relationships/image" Target="../media/image37.png"/><Relationship Id="rId6" Type="http://schemas.openxmlformats.org/officeDocument/2006/relationships/image" Target="../media/image3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4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jp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32.png"/><Relationship Id="rId5" Type="http://schemas.openxmlformats.org/officeDocument/2006/relationships/image" Target="../media/image22.png"/></Relationships>
</file>

<file path=ppt/slides/_rels/slide5.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30.png"/><Relationship Id="rId12" Type="http://schemas.openxmlformats.org/officeDocument/2006/relationships/image" Target="../media/image29.png"/><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7.png"/><Relationship Id="rId4" Type="http://schemas.openxmlformats.org/officeDocument/2006/relationships/image" Target="../media/image18.png"/><Relationship Id="rId9" Type="http://schemas.openxmlformats.org/officeDocument/2006/relationships/image" Target="../media/image19.png"/><Relationship Id="rId5" Type="http://schemas.openxmlformats.org/officeDocument/2006/relationships/image" Target="../media/image26.png"/><Relationship Id="rId6" Type="http://schemas.openxmlformats.org/officeDocument/2006/relationships/image" Target="../media/image23.png"/><Relationship Id="rId7" Type="http://schemas.openxmlformats.org/officeDocument/2006/relationships/image" Target="../media/image15.png"/><Relationship Id="rId8"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5.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4.png"/><Relationship Id="rId4" Type="http://schemas.openxmlformats.org/officeDocument/2006/relationships/image" Target="../media/image33.png"/><Relationship Id="rId5" Type="http://schemas.openxmlformats.org/officeDocument/2006/relationships/image" Target="../media/image36.png"/><Relationship Id="rId6" Type="http://schemas.openxmlformats.org/officeDocument/2006/relationships/image" Target="../media/image3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44.png"/><Relationship Id="rId5" Type="http://schemas.openxmlformats.org/officeDocument/2006/relationships/image" Target="../media/image41.png"/><Relationship Id="rId6" Type="http://schemas.openxmlformats.org/officeDocument/2006/relationships/image" Target="../media/image4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
          <p:cNvSpPr txBox="1"/>
          <p:nvPr>
            <p:ph type="title"/>
          </p:nvPr>
        </p:nvSpPr>
        <p:spPr>
          <a:xfrm>
            <a:off x="176047" y="175938"/>
            <a:ext cx="8437375" cy="3972645"/>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US" sz="7500">
                <a:latin typeface="Montserrat"/>
                <a:ea typeface="Montserrat"/>
                <a:cs typeface="Montserrat"/>
                <a:sym typeface="Montserrat"/>
              </a:rPr>
              <a:t>SIT-3</a:t>
            </a:r>
            <a:r>
              <a:rPr lang="en-US" sz="7500"/>
              <a:t>9</a:t>
            </a:r>
            <a:r>
              <a:rPr lang="en-US" sz="7500">
                <a:latin typeface="Montserrat"/>
                <a:ea typeface="Montserrat"/>
                <a:cs typeface="Montserrat"/>
                <a:sym typeface="Montserrat"/>
              </a:rPr>
              <a:t> 202</a:t>
            </a:r>
            <a:r>
              <a:rPr lang="en-US" sz="7500"/>
              <a:t>4</a:t>
            </a:r>
            <a:endParaRPr sz="7500">
              <a:latin typeface="Montserrat"/>
              <a:ea typeface="Montserrat"/>
              <a:cs typeface="Montserrat"/>
              <a:sym typeface="Montserrat"/>
            </a:endParaRPr>
          </a:p>
          <a:p>
            <a:pPr indent="0" lvl="0" marL="0" rtl="0" algn="l">
              <a:lnSpc>
                <a:spcPct val="115000"/>
              </a:lnSpc>
              <a:spcBef>
                <a:spcPts val="1000"/>
              </a:spcBef>
              <a:spcAft>
                <a:spcPts val="0"/>
              </a:spcAft>
              <a:buSzPts val="8000"/>
              <a:buNone/>
            </a:pPr>
            <a:r>
              <a:rPr b="1" lang="en-US" sz="3600"/>
              <a:t>New Approaches and Strategies for the Space-based Earth Observation Community</a:t>
            </a:r>
            <a:br>
              <a:rPr b="1" lang="en-US" sz="3600"/>
            </a:br>
            <a:endParaRPr i="1" sz="1800">
              <a:latin typeface="Montserrat"/>
              <a:ea typeface="Montserrat"/>
              <a:cs typeface="Montserrat"/>
              <a:sym typeface="Montserrat"/>
            </a:endParaRPr>
          </a:p>
        </p:txBody>
      </p:sp>
      <p:sp>
        <p:nvSpPr>
          <p:cNvPr id="220" name="Google Shape;220;p1"/>
          <p:cNvSpPr/>
          <p:nvPr/>
        </p:nvSpPr>
        <p:spPr>
          <a:xfrm>
            <a:off x="7542284" y="3782177"/>
            <a:ext cx="4649716" cy="2605318"/>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1800"/>
              <a:buFont typeface="Arial"/>
              <a:buNone/>
            </a:pPr>
            <a:r>
              <a:rPr b="1" i="0" lang="en-US" sz="1800" u="none" cap="none" strike="noStrike">
                <a:solidFill>
                  <a:schemeClr val="accent1"/>
                </a:solidFill>
                <a:latin typeface="Montserrat"/>
                <a:ea typeface="Montserrat"/>
                <a:cs typeface="Montserrat"/>
                <a:sym typeface="Montserrat"/>
              </a:rPr>
              <a:t>Mark Dowell &amp; Wenying Su </a:t>
            </a:r>
            <a:endParaRPr/>
          </a:p>
          <a:p>
            <a:pPr indent="0" lvl="0" marL="0" marR="0" rtl="0" algn="r">
              <a:lnSpc>
                <a:spcPct val="150000"/>
              </a:lnSpc>
              <a:spcBef>
                <a:spcPts val="0"/>
              </a:spcBef>
              <a:spcAft>
                <a:spcPts val="0"/>
              </a:spcAft>
              <a:buClr>
                <a:srgbClr val="000000"/>
              </a:buClr>
              <a:buSzPts val="1800"/>
              <a:buFont typeface="Arial"/>
              <a:buNone/>
            </a:pPr>
            <a:r>
              <a:rPr b="1" i="0" lang="en-US" sz="1800" u="none" cap="none" strike="noStrike">
                <a:solidFill>
                  <a:schemeClr val="accent1"/>
                </a:solidFill>
                <a:latin typeface="Montserrat"/>
                <a:ea typeface="Montserrat"/>
                <a:cs typeface="Montserrat"/>
                <a:sym typeface="Montserrat"/>
              </a:rPr>
              <a:t>European Commission </a:t>
            </a:r>
            <a:endParaRPr/>
          </a:p>
          <a:p>
            <a:pPr indent="0" lvl="0" marL="0" marR="0" rtl="0" algn="r">
              <a:lnSpc>
                <a:spcPct val="150000"/>
              </a:lnSpc>
              <a:spcBef>
                <a:spcPts val="0"/>
              </a:spcBef>
              <a:spcAft>
                <a:spcPts val="0"/>
              </a:spcAft>
              <a:buClr>
                <a:srgbClr val="000000"/>
              </a:buClr>
              <a:buSzPts val="1800"/>
              <a:buFont typeface="Arial"/>
              <a:buNone/>
            </a:pPr>
            <a:r>
              <a:rPr b="1" i="0" lang="en-US" sz="1800" u="none" cap="none" strike="noStrike">
                <a:solidFill>
                  <a:schemeClr val="accent1"/>
                </a:solidFill>
                <a:latin typeface="Montserrat"/>
                <a:ea typeface="Montserrat"/>
                <a:cs typeface="Montserrat"/>
                <a:sym typeface="Montserrat"/>
              </a:rPr>
              <a:t> &amp; NASA</a:t>
            </a:r>
            <a:endParaRPr b="0" i="0" sz="11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1800"/>
              <a:buFont typeface="Arial"/>
              <a:buNone/>
            </a:pPr>
            <a:r>
              <a:rPr b="1" i="0" lang="en-US" sz="1800" u="none" cap="none" strike="noStrike">
                <a:solidFill>
                  <a:schemeClr val="accent1"/>
                </a:solidFill>
                <a:latin typeface="Montserrat"/>
                <a:ea typeface="Montserrat"/>
                <a:cs typeface="Montserrat"/>
                <a:sym typeface="Montserrat"/>
              </a:rPr>
              <a:t>Agenda Item # 4.2</a:t>
            </a:r>
            <a:endParaRPr b="0" i="0" sz="11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1800"/>
              <a:buFont typeface="Arial"/>
              <a:buNone/>
            </a:pPr>
            <a:r>
              <a:rPr b="1" i="0" lang="en-US" sz="1800" u="none" cap="none" strike="noStrike">
                <a:solidFill>
                  <a:schemeClr val="accent1"/>
                </a:solidFill>
                <a:latin typeface="Montserrat"/>
                <a:ea typeface="Montserrat"/>
                <a:cs typeface="Montserrat"/>
                <a:sym typeface="Montserrat"/>
              </a:rPr>
              <a:t>SIT-39 2024, Tokyo, Japan</a:t>
            </a:r>
            <a:endParaRPr b="1" i="0" sz="18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1800"/>
              <a:buFont typeface="Arial"/>
              <a:buNone/>
            </a:pPr>
            <a:r>
              <a:rPr b="1" i="0" lang="en-US" sz="1800" u="none" cap="none" strike="noStrike">
                <a:solidFill>
                  <a:schemeClr val="accent1"/>
                </a:solidFill>
                <a:latin typeface="Montserrat"/>
                <a:ea typeface="Montserrat"/>
                <a:cs typeface="Montserrat"/>
                <a:sym typeface="Montserrat"/>
              </a:rPr>
              <a:t>10th - 11th April 2024</a:t>
            </a:r>
            <a:endParaRPr b="1" i="0" sz="18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0"/>
          <p:cNvSpPr txBox="1"/>
          <p:nvPr>
            <p:ph type="title"/>
          </p:nvPr>
        </p:nvSpPr>
        <p:spPr>
          <a:xfrm>
            <a:off x="1156939" y="199989"/>
            <a:ext cx="10411669" cy="636724"/>
          </a:xfrm>
          <a:prstGeom prst="rect">
            <a:avLst/>
          </a:prstGeom>
          <a:noFill/>
          <a:ln>
            <a:noFill/>
          </a:ln>
        </p:spPr>
        <p:txBody>
          <a:bodyPr anchorCtr="0" anchor="b" bIns="0" lIns="91425" spcFirstLastPara="1" rIns="91425" wrap="square" tIns="45700">
            <a:noAutofit/>
          </a:bodyPr>
          <a:lstStyle/>
          <a:p>
            <a:pPr indent="0" lvl="0" marL="0" rtl="0" algn="l">
              <a:lnSpc>
                <a:spcPct val="100000"/>
              </a:lnSpc>
              <a:spcBef>
                <a:spcPts val="0"/>
              </a:spcBef>
              <a:spcAft>
                <a:spcPts val="0"/>
              </a:spcAft>
              <a:buNone/>
            </a:pPr>
            <a:r>
              <a:rPr lang="en-US" sz="3200">
                <a:solidFill>
                  <a:schemeClr val="lt1"/>
                </a:solidFill>
                <a:latin typeface="Arial"/>
                <a:ea typeface="Arial"/>
                <a:cs typeface="Arial"/>
                <a:sym typeface="Arial"/>
              </a:rPr>
              <a:t>Where is the climate policy going </a:t>
            </a:r>
            <a:endParaRPr/>
          </a:p>
        </p:txBody>
      </p:sp>
      <p:pic>
        <p:nvPicPr>
          <p:cNvPr id="324" name="Google Shape;324;p10"/>
          <p:cNvPicPr preferRelativeResize="0"/>
          <p:nvPr/>
        </p:nvPicPr>
        <p:blipFill rotWithShape="1">
          <a:blip r:embed="rId3">
            <a:alphaModFix/>
          </a:blip>
          <a:srcRect b="0" l="0" r="0" t="0"/>
          <a:stretch/>
        </p:blipFill>
        <p:spPr>
          <a:xfrm>
            <a:off x="0" y="1563912"/>
            <a:ext cx="6391049" cy="3731419"/>
          </a:xfrm>
          <a:prstGeom prst="rect">
            <a:avLst/>
          </a:prstGeom>
          <a:noFill/>
          <a:ln>
            <a:noFill/>
          </a:ln>
        </p:spPr>
      </p:pic>
      <p:pic>
        <p:nvPicPr>
          <p:cNvPr descr="UN Framework Convention on Climate Change/UNFCCC - The Security ..." id="325" name="Google Shape;325;p10"/>
          <p:cNvPicPr preferRelativeResize="0"/>
          <p:nvPr/>
        </p:nvPicPr>
        <p:blipFill rotWithShape="1">
          <a:blip r:embed="rId4">
            <a:alphaModFix/>
          </a:blip>
          <a:srcRect b="0" l="0" r="0" t="0"/>
          <a:stretch/>
        </p:blipFill>
        <p:spPr>
          <a:xfrm>
            <a:off x="5760710" y="5096564"/>
            <a:ext cx="1573480" cy="1072224"/>
          </a:xfrm>
          <a:prstGeom prst="rect">
            <a:avLst/>
          </a:prstGeom>
          <a:noFill/>
          <a:ln>
            <a:noFill/>
          </a:ln>
        </p:spPr>
      </p:pic>
      <p:pic>
        <p:nvPicPr>
          <p:cNvPr descr="Convention on Biological Diversity (CBD) | IISD Earth Negotiations Bulletin" id="326" name="Google Shape;326;p10"/>
          <p:cNvPicPr preferRelativeResize="0"/>
          <p:nvPr/>
        </p:nvPicPr>
        <p:blipFill rotWithShape="1">
          <a:blip r:embed="rId5">
            <a:alphaModFix/>
          </a:blip>
          <a:srcRect b="0" l="0" r="0" t="0"/>
          <a:stretch/>
        </p:blipFill>
        <p:spPr>
          <a:xfrm>
            <a:off x="7451678" y="5096564"/>
            <a:ext cx="2250506" cy="855192"/>
          </a:xfrm>
          <a:prstGeom prst="rect">
            <a:avLst/>
          </a:prstGeom>
          <a:noFill/>
          <a:ln>
            <a:noFill/>
          </a:ln>
        </p:spPr>
      </p:pic>
      <p:pic>
        <p:nvPicPr>
          <p:cNvPr descr="Reviewing the new UN High Seas Treaty | IIM" id="327" name="Google Shape;327;p10"/>
          <p:cNvPicPr preferRelativeResize="0"/>
          <p:nvPr/>
        </p:nvPicPr>
        <p:blipFill rotWithShape="1">
          <a:blip r:embed="rId6">
            <a:alphaModFix/>
          </a:blip>
          <a:srcRect b="0" l="0" r="0" t="0"/>
          <a:stretch/>
        </p:blipFill>
        <p:spPr>
          <a:xfrm>
            <a:off x="9935571" y="4974942"/>
            <a:ext cx="2090998" cy="1098436"/>
          </a:xfrm>
          <a:prstGeom prst="rect">
            <a:avLst/>
          </a:prstGeom>
          <a:noFill/>
          <a:ln>
            <a:noFill/>
          </a:ln>
        </p:spPr>
      </p:pic>
      <p:sp>
        <p:nvSpPr>
          <p:cNvPr id="328" name="Google Shape;328;p10"/>
          <p:cNvSpPr txBox="1"/>
          <p:nvPr/>
        </p:nvSpPr>
        <p:spPr>
          <a:xfrm>
            <a:off x="7165075" y="1691709"/>
            <a:ext cx="4861494" cy="267765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400"/>
              <a:buFont typeface="Arial"/>
              <a:buChar char="•"/>
            </a:pPr>
            <a:r>
              <a:rPr b="1" i="0" lang="en-US" sz="2400" u="none" cap="none" strike="noStrike">
                <a:solidFill>
                  <a:srgbClr val="000000"/>
                </a:solidFill>
                <a:latin typeface="Arial"/>
                <a:ea typeface="Arial"/>
                <a:cs typeface="Arial"/>
                <a:sym typeface="Arial"/>
              </a:rPr>
              <a:t>From EO for Monitoring to Reporting and Verification</a:t>
            </a:r>
            <a:endParaRPr/>
          </a:p>
          <a:p>
            <a:pPr indent="-285750" lvl="0" marL="285750" marR="0" rtl="0" algn="l">
              <a:lnSpc>
                <a:spcPct val="100000"/>
              </a:lnSpc>
              <a:spcBef>
                <a:spcPts val="0"/>
              </a:spcBef>
              <a:spcAft>
                <a:spcPts val="0"/>
              </a:spcAft>
              <a:buClr>
                <a:srgbClr val="000000"/>
              </a:buClr>
              <a:buSzPts val="2400"/>
              <a:buFont typeface="Arial"/>
              <a:buChar char="•"/>
            </a:pPr>
            <a:r>
              <a:rPr b="1" i="0" lang="en-US" sz="2400" u="none" cap="none" strike="noStrike">
                <a:solidFill>
                  <a:srgbClr val="000000"/>
                </a:solidFill>
                <a:latin typeface="Arial"/>
                <a:ea typeface="Arial"/>
                <a:cs typeface="Arial"/>
                <a:sym typeface="Arial"/>
              </a:rPr>
              <a:t>Emission reduction policies</a:t>
            </a:r>
            <a:endParaRPr/>
          </a:p>
          <a:p>
            <a:pPr indent="-285750" lvl="0" marL="285750" marR="0" rtl="0" algn="l">
              <a:lnSpc>
                <a:spcPct val="100000"/>
              </a:lnSpc>
              <a:spcBef>
                <a:spcPts val="0"/>
              </a:spcBef>
              <a:spcAft>
                <a:spcPts val="0"/>
              </a:spcAft>
              <a:buClr>
                <a:srgbClr val="000000"/>
              </a:buClr>
              <a:buSzPts val="2400"/>
              <a:buFont typeface="Arial"/>
              <a:buChar char="•"/>
            </a:pPr>
            <a:r>
              <a:rPr b="1" i="0" lang="en-US" sz="2400" u="none" cap="none" strike="noStrike">
                <a:solidFill>
                  <a:srgbClr val="000000"/>
                </a:solidFill>
                <a:latin typeface="Arial"/>
                <a:ea typeface="Arial"/>
                <a:cs typeface="Arial"/>
                <a:sym typeface="Arial"/>
              </a:rPr>
              <a:t>Preserving carbon sinks</a:t>
            </a:r>
            <a:endParaRPr/>
          </a:p>
          <a:p>
            <a:pPr indent="-285750" lvl="0" marL="285750" marR="0" rtl="0" algn="l">
              <a:lnSpc>
                <a:spcPct val="100000"/>
              </a:lnSpc>
              <a:spcBef>
                <a:spcPts val="0"/>
              </a:spcBef>
              <a:spcAft>
                <a:spcPts val="0"/>
              </a:spcAft>
              <a:buClr>
                <a:srgbClr val="000000"/>
              </a:buClr>
              <a:buSzPts val="2400"/>
              <a:buFont typeface="Arial"/>
              <a:buChar char="•"/>
            </a:pPr>
            <a:r>
              <a:rPr b="1" i="0" lang="en-US" sz="2400" u="none" cap="none" strike="noStrike">
                <a:solidFill>
                  <a:srgbClr val="000000"/>
                </a:solidFill>
                <a:latin typeface="Arial"/>
                <a:ea typeface="Arial"/>
                <a:cs typeface="Arial"/>
                <a:sym typeface="Arial"/>
              </a:rPr>
              <a:t>Loss and Damage &amp; Attribution</a:t>
            </a:r>
            <a:endParaRPr/>
          </a:p>
          <a:p>
            <a:pPr indent="-285750" lvl="0" marL="285750" marR="0" rtl="0" algn="l">
              <a:lnSpc>
                <a:spcPct val="100000"/>
              </a:lnSpc>
              <a:spcBef>
                <a:spcPts val="0"/>
              </a:spcBef>
              <a:spcAft>
                <a:spcPts val="0"/>
              </a:spcAft>
              <a:buClr>
                <a:srgbClr val="000000"/>
              </a:buClr>
              <a:buSzPts val="2400"/>
              <a:buFont typeface="Arial"/>
              <a:buChar char="•"/>
            </a:pPr>
            <a:r>
              <a:rPr b="1" i="0" lang="en-US" sz="2400" u="none" cap="none" strike="noStrike">
                <a:solidFill>
                  <a:srgbClr val="000000"/>
                </a:solidFill>
                <a:latin typeface="Arial"/>
                <a:ea typeface="Arial"/>
                <a:cs typeface="Arial"/>
                <a:sym typeface="Arial"/>
              </a:rPr>
              <a:t>Cross convention synergies </a:t>
            </a:r>
            <a:endParaRPr b="1" i="0" sz="2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1"/>
          <p:cNvSpPr txBox="1"/>
          <p:nvPr>
            <p:ph idx="1" type="body"/>
          </p:nvPr>
        </p:nvSpPr>
        <p:spPr>
          <a:xfrm>
            <a:off x="206893" y="1072278"/>
            <a:ext cx="5585551" cy="3881904"/>
          </a:xfrm>
          <a:prstGeom prst="rect">
            <a:avLst/>
          </a:prstGeom>
          <a:noFill/>
          <a:ln>
            <a:noFill/>
          </a:ln>
        </p:spPr>
        <p:txBody>
          <a:bodyPr anchorCtr="0" anchor="t" bIns="45700" lIns="91425" spcFirstLastPara="1" rIns="91425" wrap="square" tIns="45700">
            <a:noAutofit/>
          </a:bodyPr>
          <a:lstStyle/>
          <a:p>
            <a:pPr indent="-285750" lvl="0" marL="285750" rtl="0" algn="l">
              <a:lnSpc>
                <a:spcPct val="100000"/>
              </a:lnSpc>
              <a:spcBef>
                <a:spcPts val="0"/>
              </a:spcBef>
              <a:spcAft>
                <a:spcPts val="0"/>
              </a:spcAft>
              <a:buSzPts val="2000"/>
              <a:buFont typeface="Arial"/>
              <a:buChar char="•"/>
            </a:pPr>
            <a:r>
              <a:rPr b="1" lang="en-US" sz="2000"/>
              <a:t>Attribution &amp; Losses and Damages</a:t>
            </a:r>
            <a:endParaRPr/>
          </a:p>
          <a:p>
            <a:pPr indent="-285750" lvl="0" marL="285750" rtl="0" algn="l">
              <a:lnSpc>
                <a:spcPct val="100000"/>
              </a:lnSpc>
              <a:spcBef>
                <a:spcPts val="1800"/>
              </a:spcBef>
              <a:spcAft>
                <a:spcPts val="0"/>
              </a:spcAft>
              <a:buSzPts val="2000"/>
              <a:buFont typeface="Arial"/>
              <a:buChar char="•"/>
            </a:pPr>
            <a:r>
              <a:rPr b="1" lang="en-US" sz="2000"/>
              <a:t>Earth system reanalyses</a:t>
            </a:r>
            <a:endParaRPr b="1" sz="2000"/>
          </a:p>
          <a:p>
            <a:pPr indent="-285750" lvl="0" marL="285750" rtl="0" algn="l">
              <a:lnSpc>
                <a:spcPct val="100000"/>
              </a:lnSpc>
              <a:spcBef>
                <a:spcPts val="1800"/>
              </a:spcBef>
              <a:spcAft>
                <a:spcPts val="0"/>
              </a:spcAft>
              <a:buSzPts val="2000"/>
              <a:buFont typeface="Arial"/>
              <a:buChar char="•"/>
            </a:pPr>
            <a:r>
              <a:rPr b="1" lang="en-US" sz="2000"/>
              <a:t>Cycle approach &amp; cross cycle issues</a:t>
            </a:r>
            <a:endParaRPr/>
          </a:p>
          <a:p>
            <a:pPr indent="-285750" lvl="0" marL="285750" rtl="0" algn="l">
              <a:lnSpc>
                <a:spcPct val="100000"/>
              </a:lnSpc>
              <a:spcBef>
                <a:spcPts val="1800"/>
              </a:spcBef>
              <a:spcAft>
                <a:spcPts val="0"/>
              </a:spcAft>
              <a:buSzPts val="2000"/>
              <a:buFont typeface="Arial"/>
              <a:buChar char="•"/>
            </a:pPr>
            <a:r>
              <a:rPr b="1" lang="en-US" sz="2000"/>
              <a:t>Climate impacts water resource management &amp; Food Security</a:t>
            </a:r>
            <a:endParaRPr/>
          </a:p>
          <a:p>
            <a:pPr indent="-285750" lvl="0" marL="285750" rtl="0" algn="l">
              <a:lnSpc>
                <a:spcPct val="100000"/>
              </a:lnSpc>
              <a:spcBef>
                <a:spcPts val="1800"/>
              </a:spcBef>
              <a:spcAft>
                <a:spcPts val="0"/>
              </a:spcAft>
              <a:buSzPts val="2000"/>
              <a:buFont typeface="Arial"/>
              <a:buChar char="•"/>
            </a:pPr>
            <a:r>
              <a:rPr b="1" lang="en-US" sz="2000"/>
              <a:t>Carbon - lateral fluxes</a:t>
            </a:r>
            <a:endParaRPr/>
          </a:p>
          <a:p>
            <a:pPr indent="-285750" lvl="0" marL="285750" rtl="0" algn="l">
              <a:lnSpc>
                <a:spcPct val="100000"/>
              </a:lnSpc>
              <a:spcBef>
                <a:spcPts val="1800"/>
              </a:spcBef>
              <a:spcAft>
                <a:spcPts val="0"/>
              </a:spcAft>
              <a:buSzPts val="2000"/>
              <a:buFont typeface="Arial"/>
              <a:buChar char="•"/>
            </a:pPr>
            <a:r>
              <a:rPr b="1" lang="en-US" sz="2000"/>
              <a:t>NRT bottom up activity data</a:t>
            </a:r>
            <a:endParaRPr/>
          </a:p>
          <a:p>
            <a:pPr indent="-285750" lvl="0" marL="285750" rtl="0" algn="l">
              <a:lnSpc>
                <a:spcPct val="100000"/>
              </a:lnSpc>
              <a:spcBef>
                <a:spcPts val="1800"/>
              </a:spcBef>
              <a:spcAft>
                <a:spcPts val="0"/>
              </a:spcAft>
              <a:buSzPts val="2000"/>
              <a:buFont typeface="Arial"/>
              <a:buChar char="•"/>
            </a:pPr>
            <a:r>
              <a:rPr b="1" lang="en-US" sz="2000"/>
              <a:t>Closure experiments</a:t>
            </a:r>
            <a:endParaRPr/>
          </a:p>
          <a:p>
            <a:pPr indent="-285750" lvl="0" marL="285750" rtl="0" algn="l">
              <a:lnSpc>
                <a:spcPct val="100000"/>
              </a:lnSpc>
              <a:spcBef>
                <a:spcPts val="1800"/>
              </a:spcBef>
              <a:spcAft>
                <a:spcPts val="0"/>
              </a:spcAft>
              <a:buSzPts val="2000"/>
              <a:buFont typeface="Arial"/>
              <a:buChar char="•"/>
            </a:pPr>
            <a:r>
              <a:rPr b="1" lang="en-US" sz="2000"/>
              <a:t>Multiple scale (mitigation, adaptation)</a:t>
            </a:r>
            <a:endParaRPr/>
          </a:p>
          <a:p>
            <a:pPr indent="-285750" lvl="0" marL="285750" rtl="0" algn="l">
              <a:lnSpc>
                <a:spcPct val="100000"/>
              </a:lnSpc>
              <a:spcBef>
                <a:spcPts val="1800"/>
              </a:spcBef>
              <a:spcAft>
                <a:spcPts val="0"/>
              </a:spcAft>
              <a:buSzPts val="2000"/>
              <a:buFont typeface="Arial"/>
              <a:buChar char="•"/>
            </a:pPr>
            <a:r>
              <a:rPr b="1" lang="en-US" sz="2000"/>
              <a:t>Early Warning &amp; Adaptation – scales</a:t>
            </a:r>
            <a:endParaRPr/>
          </a:p>
          <a:p>
            <a:pPr indent="-285750" lvl="0" marL="285750" rtl="0" algn="l">
              <a:lnSpc>
                <a:spcPct val="100000"/>
              </a:lnSpc>
              <a:spcBef>
                <a:spcPts val="1800"/>
              </a:spcBef>
              <a:spcAft>
                <a:spcPts val="0"/>
              </a:spcAft>
              <a:buSzPts val="2000"/>
              <a:buFont typeface="Arial"/>
              <a:buChar char="•"/>
            </a:pPr>
            <a:r>
              <a:rPr b="1" lang="en-US" sz="2000"/>
              <a:t>More biosphere &amp; natural carbon cycle</a:t>
            </a:r>
            <a:endParaRPr/>
          </a:p>
          <a:p>
            <a:pPr indent="-158750" lvl="0" marL="285750" rtl="0" algn="l">
              <a:lnSpc>
                <a:spcPct val="100000"/>
              </a:lnSpc>
              <a:spcBef>
                <a:spcPts val="1800"/>
              </a:spcBef>
              <a:spcAft>
                <a:spcPts val="0"/>
              </a:spcAft>
              <a:buSzPts val="2000"/>
              <a:buFont typeface="Arial"/>
              <a:buNone/>
            </a:pPr>
            <a:r>
              <a:t/>
            </a:r>
            <a:endParaRPr b="1" sz="2000"/>
          </a:p>
        </p:txBody>
      </p:sp>
      <p:sp>
        <p:nvSpPr>
          <p:cNvPr id="334" name="Google Shape;334;p11"/>
          <p:cNvSpPr txBox="1"/>
          <p:nvPr>
            <p:ph type="title"/>
          </p:nvPr>
        </p:nvSpPr>
        <p:spPr>
          <a:xfrm>
            <a:off x="970722" y="482860"/>
            <a:ext cx="10515600" cy="390597"/>
          </a:xfrm>
          <a:prstGeom prst="rect">
            <a:avLst/>
          </a:prstGeom>
          <a:noFill/>
          <a:ln>
            <a:noFill/>
          </a:ln>
        </p:spPr>
        <p:txBody>
          <a:bodyPr anchorCtr="0" anchor="b" bIns="0" lIns="91425" spcFirstLastPara="1" rIns="91425" wrap="square" tIns="45700">
            <a:noAutofit/>
          </a:bodyPr>
          <a:lstStyle/>
          <a:p>
            <a:pPr indent="0" lvl="0" marL="0" rtl="0" algn="l">
              <a:lnSpc>
                <a:spcPct val="100000"/>
              </a:lnSpc>
              <a:spcBef>
                <a:spcPts val="0"/>
              </a:spcBef>
              <a:spcAft>
                <a:spcPts val="0"/>
              </a:spcAft>
              <a:buNone/>
            </a:pPr>
            <a:r>
              <a:rPr lang="en-US" sz="3200">
                <a:solidFill>
                  <a:schemeClr val="lt1"/>
                </a:solidFill>
              </a:rPr>
              <a:t>Where is climate (&amp; EO) science going </a:t>
            </a:r>
            <a:endParaRPr sz="3200">
              <a:solidFill>
                <a:schemeClr val="lt1"/>
              </a:solidFill>
            </a:endParaRPr>
          </a:p>
        </p:txBody>
      </p:sp>
      <p:pic>
        <p:nvPicPr>
          <p:cNvPr id="335" name="Google Shape;335;p11"/>
          <p:cNvPicPr preferRelativeResize="0"/>
          <p:nvPr/>
        </p:nvPicPr>
        <p:blipFill rotWithShape="1">
          <a:blip r:embed="rId3">
            <a:alphaModFix/>
          </a:blip>
          <a:srcRect b="0" l="0" r="0" t="0"/>
          <a:stretch/>
        </p:blipFill>
        <p:spPr>
          <a:xfrm>
            <a:off x="5792444" y="1462144"/>
            <a:ext cx="6399556" cy="425988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12"/>
          <p:cNvSpPr txBox="1"/>
          <p:nvPr/>
        </p:nvSpPr>
        <p:spPr>
          <a:xfrm>
            <a:off x="94020" y="103248"/>
            <a:ext cx="11036824"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Montserrat"/>
                <a:ea typeface="Montserrat"/>
                <a:cs typeface="Montserrat"/>
                <a:sym typeface="Montserrat"/>
              </a:rPr>
              <a:t>Implications of emerging Priorities</a:t>
            </a:r>
            <a:endParaRPr b="0" i="0" sz="1400" u="none" cap="none" strike="noStrike">
              <a:solidFill>
                <a:srgbClr val="000000"/>
              </a:solidFill>
              <a:latin typeface="Montserrat"/>
              <a:ea typeface="Montserrat"/>
              <a:cs typeface="Montserrat"/>
              <a:sym typeface="Montserrat"/>
            </a:endParaRPr>
          </a:p>
        </p:txBody>
      </p:sp>
      <p:sp>
        <p:nvSpPr>
          <p:cNvPr id="341" name="Google Shape;341;p12"/>
          <p:cNvSpPr txBox="1"/>
          <p:nvPr/>
        </p:nvSpPr>
        <p:spPr>
          <a:xfrm>
            <a:off x="357100" y="1121613"/>
            <a:ext cx="5635486" cy="563227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1600"/>
              <a:buFont typeface="Noto Sans Symbols"/>
              <a:buChar char="❖"/>
            </a:pPr>
            <a:r>
              <a:rPr b="1" i="0" lang="en-US" sz="1600" u="none" cap="none" strike="noStrike">
                <a:solidFill>
                  <a:schemeClr val="dk1"/>
                </a:solidFill>
                <a:latin typeface="Montserrat"/>
                <a:ea typeface="Montserrat"/>
                <a:cs typeface="Montserrat"/>
                <a:sym typeface="Montserrat"/>
              </a:rPr>
              <a:t>Climate</a:t>
            </a:r>
            <a:endParaRPr/>
          </a:p>
          <a:p>
            <a:pPr indent="-285750" lvl="7" marL="285750" marR="0" rtl="0" algn="l">
              <a:lnSpc>
                <a:spcPct val="15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Montserrat"/>
                <a:ea typeface="Montserrat"/>
                <a:cs typeface="Montserrat"/>
                <a:sym typeface="Montserrat"/>
              </a:rPr>
              <a:t>Cycle approach - closure</a:t>
            </a:r>
            <a:endParaRPr/>
          </a:p>
          <a:p>
            <a:pPr indent="-285750" lvl="7" marL="285750" marR="0" rtl="0" algn="l">
              <a:lnSpc>
                <a:spcPct val="15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Montserrat"/>
                <a:ea typeface="Montserrat"/>
                <a:cs typeface="Montserrat"/>
                <a:sym typeface="Montserrat"/>
              </a:rPr>
              <a:t>Fully coupled reanalyses</a:t>
            </a:r>
            <a:endParaRPr b="0" i="0" sz="1600" u="none" cap="none" strike="noStrike">
              <a:solidFill>
                <a:schemeClr val="dk1"/>
              </a:solidFill>
              <a:latin typeface="Montserrat"/>
              <a:ea typeface="Montserrat"/>
              <a:cs typeface="Montserrat"/>
              <a:sym typeface="Montserrat"/>
            </a:endParaRPr>
          </a:p>
          <a:p>
            <a:pPr indent="-285750" lvl="7" marL="285750" marR="0" rtl="0" algn="l">
              <a:lnSpc>
                <a:spcPct val="15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Montserrat"/>
                <a:ea typeface="Montserrat"/>
                <a:cs typeface="Montserrat"/>
                <a:sym typeface="Montserrat"/>
              </a:rPr>
              <a:t>IPCC/CMIP/WCRP/ESMO EO support</a:t>
            </a:r>
            <a:endParaRPr/>
          </a:p>
          <a:p>
            <a:pPr indent="-285750" lvl="7" marL="285750" marR="0" rtl="0" algn="l">
              <a:lnSpc>
                <a:spcPct val="15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Montserrat"/>
                <a:ea typeface="Montserrat"/>
                <a:cs typeface="Montserrat"/>
                <a:sym typeface="Montserrat"/>
              </a:rPr>
              <a:t>Adaptation (with GEO and WMO)</a:t>
            </a:r>
            <a:endParaRPr/>
          </a:p>
          <a:p>
            <a:pPr indent="-285750" lvl="7" marL="285750" marR="0" rtl="0" algn="l">
              <a:lnSpc>
                <a:spcPct val="15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Montserrat"/>
                <a:ea typeface="Montserrat"/>
                <a:cs typeface="Montserrat"/>
                <a:sym typeface="Montserrat"/>
              </a:rPr>
              <a:t>Early Warning Systems and Loss and Damage (Attribution)</a:t>
            </a:r>
            <a:endParaRPr/>
          </a:p>
          <a:p>
            <a:pPr indent="0" lvl="7" marL="0" marR="0" rtl="0" algn="l">
              <a:lnSpc>
                <a:spcPct val="150000"/>
              </a:lnSpc>
              <a:spcBef>
                <a:spcPts val="0"/>
              </a:spcBef>
              <a:spcAft>
                <a:spcPts val="0"/>
              </a:spcAft>
              <a:buNone/>
            </a:pPr>
            <a:r>
              <a:t/>
            </a:r>
            <a:endParaRPr b="0" i="0" sz="1600" u="none" cap="none" strike="noStrike">
              <a:solidFill>
                <a:schemeClr val="dk1"/>
              </a:solidFill>
              <a:latin typeface="Montserrat"/>
              <a:ea typeface="Montserrat"/>
              <a:cs typeface="Montserrat"/>
              <a:sym typeface="Montserrat"/>
            </a:endParaRPr>
          </a:p>
          <a:p>
            <a:pPr indent="-285750" lvl="7" marL="285750" marR="0" rtl="0" algn="l">
              <a:lnSpc>
                <a:spcPct val="150000"/>
              </a:lnSpc>
              <a:spcBef>
                <a:spcPts val="0"/>
              </a:spcBef>
              <a:spcAft>
                <a:spcPts val="0"/>
              </a:spcAft>
              <a:buClr>
                <a:schemeClr val="dk1"/>
              </a:buClr>
              <a:buSzPts val="1600"/>
              <a:buFont typeface="Noto Sans Symbols"/>
              <a:buChar char="❖"/>
            </a:pPr>
            <a:r>
              <a:rPr b="1" i="0" lang="en-US" sz="1600" u="none" cap="none" strike="noStrike">
                <a:solidFill>
                  <a:schemeClr val="dk1"/>
                </a:solidFill>
                <a:latin typeface="Montserrat"/>
                <a:ea typeface="Montserrat"/>
                <a:cs typeface="Montserrat"/>
                <a:sym typeface="Montserrat"/>
              </a:rPr>
              <a:t>Carbon</a:t>
            </a:r>
            <a:endParaRPr/>
          </a:p>
          <a:p>
            <a:pPr indent="-285750" lvl="7" marL="285750" marR="0" rtl="0" algn="l">
              <a:lnSpc>
                <a:spcPct val="15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Montserrat"/>
                <a:ea typeface="Montserrat"/>
                <a:cs typeface="Montserrat"/>
                <a:sym typeface="Montserrat"/>
              </a:rPr>
              <a:t>EO for Carbon Cycle in a changing climate</a:t>
            </a:r>
            <a:endParaRPr/>
          </a:p>
          <a:p>
            <a:pPr indent="-285750" lvl="7" marL="285750" marR="0" rtl="0" algn="l">
              <a:lnSpc>
                <a:spcPct val="15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Montserrat"/>
                <a:ea typeface="Montserrat"/>
                <a:cs typeface="Montserrat"/>
                <a:sym typeface="Montserrat"/>
              </a:rPr>
              <a:t>Carbon Cycle Reanalyses</a:t>
            </a:r>
            <a:endParaRPr b="0" i="0" sz="1600" u="none" cap="none" strike="noStrike">
              <a:solidFill>
                <a:schemeClr val="dk1"/>
              </a:solidFill>
              <a:latin typeface="Montserrat"/>
              <a:ea typeface="Montserrat"/>
              <a:cs typeface="Montserrat"/>
              <a:sym typeface="Montserrat"/>
            </a:endParaRPr>
          </a:p>
          <a:p>
            <a:pPr indent="-285750" lvl="7" marL="285750" marR="0" rtl="0" algn="l">
              <a:lnSpc>
                <a:spcPct val="15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Montserrat"/>
                <a:ea typeface="Montserrat"/>
                <a:cs typeface="Montserrat"/>
                <a:sym typeface="Montserrat"/>
              </a:rPr>
              <a:t>CEOS 4 GCP and WCRP</a:t>
            </a:r>
            <a:endParaRPr/>
          </a:p>
          <a:p>
            <a:pPr indent="-285750" lvl="7" marL="285750" marR="0" rtl="0" algn="l">
              <a:lnSpc>
                <a:spcPct val="15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Montserrat"/>
                <a:ea typeface="Montserrat"/>
                <a:cs typeface="Montserrat"/>
                <a:sym typeface="Montserrat"/>
              </a:rPr>
              <a:t>Engage modelling community DVGM and Book keeping</a:t>
            </a:r>
            <a:endParaRPr b="0" i="0" sz="1600" u="none" cap="none" strike="noStrike">
              <a:solidFill>
                <a:schemeClr val="dk1"/>
              </a:solidFill>
              <a:latin typeface="Montserrat"/>
              <a:ea typeface="Montserrat"/>
              <a:cs typeface="Montserrat"/>
              <a:sym typeface="Montserrat"/>
            </a:endParaRPr>
          </a:p>
          <a:p>
            <a:pPr indent="0" lvl="7" marL="0" marR="0" rtl="0" algn="l">
              <a:lnSpc>
                <a:spcPct val="150000"/>
              </a:lnSpc>
              <a:spcBef>
                <a:spcPts val="0"/>
              </a:spcBef>
              <a:spcAft>
                <a:spcPts val="0"/>
              </a:spcAft>
              <a:buNone/>
            </a:pPr>
            <a:r>
              <a:t/>
            </a:r>
            <a:endParaRPr b="0" i="0" sz="1600" u="none" cap="none" strike="noStrike">
              <a:solidFill>
                <a:schemeClr val="dk1"/>
              </a:solidFill>
              <a:latin typeface="Montserrat"/>
              <a:ea typeface="Montserrat"/>
              <a:cs typeface="Montserrat"/>
              <a:sym typeface="Montserrat"/>
            </a:endParaRPr>
          </a:p>
        </p:txBody>
      </p:sp>
      <p:sp>
        <p:nvSpPr>
          <p:cNvPr id="342" name="Google Shape;342;p12"/>
          <p:cNvSpPr txBox="1"/>
          <p:nvPr/>
        </p:nvSpPr>
        <p:spPr>
          <a:xfrm>
            <a:off x="6556514" y="1121613"/>
            <a:ext cx="5635486" cy="6740266"/>
          </a:xfrm>
          <a:prstGeom prst="rect">
            <a:avLst/>
          </a:prstGeom>
          <a:noFill/>
          <a:ln>
            <a:noFill/>
          </a:ln>
        </p:spPr>
        <p:txBody>
          <a:bodyPr anchorCtr="0" anchor="t" bIns="45700" lIns="91425" spcFirstLastPara="1" rIns="91425" wrap="square" tIns="45700">
            <a:spAutoFit/>
          </a:bodyPr>
          <a:lstStyle/>
          <a:p>
            <a:pPr indent="-285750" lvl="7" marL="285750" marR="0" rtl="0" algn="l">
              <a:lnSpc>
                <a:spcPct val="150000"/>
              </a:lnSpc>
              <a:spcBef>
                <a:spcPts val="0"/>
              </a:spcBef>
              <a:spcAft>
                <a:spcPts val="0"/>
              </a:spcAft>
              <a:buClr>
                <a:schemeClr val="dk1"/>
              </a:buClr>
              <a:buSzPts val="1600"/>
              <a:buFont typeface="Noto Sans Symbols"/>
              <a:buChar char="❖"/>
            </a:pPr>
            <a:r>
              <a:rPr b="1" i="0" lang="en-US" sz="1600" u="none" cap="none" strike="noStrike">
                <a:solidFill>
                  <a:schemeClr val="dk1"/>
                </a:solidFill>
                <a:latin typeface="Montserrat"/>
                <a:ea typeface="Montserrat"/>
                <a:cs typeface="Montserrat"/>
                <a:sym typeface="Montserrat"/>
              </a:rPr>
              <a:t>GST Support</a:t>
            </a:r>
            <a:endParaRPr/>
          </a:p>
          <a:p>
            <a:pPr indent="-285750" lvl="7" marL="285750" marR="0" rtl="0" algn="l">
              <a:lnSpc>
                <a:spcPct val="15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Montserrat"/>
                <a:ea typeface="Montserrat"/>
                <a:cs typeface="Montserrat"/>
                <a:sym typeface="Montserrat"/>
              </a:rPr>
              <a:t>Complete third pillar of roadmap (Aquatic carbon)</a:t>
            </a:r>
            <a:endParaRPr/>
          </a:p>
          <a:p>
            <a:pPr indent="-285750" lvl="7" marL="285750" marR="0" rtl="0" algn="l">
              <a:lnSpc>
                <a:spcPct val="15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Montserrat"/>
                <a:ea typeface="Montserrat"/>
                <a:cs typeface="Montserrat"/>
                <a:sym typeface="Montserrat"/>
              </a:rPr>
              <a:t>Toward and integrated system (GHG, AFOLU, Aquatic)</a:t>
            </a:r>
            <a:endParaRPr/>
          </a:p>
          <a:p>
            <a:pPr indent="-285750" lvl="7" marL="285750" marR="0" rtl="0" algn="l">
              <a:lnSpc>
                <a:spcPct val="15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Montserrat"/>
                <a:ea typeface="Montserrat"/>
                <a:cs typeface="Montserrat"/>
                <a:sym typeface="Montserrat"/>
              </a:rPr>
              <a:t>Defragment user engagement</a:t>
            </a:r>
            <a:endParaRPr/>
          </a:p>
          <a:p>
            <a:pPr indent="-285750" lvl="7" marL="285750" marR="0" rtl="0" algn="l">
              <a:lnSpc>
                <a:spcPct val="15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Montserrat"/>
                <a:ea typeface="Montserrat"/>
                <a:cs typeface="Montserrat"/>
                <a:sym typeface="Montserrat"/>
              </a:rPr>
              <a:t>Engage with IPCC-TFI and be ready for Guideline revisions –or technical input on use of EO to existing guideline</a:t>
            </a:r>
            <a:endParaRPr/>
          </a:p>
          <a:p>
            <a:pPr indent="-184150" lvl="7" marL="285750" marR="0" rtl="0" algn="l">
              <a:lnSpc>
                <a:spcPct val="150000"/>
              </a:lnSpc>
              <a:spcBef>
                <a:spcPts val="0"/>
              </a:spcBef>
              <a:spcAft>
                <a:spcPts val="0"/>
              </a:spcAft>
              <a:buClr>
                <a:schemeClr val="dk1"/>
              </a:buClr>
              <a:buSzPts val="1600"/>
              <a:buFont typeface="Noto Sans Symbols"/>
              <a:buNone/>
            </a:pPr>
            <a:r>
              <a:t/>
            </a:r>
            <a:endParaRPr b="0" i="0" sz="1600" u="none" cap="none" strike="noStrike">
              <a:solidFill>
                <a:schemeClr val="dk1"/>
              </a:solidFill>
              <a:latin typeface="Montserrat"/>
              <a:ea typeface="Montserrat"/>
              <a:cs typeface="Montserrat"/>
              <a:sym typeface="Montserrat"/>
            </a:endParaRPr>
          </a:p>
          <a:p>
            <a:pPr indent="0" lvl="7" marL="0" marR="0" rtl="0" algn="l">
              <a:lnSpc>
                <a:spcPct val="150000"/>
              </a:lnSpc>
              <a:spcBef>
                <a:spcPts val="0"/>
              </a:spcBef>
              <a:spcAft>
                <a:spcPts val="0"/>
              </a:spcAft>
              <a:buNone/>
            </a:pPr>
            <a:r>
              <a:t/>
            </a:r>
            <a:endParaRPr b="0" i="0" sz="1600" u="none" cap="none" strike="noStrike">
              <a:solidFill>
                <a:schemeClr val="dk1"/>
              </a:solidFill>
              <a:latin typeface="Montserrat"/>
              <a:ea typeface="Montserrat"/>
              <a:cs typeface="Montserrat"/>
              <a:sym typeface="Montserrat"/>
            </a:endParaRPr>
          </a:p>
          <a:p>
            <a:pPr indent="0" lvl="7" marL="0" marR="0" rtl="0" algn="l">
              <a:lnSpc>
                <a:spcPct val="150000"/>
              </a:lnSpc>
              <a:spcBef>
                <a:spcPts val="0"/>
              </a:spcBef>
              <a:spcAft>
                <a:spcPts val="0"/>
              </a:spcAft>
              <a:buNone/>
            </a:pPr>
            <a:r>
              <a:t/>
            </a:r>
            <a:endParaRPr b="0" i="0" sz="1600" u="none" cap="none" strike="noStrike">
              <a:solidFill>
                <a:schemeClr val="dk1"/>
              </a:solidFill>
              <a:latin typeface="Montserrat"/>
              <a:ea typeface="Montserrat"/>
              <a:cs typeface="Montserrat"/>
              <a:sym typeface="Montserrat"/>
            </a:endParaRPr>
          </a:p>
          <a:p>
            <a:pPr indent="-184150" lvl="7" marL="285750" marR="0" rtl="0" algn="l">
              <a:lnSpc>
                <a:spcPct val="150000"/>
              </a:lnSpc>
              <a:spcBef>
                <a:spcPts val="0"/>
              </a:spcBef>
              <a:spcAft>
                <a:spcPts val="0"/>
              </a:spcAft>
              <a:buClr>
                <a:schemeClr val="dk1"/>
              </a:buClr>
              <a:buSzPts val="1600"/>
              <a:buFont typeface="Noto Sans Symbols"/>
              <a:buNone/>
            </a:pPr>
            <a:r>
              <a:t/>
            </a:r>
            <a:endParaRPr b="1" i="0" sz="1600" u="none" cap="none" strike="noStrike">
              <a:solidFill>
                <a:schemeClr val="dk1"/>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112713" lvl="0" marL="214313" marR="0" rtl="0" algn="l">
              <a:lnSpc>
                <a:spcPct val="150000"/>
              </a:lnSpc>
              <a:spcBef>
                <a:spcPts val="0"/>
              </a:spcBef>
              <a:spcAft>
                <a:spcPts val="0"/>
              </a:spcAft>
              <a:buClr>
                <a:schemeClr val="dk1"/>
              </a:buClr>
              <a:buSzPts val="1600"/>
              <a:buFont typeface="Noto Sans Symbols"/>
              <a:buNone/>
            </a:pPr>
            <a:r>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13"/>
          <p:cNvSpPr/>
          <p:nvPr/>
        </p:nvSpPr>
        <p:spPr>
          <a:xfrm>
            <a:off x="2630278" y="1356225"/>
            <a:ext cx="5684704" cy="793215"/>
          </a:xfrm>
          <a:prstGeom prst="roundRect">
            <a:avLst>
              <a:gd fmla="val 16667" name="adj"/>
            </a:avLst>
          </a:prstGeom>
          <a:solidFill>
            <a:schemeClr val="accent2"/>
          </a:solidFill>
          <a:ln cap="flat" cmpd="sng" w="12700">
            <a:solidFill>
              <a:srgbClr val="368F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UNFCCC/SBSTA/GCOS</a:t>
            </a:r>
            <a:endParaRPr b="0" i="0" sz="1800" u="none" cap="none" strike="noStrike">
              <a:solidFill>
                <a:srgbClr val="FFFFFF"/>
              </a:solidFill>
              <a:latin typeface="Arial"/>
              <a:ea typeface="Arial"/>
              <a:cs typeface="Arial"/>
              <a:sym typeface="Arial"/>
            </a:endParaRPr>
          </a:p>
        </p:txBody>
      </p:sp>
      <p:sp>
        <p:nvSpPr>
          <p:cNvPr id="348" name="Google Shape;348;p13"/>
          <p:cNvSpPr/>
          <p:nvPr/>
        </p:nvSpPr>
        <p:spPr>
          <a:xfrm>
            <a:off x="1628662" y="2786351"/>
            <a:ext cx="936434" cy="616944"/>
          </a:xfrm>
          <a:prstGeom prst="roundRect">
            <a:avLst>
              <a:gd fmla="val 16667" name="adj"/>
            </a:avLst>
          </a:prstGeom>
          <a:solidFill>
            <a:schemeClr val="accent3"/>
          </a:solidFill>
          <a:ln cap="flat" cmpd="sng" w="12700">
            <a:solidFill>
              <a:srgbClr val="158C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Arial"/>
              <a:buNone/>
            </a:pPr>
            <a:r>
              <a:rPr b="0" i="0" lang="en-US" sz="1600" u="none" cap="none" strike="noStrike">
                <a:solidFill>
                  <a:srgbClr val="FFFFFF"/>
                </a:solidFill>
                <a:latin typeface="Arial"/>
                <a:ea typeface="Arial"/>
                <a:cs typeface="Arial"/>
                <a:sym typeface="Arial"/>
              </a:rPr>
              <a:t>Party A</a:t>
            </a:r>
            <a:endParaRPr b="0" i="0" sz="1600" u="none" cap="none" strike="noStrike">
              <a:solidFill>
                <a:srgbClr val="FFFFFF"/>
              </a:solidFill>
              <a:latin typeface="Arial"/>
              <a:ea typeface="Arial"/>
              <a:cs typeface="Arial"/>
              <a:sym typeface="Arial"/>
            </a:endParaRPr>
          </a:p>
        </p:txBody>
      </p:sp>
      <p:sp>
        <p:nvSpPr>
          <p:cNvPr id="349" name="Google Shape;349;p13"/>
          <p:cNvSpPr/>
          <p:nvPr/>
        </p:nvSpPr>
        <p:spPr>
          <a:xfrm>
            <a:off x="2783597" y="2786351"/>
            <a:ext cx="936434" cy="616944"/>
          </a:xfrm>
          <a:prstGeom prst="roundRect">
            <a:avLst>
              <a:gd fmla="val 16667" name="adj"/>
            </a:avLst>
          </a:prstGeom>
          <a:solidFill>
            <a:schemeClr val="accent3"/>
          </a:solidFill>
          <a:ln cap="flat" cmpd="sng" w="12700">
            <a:solidFill>
              <a:srgbClr val="158C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Arial"/>
              <a:buNone/>
            </a:pPr>
            <a:r>
              <a:rPr b="0" i="0" lang="en-US" sz="1600" u="none" cap="none" strike="noStrike">
                <a:solidFill>
                  <a:srgbClr val="FFFFFF"/>
                </a:solidFill>
                <a:latin typeface="Arial"/>
                <a:ea typeface="Arial"/>
                <a:cs typeface="Arial"/>
                <a:sym typeface="Arial"/>
              </a:rPr>
              <a:t>Party B</a:t>
            </a:r>
            <a:endParaRPr b="0" i="0" sz="1600" u="none" cap="none" strike="noStrike">
              <a:solidFill>
                <a:srgbClr val="FFFFFF"/>
              </a:solidFill>
              <a:latin typeface="Arial"/>
              <a:ea typeface="Arial"/>
              <a:cs typeface="Arial"/>
              <a:sym typeface="Arial"/>
            </a:endParaRPr>
          </a:p>
        </p:txBody>
      </p:sp>
      <p:sp>
        <p:nvSpPr>
          <p:cNvPr id="350" name="Google Shape;350;p13"/>
          <p:cNvSpPr/>
          <p:nvPr/>
        </p:nvSpPr>
        <p:spPr>
          <a:xfrm>
            <a:off x="3938532" y="2786351"/>
            <a:ext cx="936434" cy="616944"/>
          </a:xfrm>
          <a:prstGeom prst="roundRect">
            <a:avLst>
              <a:gd fmla="val 16667" name="adj"/>
            </a:avLst>
          </a:prstGeom>
          <a:solidFill>
            <a:schemeClr val="accent3"/>
          </a:solidFill>
          <a:ln cap="flat" cmpd="sng" w="12700">
            <a:solidFill>
              <a:srgbClr val="158C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Arial"/>
              <a:buNone/>
            </a:pPr>
            <a:r>
              <a:rPr b="0" i="0" lang="en-US" sz="1600" u="none" cap="none" strike="noStrike">
                <a:solidFill>
                  <a:srgbClr val="FFFFFF"/>
                </a:solidFill>
                <a:latin typeface="Arial"/>
                <a:ea typeface="Arial"/>
                <a:cs typeface="Arial"/>
                <a:sym typeface="Arial"/>
              </a:rPr>
              <a:t>Party C</a:t>
            </a:r>
            <a:endParaRPr b="0" i="0" sz="1600" u="none" cap="none" strike="noStrike">
              <a:solidFill>
                <a:srgbClr val="FFFFFF"/>
              </a:solidFill>
              <a:latin typeface="Arial"/>
              <a:ea typeface="Arial"/>
              <a:cs typeface="Arial"/>
              <a:sym typeface="Arial"/>
            </a:endParaRPr>
          </a:p>
        </p:txBody>
      </p:sp>
      <p:sp>
        <p:nvSpPr>
          <p:cNvPr id="351" name="Google Shape;351;p13"/>
          <p:cNvSpPr/>
          <p:nvPr/>
        </p:nvSpPr>
        <p:spPr>
          <a:xfrm>
            <a:off x="5093467" y="2786351"/>
            <a:ext cx="936434" cy="616944"/>
          </a:xfrm>
          <a:prstGeom prst="roundRect">
            <a:avLst>
              <a:gd fmla="val 16667" name="adj"/>
            </a:avLst>
          </a:prstGeom>
          <a:solidFill>
            <a:schemeClr val="accent3"/>
          </a:solidFill>
          <a:ln cap="flat" cmpd="sng" w="12700">
            <a:solidFill>
              <a:srgbClr val="158C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Arial"/>
              <a:buNone/>
            </a:pPr>
            <a:r>
              <a:rPr b="0" i="0" lang="en-US" sz="1600" u="none" cap="none" strike="noStrike">
                <a:solidFill>
                  <a:srgbClr val="FFFFFF"/>
                </a:solidFill>
                <a:latin typeface="Arial"/>
                <a:ea typeface="Arial"/>
                <a:cs typeface="Arial"/>
                <a:sym typeface="Arial"/>
              </a:rPr>
              <a:t>Party D</a:t>
            </a:r>
            <a:endParaRPr b="0" i="0" sz="1600" u="none" cap="none" strike="noStrike">
              <a:solidFill>
                <a:srgbClr val="FFFFFF"/>
              </a:solidFill>
              <a:latin typeface="Arial"/>
              <a:ea typeface="Arial"/>
              <a:cs typeface="Arial"/>
              <a:sym typeface="Arial"/>
            </a:endParaRPr>
          </a:p>
        </p:txBody>
      </p:sp>
      <p:sp>
        <p:nvSpPr>
          <p:cNvPr id="352" name="Google Shape;352;p13"/>
          <p:cNvSpPr/>
          <p:nvPr/>
        </p:nvSpPr>
        <p:spPr>
          <a:xfrm>
            <a:off x="6254828" y="2786351"/>
            <a:ext cx="936434" cy="616944"/>
          </a:xfrm>
          <a:prstGeom prst="roundRect">
            <a:avLst>
              <a:gd fmla="val 16667" name="adj"/>
            </a:avLst>
          </a:prstGeom>
          <a:solidFill>
            <a:schemeClr val="accent3"/>
          </a:solidFill>
          <a:ln cap="flat" cmpd="sng" w="12700">
            <a:solidFill>
              <a:srgbClr val="158C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Arial"/>
              <a:buNone/>
            </a:pPr>
            <a:r>
              <a:rPr b="0" i="0" lang="en-US" sz="1600" u="none" cap="none" strike="noStrike">
                <a:solidFill>
                  <a:srgbClr val="FFFFFF"/>
                </a:solidFill>
                <a:latin typeface="Arial"/>
                <a:ea typeface="Arial"/>
                <a:cs typeface="Arial"/>
                <a:sym typeface="Arial"/>
              </a:rPr>
              <a:t>Party E</a:t>
            </a:r>
            <a:endParaRPr b="0" i="0" sz="1600" u="none" cap="none" strike="noStrike">
              <a:solidFill>
                <a:srgbClr val="FFFFFF"/>
              </a:solidFill>
              <a:latin typeface="Arial"/>
              <a:ea typeface="Arial"/>
              <a:cs typeface="Arial"/>
              <a:sym typeface="Arial"/>
            </a:endParaRPr>
          </a:p>
        </p:txBody>
      </p:sp>
      <p:sp>
        <p:nvSpPr>
          <p:cNvPr id="353" name="Google Shape;353;p13"/>
          <p:cNvSpPr/>
          <p:nvPr/>
        </p:nvSpPr>
        <p:spPr>
          <a:xfrm>
            <a:off x="7422616" y="2786351"/>
            <a:ext cx="936434" cy="616944"/>
          </a:xfrm>
          <a:prstGeom prst="roundRect">
            <a:avLst>
              <a:gd fmla="val 16667" name="adj"/>
            </a:avLst>
          </a:prstGeom>
          <a:solidFill>
            <a:schemeClr val="accent3"/>
          </a:solidFill>
          <a:ln cap="flat" cmpd="sng" w="12700">
            <a:solidFill>
              <a:srgbClr val="158C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Arial"/>
              <a:buNone/>
            </a:pPr>
            <a:r>
              <a:rPr b="0" i="0" lang="en-US" sz="1600" u="none" cap="none" strike="noStrike">
                <a:solidFill>
                  <a:srgbClr val="FFFFFF"/>
                </a:solidFill>
                <a:latin typeface="Arial"/>
                <a:ea typeface="Arial"/>
                <a:cs typeface="Arial"/>
                <a:sym typeface="Arial"/>
              </a:rPr>
              <a:t>Party F</a:t>
            </a:r>
            <a:endParaRPr b="0" i="0" sz="1600" u="none" cap="none" strike="noStrike">
              <a:solidFill>
                <a:srgbClr val="FFFFFF"/>
              </a:solidFill>
              <a:latin typeface="Arial"/>
              <a:ea typeface="Arial"/>
              <a:cs typeface="Arial"/>
              <a:sym typeface="Arial"/>
            </a:endParaRPr>
          </a:p>
        </p:txBody>
      </p:sp>
      <p:sp>
        <p:nvSpPr>
          <p:cNvPr id="354" name="Google Shape;354;p13"/>
          <p:cNvSpPr/>
          <p:nvPr/>
        </p:nvSpPr>
        <p:spPr>
          <a:xfrm>
            <a:off x="8590404" y="2786351"/>
            <a:ext cx="936434" cy="616944"/>
          </a:xfrm>
          <a:prstGeom prst="roundRect">
            <a:avLst>
              <a:gd fmla="val 16667" name="adj"/>
            </a:avLst>
          </a:prstGeom>
          <a:solidFill>
            <a:schemeClr val="accent3"/>
          </a:solidFill>
          <a:ln cap="flat" cmpd="sng" w="12700">
            <a:solidFill>
              <a:srgbClr val="158C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Arial"/>
              <a:buNone/>
            </a:pPr>
            <a:r>
              <a:rPr b="0" i="0" lang="en-US" sz="1600" u="none" cap="none" strike="noStrike">
                <a:solidFill>
                  <a:srgbClr val="FFFFFF"/>
                </a:solidFill>
                <a:latin typeface="Arial"/>
                <a:ea typeface="Arial"/>
                <a:cs typeface="Arial"/>
                <a:sym typeface="Arial"/>
              </a:rPr>
              <a:t>…</a:t>
            </a:r>
            <a:endParaRPr b="0" i="0" sz="1600" u="none" cap="none" strike="noStrike">
              <a:solidFill>
                <a:srgbClr val="FFFFFF"/>
              </a:solidFill>
              <a:latin typeface="Arial"/>
              <a:ea typeface="Arial"/>
              <a:cs typeface="Arial"/>
              <a:sym typeface="Arial"/>
            </a:endParaRPr>
          </a:p>
        </p:txBody>
      </p:sp>
      <p:sp>
        <p:nvSpPr>
          <p:cNvPr id="355" name="Google Shape;355;p13"/>
          <p:cNvSpPr/>
          <p:nvPr/>
        </p:nvSpPr>
        <p:spPr>
          <a:xfrm>
            <a:off x="2644689" y="5484105"/>
            <a:ext cx="5684704" cy="793215"/>
          </a:xfrm>
          <a:prstGeom prst="roundRect">
            <a:avLst>
              <a:gd fmla="val 16667" name="adj"/>
            </a:avLst>
          </a:prstGeom>
          <a:solidFill>
            <a:srgbClr val="F7D1AB"/>
          </a:solidFill>
          <a:ln cap="flat" cmpd="sng" w="12700">
            <a:solidFill>
              <a:srgbClr val="368F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Climate Action Actors </a:t>
            </a:r>
            <a:endParaRPr b="0" i="0" sz="1800" u="none" cap="none" strike="noStrike">
              <a:solidFill>
                <a:srgbClr val="FFFFFF"/>
              </a:solidFill>
              <a:latin typeface="Arial"/>
              <a:ea typeface="Arial"/>
              <a:cs typeface="Arial"/>
              <a:sym typeface="Arial"/>
            </a:endParaRPr>
          </a:p>
        </p:txBody>
      </p:sp>
      <p:sp>
        <p:nvSpPr>
          <p:cNvPr id="356" name="Google Shape;356;p13"/>
          <p:cNvSpPr/>
          <p:nvPr/>
        </p:nvSpPr>
        <p:spPr>
          <a:xfrm>
            <a:off x="3143202" y="4536656"/>
            <a:ext cx="936434" cy="616944"/>
          </a:xfrm>
          <a:prstGeom prst="roundRect">
            <a:avLst>
              <a:gd fmla="val 16667" name="adj"/>
            </a:avLst>
          </a:prstGeom>
          <a:solidFill>
            <a:srgbClr val="67E8BD"/>
          </a:solidFill>
          <a:ln cap="flat" cmpd="sng" w="12700">
            <a:solidFill>
              <a:srgbClr val="158C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Arial"/>
              <a:buNone/>
            </a:pPr>
            <a:r>
              <a:rPr b="0" i="0" lang="en-US" sz="1600" u="none" cap="none" strike="noStrike">
                <a:solidFill>
                  <a:srgbClr val="FFFFFF"/>
                </a:solidFill>
                <a:latin typeface="Arial"/>
                <a:ea typeface="Arial"/>
                <a:cs typeface="Arial"/>
                <a:sym typeface="Arial"/>
              </a:rPr>
              <a:t>CoM</a:t>
            </a:r>
            <a:endParaRPr b="0" i="0" sz="1600" u="none" cap="none" strike="noStrike">
              <a:solidFill>
                <a:srgbClr val="FFFFFF"/>
              </a:solidFill>
              <a:latin typeface="Arial"/>
              <a:ea typeface="Arial"/>
              <a:cs typeface="Arial"/>
              <a:sym typeface="Arial"/>
            </a:endParaRPr>
          </a:p>
        </p:txBody>
      </p:sp>
      <p:sp>
        <p:nvSpPr>
          <p:cNvPr id="357" name="Google Shape;357;p13"/>
          <p:cNvSpPr/>
          <p:nvPr/>
        </p:nvSpPr>
        <p:spPr>
          <a:xfrm>
            <a:off x="4298137" y="4536656"/>
            <a:ext cx="936434" cy="616944"/>
          </a:xfrm>
          <a:prstGeom prst="roundRect">
            <a:avLst>
              <a:gd fmla="val 16667" name="adj"/>
            </a:avLst>
          </a:prstGeom>
          <a:solidFill>
            <a:srgbClr val="67E8BD"/>
          </a:solidFill>
          <a:ln cap="flat" cmpd="sng" w="12700">
            <a:solidFill>
              <a:srgbClr val="158C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Industry</a:t>
            </a:r>
            <a:endParaRPr b="0" i="0" sz="1400" u="none" cap="none" strike="noStrike">
              <a:solidFill>
                <a:srgbClr val="FFFFFF"/>
              </a:solidFill>
              <a:latin typeface="Arial"/>
              <a:ea typeface="Arial"/>
              <a:cs typeface="Arial"/>
              <a:sym typeface="Arial"/>
            </a:endParaRPr>
          </a:p>
        </p:txBody>
      </p:sp>
      <p:sp>
        <p:nvSpPr>
          <p:cNvPr id="358" name="Google Shape;358;p13"/>
          <p:cNvSpPr/>
          <p:nvPr/>
        </p:nvSpPr>
        <p:spPr>
          <a:xfrm>
            <a:off x="5453072" y="4536656"/>
            <a:ext cx="936434" cy="616944"/>
          </a:xfrm>
          <a:prstGeom prst="roundRect">
            <a:avLst>
              <a:gd fmla="val 16667" name="adj"/>
            </a:avLst>
          </a:prstGeom>
          <a:solidFill>
            <a:srgbClr val="67E8BD"/>
          </a:solidFill>
          <a:ln cap="flat" cmpd="sng" w="12700">
            <a:solidFill>
              <a:srgbClr val="158C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Land Fills, Wetland</a:t>
            </a:r>
            <a:endParaRPr b="0" i="0" sz="1400" u="none" cap="none" strike="noStrike">
              <a:solidFill>
                <a:srgbClr val="FFFFFF"/>
              </a:solidFill>
              <a:latin typeface="Arial"/>
              <a:ea typeface="Arial"/>
              <a:cs typeface="Arial"/>
              <a:sym typeface="Arial"/>
            </a:endParaRPr>
          </a:p>
        </p:txBody>
      </p:sp>
      <p:sp>
        <p:nvSpPr>
          <p:cNvPr id="359" name="Google Shape;359;p13"/>
          <p:cNvSpPr/>
          <p:nvPr/>
        </p:nvSpPr>
        <p:spPr>
          <a:xfrm>
            <a:off x="6608007" y="4536656"/>
            <a:ext cx="936434" cy="616944"/>
          </a:xfrm>
          <a:prstGeom prst="roundRect">
            <a:avLst>
              <a:gd fmla="val 16667" name="adj"/>
            </a:avLst>
          </a:prstGeom>
          <a:solidFill>
            <a:srgbClr val="67E8BD"/>
          </a:solidFill>
          <a:ln cap="flat" cmpd="sng" w="12700">
            <a:solidFill>
              <a:srgbClr val="158C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Arial"/>
              <a:buNone/>
            </a:pPr>
            <a:r>
              <a:rPr b="0" i="0" lang="en-US" sz="1600" u="none" cap="none" strike="noStrike">
                <a:solidFill>
                  <a:srgbClr val="FFFFFF"/>
                </a:solidFill>
                <a:latin typeface="Arial"/>
                <a:ea typeface="Arial"/>
                <a:cs typeface="Arial"/>
                <a:sym typeface="Arial"/>
              </a:rPr>
              <a:t>…</a:t>
            </a:r>
            <a:endParaRPr b="0" i="0" sz="1600" u="none" cap="none" strike="noStrike">
              <a:solidFill>
                <a:srgbClr val="FFFFFF"/>
              </a:solidFill>
              <a:latin typeface="Arial"/>
              <a:ea typeface="Arial"/>
              <a:cs typeface="Arial"/>
              <a:sym typeface="Arial"/>
            </a:endParaRPr>
          </a:p>
        </p:txBody>
      </p:sp>
      <p:sp>
        <p:nvSpPr>
          <p:cNvPr id="360" name="Google Shape;360;p13"/>
          <p:cNvSpPr/>
          <p:nvPr/>
        </p:nvSpPr>
        <p:spPr>
          <a:xfrm>
            <a:off x="2115880" y="4329171"/>
            <a:ext cx="6488935" cy="2170323"/>
          </a:xfrm>
          <a:prstGeom prst="roundRect">
            <a:avLst>
              <a:gd fmla="val 16667" name="adj"/>
            </a:avLst>
          </a:prstGeom>
          <a:noFill/>
          <a:ln cap="flat" cmpd="sng" w="28575">
            <a:solidFill>
              <a:schemeClr val="dk1"/>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61" name="Google Shape;361;p13"/>
          <p:cNvSpPr/>
          <p:nvPr/>
        </p:nvSpPr>
        <p:spPr>
          <a:xfrm>
            <a:off x="1411078" y="2627065"/>
            <a:ext cx="8393936" cy="1063587"/>
          </a:xfrm>
          <a:prstGeom prst="roundRect">
            <a:avLst>
              <a:gd fmla="val 16667" name="adj"/>
            </a:avLst>
          </a:prstGeom>
          <a:noFill/>
          <a:ln cap="flat" cmpd="sng" w="28575">
            <a:solidFill>
              <a:schemeClr val="dk1"/>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62" name="Google Shape;362;p13"/>
          <p:cNvSpPr txBox="1"/>
          <p:nvPr/>
        </p:nvSpPr>
        <p:spPr>
          <a:xfrm>
            <a:off x="8314982" y="1568166"/>
            <a:ext cx="92845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800"/>
              <a:buFont typeface="Arial"/>
              <a:buNone/>
            </a:pPr>
            <a:r>
              <a:rPr b="1" i="0" lang="en-US" sz="1800" u="none" cap="none" strike="noStrike">
                <a:solidFill>
                  <a:srgbClr val="FF0000"/>
                </a:solidFill>
                <a:latin typeface="Arial"/>
                <a:ea typeface="Arial"/>
                <a:cs typeface="Arial"/>
                <a:sym typeface="Arial"/>
              </a:rPr>
              <a:t>Stake1</a:t>
            </a:r>
            <a:endParaRPr b="1" i="0" sz="1800" u="none" cap="none" strike="noStrike">
              <a:solidFill>
                <a:srgbClr val="FF0000"/>
              </a:solidFill>
              <a:latin typeface="Arial"/>
              <a:ea typeface="Arial"/>
              <a:cs typeface="Arial"/>
              <a:sym typeface="Arial"/>
            </a:endParaRPr>
          </a:p>
        </p:txBody>
      </p:sp>
      <p:sp>
        <p:nvSpPr>
          <p:cNvPr id="363" name="Google Shape;363;p13"/>
          <p:cNvSpPr txBox="1"/>
          <p:nvPr/>
        </p:nvSpPr>
        <p:spPr>
          <a:xfrm>
            <a:off x="9774240" y="2974192"/>
            <a:ext cx="92845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800"/>
              <a:buFont typeface="Arial"/>
              <a:buNone/>
            </a:pPr>
            <a:r>
              <a:rPr b="1" i="0" lang="en-US" sz="1800" u="none" cap="none" strike="noStrike">
                <a:solidFill>
                  <a:srgbClr val="FF0000"/>
                </a:solidFill>
                <a:latin typeface="Arial"/>
                <a:ea typeface="Arial"/>
                <a:cs typeface="Arial"/>
                <a:sym typeface="Arial"/>
              </a:rPr>
              <a:t>Stake2</a:t>
            </a:r>
            <a:endParaRPr b="1" i="0" sz="1800" u="none" cap="none" strike="noStrike">
              <a:solidFill>
                <a:srgbClr val="FF0000"/>
              </a:solidFill>
              <a:latin typeface="Arial"/>
              <a:ea typeface="Arial"/>
              <a:cs typeface="Arial"/>
              <a:sym typeface="Arial"/>
            </a:endParaRPr>
          </a:p>
        </p:txBody>
      </p:sp>
      <p:sp>
        <p:nvSpPr>
          <p:cNvPr id="364" name="Google Shape;364;p13"/>
          <p:cNvSpPr txBox="1"/>
          <p:nvPr/>
        </p:nvSpPr>
        <p:spPr>
          <a:xfrm>
            <a:off x="8591045" y="5215765"/>
            <a:ext cx="92845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800"/>
              <a:buFont typeface="Arial"/>
              <a:buNone/>
            </a:pPr>
            <a:r>
              <a:rPr b="1" i="0" lang="en-US" sz="1800" u="none" cap="none" strike="noStrike">
                <a:solidFill>
                  <a:srgbClr val="FF0000"/>
                </a:solidFill>
                <a:latin typeface="Arial"/>
                <a:ea typeface="Arial"/>
                <a:cs typeface="Arial"/>
                <a:sym typeface="Arial"/>
              </a:rPr>
              <a:t>Stake5</a:t>
            </a:r>
            <a:endParaRPr b="1" i="0" sz="1800" u="none" cap="none" strike="noStrike">
              <a:solidFill>
                <a:srgbClr val="FF0000"/>
              </a:solidFill>
              <a:latin typeface="Arial"/>
              <a:ea typeface="Arial"/>
              <a:cs typeface="Arial"/>
              <a:sym typeface="Arial"/>
            </a:endParaRPr>
          </a:p>
        </p:txBody>
      </p:sp>
      <p:sp>
        <p:nvSpPr>
          <p:cNvPr id="365" name="Google Shape;365;p13"/>
          <p:cNvSpPr/>
          <p:nvPr/>
        </p:nvSpPr>
        <p:spPr>
          <a:xfrm>
            <a:off x="649449" y="903384"/>
            <a:ext cx="6582582" cy="5794874"/>
          </a:xfrm>
          <a:prstGeom prst="roundRect">
            <a:avLst>
              <a:gd fmla="val 16667" name="adj"/>
            </a:avLst>
          </a:prstGeom>
          <a:noFill/>
          <a:ln cap="flat" cmpd="sng" w="19050">
            <a:solidFill>
              <a:srgbClr val="0070C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66" name="Google Shape;366;p13"/>
          <p:cNvSpPr/>
          <p:nvPr/>
        </p:nvSpPr>
        <p:spPr>
          <a:xfrm>
            <a:off x="3916128" y="903384"/>
            <a:ext cx="7247259" cy="5794874"/>
          </a:xfrm>
          <a:prstGeom prst="roundRect">
            <a:avLst>
              <a:gd fmla="val 16667" name="adj"/>
            </a:avLst>
          </a:prstGeom>
          <a:noFill/>
          <a:ln cap="flat" cmpd="sng" w="19050">
            <a:solidFill>
              <a:srgbClr val="CE3A1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67" name="Google Shape;367;p13"/>
          <p:cNvSpPr txBox="1"/>
          <p:nvPr/>
        </p:nvSpPr>
        <p:spPr>
          <a:xfrm rot="-5400000">
            <a:off x="10859953" y="3505985"/>
            <a:ext cx="92845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800"/>
              <a:buFont typeface="Arial"/>
              <a:buNone/>
            </a:pPr>
            <a:r>
              <a:rPr b="1" i="0" lang="en-US" sz="1800" u="none" cap="none" strike="noStrike">
                <a:solidFill>
                  <a:srgbClr val="FF0000"/>
                </a:solidFill>
                <a:latin typeface="Arial"/>
                <a:ea typeface="Arial"/>
                <a:cs typeface="Arial"/>
                <a:sym typeface="Arial"/>
              </a:rPr>
              <a:t>Stake3</a:t>
            </a:r>
            <a:endParaRPr b="1" i="0" sz="1800" u="none" cap="none" strike="noStrike">
              <a:solidFill>
                <a:srgbClr val="FF0000"/>
              </a:solidFill>
              <a:latin typeface="Arial"/>
              <a:ea typeface="Arial"/>
              <a:cs typeface="Arial"/>
              <a:sym typeface="Arial"/>
            </a:endParaRPr>
          </a:p>
        </p:txBody>
      </p:sp>
      <p:sp>
        <p:nvSpPr>
          <p:cNvPr id="368" name="Google Shape;368;p13"/>
          <p:cNvSpPr txBox="1"/>
          <p:nvPr/>
        </p:nvSpPr>
        <p:spPr>
          <a:xfrm rot="-5400000">
            <a:off x="554" y="3505986"/>
            <a:ext cx="92845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800"/>
              <a:buFont typeface="Arial"/>
              <a:buNone/>
            </a:pPr>
            <a:r>
              <a:rPr b="1" i="0" lang="en-US" sz="1800" u="none" cap="none" strike="noStrike">
                <a:solidFill>
                  <a:srgbClr val="FF0000"/>
                </a:solidFill>
                <a:latin typeface="Arial"/>
                <a:ea typeface="Arial"/>
                <a:cs typeface="Arial"/>
                <a:sym typeface="Arial"/>
              </a:rPr>
              <a:t>Stake4</a:t>
            </a:r>
            <a:endParaRPr b="1" i="0" sz="1800" u="none" cap="none" strike="noStrike">
              <a:solidFill>
                <a:srgbClr val="FF0000"/>
              </a:solidFill>
              <a:latin typeface="Arial"/>
              <a:ea typeface="Arial"/>
              <a:cs typeface="Arial"/>
              <a:sym typeface="Arial"/>
            </a:endParaRPr>
          </a:p>
        </p:txBody>
      </p:sp>
      <p:sp>
        <p:nvSpPr>
          <p:cNvPr id="369" name="Google Shape;369;p13"/>
          <p:cNvSpPr/>
          <p:nvPr/>
        </p:nvSpPr>
        <p:spPr>
          <a:xfrm rot="-5400000">
            <a:off x="9800149" y="3624551"/>
            <a:ext cx="2198410" cy="352540"/>
          </a:xfrm>
          <a:prstGeom prst="roundRect">
            <a:avLst>
              <a:gd fmla="val 16667" name="adj"/>
            </a:avLst>
          </a:prstGeom>
          <a:solidFill>
            <a:srgbClr val="A5A5A5"/>
          </a:solidFill>
          <a:ln cap="flat" cmpd="sng" w="12700">
            <a:solidFill>
              <a:srgbClr val="15616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UNEP IMEO </a:t>
            </a:r>
            <a:r>
              <a:rPr b="0" i="1" lang="en-US" sz="1800" u="none" cap="none" strike="noStrike">
                <a:solidFill>
                  <a:srgbClr val="FFFFFF"/>
                </a:solidFill>
                <a:latin typeface="Arial"/>
                <a:ea typeface="Arial"/>
                <a:cs typeface="Arial"/>
                <a:sym typeface="Arial"/>
              </a:rPr>
              <a:t>et al</a:t>
            </a:r>
            <a:endParaRPr b="0" i="1" sz="1800" u="none" cap="none" strike="noStrike">
              <a:solidFill>
                <a:srgbClr val="FFFFFF"/>
              </a:solidFill>
              <a:latin typeface="Arial"/>
              <a:ea typeface="Arial"/>
              <a:cs typeface="Arial"/>
              <a:sym typeface="Arial"/>
            </a:endParaRPr>
          </a:p>
        </p:txBody>
      </p:sp>
      <p:sp>
        <p:nvSpPr>
          <p:cNvPr id="370" name="Google Shape;370;p13"/>
          <p:cNvSpPr/>
          <p:nvPr/>
        </p:nvSpPr>
        <p:spPr>
          <a:xfrm rot="-5400000">
            <a:off x="-204537" y="3624551"/>
            <a:ext cx="2198410" cy="352540"/>
          </a:xfrm>
          <a:prstGeom prst="roundRect">
            <a:avLst>
              <a:gd fmla="val 16667" name="adj"/>
            </a:avLst>
          </a:prstGeom>
          <a:solidFill>
            <a:srgbClr val="A5A5A5"/>
          </a:solidFill>
          <a:ln cap="flat" cmpd="sng" w="12700">
            <a:solidFill>
              <a:srgbClr val="15616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WMO G3W</a:t>
            </a:r>
            <a:endParaRPr b="0" i="0" sz="1800" u="none" cap="none" strike="noStrike">
              <a:solidFill>
                <a:srgbClr val="FFFFFF"/>
              </a:solidFill>
              <a:latin typeface="Arial"/>
              <a:ea typeface="Arial"/>
              <a:cs typeface="Arial"/>
              <a:sym typeface="Arial"/>
            </a:endParaRPr>
          </a:p>
        </p:txBody>
      </p:sp>
      <p:sp>
        <p:nvSpPr>
          <p:cNvPr id="371" name="Google Shape;371;p13"/>
          <p:cNvSpPr/>
          <p:nvPr/>
        </p:nvSpPr>
        <p:spPr>
          <a:xfrm rot="5400000">
            <a:off x="5354035" y="-1117590"/>
            <a:ext cx="415298" cy="7122406"/>
          </a:xfrm>
          <a:prstGeom prst="leftBrace">
            <a:avLst>
              <a:gd fmla="val 8333" name="adj1"/>
              <a:gd fmla="val 50000" name="adj2"/>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4D4D4D"/>
              </a:solidFill>
              <a:latin typeface="Arial"/>
              <a:ea typeface="Arial"/>
              <a:cs typeface="Arial"/>
              <a:sym typeface="Arial"/>
            </a:endParaRPr>
          </a:p>
        </p:txBody>
      </p:sp>
      <p:sp>
        <p:nvSpPr>
          <p:cNvPr id="372" name="Google Shape;372;p13"/>
          <p:cNvSpPr txBox="1"/>
          <p:nvPr>
            <p:ph type="title"/>
          </p:nvPr>
        </p:nvSpPr>
        <p:spPr>
          <a:xfrm>
            <a:off x="894667" y="74485"/>
            <a:ext cx="10515600" cy="782357"/>
          </a:xfrm>
          <a:prstGeom prst="rect">
            <a:avLst/>
          </a:prstGeom>
          <a:noFill/>
          <a:ln>
            <a:noFill/>
          </a:ln>
        </p:spPr>
        <p:txBody>
          <a:bodyPr anchorCtr="0" anchor="b" bIns="0" lIns="91425" spcFirstLastPara="1" rIns="91425" wrap="square" tIns="45700">
            <a:noAutofit/>
          </a:bodyPr>
          <a:lstStyle/>
          <a:p>
            <a:pPr indent="0" lvl="0" marL="0" rtl="0" algn="l">
              <a:lnSpc>
                <a:spcPct val="90000"/>
              </a:lnSpc>
              <a:spcBef>
                <a:spcPts val="0"/>
              </a:spcBef>
              <a:spcAft>
                <a:spcPts val="0"/>
              </a:spcAft>
              <a:buClr>
                <a:schemeClr val="dk2"/>
              </a:buClr>
              <a:buSzPts val="4000"/>
              <a:buFont typeface="Arial"/>
              <a:buNone/>
            </a:pPr>
            <a:r>
              <a:rPr lang="en-US"/>
              <a:t>Stakeholder Landscape and Actions (GHG)</a:t>
            </a:r>
            <a:endParaRPr/>
          </a:p>
        </p:txBody>
      </p:sp>
      <p:sp>
        <p:nvSpPr>
          <p:cNvPr id="373" name="Google Shape;373;p13"/>
          <p:cNvSpPr/>
          <p:nvPr/>
        </p:nvSpPr>
        <p:spPr>
          <a:xfrm>
            <a:off x="4920410" y="3707865"/>
            <a:ext cx="1282548" cy="623830"/>
          </a:xfrm>
          <a:prstGeom prst="upDownArrow">
            <a:avLst>
              <a:gd fmla="val 28532" name="adj1"/>
              <a:gd fmla="val 30653" name="adj2"/>
            </a:avLst>
          </a:prstGeom>
          <a:solidFill>
            <a:srgbClr val="A5A5A5"/>
          </a:solidFill>
          <a:ln cap="flat" cmpd="sng" w="12700">
            <a:solidFill>
              <a:srgbClr val="15616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14"/>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3600">
                <a:solidFill>
                  <a:schemeClr val="lt1"/>
                </a:solidFill>
              </a:rPr>
              <a:t>Implications for Stakeholder Engagement</a:t>
            </a:r>
            <a:endParaRPr sz="3600">
              <a:solidFill>
                <a:schemeClr val="lt1"/>
              </a:solidFill>
            </a:endParaRPr>
          </a:p>
        </p:txBody>
      </p:sp>
      <p:sp>
        <p:nvSpPr>
          <p:cNvPr id="379" name="Google Shape;379;p14"/>
          <p:cNvSpPr txBox="1"/>
          <p:nvPr>
            <p:ph idx="1" type="body"/>
          </p:nvPr>
        </p:nvSpPr>
        <p:spPr>
          <a:xfrm>
            <a:off x="294429" y="1175203"/>
            <a:ext cx="10564071" cy="4801054"/>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SzPts val="2800"/>
              <a:buFont typeface="Arial"/>
              <a:buChar char="•"/>
            </a:pPr>
            <a:r>
              <a:rPr lang="en-US" sz="2800"/>
              <a:t>UNFCCC/SBSTA: </a:t>
            </a:r>
            <a:r>
              <a:rPr lang="en-US" sz="2800">
                <a:solidFill>
                  <a:srgbClr val="FF0000"/>
                </a:solidFill>
              </a:rPr>
              <a:t>longer-term plans for Earth Information Day</a:t>
            </a:r>
            <a:r>
              <a:rPr lang="en-US" sz="2800"/>
              <a:t>, CEOS engagement in, not just RSO – other work streams</a:t>
            </a:r>
            <a:endParaRPr/>
          </a:p>
          <a:p>
            <a:pPr indent="-457200" lvl="0" marL="457200" rtl="0" algn="l">
              <a:lnSpc>
                <a:spcPct val="100000"/>
              </a:lnSpc>
              <a:spcBef>
                <a:spcPts val="0"/>
              </a:spcBef>
              <a:spcAft>
                <a:spcPts val="0"/>
              </a:spcAft>
              <a:buSzPts val="2800"/>
              <a:buFont typeface="Arial"/>
              <a:buChar char="•"/>
            </a:pPr>
            <a:r>
              <a:rPr lang="en-US" sz="2800"/>
              <a:t>Link different conventions on specific topics UNFCCC, CBD, HST etc</a:t>
            </a:r>
            <a:endParaRPr sz="2800"/>
          </a:p>
          <a:p>
            <a:pPr indent="-457200" lvl="0" marL="457200" rtl="0" algn="l">
              <a:lnSpc>
                <a:spcPct val="100000"/>
              </a:lnSpc>
              <a:spcBef>
                <a:spcPts val="0"/>
              </a:spcBef>
              <a:spcAft>
                <a:spcPts val="0"/>
              </a:spcAft>
              <a:buSzPts val="2800"/>
              <a:buFont typeface="Arial"/>
              <a:buChar char="•"/>
            </a:pPr>
            <a:r>
              <a:rPr lang="en-US" sz="2800"/>
              <a:t>Reinforce WMO engagement: </a:t>
            </a:r>
            <a:r>
              <a:rPr lang="en-US" sz="2800" u="sng"/>
              <a:t>Global Greenhouse Gas Watch, </a:t>
            </a:r>
            <a:r>
              <a:rPr lang="en-US" sz="2800"/>
              <a:t>EW for all, [regular meetings CEOS-WMO leadership]</a:t>
            </a:r>
            <a:endParaRPr/>
          </a:p>
          <a:p>
            <a:pPr indent="-457200" lvl="0" marL="457200" rtl="0" algn="l">
              <a:lnSpc>
                <a:spcPct val="100000"/>
              </a:lnSpc>
              <a:spcBef>
                <a:spcPts val="0"/>
              </a:spcBef>
              <a:spcAft>
                <a:spcPts val="0"/>
              </a:spcAft>
              <a:buSzPts val="2800"/>
              <a:buFont typeface="Arial"/>
              <a:buChar char="•"/>
            </a:pPr>
            <a:r>
              <a:rPr lang="en-US" sz="2800"/>
              <a:t>GEO: UNFCCC common involvement, Adaptation, Climate-Biodiversity, private sector engagement</a:t>
            </a:r>
            <a:endParaRPr/>
          </a:p>
          <a:p>
            <a:pPr indent="-457200" lvl="0" marL="457200" rtl="0" algn="l">
              <a:lnSpc>
                <a:spcPct val="100000"/>
              </a:lnSpc>
              <a:spcBef>
                <a:spcPts val="0"/>
              </a:spcBef>
              <a:spcAft>
                <a:spcPts val="0"/>
              </a:spcAft>
              <a:buSzPts val="2800"/>
              <a:buFont typeface="Arial"/>
              <a:buChar char="•"/>
            </a:pPr>
            <a:r>
              <a:rPr lang="en-US" sz="2800"/>
              <a:t>Private Sector, NGO data providers</a:t>
            </a:r>
            <a:endParaRPr/>
          </a:p>
          <a:p>
            <a:pPr indent="-457200" lvl="0" marL="457200" rtl="0" algn="l">
              <a:lnSpc>
                <a:spcPct val="100000"/>
              </a:lnSpc>
              <a:spcBef>
                <a:spcPts val="0"/>
              </a:spcBef>
              <a:spcAft>
                <a:spcPts val="0"/>
              </a:spcAft>
              <a:buSzPts val="2800"/>
              <a:buFont typeface="Arial"/>
              <a:buChar char="•"/>
            </a:pPr>
            <a:r>
              <a:rPr lang="en-US" sz="2800"/>
              <a:t>Engagement countries/parties: CEOS Member activities consolidated, SilvaCarbon </a:t>
            </a:r>
            <a:r>
              <a:rPr i="1" lang="en-US" sz="2800"/>
              <a:t>on steroids </a:t>
            </a:r>
            <a:endParaRPr/>
          </a:p>
          <a:p>
            <a:pPr indent="-457200" lvl="0" marL="457200" rtl="0" algn="l">
              <a:lnSpc>
                <a:spcPct val="100000"/>
              </a:lnSpc>
              <a:spcBef>
                <a:spcPts val="0"/>
              </a:spcBef>
              <a:spcAft>
                <a:spcPts val="0"/>
              </a:spcAft>
              <a:buSzPts val="2800"/>
              <a:buFont typeface="Arial"/>
              <a:buChar char="•"/>
            </a:pPr>
            <a:r>
              <a:rPr lang="en-US" sz="2800"/>
              <a:t>Climate action Actors: Covenant of Mayors, industry</a:t>
            </a:r>
            <a:endParaRPr/>
          </a:p>
          <a:p>
            <a:pPr indent="0" lvl="0" marL="0" rtl="0" algn="l">
              <a:lnSpc>
                <a:spcPct val="100000"/>
              </a:lnSpc>
              <a:spcBef>
                <a:spcPts val="0"/>
              </a:spcBef>
              <a:spcAft>
                <a:spcPts val="0"/>
              </a:spcAft>
              <a:buNone/>
            </a:pPr>
            <a:r>
              <a:t/>
            </a:r>
            <a:endParaRPr sz="2000"/>
          </a:p>
          <a:p>
            <a:pPr indent="0" lvl="0" marL="0" rtl="0" algn="l">
              <a:lnSpc>
                <a:spcPct val="100000"/>
              </a:lnSpc>
              <a:spcBef>
                <a:spcPts val="0"/>
              </a:spcBef>
              <a:spcAft>
                <a:spcPts val="0"/>
              </a:spcAft>
              <a:buNone/>
            </a:pPr>
            <a:r>
              <a:rPr lang="en-US" sz="2000"/>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15"/>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3200">
                <a:solidFill>
                  <a:schemeClr val="lt1"/>
                </a:solidFill>
              </a:rPr>
              <a:t>Earth Information Day(s)</a:t>
            </a:r>
            <a:endParaRPr sz="3200">
              <a:solidFill>
                <a:schemeClr val="lt1"/>
              </a:solidFill>
            </a:endParaRPr>
          </a:p>
        </p:txBody>
      </p:sp>
      <p:sp>
        <p:nvSpPr>
          <p:cNvPr id="385" name="Google Shape;385;p15"/>
          <p:cNvSpPr txBox="1"/>
          <p:nvPr>
            <p:ph idx="1" type="body"/>
          </p:nvPr>
        </p:nvSpPr>
        <p:spPr>
          <a:xfrm>
            <a:off x="5819062" y="1591989"/>
            <a:ext cx="6081785" cy="4017241"/>
          </a:xfrm>
          <a:prstGeom prst="rect">
            <a:avLst/>
          </a:prstGeom>
          <a:noFill/>
          <a:ln>
            <a:noFill/>
          </a:ln>
        </p:spPr>
        <p:txBody>
          <a:bodyPr anchorCtr="0" anchor="t" bIns="45700" lIns="91425" spcFirstLastPara="1" rIns="91425" wrap="square" tIns="45700">
            <a:noAutofit/>
          </a:bodyPr>
          <a:lstStyle/>
          <a:p>
            <a:pPr indent="-285750" lvl="0" marL="285750" rtl="0" algn="l">
              <a:lnSpc>
                <a:spcPct val="100000"/>
              </a:lnSpc>
              <a:spcBef>
                <a:spcPts val="0"/>
              </a:spcBef>
              <a:spcAft>
                <a:spcPts val="0"/>
              </a:spcAft>
              <a:buSzPts val="2400"/>
              <a:buFont typeface="Noto Sans Symbols"/>
              <a:buChar char="❖"/>
            </a:pPr>
            <a:r>
              <a:rPr lang="en-US" sz="2400"/>
              <a:t>The whole SO community (incl. CEOS/CGMS) needs a plan on how we use the EIDs</a:t>
            </a:r>
            <a:endParaRPr/>
          </a:p>
          <a:p>
            <a:pPr indent="-285750" lvl="0" marL="285750" rtl="0" algn="l">
              <a:lnSpc>
                <a:spcPct val="100000"/>
              </a:lnSpc>
              <a:spcBef>
                <a:spcPts val="0"/>
              </a:spcBef>
              <a:spcAft>
                <a:spcPts val="0"/>
              </a:spcAft>
              <a:buSzPts val="2400"/>
              <a:buFont typeface="Noto Sans Symbols"/>
              <a:buChar char="❖"/>
            </a:pPr>
            <a:r>
              <a:rPr lang="en-US" sz="2400"/>
              <a:t>Milestones for individual COPs working towards a longer-term ambition</a:t>
            </a:r>
            <a:endParaRPr/>
          </a:p>
          <a:p>
            <a:pPr indent="-285750" lvl="0" marL="285750" rtl="0" algn="l">
              <a:lnSpc>
                <a:spcPct val="100000"/>
              </a:lnSpc>
              <a:spcBef>
                <a:spcPts val="0"/>
              </a:spcBef>
              <a:spcAft>
                <a:spcPts val="0"/>
              </a:spcAft>
              <a:buSzPts val="2400"/>
              <a:buFont typeface="Noto Sans Symbols"/>
              <a:buChar char="❖"/>
            </a:pPr>
            <a:r>
              <a:rPr lang="en-US" sz="2400"/>
              <a:t>Incremental progress towards a more comprehensive use of EO/SO </a:t>
            </a:r>
            <a:endParaRPr/>
          </a:p>
          <a:p>
            <a:pPr indent="-285750" lvl="0" marL="285750" rtl="0" algn="l">
              <a:lnSpc>
                <a:spcPct val="100000"/>
              </a:lnSpc>
              <a:spcBef>
                <a:spcPts val="0"/>
              </a:spcBef>
              <a:spcAft>
                <a:spcPts val="0"/>
              </a:spcAft>
              <a:buSzPts val="2400"/>
              <a:buFont typeface="Noto Sans Symbols"/>
              <a:buChar char="❖"/>
            </a:pPr>
            <a:r>
              <a:rPr lang="en-US" sz="2400"/>
              <a:t>Mandated event: Use it not just to guide RSO negotiation but other workstreams   </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16"/>
          <p:cNvSpPr txBox="1"/>
          <p:nvPr>
            <p:ph idx="1" type="body"/>
          </p:nvPr>
        </p:nvSpPr>
        <p:spPr>
          <a:xfrm>
            <a:off x="358099" y="1467556"/>
            <a:ext cx="11495400" cy="4426500"/>
          </a:xfrm>
          <a:prstGeom prst="rect">
            <a:avLst/>
          </a:prstGeom>
          <a:noFill/>
          <a:ln>
            <a:noFill/>
          </a:ln>
        </p:spPr>
        <p:txBody>
          <a:bodyPr anchorCtr="0" anchor="t" bIns="45700" lIns="91425" spcFirstLastPara="1" rIns="91425" wrap="square" tIns="45700">
            <a:noAutofit/>
          </a:bodyPr>
          <a:lstStyle/>
          <a:p>
            <a:pPr indent="-514350" lvl="0" marL="565150" rtl="0" algn="l">
              <a:lnSpc>
                <a:spcPct val="115000"/>
              </a:lnSpc>
              <a:spcBef>
                <a:spcPts val="1000"/>
              </a:spcBef>
              <a:spcAft>
                <a:spcPts val="0"/>
              </a:spcAft>
              <a:buSzPts val="2800"/>
              <a:buFont typeface="Arial"/>
              <a:buAutoNum type="arabicPeriod"/>
            </a:pPr>
            <a:r>
              <a:rPr lang="en-US"/>
              <a:t>Where can CEOS (and CGMS) provide the greatest added-value, on climate, as the space-arm of the Systematic Observation community?</a:t>
            </a:r>
            <a:endParaRPr/>
          </a:p>
          <a:p>
            <a:pPr indent="-514350" lvl="0" marL="565150" rtl="0" algn="l">
              <a:lnSpc>
                <a:spcPct val="115000"/>
              </a:lnSpc>
              <a:spcBef>
                <a:spcPts val="0"/>
              </a:spcBef>
              <a:spcAft>
                <a:spcPts val="0"/>
              </a:spcAft>
              <a:buSzPts val="2800"/>
              <a:buFont typeface="Arial"/>
              <a:buAutoNum type="arabicPeriod"/>
            </a:pPr>
            <a:r>
              <a:rPr lang="en-US"/>
              <a:t>How should we structure our engagement with stakeholders – both peers and users?</a:t>
            </a:r>
            <a:endParaRPr/>
          </a:p>
          <a:p>
            <a:pPr indent="-514350" lvl="0" marL="565150" rtl="0" algn="l">
              <a:lnSpc>
                <a:spcPct val="115000"/>
              </a:lnSpc>
              <a:spcBef>
                <a:spcPts val="0"/>
              </a:spcBef>
              <a:spcAft>
                <a:spcPts val="0"/>
              </a:spcAft>
              <a:buSzPts val="2800"/>
              <a:buFont typeface="Arial"/>
              <a:buAutoNum type="arabicPeriod"/>
            </a:pPr>
            <a:r>
              <a:rPr lang="en-US"/>
              <a:t>How should we structure and prioritize activities internally to address these issues? (also addressed in item 4.6)</a:t>
            </a:r>
            <a:endParaRPr/>
          </a:p>
        </p:txBody>
      </p:sp>
      <p:sp>
        <p:nvSpPr>
          <p:cNvPr id="391" name="Google Shape;391;p16"/>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Discussion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
          <p:cNvSpPr txBox="1"/>
          <p:nvPr/>
        </p:nvSpPr>
        <p:spPr>
          <a:xfrm>
            <a:off x="401177" y="1898030"/>
            <a:ext cx="8265821" cy="3416279"/>
          </a:xfrm>
          <a:prstGeom prst="rect">
            <a:avLst/>
          </a:prstGeom>
          <a:noFill/>
          <a:ln>
            <a:noFill/>
          </a:ln>
        </p:spPr>
        <p:txBody>
          <a:bodyPr anchorCtr="0" anchor="t" bIns="45700" lIns="91425" spcFirstLastPara="1" rIns="91425" wrap="square" tIns="45700">
            <a:spAutoFit/>
          </a:bodyPr>
          <a:lstStyle/>
          <a:p>
            <a:pPr indent="-214313" lvl="0" marL="214313" marR="0" rtl="0" algn="l">
              <a:lnSpc>
                <a:spcPct val="150000"/>
              </a:lnSpc>
              <a:spcBef>
                <a:spcPts val="0"/>
              </a:spcBef>
              <a:spcAft>
                <a:spcPts val="0"/>
              </a:spcAft>
              <a:buClr>
                <a:schemeClr val="dk1"/>
              </a:buClr>
              <a:buSzPts val="1600"/>
              <a:buFont typeface="Montserrat"/>
              <a:buChar char="❖"/>
            </a:pPr>
            <a:r>
              <a:rPr b="1" i="0" lang="en-US" sz="2400" u="none" cap="none" strike="noStrike">
                <a:solidFill>
                  <a:schemeClr val="dk1"/>
                </a:solidFill>
                <a:latin typeface="Montserrat"/>
                <a:ea typeface="Montserrat"/>
                <a:cs typeface="Montserrat"/>
                <a:sym typeface="Montserrat"/>
              </a:rPr>
              <a:t>Context &amp; What have we accomplished - last 10 (13) years ?</a:t>
            </a:r>
            <a:endParaRPr b="1" i="0" sz="2400" u="none" cap="none" strike="noStrike">
              <a:solidFill>
                <a:schemeClr val="dk1"/>
              </a:solidFill>
              <a:latin typeface="Montserrat"/>
              <a:ea typeface="Montserrat"/>
              <a:cs typeface="Montserrat"/>
              <a:sym typeface="Montserrat"/>
            </a:endParaRPr>
          </a:p>
          <a:p>
            <a:pPr indent="-214313" lvl="0" marL="214313" marR="0" rtl="0" algn="l">
              <a:lnSpc>
                <a:spcPct val="150000"/>
              </a:lnSpc>
              <a:spcBef>
                <a:spcPts val="0"/>
              </a:spcBef>
              <a:spcAft>
                <a:spcPts val="0"/>
              </a:spcAft>
              <a:buClr>
                <a:schemeClr val="dk1"/>
              </a:buClr>
              <a:buSzPts val="1600"/>
              <a:buFont typeface="Montserrat"/>
              <a:buChar char="❖"/>
            </a:pPr>
            <a:r>
              <a:rPr b="1" i="0" lang="en-US" sz="2400" u="none" cap="none" strike="noStrike">
                <a:solidFill>
                  <a:schemeClr val="dk1"/>
                </a:solidFill>
                <a:latin typeface="Montserrat"/>
                <a:ea typeface="Montserrat"/>
                <a:cs typeface="Montserrat"/>
                <a:sym typeface="Montserrat"/>
              </a:rPr>
              <a:t>Current and upcoming (policy) priorities </a:t>
            </a:r>
            <a:endParaRPr/>
          </a:p>
          <a:p>
            <a:pPr indent="-214313" lvl="0" marL="214313" marR="0" rtl="0" algn="l">
              <a:lnSpc>
                <a:spcPct val="150000"/>
              </a:lnSpc>
              <a:spcBef>
                <a:spcPts val="0"/>
              </a:spcBef>
              <a:spcAft>
                <a:spcPts val="0"/>
              </a:spcAft>
              <a:buClr>
                <a:schemeClr val="dk1"/>
              </a:buClr>
              <a:buSzPts val="1600"/>
              <a:buFont typeface="Montserrat"/>
              <a:buChar char="❖"/>
            </a:pPr>
            <a:r>
              <a:rPr b="1" i="0" lang="en-US" sz="2400" u="none" cap="none" strike="noStrike">
                <a:solidFill>
                  <a:schemeClr val="dk1"/>
                </a:solidFill>
                <a:latin typeface="Montserrat"/>
                <a:ea typeface="Montserrat"/>
                <a:cs typeface="Montserrat"/>
                <a:sym typeface="Montserrat"/>
              </a:rPr>
              <a:t>Who do we/should we engage with</a:t>
            </a:r>
            <a:endParaRPr b="1" i="0" sz="2400" u="none" cap="none" strike="noStrike">
              <a:solidFill>
                <a:schemeClr val="dk1"/>
              </a:solidFill>
              <a:latin typeface="Montserrat"/>
              <a:ea typeface="Montserrat"/>
              <a:cs typeface="Montserrat"/>
              <a:sym typeface="Montserrat"/>
            </a:endParaRPr>
          </a:p>
          <a:p>
            <a:pPr indent="-214313" lvl="0" marL="214313" marR="0" rtl="0" algn="l">
              <a:lnSpc>
                <a:spcPct val="150000"/>
              </a:lnSpc>
              <a:spcBef>
                <a:spcPts val="0"/>
              </a:spcBef>
              <a:spcAft>
                <a:spcPts val="0"/>
              </a:spcAft>
              <a:buClr>
                <a:schemeClr val="dk1"/>
              </a:buClr>
              <a:buSzPts val="1600"/>
              <a:buFont typeface="Montserrat"/>
              <a:buChar char="❖"/>
            </a:pPr>
            <a:r>
              <a:rPr b="1" i="0" lang="en-US" sz="2400" u="none" cap="none" strike="noStrike">
                <a:solidFill>
                  <a:schemeClr val="dk1"/>
                </a:solidFill>
                <a:latin typeface="Montserrat"/>
                <a:ea typeface="Montserrat"/>
                <a:cs typeface="Montserrat"/>
                <a:sym typeface="Montserrat"/>
              </a:rPr>
              <a:t>CEOS Priorities on climate for the next 10 years </a:t>
            </a:r>
            <a:endParaRPr b="1" i="0" sz="2400" u="none" cap="none" strike="noStrike">
              <a:solidFill>
                <a:schemeClr val="dk1"/>
              </a:solidFill>
              <a:latin typeface="Montserrat"/>
              <a:ea typeface="Montserrat"/>
              <a:cs typeface="Montserrat"/>
              <a:sym typeface="Montserrat"/>
            </a:endParaRPr>
          </a:p>
          <a:p>
            <a:pPr indent="-214313" lvl="0" marL="214313" marR="0" rtl="0" algn="l">
              <a:lnSpc>
                <a:spcPct val="150000"/>
              </a:lnSpc>
              <a:spcBef>
                <a:spcPts val="0"/>
              </a:spcBef>
              <a:spcAft>
                <a:spcPts val="0"/>
              </a:spcAft>
              <a:buClr>
                <a:schemeClr val="dk1"/>
              </a:buClr>
              <a:buSzPts val="1600"/>
              <a:buFont typeface="Montserrat"/>
              <a:buChar char="❖"/>
            </a:pPr>
            <a:r>
              <a:rPr b="1" i="0" lang="en-US" sz="2400" u="none" cap="none" strike="noStrike">
                <a:solidFill>
                  <a:schemeClr val="dk1"/>
                </a:solidFill>
                <a:latin typeface="Montserrat"/>
                <a:ea typeface="Montserrat"/>
                <a:cs typeface="Montserrat"/>
                <a:sym typeface="Montserrat"/>
              </a:rPr>
              <a:t>Discussion questions </a:t>
            </a:r>
            <a:endParaRPr b="0" i="0" sz="2400" u="none" cap="none" strike="noStrike">
              <a:solidFill>
                <a:schemeClr val="dk1"/>
              </a:solidFill>
              <a:latin typeface="Montserrat"/>
              <a:ea typeface="Montserrat"/>
              <a:cs typeface="Montserrat"/>
              <a:sym typeface="Montserrat"/>
            </a:endParaRPr>
          </a:p>
        </p:txBody>
      </p:sp>
      <p:sp>
        <p:nvSpPr>
          <p:cNvPr id="226" name="Google Shape;226;p2"/>
          <p:cNvSpPr txBox="1"/>
          <p:nvPr/>
        </p:nvSpPr>
        <p:spPr>
          <a:xfrm>
            <a:off x="94020" y="103248"/>
            <a:ext cx="866851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Montserrat"/>
                <a:ea typeface="Montserrat"/>
                <a:cs typeface="Montserrat"/>
                <a:sym typeface="Montserrat"/>
              </a:rPr>
              <a:t>Outline</a:t>
            </a:r>
            <a:endParaRPr b="0" i="0" sz="1400" u="none" cap="none" strike="noStrike">
              <a:solidFill>
                <a:srgbClr val="000000"/>
              </a:solidFill>
              <a:latin typeface="Montserrat"/>
              <a:ea typeface="Montserrat"/>
              <a:cs typeface="Montserrat"/>
              <a:sym typeface="Montserrat"/>
            </a:endParaRPr>
          </a:p>
        </p:txBody>
      </p:sp>
      <p:pic>
        <p:nvPicPr>
          <p:cNvPr descr="9 Tips for Unique and Mesmerising Crystal Ball Photography" id="227" name="Google Shape;227;p2"/>
          <p:cNvPicPr preferRelativeResize="0"/>
          <p:nvPr/>
        </p:nvPicPr>
        <p:blipFill rotWithShape="1">
          <a:blip r:embed="rId3">
            <a:alphaModFix/>
          </a:blip>
          <a:srcRect b="0" l="0" r="0" t="0"/>
          <a:stretch/>
        </p:blipFill>
        <p:spPr>
          <a:xfrm>
            <a:off x="8952931" y="4245429"/>
            <a:ext cx="3087649" cy="2007773"/>
          </a:xfrm>
          <a:prstGeom prst="rect">
            <a:avLst/>
          </a:prstGeom>
          <a:noFill/>
          <a:ln>
            <a:noFill/>
          </a:ln>
        </p:spPr>
      </p:pic>
      <p:pic>
        <p:nvPicPr>
          <p:cNvPr id="228" name="Google Shape;228;p2"/>
          <p:cNvPicPr preferRelativeResize="0"/>
          <p:nvPr/>
        </p:nvPicPr>
        <p:blipFill rotWithShape="1">
          <a:blip r:embed="rId4">
            <a:alphaModFix/>
          </a:blip>
          <a:srcRect b="0" l="0" r="0" t="0"/>
          <a:stretch/>
        </p:blipFill>
        <p:spPr>
          <a:xfrm>
            <a:off x="9656197" y="1501535"/>
            <a:ext cx="1771414" cy="23572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
          <p:cNvSpPr txBox="1"/>
          <p:nvPr>
            <p:ph type="title"/>
          </p:nvPr>
        </p:nvSpPr>
        <p:spPr>
          <a:xfrm>
            <a:off x="327378" y="184680"/>
            <a:ext cx="9798755" cy="862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800">
                <a:solidFill>
                  <a:schemeClr val="lt1"/>
                </a:solidFill>
                <a:latin typeface="Verdana"/>
                <a:ea typeface="Verdana"/>
                <a:cs typeface="Verdana"/>
                <a:sym typeface="Verdana"/>
              </a:rPr>
              <a:t>Systematic Observations in support of UNFCCC (1992)</a:t>
            </a:r>
            <a:endParaRPr/>
          </a:p>
        </p:txBody>
      </p:sp>
      <p:sp>
        <p:nvSpPr>
          <p:cNvPr id="234" name="Google Shape;234;p3"/>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b="0" i="0" lang="en-US" sz="1000" u="none" cap="none" strike="noStrike">
                <a:solidFill>
                  <a:srgbClr val="004494"/>
                </a:solidFill>
                <a:latin typeface="Verdana"/>
                <a:ea typeface="Verdana"/>
                <a:cs typeface="Verdana"/>
                <a:sym typeface="Verdana"/>
              </a:rPr>
              <a:t>‹#›</a:t>
            </a:fld>
            <a:endParaRPr b="0" i="0" sz="1000" u="none" cap="none" strike="noStrike">
              <a:solidFill>
                <a:srgbClr val="004494"/>
              </a:solidFill>
              <a:latin typeface="Verdana"/>
              <a:ea typeface="Verdana"/>
              <a:cs typeface="Verdana"/>
              <a:sym typeface="Verdana"/>
            </a:endParaRPr>
          </a:p>
        </p:txBody>
      </p:sp>
      <p:sp>
        <p:nvSpPr>
          <p:cNvPr id="235" name="Google Shape;235;p3"/>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0" i="0" lang="en-US" sz="1000" u="none" cap="none" strike="noStrike">
                <a:solidFill>
                  <a:srgbClr val="004494"/>
                </a:solidFill>
                <a:latin typeface="Verdana"/>
                <a:ea typeface="Verdana"/>
                <a:cs typeface="Verdana"/>
                <a:sym typeface="Verdana"/>
              </a:rPr>
              <a:t>4 April 2024</a:t>
            </a:r>
            <a:endParaRPr b="0" i="0" sz="1000" u="none" cap="none" strike="noStrike">
              <a:solidFill>
                <a:srgbClr val="004494"/>
              </a:solidFill>
              <a:latin typeface="Verdana"/>
              <a:ea typeface="Verdana"/>
              <a:cs typeface="Verdana"/>
              <a:sym typeface="Verdana"/>
            </a:endParaRPr>
          </a:p>
        </p:txBody>
      </p:sp>
      <p:pic>
        <p:nvPicPr>
          <p:cNvPr id="236" name="Google Shape;236;p3"/>
          <p:cNvPicPr preferRelativeResize="0"/>
          <p:nvPr/>
        </p:nvPicPr>
        <p:blipFill rotWithShape="1">
          <a:blip r:embed="rId3">
            <a:alphaModFix/>
          </a:blip>
          <a:srcRect b="0" l="0" r="0" t="0"/>
          <a:stretch/>
        </p:blipFill>
        <p:spPr>
          <a:xfrm>
            <a:off x="1072444" y="1139144"/>
            <a:ext cx="3602744" cy="5098144"/>
          </a:xfrm>
          <a:prstGeom prst="rect">
            <a:avLst/>
          </a:prstGeom>
          <a:noFill/>
          <a:ln cap="flat" cmpd="sng" w="9525">
            <a:solidFill>
              <a:schemeClr val="dk1"/>
            </a:solidFill>
            <a:prstDash val="solid"/>
            <a:miter lim="800000"/>
            <a:headEnd len="sm" w="sm" type="none"/>
            <a:tailEnd len="sm" w="sm" type="none"/>
          </a:ln>
        </p:spPr>
      </p:pic>
      <p:sp>
        <p:nvSpPr>
          <p:cNvPr id="237" name="Google Shape;237;p3"/>
          <p:cNvSpPr txBox="1"/>
          <p:nvPr>
            <p:ph idx="1" type="body"/>
          </p:nvPr>
        </p:nvSpPr>
        <p:spPr>
          <a:xfrm>
            <a:off x="5609345" y="1666700"/>
            <a:ext cx="5432425" cy="48847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600">
                <a:latin typeface="Verdana"/>
                <a:ea typeface="Verdana"/>
                <a:cs typeface="Verdana"/>
                <a:sym typeface="Verdana"/>
              </a:rPr>
              <a:t>Article 5 </a:t>
            </a:r>
            <a:endParaRPr sz="1600">
              <a:latin typeface="Verdana"/>
              <a:ea typeface="Verdana"/>
              <a:cs typeface="Verdana"/>
              <a:sym typeface="Verdana"/>
            </a:endParaRPr>
          </a:p>
          <a:p>
            <a:pPr indent="0" lvl="0" marL="0" rtl="0" algn="l">
              <a:lnSpc>
                <a:spcPct val="100000"/>
              </a:lnSpc>
              <a:spcBef>
                <a:spcPts val="0"/>
              </a:spcBef>
              <a:spcAft>
                <a:spcPts val="0"/>
              </a:spcAft>
              <a:buNone/>
            </a:pPr>
            <a:r>
              <a:rPr b="1" lang="en-US" sz="1600">
                <a:latin typeface="Verdana"/>
                <a:ea typeface="Verdana"/>
                <a:cs typeface="Verdana"/>
                <a:sym typeface="Verdana"/>
              </a:rPr>
              <a:t>Research and Systematic Observation </a:t>
            </a:r>
            <a:endParaRPr sz="1600">
              <a:latin typeface="Verdana"/>
              <a:ea typeface="Verdana"/>
              <a:cs typeface="Verdana"/>
              <a:sym typeface="Verdana"/>
            </a:endParaRPr>
          </a:p>
          <a:p>
            <a:pPr indent="0" lvl="0" marL="0" rtl="0" algn="l">
              <a:lnSpc>
                <a:spcPct val="100000"/>
              </a:lnSpc>
              <a:spcBef>
                <a:spcPts val="0"/>
              </a:spcBef>
              <a:spcAft>
                <a:spcPts val="0"/>
              </a:spcAft>
              <a:buNone/>
            </a:pPr>
            <a:r>
              <a:rPr lang="en-US" sz="1600">
                <a:latin typeface="Verdana"/>
                <a:ea typeface="Verdana"/>
                <a:cs typeface="Verdana"/>
                <a:sym typeface="Verdana"/>
              </a:rPr>
              <a:t>(a) Support and further develop, as appropriate, international and intergovernmental programmes and networks or organizations aimed at defining, conducting, assessing and financing research, data collection and systematic observation, taking into account the need to minimize duplication of effort; </a:t>
            </a:r>
            <a:endParaRPr/>
          </a:p>
          <a:p>
            <a:pPr indent="0" lvl="0" marL="0" rtl="0" algn="l">
              <a:lnSpc>
                <a:spcPct val="100000"/>
              </a:lnSpc>
              <a:spcBef>
                <a:spcPts val="0"/>
              </a:spcBef>
              <a:spcAft>
                <a:spcPts val="0"/>
              </a:spcAft>
              <a:buNone/>
            </a:pPr>
            <a:r>
              <a:rPr lang="en-US" sz="1600">
                <a:latin typeface="Verdana"/>
                <a:ea typeface="Verdana"/>
                <a:cs typeface="Verdana"/>
                <a:sym typeface="Verdana"/>
              </a:rPr>
              <a:t>(b) Support international and intergovernmental efforts to strengthen systematic observation and national scientific and technical research capacities and capabilities, particularly in developing countries, and to promote access to, and the exchange of, data and analyses thereof obtained from areas beyond national jurisdiction; and </a:t>
            </a:r>
            <a:endParaRPr/>
          </a:p>
          <a:p>
            <a:pPr indent="0" lvl="0" marL="0" rtl="0" algn="l">
              <a:lnSpc>
                <a:spcPct val="100000"/>
              </a:lnSpc>
              <a:spcBef>
                <a:spcPts val="0"/>
              </a:spcBef>
              <a:spcAft>
                <a:spcPts val="0"/>
              </a:spcAft>
              <a:buNone/>
            </a:pPr>
            <a:r>
              <a:rPr lang="en-US" sz="1600">
                <a:latin typeface="Verdana"/>
                <a:ea typeface="Verdana"/>
                <a:cs typeface="Verdana"/>
                <a:sym typeface="Verdana"/>
              </a:rPr>
              <a:t>…</a:t>
            </a:r>
            <a:endParaRPr sz="1600">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
          <p:cNvSpPr txBox="1"/>
          <p:nvPr>
            <p:ph type="title"/>
          </p:nvPr>
        </p:nvSpPr>
        <p:spPr>
          <a:xfrm>
            <a:off x="202496" y="212726"/>
            <a:ext cx="12452348" cy="86201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3200">
                <a:solidFill>
                  <a:schemeClr val="lt1"/>
                </a:solidFill>
                <a:latin typeface="Verdana"/>
                <a:ea typeface="Verdana"/>
                <a:cs typeface="Verdana"/>
                <a:sym typeface="Verdana"/>
              </a:rPr>
              <a:t>Systematic Observations a structured process</a:t>
            </a:r>
            <a:endParaRPr sz="3200">
              <a:solidFill>
                <a:schemeClr val="lt1"/>
              </a:solidFill>
              <a:latin typeface="Verdana"/>
              <a:ea typeface="Verdana"/>
              <a:cs typeface="Verdana"/>
              <a:sym typeface="Verdana"/>
            </a:endParaRPr>
          </a:p>
        </p:txBody>
      </p:sp>
      <p:pic>
        <p:nvPicPr>
          <p:cNvPr id="243" name="Google Shape;243;p4"/>
          <p:cNvPicPr preferRelativeResize="0"/>
          <p:nvPr>
            <p:ph idx="1" type="body"/>
          </p:nvPr>
        </p:nvPicPr>
        <p:blipFill rotWithShape="1">
          <a:blip r:embed="rId3">
            <a:alphaModFix/>
          </a:blip>
          <a:srcRect b="0" l="0" r="0" t="0"/>
          <a:stretch/>
        </p:blipFill>
        <p:spPr>
          <a:xfrm>
            <a:off x="2279650" y="2338388"/>
            <a:ext cx="8136830" cy="4087812"/>
          </a:xfrm>
          <a:prstGeom prst="rect">
            <a:avLst/>
          </a:prstGeom>
          <a:noFill/>
          <a:ln>
            <a:noFill/>
          </a:ln>
        </p:spPr>
      </p:pic>
      <p:sp>
        <p:nvSpPr>
          <p:cNvPr id="244" name="Google Shape;244;p4"/>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b="0" i="0" lang="en-US" sz="1000" u="none" cap="none" strike="noStrike">
                <a:solidFill>
                  <a:srgbClr val="004494"/>
                </a:solidFill>
                <a:latin typeface="Verdana"/>
                <a:ea typeface="Verdana"/>
                <a:cs typeface="Verdana"/>
                <a:sym typeface="Verdana"/>
              </a:rPr>
              <a:t>‹#›</a:t>
            </a:fld>
            <a:endParaRPr b="0" i="0" sz="1000" u="none" cap="none" strike="noStrike">
              <a:solidFill>
                <a:srgbClr val="004494"/>
              </a:solidFill>
              <a:latin typeface="Verdana"/>
              <a:ea typeface="Verdana"/>
              <a:cs typeface="Verdana"/>
              <a:sym typeface="Verdana"/>
            </a:endParaRPr>
          </a:p>
        </p:txBody>
      </p:sp>
      <p:sp>
        <p:nvSpPr>
          <p:cNvPr id="245" name="Google Shape;245;p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0" i="0" lang="en-US" sz="1000" u="none" cap="none" strike="noStrike">
                <a:solidFill>
                  <a:srgbClr val="004494"/>
                </a:solidFill>
                <a:latin typeface="Verdana"/>
                <a:ea typeface="Verdana"/>
                <a:cs typeface="Verdana"/>
                <a:sym typeface="Verdana"/>
              </a:rPr>
              <a:t>4 April 2024</a:t>
            </a:r>
            <a:endParaRPr b="0" i="0" sz="1000" u="none" cap="none" strike="noStrike">
              <a:solidFill>
                <a:srgbClr val="004494"/>
              </a:solidFill>
              <a:latin typeface="Verdana"/>
              <a:ea typeface="Verdana"/>
              <a:cs typeface="Verdana"/>
              <a:sym typeface="Verdana"/>
            </a:endParaRPr>
          </a:p>
        </p:txBody>
      </p:sp>
      <p:pic>
        <p:nvPicPr>
          <p:cNvPr id="246" name="Google Shape;246;p4"/>
          <p:cNvPicPr preferRelativeResize="0"/>
          <p:nvPr/>
        </p:nvPicPr>
        <p:blipFill rotWithShape="1">
          <a:blip r:embed="rId4">
            <a:alphaModFix/>
          </a:blip>
          <a:srcRect b="0" l="0" r="0" t="0"/>
          <a:stretch/>
        </p:blipFill>
        <p:spPr>
          <a:xfrm>
            <a:off x="5747946" y="1935037"/>
            <a:ext cx="6396380" cy="3210169"/>
          </a:xfrm>
          <a:prstGeom prst="rect">
            <a:avLst/>
          </a:prstGeom>
          <a:noFill/>
          <a:ln>
            <a:noFill/>
          </a:ln>
        </p:spPr>
      </p:pic>
      <p:pic>
        <p:nvPicPr>
          <p:cNvPr id="247" name="Google Shape;247;p4"/>
          <p:cNvPicPr preferRelativeResize="0"/>
          <p:nvPr/>
        </p:nvPicPr>
        <p:blipFill rotWithShape="1">
          <a:blip r:embed="rId5">
            <a:alphaModFix/>
          </a:blip>
          <a:srcRect b="0" l="0" r="0" t="0"/>
          <a:stretch/>
        </p:blipFill>
        <p:spPr>
          <a:xfrm>
            <a:off x="0" y="1580195"/>
            <a:ext cx="5747946" cy="371513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5"/>
          <p:cNvSpPr txBox="1"/>
          <p:nvPr>
            <p:ph type="title"/>
          </p:nvPr>
        </p:nvSpPr>
        <p:spPr>
          <a:xfrm>
            <a:off x="400845" y="84932"/>
            <a:ext cx="6215063" cy="5238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3600">
                <a:solidFill>
                  <a:srgbClr val="FFFFFF"/>
                </a:solidFill>
                <a:latin typeface="Calibri"/>
                <a:ea typeface="Calibri"/>
                <a:cs typeface="Calibri"/>
                <a:sym typeface="Calibri"/>
              </a:rPr>
              <a:t>Coordination Evolution</a:t>
            </a:r>
            <a:endParaRPr/>
          </a:p>
        </p:txBody>
      </p:sp>
      <p:sp>
        <p:nvSpPr>
          <p:cNvPr id="253" name="Google Shape;253;p5"/>
          <p:cNvSpPr txBox="1"/>
          <p:nvPr>
            <p:ph idx="12" type="sldNum"/>
          </p:nvPr>
        </p:nvSpPr>
        <p:spPr>
          <a:xfrm>
            <a:off x="1981200" y="6356351"/>
            <a:ext cx="21336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898989"/>
              </a:buClr>
              <a:buSzPts val="1200"/>
              <a:buFont typeface="Verdana"/>
              <a:buNone/>
            </a:pPr>
            <a:fld id="{00000000-1234-1234-1234-123412341234}" type="slidenum">
              <a:rPr b="0" i="0" lang="en-US"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sp>
        <p:nvSpPr>
          <p:cNvPr id="254" name="Google Shape;254;p5"/>
          <p:cNvSpPr txBox="1"/>
          <p:nvPr>
            <p:ph idx="10" type="dt"/>
          </p:nvPr>
        </p:nvSpPr>
        <p:spPr>
          <a:xfrm>
            <a:off x="4648200" y="6356351"/>
            <a:ext cx="2895600"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lang="en-US">
                <a:solidFill>
                  <a:srgbClr val="888888"/>
                </a:solidFill>
                <a:latin typeface="Arial"/>
                <a:ea typeface="Arial"/>
                <a:cs typeface="Arial"/>
                <a:sym typeface="Arial"/>
              </a:rPr>
              <a:t>4 April 2024</a:t>
            </a:r>
            <a:endParaRPr>
              <a:solidFill>
                <a:srgbClr val="888888"/>
              </a:solidFill>
              <a:latin typeface="Arial"/>
              <a:ea typeface="Arial"/>
              <a:cs typeface="Arial"/>
              <a:sym typeface="Arial"/>
            </a:endParaRPr>
          </a:p>
        </p:txBody>
      </p:sp>
      <p:pic>
        <p:nvPicPr>
          <p:cNvPr descr="cover_report.png" id="255" name="Google Shape;255;p5"/>
          <p:cNvPicPr preferRelativeResize="0"/>
          <p:nvPr>
            <p:ph idx="2" type="body"/>
          </p:nvPr>
        </p:nvPicPr>
        <p:blipFill rotWithShape="1">
          <a:blip r:embed="rId3">
            <a:alphaModFix/>
          </a:blip>
          <a:srcRect b="0" l="-11008" r="-11008" t="0"/>
          <a:stretch/>
        </p:blipFill>
        <p:spPr>
          <a:xfrm>
            <a:off x="3702051" y="1624013"/>
            <a:ext cx="1822450" cy="2289175"/>
          </a:xfrm>
          <a:prstGeom prst="rect">
            <a:avLst/>
          </a:prstGeom>
          <a:noFill/>
          <a:ln cap="flat" cmpd="sng" w="9525">
            <a:solidFill>
              <a:schemeClr val="dk1"/>
            </a:solidFill>
            <a:prstDash val="solid"/>
            <a:miter lim="800000"/>
            <a:headEnd len="sm" w="sm" type="none"/>
            <a:tailEnd len="sm" w="sm" type="none"/>
          </a:ln>
        </p:spPr>
      </p:pic>
      <p:pic>
        <p:nvPicPr>
          <p:cNvPr id="256" name="Google Shape;256;p5"/>
          <p:cNvPicPr preferRelativeResize="0"/>
          <p:nvPr/>
        </p:nvPicPr>
        <p:blipFill rotWithShape="1">
          <a:blip r:embed="rId4">
            <a:alphaModFix/>
          </a:blip>
          <a:srcRect b="0" l="0" r="0" t="0"/>
          <a:stretch/>
        </p:blipFill>
        <p:spPr>
          <a:xfrm>
            <a:off x="6796089" y="990601"/>
            <a:ext cx="1631950" cy="700087"/>
          </a:xfrm>
          <a:prstGeom prst="rect">
            <a:avLst/>
          </a:prstGeom>
          <a:noFill/>
          <a:ln>
            <a:noFill/>
          </a:ln>
        </p:spPr>
      </p:pic>
      <p:pic>
        <p:nvPicPr>
          <p:cNvPr id="257" name="Google Shape;257;p5"/>
          <p:cNvPicPr preferRelativeResize="0"/>
          <p:nvPr/>
        </p:nvPicPr>
        <p:blipFill rotWithShape="1">
          <a:blip r:embed="rId5">
            <a:alphaModFix/>
          </a:blip>
          <a:srcRect b="0" l="0" r="0" t="0"/>
          <a:stretch/>
        </p:blipFill>
        <p:spPr>
          <a:xfrm>
            <a:off x="6911976" y="1766887"/>
            <a:ext cx="1365250" cy="2001838"/>
          </a:xfrm>
          <a:prstGeom prst="rect">
            <a:avLst/>
          </a:prstGeom>
          <a:noFill/>
          <a:ln>
            <a:noFill/>
          </a:ln>
        </p:spPr>
      </p:pic>
      <p:sp>
        <p:nvSpPr>
          <p:cNvPr id="258" name="Google Shape;258;p5"/>
          <p:cNvSpPr/>
          <p:nvPr/>
        </p:nvSpPr>
        <p:spPr>
          <a:xfrm>
            <a:off x="8337551" y="1778000"/>
            <a:ext cx="2203450" cy="1600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333399"/>
                </a:solidFill>
                <a:latin typeface="Verdana"/>
                <a:ea typeface="Verdana"/>
                <a:cs typeface="Verdana"/>
                <a:sym typeface="Verdana"/>
              </a:rPr>
              <a:t>“Coordinate and encourage collaborative activities between the world’s major space agencies in the area of climate monitoring“</a:t>
            </a:r>
            <a:endParaRPr/>
          </a:p>
        </p:txBody>
      </p:sp>
      <p:pic>
        <p:nvPicPr>
          <p:cNvPr id="259" name="Google Shape;259;p5"/>
          <p:cNvPicPr preferRelativeResize="0"/>
          <p:nvPr/>
        </p:nvPicPr>
        <p:blipFill rotWithShape="1">
          <a:blip r:embed="rId6">
            <a:alphaModFix/>
          </a:blip>
          <a:srcRect b="0" l="0" r="0" t="0"/>
          <a:stretch/>
        </p:blipFill>
        <p:spPr>
          <a:xfrm>
            <a:off x="6248400" y="4737100"/>
            <a:ext cx="3030538" cy="1841500"/>
          </a:xfrm>
          <a:prstGeom prst="rect">
            <a:avLst/>
          </a:prstGeom>
          <a:noFill/>
          <a:ln>
            <a:noFill/>
          </a:ln>
        </p:spPr>
      </p:pic>
      <p:pic>
        <p:nvPicPr>
          <p:cNvPr id="260" name="Google Shape;260;p5"/>
          <p:cNvPicPr preferRelativeResize="0"/>
          <p:nvPr/>
        </p:nvPicPr>
        <p:blipFill rotWithShape="1">
          <a:blip r:embed="rId4">
            <a:alphaModFix/>
          </a:blip>
          <a:srcRect b="0" l="0" r="0" t="0"/>
          <a:stretch/>
        </p:blipFill>
        <p:spPr>
          <a:xfrm>
            <a:off x="9234489" y="4256087"/>
            <a:ext cx="1098550" cy="469900"/>
          </a:xfrm>
          <a:prstGeom prst="rect">
            <a:avLst/>
          </a:prstGeom>
          <a:noFill/>
          <a:ln>
            <a:noFill/>
          </a:ln>
        </p:spPr>
      </p:pic>
      <p:pic>
        <p:nvPicPr>
          <p:cNvPr id="261" name="Google Shape;261;p5"/>
          <p:cNvPicPr preferRelativeResize="0"/>
          <p:nvPr/>
        </p:nvPicPr>
        <p:blipFill rotWithShape="1">
          <a:blip r:embed="rId7">
            <a:alphaModFix/>
          </a:blip>
          <a:srcRect b="0" l="0" r="0" t="0"/>
          <a:stretch/>
        </p:blipFill>
        <p:spPr>
          <a:xfrm>
            <a:off x="9444040" y="4797426"/>
            <a:ext cx="719137" cy="835025"/>
          </a:xfrm>
          <a:prstGeom prst="rect">
            <a:avLst/>
          </a:prstGeom>
          <a:noFill/>
          <a:ln>
            <a:noFill/>
          </a:ln>
        </p:spPr>
      </p:pic>
      <p:pic>
        <p:nvPicPr>
          <p:cNvPr id="262" name="Google Shape;262;p5"/>
          <p:cNvPicPr preferRelativeResize="0"/>
          <p:nvPr/>
        </p:nvPicPr>
        <p:blipFill rotWithShape="1">
          <a:blip r:embed="rId8">
            <a:alphaModFix/>
          </a:blip>
          <a:srcRect b="0" l="0" r="0" t="0"/>
          <a:stretch/>
        </p:blipFill>
        <p:spPr>
          <a:xfrm>
            <a:off x="9504365" y="5762626"/>
            <a:ext cx="649287" cy="593725"/>
          </a:xfrm>
          <a:prstGeom prst="rect">
            <a:avLst/>
          </a:prstGeom>
          <a:noFill/>
          <a:ln>
            <a:noFill/>
          </a:ln>
        </p:spPr>
      </p:pic>
      <p:sp>
        <p:nvSpPr>
          <p:cNvPr id="263" name="Google Shape;263;p5"/>
          <p:cNvSpPr txBox="1"/>
          <p:nvPr/>
        </p:nvSpPr>
        <p:spPr>
          <a:xfrm>
            <a:off x="5935665" y="4244976"/>
            <a:ext cx="268214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33399"/>
              </a:buClr>
              <a:buSzPts val="1400"/>
              <a:buFont typeface="Verdana"/>
              <a:buNone/>
            </a:pPr>
            <a:r>
              <a:rPr b="0" i="0" lang="en-US" sz="1400" u="none" cap="none" strike="noStrike">
                <a:solidFill>
                  <a:srgbClr val="333399"/>
                </a:solidFill>
                <a:latin typeface="Arial"/>
                <a:ea typeface="Arial"/>
                <a:cs typeface="Arial"/>
                <a:sym typeface="Arial"/>
              </a:rPr>
              <a:t>Climate Monitoring Architecture</a:t>
            </a:r>
            <a:endParaRPr/>
          </a:p>
        </p:txBody>
      </p:sp>
      <p:pic>
        <p:nvPicPr>
          <p:cNvPr id="264" name="Google Shape;264;p5"/>
          <p:cNvPicPr preferRelativeResize="0"/>
          <p:nvPr/>
        </p:nvPicPr>
        <p:blipFill rotWithShape="1">
          <a:blip r:embed="rId9">
            <a:alphaModFix/>
          </a:blip>
          <a:srcRect b="0" l="0" r="0" t="0"/>
          <a:stretch/>
        </p:blipFill>
        <p:spPr>
          <a:xfrm>
            <a:off x="759481" y="2016125"/>
            <a:ext cx="1485900" cy="428625"/>
          </a:xfrm>
          <a:prstGeom prst="rect">
            <a:avLst/>
          </a:prstGeom>
          <a:noFill/>
          <a:ln>
            <a:noFill/>
          </a:ln>
        </p:spPr>
      </p:pic>
      <p:sp>
        <p:nvSpPr>
          <p:cNvPr id="265" name="Google Shape;265;p5"/>
          <p:cNvSpPr txBox="1"/>
          <p:nvPr/>
        </p:nvSpPr>
        <p:spPr>
          <a:xfrm>
            <a:off x="716620" y="2679700"/>
            <a:ext cx="2035175" cy="3381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33399"/>
              </a:buClr>
              <a:buSzPts val="1600"/>
              <a:buFont typeface="Verdana"/>
              <a:buNone/>
            </a:pPr>
            <a:r>
              <a:rPr b="0" i="0" lang="en-US" sz="1600" u="none" cap="none" strike="noStrike">
                <a:solidFill>
                  <a:srgbClr val="333399"/>
                </a:solidFill>
                <a:latin typeface="Arial"/>
                <a:ea typeface="Arial"/>
                <a:cs typeface="Arial"/>
                <a:sym typeface="Arial"/>
              </a:rPr>
              <a:t>Requirements</a:t>
            </a:r>
            <a:endParaRPr/>
          </a:p>
        </p:txBody>
      </p:sp>
      <p:pic>
        <p:nvPicPr>
          <p:cNvPr descr="gfcs_schematic.png" id="266" name="Google Shape;266;p5"/>
          <p:cNvPicPr preferRelativeResize="0"/>
          <p:nvPr/>
        </p:nvPicPr>
        <p:blipFill rotWithShape="1">
          <a:blip r:embed="rId10">
            <a:alphaModFix/>
          </a:blip>
          <a:srcRect b="0" l="0" r="0" t="0"/>
          <a:stretch/>
        </p:blipFill>
        <p:spPr>
          <a:xfrm>
            <a:off x="3676699" y="4485232"/>
            <a:ext cx="1515819" cy="1227140"/>
          </a:xfrm>
          <a:prstGeom prst="rect">
            <a:avLst/>
          </a:prstGeom>
          <a:noFill/>
          <a:ln>
            <a:noFill/>
          </a:ln>
        </p:spPr>
      </p:pic>
      <p:sp>
        <p:nvSpPr>
          <p:cNvPr id="267" name="Google Shape;267;p5"/>
          <p:cNvSpPr/>
          <p:nvPr/>
        </p:nvSpPr>
        <p:spPr>
          <a:xfrm>
            <a:off x="2812121" y="2384426"/>
            <a:ext cx="3619724" cy="517525"/>
          </a:xfrm>
          <a:prstGeom prst="rightArrow">
            <a:avLst>
              <a:gd fmla="val 50000" name="adj1"/>
              <a:gd fmla="val 49937" name="adj2"/>
            </a:avLst>
          </a:prstGeom>
          <a:solidFill>
            <a:schemeClr val="accent2"/>
          </a:solidFill>
          <a:ln>
            <a:noFill/>
          </a:ln>
        </p:spPr>
        <p:txBody>
          <a:bodyPr anchorCtr="0" anchor="ctr" bIns="45700" lIns="91425" spcFirstLastPara="1" rIns="91425" wrap="square" tIns="45700">
            <a:noAutofit/>
          </a:bodyPr>
          <a:lstStyle/>
          <a:p>
            <a:pPr indent="0" lvl="0" marL="3175" marR="0" rtl="0" algn="l">
              <a:lnSpc>
                <a:spcPct val="100000"/>
              </a:lnSpc>
              <a:spcBef>
                <a:spcPts val="0"/>
              </a:spcBef>
              <a:spcAft>
                <a:spcPts val="0"/>
              </a:spcAft>
              <a:buNone/>
            </a:pPr>
            <a:r>
              <a:t/>
            </a:r>
            <a:endParaRPr b="1" i="0" sz="7600" u="none" cap="none" strike="noStrike">
              <a:solidFill>
                <a:srgbClr val="FFD624"/>
              </a:solidFill>
              <a:latin typeface="Verdana"/>
              <a:ea typeface="Verdana"/>
              <a:cs typeface="Verdana"/>
              <a:sym typeface="Verdana"/>
            </a:endParaRPr>
          </a:p>
        </p:txBody>
      </p:sp>
      <p:sp>
        <p:nvSpPr>
          <p:cNvPr id="268" name="Google Shape;268;p5"/>
          <p:cNvSpPr/>
          <p:nvPr/>
        </p:nvSpPr>
        <p:spPr>
          <a:xfrm rot="5400000">
            <a:off x="7353302" y="3781425"/>
            <a:ext cx="477837" cy="509588"/>
          </a:xfrm>
          <a:prstGeom prst="rightArrow">
            <a:avLst>
              <a:gd fmla="val 50000" name="adj1"/>
              <a:gd fmla="val 50000" name="adj2"/>
            </a:avLst>
          </a:prstGeom>
          <a:solidFill>
            <a:schemeClr val="accent2"/>
          </a:solidFill>
          <a:ln>
            <a:noFill/>
          </a:ln>
        </p:spPr>
        <p:txBody>
          <a:bodyPr anchorCtr="0" anchor="ctr" bIns="45700" lIns="91425" spcFirstLastPara="1" rIns="91425" wrap="square" tIns="45700">
            <a:noAutofit/>
          </a:bodyPr>
          <a:lstStyle/>
          <a:p>
            <a:pPr indent="0" lvl="0" marL="3175" marR="0" rtl="0" algn="l">
              <a:lnSpc>
                <a:spcPct val="100000"/>
              </a:lnSpc>
              <a:spcBef>
                <a:spcPts val="0"/>
              </a:spcBef>
              <a:spcAft>
                <a:spcPts val="0"/>
              </a:spcAft>
              <a:buNone/>
            </a:pPr>
            <a:r>
              <a:t/>
            </a:r>
            <a:endParaRPr b="1" i="0" sz="7600" u="none" cap="none" strike="noStrike">
              <a:solidFill>
                <a:srgbClr val="FFD624"/>
              </a:solidFill>
              <a:latin typeface="Verdana"/>
              <a:ea typeface="Verdana"/>
              <a:cs typeface="Verdana"/>
              <a:sym typeface="Verdana"/>
            </a:endParaRPr>
          </a:p>
        </p:txBody>
      </p:sp>
      <p:sp>
        <p:nvSpPr>
          <p:cNvPr id="269" name="Google Shape;269;p5"/>
          <p:cNvSpPr/>
          <p:nvPr/>
        </p:nvSpPr>
        <p:spPr>
          <a:xfrm rot="10800000">
            <a:off x="5264151" y="4849813"/>
            <a:ext cx="590550" cy="519113"/>
          </a:xfrm>
          <a:prstGeom prst="rightArrow">
            <a:avLst>
              <a:gd fmla="val 50000" name="adj1"/>
              <a:gd fmla="val 49918" name="adj2"/>
            </a:avLst>
          </a:prstGeom>
          <a:solidFill>
            <a:schemeClr val="accent2"/>
          </a:solidFill>
          <a:ln>
            <a:noFill/>
          </a:ln>
        </p:spPr>
        <p:txBody>
          <a:bodyPr anchorCtr="0" anchor="ctr" bIns="45700" lIns="91425" spcFirstLastPara="1" rIns="91425" wrap="square" tIns="45700">
            <a:noAutofit/>
          </a:bodyPr>
          <a:lstStyle/>
          <a:p>
            <a:pPr indent="0" lvl="0" marL="3175" marR="0" rtl="0" algn="l">
              <a:lnSpc>
                <a:spcPct val="100000"/>
              </a:lnSpc>
              <a:spcBef>
                <a:spcPts val="0"/>
              </a:spcBef>
              <a:spcAft>
                <a:spcPts val="0"/>
              </a:spcAft>
              <a:buNone/>
            </a:pPr>
            <a:r>
              <a:t/>
            </a:r>
            <a:endParaRPr b="1" i="0" sz="7600" u="none" cap="none" strike="noStrike">
              <a:solidFill>
                <a:srgbClr val="FFD624"/>
              </a:solidFill>
              <a:latin typeface="Verdana"/>
              <a:ea typeface="Verdana"/>
              <a:cs typeface="Verdana"/>
              <a:sym typeface="Verdana"/>
            </a:endParaRPr>
          </a:p>
        </p:txBody>
      </p:sp>
      <p:sp>
        <p:nvSpPr>
          <p:cNvPr id="270" name="Google Shape;270;p5"/>
          <p:cNvSpPr/>
          <p:nvPr/>
        </p:nvSpPr>
        <p:spPr>
          <a:xfrm rot="-5400000">
            <a:off x="1180981" y="3916750"/>
            <a:ext cx="1131888" cy="1142998"/>
          </a:xfrm>
          <a:prstGeom prst="bentArrow">
            <a:avLst>
              <a:gd fmla="val 25000" name="adj1"/>
              <a:gd fmla="val 24020" name="adj2"/>
              <a:gd fmla="val 25000" name="adj3"/>
              <a:gd fmla="val 43750" name="adj4"/>
            </a:avLst>
          </a:prstGeom>
          <a:solidFill>
            <a:schemeClr val="accent2"/>
          </a:solidFill>
          <a:ln>
            <a:noFill/>
          </a:ln>
        </p:spPr>
        <p:txBody>
          <a:bodyPr anchorCtr="0" anchor="ctr" bIns="45700" lIns="91425" spcFirstLastPara="1" rIns="91425" wrap="square" tIns="45700">
            <a:noAutofit/>
          </a:bodyPr>
          <a:lstStyle/>
          <a:p>
            <a:pPr indent="0" lvl="0" marL="3175" marR="0" rtl="0" algn="l">
              <a:lnSpc>
                <a:spcPct val="100000"/>
              </a:lnSpc>
              <a:spcBef>
                <a:spcPts val="0"/>
              </a:spcBef>
              <a:spcAft>
                <a:spcPts val="0"/>
              </a:spcAft>
              <a:buNone/>
            </a:pPr>
            <a:r>
              <a:t/>
            </a:r>
            <a:endParaRPr b="1" i="0" sz="7600" u="none" cap="none" strike="noStrike">
              <a:solidFill>
                <a:srgbClr val="FFD624"/>
              </a:solidFill>
              <a:latin typeface="Verdana"/>
              <a:ea typeface="Verdana"/>
              <a:cs typeface="Verdana"/>
              <a:sym typeface="Verdana"/>
            </a:endParaRPr>
          </a:p>
        </p:txBody>
      </p:sp>
      <p:pic>
        <p:nvPicPr>
          <p:cNvPr id="271" name="Google Shape;271;p5"/>
          <p:cNvPicPr preferRelativeResize="0"/>
          <p:nvPr/>
        </p:nvPicPr>
        <p:blipFill rotWithShape="1">
          <a:blip r:embed="rId11">
            <a:alphaModFix/>
          </a:blip>
          <a:srcRect b="0" l="0" r="0" t="0"/>
          <a:stretch/>
        </p:blipFill>
        <p:spPr>
          <a:xfrm>
            <a:off x="722970" y="3116262"/>
            <a:ext cx="2020887" cy="652463"/>
          </a:xfrm>
          <a:prstGeom prst="rect">
            <a:avLst/>
          </a:prstGeom>
          <a:noFill/>
          <a:ln>
            <a:noFill/>
          </a:ln>
        </p:spPr>
      </p:pic>
      <p:pic>
        <p:nvPicPr>
          <p:cNvPr id="272" name="Google Shape;272;p5"/>
          <p:cNvPicPr preferRelativeResize="0"/>
          <p:nvPr/>
        </p:nvPicPr>
        <p:blipFill rotWithShape="1">
          <a:blip r:embed="rId12">
            <a:alphaModFix/>
          </a:blip>
          <a:srcRect b="0" l="0" r="0" t="0"/>
          <a:stretch/>
        </p:blipFill>
        <p:spPr>
          <a:xfrm>
            <a:off x="2318424" y="4493909"/>
            <a:ext cx="1286577" cy="11205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6"/>
          <p:cNvSpPr txBox="1"/>
          <p:nvPr>
            <p:ph type="title"/>
          </p:nvPr>
        </p:nvSpPr>
        <p:spPr>
          <a:xfrm>
            <a:off x="841728" y="149227"/>
            <a:ext cx="8229600" cy="8572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3200">
                <a:solidFill>
                  <a:srgbClr val="FFFFFF"/>
                </a:solidFill>
                <a:latin typeface="Calibri"/>
                <a:ea typeface="Calibri"/>
                <a:cs typeface="Calibri"/>
                <a:sym typeface="Calibri"/>
              </a:rPr>
              <a:t>Research AND Operations</a:t>
            </a:r>
            <a:endParaRPr/>
          </a:p>
        </p:txBody>
      </p:sp>
      <p:pic>
        <p:nvPicPr>
          <p:cNvPr id="278" name="Google Shape;278;p6"/>
          <p:cNvPicPr preferRelativeResize="0"/>
          <p:nvPr/>
        </p:nvPicPr>
        <p:blipFill rotWithShape="1">
          <a:blip r:embed="rId3">
            <a:alphaModFix/>
          </a:blip>
          <a:srcRect b="0" l="0" r="0" t="0"/>
          <a:stretch/>
        </p:blipFill>
        <p:spPr>
          <a:xfrm>
            <a:off x="6383338" y="2108201"/>
            <a:ext cx="3708400" cy="3192463"/>
          </a:xfrm>
          <a:prstGeom prst="rect">
            <a:avLst/>
          </a:prstGeom>
          <a:noFill/>
          <a:ln>
            <a:noFill/>
          </a:ln>
        </p:spPr>
      </p:pic>
      <p:sp>
        <p:nvSpPr>
          <p:cNvPr id="279" name="Google Shape;279;p6"/>
          <p:cNvSpPr/>
          <p:nvPr/>
        </p:nvSpPr>
        <p:spPr>
          <a:xfrm>
            <a:off x="1992313" y="1214439"/>
            <a:ext cx="84963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000000"/>
                </a:solidFill>
                <a:latin typeface="Verdana"/>
                <a:ea typeface="Verdana"/>
                <a:cs typeface="Verdana"/>
                <a:sym typeface="Verdana"/>
              </a:rPr>
              <a:t>A holistic view of the interdependency of research and operations needed for sustained and routine climate monitoring. </a:t>
            </a:r>
            <a:endParaRPr/>
          </a:p>
        </p:txBody>
      </p:sp>
      <p:grpSp>
        <p:nvGrpSpPr>
          <p:cNvPr id="280" name="Google Shape;280;p6"/>
          <p:cNvGrpSpPr/>
          <p:nvPr/>
        </p:nvGrpSpPr>
        <p:grpSpPr>
          <a:xfrm>
            <a:off x="1847850" y="2090738"/>
            <a:ext cx="3689350" cy="4462462"/>
            <a:chOff x="6660400" y="3020125"/>
            <a:chExt cx="2794000" cy="3759200"/>
          </a:xfrm>
        </p:grpSpPr>
        <p:sp>
          <p:nvSpPr>
            <p:cNvPr id="281" name="Google Shape;281;p6"/>
            <p:cNvSpPr/>
            <p:nvPr/>
          </p:nvSpPr>
          <p:spPr>
            <a:xfrm>
              <a:off x="6660400" y="3020125"/>
              <a:ext cx="2794000" cy="3759200"/>
            </a:xfrm>
            <a:prstGeom prst="rect">
              <a:avLst/>
            </a:prstGeom>
            <a:solidFill>
              <a:schemeClr val="lt1"/>
            </a:solidFill>
            <a:ln cap="flat" cmpd="sng" w="9525">
              <a:solidFill>
                <a:srgbClr val="BBE0E3"/>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3175" marR="0" rtl="0" algn="l">
                <a:lnSpc>
                  <a:spcPct val="100000"/>
                </a:lnSpc>
                <a:spcBef>
                  <a:spcPts val="0"/>
                </a:spcBef>
                <a:spcAft>
                  <a:spcPts val="0"/>
                </a:spcAft>
                <a:buNone/>
              </a:pPr>
              <a:r>
                <a:t/>
              </a:r>
              <a:endParaRPr b="1" i="0" sz="7600" u="none" cap="none" strike="noStrike">
                <a:solidFill>
                  <a:srgbClr val="FFD624"/>
                </a:solidFill>
                <a:latin typeface="Verdana"/>
                <a:ea typeface="Verdana"/>
                <a:cs typeface="Verdana"/>
                <a:sym typeface="Verdana"/>
              </a:endParaRPr>
            </a:p>
          </p:txBody>
        </p:sp>
        <p:pic>
          <p:nvPicPr>
            <p:cNvPr descr="Screen Shot 2013-05-13 at 11.07.09.png" id="282" name="Google Shape;282;p6"/>
            <p:cNvPicPr preferRelativeResize="0"/>
            <p:nvPr/>
          </p:nvPicPr>
          <p:blipFill rotWithShape="1">
            <a:blip r:embed="rId4">
              <a:alphaModFix/>
            </a:blip>
            <a:srcRect b="0" l="0" r="0" t="0"/>
            <a:stretch/>
          </p:blipFill>
          <p:spPr>
            <a:xfrm>
              <a:off x="6698400" y="3034925"/>
              <a:ext cx="2718000" cy="3729600"/>
            </a:xfrm>
            <a:prstGeom prst="rect">
              <a:avLst/>
            </a:prstGeom>
            <a:noFill/>
            <a:ln>
              <a:noFill/>
            </a:ln>
          </p:spPr>
        </p:pic>
      </p:grpSp>
      <p:sp>
        <p:nvSpPr>
          <p:cNvPr id="283" name="Google Shape;283;p6"/>
          <p:cNvSpPr txBox="1"/>
          <p:nvPr/>
        </p:nvSpPr>
        <p:spPr>
          <a:xfrm>
            <a:off x="5880101" y="5508626"/>
            <a:ext cx="4932363" cy="8604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F5494"/>
                </a:solidFill>
                <a:latin typeface="Verdana"/>
                <a:ea typeface="Verdana"/>
                <a:cs typeface="Verdana"/>
                <a:sym typeface="Verdana"/>
              </a:rPr>
              <a:t>M. Dowell, P. Lecomte, R. Husband, J. Schulz, T. Mohr, Y. Tahara, R. Eckman, E. Lindstrom, C. Wooldridge, S. Hilding, J.Bates, B. Ryan, J. Lafeuille, and S. Bojinski, 2013: Strategy Towards an Architecture for Climate Monitoring from Space. Pp. 39. This report is available from: www.ceos.org; www.wmo.int/sat; http://www.cgms-info.org/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WGClimate Mechanics</a:t>
            </a:r>
            <a:endParaRPr/>
          </a:p>
        </p:txBody>
      </p:sp>
      <p:pic>
        <p:nvPicPr>
          <p:cNvPr descr="A screenshot of a computer&#10;&#10;Description automatically generated" id="289" name="Google Shape;289;p7"/>
          <p:cNvPicPr preferRelativeResize="0"/>
          <p:nvPr/>
        </p:nvPicPr>
        <p:blipFill rotWithShape="1">
          <a:blip r:embed="rId3">
            <a:alphaModFix/>
          </a:blip>
          <a:srcRect b="30114" l="0" r="0" t="0"/>
          <a:stretch/>
        </p:blipFill>
        <p:spPr>
          <a:xfrm>
            <a:off x="545832" y="1182414"/>
            <a:ext cx="11100336" cy="524991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8"/>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3600">
                <a:solidFill>
                  <a:schemeClr val="lt1"/>
                </a:solidFill>
              </a:rPr>
              <a:t>Linked strategies and roadmaps</a:t>
            </a:r>
            <a:endParaRPr sz="3600">
              <a:solidFill>
                <a:schemeClr val="lt1"/>
              </a:solidFill>
            </a:endParaRPr>
          </a:p>
        </p:txBody>
      </p:sp>
      <p:sp>
        <p:nvSpPr>
          <p:cNvPr id="295" name="Google Shape;295;p8"/>
          <p:cNvSpPr txBox="1"/>
          <p:nvPr>
            <p:ph idx="1" type="body"/>
          </p:nvPr>
        </p:nvSpPr>
        <p:spPr>
          <a:xfrm>
            <a:off x="849600" y="2416175"/>
            <a:ext cx="10492800" cy="152862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pic>
        <p:nvPicPr>
          <p:cNvPr id="296" name="Google Shape;296;p8"/>
          <p:cNvPicPr preferRelativeResize="0"/>
          <p:nvPr/>
        </p:nvPicPr>
        <p:blipFill rotWithShape="1">
          <a:blip r:embed="rId3">
            <a:alphaModFix/>
          </a:blip>
          <a:srcRect b="0" l="0" r="0" t="0"/>
          <a:stretch/>
        </p:blipFill>
        <p:spPr>
          <a:xfrm>
            <a:off x="8228722" y="1908381"/>
            <a:ext cx="2613559" cy="3400597"/>
          </a:xfrm>
          <a:prstGeom prst="rect">
            <a:avLst/>
          </a:prstGeom>
          <a:noFill/>
          <a:ln>
            <a:noFill/>
          </a:ln>
        </p:spPr>
      </p:pic>
      <p:pic>
        <p:nvPicPr>
          <p:cNvPr id="297" name="Google Shape;297;p8"/>
          <p:cNvPicPr preferRelativeResize="0"/>
          <p:nvPr/>
        </p:nvPicPr>
        <p:blipFill rotWithShape="1">
          <a:blip r:embed="rId4">
            <a:alphaModFix/>
          </a:blip>
          <a:srcRect b="0" l="0" r="0" t="0"/>
          <a:stretch/>
        </p:blipFill>
        <p:spPr>
          <a:xfrm>
            <a:off x="16325" y="1908382"/>
            <a:ext cx="2399255" cy="3400597"/>
          </a:xfrm>
          <a:prstGeom prst="rect">
            <a:avLst/>
          </a:prstGeom>
          <a:noFill/>
          <a:ln>
            <a:noFill/>
          </a:ln>
        </p:spPr>
      </p:pic>
      <p:sp>
        <p:nvSpPr>
          <p:cNvPr id="298" name="Google Shape;298;p8"/>
          <p:cNvSpPr txBox="1"/>
          <p:nvPr/>
        </p:nvSpPr>
        <p:spPr>
          <a:xfrm>
            <a:off x="849600" y="5508994"/>
            <a:ext cx="58221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2014</a:t>
            </a:r>
            <a:endParaRPr b="1" i="0" sz="1400" u="none" cap="none" strike="noStrike">
              <a:solidFill>
                <a:srgbClr val="000000"/>
              </a:solidFill>
              <a:latin typeface="Arial"/>
              <a:ea typeface="Arial"/>
              <a:cs typeface="Arial"/>
              <a:sym typeface="Arial"/>
            </a:endParaRPr>
          </a:p>
        </p:txBody>
      </p:sp>
      <p:pic>
        <p:nvPicPr>
          <p:cNvPr id="299" name="Google Shape;299;p8"/>
          <p:cNvPicPr preferRelativeResize="0"/>
          <p:nvPr/>
        </p:nvPicPr>
        <p:blipFill rotWithShape="1">
          <a:blip r:embed="rId5">
            <a:alphaModFix/>
          </a:blip>
          <a:srcRect b="0" l="0" r="0" t="0"/>
          <a:stretch/>
        </p:blipFill>
        <p:spPr>
          <a:xfrm>
            <a:off x="2593879" y="1908382"/>
            <a:ext cx="2682358" cy="3509779"/>
          </a:xfrm>
          <a:prstGeom prst="rect">
            <a:avLst/>
          </a:prstGeom>
          <a:noFill/>
          <a:ln>
            <a:noFill/>
          </a:ln>
        </p:spPr>
      </p:pic>
      <p:sp>
        <p:nvSpPr>
          <p:cNvPr id="300" name="Google Shape;300;p8"/>
          <p:cNvSpPr txBox="1"/>
          <p:nvPr/>
        </p:nvSpPr>
        <p:spPr>
          <a:xfrm>
            <a:off x="3643952" y="5444230"/>
            <a:ext cx="58221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2018</a:t>
            </a:r>
            <a:endParaRPr b="1" i="0" sz="1400" u="none" cap="none" strike="noStrike">
              <a:solidFill>
                <a:srgbClr val="000000"/>
              </a:solidFill>
              <a:latin typeface="Arial"/>
              <a:ea typeface="Arial"/>
              <a:cs typeface="Arial"/>
              <a:sym typeface="Arial"/>
            </a:endParaRPr>
          </a:p>
        </p:txBody>
      </p:sp>
      <p:pic>
        <p:nvPicPr>
          <p:cNvPr id="301" name="Google Shape;301;p8"/>
          <p:cNvPicPr preferRelativeResize="0"/>
          <p:nvPr/>
        </p:nvPicPr>
        <p:blipFill rotWithShape="1">
          <a:blip r:embed="rId6">
            <a:alphaModFix/>
          </a:blip>
          <a:srcRect b="0" l="0" r="0" t="0"/>
          <a:stretch/>
        </p:blipFill>
        <p:spPr>
          <a:xfrm>
            <a:off x="5276237" y="1758814"/>
            <a:ext cx="2952485" cy="3848677"/>
          </a:xfrm>
          <a:prstGeom prst="rect">
            <a:avLst/>
          </a:prstGeom>
          <a:noFill/>
          <a:ln>
            <a:noFill/>
          </a:ln>
        </p:spPr>
      </p:pic>
      <p:sp>
        <p:nvSpPr>
          <p:cNvPr id="302" name="Google Shape;302;p8"/>
          <p:cNvSpPr/>
          <p:nvPr/>
        </p:nvSpPr>
        <p:spPr>
          <a:xfrm>
            <a:off x="11089379" y="2844405"/>
            <a:ext cx="992580" cy="1430766"/>
          </a:xfrm>
          <a:prstGeom prst="rect">
            <a:avLst/>
          </a:prstGeom>
          <a:solidFill>
            <a:schemeClr val="accent1"/>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Aquatic Carbon Roadmap</a:t>
            </a:r>
            <a:endParaRPr b="0" i="0" sz="1400" u="none" cap="none" strike="noStrike">
              <a:solidFill>
                <a:schemeClr val="lt1"/>
              </a:solidFill>
              <a:latin typeface="Arial"/>
              <a:ea typeface="Arial"/>
              <a:cs typeface="Arial"/>
              <a:sym typeface="Arial"/>
            </a:endParaRPr>
          </a:p>
        </p:txBody>
      </p:sp>
      <p:sp>
        <p:nvSpPr>
          <p:cNvPr id="303" name="Google Shape;303;p8"/>
          <p:cNvSpPr txBox="1"/>
          <p:nvPr/>
        </p:nvSpPr>
        <p:spPr>
          <a:xfrm>
            <a:off x="6438304" y="5351043"/>
            <a:ext cx="58221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2020</a:t>
            </a:r>
            <a:endParaRPr b="1" i="0" sz="1400" u="none" cap="none" strike="noStrike">
              <a:solidFill>
                <a:srgbClr val="000000"/>
              </a:solidFill>
              <a:latin typeface="Arial"/>
              <a:ea typeface="Arial"/>
              <a:cs typeface="Arial"/>
              <a:sym typeface="Arial"/>
            </a:endParaRPr>
          </a:p>
        </p:txBody>
      </p:sp>
      <p:sp>
        <p:nvSpPr>
          <p:cNvPr id="304" name="Google Shape;304;p8"/>
          <p:cNvSpPr txBox="1"/>
          <p:nvPr/>
        </p:nvSpPr>
        <p:spPr>
          <a:xfrm>
            <a:off x="9232656" y="5393690"/>
            <a:ext cx="58221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2023</a:t>
            </a:r>
            <a:endParaRPr b="1" i="0" sz="1400" u="none" cap="none" strike="noStrike">
              <a:solidFill>
                <a:srgbClr val="000000"/>
              </a:solidFill>
              <a:latin typeface="Arial"/>
              <a:ea typeface="Arial"/>
              <a:cs typeface="Arial"/>
              <a:sym typeface="Arial"/>
            </a:endParaRPr>
          </a:p>
        </p:txBody>
      </p:sp>
      <p:sp>
        <p:nvSpPr>
          <p:cNvPr id="305" name="Google Shape;305;p8"/>
          <p:cNvSpPr txBox="1"/>
          <p:nvPr/>
        </p:nvSpPr>
        <p:spPr>
          <a:xfrm>
            <a:off x="11342400" y="5418161"/>
            <a:ext cx="58221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2025</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9"/>
          <p:cNvSpPr txBox="1"/>
          <p:nvPr>
            <p:ph type="title"/>
          </p:nvPr>
        </p:nvSpPr>
        <p:spPr>
          <a:xfrm>
            <a:off x="2279651" y="1330326"/>
            <a:ext cx="7870825" cy="86201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solidFill>
                  <a:schemeClr val="lt1"/>
                </a:solidFill>
                <a:latin typeface="Verdana"/>
                <a:ea typeface="Verdana"/>
                <a:cs typeface="Verdana"/>
                <a:sym typeface="Verdana"/>
              </a:rPr>
              <a:t>Systematic Observations a structured process</a:t>
            </a:r>
            <a:endParaRPr>
              <a:solidFill>
                <a:schemeClr val="lt1"/>
              </a:solidFill>
              <a:latin typeface="Verdana"/>
              <a:ea typeface="Verdana"/>
              <a:cs typeface="Verdana"/>
              <a:sym typeface="Verdana"/>
            </a:endParaRPr>
          </a:p>
        </p:txBody>
      </p:sp>
      <p:pic>
        <p:nvPicPr>
          <p:cNvPr id="311" name="Google Shape;311;p9"/>
          <p:cNvPicPr preferRelativeResize="0"/>
          <p:nvPr>
            <p:ph idx="1" type="body"/>
          </p:nvPr>
        </p:nvPicPr>
        <p:blipFill rotWithShape="1">
          <a:blip r:embed="rId3">
            <a:alphaModFix/>
          </a:blip>
          <a:srcRect b="0" l="0" r="0" t="0"/>
          <a:stretch/>
        </p:blipFill>
        <p:spPr>
          <a:xfrm>
            <a:off x="2279650" y="2338388"/>
            <a:ext cx="8136830" cy="4087812"/>
          </a:xfrm>
          <a:prstGeom prst="rect">
            <a:avLst/>
          </a:prstGeom>
          <a:noFill/>
          <a:ln>
            <a:noFill/>
          </a:ln>
        </p:spPr>
      </p:pic>
      <p:sp>
        <p:nvSpPr>
          <p:cNvPr id="312" name="Google Shape;312;p9"/>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b="0" i="0" lang="en-US" sz="1000" u="none" cap="none" strike="noStrike">
                <a:solidFill>
                  <a:srgbClr val="004494"/>
                </a:solidFill>
                <a:latin typeface="Verdana"/>
                <a:ea typeface="Verdana"/>
                <a:cs typeface="Verdana"/>
                <a:sym typeface="Verdana"/>
              </a:rPr>
              <a:t>‹#›</a:t>
            </a:fld>
            <a:endParaRPr b="0" i="0" sz="1000" u="none" cap="none" strike="noStrike">
              <a:solidFill>
                <a:srgbClr val="004494"/>
              </a:solidFill>
              <a:latin typeface="Verdana"/>
              <a:ea typeface="Verdana"/>
              <a:cs typeface="Verdana"/>
              <a:sym typeface="Verdana"/>
            </a:endParaRPr>
          </a:p>
        </p:txBody>
      </p:sp>
      <p:sp>
        <p:nvSpPr>
          <p:cNvPr id="313" name="Google Shape;313;p9"/>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0" i="0" lang="en-US" sz="1000" u="none" cap="none" strike="noStrike">
                <a:solidFill>
                  <a:srgbClr val="004494"/>
                </a:solidFill>
                <a:latin typeface="Verdana"/>
                <a:ea typeface="Verdana"/>
                <a:cs typeface="Verdana"/>
                <a:sym typeface="Verdana"/>
              </a:rPr>
              <a:t>4 April 2024</a:t>
            </a:r>
            <a:endParaRPr b="0" i="0" sz="1000" u="none" cap="none" strike="noStrike">
              <a:solidFill>
                <a:srgbClr val="004494"/>
              </a:solidFill>
              <a:latin typeface="Verdana"/>
              <a:ea typeface="Verdana"/>
              <a:cs typeface="Verdana"/>
              <a:sym typeface="Verdana"/>
            </a:endParaRPr>
          </a:p>
        </p:txBody>
      </p:sp>
      <p:pic>
        <p:nvPicPr>
          <p:cNvPr id="314" name="Google Shape;314;p9"/>
          <p:cNvPicPr preferRelativeResize="0"/>
          <p:nvPr/>
        </p:nvPicPr>
        <p:blipFill rotWithShape="1">
          <a:blip r:embed="rId4">
            <a:alphaModFix/>
          </a:blip>
          <a:srcRect b="0" l="0" r="0" t="0"/>
          <a:stretch/>
        </p:blipFill>
        <p:spPr>
          <a:xfrm>
            <a:off x="4632231" y="1076467"/>
            <a:ext cx="5518245" cy="3103764"/>
          </a:xfrm>
          <a:prstGeom prst="rect">
            <a:avLst/>
          </a:prstGeom>
          <a:noFill/>
          <a:ln>
            <a:noFill/>
          </a:ln>
        </p:spPr>
      </p:pic>
      <p:sp>
        <p:nvSpPr>
          <p:cNvPr id="315" name="Google Shape;315;p9"/>
          <p:cNvSpPr txBox="1"/>
          <p:nvPr/>
        </p:nvSpPr>
        <p:spPr>
          <a:xfrm>
            <a:off x="150535" y="289206"/>
            <a:ext cx="663034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chemeClr val="lt1"/>
                </a:solidFill>
                <a:latin typeface="Arial"/>
                <a:ea typeface="Arial"/>
                <a:cs typeface="Arial"/>
                <a:sym typeface="Arial"/>
              </a:rPr>
              <a:t>Support to the 1</a:t>
            </a:r>
            <a:r>
              <a:rPr b="0" baseline="30000" i="0" lang="en-US" sz="3200" u="none" cap="none" strike="noStrike">
                <a:solidFill>
                  <a:schemeClr val="lt1"/>
                </a:solidFill>
                <a:latin typeface="Arial"/>
                <a:ea typeface="Arial"/>
                <a:cs typeface="Arial"/>
                <a:sym typeface="Arial"/>
              </a:rPr>
              <a:t>st</a:t>
            </a:r>
            <a:r>
              <a:rPr b="0" i="0" lang="en-US" sz="3200" u="none" cap="none" strike="noStrike">
                <a:solidFill>
                  <a:schemeClr val="lt1"/>
                </a:solidFill>
                <a:latin typeface="Arial"/>
                <a:ea typeface="Arial"/>
                <a:cs typeface="Arial"/>
                <a:sym typeface="Arial"/>
              </a:rPr>
              <a:t> Global Stocktake</a:t>
            </a:r>
            <a:endParaRPr b="0" i="0" sz="3200" u="none" cap="none" strike="noStrike">
              <a:solidFill>
                <a:schemeClr val="lt1"/>
              </a:solidFill>
              <a:latin typeface="Arial"/>
              <a:ea typeface="Arial"/>
              <a:cs typeface="Arial"/>
              <a:sym typeface="Arial"/>
            </a:endParaRPr>
          </a:p>
        </p:txBody>
      </p:sp>
      <p:pic>
        <p:nvPicPr>
          <p:cNvPr id="316" name="Google Shape;316;p9"/>
          <p:cNvPicPr preferRelativeResize="0"/>
          <p:nvPr/>
        </p:nvPicPr>
        <p:blipFill rotWithShape="1">
          <a:blip r:embed="rId5">
            <a:alphaModFix/>
          </a:blip>
          <a:srcRect b="0" l="0" r="0" t="0"/>
          <a:stretch/>
        </p:blipFill>
        <p:spPr>
          <a:xfrm>
            <a:off x="504131" y="1076467"/>
            <a:ext cx="3499359" cy="5014616"/>
          </a:xfrm>
          <a:prstGeom prst="rect">
            <a:avLst/>
          </a:prstGeom>
          <a:noFill/>
          <a:ln>
            <a:noFill/>
          </a:ln>
        </p:spPr>
      </p:pic>
      <p:pic>
        <p:nvPicPr>
          <p:cNvPr id="317" name="Google Shape;317;p9"/>
          <p:cNvPicPr preferRelativeResize="0"/>
          <p:nvPr/>
        </p:nvPicPr>
        <p:blipFill rotWithShape="1">
          <a:blip r:embed="rId6">
            <a:alphaModFix/>
          </a:blip>
          <a:srcRect b="0" l="0" r="0" t="0"/>
          <a:stretch/>
        </p:blipFill>
        <p:spPr>
          <a:xfrm>
            <a:off x="6483616" y="3953820"/>
            <a:ext cx="5708383" cy="279917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DOWELL Mark (JRC-ISPRA)</dc:creator>
</cp:coreProperties>
</file>