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8" r:id="rId4"/>
    <p:sldMasterId id="2147483672" r:id="rId5"/>
    <p:sldMasterId id="2147483699" r:id="rId6"/>
  </p:sldMasterIdLst>
  <p:notesMasterIdLst>
    <p:notesMasterId r:id="rId7"/>
  </p:notesMasterIdLst>
  <p:sldIdLst>
    <p:sldId id="256" r:id="rId8"/>
    <p:sldId id="257" r:id="rId9"/>
    <p:sldId id="258" r:id="rId10"/>
    <p:sldId id="259" r:id="rId11"/>
    <p:sldId id="260" r:id="rId12"/>
    <p:sldId id="261" r:id="rId13"/>
    <p:sldId id="262" r:id="rId14"/>
  </p:sldIdLst>
  <p:sldSz cy="6858000" cx="12192000"/>
  <p:notesSz cx="7010400" cy="9296400"/>
  <p:embeddedFontLst>
    <p:embeddedFont>
      <p:font typeface="Montserrat"/>
      <p:regular r:id="rId15"/>
      <p:bold r:id="rId16"/>
      <p:italic r:id="rId17"/>
      <p:boldItalic r:id="rId18"/>
    </p:embeddedFont>
    <p:embeddedFont>
      <p:font typeface="Arial Narrow"/>
      <p:regular r:id="rId19"/>
      <p:bold r:id="rId20"/>
      <p:italic r:id="rId21"/>
      <p:boldItalic r:id="rId22"/>
    </p:embeddedFont>
    <p:embeddedFont>
      <p:font typeface="Helvetica Neue"/>
      <p:regular r:id="rId23"/>
      <p:bold r:id="rId24"/>
      <p:italic r:id="rId25"/>
      <p:boldItalic r:id="rId26"/>
    </p:embeddedFont>
    <p:embeddedFont>
      <p:font typeface="Arial Black"/>
      <p:regular r:id="rId27"/>
    </p:embeddedFont>
    <p:embeddedFont>
      <p:font typeface="Helvetica Neue Light"/>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iocCgzfzQ7/fXZypz/HebuIVc/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ArialNarrow-bold.fntdata"/><Relationship Id="rId22" Type="http://schemas.openxmlformats.org/officeDocument/2006/relationships/font" Target="fonts/ArialNarrow-boldItalic.fntdata"/><Relationship Id="rId21" Type="http://schemas.openxmlformats.org/officeDocument/2006/relationships/font" Target="fonts/ArialNarrow-italic.fntdata"/><Relationship Id="rId24" Type="http://schemas.openxmlformats.org/officeDocument/2006/relationships/font" Target="fonts/HelveticaNeue-bold.fntdata"/><Relationship Id="rId23" Type="http://schemas.openxmlformats.org/officeDocument/2006/relationships/font" Target="fonts/HelveticaNeue-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font" Target="fonts/HelveticaNeue-boldItalic.fntdata"/><Relationship Id="rId25" Type="http://schemas.openxmlformats.org/officeDocument/2006/relationships/font" Target="fonts/HelveticaNeue-italic.fntdata"/><Relationship Id="rId28" Type="http://schemas.openxmlformats.org/officeDocument/2006/relationships/font" Target="fonts/HelveticaNeueLight-regular.fntdata"/><Relationship Id="rId27" Type="http://schemas.openxmlformats.org/officeDocument/2006/relationships/font" Target="fonts/ArialBlack-regular.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font" Target="fonts/HelveticaNeueLight-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elveticaNeueLight-boldItalic.fntdata"/><Relationship Id="rId30" Type="http://schemas.openxmlformats.org/officeDocument/2006/relationships/font" Target="fonts/HelveticaNeueLight-italic.fntdata"/><Relationship Id="rId11" Type="http://schemas.openxmlformats.org/officeDocument/2006/relationships/slide" Target="slides/slide4.xml"/><Relationship Id="rId10" Type="http://schemas.openxmlformats.org/officeDocument/2006/relationships/slide" Target="slides/slide3.xml"/><Relationship Id="rId32" Type="http://customschemas.google.com/relationships/presentationmetadata" Target="meta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font" Target="fonts/Montserrat-regular.fntdata"/><Relationship Id="rId14" Type="http://schemas.openxmlformats.org/officeDocument/2006/relationships/slide" Target="slides/slide7.xml"/><Relationship Id="rId17" Type="http://schemas.openxmlformats.org/officeDocument/2006/relationships/font" Target="fonts/Montserrat-italic.fntdata"/><Relationship Id="rId16" Type="http://schemas.openxmlformats.org/officeDocument/2006/relationships/font" Target="fonts/Montserrat-bold.fntdata"/><Relationship Id="rId19" Type="http://schemas.openxmlformats.org/officeDocument/2006/relationships/font" Target="fonts/ArialNarrow-regular.fntdata"/><Relationship Id="rId18" Type="http://schemas.openxmlformats.org/officeDocument/2006/relationships/font" Target="fonts/Montserrat-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57" name="Google Shape;5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2: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95250" lvl="0" marL="171450" rtl="0" algn="l">
              <a:spcBef>
                <a:spcPts val="0"/>
              </a:spcBef>
              <a:spcAft>
                <a:spcPts val="0"/>
              </a:spcAft>
              <a:buClr>
                <a:schemeClr val="dk1"/>
              </a:buClr>
              <a:buSzPts val="1200"/>
              <a:buFont typeface="Arial"/>
              <a:buNone/>
            </a:pPr>
            <a:r>
              <a:t/>
            </a:r>
            <a:endParaRPr b="0" i="0" sz="1200">
              <a:solidFill>
                <a:srgbClr val="000000"/>
              </a:solidFill>
              <a:latin typeface="Calibri"/>
              <a:ea typeface="Calibri"/>
              <a:cs typeface="Calibri"/>
              <a:sym typeface="Calibri"/>
            </a:endParaRPr>
          </a:p>
        </p:txBody>
      </p:sp>
      <p:sp>
        <p:nvSpPr>
          <p:cNvPr id="564" name="Google Shape;564;p2: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3: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95250" lvl="0" marL="171450" rtl="0" algn="l">
              <a:spcBef>
                <a:spcPts val="0"/>
              </a:spcBef>
              <a:spcAft>
                <a:spcPts val="0"/>
              </a:spcAft>
              <a:buClr>
                <a:schemeClr val="dk1"/>
              </a:buClr>
              <a:buSzPts val="1200"/>
              <a:buFont typeface="Arial"/>
              <a:buNone/>
            </a:pPr>
            <a:r>
              <a:t/>
            </a:r>
            <a:endParaRPr b="0" i="0" sz="1200">
              <a:solidFill>
                <a:srgbClr val="000000"/>
              </a:solidFill>
              <a:latin typeface="Calibri"/>
              <a:ea typeface="Calibri"/>
              <a:cs typeface="Calibri"/>
              <a:sym typeface="Calibri"/>
            </a:endParaRPr>
          </a:p>
        </p:txBody>
      </p:sp>
      <p:sp>
        <p:nvSpPr>
          <p:cNvPr id="581" name="Google Shape;581;p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00" name="Google Shape;600;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5: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64" name="Google Shape;664;p5: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6: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171450" lvl="0" marL="171450" rtl="0" algn="l">
              <a:spcBef>
                <a:spcPts val="0"/>
              </a:spcBef>
              <a:spcAft>
                <a:spcPts val="0"/>
              </a:spcAft>
              <a:buClr>
                <a:srgbClr val="000000"/>
              </a:buClr>
              <a:buSzPts val="1200"/>
              <a:buFont typeface="Arial"/>
              <a:buChar char="•"/>
            </a:pPr>
            <a:r>
              <a:rPr b="0" i="0" lang="en-US" sz="1200">
                <a:solidFill>
                  <a:srgbClr val="000000"/>
                </a:solidFill>
                <a:latin typeface="Calibri"/>
                <a:ea typeface="Calibri"/>
                <a:cs typeface="Calibri"/>
                <a:sym typeface="Calibri"/>
              </a:rPr>
              <a:t>KAREN PENNED A NOTE TO GO AT THE FRONT OF THE STRATEGY WHEN WE RELEASE IT. SHE ENDED THAT NOTE BY SAYING “WE UNDERTAKE THIS CHALLENGE AND OPPORTUNITY WITH A SENSE OF URGENCY AND RESPONSIBILITY.” AND SHE INVITED THE COMMUNITY TO JOIN US.  </a:t>
            </a:r>
            <a:endParaRPr/>
          </a:p>
          <a:p>
            <a:pPr indent="-95250" lvl="0" marL="171450" rtl="0" algn="l">
              <a:spcBef>
                <a:spcPts val="0"/>
              </a:spcBef>
              <a:spcAft>
                <a:spcPts val="0"/>
              </a:spcAft>
              <a:buClr>
                <a:schemeClr val="dk1"/>
              </a:buClr>
              <a:buSzPts val="1200"/>
              <a:buFont typeface="Arial"/>
              <a:buNone/>
            </a:pPr>
            <a:r>
              <a:t/>
            </a:r>
            <a:endParaRPr b="0" i="0" sz="1200">
              <a:solidFill>
                <a:srgbClr val="000000"/>
              </a:solidFill>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b="0" i="0" lang="en-US" sz="1200">
                <a:solidFill>
                  <a:srgbClr val="000000"/>
                </a:solidFill>
                <a:latin typeface="Calibri"/>
                <a:ea typeface="Calibri"/>
                <a:cs typeface="Calibri"/>
                <a:sym typeface="Calibri"/>
              </a:rPr>
              <a:t>YOU’LL SEE HERE WE’VE ADDED THE WORD “LEADERSHIP” FOR YOU ALL TODAY. THE PIVOTAL MOMENT WE FACE REQUIRES CONTRIBUTIONS FROM EVERY CORNER OF OUR COMMUNITY.  AND IT REQUIRES DISTRIBUTED LEADERSHIP. THIS CHALLENGE WILL NOT BE MET BY A COMMAND-AND-CONTROL MODEL. IT WILL TAKE EVERY ONE OF US ON STAGE, AND EVERY ONE OF YOU, TAKING OWNERSHIP OF THE STRATEGY AS KAREN SAID IN HER VIDEO, AND LEADING FROM WHERE YOU ARE.  </a:t>
            </a:r>
            <a:endParaRPr/>
          </a:p>
          <a:p>
            <a:pPr indent="-95250" lvl="0" marL="171450" rtl="0" algn="l">
              <a:spcBef>
                <a:spcPts val="0"/>
              </a:spcBef>
              <a:spcAft>
                <a:spcPts val="0"/>
              </a:spcAft>
              <a:buClr>
                <a:schemeClr val="dk1"/>
              </a:buClr>
              <a:buSzPts val="1200"/>
              <a:buFont typeface="Arial"/>
              <a:buNone/>
            </a:pPr>
            <a:r>
              <a:t/>
            </a:r>
            <a:endParaRPr b="0" i="0" sz="1200">
              <a:solidFill>
                <a:srgbClr val="000000"/>
              </a:solidFill>
              <a:latin typeface="Calibri"/>
              <a:ea typeface="Calibri"/>
              <a:cs typeface="Calibri"/>
              <a:sym typeface="Calibri"/>
            </a:endParaRPr>
          </a:p>
          <a:p>
            <a:pPr indent="-171450" lvl="0" marL="171450" rtl="0" algn="l">
              <a:spcBef>
                <a:spcPts val="0"/>
              </a:spcBef>
              <a:spcAft>
                <a:spcPts val="0"/>
              </a:spcAft>
              <a:buClr>
                <a:srgbClr val="000000"/>
              </a:buClr>
              <a:buSzPts val="1200"/>
              <a:buFont typeface="Arial"/>
              <a:buChar char="•"/>
            </a:pPr>
            <a:r>
              <a:rPr b="0" i="0" lang="en-US" sz="1200">
                <a:solidFill>
                  <a:srgbClr val="000000"/>
                </a:solidFill>
                <a:latin typeface="Calibri"/>
                <a:ea typeface="Calibri"/>
                <a:cs typeface="Calibri"/>
                <a:sym typeface="Calibri"/>
              </a:rPr>
              <a:t>WE CAN SET THE STRATEGY, BUT IT IS IN YOUR HANDS TO MAKE IT HAPPEN. I CAN’T WAIT TO SEE WHAT WE WILL DO TOGETHER. </a:t>
            </a:r>
            <a:endParaRPr/>
          </a:p>
          <a:p>
            <a:pPr indent="0" lvl="0" marL="0" rtl="0" algn="l">
              <a:lnSpc>
                <a:spcPct val="107000"/>
              </a:lnSpc>
              <a:spcBef>
                <a:spcPts val="0"/>
              </a:spcBef>
              <a:spcAft>
                <a:spcPts val="0"/>
              </a:spcAft>
              <a:buNone/>
            </a:pPr>
            <a:r>
              <a:t/>
            </a:r>
            <a:endParaRPr i="0" sz="1400">
              <a:latin typeface="Calibri"/>
              <a:ea typeface="Calibri"/>
              <a:cs typeface="Calibri"/>
              <a:sym typeface="Calibri"/>
            </a:endParaRPr>
          </a:p>
        </p:txBody>
      </p:sp>
      <p:sp>
        <p:nvSpPr>
          <p:cNvPr id="720" name="Google Shape;720;p6: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7: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28" name="Google Shape;728;p7: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11.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 Id="rId3"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 Id="rId3"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 Id="rId3"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4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pic>
        <p:nvPicPr>
          <p:cNvPr id="16" name="Google Shape;16;p9"/>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7" name="Google Shape;17;p9"/>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8" name="Google Shape;18;p9"/>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9" name="Google Shape;19;p9"/>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 name="Google Shape;20;p9"/>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 name="Google Shape;21;p9"/>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22" name="Google Shape;22;p9"/>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23" name="Google Shape;23;p9"/>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4" name="Google Shape;24;p9"/>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8" name="Shape 98"/>
        <p:cNvGrpSpPr/>
        <p:nvPr/>
      </p:nvGrpSpPr>
      <p:grpSpPr>
        <a:xfrm>
          <a:off x="0" y="0"/>
          <a:ext cx="0" cy="0"/>
          <a:chOff x="0" y="0"/>
          <a:chExt cx="0" cy="0"/>
        </a:xfrm>
      </p:grpSpPr>
      <p:sp>
        <p:nvSpPr>
          <p:cNvPr id="99" name="Google Shape;99;p12"/>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0" name="Google Shape;100;p12"/>
          <p:cNvSpPr txBox="1"/>
          <p:nvPr>
            <p:ph type="title"/>
          </p:nvPr>
        </p:nvSpPr>
        <p:spPr>
          <a:xfrm>
            <a:off x="402336" y="1163593"/>
            <a:ext cx="3319059" cy="57873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2400"/>
              <a:buFont typeface="Arial"/>
              <a:buNone/>
              <a:defRPr b="0"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2"/>
          <p:cNvSpPr txBox="1"/>
          <p:nvPr>
            <p:ph idx="1" type="body"/>
          </p:nvPr>
        </p:nvSpPr>
        <p:spPr>
          <a:xfrm>
            <a:off x="402336" y="1728216"/>
            <a:ext cx="3297794" cy="4467832"/>
          </a:xfrm>
          <a:prstGeom prst="rect">
            <a:avLst/>
          </a:prstGeom>
          <a:noFill/>
          <a:ln>
            <a:noFill/>
          </a:ln>
        </p:spPr>
        <p:txBody>
          <a:bodyPr anchorCtr="0" anchor="t" bIns="45700" lIns="91425" spcFirstLastPara="1" rIns="91425" wrap="square" tIns="45700">
            <a:noAutofit/>
          </a:bodyPr>
          <a:lstStyle>
            <a:lvl1pPr indent="-228600" lvl="0" marL="457200" algn="l">
              <a:lnSpc>
                <a:spcPct val="138750"/>
              </a:lnSpc>
              <a:spcBef>
                <a:spcPts val="0"/>
              </a:spcBef>
              <a:spcAft>
                <a:spcPts val="0"/>
              </a:spcAft>
              <a:buClr>
                <a:schemeClr val="lt1"/>
              </a:buClr>
              <a:buSzPts val="1600"/>
              <a:buNone/>
              <a:defRPr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2pPr>
            <a:lvl3pPr indent="-228600" lvl="2" marL="13716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3pPr>
            <a:lvl4pPr indent="-228600" lvl="3" marL="18288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4pPr>
            <a:lvl5pPr indent="-228600" lvl="4" marL="22860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2" name="Shape 102"/>
        <p:cNvGrpSpPr/>
        <p:nvPr/>
      </p:nvGrpSpPr>
      <p:grpSpPr>
        <a:xfrm>
          <a:off x="0" y="0"/>
          <a:ext cx="0" cy="0"/>
          <a:chOff x="0" y="0"/>
          <a:chExt cx="0" cy="0"/>
        </a:xfrm>
      </p:grpSpPr>
      <p:sp>
        <p:nvSpPr>
          <p:cNvPr id="103" name="Google Shape;103;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p13"/>
          <p:cNvSpPr/>
          <p:nvPr/>
        </p:nvSpPr>
        <p:spPr>
          <a:xfrm flipH="1" rot="10800000">
            <a:off x="0" y="0"/>
            <a:ext cx="12192000" cy="6858000"/>
          </a:xfrm>
          <a:prstGeom prst="rect">
            <a:avLst/>
          </a:prstGeom>
          <a:gradFill>
            <a:gsLst>
              <a:gs pos="0">
                <a:srgbClr val="234663"/>
              </a:gs>
              <a:gs pos="3000">
                <a:srgbClr val="234663"/>
              </a:gs>
              <a:gs pos="13000">
                <a:srgbClr val="234663"/>
              </a:gs>
              <a:gs pos="36000">
                <a:srgbClr val="234663"/>
              </a:gs>
              <a:gs pos="87000">
                <a:srgbClr val="234663">
                  <a:alpha val="0"/>
                </a:srgbClr>
              </a:gs>
              <a:gs pos="100000">
                <a:srgbClr val="234663">
                  <a:alpha val="0"/>
                </a:srgbClr>
              </a:gs>
            </a:gsLst>
            <a:lin ang="203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9" name="Google Shape;109;p13"/>
          <p:cNvPicPr preferRelativeResize="0"/>
          <p:nvPr/>
        </p:nvPicPr>
        <p:blipFill rotWithShape="1">
          <a:blip r:embed="rId2">
            <a:alphaModFix/>
          </a:blip>
          <a:srcRect b="0" l="0" r="0" t="0"/>
          <a:stretch/>
        </p:blipFill>
        <p:spPr>
          <a:xfrm>
            <a:off x="1" y="234634"/>
            <a:ext cx="8686799" cy="6623365"/>
          </a:xfrm>
          <a:prstGeom prst="rect">
            <a:avLst/>
          </a:prstGeom>
          <a:noFill/>
          <a:ln>
            <a:noFill/>
          </a:ln>
        </p:spPr>
      </p:pic>
      <p:pic>
        <p:nvPicPr>
          <p:cNvPr descr="A black and white logo&#10;&#10;Description automatically generated with low confidence" id="110" name="Google Shape;110;p13"/>
          <p:cNvPicPr preferRelativeResize="0"/>
          <p:nvPr/>
        </p:nvPicPr>
        <p:blipFill rotWithShape="1">
          <a:blip r:embed="rId3">
            <a:alphaModFix/>
          </a:blip>
          <a:srcRect b="0" l="0" r="0" t="0"/>
          <a:stretch/>
        </p:blipFill>
        <p:spPr>
          <a:xfrm>
            <a:off x="10243336" y="358025"/>
            <a:ext cx="1585644" cy="93046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p:cSld name="1_Title and Vertical Text">
    <p:spTree>
      <p:nvGrpSpPr>
        <p:cNvPr id="111" name="Shape 111"/>
        <p:cNvGrpSpPr/>
        <p:nvPr/>
      </p:nvGrpSpPr>
      <p:grpSpPr>
        <a:xfrm>
          <a:off x="0" y="0"/>
          <a:ext cx="0" cy="0"/>
          <a:chOff x="0" y="0"/>
          <a:chExt cx="0" cy="0"/>
        </a:xfrm>
      </p:grpSpPr>
      <p:pic>
        <p:nvPicPr>
          <p:cNvPr descr="A galaxy in space&#10;&#10;Description automatically generated with low confidence" id="112" name="Google Shape;112;p14"/>
          <p:cNvPicPr preferRelativeResize="0"/>
          <p:nvPr/>
        </p:nvPicPr>
        <p:blipFill rotWithShape="1">
          <a:blip r:embed="rId2">
            <a:alphaModFix amt="88000"/>
          </a:blip>
          <a:srcRect b="0" l="0" r="0" t="0"/>
          <a:stretch/>
        </p:blipFill>
        <p:spPr>
          <a:xfrm>
            <a:off x="1146857" y="0"/>
            <a:ext cx="8729565" cy="6858000"/>
          </a:xfrm>
          <a:prstGeom prst="rect">
            <a:avLst/>
          </a:prstGeom>
          <a:noFill/>
          <a:ln>
            <a:noFill/>
          </a:ln>
        </p:spPr>
      </p:pic>
      <p:sp>
        <p:nvSpPr>
          <p:cNvPr id="113" name="Google Shape;113;p14"/>
          <p:cNvSpPr/>
          <p:nvPr/>
        </p:nvSpPr>
        <p:spPr>
          <a:xfrm>
            <a:off x="2411896" y="0"/>
            <a:ext cx="9780104" cy="6858000"/>
          </a:xfrm>
          <a:prstGeom prst="rect">
            <a:avLst/>
          </a:prstGeom>
          <a:gradFill>
            <a:gsLst>
              <a:gs pos="0">
                <a:srgbClr val="FFFFFF">
                  <a:alpha val="0"/>
                </a:srgbClr>
              </a:gs>
              <a:gs pos="33000">
                <a:srgbClr val="FFFFFF">
                  <a:alpha val="0"/>
                </a:srgbClr>
              </a:gs>
              <a:gs pos="57000">
                <a:srgbClr val="949DBC"/>
              </a:gs>
              <a:gs pos="73000">
                <a:srgbClr val="949DBC"/>
              </a:gs>
              <a:gs pos="100000">
                <a:srgbClr val="949DBC"/>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14"/>
          <p:cNvSpPr/>
          <p:nvPr/>
        </p:nvSpPr>
        <p:spPr>
          <a:xfrm>
            <a:off x="2554941" y="0"/>
            <a:ext cx="9637059" cy="6858000"/>
          </a:xfrm>
          <a:prstGeom prst="rect">
            <a:avLst/>
          </a:prstGeom>
          <a:gradFill>
            <a:gsLst>
              <a:gs pos="0">
                <a:srgbClr val="FFFFFF">
                  <a:alpha val="0"/>
                </a:srgbClr>
              </a:gs>
              <a:gs pos="32000">
                <a:schemeClr val="lt1"/>
              </a:gs>
              <a:gs pos="50000">
                <a:srgbClr val="FFFFFF"/>
              </a:gs>
              <a:gs pos="89000">
                <a:srgbClr val="FFFFFF">
                  <a:alpha val="0"/>
                </a:srgbClr>
              </a:gs>
              <a:gs pos="100000">
                <a:srgbClr val="FFFFFF">
                  <a:alpha val="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5" name="Google Shape;115;p14"/>
          <p:cNvPicPr preferRelativeResize="0"/>
          <p:nvPr/>
        </p:nvPicPr>
        <p:blipFill rotWithShape="1">
          <a:blip r:embed="rId3">
            <a:alphaModFix/>
          </a:blip>
          <a:srcRect b="0" l="0" r="0" t="0"/>
          <a:stretch/>
        </p:blipFill>
        <p:spPr>
          <a:xfrm>
            <a:off x="5872520" y="2488094"/>
            <a:ext cx="2054087" cy="2054087"/>
          </a:xfrm>
          <a:prstGeom prst="rect">
            <a:avLst/>
          </a:prstGeom>
          <a:noFill/>
          <a:ln>
            <a:noFill/>
          </a:ln>
        </p:spPr>
      </p:pic>
      <p:pic>
        <p:nvPicPr>
          <p:cNvPr id="116" name="Google Shape;116;p14"/>
          <p:cNvPicPr preferRelativeResize="0"/>
          <p:nvPr/>
        </p:nvPicPr>
        <p:blipFill rotWithShape="1">
          <a:blip r:embed="rId4">
            <a:alphaModFix/>
          </a:blip>
          <a:srcRect b="0" l="0" r="0" t="0"/>
          <a:stretch/>
        </p:blipFill>
        <p:spPr>
          <a:xfrm>
            <a:off x="8018399" y="2583994"/>
            <a:ext cx="3598215" cy="1809102"/>
          </a:xfrm>
          <a:prstGeom prst="rect">
            <a:avLst/>
          </a:prstGeom>
          <a:noFill/>
          <a:ln>
            <a:noFill/>
          </a:ln>
        </p:spPr>
      </p:pic>
      <p:pic>
        <p:nvPicPr>
          <p:cNvPr descr="A planet earth with blue and purple colors&#10;&#10;Description automatically generated with medium confidence" id="117" name="Google Shape;117;p14"/>
          <p:cNvPicPr preferRelativeResize="0"/>
          <p:nvPr/>
        </p:nvPicPr>
        <p:blipFill rotWithShape="1">
          <a:blip r:embed="rId5">
            <a:alphaModFix/>
          </a:blip>
          <a:srcRect b="39155" l="50204" r="0" t="4749"/>
          <a:stretch/>
        </p:blipFill>
        <p:spPr>
          <a:xfrm>
            <a:off x="0" y="0"/>
            <a:ext cx="6087680" cy="6858000"/>
          </a:xfrm>
          <a:prstGeom prst="rect">
            <a:avLst/>
          </a:prstGeom>
          <a:noFill/>
          <a:ln>
            <a:noFill/>
          </a:ln>
        </p:spPr>
      </p:pic>
      <p:sp>
        <p:nvSpPr>
          <p:cNvPr id="118" name="Google Shape;118;p14"/>
          <p:cNvSpPr txBox="1"/>
          <p:nvPr/>
        </p:nvSpPr>
        <p:spPr>
          <a:xfrm>
            <a:off x="6104322" y="5568393"/>
            <a:ext cx="449732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dk1"/>
                </a:solidFill>
                <a:latin typeface="Helvetica Neue Light"/>
                <a:ea typeface="Helvetica Neue Light"/>
                <a:cs typeface="Helvetica Neue Light"/>
                <a:sym typeface="Helvetica Neue Light"/>
              </a:rPr>
              <a:t>Your Home. Our Mission. </a:t>
            </a:r>
            <a:endParaRPr/>
          </a:p>
        </p:txBody>
      </p:sp>
      <p:sp>
        <p:nvSpPr>
          <p:cNvPr id="119" name="Google Shape;119;p14"/>
          <p:cNvSpPr txBox="1"/>
          <p:nvPr/>
        </p:nvSpPr>
        <p:spPr>
          <a:xfrm>
            <a:off x="8167314" y="4341816"/>
            <a:ext cx="25571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chemeClr val="dk1"/>
                </a:solidFill>
                <a:latin typeface="Helvetica Neue"/>
                <a:ea typeface="Helvetica Neue"/>
                <a:cs typeface="Helvetica Neue"/>
                <a:sym typeface="Helvetica Neue"/>
              </a:rPr>
              <a:t>science.nasa.gov/earth</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3" name="Google Shape;12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9" name="Google Shape;12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2" name="Shape 132"/>
        <p:cNvGrpSpPr/>
        <p:nvPr/>
      </p:nvGrpSpPr>
      <p:grpSpPr>
        <a:xfrm>
          <a:off x="0" y="0"/>
          <a:ext cx="0" cy="0"/>
          <a:chOff x="0" y="0"/>
          <a:chExt cx="0" cy="0"/>
        </a:xfrm>
      </p:grpSpPr>
      <p:sp>
        <p:nvSpPr>
          <p:cNvPr id="133" name="Google Shape;13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9" name="Shape 139"/>
        <p:cNvGrpSpPr/>
        <p:nvPr/>
      </p:nvGrpSpPr>
      <p:grpSpPr>
        <a:xfrm>
          <a:off x="0" y="0"/>
          <a:ext cx="0" cy="0"/>
          <a:chOff x="0" y="0"/>
          <a:chExt cx="0" cy="0"/>
        </a:xfrm>
      </p:grpSpPr>
      <p:sp>
        <p:nvSpPr>
          <p:cNvPr id="140" name="Google Shape;140;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2" name="Google Shape;142;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4" name="Google Shape;144;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7" name="Shape 157"/>
        <p:cNvGrpSpPr/>
        <p:nvPr/>
      </p:nvGrpSpPr>
      <p:grpSpPr>
        <a:xfrm>
          <a:off x="0" y="0"/>
          <a:ext cx="0" cy="0"/>
          <a:chOff x="0" y="0"/>
          <a:chExt cx="0" cy="0"/>
        </a:xfrm>
      </p:grpSpPr>
      <p:sp>
        <p:nvSpPr>
          <p:cNvPr id="158" name="Google Shape;158;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0" name="Google Shape;160;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1" name="Google Shape;16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p1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7" name="Google Shape;27;p1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8" name="Google Shape;28;p1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Arial"/>
                <a:ea typeface="Arial"/>
                <a:cs typeface="Arial"/>
                <a:sym typeface="Arial"/>
              </a:defRPr>
            </a:lvl1pPr>
            <a:lvl2pPr indent="0" lvl="1" marL="0" marR="0" rtl="0" algn="l">
              <a:spcBef>
                <a:spcPts val="0"/>
              </a:spcBef>
              <a:buNone/>
              <a:defRPr b="0" i="0" sz="1800" u="none" cap="none" strike="noStrike">
                <a:solidFill>
                  <a:schemeClr val="dk1"/>
                </a:solidFill>
                <a:latin typeface="Arial"/>
                <a:ea typeface="Arial"/>
                <a:cs typeface="Arial"/>
                <a:sym typeface="Arial"/>
              </a:defRPr>
            </a:lvl2pPr>
            <a:lvl3pPr indent="0" lvl="2" marL="0" marR="0" rtl="0" algn="l">
              <a:spcBef>
                <a:spcPts val="0"/>
              </a:spcBef>
              <a:buNone/>
              <a:defRPr b="0" i="0" sz="1800" u="none" cap="none" strike="noStrike">
                <a:solidFill>
                  <a:schemeClr val="dk1"/>
                </a:solidFill>
                <a:latin typeface="Arial"/>
                <a:ea typeface="Arial"/>
                <a:cs typeface="Arial"/>
                <a:sym typeface="Arial"/>
              </a:defRPr>
            </a:lvl3pPr>
            <a:lvl4pPr indent="0" lvl="3" marL="0" marR="0" rtl="0" algn="l">
              <a:spcBef>
                <a:spcPts val="0"/>
              </a:spcBef>
              <a:buNone/>
              <a:defRPr b="0" i="0" sz="1800" u="none" cap="none" strike="noStrike">
                <a:solidFill>
                  <a:schemeClr val="dk1"/>
                </a:solidFill>
                <a:latin typeface="Arial"/>
                <a:ea typeface="Arial"/>
                <a:cs typeface="Arial"/>
                <a:sym typeface="Arial"/>
              </a:defRPr>
            </a:lvl4pPr>
            <a:lvl5pPr indent="0" lvl="4" marL="0" marR="0" rtl="0" algn="l">
              <a:spcBef>
                <a:spcPts val="0"/>
              </a:spcBef>
              <a:buNone/>
              <a:defRPr b="0" i="0" sz="1800" u="none" cap="none" strike="noStrike">
                <a:solidFill>
                  <a:schemeClr val="dk1"/>
                </a:solidFill>
                <a:latin typeface="Arial"/>
                <a:ea typeface="Arial"/>
                <a:cs typeface="Arial"/>
                <a:sym typeface="Arial"/>
              </a:defRPr>
            </a:lvl5pPr>
            <a:lvl6pPr indent="0" lvl="5" marL="0" marR="0" rtl="0" algn="l">
              <a:spcBef>
                <a:spcPts val="0"/>
              </a:spcBef>
              <a:buNone/>
              <a:defRPr b="0" i="0" sz="1800" u="none" cap="none" strike="noStrike">
                <a:solidFill>
                  <a:schemeClr val="dk1"/>
                </a:solidFill>
                <a:latin typeface="Arial"/>
                <a:ea typeface="Arial"/>
                <a:cs typeface="Arial"/>
                <a:sym typeface="Arial"/>
              </a:defRPr>
            </a:lvl6pPr>
            <a:lvl7pPr indent="0" lvl="6" marL="0" marR="0" rtl="0" algn="l">
              <a:spcBef>
                <a:spcPts val="0"/>
              </a:spcBef>
              <a:buNone/>
              <a:defRPr b="0" i="0" sz="1800" u="none" cap="none" strike="noStrike">
                <a:solidFill>
                  <a:schemeClr val="dk1"/>
                </a:solidFill>
                <a:latin typeface="Arial"/>
                <a:ea typeface="Arial"/>
                <a:cs typeface="Arial"/>
                <a:sym typeface="Arial"/>
              </a:defRPr>
            </a:lvl7pPr>
            <a:lvl8pPr indent="0" lvl="7" marL="0" marR="0" rtl="0" algn="l">
              <a:spcBef>
                <a:spcPts val="0"/>
              </a:spcBef>
              <a:buNone/>
              <a:defRPr b="0" i="0" sz="1800" u="none" cap="none" strike="noStrike">
                <a:solidFill>
                  <a:schemeClr val="dk1"/>
                </a:solidFill>
                <a:latin typeface="Arial"/>
                <a:ea typeface="Arial"/>
                <a:cs typeface="Arial"/>
                <a:sym typeface="Arial"/>
              </a:defRPr>
            </a:lvl8pPr>
            <a:lvl9pPr indent="0" lvl="8" marL="0" marR="0" rtl="0" algn="l">
              <a:spcBef>
                <a:spcPts val="0"/>
              </a:spcBef>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4" name="Shape 164"/>
        <p:cNvGrpSpPr/>
        <p:nvPr/>
      </p:nvGrpSpPr>
      <p:grpSpPr>
        <a:xfrm>
          <a:off x="0" y="0"/>
          <a:ext cx="0" cy="0"/>
          <a:chOff x="0" y="0"/>
          <a:chExt cx="0" cy="0"/>
        </a:xfrm>
      </p:grpSpPr>
      <p:sp>
        <p:nvSpPr>
          <p:cNvPr id="165" name="Google Shape;165;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22"/>
          <p:cNvSpPr/>
          <p:nvPr>
            <p:ph idx="2" type="pic"/>
          </p:nvPr>
        </p:nvSpPr>
        <p:spPr>
          <a:xfrm>
            <a:off x="5183188" y="987425"/>
            <a:ext cx="6172200" cy="4873625"/>
          </a:xfrm>
          <a:prstGeom prst="rect">
            <a:avLst/>
          </a:prstGeom>
          <a:noFill/>
          <a:ln>
            <a:noFill/>
          </a:ln>
        </p:spPr>
      </p:sp>
      <p:sp>
        <p:nvSpPr>
          <p:cNvPr id="167" name="Google Shape;167;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8" name="Google Shape;16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1" name="Shape 171"/>
        <p:cNvGrpSpPr/>
        <p:nvPr/>
      </p:nvGrpSpPr>
      <p:grpSpPr>
        <a:xfrm>
          <a:off x="0" y="0"/>
          <a:ext cx="0" cy="0"/>
          <a:chOff x="0" y="0"/>
          <a:chExt cx="0" cy="0"/>
        </a:xfrm>
      </p:grpSpPr>
      <p:sp>
        <p:nvSpPr>
          <p:cNvPr id="172" name="Google Shape;17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7" name="Shape 177"/>
        <p:cNvGrpSpPr/>
        <p:nvPr/>
      </p:nvGrpSpPr>
      <p:grpSpPr>
        <a:xfrm>
          <a:off x="0" y="0"/>
          <a:ext cx="0" cy="0"/>
          <a:chOff x="0" y="0"/>
          <a:chExt cx="0" cy="0"/>
        </a:xfrm>
      </p:grpSpPr>
      <p:sp>
        <p:nvSpPr>
          <p:cNvPr id="178" name="Google Shape;178;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191" name="Shape 191"/>
        <p:cNvGrpSpPr/>
        <p:nvPr/>
      </p:nvGrpSpPr>
      <p:grpSpPr>
        <a:xfrm>
          <a:off x="0" y="0"/>
          <a:ext cx="0" cy="0"/>
          <a:chOff x="0" y="0"/>
          <a:chExt cx="0" cy="0"/>
        </a:xfrm>
      </p:grpSpPr>
      <p:pic>
        <p:nvPicPr>
          <p:cNvPr id="192" name="Google Shape;192;p33"/>
          <p:cNvPicPr preferRelativeResize="0"/>
          <p:nvPr/>
        </p:nvPicPr>
        <p:blipFill rotWithShape="1">
          <a:blip r:embed="rId2">
            <a:alphaModFix/>
          </a:blip>
          <a:srcRect b="0" l="0" r="0" t="0"/>
          <a:stretch/>
        </p:blipFill>
        <p:spPr>
          <a:xfrm>
            <a:off x="-10350" y="-22887"/>
            <a:ext cx="12270208" cy="6901992"/>
          </a:xfrm>
          <a:prstGeom prst="rect">
            <a:avLst/>
          </a:prstGeom>
          <a:noFill/>
          <a:ln>
            <a:noFill/>
          </a:ln>
        </p:spPr>
      </p:pic>
      <p:sp>
        <p:nvSpPr>
          <p:cNvPr id="193" name="Google Shape;193;p33"/>
          <p:cNvSpPr txBox="1"/>
          <p:nvPr>
            <p:ph idx="1" type="subTitle"/>
          </p:nvPr>
        </p:nvSpPr>
        <p:spPr>
          <a:xfrm>
            <a:off x="558527" y="4469427"/>
            <a:ext cx="4873722" cy="365125"/>
          </a:xfrm>
          <a:prstGeom prst="rect">
            <a:avLst/>
          </a:prstGeom>
          <a:noFill/>
          <a:ln>
            <a:noFill/>
          </a:ln>
        </p:spPr>
        <p:txBody>
          <a:bodyPr anchorCtr="0" anchor="t" bIns="45700" lIns="91425" spcFirstLastPara="1" rIns="91425" wrap="square" tIns="45700">
            <a:spAutoFit/>
          </a:bodyPr>
          <a:lstStyle>
            <a:lvl1pPr lvl="0" algn="l">
              <a:lnSpc>
                <a:spcPct val="100000"/>
              </a:lnSpc>
              <a:spcBef>
                <a:spcPts val="1000"/>
              </a:spcBef>
              <a:spcAft>
                <a:spcPts val="0"/>
              </a:spcAft>
              <a:buClr>
                <a:schemeClr val="lt1"/>
              </a:buClr>
              <a:buSzPts val="1800"/>
              <a:buNone/>
              <a:defRPr b="1" sz="18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4" name="Google Shape;194;p33"/>
          <p:cNvSpPr txBox="1"/>
          <p:nvPr>
            <p:ph idx="2" type="body"/>
          </p:nvPr>
        </p:nvSpPr>
        <p:spPr>
          <a:xfrm>
            <a:off x="620337" y="3830493"/>
            <a:ext cx="4670991" cy="63893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3600"/>
              <a:buNone/>
              <a:defRPr b="1" sz="3600">
                <a:solidFill>
                  <a:schemeClr val="lt1"/>
                </a:solidFill>
              </a:defRPr>
            </a:lvl1pPr>
            <a:lvl2pPr indent="-228600" lvl="1" marL="914400" algn="ctr">
              <a:lnSpc>
                <a:spcPct val="90000"/>
              </a:lnSpc>
              <a:spcBef>
                <a:spcPts val="500"/>
              </a:spcBef>
              <a:spcAft>
                <a:spcPts val="0"/>
              </a:spcAft>
              <a:buClr>
                <a:schemeClr val="lt1"/>
              </a:buClr>
              <a:buSzPts val="1800"/>
              <a:buNone/>
              <a:defRPr>
                <a:solidFill>
                  <a:schemeClr val="lt1"/>
                </a:solidFill>
              </a:defRPr>
            </a:lvl2pPr>
            <a:lvl3pPr indent="-228600" lvl="2" marL="1371600" algn="ctr">
              <a:lnSpc>
                <a:spcPct val="90000"/>
              </a:lnSpc>
              <a:spcBef>
                <a:spcPts val="500"/>
              </a:spcBef>
              <a:spcAft>
                <a:spcPts val="0"/>
              </a:spcAft>
              <a:buClr>
                <a:schemeClr val="lt1"/>
              </a:buClr>
              <a:buSzPts val="1800"/>
              <a:buNone/>
              <a:defRPr>
                <a:solidFill>
                  <a:schemeClr val="lt1"/>
                </a:solidFill>
              </a:defRPr>
            </a:lvl3pPr>
            <a:lvl4pPr indent="-228600" lvl="3" marL="1828800" algn="ctr">
              <a:lnSpc>
                <a:spcPct val="90000"/>
              </a:lnSpc>
              <a:spcBef>
                <a:spcPts val="500"/>
              </a:spcBef>
              <a:spcAft>
                <a:spcPts val="0"/>
              </a:spcAft>
              <a:buClr>
                <a:schemeClr val="lt1"/>
              </a:buClr>
              <a:buSzPts val="1800"/>
              <a:buNone/>
              <a:defRPr>
                <a:solidFill>
                  <a:schemeClr val="lt1"/>
                </a:solidFill>
              </a:defRPr>
            </a:lvl4pPr>
            <a:lvl5pPr indent="-228600" lvl="4" marL="2286000" algn="ctr">
              <a:lnSpc>
                <a:spcPct val="90000"/>
              </a:lnSpc>
              <a:spcBef>
                <a:spcPts val="500"/>
              </a:spcBef>
              <a:spcAft>
                <a:spcPts val="0"/>
              </a:spcAft>
              <a:buClr>
                <a:schemeClr val="lt1"/>
              </a:buClr>
              <a:buSzPts val="18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95" name="Google Shape;195;p33"/>
          <p:cNvPicPr preferRelativeResize="0"/>
          <p:nvPr/>
        </p:nvPicPr>
        <p:blipFill rotWithShape="1">
          <a:blip r:embed="rId3">
            <a:alphaModFix/>
          </a:blip>
          <a:srcRect b="0" l="0" r="0" t="0"/>
          <a:stretch/>
        </p:blipFill>
        <p:spPr>
          <a:xfrm>
            <a:off x="377688" y="346938"/>
            <a:ext cx="2865416" cy="9053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showMasterSp="0">
  <p:cSld name="16_Title and Content">
    <p:spTree>
      <p:nvGrpSpPr>
        <p:cNvPr id="196" name="Shape 196"/>
        <p:cNvGrpSpPr/>
        <p:nvPr/>
      </p:nvGrpSpPr>
      <p:grpSpPr>
        <a:xfrm>
          <a:off x="0" y="0"/>
          <a:ext cx="0" cy="0"/>
          <a:chOff x="0" y="0"/>
          <a:chExt cx="0" cy="0"/>
        </a:xfrm>
      </p:grpSpPr>
      <p:pic>
        <p:nvPicPr>
          <p:cNvPr id="197" name="Google Shape;197;p34"/>
          <p:cNvPicPr preferRelativeResize="0"/>
          <p:nvPr/>
        </p:nvPicPr>
        <p:blipFill rotWithShape="1">
          <a:blip r:embed="rId2">
            <a:alphaModFix/>
          </a:blip>
          <a:srcRect b="0" l="0" r="0" t="0"/>
          <a:stretch/>
        </p:blipFill>
        <p:spPr>
          <a:xfrm>
            <a:off x="0" y="-1"/>
            <a:ext cx="12192000" cy="6858000"/>
          </a:xfrm>
          <a:prstGeom prst="rect">
            <a:avLst/>
          </a:prstGeom>
          <a:solidFill>
            <a:srgbClr val="7C87AD"/>
          </a:solidFill>
          <a:ln>
            <a:noFill/>
          </a:ln>
        </p:spPr>
      </p:pic>
      <p:sp>
        <p:nvSpPr>
          <p:cNvPr id="198" name="Google Shape;198;p34"/>
          <p:cNvSpPr txBox="1"/>
          <p:nvPr>
            <p:ph type="title"/>
          </p:nvPr>
        </p:nvSpPr>
        <p:spPr>
          <a:xfrm>
            <a:off x="630275" y="1516648"/>
            <a:ext cx="8111389"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34"/>
          <p:cNvSpPr txBox="1"/>
          <p:nvPr>
            <p:ph idx="1" type="body"/>
          </p:nvPr>
        </p:nvSpPr>
        <p:spPr>
          <a:xfrm>
            <a:off x="630276" y="2698482"/>
            <a:ext cx="8111388" cy="2041585"/>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100000"/>
              </a:lnSpc>
              <a:spcBef>
                <a:spcPts val="600"/>
              </a:spcBef>
              <a:spcAft>
                <a:spcPts val="0"/>
              </a:spcAft>
              <a:buClr>
                <a:schemeClr val="dk1"/>
              </a:buClr>
              <a:buSzPts val="1800"/>
              <a:buNone/>
              <a:defRPr>
                <a:solidFill>
                  <a:schemeClr val="dk1"/>
                </a:solidFill>
              </a:defRPr>
            </a:lvl2pPr>
            <a:lvl3pPr indent="-228600" lvl="2" marL="1371600" algn="l">
              <a:lnSpc>
                <a:spcPct val="100000"/>
              </a:lnSpc>
              <a:spcBef>
                <a:spcPts val="600"/>
              </a:spcBef>
              <a:spcAft>
                <a:spcPts val="0"/>
              </a:spcAft>
              <a:buClr>
                <a:schemeClr val="dk1"/>
              </a:buClr>
              <a:buSzPts val="1800"/>
              <a:buNone/>
              <a:defRPr>
                <a:solidFill>
                  <a:schemeClr val="dk1"/>
                </a:solidFill>
              </a:defRPr>
            </a:lvl3pPr>
            <a:lvl4pPr indent="-228600" lvl="3" marL="1828800" algn="l">
              <a:lnSpc>
                <a:spcPct val="100000"/>
              </a:lnSpc>
              <a:spcBef>
                <a:spcPts val="600"/>
              </a:spcBef>
              <a:spcAft>
                <a:spcPts val="0"/>
              </a:spcAft>
              <a:buClr>
                <a:schemeClr val="dk1"/>
              </a:buClr>
              <a:buSzPts val="1800"/>
              <a:buNone/>
              <a:defRPr>
                <a:solidFill>
                  <a:schemeClr val="dk1"/>
                </a:solidFill>
              </a:defRPr>
            </a:lvl4pPr>
            <a:lvl5pPr indent="-228600" lvl="4" marL="2286000" algn="l">
              <a:lnSpc>
                <a:spcPct val="100000"/>
              </a:lnSpc>
              <a:spcBef>
                <a:spcPts val="600"/>
              </a:spcBef>
              <a:spcAft>
                <a:spcPts val="0"/>
              </a:spcAft>
              <a:buClr>
                <a:schemeClr val="dk1"/>
              </a:buClr>
              <a:buSzPts val="1800"/>
              <a:buNone/>
              <a:defRPr>
                <a:solidFill>
                  <a:schemeClr val="dk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 name="Google Shape;200;p34"/>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dk1"/>
                </a:solidFill>
                <a:latin typeface="Arial Narrow"/>
                <a:ea typeface="Arial Narrow"/>
                <a:cs typeface="Arial Narrow"/>
                <a:sym typeface="Arial Narrow"/>
              </a:rPr>
              <a:t>‹#›</a:t>
            </a:fld>
            <a:endParaRPr b="1"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8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and Content" showMasterSp="0">
  <p:cSld name="19_Title and Content">
    <p:spTree>
      <p:nvGrpSpPr>
        <p:cNvPr id="201" name="Shape 201"/>
        <p:cNvGrpSpPr/>
        <p:nvPr/>
      </p:nvGrpSpPr>
      <p:grpSpPr>
        <a:xfrm>
          <a:off x="0" y="0"/>
          <a:ext cx="0" cy="0"/>
          <a:chOff x="0" y="0"/>
          <a:chExt cx="0" cy="0"/>
        </a:xfrm>
      </p:grpSpPr>
      <p:sp>
        <p:nvSpPr>
          <p:cNvPr id="202" name="Google Shape;202;p35"/>
          <p:cNvSpPr txBox="1"/>
          <p:nvPr>
            <p:ph type="title"/>
          </p:nvPr>
        </p:nvSpPr>
        <p:spPr>
          <a:xfrm>
            <a:off x="630275" y="1516648"/>
            <a:ext cx="8111389"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35"/>
          <p:cNvSpPr txBox="1"/>
          <p:nvPr>
            <p:ph idx="1" type="body"/>
          </p:nvPr>
        </p:nvSpPr>
        <p:spPr>
          <a:xfrm>
            <a:off x="630276" y="2698482"/>
            <a:ext cx="8111388" cy="2041585"/>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100000"/>
              </a:lnSpc>
              <a:spcBef>
                <a:spcPts val="600"/>
              </a:spcBef>
              <a:spcAft>
                <a:spcPts val="0"/>
              </a:spcAft>
              <a:buClr>
                <a:schemeClr val="dk1"/>
              </a:buClr>
              <a:buSzPts val="1800"/>
              <a:buNone/>
              <a:defRPr>
                <a:solidFill>
                  <a:schemeClr val="dk1"/>
                </a:solidFill>
              </a:defRPr>
            </a:lvl2pPr>
            <a:lvl3pPr indent="-228600" lvl="2" marL="1371600" algn="l">
              <a:lnSpc>
                <a:spcPct val="100000"/>
              </a:lnSpc>
              <a:spcBef>
                <a:spcPts val="600"/>
              </a:spcBef>
              <a:spcAft>
                <a:spcPts val="0"/>
              </a:spcAft>
              <a:buClr>
                <a:schemeClr val="dk1"/>
              </a:buClr>
              <a:buSzPts val="1800"/>
              <a:buNone/>
              <a:defRPr>
                <a:solidFill>
                  <a:schemeClr val="dk1"/>
                </a:solidFill>
              </a:defRPr>
            </a:lvl3pPr>
            <a:lvl4pPr indent="-228600" lvl="3" marL="1828800" algn="l">
              <a:lnSpc>
                <a:spcPct val="100000"/>
              </a:lnSpc>
              <a:spcBef>
                <a:spcPts val="600"/>
              </a:spcBef>
              <a:spcAft>
                <a:spcPts val="0"/>
              </a:spcAft>
              <a:buClr>
                <a:schemeClr val="dk1"/>
              </a:buClr>
              <a:buSzPts val="1800"/>
              <a:buNone/>
              <a:defRPr>
                <a:solidFill>
                  <a:schemeClr val="dk1"/>
                </a:solidFill>
              </a:defRPr>
            </a:lvl4pPr>
            <a:lvl5pPr indent="-228600" lvl="4" marL="2286000" algn="l">
              <a:lnSpc>
                <a:spcPct val="100000"/>
              </a:lnSpc>
              <a:spcBef>
                <a:spcPts val="600"/>
              </a:spcBef>
              <a:spcAft>
                <a:spcPts val="0"/>
              </a:spcAft>
              <a:buClr>
                <a:schemeClr val="dk1"/>
              </a:buClr>
              <a:buSzPts val="1800"/>
              <a:buNone/>
              <a:defRPr>
                <a:solidFill>
                  <a:schemeClr val="dk1"/>
                </a:solidFil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35"/>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dk1"/>
                </a:solidFill>
                <a:latin typeface="Arial Narrow"/>
                <a:ea typeface="Arial Narrow"/>
                <a:cs typeface="Arial Narrow"/>
                <a:sym typeface="Arial Narrow"/>
              </a:rPr>
              <a:t>‹#›</a:t>
            </a:fld>
            <a:endParaRPr b="1"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168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and Content" showMasterSp="0">
  <p:cSld name="22_Title and Content">
    <p:spTree>
      <p:nvGrpSpPr>
        <p:cNvPr id="205" name="Shape 205"/>
        <p:cNvGrpSpPr/>
        <p:nvPr/>
      </p:nvGrpSpPr>
      <p:grpSpPr>
        <a:xfrm>
          <a:off x="0" y="0"/>
          <a:ext cx="0" cy="0"/>
          <a:chOff x="0" y="0"/>
          <a:chExt cx="0" cy="0"/>
        </a:xfrm>
      </p:grpSpPr>
      <p:sp>
        <p:nvSpPr>
          <p:cNvPr id="206" name="Google Shape;206;p36"/>
          <p:cNvSpPr txBox="1"/>
          <p:nvPr>
            <p:ph type="title"/>
          </p:nvPr>
        </p:nvSpPr>
        <p:spPr>
          <a:xfrm>
            <a:off x="1399978" y="1043538"/>
            <a:ext cx="10393680"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36"/>
          <p:cNvSpPr txBox="1"/>
          <p:nvPr>
            <p:ph idx="1" type="body"/>
          </p:nvPr>
        </p:nvSpPr>
        <p:spPr>
          <a:xfrm>
            <a:off x="1445698" y="1889198"/>
            <a:ext cx="10619923" cy="17338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100000"/>
              </a:lnSpc>
              <a:spcBef>
                <a:spcPts val="500"/>
              </a:spcBef>
              <a:spcAft>
                <a:spcPts val="0"/>
              </a:spcAft>
              <a:buClr>
                <a:schemeClr val="dk1"/>
              </a:buClr>
              <a:buSzPts val="1800"/>
              <a:buNone/>
              <a:defRPr>
                <a:solidFill>
                  <a:schemeClr val="dk1"/>
                </a:solidFill>
              </a:defRPr>
            </a:lvl2pPr>
            <a:lvl3pPr indent="-228600" lvl="2" marL="1371600" algn="l">
              <a:lnSpc>
                <a:spcPct val="100000"/>
              </a:lnSpc>
              <a:spcBef>
                <a:spcPts val="500"/>
              </a:spcBef>
              <a:spcAft>
                <a:spcPts val="0"/>
              </a:spcAft>
              <a:buClr>
                <a:schemeClr val="dk1"/>
              </a:buClr>
              <a:buSzPts val="1800"/>
              <a:buNone/>
              <a:defRPr>
                <a:solidFill>
                  <a:schemeClr val="dk1"/>
                </a:solidFill>
              </a:defRPr>
            </a:lvl3pPr>
            <a:lvl4pPr indent="-228600" lvl="3" marL="1828800" algn="l">
              <a:lnSpc>
                <a:spcPct val="100000"/>
              </a:lnSpc>
              <a:spcBef>
                <a:spcPts val="500"/>
              </a:spcBef>
              <a:spcAft>
                <a:spcPts val="0"/>
              </a:spcAft>
              <a:buClr>
                <a:schemeClr val="dk1"/>
              </a:buClr>
              <a:buSzPts val="1800"/>
              <a:buNone/>
              <a:defRPr>
                <a:solidFill>
                  <a:schemeClr val="dk1"/>
                </a:solidFill>
              </a:defRPr>
            </a:lvl4pPr>
            <a:lvl5pPr indent="-228600" lvl="4" marL="2286000" algn="l">
              <a:lnSpc>
                <a:spcPct val="100000"/>
              </a:lnSpc>
              <a:spcBef>
                <a:spcPts val="500"/>
              </a:spcBef>
              <a:spcAft>
                <a:spcPts val="0"/>
              </a:spcAft>
              <a:buClr>
                <a:schemeClr val="dk1"/>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36"/>
          <p:cNvSpPr txBox="1"/>
          <p:nvPr/>
        </p:nvSpPr>
        <p:spPr>
          <a:xfrm>
            <a:off x="9322421" y="641559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dk1"/>
                </a:solidFill>
                <a:latin typeface="Arial Narrow"/>
                <a:ea typeface="Arial Narrow"/>
                <a:cs typeface="Arial Narrow"/>
                <a:sym typeface="Arial Narrow"/>
              </a:rPr>
              <a:t>‹#›</a:t>
            </a:fld>
            <a:endParaRPr b="1" i="0" sz="1200">
              <a:solidFill>
                <a:schemeClr val="dk1"/>
              </a:solidFill>
              <a:latin typeface="Arial Narrow"/>
              <a:ea typeface="Arial Narrow"/>
              <a:cs typeface="Arial Narrow"/>
              <a:sym typeface="Arial Narrow"/>
            </a:endParaRPr>
          </a:p>
        </p:txBody>
      </p:sp>
      <p:sp>
        <p:nvSpPr>
          <p:cNvPr id="209" name="Google Shape;209;p36"/>
          <p:cNvSpPr/>
          <p:nvPr/>
        </p:nvSpPr>
        <p:spPr>
          <a:xfrm>
            <a:off x="0" y="0"/>
            <a:ext cx="925975" cy="685800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and Content" showMasterSp="0">
  <p:cSld name="21_Title and Content">
    <p:spTree>
      <p:nvGrpSpPr>
        <p:cNvPr id="210" name="Shape 210"/>
        <p:cNvGrpSpPr/>
        <p:nvPr/>
      </p:nvGrpSpPr>
      <p:grpSpPr>
        <a:xfrm>
          <a:off x="0" y="0"/>
          <a:ext cx="0" cy="0"/>
          <a:chOff x="0" y="0"/>
          <a:chExt cx="0" cy="0"/>
        </a:xfrm>
      </p:grpSpPr>
      <p:sp>
        <p:nvSpPr>
          <p:cNvPr id="211" name="Google Shape;211;p37"/>
          <p:cNvSpPr/>
          <p:nvPr/>
        </p:nvSpPr>
        <p:spPr>
          <a:xfrm>
            <a:off x="-9817" y="-23529"/>
            <a:ext cx="12210167" cy="6891801"/>
          </a:xfrm>
          <a:prstGeom prst="rect">
            <a:avLst/>
          </a:prstGeom>
          <a:gradFill>
            <a:gsLst>
              <a:gs pos="0">
                <a:srgbClr val="CBD0E1"/>
              </a:gs>
              <a:gs pos="18000">
                <a:srgbClr val="CB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37"/>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37"/>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37"/>
          <p:cNvSpPr txBox="1"/>
          <p:nvPr>
            <p:ph type="title"/>
          </p:nvPr>
        </p:nvSpPr>
        <p:spPr>
          <a:xfrm>
            <a:off x="5429247" y="1131844"/>
            <a:ext cx="6139363"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37"/>
          <p:cNvSpPr txBox="1"/>
          <p:nvPr>
            <p:ph idx="1" type="body"/>
          </p:nvPr>
        </p:nvSpPr>
        <p:spPr>
          <a:xfrm>
            <a:off x="5429248" y="2300436"/>
            <a:ext cx="6139363" cy="17338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100000"/>
              </a:lnSpc>
              <a:spcBef>
                <a:spcPts val="500"/>
              </a:spcBef>
              <a:spcAft>
                <a:spcPts val="0"/>
              </a:spcAft>
              <a:buClr>
                <a:schemeClr val="dk1"/>
              </a:buClr>
              <a:buSzPts val="1800"/>
              <a:buNone/>
              <a:defRPr>
                <a:solidFill>
                  <a:schemeClr val="dk1"/>
                </a:solidFill>
              </a:defRPr>
            </a:lvl2pPr>
            <a:lvl3pPr indent="-228600" lvl="2" marL="1371600" algn="l">
              <a:lnSpc>
                <a:spcPct val="100000"/>
              </a:lnSpc>
              <a:spcBef>
                <a:spcPts val="500"/>
              </a:spcBef>
              <a:spcAft>
                <a:spcPts val="0"/>
              </a:spcAft>
              <a:buClr>
                <a:schemeClr val="dk1"/>
              </a:buClr>
              <a:buSzPts val="1800"/>
              <a:buNone/>
              <a:defRPr>
                <a:solidFill>
                  <a:schemeClr val="dk1"/>
                </a:solidFill>
              </a:defRPr>
            </a:lvl3pPr>
            <a:lvl4pPr indent="-228600" lvl="3" marL="1828800" algn="l">
              <a:lnSpc>
                <a:spcPct val="100000"/>
              </a:lnSpc>
              <a:spcBef>
                <a:spcPts val="500"/>
              </a:spcBef>
              <a:spcAft>
                <a:spcPts val="0"/>
              </a:spcAft>
              <a:buClr>
                <a:schemeClr val="dk1"/>
              </a:buClr>
              <a:buSzPts val="1800"/>
              <a:buNone/>
              <a:defRPr>
                <a:solidFill>
                  <a:schemeClr val="dk1"/>
                </a:solidFill>
              </a:defRPr>
            </a:lvl4pPr>
            <a:lvl5pPr indent="-228600" lvl="4" marL="2286000" algn="l">
              <a:lnSpc>
                <a:spcPct val="100000"/>
              </a:lnSpc>
              <a:spcBef>
                <a:spcPts val="500"/>
              </a:spcBef>
              <a:spcAft>
                <a:spcPts val="0"/>
              </a:spcAft>
              <a:buClr>
                <a:schemeClr val="dk1"/>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37"/>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217" name="Google Shape;217;p37"/>
          <p:cNvSpPr txBox="1"/>
          <p:nvPr>
            <p:ph idx="2" type="body"/>
          </p:nvPr>
        </p:nvSpPr>
        <p:spPr>
          <a:xfrm>
            <a:off x="630275" y="77285"/>
            <a:ext cx="3207174" cy="33855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1" i="0" sz="1600">
                <a:solidFill>
                  <a:schemeClr val="lt1"/>
                </a:solidFill>
                <a:latin typeface="Arial Narrow"/>
                <a:ea typeface="Arial Narrow"/>
                <a:cs typeface="Arial Narrow"/>
                <a:sym typeface="Arial Narrow"/>
              </a:defRPr>
            </a:lvl1pPr>
            <a:lvl2pPr indent="-228600" lvl="1" marL="914400" algn="l">
              <a:lnSpc>
                <a:spcPct val="90000"/>
              </a:lnSpc>
              <a:spcBef>
                <a:spcPts val="500"/>
              </a:spcBef>
              <a:spcAft>
                <a:spcPts val="0"/>
              </a:spcAft>
              <a:buClr>
                <a:schemeClr val="lt1"/>
              </a:buClr>
              <a:buSzPts val="2400"/>
              <a:buNone/>
              <a:defRPr sz="2400">
                <a:solidFill>
                  <a:schemeClr val="lt1"/>
                </a:solidFill>
              </a:defRPr>
            </a:lvl2pPr>
            <a:lvl3pPr indent="-228600" lvl="2" marL="1371600" algn="l">
              <a:lnSpc>
                <a:spcPct val="90000"/>
              </a:lnSpc>
              <a:spcBef>
                <a:spcPts val="500"/>
              </a:spcBef>
              <a:spcAft>
                <a:spcPts val="0"/>
              </a:spcAft>
              <a:buClr>
                <a:schemeClr val="lt1"/>
              </a:buClr>
              <a:buSzPts val="2400"/>
              <a:buNone/>
              <a:defRPr sz="2400">
                <a:solidFill>
                  <a:schemeClr val="lt1"/>
                </a:solidFill>
              </a:defRPr>
            </a:lvl3pPr>
            <a:lvl4pPr indent="-228600" lvl="3" marL="1828800" algn="l">
              <a:lnSpc>
                <a:spcPct val="90000"/>
              </a:lnSpc>
              <a:spcBef>
                <a:spcPts val="500"/>
              </a:spcBef>
              <a:spcAft>
                <a:spcPts val="0"/>
              </a:spcAft>
              <a:buClr>
                <a:schemeClr val="lt1"/>
              </a:buClr>
              <a:buSzPts val="2400"/>
              <a:buNone/>
              <a:defRPr sz="2400">
                <a:solidFill>
                  <a:schemeClr val="lt1"/>
                </a:solidFill>
              </a:defRPr>
            </a:lvl4pPr>
            <a:lvl5pPr indent="-228600" lvl="4" marL="2286000" algn="l">
              <a:lnSpc>
                <a:spcPct val="90000"/>
              </a:lnSpc>
              <a:spcBef>
                <a:spcPts val="5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and Content" showMasterSp="0">
  <p:cSld name="20_Title and Content">
    <p:bg>
      <p:bgPr>
        <a:solidFill>
          <a:schemeClr val="lt1"/>
        </a:solidFill>
      </p:bgPr>
    </p:bg>
    <p:spTree>
      <p:nvGrpSpPr>
        <p:cNvPr id="218" name="Shape 218"/>
        <p:cNvGrpSpPr/>
        <p:nvPr/>
      </p:nvGrpSpPr>
      <p:grpSpPr>
        <a:xfrm>
          <a:off x="0" y="0"/>
          <a:ext cx="0" cy="0"/>
          <a:chOff x="0" y="0"/>
          <a:chExt cx="0" cy="0"/>
        </a:xfrm>
      </p:grpSpPr>
      <p:sp>
        <p:nvSpPr>
          <p:cNvPr id="219" name="Google Shape;219;p38"/>
          <p:cNvSpPr/>
          <p:nvPr/>
        </p:nvSpPr>
        <p:spPr>
          <a:xfrm>
            <a:off x="0" y="-37214"/>
            <a:ext cx="12192000" cy="3235212"/>
          </a:xfrm>
          <a:prstGeom prst="rect">
            <a:avLst/>
          </a:prstGeom>
          <a:solidFill>
            <a:srgbClr val="CCD0E1">
              <a:alpha val="6431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38"/>
          <p:cNvSpPr txBox="1"/>
          <p:nvPr>
            <p:ph idx="1" type="body"/>
          </p:nvPr>
        </p:nvSpPr>
        <p:spPr>
          <a:xfrm>
            <a:off x="876369" y="1157668"/>
            <a:ext cx="10521880" cy="769441"/>
          </a:xfrm>
          <a:prstGeom prst="rect">
            <a:avLst/>
          </a:prstGeom>
          <a:noFill/>
          <a:ln>
            <a:noFill/>
          </a:ln>
        </p:spPr>
        <p:txBody>
          <a:bodyPr anchorCtr="0" anchor="t" bIns="45700" lIns="91425" spcFirstLastPara="1" rIns="91425" wrap="square" tIns="45700">
            <a:spAutoFit/>
          </a:bodyPr>
          <a:lstStyle>
            <a:lvl1pPr indent="-228600" lvl="0" marL="457200" algn="ctr">
              <a:lnSpc>
                <a:spcPct val="100000"/>
              </a:lnSpc>
              <a:spcBef>
                <a:spcPts val="1000"/>
              </a:spcBef>
              <a:spcAft>
                <a:spcPts val="0"/>
              </a:spcAft>
              <a:buClr>
                <a:schemeClr val="dk1"/>
              </a:buClr>
              <a:buSzPts val="4400"/>
              <a:buNone/>
              <a:defRPr b="0" sz="4400">
                <a:solidFill>
                  <a:schemeClr val="dk1"/>
                </a:solidFill>
              </a:defRPr>
            </a:lvl1pPr>
            <a:lvl2pPr indent="-228600" lvl="1" marL="914400" algn="ctr">
              <a:lnSpc>
                <a:spcPct val="90000"/>
              </a:lnSpc>
              <a:spcBef>
                <a:spcPts val="500"/>
              </a:spcBef>
              <a:spcAft>
                <a:spcPts val="0"/>
              </a:spcAft>
              <a:buClr>
                <a:schemeClr val="lt1"/>
              </a:buClr>
              <a:buSzPts val="1800"/>
              <a:buNone/>
              <a:defRPr>
                <a:solidFill>
                  <a:schemeClr val="lt1"/>
                </a:solidFill>
              </a:defRPr>
            </a:lvl2pPr>
            <a:lvl3pPr indent="-228600" lvl="2" marL="1371600" algn="ctr">
              <a:lnSpc>
                <a:spcPct val="90000"/>
              </a:lnSpc>
              <a:spcBef>
                <a:spcPts val="500"/>
              </a:spcBef>
              <a:spcAft>
                <a:spcPts val="0"/>
              </a:spcAft>
              <a:buClr>
                <a:schemeClr val="lt1"/>
              </a:buClr>
              <a:buSzPts val="1800"/>
              <a:buNone/>
              <a:defRPr>
                <a:solidFill>
                  <a:schemeClr val="lt1"/>
                </a:solidFill>
              </a:defRPr>
            </a:lvl3pPr>
            <a:lvl4pPr indent="-228600" lvl="3" marL="1828800" algn="ctr">
              <a:lnSpc>
                <a:spcPct val="90000"/>
              </a:lnSpc>
              <a:spcBef>
                <a:spcPts val="500"/>
              </a:spcBef>
              <a:spcAft>
                <a:spcPts val="0"/>
              </a:spcAft>
              <a:buClr>
                <a:schemeClr val="lt1"/>
              </a:buClr>
              <a:buSzPts val="1800"/>
              <a:buNone/>
              <a:defRPr>
                <a:solidFill>
                  <a:schemeClr val="lt1"/>
                </a:solidFill>
              </a:defRPr>
            </a:lvl4pPr>
            <a:lvl5pPr indent="-228600" lvl="4" marL="2286000" algn="ctr">
              <a:lnSpc>
                <a:spcPct val="90000"/>
              </a:lnSpc>
              <a:spcBef>
                <a:spcPts val="500"/>
              </a:spcBef>
              <a:spcAft>
                <a:spcPts val="0"/>
              </a:spcAft>
              <a:buClr>
                <a:schemeClr val="lt1"/>
              </a:buClr>
              <a:buSzPts val="18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38"/>
          <p:cNvSpPr txBox="1"/>
          <p:nvPr>
            <p:ph idx="2" type="body"/>
          </p:nvPr>
        </p:nvSpPr>
        <p:spPr>
          <a:xfrm>
            <a:off x="4539795" y="4666560"/>
            <a:ext cx="3200400" cy="430887"/>
          </a:xfrm>
          <a:prstGeom prst="rect">
            <a:avLst/>
          </a:prstGeom>
          <a:noFill/>
          <a:ln>
            <a:noFill/>
          </a:ln>
        </p:spPr>
        <p:txBody>
          <a:bodyPr anchorCtr="0" anchor="t" bIns="45700" lIns="91425" spcFirstLastPara="1" rIns="91425" wrap="square" tIns="45700">
            <a:spAutoFit/>
          </a:bodyPr>
          <a:lstStyle>
            <a:lvl1pPr indent="-228600" lvl="0" marL="457200" algn="ctr">
              <a:lnSpc>
                <a:spcPct val="100000"/>
              </a:lnSpc>
              <a:spcBef>
                <a:spcPts val="1000"/>
              </a:spcBef>
              <a:spcAft>
                <a:spcPts val="0"/>
              </a:spcAft>
              <a:buClr>
                <a:schemeClr val="dk1"/>
              </a:buClr>
              <a:buSzPts val="2200"/>
              <a:buNone/>
              <a:defRPr sz="2200">
                <a:solidFill>
                  <a:schemeClr val="dk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p38"/>
          <p:cNvSpPr txBox="1"/>
          <p:nvPr>
            <p:ph idx="3" type="body"/>
          </p:nvPr>
        </p:nvSpPr>
        <p:spPr>
          <a:xfrm>
            <a:off x="8093168" y="4666560"/>
            <a:ext cx="3208570" cy="430887"/>
          </a:xfrm>
          <a:prstGeom prst="rect">
            <a:avLst/>
          </a:prstGeom>
          <a:noFill/>
          <a:ln>
            <a:noFill/>
          </a:ln>
        </p:spPr>
        <p:txBody>
          <a:bodyPr anchorCtr="0" anchor="t" bIns="45700" lIns="91425" spcFirstLastPara="1" rIns="91425" wrap="square" tIns="45700">
            <a:spAutoFit/>
          </a:bodyPr>
          <a:lstStyle>
            <a:lvl1pPr indent="-228600" lvl="0" marL="457200" algn="ctr">
              <a:lnSpc>
                <a:spcPct val="100000"/>
              </a:lnSpc>
              <a:spcBef>
                <a:spcPts val="1000"/>
              </a:spcBef>
              <a:spcAft>
                <a:spcPts val="0"/>
              </a:spcAft>
              <a:buClr>
                <a:schemeClr val="dk1"/>
              </a:buClr>
              <a:buSzPts val="2200"/>
              <a:buNone/>
              <a:defRPr sz="2200">
                <a:solidFill>
                  <a:schemeClr val="dk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 name="Google Shape;223;p38"/>
          <p:cNvSpPr txBox="1"/>
          <p:nvPr>
            <p:ph idx="4" type="body"/>
          </p:nvPr>
        </p:nvSpPr>
        <p:spPr>
          <a:xfrm>
            <a:off x="965827" y="4666560"/>
            <a:ext cx="3207174" cy="430887"/>
          </a:xfrm>
          <a:prstGeom prst="rect">
            <a:avLst/>
          </a:prstGeom>
          <a:noFill/>
          <a:ln>
            <a:noFill/>
          </a:ln>
        </p:spPr>
        <p:txBody>
          <a:bodyPr anchorCtr="0" anchor="t" bIns="45700" lIns="91425" spcFirstLastPara="1" rIns="91425" wrap="square" tIns="45700">
            <a:spAutoFit/>
          </a:bodyPr>
          <a:lstStyle>
            <a:lvl1pPr indent="-228600" lvl="0" marL="457200" algn="ctr">
              <a:lnSpc>
                <a:spcPct val="100000"/>
              </a:lnSpc>
              <a:spcBef>
                <a:spcPts val="1000"/>
              </a:spcBef>
              <a:spcAft>
                <a:spcPts val="0"/>
              </a:spcAft>
              <a:buClr>
                <a:schemeClr val="dk1"/>
              </a:buClr>
              <a:buSzPts val="2200"/>
              <a:buNone/>
              <a:defRPr sz="2200">
                <a:solidFill>
                  <a:schemeClr val="dk1"/>
                </a:solidFill>
              </a:defRPr>
            </a:lvl1pPr>
            <a:lvl2pPr indent="-228600" lvl="1" marL="914400" algn="l">
              <a:lnSpc>
                <a:spcPct val="90000"/>
              </a:lnSpc>
              <a:spcBef>
                <a:spcPts val="500"/>
              </a:spcBef>
              <a:spcAft>
                <a:spcPts val="0"/>
              </a:spcAft>
              <a:buClr>
                <a:schemeClr val="lt1"/>
              </a:buClr>
              <a:buSzPts val="2400"/>
              <a:buNone/>
              <a:defRPr sz="2400">
                <a:solidFill>
                  <a:schemeClr val="lt1"/>
                </a:solidFill>
              </a:defRPr>
            </a:lvl2pPr>
            <a:lvl3pPr indent="-228600" lvl="2" marL="1371600" algn="l">
              <a:lnSpc>
                <a:spcPct val="90000"/>
              </a:lnSpc>
              <a:spcBef>
                <a:spcPts val="500"/>
              </a:spcBef>
              <a:spcAft>
                <a:spcPts val="0"/>
              </a:spcAft>
              <a:buClr>
                <a:schemeClr val="lt1"/>
              </a:buClr>
              <a:buSzPts val="2400"/>
              <a:buNone/>
              <a:defRPr sz="2400">
                <a:solidFill>
                  <a:schemeClr val="lt1"/>
                </a:solidFill>
              </a:defRPr>
            </a:lvl3pPr>
            <a:lvl4pPr indent="-228600" lvl="3" marL="1828800" algn="l">
              <a:lnSpc>
                <a:spcPct val="90000"/>
              </a:lnSpc>
              <a:spcBef>
                <a:spcPts val="500"/>
              </a:spcBef>
              <a:spcAft>
                <a:spcPts val="0"/>
              </a:spcAft>
              <a:buClr>
                <a:schemeClr val="lt1"/>
              </a:buClr>
              <a:buSzPts val="2400"/>
              <a:buNone/>
              <a:defRPr sz="2400">
                <a:solidFill>
                  <a:schemeClr val="lt1"/>
                </a:solidFill>
              </a:defRPr>
            </a:lvl4pPr>
            <a:lvl5pPr indent="-228600" lvl="4" marL="2286000" algn="l">
              <a:lnSpc>
                <a:spcPct val="90000"/>
              </a:lnSpc>
              <a:spcBef>
                <a:spcPts val="5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38"/>
          <p:cNvSpPr txBox="1"/>
          <p:nvPr>
            <p:ph idx="5" type="body"/>
          </p:nvPr>
        </p:nvSpPr>
        <p:spPr>
          <a:xfrm>
            <a:off x="969214" y="2229745"/>
            <a:ext cx="3200400" cy="2286000"/>
          </a:xfrm>
          <a:prstGeom prst="rect">
            <a:avLst/>
          </a:prstGeom>
          <a:solidFill>
            <a:srgbClr val="869BC1"/>
          </a:solid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38"/>
          <p:cNvSpPr txBox="1"/>
          <p:nvPr>
            <p:ph idx="6" type="body"/>
          </p:nvPr>
        </p:nvSpPr>
        <p:spPr>
          <a:xfrm>
            <a:off x="4539795" y="2229745"/>
            <a:ext cx="3200400" cy="2286000"/>
          </a:xfrm>
          <a:prstGeom prst="rect">
            <a:avLst/>
          </a:prstGeom>
          <a:solidFill>
            <a:srgbClr val="869BC1"/>
          </a:solid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38"/>
          <p:cNvSpPr txBox="1"/>
          <p:nvPr>
            <p:ph idx="7" type="body"/>
          </p:nvPr>
        </p:nvSpPr>
        <p:spPr>
          <a:xfrm>
            <a:off x="8097253" y="2229745"/>
            <a:ext cx="3200400" cy="2286000"/>
          </a:xfrm>
          <a:prstGeom prst="rect">
            <a:avLst/>
          </a:prstGeom>
          <a:solidFill>
            <a:srgbClr val="869BC1"/>
          </a:solid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38"/>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38"/>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38"/>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230" name="Google Shape;230;p38"/>
          <p:cNvSpPr txBox="1"/>
          <p:nvPr>
            <p:ph idx="8" type="body"/>
          </p:nvPr>
        </p:nvSpPr>
        <p:spPr>
          <a:xfrm>
            <a:off x="630275" y="77285"/>
            <a:ext cx="3207174" cy="33855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1" i="0" sz="1600">
                <a:solidFill>
                  <a:schemeClr val="lt1"/>
                </a:solidFill>
                <a:latin typeface="Arial Narrow"/>
                <a:ea typeface="Arial Narrow"/>
                <a:cs typeface="Arial Narrow"/>
                <a:sym typeface="Arial Narrow"/>
              </a:defRPr>
            </a:lvl1pPr>
            <a:lvl2pPr indent="-228600" lvl="1" marL="914400" algn="l">
              <a:lnSpc>
                <a:spcPct val="90000"/>
              </a:lnSpc>
              <a:spcBef>
                <a:spcPts val="500"/>
              </a:spcBef>
              <a:spcAft>
                <a:spcPts val="0"/>
              </a:spcAft>
              <a:buClr>
                <a:schemeClr val="lt1"/>
              </a:buClr>
              <a:buSzPts val="2400"/>
              <a:buNone/>
              <a:defRPr sz="2400">
                <a:solidFill>
                  <a:schemeClr val="lt1"/>
                </a:solidFill>
              </a:defRPr>
            </a:lvl2pPr>
            <a:lvl3pPr indent="-228600" lvl="2" marL="1371600" algn="l">
              <a:lnSpc>
                <a:spcPct val="90000"/>
              </a:lnSpc>
              <a:spcBef>
                <a:spcPts val="500"/>
              </a:spcBef>
              <a:spcAft>
                <a:spcPts val="0"/>
              </a:spcAft>
              <a:buClr>
                <a:schemeClr val="lt1"/>
              </a:buClr>
              <a:buSzPts val="2400"/>
              <a:buNone/>
              <a:defRPr sz="2400">
                <a:solidFill>
                  <a:schemeClr val="lt1"/>
                </a:solidFill>
              </a:defRPr>
            </a:lvl3pPr>
            <a:lvl4pPr indent="-228600" lvl="3" marL="1828800" algn="l">
              <a:lnSpc>
                <a:spcPct val="90000"/>
              </a:lnSpc>
              <a:spcBef>
                <a:spcPts val="500"/>
              </a:spcBef>
              <a:spcAft>
                <a:spcPts val="0"/>
              </a:spcAft>
              <a:buClr>
                <a:schemeClr val="lt1"/>
              </a:buClr>
              <a:buSzPts val="2400"/>
              <a:buNone/>
              <a:defRPr sz="2400">
                <a:solidFill>
                  <a:schemeClr val="lt1"/>
                </a:solidFill>
              </a:defRPr>
            </a:lvl4pPr>
            <a:lvl5pPr indent="-228600" lvl="4" marL="2286000" algn="l">
              <a:lnSpc>
                <a:spcPct val="90000"/>
              </a:lnSpc>
              <a:spcBef>
                <a:spcPts val="5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3432">
          <p15:clr>
            <a:srgbClr val="FBAE40"/>
          </p15:clr>
        </p15:guide>
        <p15:guide id="2" pos="38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and Content" showMasterSp="0">
  <p:cSld name="17_Title and Content">
    <p:spTree>
      <p:nvGrpSpPr>
        <p:cNvPr id="231" name="Shape 231"/>
        <p:cNvGrpSpPr/>
        <p:nvPr/>
      </p:nvGrpSpPr>
      <p:grpSpPr>
        <a:xfrm>
          <a:off x="0" y="0"/>
          <a:ext cx="0" cy="0"/>
          <a:chOff x="0" y="0"/>
          <a:chExt cx="0" cy="0"/>
        </a:xfrm>
      </p:grpSpPr>
      <p:sp>
        <p:nvSpPr>
          <p:cNvPr id="232" name="Google Shape;232;p39"/>
          <p:cNvSpPr/>
          <p:nvPr/>
        </p:nvSpPr>
        <p:spPr>
          <a:xfrm>
            <a:off x="-9817" y="-23529"/>
            <a:ext cx="12210167" cy="6891801"/>
          </a:xfrm>
          <a:prstGeom prst="rect">
            <a:avLst/>
          </a:prstGeom>
          <a:gradFill>
            <a:gsLst>
              <a:gs pos="0">
                <a:srgbClr val="CCD0E1"/>
              </a:gs>
              <a:gs pos="18000">
                <a:srgbClr val="CC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39"/>
          <p:cNvSpPr txBox="1"/>
          <p:nvPr>
            <p:ph idx="1" type="body"/>
          </p:nvPr>
        </p:nvSpPr>
        <p:spPr>
          <a:xfrm>
            <a:off x="1272636" y="1845360"/>
            <a:ext cx="4448921" cy="2492357"/>
          </a:xfrm>
          <a:prstGeom prst="rect">
            <a:avLst/>
          </a:prstGeom>
          <a:solidFill>
            <a:srgbClr val="869BC1"/>
          </a:solid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39"/>
          <p:cNvSpPr txBox="1"/>
          <p:nvPr>
            <p:ph type="title"/>
          </p:nvPr>
        </p:nvSpPr>
        <p:spPr>
          <a:xfrm>
            <a:off x="1169719" y="1054485"/>
            <a:ext cx="6481488"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39"/>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39"/>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39"/>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238" name="Google Shape;238;p39"/>
          <p:cNvSpPr txBox="1"/>
          <p:nvPr>
            <p:ph idx="2" type="body"/>
          </p:nvPr>
        </p:nvSpPr>
        <p:spPr>
          <a:xfrm>
            <a:off x="630275" y="77285"/>
            <a:ext cx="3207174" cy="33855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1" i="0" sz="1600">
                <a:solidFill>
                  <a:schemeClr val="lt1"/>
                </a:solidFill>
                <a:latin typeface="Arial Narrow"/>
                <a:ea typeface="Arial Narrow"/>
                <a:cs typeface="Arial Narrow"/>
                <a:sym typeface="Arial Narrow"/>
              </a:defRPr>
            </a:lvl1pPr>
            <a:lvl2pPr indent="-228600" lvl="1" marL="914400" algn="l">
              <a:lnSpc>
                <a:spcPct val="90000"/>
              </a:lnSpc>
              <a:spcBef>
                <a:spcPts val="500"/>
              </a:spcBef>
              <a:spcAft>
                <a:spcPts val="0"/>
              </a:spcAft>
              <a:buClr>
                <a:schemeClr val="lt1"/>
              </a:buClr>
              <a:buSzPts val="2400"/>
              <a:buNone/>
              <a:defRPr sz="2400">
                <a:solidFill>
                  <a:schemeClr val="lt1"/>
                </a:solidFill>
              </a:defRPr>
            </a:lvl2pPr>
            <a:lvl3pPr indent="-228600" lvl="2" marL="1371600" algn="l">
              <a:lnSpc>
                <a:spcPct val="90000"/>
              </a:lnSpc>
              <a:spcBef>
                <a:spcPts val="500"/>
              </a:spcBef>
              <a:spcAft>
                <a:spcPts val="0"/>
              </a:spcAft>
              <a:buClr>
                <a:schemeClr val="lt1"/>
              </a:buClr>
              <a:buSzPts val="2400"/>
              <a:buNone/>
              <a:defRPr sz="2400">
                <a:solidFill>
                  <a:schemeClr val="lt1"/>
                </a:solidFill>
              </a:defRPr>
            </a:lvl3pPr>
            <a:lvl4pPr indent="-228600" lvl="3" marL="1828800" algn="l">
              <a:lnSpc>
                <a:spcPct val="90000"/>
              </a:lnSpc>
              <a:spcBef>
                <a:spcPts val="500"/>
              </a:spcBef>
              <a:spcAft>
                <a:spcPts val="0"/>
              </a:spcAft>
              <a:buClr>
                <a:schemeClr val="lt1"/>
              </a:buClr>
              <a:buSzPts val="2400"/>
              <a:buNone/>
              <a:defRPr sz="2400">
                <a:solidFill>
                  <a:schemeClr val="lt1"/>
                </a:solidFill>
              </a:defRPr>
            </a:lvl4pPr>
            <a:lvl5pPr indent="-228600" lvl="4" marL="2286000" algn="l">
              <a:lnSpc>
                <a:spcPct val="90000"/>
              </a:lnSpc>
              <a:spcBef>
                <a:spcPts val="5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39"/>
          <p:cNvSpPr txBox="1"/>
          <p:nvPr>
            <p:ph idx="3" type="body"/>
          </p:nvPr>
        </p:nvSpPr>
        <p:spPr>
          <a:xfrm>
            <a:off x="1168500" y="5070636"/>
            <a:ext cx="9696848" cy="834331"/>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600"/>
              <a:buNone/>
              <a:defRPr sz="1600">
                <a:solidFill>
                  <a:schemeClr val="dk1"/>
                </a:solidFill>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39"/>
          <p:cNvSpPr txBox="1"/>
          <p:nvPr>
            <p:ph idx="4" type="body"/>
          </p:nvPr>
        </p:nvSpPr>
        <p:spPr>
          <a:xfrm>
            <a:off x="1143288" y="4408838"/>
            <a:ext cx="4578269" cy="461665"/>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200"/>
              <a:buNone/>
              <a:defRPr b="0" sz="1200">
                <a:solidFill>
                  <a:schemeClr val="dk1"/>
                </a:solidFill>
              </a:defRPr>
            </a:lvl1pPr>
            <a:lvl2pPr indent="-228600" lvl="1" marL="914400" algn="l">
              <a:lnSpc>
                <a:spcPct val="90000"/>
              </a:lnSpc>
              <a:spcBef>
                <a:spcPts val="500"/>
              </a:spcBef>
              <a:spcAft>
                <a:spcPts val="0"/>
              </a:spcAft>
              <a:buClr>
                <a:schemeClr val="lt1"/>
              </a:buClr>
              <a:buSzPts val="18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800"/>
              <a:buNone/>
              <a:defRPr>
                <a:solidFill>
                  <a:schemeClr val="lt1"/>
                </a:solidFill>
              </a:defRPr>
            </a:lvl4pPr>
            <a:lvl5pPr indent="-228600" lvl="4" marL="2286000" algn="l">
              <a:lnSpc>
                <a:spcPct val="90000"/>
              </a:lnSpc>
              <a:spcBef>
                <a:spcPts val="500"/>
              </a:spcBef>
              <a:spcAft>
                <a:spcPts val="0"/>
              </a:spcAft>
              <a:buClr>
                <a:schemeClr val="lt1"/>
              </a:buClr>
              <a:buSzPts val="18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39"/>
          <p:cNvSpPr txBox="1"/>
          <p:nvPr>
            <p:ph idx="5" type="body"/>
          </p:nvPr>
        </p:nvSpPr>
        <p:spPr>
          <a:xfrm>
            <a:off x="6096000" y="4408838"/>
            <a:ext cx="4578270" cy="461665"/>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200"/>
              <a:buNone/>
              <a:defRPr b="0" sz="1200">
                <a:solidFill>
                  <a:schemeClr val="dk1"/>
                </a:solidFill>
              </a:defRPr>
            </a:lvl1pPr>
            <a:lvl2pPr indent="-228600" lvl="1" marL="914400" algn="l">
              <a:lnSpc>
                <a:spcPct val="90000"/>
              </a:lnSpc>
              <a:spcBef>
                <a:spcPts val="500"/>
              </a:spcBef>
              <a:spcAft>
                <a:spcPts val="0"/>
              </a:spcAft>
              <a:buClr>
                <a:schemeClr val="lt1"/>
              </a:buClr>
              <a:buSzPts val="18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800"/>
              <a:buNone/>
              <a:defRPr>
                <a:solidFill>
                  <a:schemeClr val="lt1"/>
                </a:solidFill>
              </a:defRPr>
            </a:lvl4pPr>
            <a:lvl5pPr indent="-228600" lvl="4" marL="2286000" algn="l">
              <a:lnSpc>
                <a:spcPct val="90000"/>
              </a:lnSpc>
              <a:spcBef>
                <a:spcPts val="500"/>
              </a:spcBef>
              <a:spcAft>
                <a:spcPts val="0"/>
              </a:spcAft>
              <a:buClr>
                <a:schemeClr val="lt1"/>
              </a:buClr>
              <a:buSzPts val="18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39"/>
          <p:cNvSpPr txBox="1"/>
          <p:nvPr>
            <p:ph idx="6" type="body"/>
          </p:nvPr>
        </p:nvSpPr>
        <p:spPr>
          <a:xfrm>
            <a:off x="6189663" y="1845360"/>
            <a:ext cx="4448921" cy="2492357"/>
          </a:xfrm>
          <a:prstGeom prst="rect">
            <a:avLst/>
          </a:prstGeom>
          <a:solidFill>
            <a:srgbClr val="869BC1"/>
          </a:solid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9" name="Shape 29"/>
        <p:cNvGrpSpPr/>
        <p:nvPr/>
      </p:nvGrpSpPr>
      <p:grpSpPr>
        <a:xfrm>
          <a:off x="0" y="0"/>
          <a:ext cx="0" cy="0"/>
          <a:chOff x="0" y="0"/>
          <a:chExt cx="0" cy="0"/>
        </a:xfrm>
      </p:grpSpPr>
      <p:sp>
        <p:nvSpPr>
          <p:cNvPr id="30" name="Google Shape;30;p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1" name="Google Shape;31;p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2" name="Google Shape;32;p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3" name="Google Shape;33;p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4" name="Google Shape;34;p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5" name="Google Shape;35;p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accent1"/>
              </a:buClr>
              <a:buSzPts val="1400"/>
              <a:buFont typeface="Montserrat"/>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6" name="Google Shape;36;p25"/>
          <p:cNvSpPr txBox="1"/>
          <p:nvPr/>
        </p:nvSpPr>
        <p:spPr>
          <a:xfrm>
            <a:off x="-24384" y="6562799"/>
            <a:ext cx="4925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1400"/>
              <a:buFont typeface="Montserrat"/>
              <a:buNone/>
            </a:pPr>
            <a:r>
              <a:rPr b="1" i="0" lang="en-US" sz="1400" u="none" cap="none" strike="noStrike">
                <a:solidFill>
                  <a:schemeClr val="accent1"/>
                </a:solidFill>
                <a:latin typeface="Montserrat"/>
                <a:ea typeface="Montserrat"/>
                <a:cs typeface="Montserrat"/>
                <a:sym typeface="Montserrat"/>
              </a:rPr>
              <a:t>SIT-</a:t>
            </a:r>
            <a:r>
              <a:rPr b="1" lang="en-US" sz="1800">
                <a:solidFill>
                  <a:schemeClr val="accent1"/>
                </a:solidFill>
                <a:latin typeface="Montserrat"/>
                <a:ea typeface="Montserrat"/>
                <a:cs typeface="Montserrat"/>
                <a:sym typeface="Montserrat"/>
              </a:rPr>
              <a:t>39</a:t>
            </a:r>
            <a:r>
              <a:rPr b="1" i="0" lang="en-US" sz="1400" u="none" cap="none" strike="noStrike">
                <a:solidFill>
                  <a:schemeClr val="accent1"/>
                </a:solidFill>
                <a:latin typeface="Montserrat"/>
                <a:ea typeface="Montserrat"/>
                <a:cs typeface="Montserrat"/>
                <a:sym typeface="Montserrat"/>
              </a:rPr>
              <a:t>, </a:t>
            </a:r>
            <a:r>
              <a:rPr b="1" lang="en-US" sz="1800">
                <a:solidFill>
                  <a:schemeClr val="accent1"/>
                </a:solidFill>
                <a:latin typeface="Montserrat"/>
                <a:ea typeface="Montserrat"/>
                <a:cs typeface="Montserrat"/>
                <a:sym typeface="Montserrat"/>
              </a:rPr>
              <a:t>10-11 April 2024</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800"/>
              <a:buFont typeface="Arial"/>
              <a:buNone/>
            </a:pPr>
            <a:r>
              <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100"/>
              <a:buFont typeface="Arial"/>
              <a:buNone/>
            </a:pPr>
            <a:r>
              <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800"/>
              <a:buFont typeface="Arial"/>
              <a:buNone/>
            </a:pPr>
            <a:r>
              <a:t/>
            </a:r>
            <a:endParaRPr b="1" sz="1800">
              <a:solidFill>
                <a:schemeClr val="accent1"/>
              </a:solidFill>
              <a:latin typeface="Montserrat"/>
              <a:ea typeface="Montserrat"/>
              <a:cs typeface="Montserrat"/>
              <a:sym typeface="Montserrat"/>
            </a:endParaRPr>
          </a:p>
        </p:txBody>
      </p:sp>
      <p:sp>
        <p:nvSpPr>
          <p:cNvPr id="37" name="Google Shape;37;p25"/>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8" name="Google Shape;38;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and Content" showMasterSp="0">
  <p:cSld name="23_Title and Content">
    <p:bg>
      <p:bgPr>
        <a:solidFill>
          <a:schemeClr val="lt1"/>
        </a:solidFill>
      </p:bgPr>
    </p:bg>
    <p:spTree>
      <p:nvGrpSpPr>
        <p:cNvPr id="243" name="Shape 243"/>
        <p:cNvGrpSpPr/>
        <p:nvPr/>
      </p:nvGrpSpPr>
      <p:grpSpPr>
        <a:xfrm>
          <a:off x="0" y="0"/>
          <a:ext cx="0" cy="0"/>
          <a:chOff x="0" y="0"/>
          <a:chExt cx="0" cy="0"/>
        </a:xfrm>
      </p:grpSpPr>
      <p:sp>
        <p:nvSpPr>
          <p:cNvPr id="244" name="Google Shape;244;p40"/>
          <p:cNvSpPr/>
          <p:nvPr/>
        </p:nvSpPr>
        <p:spPr>
          <a:xfrm>
            <a:off x="-9817" y="-23529"/>
            <a:ext cx="12210167" cy="6891801"/>
          </a:xfrm>
          <a:prstGeom prst="rect">
            <a:avLst/>
          </a:prstGeom>
          <a:gradFill>
            <a:gsLst>
              <a:gs pos="0">
                <a:srgbClr val="CCD0E1"/>
              </a:gs>
              <a:gs pos="18000">
                <a:srgbClr val="CC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40"/>
          <p:cNvSpPr txBox="1"/>
          <p:nvPr>
            <p:ph type="title"/>
          </p:nvPr>
        </p:nvSpPr>
        <p:spPr>
          <a:xfrm>
            <a:off x="5316516" y="1163104"/>
            <a:ext cx="6481488"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40"/>
          <p:cNvSpPr txBox="1"/>
          <p:nvPr>
            <p:ph idx="1" type="body"/>
          </p:nvPr>
        </p:nvSpPr>
        <p:spPr>
          <a:xfrm>
            <a:off x="5318399" y="4594140"/>
            <a:ext cx="6510147" cy="147732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90000"/>
              </a:lnSpc>
              <a:spcBef>
                <a:spcPts val="500"/>
              </a:spcBef>
              <a:spcAft>
                <a:spcPts val="0"/>
              </a:spcAft>
              <a:buClr>
                <a:schemeClr val="lt1"/>
              </a:buClr>
              <a:buSzPts val="18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800"/>
              <a:buNone/>
              <a:defRPr>
                <a:solidFill>
                  <a:schemeClr val="lt1"/>
                </a:solidFill>
              </a:defRPr>
            </a:lvl4pPr>
            <a:lvl5pPr indent="-228600" lvl="4" marL="2286000" algn="l">
              <a:lnSpc>
                <a:spcPct val="90000"/>
              </a:lnSpc>
              <a:spcBef>
                <a:spcPts val="500"/>
              </a:spcBef>
              <a:spcAft>
                <a:spcPts val="0"/>
              </a:spcAft>
              <a:buClr>
                <a:schemeClr val="lt1"/>
              </a:buClr>
              <a:buSzPts val="18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40"/>
          <p:cNvSpPr txBox="1"/>
          <p:nvPr>
            <p:ph idx="2" type="body"/>
          </p:nvPr>
        </p:nvSpPr>
        <p:spPr>
          <a:xfrm>
            <a:off x="8744505" y="1955115"/>
            <a:ext cx="3084041" cy="243656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90000"/>
              </a:lnSpc>
              <a:spcBef>
                <a:spcPts val="500"/>
              </a:spcBef>
              <a:spcAft>
                <a:spcPts val="0"/>
              </a:spcAft>
              <a:buClr>
                <a:schemeClr val="lt1"/>
              </a:buClr>
              <a:buSzPts val="18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800"/>
              <a:buNone/>
              <a:defRPr>
                <a:solidFill>
                  <a:schemeClr val="lt1"/>
                </a:solidFill>
              </a:defRPr>
            </a:lvl4pPr>
            <a:lvl5pPr indent="-228600" lvl="4" marL="2286000" algn="l">
              <a:lnSpc>
                <a:spcPct val="90000"/>
              </a:lnSpc>
              <a:spcBef>
                <a:spcPts val="500"/>
              </a:spcBef>
              <a:spcAft>
                <a:spcPts val="0"/>
              </a:spcAft>
              <a:buClr>
                <a:schemeClr val="lt1"/>
              </a:buClr>
              <a:buSzPts val="18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40"/>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40"/>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40"/>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251" name="Google Shape;251;p40"/>
          <p:cNvSpPr txBox="1"/>
          <p:nvPr>
            <p:ph idx="3" type="body"/>
          </p:nvPr>
        </p:nvSpPr>
        <p:spPr>
          <a:xfrm>
            <a:off x="630275" y="77285"/>
            <a:ext cx="3207174" cy="33855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1" i="0" sz="1600">
                <a:solidFill>
                  <a:schemeClr val="lt1"/>
                </a:solidFill>
                <a:latin typeface="Arial Narrow"/>
                <a:ea typeface="Arial Narrow"/>
                <a:cs typeface="Arial Narrow"/>
                <a:sym typeface="Arial Narrow"/>
              </a:defRPr>
            </a:lvl1pPr>
            <a:lvl2pPr indent="-228600" lvl="1" marL="914400" algn="l">
              <a:lnSpc>
                <a:spcPct val="90000"/>
              </a:lnSpc>
              <a:spcBef>
                <a:spcPts val="500"/>
              </a:spcBef>
              <a:spcAft>
                <a:spcPts val="0"/>
              </a:spcAft>
              <a:buClr>
                <a:schemeClr val="lt1"/>
              </a:buClr>
              <a:buSzPts val="2400"/>
              <a:buNone/>
              <a:defRPr sz="2400">
                <a:solidFill>
                  <a:schemeClr val="lt1"/>
                </a:solidFill>
              </a:defRPr>
            </a:lvl2pPr>
            <a:lvl3pPr indent="-228600" lvl="2" marL="1371600" algn="l">
              <a:lnSpc>
                <a:spcPct val="90000"/>
              </a:lnSpc>
              <a:spcBef>
                <a:spcPts val="500"/>
              </a:spcBef>
              <a:spcAft>
                <a:spcPts val="0"/>
              </a:spcAft>
              <a:buClr>
                <a:schemeClr val="lt1"/>
              </a:buClr>
              <a:buSzPts val="2400"/>
              <a:buNone/>
              <a:defRPr sz="2400">
                <a:solidFill>
                  <a:schemeClr val="lt1"/>
                </a:solidFill>
              </a:defRPr>
            </a:lvl3pPr>
            <a:lvl4pPr indent="-228600" lvl="3" marL="1828800" algn="l">
              <a:lnSpc>
                <a:spcPct val="90000"/>
              </a:lnSpc>
              <a:spcBef>
                <a:spcPts val="500"/>
              </a:spcBef>
              <a:spcAft>
                <a:spcPts val="0"/>
              </a:spcAft>
              <a:buClr>
                <a:schemeClr val="lt1"/>
              </a:buClr>
              <a:buSzPts val="2400"/>
              <a:buNone/>
              <a:defRPr sz="2400">
                <a:solidFill>
                  <a:schemeClr val="lt1"/>
                </a:solidFill>
              </a:defRPr>
            </a:lvl4pPr>
            <a:lvl5pPr indent="-228600" lvl="4" marL="2286000" algn="l">
              <a:lnSpc>
                <a:spcPct val="90000"/>
              </a:lnSpc>
              <a:spcBef>
                <a:spcPts val="5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40"/>
          <p:cNvSpPr txBox="1"/>
          <p:nvPr>
            <p:ph idx="4" type="body"/>
          </p:nvPr>
        </p:nvSpPr>
        <p:spPr>
          <a:xfrm>
            <a:off x="5433134" y="2020018"/>
            <a:ext cx="3084041" cy="2285764"/>
          </a:xfrm>
          <a:prstGeom prst="rect">
            <a:avLst/>
          </a:prstGeom>
          <a:solidFill>
            <a:srgbClr val="869BC1"/>
          </a:solid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showMasterSp="0">
  <p:cSld name="18_Title and Content">
    <p:spTree>
      <p:nvGrpSpPr>
        <p:cNvPr id="253" name="Shape 253"/>
        <p:cNvGrpSpPr/>
        <p:nvPr/>
      </p:nvGrpSpPr>
      <p:grpSpPr>
        <a:xfrm>
          <a:off x="0" y="0"/>
          <a:ext cx="0" cy="0"/>
          <a:chOff x="0" y="0"/>
          <a:chExt cx="0" cy="0"/>
        </a:xfrm>
      </p:grpSpPr>
      <p:sp>
        <p:nvSpPr>
          <p:cNvPr id="254" name="Google Shape;254;p41"/>
          <p:cNvSpPr/>
          <p:nvPr/>
        </p:nvSpPr>
        <p:spPr>
          <a:xfrm>
            <a:off x="-9817" y="-23529"/>
            <a:ext cx="12210167" cy="6891801"/>
          </a:xfrm>
          <a:prstGeom prst="rect">
            <a:avLst/>
          </a:prstGeom>
          <a:gradFill>
            <a:gsLst>
              <a:gs pos="0">
                <a:srgbClr val="CCD0E1"/>
              </a:gs>
              <a:gs pos="18000">
                <a:srgbClr val="CC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41"/>
          <p:cNvSpPr txBox="1"/>
          <p:nvPr>
            <p:ph type="title"/>
          </p:nvPr>
        </p:nvSpPr>
        <p:spPr>
          <a:xfrm>
            <a:off x="5220517" y="1043538"/>
            <a:ext cx="6481488"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41"/>
          <p:cNvSpPr txBox="1"/>
          <p:nvPr>
            <p:ph idx="1" type="body"/>
          </p:nvPr>
        </p:nvSpPr>
        <p:spPr>
          <a:xfrm>
            <a:off x="5266238" y="1889198"/>
            <a:ext cx="6435767" cy="17338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100000"/>
              </a:lnSpc>
              <a:spcBef>
                <a:spcPts val="500"/>
              </a:spcBef>
              <a:spcAft>
                <a:spcPts val="0"/>
              </a:spcAft>
              <a:buClr>
                <a:schemeClr val="dk1"/>
              </a:buClr>
              <a:buSzPts val="1800"/>
              <a:buNone/>
              <a:defRPr>
                <a:solidFill>
                  <a:schemeClr val="dk1"/>
                </a:solidFill>
              </a:defRPr>
            </a:lvl2pPr>
            <a:lvl3pPr indent="-228600" lvl="2" marL="1371600" algn="l">
              <a:lnSpc>
                <a:spcPct val="100000"/>
              </a:lnSpc>
              <a:spcBef>
                <a:spcPts val="500"/>
              </a:spcBef>
              <a:spcAft>
                <a:spcPts val="0"/>
              </a:spcAft>
              <a:buClr>
                <a:schemeClr val="dk1"/>
              </a:buClr>
              <a:buSzPts val="1800"/>
              <a:buNone/>
              <a:defRPr>
                <a:solidFill>
                  <a:schemeClr val="dk1"/>
                </a:solidFill>
              </a:defRPr>
            </a:lvl3pPr>
            <a:lvl4pPr indent="-228600" lvl="3" marL="1828800" algn="l">
              <a:lnSpc>
                <a:spcPct val="100000"/>
              </a:lnSpc>
              <a:spcBef>
                <a:spcPts val="500"/>
              </a:spcBef>
              <a:spcAft>
                <a:spcPts val="0"/>
              </a:spcAft>
              <a:buClr>
                <a:schemeClr val="dk1"/>
              </a:buClr>
              <a:buSzPts val="1800"/>
              <a:buNone/>
              <a:defRPr>
                <a:solidFill>
                  <a:schemeClr val="dk1"/>
                </a:solidFill>
              </a:defRPr>
            </a:lvl4pPr>
            <a:lvl5pPr indent="-228600" lvl="4" marL="2286000" algn="l">
              <a:lnSpc>
                <a:spcPct val="100000"/>
              </a:lnSpc>
              <a:spcBef>
                <a:spcPts val="500"/>
              </a:spcBef>
              <a:spcAft>
                <a:spcPts val="0"/>
              </a:spcAft>
              <a:buClr>
                <a:schemeClr val="dk1"/>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41"/>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41"/>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41"/>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260" name="Google Shape;260;p41"/>
          <p:cNvSpPr txBox="1"/>
          <p:nvPr>
            <p:ph idx="2" type="body"/>
          </p:nvPr>
        </p:nvSpPr>
        <p:spPr>
          <a:xfrm>
            <a:off x="630275" y="77285"/>
            <a:ext cx="3207174" cy="33855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1" i="0" sz="1600">
                <a:solidFill>
                  <a:schemeClr val="lt1"/>
                </a:solidFill>
                <a:latin typeface="Arial Narrow"/>
                <a:ea typeface="Arial Narrow"/>
                <a:cs typeface="Arial Narrow"/>
                <a:sym typeface="Arial Narrow"/>
              </a:defRPr>
            </a:lvl1pPr>
            <a:lvl2pPr indent="-228600" lvl="1" marL="914400" algn="l">
              <a:lnSpc>
                <a:spcPct val="90000"/>
              </a:lnSpc>
              <a:spcBef>
                <a:spcPts val="500"/>
              </a:spcBef>
              <a:spcAft>
                <a:spcPts val="0"/>
              </a:spcAft>
              <a:buClr>
                <a:schemeClr val="lt1"/>
              </a:buClr>
              <a:buSzPts val="2400"/>
              <a:buNone/>
              <a:defRPr sz="2400">
                <a:solidFill>
                  <a:schemeClr val="lt1"/>
                </a:solidFill>
              </a:defRPr>
            </a:lvl2pPr>
            <a:lvl3pPr indent="-228600" lvl="2" marL="1371600" algn="l">
              <a:lnSpc>
                <a:spcPct val="90000"/>
              </a:lnSpc>
              <a:spcBef>
                <a:spcPts val="500"/>
              </a:spcBef>
              <a:spcAft>
                <a:spcPts val="0"/>
              </a:spcAft>
              <a:buClr>
                <a:schemeClr val="lt1"/>
              </a:buClr>
              <a:buSzPts val="2400"/>
              <a:buNone/>
              <a:defRPr sz="2400">
                <a:solidFill>
                  <a:schemeClr val="lt1"/>
                </a:solidFill>
              </a:defRPr>
            </a:lvl3pPr>
            <a:lvl4pPr indent="-228600" lvl="3" marL="1828800" algn="l">
              <a:lnSpc>
                <a:spcPct val="90000"/>
              </a:lnSpc>
              <a:spcBef>
                <a:spcPts val="500"/>
              </a:spcBef>
              <a:spcAft>
                <a:spcPts val="0"/>
              </a:spcAft>
              <a:buClr>
                <a:schemeClr val="lt1"/>
              </a:buClr>
              <a:buSzPts val="2400"/>
              <a:buNone/>
              <a:defRPr sz="2400">
                <a:solidFill>
                  <a:schemeClr val="lt1"/>
                </a:solidFill>
              </a:defRPr>
            </a:lvl4pPr>
            <a:lvl5pPr indent="-228600" lvl="4" marL="2286000" algn="l">
              <a:lnSpc>
                <a:spcPct val="90000"/>
              </a:lnSpc>
              <a:spcBef>
                <a:spcPts val="5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41"/>
          <p:cNvSpPr txBox="1"/>
          <p:nvPr>
            <p:ph idx="3" type="body"/>
          </p:nvPr>
        </p:nvSpPr>
        <p:spPr>
          <a:xfrm>
            <a:off x="-1" y="458548"/>
            <a:ext cx="4540380" cy="6399452"/>
          </a:xfrm>
          <a:prstGeom prst="rect">
            <a:avLst/>
          </a:prstGeom>
          <a:solidFill>
            <a:srgbClr val="869BC1"/>
          </a:solid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41"/>
          <p:cNvSpPr txBox="1"/>
          <p:nvPr>
            <p:ph idx="4" type="body"/>
          </p:nvPr>
        </p:nvSpPr>
        <p:spPr>
          <a:xfrm>
            <a:off x="5266238" y="6228343"/>
            <a:ext cx="6435767" cy="307777"/>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400"/>
              <a:buNone/>
              <a:defRPr b="0" sz="1400">
                <a:solidFill>
                  <a:schemeClr val="dk1"/>
                </a:solidFill>
              </a:defRPr>
            </a:lvl1pPr>
            <a:lvl2pPr indent="-228600" lvl="1" marL="914400" algn="l">
              <a:lnSpc>
                <a:spcPct val="90000"/>
              </a:lnSpc>
              <a:spcBef>
                <a:spcPts val="500"/>
              </a:spcBef>
              <a:spcAft>
                <a:spcPts val="0"/>
              </a:spcAft>
              <a:buClr>
                <a:schemeClr val="lt1"/>
              </a:buClr>
              <a:buSzPts val="1800"/>
              <a:buNone/>
              <a:defRPr>
                <a:solidFill>
                  <a:schemeClr val="lt1"/>
                </a:solidFill>
              </a:defRPr>
            </a:lvl2pPr>
            <a:lvl3pPr indent="-228600" lvl="2" marL="1371600" algn="l">
              <a:lnSpc>
                <a:spcPct val="90000"/>
              </a:lnSpc>
              <a:spcBef>
                <a:spcPts val="500"/>
              </a:spcBef>
              <a:spcAft>
                <a:spcPts val="0"/>
              </a:spcAft>
              <a:buClr>
                <a:schemeClr val="lt1"/>
              </a:buClr>
              <a:buSzPts val="1800"/>
              <a:buNone/>
              <a:defRPr>
                <a:solidFill>
                  <a:schemeClr val="lt1"/>
                </a:solidFill>
              </a:defRPr>
            </a:lvl3pPr>
            <a:lvl4pPr indent="-228600" lvl="3" marL="1828800" algn="l">
              <a:lnSpc>
                <a:spcPct val="90000"/>
              </a:lnSpc>
              <a:spcBef>
                <a:spcPts val="500"/>
              </a:spcBef>
              <a:spcAft>
                <a:spcPts val="0"/>
              </a:spcAft>
              <a:buClr>
                <a:schemeClr val="lt1"/>
              </a:buClr>
              <a:buSzPts val="1800"/>
              <a:buNone/>
              <a:defRPr>
                <a:solidFill>
                  <a:schemeClr val="lt1"/>
                </a:solidFill>
              </a:defRPr>
            </a:lvl4pPr>
            <a:lvl5pPr indent="-228600" lvl="4" marL="2286000" algn="l">
              <a:lnSpc>
                <a:spcPct val="90000"/>
              </a:lnSpc>
              <a:spcBef>
                <a:spcPts val="500"/>
              </a:spcBef>
              <a:spcAft>
                <a:spcPts val="0"/>
              </a:spcAft>
              <a:buClr>
                <a:schemeClr val="lt1"/>
              </a:buClr>
              <a:buSzPts val="18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spTree>
      <p:nvGrpSpPr>
        <p:cNvPr id="263" name="Shape 263"/>
        <p:cNvGrpSpPr/>
        <p:nvPr/>
      </p:nvGrpSpPr>
      <p:grpSpPr>
        <a:xfrm>
          <a:off x="0" y="0"/>
          <a:ext cx="0" cy="0"/>
          <a:chOff x="0" y="0"/>
          <a:chExt cx="0" cy="0"/>
        </a:xfrm>
      </p:grpSpPr>
      <p:pic>
        <p:nvPicPr>
          <p:cNvPr id="264" name="Google Shape;264;p42"/>
          <p:cNvPicPr preferRelativeResize="0"/>
          <p:nvPr/>
        </p:nvPicPr>
        <p:blipFill rotWithShape="1">
          <a:blip r:embed="rId2">
            <a:alphaModFix/>
          </a:blip>
          <a:srcRect b="0" l="51200" r="-2773" t="0"/>
          <a:stretch/>
        </p:blipFill>
        <p:spPr>
          <a:xfrm>
            <a:off x="66102" y="0"/>
            <a:ext cx="6290785" cy="6878309"/>
          </a:xfrm>
          <a:prstGeom prst="rect">
            <a:avLst/>
          </a:prstGeom>
          <a:noFill/>
          <a:ln>
            <a:noFill/>
          </a:ln>
        </p:spPr>
      </p:pic>
      <p:sp>
        <p:nvSpPr>
          <p:cNvPr id="265" name="Google Shape;265;p42"/>
          <p:cNvSpPr/>
          <p:nvPr/>
        </p:nvSpPr>
        <p:spPr>
          <a:xfrm>
            <a:off x="-422655" y="541"/>
            <a:ext cx="2070763" cy="6857459"/>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6" name="Google Shape;266;p42"/>
          <p:cNvSpPr/>
          <p:nvPr/>
        </p:nvSpPr>
        <p:spPr>
          <a:xfrm>
            <a:off x="1490927" y="2369"/>
            <a:ext cx="10701073" cy="6857459"/>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42"/>
          <p:cNvSpPr txBox="1"/>
          <p:nvPr>
            <p:ph type="title"/>
          </p:nvPr>
        </p:nvSpPr>
        <p:spPr>
          <a:xfrm>
            <a:off x="4901938" y="1131844"/>
            <a:ext cx="6816649"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42"/>
          <p:cNvSpPr txBox="1"/>
          <p:nvPr>
            <p:ph idx="1" type="body"/>
          </p:nvPr>
        </p:nvSpPr>
        <p:spPr>
          <a:xfrm>
            <a:off x="4901939" y="2214710"/>
            <a:ext cx="6678104"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42"/>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Arial Narrow"/>
                <a:ea typeface="Arial Narrow"/>
                <a:cs typeface="Arial Narrow"/>
                <a:sym typeface="Arial Narrow"/>
              </a:rPr>
              <a:t>‹#›</a:t>
            </a:fld>
            <a:endParaRPr b="0"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showMasterSp="0">
  <p:cSld name="1_Title Only">
    <p:spTree>
      <p:nvGrpSpPr>
        <p:cNvPr id="270" name="Shape 270"/>
        <p:cNvGrpSpPr/>
        <p:nvPr/>
      </p:nvGrpSpPr>
      <p:grpSpPr>
        <a:xfrm>
          <a:off x="0" y="0"/>
          <a:ext cx="0" cy="0"/>
          <a:chOff x="0" y="0"/>
          <a:chExt cx="0" cy="0"/>
        </a:xfrm>
      </p:grpSpPr>
      <p:pic>
        <p:nvPicPr>
          <p:cNvPr id="271" name="Google Shape;271;p43"/>
          <p:cNvPicPr preferRelativeResize="0"/>
          <p:nvPr/>
        </p:nvPicPr>
        <p:blipFill rotWithShape="1">
          <a:blip r:embed="rId2">
            <a:alphaModFix/>
          </a:blip>
          <a:srcRect b="0" l="0" r="12808" t="0"/>
          <a:stretch/>
        </p:blipFill>
        <p:spPr>
          <a:xfrm>
            <a:off x="1503870" y="-22887"/>
            <a:ext cx="10698480" cy="6901992"/>
          </a:xfrm>
          <a:prstGeom prst="rect">
            <a:avLst/>
          </a:prstGeom>
          <a:noFill/>
          <a:ln>
            <a:noFill/>
          </a:ln>
        </p:spPr>
      </p:pic>
      <p:sp>
        <p:nvSpPr>
          <p:cNvPr id="272" name="Google Shape;272;p43"/>
          <p:cNvSpPr/>
          <p:nvPr/>
        </p:nvSpPr>
        <p:spPr>
          <a:xfrm>
            <a:off x="91606" y="20309"/>
            <a:ext cx="5185458" cy="6858000"/>
          </a:xfrm>
          <a:prstGeom prst="rect">
            <a:avLst/>
          </a:pr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43"/>
          <p:cNvSpPr/>
          <p:nvPr/>
        </p:nvSpPr>
        <p:spPr>
          <a:xfrm flipH="1">
            <a:off x="10562077" y="541"/>
            <a:ext cx="2066543" cy="6857459"/>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43"/>
          <p:cNvSpPr/>
          <p:nvPr/>
        </p:nvSpPr>
        <p:spPr>
          <a:xfrm flipH="1">
            <a:off x="-10350" y="11093"/>
            <a:ext cx="10698480" cy="6857459"/>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43"/>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Arial Narrow"/>
                <a:ea typeface="Arial Narrow"/>
                <a:cs typeface="Arial Narrow"/>
                <a:sym typeface="Arial Narrow"/>
              </a:rPr>
              <a:t>‹#›</a:t>
            </a:fld>
            <a:endParaRPr b="0"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showMasterSp="0">
  <p:cSld name="4_Title and Content">
    <p:spTree>
      <p:nvGrpSpPr>
        <p:cNvPr id="276" name="Shape 276"/>
        <p:cNvGrpSpPr/>
        <p:nvPr/>
      </p:nvGrpSpPr>
      <p:grpSpPr>
        <a:xfrm>
          <a:off x="0" y="0"/>
          <a:ext cx="0" cy="0"/>
          <a:chOff x="0" y="0"/>
          <a:chExt cx="0" cy="0"/>
        </a:xfrm>
      </p:grpSpPr>
      <p:sp>
        <p:nvSpPr>
          <p:cNvPr id="277" name="Google Shape;277;p44"/>
          <p:cNvSpPr txBox="1"/>
          <p:nvPr>
            <p:ph type="title"/>
          </p:nvPr>
        </p:nvSpPr>
        <p:spPr>
          <a:xfrm>
            <a:off x="5410985" y="1131845"/>
            <a:ext cx="6169058"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p44"/>
          <p:cNvSpPr txBox="1"/>
          <p:nvPr>
            <p:ph idx="1" type="body"/>
          </p:nvPr>
        </p:nvSpPr>
        <p:spPr>
          <a:xfrm>
            <a:off x="5410986" y="2307750"/>
            <a:ext cx="6169057" cy="16230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90000"/>
              </a:lnSpc>
              <a:spcBef>
                <a:spcPts val="500"/>
              </a:spcBef>
              <a:spcAft>
                <a:spcPts val="0"/>
              </a:spcAft>
              <a:buClr>
                <a:schemeClr val="dk1"/>
              </a:buClr>
              <a:buSzPts val="1800"/>
              <a:buNone/>
              <a:defRPr>
                <a:solidFill>
                  <a:schemeClr val="dk1"/>
                </a:solidFill>
              </a:defRPr>
            </a:lvl2pPr>
            <a:lvl3pPr indent="-228600" lvl="2" marL="1371600" algn="l">
              <a:lnSpc>
                <a:spcPct val="90000"/>
              </a:lnSpc>
              <a:spcBef>
                <a:spcPts val="500"/>
              </a:spcBef>
              <a:spcAft>
                <a:spcPts val="0"/>
              </a:spcAft>
              <a:buClr>
                <a:schemeClr val="dk1"/>
              </a:buClr>
              <a:buSzPts val="1800"/>
              <a:buNone/>
              <a:defRPr>
                <a:solidFill>
                  <a:schemeClr val="dk1"/>
                </a:solidFill>
              </a:defRPr>
            </a:lvl3pPr>
            <a:lvl4pPr indent="-228600" lvl="3" marL="1828800" algn="l">
              <a:lnSpc>
                <a:spcPct val="90000"/>
              </a:lnSpc>
              <a:spcBef>
                <a:spcPts val="500"/>
              </a:spcBef>
              <a:spcAft>
                <a:spcPts val="0"/>
              </a:spcAft>
              <a:buClr>
                <a:schemeClr val="dk1"/>
              </a:buClr>
              <a:buSzPts val="1800"/>
              <a:buNone/>
              <a:defRPr>
                <a:solidFill>
                  <a:schemeClr val="dk1"/>
                </a:solidFill>
              </a:defRPr>
            </a:lvl4pPr>
            <a:lvl5pPr indent="-228600" lvl="4" marL="2286000" algn="l">
              <a:lnSpc>
                <a:spcPct val="90000"/>
              </a:lnSpc>
              <a:spcBef>
                <a:spcPts val="500"/>
              </a:spcBef>
              <a:spcAft>
                <a:spcPts val="0"/>
              </a:spcAft>
              <a:buClr>
                <a:schemeClr val="dk1"/>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44"/>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Arial Narrow"/>
                <a:ea typeface="Arial Narrow"/>
                <a:cs typeface="Arial Narrow"/>
                <a:sym typeface="Arial Narrow"/>
              </a:rPr>
              <a:t>‹#›</a:t>
            </a:fld>
            <a:endParaRPr b="0"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p:cSld name="5_Title and Content">
    <p:spTree>
      <p:nvGrpSpPr>
        <p:cNvPr id="280" name="Shape 280"/>
        <p:cNvGrpSpPr/>
        <p:nvPr/>
      </p:nvGrpSpPr>
      <p:grpSpPr>
        <a:xfrm>
          <a:off x="0" y="0"/>
          <a:ext cx="0" cy="0"/>
          <a:chOff x="0" y="0"/>
          <a:chExt cx="0" cy="0"/>
        </a:xfrm>
      </p:grpSpPr>
      <p:sp>
        <p:nvSpPr>
          <p:cNvPr id="281" name="Google Shape;281;p45"/>
          <p:cNvSpPr txBox="1"/>
          <p:nvPr>
            <p:ph type="title"/>
          </p:nvPr>
        </p:nvSpPr>
        <p:spPr>
          <a:xfrm>
            <a:off x="1515228" y="744142"/>
            <a:ext cx="8675406"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45"/>
          <p:cNvSpPr txBox="1"/>
          <p:nvPr>
            <p:ph idx="1" type="body"/>
          </p:nvPr>
        </p:nvSpPr>
        <p:spPr>
          <a:xfrm>
            <a:off x="1515228" y="2238302"/>
            <a:ext cx="6169057" cy="16230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90000"/>
              </a:lnSpc>
              <a:spcBef>
                <a:spcPts val="500"/>
              </a:spcBef>
              <a:spcAft>
                <a:spcPts val="0"/>
              </a:spcAft>
              <a:buClr>
                <a:schemeClr val="dk1"/>
              </a:buClr>
              <a:buSzPts val="1800"/>
              <a:buNone/>
              <a:defRPr>
                <a:solidFill>
                  <a:schemeClr val="dk1"/>
                </a:solidFill>
              </a:defRPr>
            </a:lvl2pPr>
            <a:lvl3pPr indent="-228600" lvl="2" marL="1371600" algn="l">
              <a:lnSpc>
                <a:spcPct val="90000"/>
              </a:lnSpc>
              <a:spcBef>
                <a:spcPts val="500"/>
              </a:spcBef>
              <a:spcAft>
                <a:spcPts val="0"/>
              </a:spcAft>
              <a:buClr>
                <a:schemeClr val="dk1"/>
              </a:buClr>
              <a:buSzPts val="1800"/>
              <a:buNone/>
              <a:defRPr>
                <a:solidFill>
                  <a:schemeClr val="dk1"/>
                </a:solidFill>
              </a:defRPr>
            </a:lvl3pPr>
            <a:lvl4pPr indent="-228600" lvl="3" marL="1828800" algn="l">
              <a:lnSpc>
                <a:spcPct val="90000"/>
              </a:lnSpc>
              <a:spcBef>
                <a:spcPts val="500"/>
              </a:spcBef>
              <a:spcAft>
                <a:spcPts val="0"/>
              </a:spcAft>
              <a:buClr>
                <a:schemeClr val="dk1"/>
              </a:buClr>
              <a:buSzPts val="1800"/>
              <a:buNone/>
              <a:defRPr>
                <a:solidFill>
                  <a:schemeClr val="dk1"/>
                </a:solidFill>
              </a:defRPr>
            </a:lvl4pPr>
            <a:lvl5pPr indent="-228600" lvl="4" marL="2286000" algn="l">
              <a:lnSpc>
                <a:spcPct val="90000"/>
              </a:lnSpc>
              <a:spcBef>
                <a:spcPts val="500"/>
              </a:spcBef>
              <a:spcAft>
                <a:spcPts val="0"/>
              </a:spcAft>
              <a:buClr>
                <a:schemeClr val="dk1"/>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45"/>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lt1"/>
                </a:solidFill>
                <a:latin typeface="Arial Narrow"/>
                <a:ea typeface="Arial Narrow"/>
                <a:cs typeface="Arial Narrow"/>
                <a:sym typeface="Arial Narrow"/>
              </a:rPr>
              <a:t>‹#›</a:t>
            </a:fld>
            <a:endParaRPr b="0" i="0" sz="1200">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showMasterSp="0">
  <p:cSld name="6_Title and Content">
    <p:spTree>
      <p:nvGrpSpPr>
        <p:cNvPr id="284" name="Shape 284"/>
        <p:cNvGrpSpPr/>
        <p:nvPr/>
      </p:nvGrpSpPr>
      <p:grpSpPr>
        <a:xfrm>
          <a:off x="0" y="0"/>
          <a:ext cx="0" cy="0"/>
          <a:chOff x="0" y="0"/>
          <a:chExt cx="0" cy="0"/>
        </a:xfrm>
      </p:grpSpPr>
      <p:sp>
        <p:nvSpPr>
          <p:cNvPr id="285" name="Google Shape;285;p46"/>
          <p:cNvSpPr txBox="1"/>
          <p:nvPr>
            <p:ph type="title"/>
          </p:nvPr>
        </p:nvSpPr>
        <p:spPr>
          <a:xfrm>
            <a:off x="1515228" y="744142"/>
            <a:ext cx="8675406" cy="590931"/>
          </a:xfrm>
          <a:prstGeom prst="rect">
            <a:avLst/>
          </a:prstGeom>
          <a:noFill/>
          <a:ln>
            <a:noFill/>
          </a:ln>
        </p:spPr>
        <p:txBody>
          <a:bodyPr anchorCtr="0" anchor="ctr" bIns="45700" lIns="91425" spcFirstLastPara="1" rIns="91425" wrap="square" tIns="45700">
            <a:spAutoFit/>
          </a:bodyPr>
          <a:lstStyle>
            <a:lvl1pPr lvl="0" algn="ctr">
              <a:lnSpc>
                <a:spcPct val="90000"/>
              </a:lnSpc>
              <a:spcBef>
                <a:spcPts val="0"/>
              </a:spcBef>
              <a:spcAft>
                <a:spcPts val="0"/>
              </a:spcAft>
              <a:buClr>
                <a:schemeClr val="dk1"/>
              </a:buClr>
              <a:buSzPts val="36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 name="Google Shape;286;p46"/>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lt1"/>
                </a:solidFill>
                <a:latin typeface="Arial Narrow"/>
                <a:ea typeface="Arial Narrow"/>
                <a:cs typeface="Arial Narrow"/>
                <a:sym typeface="Arial Narrow"/>
              </a:rPr>
              <a:t>‹#›</a:t>
            </a:fld>
            <a:endParaRPr b="0" i="0" sz="1200">
              <a:solidFill>
                <a:schemeClr val="lt1"/>
              </a:solidFill>
              <a:latin typeface="Arial Narrow"/>
              <a:ea typeface="Arial Narrow"/>
              <a:cs typeface="Arial Narrow"/>
              <a:sym typeface="Arial Narrow"/>
            </a:endParaRPr>
          </a:p>
        </p:txBody>
      </p:sp>
      <p:sp>
        <p:nvSpPr>
          <p:cNvPr id="287" name="Google Shape;287;p46"/>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46"/>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289" name="Google Shape;289;p46"/>
          <p:cNvSpPr txBox="1"/>
          <p:nvPr>
            <p:ph idx="1" type="body"/>
          </p:nvPr>
        </p:nvSpPr>
        <p:spPr>
          <a:xfrm>
            <a:off x="630275" y="77285"/>
            <a:ext cx="3207174" cy="33855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1" i="0" sz="1600">
                <a:solidFill>
                  <a:schemeClr val="lt1"/>
                </a:solidFill>
                <a:latin typeface="Arial Narrow"/>
                <a:ea typeface="Arial Narrow"/>
                <a:cs typeface="Arial Narrow"/>
                <a:sym typeface="Arial Narrow"/>
              </a:defRPr>
            </a:lvl1pPr>
            <a:lvl2pPr indent="-228600" lvl="1" marL="914400" algn="l">
              <a:lnSpc>
                <a:spcPct val="90000"/>
              </a:lnSpc>
              <a:spcBef>
                <a:spcPts val="500"/>
              </a:spcBef>
              <a:spcAft>
                <a:spcPts val="0"/>
              </a:spcAft>
              <a:buClr>
                <a:schemeClr val="lt1"/>
              </a:buClr>
              <a:buSzPts val="2400"/>
              <a:buNone/>
              <a:defRPr sz="2400">
                <a:solidFill>
                  <a:schemeClr val="lt1"/>
                </a:solidFill>
              </a:defRPr>
            </a:lvl2pPr>
            <a:lvl3pPr indent="-228600" lvl="2" marL="1371600" algn="l">
              <a:lnSpc>
                <a:spcPct val="90000"/>
              </a:lnSpc>
              <a:spcBef>
                <a:spcPts val="500"/>
              </a:spcBef>
              <a:spcAft>
                <a:spcPts val="0"/>
              </a:spcAft>
              <a:buClr>
                <a:schemeClr val="lt1"/>
              </a:buClr>
              <a:buSzPts val="2400"/>
              <a:buNone/>
              <a:defRPr sz="2400">
                <a:solidFill>
                  <a:schemeClr val="lt1"/>
                </a:solidFill>
              </a:defRPr>
            </a:lvl3pPr>
            <a:lvl4pPr indent="-228600" lvl="3" marL="1828800" algn="l">
              <a:lnSpc>
                <a:spcPct val="90000"/>
              </a:lnSpc>
              <a:spcBef>
                <a:spcPts val="500"/>
              </a:spcBef>
              <a:spcAft>
                <a:spcPts val="0"/>
              </a:spcAft>
              <a:buClr>
                <a:schemeClr val="lt1"/>
              </a:buClr>
              <a:buSzPts val="2400"/>
              <a:buNone/>
              <a:defRPr sz="2400">
                <a:solidFill>
                  <a:schemeClr val="lt1"/>
                </a:solidFill>
              </a:defRPr>
            </a:lvl4pPr>
            <a:lvl5pPr indent="-228600" lvl="4" marL="2286000" algn="l">
              <a:lnSpc>
                <a:spcPct val="90000"/>
              </a:lnSpc>
              <a:spcBef>
                <a:spcPts val="500"/>
              </a:spcBef>
              <a:spcAft>
                <a:spcPts val="0"/>
              </a:spcAft>
              <a:buClr>
                <a:schemeClr val="lt1"/>
              </a:buClr>
              <a:buSzPts val="2400"/>
              <a:buNone/>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46"/>
          <p:cNvSpPr/>
          <p:nvPr/>
        </p:nvSpPr>
        <p:spPr>
          <a:xfrm>
            <a:off x="0" y="6361389"/>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291" name="Shape 291"/>
        <p:cNvGrpSpPr/>
        <p:nvPr/>
      </p:nvGrpSpPr>
      <p:grpSpPr>
        <a:xfrm>
          <a:off x="0" y="0"/>
          <a:ext cx="0" cy="0"/>
          <a:chOff x="0" y="0"/>
          <a:chExt cx="0" cy="0"/>
        </a:xfrm>
      </p:grpSpPr>
      <p:sp>
        <p:nvSpPr>
          <p:cNvPr id="292" name="Google Shape;292;p47"/>
          <p:cNvSpPr txBox="1"/>
          <p:nvPr>
            <p:ph type="title"/>
          </p:nvPr>
        </p:nvSpPr>
        <p:spPr>
          <a:xfrm>
            <a:off x="839788" y="732441"/>
            <a:ext cx="10515600"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3" name="Google Shape;293;p4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4" name="Google Shape;294;p47"/>
          <p:cNvSpPr txBox="1"/>
          <p:nvPr>
            <p:ph idx="2" type="body"/>
          </p:nvPr>
        </p:nvSpPr>
        <p:spPr>
          <a:xfrm>
            <a:off x="839788" y="2505075"/>
            <a:ext cx="5157787" cy="16230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90000"/>
              </a:lnSpc>
              <a:spcBef>
                <a:spcPts val="500"/>
              </a:spcBef>
              <a:spcAft>
                <a:spcPts val="0"/>
              </a:spcAft>
              <a:buClr>
                <a:schemeClr val="dk1"/>
              </a:buClr>
              <a:buSzPts val="1800"/>
              <a:buNone/>
              <a:defRPr>
                <a:solidFill>
                  <a:schemeClr val="dk1"/>
                </a:solidFill>
              </a:defRPr>
            </a:lvl2pPr>
            <a:lvl3pPr indent="-228600" lvl="2" marL="1371600" algn="l">
              <a:lnSpc>
                <a:spcPct val="90000"/>
              </a:lnSpc>
              <a:spcBef>
                <a:spcPts val="500"/>
              </a:spcBef>
              <a:spcAft>
                <a:spcPts val="0"/>
              </a:spcAft>
              <a:buClr>
                <a:schemeClr val="dk1"/>
              </a:buClr>
              <a:buSzPts val="1800"/>
              <a:buNone/>
              <a:defRPr>
                <a:solidFill>
                  <a:schemeClr val="dk1"/>
                </a:solidFill>
              </a:defRPr>
            </a:lvl3pPr>
            <a:lvl4pPr indent="-228600" lvl="3" marL="1828800" algn="l">
              <a:lnSpc>
                <a:spcPct val="90000"/>
              </a:lnSpc>
              <a:spcBef>
                <a:spcPts val="500"/>
              </a:spcBef>
              <a:spcAft>
                <a:spcPts val="0"/>
              </a:spcAft>
              <a:buClr>
                <a:schemeClr val="dk1"/>
              </a:buClr>
              <a:buSzPts val="1800"/>
              <a:buNone/>
              <a:defRPr>
                <a:solidFill>
                  <a:schemeClr val="dk1"/>
                </a:solidFill>
              </a:defRPr>
            </a:lvl4pPr>
            <a:lvl5pPr indent="-228600" lvl="4" marL="2286000" algn="l">
              <a:lnSpc>
                <a:spcPct val="90000"/>
              </a:lnSpc>
              <a:spcBef>
                <a:spcPts val="500"/>
              </a:spcBef>
              <a:spcAft>
                <a:spcPts val="0"/>
              </a:spcAft>
              <a:buClr>
                <a:schemeClr val="dk1"/>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4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6" name="Google Shape;296;p47"/>
          <p:cNvSpPr txBox="1"/>
          <p:nvPr>
            <p:ph idx="4" type="body"/>
          </p:nvPr>
        </p:nvSpPr>
        <p:spPr>
          <a:xfrm>
            <a:off x="6172200" y="2505075"/>
            <a:ext cx="5183188" cy="1623008"/>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90000"/>
              </a:lnSpc>
              <a:spcBef>
                <a:spcPts val="500"/>
              </a:spcBef>
              <a:spcAft>
                <a:spcPts val="0"/>
              </a:spcAft>
              <a:buClr>
                <a:schemeClr val="dk1"/>
              </a:buClr>
              <a:buSzPts val="1800"/>
              <a:buNone/>
              <a:defRPr>
                <a:solidFill>
                  <a:schemeClr val="dk1"/>
                </a:solidFill>
              </a:defRPr>
            </a:lvl2pPr>
            <a:lvl3pPr indent="-228600" lvl="2" marL="1371600" algn="l">
              <a:lnSpc>
                <a:spcPct val="90000"/>
              </a:lnSpc>
              <a:spcBef>
                <a:spcPts val="500"/>
              </a:spcBef>
              <a:spcAft>
                <a:spcPts val="0"/>
              </a:spcAft>
              <a:buClr>
                <a:schemeClr val="dk1"/>
              </a:buClr>
              <a:buSzPts val="1800"/>
              <a:buNone/>
              <a:defRPr>
                <a:solidFill>
                  <a:schemeClr val="dk1"/>
                </a:solidFill>
              </a:defRPr>
            </a:lvl3pPr>
            <a:lvl4pPr indent="-228600" lvl="3" marL="1828800" algn="l">
              <a:lnSpc>
                <a:spcPct val="90000"/>
              </a:lnSpc>
              <a:spcBef>
                <a:spcPts val="500"/>
              </a:spcBef>
              <a:spcAft>
                <a:spcPts val="0"/>
              </a:spcAft>
              <a:buClr>
                <a:schemeClr val="dk1"/>
              </a:buClr>
              <a:buSzPts val="1800"/>
              <a:buNone/>
              <a:defRPr>
                <a:solidFill>
                  <a:schemeClr val="dk1"/>
                </a:solidFill>
              </a:defRPr>
            </a:lvl4pPr>
            <a:lvl5pPr indent="-228600" lvl="4" marL="2286000" algn="l">
              <a:lnSpc>
                <a:spcPct val="90000"/>
              </a:lnSpc>
              <a:spcBef>
                <a:spcPts val="500"/>
              </a:spcBef>
              <a:spcAft>
                <a:spcPts val="0"/>
              </a:spcAft>
              <a:buClr>
                <a:schemeClr val="dk1"/>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47"/>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Arial Narrow"/>
                <a:ea typeface="Arial Narrow"/>
                <a:cs typeface="Arial Narrow"/>
                <a:sym typeface="Arial Narrow"/>
              </a:rPr>
              <a:t>‹#›</a:t>
            </a:fld>
            <a:endParaRPr b="0"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98" name="Shape 298"/>
        <p:cNvGrpSpPr/>
        <p:nvPr/>
      </p:nvGrpSpPr>
      <p:grpSpPr>
        <a:xfrm>
          <a:off x="0" y="0"/>
          <a:ext cx="0" cy="0"/>
          <a:chOff x="0" y="0"/>
          <a:chExt cx="0" cy="0"/>
        </a:xfrm>
      </p:grpSpPr>
      <p:sp>
        <p:nvSpPr>
          <p:cNvPr id="299" name="Google Shape;299;p48"/>
          <p:cNvSpPr txBox="1"/>
          <p:nvPr>
            <p:ph type="title"/>
          </p:nvPr>
        </p:nvSpPr>
        <p:spPr>
          <a:xfrm>
            <a:off x="839788" y="1078671"/>
            <a:ext cx="3932237" cy="978729"/>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dk1"/>
              </a:buClr>
              <a:buSzPts val="3200"/>
              <a:buFont typeface="Arial"/>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 name="Google Shape;300;p48"/>
          <p:cNvSpPr txBox="1"/>
          <p:nvPr>
            <p:ph idx="1" type="body"/>
          </p:nvPr>
        </p:nvSpPr>
        <p:spPr>
          <a:xfrm>
            <a:off x="5183188" y="987425"/>
            <a:ext cx="6172200" cy="2115451"/>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3200"/>
              <a:buNone/>
              <a:defRPr sz="3200">
                <a:solidFill>
                  <a:schemeClr val="dk1"/>
                </a:solidFill>
              </a:defRPr>
            </a:lvl1pPr>
            <a:lvl2pPr indent="-228600" lvl="1" marL="914400" algn="l">
              <a:lnSpc>
                <a:spcPct val="90000"/>
              </a:lnSpc>
              <a:spcBef>
                <a:spcPts val="500"/>
              </a:spcBef>
              <a:spcAft>
                <a:spcPts val="0"/>
              </a:spcAft>
              <a:buClr>
                <a:schemeClr val="dk1"/>
              </a:buClr>
              <a:buSzPts val="2800"/>
              <a:buNone/>
              <a:defRPr sz="28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000"/>
              <a:buNone/>
              <a:defRPr sz="2000"/>
            </a:lvl4pPr>
            <a:lvl5pPr indent="-228600" lvl="4" marL="2286000" algn="l">
              <a:lnSpc>
                <a:spcPct val="90000"/>
              </a:lnSpc>
              <a:spcBef>
                <a:spcPts val="500"/>
              </a:spcBef>
              <a:spcAft>
                <a:spcPts val="0"/>
              </a:spcAft>
              <a:buClr>
                <a:schemeClr val="dk1"/>
              </a:buClr>
              <a:buSzPts val="20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01" name="Google Shape;301;p48"/>
          <p:cNvSpPr txBox="1"/>
          <p:nvPr>
            <p:ph idx="2" type="body"/>
          </p:nvPr>
        </p:nvSpPr>
        <p:spPr>
          <a:xfrm>
            <a:off x="839788" y="2057400"/>
            <a:ext cx="3932237" cy="33855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600"/>
              <a:buNone/>
              <a:defRPr sz="16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2" name="Google Shape;302;p48"/>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Arial Narrow"/>
                <a:ea typeface="Arial Narrow"/>
                <a:cs typeface="Arial Narrow"/>
                <a:sym typeface="Arial Narrow"/>
              </a:rPr>
              <a:t>‹#›</a:t>
            </a:fld>
            <a:endParaRPr b="0"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303" name="Shape 303"/>
        <p:cNvGrpSpPr/>
        <p:nvPr/>
      </p:nvGrpSpPr>
      <p:grpSpPr>
        <a:xfrm>
          <a:off x="0" y="0"/>
          <a:ext cx="0" cy="0"/>
          <a:chOff x="0" y="0"/>
          <a:chExt cx="0" cy="0"/>
        </a:xfrm>
      </p:grpSpPr>
      <p:sp>
        <p:nvSpPr>
          <p:cNvPr id="304" name="Google Shape;304;p49"/>
          <p:cNvSpPr txBox="1"/>
          <p:nvPr>
            <p:ph type="title"/>
          </p:nvPr>
        </p:nvSpPr>
        <p:spPr>
          <a:xfrm>
            <a:off x="839788" y="1078671"/>
            <a:ext cx="3932237" cy="978729"/>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dk1"/>
              </a:buClr>
              <a:buSzPts val="3200"/>
              <a:buFont typeface="Arial"/>
              <a:buNone/>
              <a:defRPr sz="3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 name="Google Shape;305;p49"/>
          <p:cNvSpPr/>
          <p:nvPr>
            <p:ph idx="2" type="pic"/>
          </p:nvPr>
        </p:nvSpPr>
        <p:spPr>
          <a:xfrm>
            <a:off x="5183188" y="987425"/>
            <a:ext cx="6172200" cy="584775"/>
          </a:xfrm>
          <a:prstGeom prst="rect">
            <a:avLst/>
          </a:prstGeom>
          <a:noFill/>
          <a:ln>
            <a:noFill/>
          </a:ln>
        </p:spPr>
      </p:sp>
      <p:sp>
        <p:nvSpPr>
          <p:cNvPr id="306" name="Google Shape;306;p49"/>
          <p:cNvSpPr txBox="1"/>
          <p:nvPr>
            <p:ph idx="1" type="body"/>
          </p:nvPr>
        </p:nvSpPr>
        <p:spPr>
          <a:xfrm>
            <a:off x="839788" y="2057400"/>
            <a:ext cx="3932237" cy="33855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600"/>
              <a:buNone/>
              <a:defRPr sz="1600">
                <a:solidFill>
                  <a:schemeClr val="dk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7" name="Google Shape;307;p49"/>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Arial Narrow"/>
                <a:ea typeface="Arial Narrow"/>
                <a:cs typeface="Arial Narrow"/>
                <a:sym typeface="Arial Narrow"/>
              </a:rPr>
              <a:t>‹#›</a:t>
            </a:fld>
            <a:endParaRPr b="0"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9" name="Shape 39"/>
        <p:cNvGrpSpPr/>
        <p:nvPr/>
      </p:nvGrpSpPr>
      <p:grpSpPr>
        <a:xfrm>
          <a:off x="0" y="0"/>
          <a:ext cx="0" cy="0"/>
          <a:chOff x="0" y="0"/>
          <a:chExt cx="0" cy="0"/>
        </a:xfrm>
      </p:grpSpPr>
      <p:sp>
        <p:nvSpPr>
          <p:cNvPr id="40" name="Google Shape;40;p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pic>
        <p:nvPicPr>
          <p:cNvPr id="41" name="Google Shape;41;p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2" name="Google Shape;42;p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3" name="Google Shape;43;p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sp>
        <p:nvSpPr>
          <p:cNvPr id="44" name="Google Shape;44;p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sp>
        <p:nvSpPr>
          <p:cNvPr id="45" name="Google Shape;45;p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6" name="Google Shape;46;p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7" name="Google Shape;47;p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accent1"/>
              </a:buClr>
              <a:buSzPts val="1400"/>
              <a:buFont typeface="Montserrat"/>
              <a:buNone/>
            </a:pPr>
            <a:r>
              <a:rPr b="1" lang="en-US" sz="1400">
                <a:solidFill>
                  <a:schemeClr val="accent1"/>
                </a:solidFill>
                <a:latin typeface="Montserrat"/>
                <a:ea typeface="Montserrat"/>
                <a:cs typeface="Montserrat"/>
                <a:sym typeface="Montserrat"/>
              </a:rPr>
              <a:t>Slide </a:t>
            </a:r>
            <a:fld id="{00000000-1234-1234-1234-123412341234}" type="slidenum">
              <a:rPr b="1" lang="en-US"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8" name="Google Shape;48;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9" name="Google Shape;49;p26"/>
          <p:cNvSpPr txBox="1"/>
          <p:nvPr/>
        </p:nvSpPr>
        <p:spPr>
          <a:xfrm>
            <a:off x="-24384" y="6562799"/>
            <a:ext cx="4925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1400"/>
              <a:buFont typeface="Montserrat"/>
              <a:buNone/>
            </a:pPr>
            <a:r>
              <a:rPr b="1" i="0" lang="en-US" sz="1400" u="none" cap="none" strike="noStrike">
                <a:solidFill>
                  <a:schemeClr val="accent1"/>
                </a:solidFill>
                <a:latin typeface="Montserrat"/>
                <a:ea typeface="Montserrat"/>
                <a:cs typeface="Montserrat"/>
                <a:sym typeface="Montserrat"/>
              </a:rPr>
              <a:t>SIT-</a:t>
            </a:r>
            <a:r>
              <a:rPr b="1" lang="en-US" sz="1800">
                <a:solidFill>
                  <a:schemeClr val="accent1"/>
                </a:solidFill>
                <a:latin typeface="Montserrat"/>
                <a:ea typeface="Montserrat"/>
                <a:cs typeface="Montserrat"/>
                <a:sym typeface="Montserrat"/>
              </a:rPr>
              <a:t>39</a:t>
            </a:r>
            <a:r>
              <a:rPr b="1" i="0" lang="en-US" sz="1400" u="none" cap="none" strike="noStrike">
                <a:solidFill>
                  <a:schemeClr val="accent1"/>
                </a:solidFill>
                <a:latin typeface="Montserrat"/>
                <a:ea typeface="Montserrat"/>
                <a:cs typeface="Montserrat"/>
                <a:sym typeface="Montserrat"/>
              </a:rPr>
              <a:t>, </a:t>
            </a:r>
            <a:r>
              <a:rPr b="1" lang="en-US" sz="1800">
                <a:solidFill>
                  <a:schemeClr val="accent1"/>
                </a:solidFill>
                <a:latin typeface="Montserrat"/>
                <a:ea typeface="Montserrat"/>
                <a:cs typeface="Montserrat"/>
                <a:sym typeface="Montserrat"/>
              </a:rPr>
              <a:t>10-11 April 2024</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800"/>
              <a:buFont typeface="Arial"/>
              <a:buNone/>
            </a:pPr>
            <a:r>
              <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100"/>
              <a:buFont typeface="Arial"/>
              <a:buNone/>
            </a:pPr>
            <a:r>
              <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800"/>
              <a:buFont typeface="Arial"/>
              <a:buNone/>
            </a:pPr>
            <a:r>
              <a:t/>
            </a:r>
            <a:endParaRPr b="1" sz="1800">
              <a:solidFill>
                <a:schemeClr val="accent1"/>
              </a:solidFill>
              <a:latin typeface="Montserrat"/>
              <a:ea typeface="Montserrat"/>
              <a:cs typeface="Montserrat"/>
              <a:sym typeface="Montserra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308" name="Shape 308"/>
        <p:cNvGrpSpPr/>
        <p:nvPr/>
      </p:nvGrpSpPr>
      <p:grpSpPr>
        <a:xfrm>
          <a:off x="0" y="0"/>
          <a:ext cx="0" cy="0"/>
          <a:chOff x="0" y="0"/>
          <a:chExt cx="0" cy="0"/>
        </a:xfrm>
      </p:grpSpPr>
      <p:sp>
        <p:nvSpPr>
          <p:cNvPr id="309" name="Google Shape;309;p50"/>
          <p:cNvSpPr txBox="1"/>
          <p:nvPr>
            <p:ph type="title"/>
          </p:nvPr>
        </p:nvSpPr>
        <p:spPr>
          <a:xfrm>
            <a:off x="630275" y="1521401"/>
            <a:ext cx="6816649"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 name="Google Shape;310;p50"/>
          <p:cNvSpPr txBox="1"/>
          <p:nvPr>
            <p:ph idx="1" type="body"/>
          </p:nvPr>
        </p:nvSpPr>
        <p:spPr>
          <a:xfrm rot="5400000">
            <a:off x="279405" y="-3982224"/>
            <a:ext cx="369332" cy="1368861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solidFill>
                  <a:schemeClr val="dk1"/>
                </a:solidFill>
              </a:defRPr>
            </a:lvl1pPr>
            <a:lvl2pPr indent="-228600" lvl="1" marL="914400" algn="l">
              <a:lnSpc>
                <a:spcPct val="90000"/>
              </a:lnSpc>
              <a:spcBef>
                <a:spcPts val="500"/>
              </a:spcBef>
              <a:spcAft>
                <a:spcPts val="0"/>
              </a:spcAft>
              <a:buClr>
                <a:schemeClr val="dk1"/>
              </a:buClr>
              <a:buSzPts val="1800"/>
              <a:buNone/>
              <a:defRPr>
                <a:solidFill>
                  <a:schemeClr val="dk1"/>
                </a:solidFill>
              </a:defRPr>
            </a:lvl2pPr>
            <a:lvl3pPr indent="-228600" lvl="2" marL="1371600" algn="l">
              <a:lnSpc>
                <a:spcPct val="90000"/>
              </a:lnSpc>
              <a:spcBef>
                <a:spcPts val="500"/>
              </a:spcBef>
              <a:spcAft>
                <a:spcPts val="0"/>
              </a:spcAft>
              <a:buClr>
                <a:schemeClr val="dk1"/>
              </a:buClr>
              <a:buSzPts val="1800"/>
              <a:buNone/>
              <a:defRPr>
                <a:solidFill>
                  <a:schemeClr val="dk1"/>
                </a:solidFill>
              </a:defRPr>
            </a:lvl3pPr>
            <a:lvl4pPr indent="-228600" lvl="3" marL="1828800" algn="l">
              <a:lnSpc>
                <a:spcPct val="90000"/>
              </a:lnSpc>
              <a:spcBef>
                <a:spcPts val="500"/>
              </a:spcBef>
              <a:spcAft>
                <a:spcPts val="0"/>
              </a:spcAft>
              <a:buClr>
                <a:schemeClr val="dk1"/>
              </a:buClr>
              <a:buSzPts val="1800"/>
              <a:buNone/>
              <a:defRPr>
                <a:solidFill>
                  <a:schemeClr val="dk1"/>
                </a:solidFill>
              </a:defRPr>
            </a:lvl4pPr>
            <a:lvl5pPr indent="-228600" lvl="4" marL="2286000" algn="l">
              <a:lnSpc>
                <a:spcPct val="90000"/>
              </a:lnSpc>
              <a:spcBef>
                <a:spcPts val="500"/>
              </a:spcBef>
              <a:spcAft>
                <a:spcPts val="0"/>
              </a:spcAft>
              <a:buClr>
                <a:schemeClr val="dk1"/>
              </a:buClr>
              <a:buSzPts val="1800"/>
              <a:buNone/>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50"/>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Arial Narrow"/>
                <a:ea typeface="Arial Narrow"/>
                <a:cs typeface="Arial Narrow"/>
                <a:sym typeface="Arial Narrow"/>
              </a:rPr>
              <a:t>‹#›</a:t>
            </a:fld>
            <a:endParaRPr b="0"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312" name="Shape 312"/>
        <p:cNvGrpSpPr/>
        <p:nvPr/>
      </p:nvGrpSpPr>
      <p:grpSpPr>
        <a:xfrm>
          <a:off x="0" y="0"/>
          <a:ext cx="0" cy="0"/>
          <a:chOff x="0" y="0"/>
          <a:chExt cx="0" cy="0"/>
        </a:xfrm>
      </p:grpSpPr>
      <p:sp>
        <p:nvSpPr>
          <p:cNvPr id="313" name="Google Shape;313;p51"/>
          <p:cNvSpPr txBox="1"/>
          <p:nvPr>
            <p:ph type="title"/>
          </p:nvPr>
        </p:nvSpPr>
        <p:spPr>
          <a:xfrm rot="5400000">
            <a:off x="7133431" y="2673188"/>
            <a:ext cx="5811838" cy="1195712"/>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36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4" name="Google Shape;314;p5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 name="Google Shape;315;p51"/>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a:solidFill>
                  <a:schemeClr val="dk1"/>
                </a:solidFill>
                <a:latin typeface="Arial Narrow"/>
                <a:ea typeface="Arial Narrow"/>
                <a:cs typeface="Arial Narrow"/>
                <a:sym typeface="Arial Narrow"/>
              </a:rPr>
              <a:t>‹#›</a:t>
            </a:fld>
            <a:endParaRPr b="0" i="0" sz="1200">
              <a:solidFill>
                <a:schemeClr val="dk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6" name="Shape 316"/>
        <p:cNvGrpSpPr/>
        <p:nvPr/>
      </p:nvGrpSpPr>
      <p:grpSpPr>
        <a:xfrm>
          <a:off x="0" y="0"/>
          <a:ext cx="0" cy="0"/>
          <a:chOff x="0" y="0"/>
          <a:chExt cx="0" cy="0"/>
        </a:xfrm>
      </p:grpSpPr>
      <p:sp>
        <p:nvSpPr>
          <p:cNvPr id="317" name="Google Shape;317;p5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8" name="Google Shape;318;p5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9" name="Google Shape;319;p52"/>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showMasterSp="0">
  <p:cSld name="8_Title and Content">
    <p:spTree>
      <p:nvGrpSpPr>
        <p:cNvPr id="320" name="Shape 320"/>
        <p:cNvGrpSpPr/>
        <p:nvPr/>
      </p:nvGrpSpPr>
      <p:grpSpPr>
        <a:xfrm>
          <a:off x="0" y="0"/>
          <a:ext cx="0" cy="0"/>
          <a:chOff x="0" y="0"/>
          <a:chExt cx="0" cy="0"/>
        </a:xfrm>
      </p:grpSpPr>
      <p:sp>
        <p:nvSpPr>
          <p:cNvPr id="321" name="Google Shape;321;p53"/>
          <p:cNvSpPr/>
          <p:nvPr/>
        </p:nvSpPr>
        <p:spPr>
          <a:xfrm>
            <a:off x="0" y="0"/>
            <a:ext cx="12192000" cy="6858000"/>
          </a:xfrm>
          <a:prstGeom prst="rect">
            <a:avLst/>
          </a:prstGeom>
          <a:gradFill>
            <a:gsLst>
              <a:gs pos="0">
                <a:srgbClr val="053446"/>
              </a:gs>
              <a:gs pos="26000">
                <a:srgbClr val="053446"/>
              </a:gs>
              <a:gs pos="91000">
                <a:srgbClr val="255B74"/>
              </a:gs>
              <a:gs pos="100000">
                <a:srgbClr val="255B74"/>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5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3" name="Google Shape;323;p5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4" name="Google Shape;324;p53"/>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200">
                <a:solidFill>
                  <a:srgbClr val="65CBF9"/>
                </a:solidFill>
                <a:latin typeface="Arial Narrow"/>
                <a:ea typeface="Arial Narrow"/>
                <a:cs typeface="Arial Narrow"/>
                <a:sym typeface="Arial Narrow"/>
              </a:defRPr>
            </a:lvl1pPr>
            <a:lvl2pPr indent="0" lvl="1" marL="0" algn="r">
              <a:spcBef>
                <a:spcPts val="0"/>
              </a:spcBef>
              <a:buNone/>
              <a:defRPr b="1" i="0" sz="1200">
                <a:solidFill>
                  <a:srgbClr val="65CBF9"/>
                </a:solidFill>
                <a:latin typeface="Arial Narrow"/>
                <a:ea typeface="Arial Narrow"/>
                <a:cs typeface="Arial Narrow"/>
                <a:sym typeface="Arial Narrow"/>
              </a:defRPr>
            </a:lvl2pPr>
            <a:lvl3pPr indent="0" lvl="2" marL="0" algn="r">
              <a:spcBef>
                <a:spcPts val="0"/>
              </a:spcBef>
              <a:buNone/>
              <a:defRPr b="1" i="0" sz="1200">
                <a:solidFill>
                  <a:srgbClr val="65CBF9"/>
                </a:solidFill>
                <a:latin typeface="Arial Narrow"/>
                <a:ea typeface="Arial Narrow"/>
                <a:cs typeface="Arial Narrow"/>
                <a:sym typeface="Arial Narrow"/>
              </a:defRPr>
            </a:lvl3pPr>
            <a:lvl4pPr indent="0" lvl="3" marL="0" algn="r">
              <a:spcBef>
                <a:spcPts val="0"/>
              </a:spcBef>
              <a:buNone/>
              <a:defRPr b="1" i="0" sz="1200">
                <a:solidFill>
                  <a:srgbClr val="65CBF9"/>
                </a:solidFill>
                <a:latin typeface="Arial Narrow"/>
                <a:ea typeface="Arial Narrow"/>
                <a:cs typeface="Arial Narrow"/>
                <a:sym typeface="Arial Narrow"/>
              </a:defRPr>
            </a:lvl4pPr>
            <a:lvl5pPr indent="0" lvl="4" marL="0" algn="r">
              <a:spcBef>
                <a:spcPts val="0"/>
              </a:spcBef>
              <a:buNone/>
              <a:defRPr b="1" i="0" sz="1200">
                <a:solidFill>
                  <a:srgbClr val="65CBF9"/>
                </a:solidFill>
                <a:latin typeface="Arial Narrow"/>
                <a:ea typeface="Arial Narrow"/>
                <a:cs typeface="Arial Narrow"/>
                <a:sym typeface="Arial Narrow"/>
              </a:defRPr>
            </a:lvl5pPr>
            <a:lvl6pPr indent="0" lvl="5" marL="0" algn="r">
              <a:spcBef>
                <a:spcPts val="0"/>
              </a:spcBef>
              <a:buNone/>
              <a:defRPr b="1" i="0" sz="1200">
                <a:solidFill>
                  <a:srgbClr val="65CBF9"/>
                </a:solidFill>
                <a:latin typeface="Arial Narrow"/>
                <a:ea typeface="Arial Narrow"/>
                <a:cs typeface="Arial Narrow"/>
                <a:sym typeface="Arial Narrow"/>
              </a:defRPr>
            </a:lvl6pPr>
            <a:lvl7pPr indent="0" lvl="6" marL="0" algn="r">
              <a:spcBef>
                <a:spcPts val="0"/>
              </a:spcBef>
              <a:buNone/>
              <a:defRPr b="1" i="0" sz="1200">
                <a:solidFill>
                  <a:srgbClr val="65CBF9"/>
                </a:solidFill>
                <a:latin typeface="Arial Narrow"/>
                <a:ea typeface="Arial Narrow"/>
                <a:cs typeface="Arial Narrow"/>
                <a:sym typeface="Arial Narrow"/>
              </a:defRPr>
            </a:lvl7pPr>
            <a:lvl8pPr indent="0" lvl="7" marL="0" algn="r">
              <a:spcBef>
                <a:spcPts val="0"/>
              </a:spcBef>
              <a:buNone/>
              <a:defRPr b="1" i="0" sz="1200">
                <a:solidFill>
                  <a:srgbClr val="65CBF9"/>
                </a:solidFill>
                <a:latin typeface="Arial Narrow"/>
                <a:ea typeface="Arial Narrow"/>
                <a:cs typeface="Arial Narrow"/>
                <a:sym typeface="Arial Narrow"/>
              </a:defRPr>
            </a:lvl8pPr>
            <a:lvl9pPr indent="0" lvl="8" marL="0" algn="r">
              <a:spcBef>
                <a:spcPts val="0"/>
              </a:spcBef>
              <a:buNone/>
              <a:defRPr b="1" i="0" sz="1200">
                <a:solidFill>
                  <a:srgbClr val="65CBF9"/>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
        <p:nvSpPr>
          <p:cNvPr id="325" name="Google Shape;325;p53"/>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alaxy in space&#10;&#10;Description automatically generated with low confidence" id="326" name="Google Shape;326;p53"/>
          <p:cNvPicPr preferRelativeResize="0"/>
          <p:nvPr/>
        </p:nvPicPr>
        <p:blipFill rotWithShape="1">
          <a:blip r:embed="rId2">
            <a:alphaModFix amt="88000"/>
          </a:blip>
          <a:srcRect b="0" l="0" r="0" t="0"/>
          <a:stretch/>
        </p:blipFill>
        <p:spPr>
          <a:xfrm>
            <a:off x="0" y="0"/>
            <a:ext cx="8729565" cy="6858000"/>
          </a:xfrm>
          <a:prstGeom prst="rect">
            <a:avLst/>
          </a:prstGeom>
          <a:noFill/>
          <a:ln>
            <a:noFill/>
          </a:ln>
        </p:spPr>
      </p:pic>
      <p:sp>
        <p:nvSpPr>
          <p:cNvPr id="327" name="Google Shape;327;p53"/>
          <p:cNvSpPr/>
          <p:nvPr/>
        </p:nvSpPr>
        <p:spPr>
          <a:xfrm>
            <a:off x="0" y="0"/>
            <a:ext cx="12192000" cy="6858000"/>
          </a:xfrm>
          <a:prstGeom prst="rect">
            <a:avLst/>
          </a:prstGeom>
          <a:gradFill>
            <a:gsLst>
              <a:gs pos="0">
                <a:srgbClr val="00275B"/>
              </a:gs>
              <a:gs pos="17000">
                <a:srgbClr val="00275B"/>
              </a:gs>
              <a:gs pos="50000">
                <a:srgbClr val="002A61"/>
              </a:gs>
              <a:gs pos="76000">
                <a:srgbClr val="133B70">
                  <a:alpha val="77647"/>
                </a:srgbClr>
              </a:gs>
              <a:gs pos="100000">
                <a:srgbClr val="133B70">
                  <a:alpha val="77647"/>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53"/>
          <p:cNvSpPr/>
          <p:nvPr/>
        </p:nvSpPr>
        <p:spPr>
          <a:xfrm>
            <a:off x="0" y="0"/>
            <a:ext cx="12192000" cy="6858000"/>
          </a:xfrm>
          <a:prstGeom prst="rect">
            <a:avLst/>
          </a:prstGeom>
          <a:gradFill>
            <a:gsLst>
              <a:gs pos="0">
                <a:srgbClr val="000000">
                  <a:alpha val="0"/>
                </a:srgbClr>
              </a:gs>
              <a:gs pos="99000">
                <a:srgbClr val="2F1443"/>
              </a:gs>
              <a:gs pos="100000">
                <a:srgbClr val="2F144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53"/>
          <p:cNvSpPr/>
          <p:nvPr/>
        </p:nvSpPr>
        <p:spPr>
          <a:xfrm>
            <a:off x="0" y="0"/>
            <a:ext cx="12192000" cy="6858000"/>
          </a:xfrm>
          <a:prstGeom prst="rect">
            <a:avLst/>
          </a:prstGeom>
          <a:gradFill>
            <a:gsLst>
              <a:gs pos="0">
                <a:srgbClr val="603360">
                  <a:alpha val="0"/>
                </a:srgbClr>
              </a:gs>
              <a:gs pos="38000">
                <a:srgbClr val="603360">
                  <a:alpha val="0"/>
                </a:srgbClr>
              </a:gs>
              <a:gs pos="99000">
                <a:srgbClr val="2578BA">
                  <a:alpha val="83529"/>
                </a:srgbClr>
              </a:gs>
              <a:gs pos="100000">
                <a:srgbClr val="2578BA">
                  <a:alpha val="83529"/>
                </a:srgbClr>
              </a:gs>
            </a:gsLst>
            <a:lin ang="4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528">
          <p15:clr>
            <a:srgbClr val="FBAE40"/>
          </p15:clr>
        </p15:guide>
        <p15:guide id="2" pos="340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330" name="Shape 330"/>
        <p:cNvGrpSpPr/>
        <p:nvPr/>
      </p:nvGrpSpPr>
      <p:grpSpPr>
        <a:xfrm>
          <a:off x="0" y="0"/>
          <a:ext cx="0" cy="0"/>
          <a:chOff x="0" y="0"/>
          <a:chExt cx="0" cy="0"/>
        </a:xfrm>
      </p:grpSpPr>
      <p:sp>
        <p:nvSpPr>
          <p:cNvPr id="331" name="Google Shape;331;p54"/>
          <p:cNvSpPr/>
          <p:nvPr/>
        </p:nvSpPr>
        <p:spPr>
          <a:xfrm>
            <a:off x="0" y="0"/>
            <a:ext cx="12192000" cy="6858000"/>
          </a:xfrm>
          <a:prstGeom prst="rect">
            <a:avLst/>
          </a:prstGeom>
          <a:gradFill>
            <a:gsLst>
              <a:gs pos="0">
                <a:srgbClr val="053446"/>
              </a:gs>
              <a:gs pos="26000">
                <a:srgbClr val="053446"/>
              </a:gs>
              <a:gs pos="91000">
                <a:srgbClr val="255B74"/>
              </a:gs>
              <a:gs pos="100000">
                <a:srgbClr val="255B74"/>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5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3" name="Google Shape;333;p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4" name="Google Shape;334;p54"/>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200">
                <a:solidFill>
                  <a:srgbClr val="65CBF9"/>
                </a:solidFill>
                <a:latin typeface="Arial Narrow"/>
                <a:ea typeface="Arial Narrow"/>
                <a:cs typeface="Arial Narrow"/>
                <a:sym typeface="Arial Narrow"/>
              </a:defRPr>
            </a:lvl1pPr>
            <a:lvl2pPr indent="0" lvl="1" marL="0" algn="r">
              <a:spcBef>
                <a:spcPts val="0"/>
              </a:spcBef>
              <a:buNone/>
              <a:defRPr b="1" i="0" sz="1200">
                <a:solidFill>
                  <a:srgbClr val="65CBF9"/>
                </a:solidFill>
                <a:latin typeface="Arial Narrow"/>
                <a:ea typeface="Arial Narrow"/>
                <a:cs typeface="Arial Narrow"/>
                <a:sym typeface="Arial Narrow"/>
              </a:defRPr>
            </a:lvl2pPr>
            <a:lvl3pPr indent="0" lvl="2" marL="0" algn="r">
              <a:spcBef>
                <a:spcPts val="0"/>
              </a:spcBef>
              <a:buNone/>
              <a:defRPr b="1" i="0" sz="1200">
                <a:solidFill>
                  <a:srgbClr val="65CBF9"/>
                </a:solidFill>
                <a:latin typeface="Arial Narrow"/>
                <a:ea typeface="Arial Narrow"/>
                <a:cs typeface="Arial Narrow"/>
                <a:sym typeface="Arial Narrow"/>
              </a:defRPr>
            </a:lvl3pPr>
            <a:lvl4pPr indent="0" lvl="3" marL="0" algn="r">
              <a:spcBef>
                <a:spcPts val="0"/>
              </a:spcBef>
              <a:buNone/>
              <a:defRPr b="1" i="0" sz="1200">
                <a:solidFill>
                  <a:srgbClr val="65CBF9"/>
                </a:solidFill>
                <a:latin typeface="Arial Narrow"/>
                <a:ea typeface="Arial Narrow"/>
                <a:cs typeface="Arial Narrow"/>
                <a:sym typeface="Arial Narrow"/>
              </a:defRPr>
            </a:lvl4pPr>
            <a:lvl5pPr indent="0" lvl="4" marL="0" algn="r">
              <a:spcBef>
                <a:spcPts val="0"/>
              </a:spcBef>
              <a:buNone/>
              <a:defRPr b="1" i="0" sz="1200">
                <a:solidFill>
                  <a:srgbClr val="65CBF9"/>
                </a:solidFill>
                <a:latin typeface="Arial Narrow"/>
                <a:ea typeface="Arial Narrow"/>
                <a:cs typeface="Arial Narrow"/>
                <a:sym typeface="Arial Narrow"/>
              </a:defRPr>
            </a:lvl5pPr>
            <a:lvl6pPr indent="0" lvl="5" marL="0" algn="r">
              <a:spcBef>
                <a:spcPts val="0"/>
              </a:spcBef>
              <a:buNone/>
              <a:defRPr b="1" i="0" sz="1200">
                <a:solidFill>
                  <a:srgbClr val="65CBF9"/>
                </a:solidFill>
                <a:latin typeface="Arial Narrow"/>
                <a:ea typeface="Arial Narrow"/>
                <a:cs typeface="Arial Narrow"/>
                <a:sym typeface="Arial Narrow"/>
              </a:defRPr>
            </a:lvl6pPr>
            <a:lvl7pPr indent="0" lvl="6" marL="0" algn="r">
              <a:spcBef>
                <a:spcPts val="0"/>
              </a:spcBef>
              <a:buNone/>
              <a:defRPr b="1" i="0" sz="1200">
                <a:solidFill>
                  <a:srgbClr val="65CBF9"/>
                </a:solidFill>
                <a:latin typeface="Arial Narrow"/>
                <a:ea typeface="Arial Narrow"/>
                <a:cs typeface="Arial Narrow"/>
                <a:sym typeface="Arial Narrow"/>
              </a:defRPr>
            </a:lvl7pPr>
            <a:lvl8pPr indent="0" lvl="7" marL="0" algn="r">
              <a:spcBef>
                <a:spcPts val="0"/>
              </a:spcBef>
              <a:buNone/>
              <a:defRPr b="1" i="0" sz="1200">
                <a:solidFill>
                  <a:srgbClr val="65CBF9"/>
                </a:solidFill>
                <a:latin typeface="Arial Narrow"/>
                <a:ea typeface="Arial Narrow"/>
                <a:cs typeface="Arial Narrow"/>
                <a:sym typeface="Arial Narrow"/>
              </a:defRPr>
            </a:lvl8pPr>
            <a:lvl9pPr indent="0" lvl="8" marL="0" algn="r">
              <a:spcBef>
                <a:spcPts val="0"/>
              </a:spcBef>
              <a:buNone/>
              <a:defRPr b="1" i="0" sz="1200">
                <a:solidFill>
                  <a:srgbClr val="65CBF9"/>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
        <p:nvSpPr>
          <p:cNvPr id="335" name="Google Shape;335;p54"/>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alaxy in space&#10;&#10;Description automatically generated with low confidence" id="336" name="Google Shape;336;p54"/>
          <p:cNvPicPr preferRelativeResize="0"/>
          <p:nvPr/>
        </p:nvPicPr>
        <p:blipFill rotWithShape="1">
          <a:blip r:embed="rId2">
            <a:alphaModFix amt="88000"/>
          </a:blip>
          <a:srcRect b="0" l="0" r="0" t="0"/>
          <a:stretch/>
        </p:blipFill>
        <p:spPr>
          <a:xfrm>
            <a:off x="0" y="0"/>
            <a:ext cx="8729565" cy="6858000"/>
          </a:xfrm>
          <a:prstGeom prst="rect">
            <a:avLst/>
          </a:prstGeom>
          <a:noFill/>
          <a:ln>
            <a:noFill/>
          </a:ln>
        </p:spPr>
      </p:pic>
      <p:sp>
        <p:nvSpPr>
          <p:cNvPr id="337" name="Google Shape;337;p54"/>
          <p:cNvSpPr/>
          <p:nvPr/>
        </p:nvSpPr>
        <p:spPr>
          <a:xfrm>
            <a:off x="0" y="0"/>
            <a:ext cx="12192000" cy="6858000"/>
          </a:xfrm>
          <a:prstGeom prst="rect">
            <a:avLst/>
          </a:prstGeom>
          <a:gradFill>
            <a:gsLst>
              <a:gs pos="0">
                <a:srgbClr val="00275B"/>
              </a:gs>
              <a:gs pos="17000">
                <a:srgbClr val="00275B"/>
              </a:gs>
              <a:gs pos="50000">
                <a:srgbClr val="002A61"/>
              </a:gs>
              <a:gs pos="76000">
                <a:srgbClr val="133B70">
                  <a:alpha val="77647"/>
                </a:srgbClr>
              </a:gs>
              <a:gs pos="100000">
                <a:srgbClr val="133B70">
                  <a:alpha val="77647"/>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54"/>
          <p:cNvSpPr/>
          <p:nvPr/>
        </p:nvSpPr>
        <p:spPr>
          <a:xfrm>
            <a:off x="0" y="0"/>
            <a:ext cx="12192000" cy="6858000"/>
          </a:xfrm>
          <a:prstGeom prst="rect">
            <a:avLst/>
          </a:prstGeom>
          <a:gradFill>
            <a:gsLst>
              <a:gs pos="0">
                <a:srgbClr val="000000">
                  <a:alpha val="0"/>
                </a:srgbClr>
              </a:gs>
              <a:gs pos="99000">
                <a:srgbClr val="2F1443"/>
              </a:gs>
              <a:gs pos="100000">
                <a:srgbClr val="2F144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528">
          <p15:clr>
            <a:srgbClr val="FBAE40"/>
          </p15:clr>
        </p15:guide>
        <p15:guide id="2" pos="340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p:cSld name="1_Title and Vertical Text">
    <p:spTree>
      <p:nvGrpSpPr>
        <p:cNvPr id="339" name="Shape 339"/>
        <p:cNvGrpSpPr/>
        <p:nvPr/>
      </p:nvGrpSpPr>
      <p:grpSpPr>
        <a:xfrm>
          <a:off x="0" y="0"/>
          <a:ext cx="0" cy="0"/>
          <a:chOff x="0" y="0"/>
          <a:chExt cx="0" cy="0"/>
        </a:xfrm>
      </p:grpSpPr>
      <p:pic>
        <p:nvPicPr>
          <p:cNvPr descr="A galaxy in space&#10;&#10;Description automatically generated with low confidence" id="340" name="Google Shape;340;p55"/>
          <p:cNvPicPr preferRelativeResize="0"/>
          <p:nvPr/>
        </p:nvPicPr>
        <p:blipFill rotWithShape="1">
          <a:blip r:embed="rId2">
            <a:alphaModFix amt="88000"/>
          </a:blip>
          <a:srcRect b="0" l="0" r="0" t="0"/>
          <a:stretch/>
        </p:blipFill>
        <p:spPr>
          <a:xfrm>
            <a:off x="1146857" y="0"/>
            <a:ext cx="8729565" cy="6858000"/>
          </a:xfrm>
          <a:prstGeom prst="rect">
            <a:avLst/>
          </a:prstGeom>
          <a:noFill/>
          <a:ln>
            <a:noFill/>
          </a:ln>
        </p:spPr>
      </p:pic>
      <p:sp>
        <p:nvSpPr>
          <p:cNvPr id="341" name="Google Shape;341;p55"/>
          <p:cNvSpPr/>
          <p:nvPr/>
        </p:nvSpPr>
        <p:spPr>
          <a:xfrm>
            <a:off x="2411896" y="0"/>
            <a:ext cx="9780104" cy="6858000"/>
          </a:xfrm>
          <a:prstGeom prst="rect">
            <a:avLst/>
          </a:prstGeom>
          <a:gradFill>
            <a:gsLst>
              <a:gs pos="0">
                <a:srgbClr val="FFFFFF">
                  <a:alpha val="0"/>
                </a:srgbClr>
              </a:gs>
              <a:gs pos="33000">
                <a:srgbClr val="FFFFFF">
                  <a:alpha val="0"/>
                </a:srgbClr>
              </a:gs>
              <a:gs pos="57000">
                <a:srgbClr val="949DBC"/>
              </a:gs>
              <a:gs pos="73000">
                <a:srgbClr val="949DBC"/>
              </a:gs>
              <a:gs pos="100000">
                <a:srgbClr val="949DBC"/>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55"/>
          <p:cNvSpPr/>
          <p:nvPr/>
        </p:nvSpPr>
        <p:spPr>
          <a:xfrm>
            <a:off x="2554941" y="0"/>
            <a:ext cx="9637059" cy="6858000"/>
          </a:xfrm>
          <a:prstGeom prst="rect">
            <a:avLst/>
          </a:prstGeom>
          <a:gradFill>
            <a:gsLst>
              <a:gs pos="0">
                <a:srgbClr val="FFFFFF">
                  <a:alpha val="0"/>
                </a:srgbClr>
              </a:gs>
              <a:gs pos="32000">
                <a:schemeClr val="lt1"/>
              </a:gs>
              <a:gs pos="50000">
                <a:srgbClr val="FFFFFF"/>
              </a:gs>
              <a:gs pos="89000">
                <a:srgbClr val="FFFFFF">
                  <a:alpha val="0"/>
                </a:srgbClr>
              </a:gs>
              <a:gs pos="100000">
                <a:srgbClr val="FFFFFF">
                  <a:alpha val="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3" name="Google Shape;343;p55"/>
          <p:cNvPicPr preferRelativeResize="0"/>
          <p:nvPr/>
        </p:nvPicPr>
        <p:blipFill rotWithShape="1">
          <a:blip r:embed="rId3">
            <a:alphaModFix/>
          </a:blip>
          <a:srcRect b="0" l="0" r="0" t="0"/>
          <a:stretch/>
        </p:blipFill>
        <p:spPr>
          <a:xfrm>
            <a:off x="5872520" y="2488094"/>
            <a:ext cx="2054087" cy="2054087"/>
          </a:xfrm>
          <a:prstGeom prst="rect">
            <a:avLst/>
          </a:prstGeom>
          <a:noFill/>
          <a:ln>
            <a:noFill/>
          </a:ln>
        </p:spPr>
      </p:pic>
      <p:pic>
        <p:nvPicPr>
          <p:cNvPr id="344" name="Google Shape;344;p55"/>
          <p:cNvPicPr preferRelativeResize="0"/>
          <p:nvPr/>
        </p:nvPicPr>
        <p:blipFill rotWithShape="1">
          <a:blip r:embed="rId4">
            <a:alphaModFix/>
          </a:blip>
          <a:srcRect b="0" l="0" r="0" t="0"/>
          <a:stretch/>
        </p:blipFill>
        <p:spPr>
          <a:xfrm>
            <a:off x="8018399" y="2583994"/>
            <a:ext cx="3598215" cy="1809102"/>
          </a:xfrm>
          <a:prstGeom prst="rect">
            <a:avLst/>
          </a:prstGeom>
          <a:noFill/>
          <a:ln>
            <a:noFill/>
          </a:ln>
        </p:spPr>
      </p:pic>
      <p:pic>
        <p:nvPicPr>
          <p:cNvPr descr="A planet earth with blue and purple colors&#10;&#10;Description automatically generated with medium confidence" id="345" name="Google Shape;345;p55"/>
          <p:cNvPicPr preferRelativeResize="0"/>
          <p:nvPr/>
        </p:nvPicPr>
        <p:blipFill rotWithShape="1">
          <a:blip r:embed="rId5">
            <a:alphaModFix/>
          </a:blip>
          <a:srcRect b="39155" l="50204" r="0" t="4749"/>
          <a:stretch/>
        </p:blipFill>
        <p:spPr>
          <a:xfrm>
            <a:off x="0" y="0"/>
            <a:ext cx="6087680" cy="6858000"/>
          </a:xfrm>
          <a:prstGeom prst="rect">
            <a:avLst/>
          </a:prstGeom>
          <a:noFill/>
          <a:ln>
            <a:noFill/>
          </a:ln>
        </p:spPr>
      </p:pic>
      <p:sp>
        <p:nvSpPr>
          <p:cNvPr id="346" name="Google Shape;346;p55"/>
          <p:cNvSpPr txBox="1"/>
          <p:nvPr/>
        </p:nvSpPr>
        <p:spPr>
          <a:xfrm>
            <a:off x="6104322" y="5568393"/>
            <a:ext cx="449732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dk1"/>
                </a:solidFill>
                <a:latin typeface="Helvetica Neue Light"/>
                <a:ea typeface="Helvetica Neue Light"/>
                <a:cs typeface="Helvetica Neue Light"/>
                <a:sym typeface="Helvetica Neue Light"/>
              </a:rPr>
              <a:t>Your Home. Our Mission. </a:t>
            </a:r>
            <a:endParaRPr/>
          </a:p>
        </p:txBody>
      </p:sp>
      <p:sp>
        <p:nvSpPr>
          <p:cNvPr id="347" name="Google Shape;347;p55"/>
          <p:cNvSpPr txBox="1"/>
          <p:nvPr/>
        </p:nvSpPr>
        <p:spPr>
          <a:xfrm>
            <a:off x="8167314" y="4341816"/>
            <a:ext cx="25571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chemeClr val="dk1"/>
                </a:solidFill>
                <a:latin typeface="Helvetica Neue"/>
                <a:ea typeface="Helvetica Neue"/>
                <a:cs typeface="Helvetica Neue"/>
                <a:sym typeface="Helvetica Neue"/>
              </a:rPr>
              <a:t>science.nasa.gov/earth</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8" name="Shape 348"/>
        <p:cNvGrpSpPr/>
        <p:nvPr/>
      </p:nvGrpSpPr>
      <p:grpSpPr>
        <a:xfrm>
          <a:off x="0" y="0"/>
          <a:ext cx="0" cy="0"/>
          <a:chOff x="0" y="0"/>
          <a:chExt cx="0" cy="0"/>
        </a:xfrm>
      </p:grpSpPr>
      <p:sp>
        <p:nvSpPr>
          <p:cNvPr id="349" name="Google Shape;349;p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spAutoFit/>
          </a:bodyPr>
          <a:lstStyle>
            <a:lvl1pPr lvl="0" algn="ctr">
              <a:lnSpc>
                <a:spcPct val="90000"/>
              </a:lnSpc>
              <a:spcBef>
                <a:spcPts val="0"/>
              </a:spcBef>
              <a:spcAft>
                <a:spcPts val="0"/>
              </a:spcAft>
              <a:buClr>
                <a:srgbClr val="452C50"/>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0" name="Google Shape;350;p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spAutoFit/>
          </a:bodyPr>
          <a:lstStyle>
            <a:lvl1pPr lvl="0" algn="ctr">
              <a:lnSpc>
                <a:spcPct val="10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51" name="Google Shape;351;p5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2" name="Google Shape;352;p5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3" name="Google Shape;353;p56"/>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4" name="Shape 354"/>
        <p:cNvGrpSpPr/>
        <p:nvPr/>
      </p:nvGrpSpPr>
      <p:grpSpPr>
        <a:xfrm>
          <a:off x="0" y="0"/>
          <a:ext cx="0" cy="0"/>
          <a:chOff x="0" y="0"/>
          <a:chExt cx="0" cy="0"/>
        </a:xfrm>
      </p:grpSpPr>
      <p:sp>
        <p:nvSpPr>
          <p:cNvPr id="355" name="Google Shape;355;p57"/>
          <p:cNvSpPr txBox="1"/>
          <p:nvPr>
            <p:ph type="title"/>
          </p:nvPr>
        </p:nvSpPr>
        <p:spPr>
          <a:xfrm>
            <a:off x="630275" y="1521401"/>
            <a:ext cx="6816649"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rgbClr val="452C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57"/>
          <p:cNvSpPr txBox="1"/>
          <p:nvPr>
            <p:ph idx="1" type="body"/>
          </p:nvPr>
        </p:nvSpPr>
        <p:spPr>
          <a:xfrm>
            <a:off x="630276" y="2677419"/>
            <a:ext cx="6678104"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90000"/>
              </a:lnSpc>
              <a:spcBef>
                <a:spcPts val="5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5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8" name="Google Shape;358;p5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9" name="Google Shape;359;p57"/>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0" name="Shape 360"/>
        <p:cNvGrpSpPr/>
        <p:nvPr/>
      </p:nvGrpSpPr>
      <p:grpSpPr>
        <a:xfrm>
          <a:off x="0" y="0"/>
          <a:ext cx="0" cy="0"/>
          <a:chOff x="0" y="0"/>
          <a:chExt cx="0" cy="0"/>
        </a:xfrm>
      </p:grpSpPr>
      <p:sp>
        <p:nvSpPr>
          <p:cNvPr id="361" name="Google Shape;361;p58"/>
          <p:cNvSpPr txBox="1"/>
          <p:nvPr>
            <p:ph type="title"/>
          </p:nvPr>
        </p:nvSpPr>
        <p:spPr>
          <a:xfrm>
            <a:off x="415600" y="593367"/>
            <a:ext cx="11360800" cy="763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452C50"/>
              </a:buClr>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2" name="Google Shape;362;p58"/>
          <p:cNvSpPr txBox="1"/>
          <p:nvPr>
            <p:ph idx="1" type="body"/>
          </p:nvPr>
        </p:nvSpPr>
        <p:spPr>
          <a:xfrm>
            <a:off x="415600" y="1536633"/>
            <a:ext cx="11360800" cy="4555200"/>
          </a:xfrm>
          <a:prstGeom prst="rect">
            <a:avLst/>
          </a:prstGeom>
          <a:noFill/>
          <a:ln>
            <a:noFill/>
          </a:ln>
        </p:spPr>
        <p:txBody>
          <a:bodyPr anchorCtr="0" anchor="t" bIns="34275" lIns="68575" spcFirstLastPara="1" rIns="68575" wrap="square" tIns="34275">
            <a:normAutofit/>
          </a:bodyPr>
          <a:lstStyle>
            <a:lvl1pPr indent="-361950" lvl="0" marL="457200" algn="l">
              <a:lnSpc>
                <a:spcPct val="100000"/>
              </a:lnSpc>
              <a:spcBef>
                <a:spcPts val="1067"/>
              </a:spcBef>
              <a:spcAft>
                <a:spcPts val="0"/>
              </a:spcAft>
              <a:buClr>
                <a:schemeClr val="dk1"/>
              </a:buClr>
              <a:buSzPts val="2100"/>
              <a:buChar char="•"/>
              <a:defRPr/>
            </a:lvl1pPr>
            <a:lvl2pPr indent="-342900" lvl="1" marL="914400" algn="l">
              <a:lnSpc>
                <a:spcPct val="90000"/>
              </a:lnSpc>
              <a:spcBef>
                <a:spcPts val="533"/>
              </a:spcBef>
              <a:spcAft>
                <a:spcPts val="0"/>
              </a:spcAft>
              <a:buClr>
                <a:schemeClr val="dk1"/>
              </a:buClr>
              <a:buSzPts val="1800"/>
              <a:buChar char="•"/>
              <a:defRPr/>
            </a:lvl2pPr>
            <a:lvl3pPr indent="-323850" lvl="2" marL="1371600" algn="l">
              <a:lnSpc>
                <a:spcPct val="90000"/>
              </a:lnSpc>
              <a:spcBef>
                <a:spcPts val="533"/>
              </a:spcBef>
              <a:spcAft>
                <a:spcPts val="0"/>
              </a:spcAft>
              <a:buClr>
                <a:schemeClr val="dk1"/>
              </a:buClr>
              <a:buSzPts val="1500"/>
              <a:buChar char="•"/>
              <a:defRPr/>
            </a:lvl3pPr>
            <a:lvl4pPr indent="-317500" lvl="3" marL="1828800" algn="l">
              <a:lnSpc>
                <a:spcPct val="90000"/>
              </a:lnSpc>
              <a:spcBef>
                <a:spcPts val="533"/>
              </a:spcBef>
              <a:spcAft>
                <a:spcPts val="0"/>
              </a:spcAft>
              <a:buClr>
                <a:schemeClr val="dk1"/>
              </a:buClr>
              <a:buSzPts val="1400"/>
              <a:buChar char="•"/>
              <a:defRPr/>
            </a:lvl4pPr>
            <a:lvl5pPr indent="-317500" lvl="4" marL="2286000" algn="l">
              <a:lnSpc>
                <a:spcPct val="90000"/>
              </a:lnSpc>
              <a:spcBef>
                <a:spcPts val="533"/>
              </a:spcBef>
              <a:spcAft>
                <a:spcPts val="0"/>
              </a:spcAft>
              <a:buClr>
                <a:schemeClr val="dk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363" name="Google Shape;363;p58"/>
          <p:cNvSpPr txBox="1"/>
          <p:nvPr>
            <p:ph idx="12" type="sldNum"/>
          </p:nvPr>
        </p:nvSpPr>
        <p:spPr>
          <a:xfrm>
            <a:off x="11296611" y="6217623"/>
            <a:ext cx="731600" cy="524800"/>
          </a:xfrm>
          <a:prstGeom prst="rect">
            <a:avLst/>
          </a:prstGeom>
          <a:noFill/>
          <a:ln>
            <a:noFill/>
          </a:ln>
        </p:spPr>
        <p:txBody>
          <a:bodyPr anchorCtr="0" anchor="ctr" bIns="34275" lIns="68575" spcFirstLastPara="1" rIns="68575" wrap="square" tIns="34275">
            <a:noAutofit/>
          </a:bodyPr>
          <a:lstStyle>
            <a:lvl1pPr indent="0" lvl="0" marL="0" algn="r">
              <a:buClr>
                <a:schemeClr val="lt1"/>
              </a:buClr>
              <a:buSzPts val="1200"/>
              <a:buFont typeface="Arial Narrow"/>
              <a:buNone/>
              <a:defRPr b="1" i="0" sz="1200">
                <a:solidFill>
                  <a:schemeClr val="lt1"/>
                </a:solidFill>
                <a:latin typeface="Arial Narrow"/>
                <a:ea typeface="Arial Narrow"/>
                <a:cs typeface="Arial Narrow"/>
                <a:sym typeface="Arial Narrow"/>
              </a:defRPr>
            </a:lvl1pPr>
            <a:lvl2pPr indent="0" lvl="1" marL="0" algn="r">
              <a:buClr>
                <a:schemeClr val="lt1"/>
              </a:buClr>
              <a:buSzPts val="1200"/>
              <a:buFont typeface="Arial Narrow"/>
              <a:buNone/>
              <a:defRPr b="1" i="0" sz="1200">
                <a:solidFill>
                  <a:schemeClr val="lt1"/>
                </a:solidFill>
                <a:latin typeface="Arial Narrow"/>
                <a:ea typeface="Arial Narrow"/>
                <a:cs typeface="Arial Narrow"/>
                <a:sym typeface="Arial Narrow"/>
              </a:defRPr>
            </a:lvl2pPr>
            <a:lvl3pPr indent="0" lvl="2" marL="0" algn="r">
              <a:buClr>
                <a:schemeClr val="lt1"/>
              </a:buClr>
              <a:buSzPts val="1200"/>
              <a:buFont typeface="Arial Narrow"/>
              <a:buNone/>
              <a:defRPr b="1" i="0" sz="1200">
                <a:solidFill>
                  <a:schemeClr val="lt1"/>
                </a:solidFill>
                <a:latin typeface="Arial Narrow"/>
                <a:ea typeface="Arial Narrow"/>
                <a:cs typeface="Arial Narrow"/>
                <a:sym typeface="Arial Narrow"/>
              </a:defRPr>
            </a:lvl3pPr>
            <a:lvl4pPr indent="0" lvl="3" marL="0" algn="r">
              <a:buClr>
                <a:schemeClr val="lt1"/>
              </a:buClr>
              <a:buSzPts val="1200"/>
              <a:buFont typeface="Arial Narrow"/>
              <a:buNone/>
              <a:defRPr b="1" i="0" sz="1200">
                <a:solidFill>
                  <a:schemeClr val="lt1"/>
                </a:solidFill>
                <a:latin typeface="Arial Narrow"/>
                <a:ea typeface="Arial Narrow"/>
                <a:cs typeface="Arial Narrow"/>
                <a:sym typeface="Arial Narrow"/>
              </a:defRPr>
            </a:lvl4pPr>
            <a:lvl5pPr indent="0" lvl="4" marL="0" algn="r">
              <a:buClr>
                <a:schemeClr val="lt1"/>
              </a:buClr>
              <a:buSzPts val="1200"/>
              <a:buFont typeface="Arial Narrow"/>
              <a:buNone/>
              <a:defRPr b="1" i="0" sz="1200">
                <a:solidFill>
                  <a:schemeClr val="lt1"/>
                </a:solidFill>
                <a:latin typeface="Arial Narrow"/>
                <a:ea typeface="Arial Narrow"/>
                <a:cs typeface="Arial Narrow"/>
                <a:sym typeface="Arial Narrow"/>
              </a:defRPr>
            </a:lvl5pPr>
            <a:lvl6pPr indent="0" lvl="5" marL="0" algn="r">
              <a:buClr>
                <a:schemeClr val="lt1"/>
              </a:buClr>
              <a:buSzPts val="1200"/>
              <a:buFont typeface="Arial Narrow"/>
              <a:buNone/>
              <a:defRPr b="1" i="0" sz="1200">
                <a:solidFill>
                  <a:schemeClr val="lt1"/>
                </a:solidFill>
                <a:latin typeface="Arial Narrow"/>
                <a:ea typeface="Arial Narrow"/>
                <a:cs typeface="Arial Narrow"/>
                <a:sym typeface="Arial Narrow"/>
              </a:defRPr>
            </a:lvl6pPr>
            <a:lvl7pPr indent="0" lvl="6" marL="0" algn="r">
              <a:buClr>
                <a:schemeClr val="lt1"/>
              </a:buClr>
              <a:buSzPts val="1200"/>
              <a:buFont typeface="Arial Narrow"/>
              <a:buNone/>
              <a:defRPr b="1" i="0" sz="1200">
                <a:solidFill>
                  <a:schemeClr val="lt1"/>
                </a:solidFill>
                <a:latin typeface="Arial Narrow"/>
                <a:ea typeface="Arial Narrow"/>
                <a:cs typeface="Arial Narrow"/>
                <a:sym typeface="Arial Narrow"/>
              </a:defRPr>
            </a:lvl7pPr>
            <a:lvl8pPr indent="0" lvl="7" marL="0" algn="r">
              <a:buClr>
                <a:schemeClr val="lt1"/>
              </a:buClr>
              <a:buSzPts val="1200"/>
              <a:buFont typeface="Arial Narrow"/>
              <a:buNone/>
              <a:defRPr b="1" i="0" sz="1200">
                <a:solidFill>
                  <a:schemeClr val="lt1"/>
                </a:solidFill>
                <a:latin typeface="Arial Narrow"/>
                <a:ea typeface="Arial Narrow"/>
                <a:cs typeface="Arial Narrow"/>
                <a:sym typeface="Arial Narrow"/>
              </a:defRPr>
            </a:lvl8pPr>
            <a:lvl9pPr indent="0" lvl="8" marL="0" algn="r">
              <a:buClr>
                <a:schemeClr val="lt1"/>
              </a:buClr>
              <a:buSzPts val="1200"/>
              <a:buFont typeface="Arial Narrow"/>
              <a:buNone/>
              <a:defRPr b="1" i="0" sz="12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68" name="Shape 368"/>
        <p:cNvGrpSpPr/>
        <p:nvPr/>
      </p:nvGrpSpPr>
      <p:grpSpPr>
        <a:xfrm>
          <a:off x="0" y="0"/>
          <a:ext cx="0" cy="0"/>
          <a:chOff x="0" y="0"/>
          <a:chExt cx="0" cy="0"/>
        </a:xfrm>
      </p:grpSpPr>
      <p:sp>
        <p:nvSpPr>
          <p:cNvPr id="369" name="Google Shape;369;p60"/>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0" name="Shape 50"/>
        <p:cNvGrpSpPr/>
        <p:nvPr/>
      </p:nvGrpSpPr>
      <p:grpSpPr>
        <a:xfrm>
          <a:off x="0" y="0"/>
          <a:ext cx="0" cy="0"/>
          <a:chOff x="0" y="0"/>
          <a:chExt cx="0" cy="0"/>
        </a:xfrm>
      </p:grpSpPr>
      <p:sp>
        <p:nvSpPr>
          <p:cNvPr id="51" name="Google Shape;51;p2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pic>
        <p:nvPicPr>
          <p:cNvPr id="52" name="Google Shape;52;p2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3" name="Google Shape;53;p2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4" name="Google Shape;54;p2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sp>
        <p:nvSpPr>
          <p:cNvPr id="55" name="Google Shape;55;p2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sp>
        <p:nvSpPr>
          <p:cNvPr id="56" name="Google Shape;56;p2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accent1"/>
              </a:buClr>
              <a:buSzPts val="1400"/>
              <a:buFont typeface="Montserrat"/>
              <a:buNone/>
            </a:pPr>
            <a:r>
              <a:rPr b="1" lang="en-US" sz="1400">
                <a:solidFill>
                  <a:schemeClr val="accent1"/>
                </a:solidFill>
                <a:latin typeface="Montserrat"/>
                <a:ea typeface="Montserrat"/>
                <a:cs typeface="Montserrat"/>
                <a:sym typeface="Montserrat"/>
              </a:rPr>
              <a:t>Slide </a:t>
            </a:r>
            <a:fld id="{00000000-1234-1234-1234-123412341234}" type="slidenum">
              <a:rPr b="1" lang="en-US"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57" name="Google Shape;57;p2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8" name="Google Shape;58;p27"/>
          <p:cNvSpPr txBox="1"/>
          <p:nvPr/>
        </p:nvSpPr>
        <p:spPr>
          <a:xfrm>
            <a:off x="-24384" y="6562799"/>
            <a:ext cx="4925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1400"/>
              <a:buFont typeface="Montserrat"/>
              <a:buNone/>
            </a:pPr>
            <a:r>
              <a:rPr b="1" i="0" lang="en-US" sz="1400" u="none" cap="none" strike="noStrike">
                <a:solidFill>
                  <a:schemeClr val="accent1"/>
                </a:solidFill>
                <a:latin typeface="Montserrat"/>
                <a:ea typeface="Montserrat"/>
                <a:cs typeface="Montserrat"/>
                <a:sym typeface="Montserrat"/>
              </a:rPr>
              <a:t>SIT-</a:t>
            </a:r>
            <a:r>
              <a:rPr b="1" lang="en-US" sz="1800">
                <a:solidFill>
                  <a:schemeClr val="accent1"/>
                </a:solidFill>
                <a:latin typeface="Montserrat"/>
                <a:ea typeface="Montserrat"/>
                <a:cs typeface="Montserrat"/>
                <a:sym typeface="Montserrat"/>
              </a:rPr>
              <a:t>39</a:t>
            </a:r>
            <a:r>
              <a:rPr b="1" i="0" lang="en-US" sz="1400" u="none" cap="none" strike="noStrike">
                <a:solidFill>
                  <a:schemeClr val="accent1"/>
                </a:solidFill>
                <a:latin typeface="Montserrat"/>
                <a:ea typeface="Montserrat"/>
                <a:cs typeface="Montserrat"/>
                <a:sym typeface="Montserrat"/>
              </a:rPr>
              <a:t>, </a:t>
            </a:r>
            <a:r>
              <a:rPr b="1" lang="en-US" sz="1800">
                <a:solidFill>
                  <a:schemeClr val="accent1"/>
                </a:solidFill>
                <a:latin typeface="Montserrat"/>
                <a:ea typeface="Montserrat"/>
                <a:cs typeface="Montserrat"/>
                <a:sym typeface="Montserrat"/>
              </a:rPr>
              <a:t>10-11 April 2024</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800"/>
              <a:buFont typeface="Arial"/>
              <a:buNone/>
            </a:pPr>
            <a:r>
              <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100"/>
              <a:buFont typeface="Arial"/>
              <a:buNone/>
            </a:pPr>
            <a:r>
              <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800"/>
              <a:buFont typeface="Arial"/>
              <a:buNone/>
            </a:pPr>
            <a:r>
              <a:t/>
            </a:r>
            <a:endParaRPr b="1" sz="1800">
              <a:solidFill>
                <a:schemeClr val="accent1"/>
              </a:solidFill>
              <a:latin typeface="Montserrat"/>
              <a:ea typeface="Montserrat"/>
              <a:cs typeface="Montserrat"/>
              <a:sym typeface="Montserrat"/>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70" name="Shape 370"/>
        <p:cNvGrpSpPr/>
        <p:nvPr/>
      </p:nvGrpSpPr>
      <p:grpSpPr>
        <a:xfrm>
          <a:off x="0" y="0"/>
          <a:ext cx="0" cy="0"/>
          <a:chOff x="0" y="0"/>
          <a:chExt cx="0" cy="0"/>
        </a:xfrm>
      </p:grpSpPr>
      <p:sp>
        <p:nvSpPr>
          <p:cNvPr id="371" name="Google Shape;371;p61"/>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72" name="Google Shape;372;p61"/>
          <p:cNvSpPr/>
          <p:nvPr/>
        </p:nvSpPr>
        <p:spPr>
          <a:xfrm>
            <a:off x="0" y="0"/>
            <a:ext cx="925975" cy="6858000"/>
          </a:xfrm>
          <a:prstGeom prst="rect">
            <a:avLst/>
          </a:prstGeom>
          <a:solidFill>
            <a:srgbClr val="0827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3" name="Shape 373"/>
        <p:cNvGrpSpPr/>
        <p:nvPr/>
      </p:nvGrpSpPr>
      <p:grpSpPr>
        <a:xfrm>
          <a:off x="0" y="0"/>
          <a:ext cx="0" cy="0"/>
          <a:chOff x="0" y="0"/>
          <a:chExt cx="0" cy="0"/>
        </a:xfrm>
      </p:grpSpPr>
      <p:sp>
        <p:nvSpPr>
          <p:cNvPr id="374" name="Google Shape;374;p62"/>
          <p:cNvSpPr/>
          <p:nvPr/>
        </p:nvSpPr>
        <p:spPr>
          <a:xfrm flipH="1" rot="10800000">
            <a:off x="0" y="0"/>
            <a:ext cx="12192000" cy="6858000"/>
          </a:xfrm>
          <a:prstGeom prst="rect">
            <a:avLst/>
          </a:prstGeom>
          <a:gradFill>
            <a:gsLst>
              <a:gs pos="0">
                <a:srgbClr val="234663"/>
              </a:gs>
              <a:gs pos="3000">
                <a:srgbClr val="234663"/>
              </a:gs>
              <a:gs pos="13000">
                <a:srgbClr val="234663"/>
              </a:gs>
              <a:gs pos="36000">
                <a:srgbClr val="234663"/>
              </a:gs>
              <a:gs pos="87000">
                <a:srgbClr val="234663">
                  <a:alpha val="0"/>
                </a:srgbClr>
              </a:gs>
              <a:gs pos="100000">
                <a:srgbClr val="234663">
                  <a:alpha val="0"/>
                </a:srgbClr>
              </a:gs>
            </a:gsLst>
            <a:lin ang="203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75" name="Google Shape;375;p62"/>
          <p:cNvPicPr preferRelativeResize="0"/>
          <p:nvPr/>
        </p:nvPicPr>
        <p:blipFill rotWithShape="1">
          <a:blip r:embed="rId2">
            <a:alphaModFix/>
          </a:blip>
          <a:srcRect b="0" l="0" r="0" t="0"/>
          <a:stretch/>
        </p:blipFill>
        <p:spPr>
          <a:xfrm>
            <a:off x="1" y="234634"/>
            <a:ext cx="8686799" cy="6623365"/>
          </a:xfrm>
          <a:prstGeom prst="rect">
            <a:avLst/>
          </a:prstGeom>
          <a:noFill/>
          <a:ln>
            <a:noFill/>
          </a:ln>
        </p:spPr>
      </p:pic>
      <p:sp>
        <p:nvSpPr>
          <p:cNvPr id="376" name="Google Shape;376;p62"/>
          <p:cNvSpPr txBox="1"/>
          <p:nvPr>
            <p:ph type="title"/>
          </p:nvPr>
        </p:nvSpPr>
        <p:spPr>
          <a:xfrm>
            <a:off x="886153" y="2048721"/>
            <a:ext cx="5523213" cy="57873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b="1"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62"/>
          <p:cNvSpPr txBox="1"/>
          <p:nvPr>
            <p:ph idx="1" type="body"/>
          </p:nvPr>
        </p:nvSpPr>
        <p:spPr>
          <a:xfrm>
            <a:off x="886153" y="2592725"/>
            <a:ext cx="5523213" cy="3321934"/>
          </a:xfrm>
          <a:prstGeom prst="rect">
            <a:avLst/>
          </a:prstGeom>
          <a:noFill/>
          <a:ln>
            <a:noFill/>
          </a:ln>
        </p:spPr>
        <p:txBody>
          <a:bodyPr anchorCtr="0" anchor="t" bIns="45700" lIns="91425" spcFirstLastPara="1" rIns="91425" wrap="square" tIns="45700">
            <a:noAutofit/>
          </a:bodyPr>
          <a:lstStyle>
            <a:lvl1pPr indent="-228600" lvl="0" marL="457200" algn="l">
              <a:lnSpc>
                <a:spcPct val="153333"/>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2pPr>
            <a:lvl3pPr indent="-228600" lvl="2" marL="13716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3pPr>
            <a:lvl4pPr indent="-228600" lvl="3" marL="18288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4pPr>
            <a:lvl5pPr indent="-228600" lvl="4" marL="22860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62"/>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black and white logo&#10;&#10;Description automatically generated with low confidence" id="379" name="Google Shape;379;p62"/>
          <p:cNvPicPr preferRelativeResize="0"/>
          <p:nvPr/>
        </p:nvPicPr>
        <p:blipFill rotWithShape="1">
          <a:blip r:embed="rId3">
            <a:alphaModFix/>
          </a:blip>
          <a:srcRect b="0" l="0" r="0" t="0"/>
          <a:stretch/>
        </p:blipFill>
        <p:spPr>
          <a:xfrm>
            <a:off x="10243336" y="358025"/>
            <a:ext cx="1585644" cy="93046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80" name="Shape 380"/>
        <p:cNvGrpSpPr/>
        <p:nvPr/>
      </p:nvGrpSpPr>
      <p:grpSpPr>
        <a:xfrm>
          <a:off x="0" y="0"/>
          <a:ext cx="0" cy="0"/>
          <a:chOff x="0" y="0"/>
          <a:chExt cx="0" cy="0"/>
        </a:xfrm>
      </p:grpSpPr>
      <p:sp>
        <p:nvSpPr>
          <p:cNvPr id="381" name="Google Shape;381;p63"/>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82" name="Google Shape;382;p63"/>
          <p:cNvSpPr txBox="1"/>
          <p:nvPr>
            <p:ph type="title"/>
          </p:nvPr>
        </p:nvSpPr>
        <p:spPr>
          <a:xfrm>
            <a:off x="402336" y="1163593"/>
            <a:ext cx="3319059" cy="57873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2400"/>
              <a:buFont typeface="Arial"/>
              <a:buNone/>
              <a:defRPr b="0"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 name="Google Shape;383;p63"/>
          <p:cNvSpPr txBox="1"/>
          <p:nvPr>
            <p:ph idx="1" type="body"/>
          </p:nvPr>
        </p:nvSpPr>
        <p:spPr>
          <a:xfrm>
            <a:off x="402336" y="1728216"/>
            <a:ext cx="3297794" cy="4467832"/>
          </a:xfrm>
          <a:prstGeom prst="rect">
            <a:avLst/>
          </a:prstGeom>
          <a:noFill/>
          <a:ln>
            <a:noFill/>
          </a:ln>
        </p:spPr>
        <p:txBody>
          <a:bodyPr anchorCtr="0" anchor="t" bIns="45700" lIns="91425" spcFirstLastPara="1" rIns="91425" wrap="square" tIns="45700">
            <a:noAutofit/>
          </a:bodyPr>
          <a:lstStyle>
            <a:lvl1pPr indent="-228600" lvl="0" marL="457200" algn="l">
              <a:lnSpc>
                <a:spcPct val="138750"/>
              </a:lnSpc>
              <a:spcBef>
                <a:spcPts val="0"/>
              </a:spcBef>
              <a:spcAft>
                <a:spcPts val="0"/>
              </a:spcAft>
              <a:buClr>
                <a:schemeClr val="lt1"/>
              </a:buClr>
              <a:buSzPts val="1600"/>
              <a:buNone/>
              <a:defRPr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2pPr>
            <a:lvl3pPr indent="-228600" lvl="2" marL="13716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3pPr>
            <a:lvl4pPr indent="-228600" lvl="3" marL="18288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4pPr>
            <a:lvl5pPr indent="-228600" lvl="4" marL="22860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4" name="Shape 384"/>
        <p:cNvGrpSpPr/>
        <p:nvPr/>
      </p:nvGrpSpPr>
      <p:grpSpPr>
        <a:xfrm>
          <a:off x="0" y="0"/>
          <a:ext cx="0" cy="0"/>
          <a:chOff x="0" y="0"/>
          <a:chExt cx="0" cy="0"/>
        </a:xfrm>
      </p:grpSpPr>
      <p:sp>
        <p:nvSpPr>
          <p:cNvPr id="385" name="Google Shape;385;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6" name="Google Shape;386;p64"/>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7" name="Shape 387"/>
        <p:cNvGrpSpPr/>
        <p:nvPr/>
      </p:nvGrpSpPr>
      <p:grpSpPr>
        <a:xfrm>
          <a:off x="0" y="0"/>
          <a:ext cx="0" cy="0"/>
          <a:chOff x="0" y="0"/>
          <a:chExt cx="0" cy="0"/>
        </a:xfrm>
      </p:grpSpPr>
      <p:sp>
        <p:nvSpPr>
          <p:cNvPr id="388" name="Google Shape;388;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9" name="Google Shape;389;p65"/>
          <p:cNvSpPr/>
          <p:nvPr>
            <p:ph idx="2" type="pic"/>
          </p:nvPr>
        </p:nvSpPr>
        <p:spPr>
          <a:xfrm>
            <a:off x="5183188" y="987425"/>
            <a:ext cx="6172200" cy="4873625"/>
          </a:xfrm>
          <a:prstGeom prst="rect">
            <a:avLst/>
          </a:prstGeom>
          <a:noFill/>
          <a:ln>
            <a:noFill/>
          </a:ln>
        </p:spPr>
      </p:sp>
      <p:sp>
        <p:nvSpPr>
          <p:cNvPr id="390" name="Google Shape;390;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1" name="Google Shape;391;p65"/>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92" name="Shape 392"/>
        <p:cNvGrpSpPr/>
        <p:nvPr/>
      </p:nvGrpSpPr>
      <p:grpSpPr>
        <a:xfrm>
          <a:off x="0" y="0"/>
          <a:ext cx="0" cy="0"/>
          <a:chOff x="0" y="0"/>
          <a:chExt cx="0" cy="0"/>
        </a:xfrm>
      </p:grpSpPr>
      <p:sp>
        <p:nvSpPr>
          <p:cNvPr id="393" name="Google Shape;393;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4" name="Google Shape;394;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lt1"/>
              </a:buClr>
              <a:buSzPts val="2800"/>
              <a:buChar char="•"/>
              <a:defRPr>
                <a:solidFill>
                  <a:schemeClr val="lt1"/>
                </a:solidFill>
                <a:latin typeface="Arial"/>
                <a:ea typeface="Arial"/>
                <a:cs typeface="Arial"/>
                <a:sym typeface="Arial"/>
              </a:defRPr>
            </a:lvl1pPr>
            <a:lvl2pPr indent="-381000" lvl="1" marL="914400" algn="l">
              <a:lnSpc>
                <a:spcPct val="90000"/>
              </a:lnSpc>
              <a:spcBef>
                <a:spcPts val="500"/>
              </a:spcBef>
              <a:spcAft>
                <a:spcPts val="0"/>
              </a:spcAft>
              <a:buClr>
                <a:schemeClr val="lt1"/>
              </a:buClr>
              <a:buSzPts val="2400"/>
              <a:buChar char="•"/>
              <a:defRPr>
                <a:solidFill>
                  <a:schemeClr val="lt1"/>
                </a:solidFill>
                <a:latin typeface="Arial"/>
                <a:ea typeface="Arial"/>
                <a:cs typeface="Arial"/>
                <a:sym typeface="Arial"/>
              </a:defRPr>
            </a:lvl2pPr>
            <a:lvl3pPr indent="-355600" lvl="2" marL="1371600" algn="l">
              <a:lnSpc>
                <a:spcPct val="90000"/>
              </a:lnSpc>
              <a:spcBef>
                <a:spcPts val="500"/>
              </a:spcBef>
              <a:spcAft>
                <a:spcPts val="0"/>
              </a:spcAft>
              <a:buClr>
                <a:schemeClr val="lt1"/>
              </a:buClr>
              <a:buSzPts val="2000"/>
              <a:buChar char="•"/>
              <a:defRPr>
                <a:solidFill>
                  <a:schemeClr val="lt1"/>
                </a:solidFill>
                <a:latin typeface="Arial"/>
                <a:ea typeface="Arial"/>
                <a:cs typeface="Arial"/>
                <a:sym typeface="Arial"/>
              </a:defRPr>
            </a:lvl3pPr>
            <a:lvl4pPr indent="-342900" lvl="3" marL="18288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4pPr>
            <a:lvl5pPr indent="-342900" lvl="4" marL="2286000" algn="l">
              <a:lnSpc>
                <a:spcPct val="90000"/>
              </a:lnSpc>
              <a:spcBef>
                <a:spcPts val="500"/>
              </a:spcBef>
              <a:spcAft>
                <a:spcPts val="0"/>
              </a:spcAft>
              <a:buClr>
                <a:schemeClr val="lt1"/>
              </a:buClr>
              <a:buSzPts val="1800"/>
              <a:buChar char="•"/>
              <a:defRPr>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395" name="Shape 395"/>
        <p:cNvGrpSpPr/>
        <p:nvPr/>
      </p:nvGrpSpPr>
      <p:grpSpPr>
        <a:xfrm>
          <a:off x="0" y="0"/>
          <a:ext cx="0" cy="0"/>
          <a:chOff x="0" y="0"/>
          <a:chExt cx="0" cy="0"/>
        </a:xfrm>
      </p:grpSpPr>
      <p:pic>
        <p:nvPicPr>
          <p:cNvPr id="396" name="Google Shape;396;p67"/>
          <p:cNvPicPr preferRelativeResize="0"/>
          <p:nvPr/>
        </p:nvPicPr>
        <p:blipFill rotWithShape="1">
          <a:blip r:embed="rId2">
            <a:alphaModFix/>
          </a:blip>
          <a:srcRect b="0" l="0" r="0" t="0"/>
          <a:stretch/>
        </p:blipFill>
        <p:spPr>
          <a:xfrm>
            <a:off x="-10350" y="-22887"/>
            <a:ext cx="12270208" cy="6901992"/>
          </a:xfrm>
          <a:prstGeom prst="rect">
            <a:avLst/>
          </a:prstGeom>
          <a:noFill/>
          <a:ln>
            <a:noFill/>
          </a:ln>
        </p:spPr>
      </p:pic>
      <p:sp>
        <p:nvSpPr>
          <p:cNvPr id="397" name="Google Shape;397;p67"/>
          <p:cNvSpPr txBox="1"/>
          <p:nvPr>
            <p:ph idx="1" type="subTitle"/>
          </p:nvPr>
        </p:nvSpPr>
        <p:spPr>
          <a:xfrm>
            <a:off x="558527" y="4469427"/>
            <a:ext cx="4873722" cy="365125"/>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lt1"/>
              </a:buClr>
              <a:buSzPts val="1800"/>
              <a:buNone/>
              <a:defRPr b="1" sz="1800">
                <a:solidFill>
                  <a:schemeClr val="lt1"/>
                </a:solidFill>
                <a:latin typeface="Arial"/>
                <a:ea typeface="Arial"/>
                <a:cs typeface="Arial"/>
                <a:sym typeface="Aria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8" name="Google Shape;398;p67"/>
          <p:cNvSpPr txBox="1"/>
          <p:nvPr>
            <p:ph idx="2" type="body"/>
          </p:nvPr>
        </p:nvSpPr>
        <p:spPr>
          <a:xfrm>
            <a:off x="620337" y="3830493"/>
            <a:ext cx="4670991" cy="638934"/>
          </a:xfrm>
          <a:prstGeom prst="rect">
            <a:avLst/>
          </a:prstGeom>
          <a:noFill/>
          <a:ln>
            <a:noFill/>
          </a:ln>
        </p:spPr>
        <p:txBody>
          <a:bodyPr anchorCtr="0" anchor="t" bIns="45700" lIns="91425" spcFirstLastPara="1" rIns="91425" wrap="square" tIns="45700">
            <a:normAutofit/>
          </a:bodyPr>
          <a:lstStyle>
            <a:lvl1pPr indent="-457200" lvl="0" marL="457200" algn="l">
              <a:lnSpc>
                <a:spcPct val="90000"/>
              </a:lnSpc>
              <a:spcBef>
                <a:spcPts val="1000"/>
              </a:spcBef>
              <a:spcAft>
                <a:spcPts val="0"/>
              </a:spcAft>
              <a:buClr>
                <a:schemeClr val="lt1"/>
              </a:buClr>
              <a:buSzPts val="3600"/>
              <a:buChar char="•"/>
              <a:defRPr b="1" sz="3600">
                <a:solidFill>
                  <a:schemeClr val="lt1"/>
                </a:solidFill>
              </a:defRPr>
            </a:lvl1pPr>
            <a:lvl2pPr indent="-381000" lvl="1" marL="914400" algn="ctr">
              <a:lnSpc>
                <a:spcPct val="90000"/>
              </a:lnSpc>
              <a:spcBef>
                <a:spcPts val="500"/>
              </a:spcBef>
              <a:spcAft>
                <a:spcPts val="0"/>
              </a:spcAft>
              <a:buClr>
                <a:schemeClr val="lt1"/>
              </a:buClr>
              <a:buSzPts val="2400"/>
              <a:buChar char="•"/>
              <a:defRPr>
                <a:solidFill>
                  <a:schemeClr val="lt1"/>
                </a:solidFill>
              </a:defRPr>
            </a:lvl2pPr>
            <a:lvl3pPr indent="-355600" lvl="2" marL="1371600" algn="ctr">
              <a:lnSpc>
                <a:spcPct val="90000"/>
              </a:lnSpc>
              <a:spcBef>
                <a:spcPts val="500"/>
              </a:spcBef>
              <a:spcAft>
                <a:spcPts val="0"/>
              </a:spcAft>
              <a:buClr>
                <a:schemeClr val="lt1"/>
              </a:buClr>
              <a:buSzPts val="2000"/>
              <a:buChar char="•"/>
              <a:defRPr>
                <a:solidFill>
                  <a:schemeClr val="lt1"/>
                </a:solidFill>
              </a:defRPr>
            </a:lvl3pPr>
            <a:lvl4pPr indent="-342900" lvl="3" marL="1828800" algn="ctr">
              <a:lnSpc>
                <a:spcPct val="90000"/>
              </a:lnSpc>
              <a:spcBef>
                <a:spcPts val="500"/>
              </a:spcBef>
              <a:spcAft>
                <a:spcPts val="0"/>
              </a:spcAft>
              <a:buClr>
                <a:schemeClr val="lt1"/>
              </a:buClr>
              <a:buSzPts val="1800"/>
              <a:buChar char="•"/>
              <a:defRPr>
                <a:solidFill>
                  <a:schemeClr val="lt1"/>
                </a:solidFill>
              </a:defRPr>
            </a:lvl4pPr>
            <a:lvl5pPr indent="-342900" lvl="4" marL="2286000" algn="ctr">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99" name="Google Shape;399;p67"/>
          <p:cNvPicPr preferRelativeResize="0"/>
          <p:nvPr/>
        </p:nvPicPr>
        <p:blipFill rotWithShape="1">
          <a:blip r:embed="rId3">
            <a:alphaModFix/>
          </a:blip>
          <a:srcRect b="0" l="0" r="0" t="0"/>
          <a:stretch/>
        </p:blipFill>
        <p:spPr>
          <a:xfrm>
            <a:off x="377688" y="346938"/>
            <a:ext cx="2865416" cy="9053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0" name="Shape 400"/>
        <p:cNvGrpSpPr/>
        <p:nvPr/>
      </p:nvGrpSpPr>
      <p:grpSpPr>
        <a:xfrm>
          <a:off x="0" y="0"/>
          <a:ext cx="0" cy="0"/>
          <a:chOff x="0" y="0"/>
          <a:chExt cx="0" cy="0"/>
        </a:xfrm>
      </p:grpSpPr>
      <p:sp>
        <p:nvSpPr>
          <p:cNvPr id="401" name="Google Shape;401;p6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2" name="Google Shape;402;p6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03" name="Google Shape;403;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and Content" showMasterSp="0">
  <p:cSld name="22_Title and Content">
    <p:spTree>
      <p:nvGrpSpPr>
        <p:cNvPr id="404" name="Shape 404"/>
        <p:cNvGrpSpPr/>
        <p:nvPr/>
      </p:nvGrpSpPr>
      <p:grpSpPr>
        <a:xfrm>
          <a:off x="0" y="0"/>
          <a:ext cx="0" cy="0"/>
          <a:chOff x="0" y="0"/>
          <a:chExt cx="0" cy="0"/>
        </a:xfrm>
      </p:grpSpPr>
      <p:sp>
        <p:nvSpPr>
          <p:cNvPr id="405" name="Google Shape;405;p69"/>
          <p:cNvSpPr txBox="1"/>
          <p:nvPr>
            <p:ph type="title"/>
          </p:nvPr>
        </p:nvSpPr>
        <p:spPr>
          <a:xfrm>
            <a:off x="1399978" y="1043538"/>
            <a:ext cx="10393680"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 name="Google Shape;406;p69"/>
          <p:cNvSpPr txBox="1"/>
          <p:nvPr>
            <p:ph idx="1" type="body"/>
          </p:nvPr>
        </p:nvSpPr>
        <p:spPr>
          <a:xfrm>
            <a:off x="1445698" y="1889198"/>
            <a:ext cx="10619923"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7" name="Google Shape;407;p69"/>
          <p:cNvSpPr txBox="1"/>
          <p:nvPr/>
        </p:nvSpPr>
        <p:spPr>
          <a:xfrm>
            <a:off x="9322421" y="641559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dk1"/>
                </a:solidFill>
                <a:latin typeface="Arial Narrow"/>
                <a:ea typeface="Arial Narrow"/>
                <a:cs typeface="Arial Narrow"/>
                <a:sym typeface="Arial Narrow"/>
              </a:rPr>
              <a:t>‹#›</a:t>
            </a:fld>
            <a:endParaRPr b="1" i="0" sz="1200">
              <a:solidFill>
                <a:schemeClr val="dk1"/>
              </a:solidFill>
              <a:latin typeface="Arial Narrow"/>
              <a:ea typeface="Arial Narrow"/>
              <a:cs typeface="Arial Narrow"/>
              <a:sym typeface="Arial Narrow"/>
            </a:endParaRPr>
          </a:p>
        </p:txBody>
      </p:sp>
      <p:sp>
        <p:nvSpPr>
          <p:cNvPr id="408" name="Google Shape;408;p69"/>
          <p:cNvSpPr/>
          <p:nvPr/>
        </p:nvSpPr>
        <p:spPr>
          <a:xfrm>
            <a:off x="0" y="0"/>
            <a:ext cx="925975" cy="685800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showMasterSp="0">
  <p:cSld name="18_Title and Content">
    <p:spTree>
      <p:nvGrpSpPr>
        <p:cNvPr id="409" name="Shape 409"/>
        <p:cNvGrpSpPr/>
        <p:nvPr/>
      </p:nvGrpSpPr>
      <p:grpSpPr>
        <a:xfrm>
          <a:off x="0" y="0"/>
          <a:ext cx="0" cy="0"/>
          <a:chOff x="0" y="0"/>
          <a:chExt cx="0" cy="0"/>
        </a:xfrm>
      </p:grpSpPr>
      <p:sp>
        <p:nvSpPr>
          <p:cNvPr id="410" name="Google Shape;410;p70"/>
          <p:cNvSpPr/>
          <p:nvPr/>
        </p:nvSpPr>
        <p:spPr>
          <a:xfrm>
            <a:off x="-9817" y="-23529"/>
            <a:ext cx="12210167" cy="6891801"/>
          </a:xfrm>
          <a:prstGeom prst="rect">
            <a:avLst/>
          </a:prstGeom>
          <a:gradFill>
            <a:gsLst>
              <a:gs pos="0">
                <a:srgbClr val="CCD0E1"/>
              </a:gs>
              <a:gs pos="18000">
                <a:srgbClr val="CC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70"/>
          <p:cNvSpPr txBox="1"/>
          <p:nvPr>
            <p:ph type="title"/>
          </p:nvPr>
        </p:nvSpPr>
        <p:spPr>
          <a:xfrm>
            <a:off x="5220517" y="1043538"/>
            <a:ext cx="6481488"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70"/>
          <p:cNvSpPr txBox="1"/>
          <p:nvPr>
            <p:ph idx="1" type="body"/>
          </p:nvPr>
        </p:nvSpPr>
        <p:spPr>
          <a:xfrm>
            <a:off x="5266238" y="1889198"/>
            <a:ext cx="6435767"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70"/>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70"/>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70"/>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416" name="Google Shape;416;p70"/>
          <p:cNvSpPr txBox="1"/>
          <p:nvPr>
            <p:ph idx="2" type="body"/>
          </p:nvPr>
        </p:nvSpPr>
        <p:spPr>
          <a:xfrm>
            <a:off x="630275" y="77285"/>
            <a:ext cx="3207174" cy="338554"/>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lt1"/>
              </a:buClr>
              <a:buSzPts val="1600"/>
              <a:buChar char="•"/>
              <a:defRPr b="1" i="0" sz="1600">
                <a:solidFill>
                  <a:schemeClr val="lt1"/>
                </a:solidFill>
                <a:latin typeface="Arial Narrow"/>
                <a:ea typeface="Arial Narrow"/>
                <a:cs typeface="Arial Narrow"/>
                <a:sym typeface="Arial Narrow"/>
              </a:defRPr>
            </a:lvl1pPr>
            <a:lvl2pPr indent="-381000" lvl="1" marL="914400" algn="l">
              <a:lnSpc>
                <a:spcPct val="90000"/>
              </a:lnSpc>
              <a:spcBef>
                <a:spcPts val="500"/>
              </a:spcBef>
              <a:spcAft>
                <a:spcPts val="0"/>
              </a:spcAft>
              <a:buClr>
                <a:schemeClr val="lt1"/>
              </a:buClr>
              <a:buSzPts val="2400"/>
              <a:buChar char="•"/>
              <a:defRPr sz="24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70"/>
          <p:cNvSpPr txBox="1"/>
          <p:nvPr>
            <p:ph idx="3" type="body"/>
          </p:nvPr>
        </p:nvSpPr>
        <p:spPr>
          <a:xfrm>
            <a:off x="-1" y="458548"/>
            <a:ext cx="4540380" cy="6399452"/>
          </a:xfrm>
          <a:prstGeom prst="rect">
            <a:avLst/>
          </a:prstGeom>
          <a:solidFill>
            <a:srgbClr val="869BC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70"/>
          <p:cNvSpPr txBox="1"/>
          <p:nvPr>
            <p:ph idx="4" type="body"/>
          </p:nvPr>
        </p:nvSpPr>
        <p:spPr>
          <a:xfrm>
            <a:off x="5266238" y="6228343"/>
            <a:ext cx="6435767" cy="307777"/>
          </a:xfrm>
          <a:prstGeom prst="rect">
            <a:avLst/>
          </a:prstGeom>
          <a:noFill/>
          <a:ln>
            <a:noFill/>
          </a:ln>
        </p:spPr>
        <p:txBody>
          <a:bodyPr anchorCtr="0" anchor="t" bIns="45700" lIns="91425" spcFirstLastPara="1" rIns="91425" wrap="square" tIns="45700">
            <a:spAutoFit/>
          </a:bodyPr>
          <a:lstStyle>
            <a:lvl1pPr indent="-317500" lvl="0" marL="457200" algn="l">
              <a:lnSpc>
                <a:spcPct val="90000"/>
              </a:lnSpc>
              <a:spcBef>
                <a:spcPts val="1000"/>
              </a:spcBef>
              <a:spcAft>
                <a:spcPts val="0"/>
              </a:spcAft>
              <a:buClr>
                <a:schemeClr val="dk1"/>
              </a:buClr>
              <a:buSzPts val="1400"/>
              <a:buChar char="•"/>
              <a:defRPr b="0" sz="1400">
                <a:solidFill>
                  <a:schemeClr val="dk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9" name="Shape 59"/>
        <p:cNvGrpSpPr/>
        <p:nvPr/>
      </p:nvGrpSpPr>
      <p:grpSpPr>
        <a:xfrm>
          <a:off x="0" y="0"/>
          <a:ext cx="0" cy="0"/>
          <a:chOff x="0" y="0"/>
          <a:chExt cx="0" cy="0"/>
        </a:xfrm>
      </p:grpSpPr>
      <p:sp>
        <p:nvSpPr>
          <p:cNvPr id="60" name="Google Shape;60;p2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pic>
        <p:nvPicPr>
          <p:cNvPr id="61" name="Google Shape;61;p2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2" name="Google Shape;62;p2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3" name="Google Shape;63;p2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sp>
        <p:nvSpPr>
          <p:cNvPr id="64" name="Google Shape;64;p2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sz="1800">
              <a:solidFill>
                <a:schemeClr val="dk2"/>
              </a:solidFill>
              <a:latin typeface="Arial"/>
              <a:ea typeface="Arial"/>
              <a:cs typeface="Arial"/>
              <a:sym typeface="Arial"/>
            </a:endParaRPr>
          </a:p>
        </p:txBody>
      </p:sp>
      <p:sp>
        <p:nvSpPr>
          <p:cNvPr id="65" name="Google Shape;65;p28"/>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6" name="Google Shape;66;p28"/>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7" name="Google Shape;67;p2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chemeClr val="accent1"/>
              </a:buClr>
              <a:buSzPts val="1400"/>
              <a:buFont typeface="Montserrat"/>
              <a:buNone/>
            </a:pPr>
            <a:r>
              <a:rPr b="1" lang="en-US" sz="1400">
                <a:solidFill>
                  <a:schemeClr val="accent1"/>
                </a:solidFill>
                <a:latin typeface="Montserrat"/>
                <a:ea typeface="Montserrat"/>
                <a:cs typeface="Montserrat"/>
                <a:sym typeface="Montserrat"/>
              </a:rPr>
              <a:t>Slide </a:t>
            </a:r>
            <a:fld id="{00000000-1234-1234-1234-123412341234}" type="slidenum">
              <a:rPr b="1" lang="en-US"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68" name="Google Shape;68;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9" name="Google Shape;69;p28"/>
          <p:cNvSpPr txBox="1"/>
          <p:nvPr/>
        </p:nvSpPr>
        <p:spPr>
          <a:xfrm>
            <a:off x="-24384" y="6562799"/>
            <a:ext cx="4925700" cy="95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1"/>
              </a:buClr>
              <a:buSzPts val="1400"/>
              <a:buFont typeface="Montserrat"/>
              <a:buNone/>
            </a:pPr>
            <a:r>
              <a:rPr b="1" i="0" lang="en-US" sz="1400" u="none" cap="none" strike="noStrike">
                <a:solidFill>
                  <a:schemeClr val="accent1"/>
                </a:solidFill>
                <a:latin typeface="Montserrat"/>
                <a:ea typeface="Montserrat"/>
                <a:cs typeface="Montserrat"/>
                <a:sym typeface="Montserrat"/>
              </a:rPr>
              <a:t>SIT-</a:t>
            </a:r>
            <a:r>
              <a:rPr b="1" lang="en-US" sz="1800">
                <a:solidFill>
                  <a:schemeClr val="accent1"/>
                </a:solidFill>
                <a:latin typeface="Montserrat"/>
                <a:ea typeface="Montserrat"/>
                <a:cs typeface="Montserrat"/>
                <a:sym typeface="Montserrat"/>
              </a:rPr>
              <a:t>39</a:t>
            </a:r>
            <a:r>
              <a:rPr b="1" i="0" lang="en-US" sz="1400" u="none" cap="none" strike="noStrike">
                <a:solidFill>
                  <a:schemeClr val="accent1"/>
                </a:solidFill>
                <a:latin typeface="Montserrat"/>
                <a:ea typeface="Montserrat"/>
                <a:cs typeface="Montserrat"/>
                <a:sym typeface="Montserrat"/>
              </a:rPr>
              <a:t>, </a:t>
            </a:r>
            <a:r>
              <a:rPr b="1" lang="en-US" sz="1800">
                <a:solidFill>
                  <a:schemeClr val="accent1"/>
                </a:solidFill>
                <a:latin typeface="Montserrat"/>
                <a:ea typeface="Montserrat"/>
                <a:cs typeface="Montserrat"/>
                <a:sym typeface="Montserrat"/>
              </a:rPr>
              <a:t>10-11 April 2024</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800"/>
              <a:buFont typeface="Arial"/>
              <a:buNone/>
            </a:pPr>
            <a:r>
              <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100"/>
              <a:buFont typeface="Arial"/>
              <a:buNone/>
            </a:pPr>
            <a:r>
              <a:t/>
            </a:r>
            <a:endParaRPr b="1" sz="1800">
              <a:solidFill>
                <a:schemeClr val="accent1"/>
              </a:solidFill>
              <a:latin typeface="Montserrat"/>
              <a:ea typeface="Montserrat"/>
              <a:cs typeface="Montserrat"/>
              <a:sym typeface="Montserrat"/>
            </a:endParaRPr>
          </a:p>
          <a:p>
            <a:pPr indent="0" lvl="0" marL="0" marR="0" rtl="0" algn="l">
              <a:spcBef>
                <a:spcPts val="0"/>
              </a:spcBef>
              <a:spcAft>
                <a:spcPts val="0"/>
              </a:spcAft>
              <a:buClr>
                <a:schemeClr val="dk1"/>
              </a:buClr>
              <a:buSzPts val="1800"/>
              <a:buFont typeface="Arial"/>
              <a:buNone/>
            </a:pPr>
            <a:r>
              <a:t/>
            </a:r>
            <a:endParaRPr b="1" sz="1800">
              <a:solidFill>
                <a:schemeClr val="accent1"/>
              </a:solidFill>
              <a:latin typeface="Montserrat"/>
              <a:ea typeface="Montserrat"/>
              <a:cs typeface="Montserrat"/>
              <a:sym typeface="Montserrat"/>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showMasterSp="0">
  <p:cSld name="9_Title and Content">
    <p:spTree>
      <p:nvGrpSpPr>
        <p:cNvPr id="419" name="Shape 419"/>
        <p:cNvGrpSpPr/>
        <p:nvPr/>
      </p:nvGrpSpPr>
      <p:grpSpPr>
        <a:xfrm>
          <a:off x="0" y="0"/>
          <a:ext cx="0" cy="0"/>
          <a:chOff x="0" y="0"/>
          <a:chExt cx="0" cy="0"/>
        </a:xfrm>
      </p:grpSpPr>
      <p:sp>
        <p:nvSpPr>
          <p:cNvPr id="420" name="Google Shape;420;p71"/>
          <p:cNvSpPr/>
          <p:nvPr/>
        </p:nvSpPr>
        <p:spPr>
          <a:xfrm>
            <a:off x="0" y="0"/>
            <a:ext cx="12192000" cy="6858000"/>
          </a:xfrm>
          <a:prstGeom prst="rect">
            <a:avLst/>
          </a:prstGeom>
          <a:gradFill>
            <a:gsLst>
              <a:gs pos="0">
                <a:srgbClr val="053446"/>
              </a:gs>
              <a:gs pos="26000">
                <a:srgbClr val="053446"/>
              </a:gs>
              <a:gs pos="91000">
                <a:srgbClr val="255B74"/>
              </a:gs>
              <a:gs pos="100000">
                <a:srgbClr val="255B74"/>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7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2" name="Google Shape;422;p7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3" name="Google Shape;423;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65CBF9"/>
                </a:solidFill>
                <a:latin typeface="Calibri"/>
                <a:ea typeface="Calibri"/>
                <a:cs typeface="Calibri"/>
                <a:sym typeface="Calibri"/>
              </a:defRPr>
            </a:lvl1pPr>
            <a:lvl2pPr indent="0" lvl="1" marL="0" algn="r">
              <a:spcBef>
                <a:spcPts val="0"/>
              </a:spcBef>
              <a:buNone/>
              <a:defRPr sz="1200">
                <a:solidFill>
                  <a:srgbClr val="65CBF9"/>
                </a:solidFill>
                <a:latin typeface="Calibri"/>
                <a:ea typeface="Calibri"/>
                <a:cs typeface="Calibri"/>
                <a:sym typeface="Calibri"/>
              </a:defRPr>
            </a:lvl2pPr>
            <a:lvl3pPr indent="0" lvl="2" marL="0" algn="r">
              <a:spcBef>
                <a:spcPts val="0"/>
              </a:spcBef>
              <a:buNone/>
              <a:defRPr sz="1200">
                <a:solidFill>
                  <a:srgbClr val="65CBF9"/>
                </a:solidFill>
                <a:latin typeface="Calibri"/>
                <a:ea typeface="Calibri"/>
                <a:cs typeface="Calibri"/>
                <a:sym typeface="Calibri"/>
              </a:defRPr>
            </a:lvl3pPr>
            <a:lvl4pPr indent="0" lvl="3" marL="0" algn="r">
              <a:spcBef>
                <a:spcPts val="0"/>
              </a:spcBef>
              <a:buNone/>
              <a:defRPr sz="1200">
                <a:solidFill>
                  <a:srgbClr val="65CBF9"/>
                </a:solidFill>
                <a:latin typeface="Calibri"/>
                <a:ea typeface="Calibri"/>
                <a:cs typeface="Calibri"/>
                <a:sym typeface="Calibri"/>
              </a:defRPr>
            </a:lvl4pPr>
            <a:lvl5pPr indent="0" lvl="4" marL="0" algn="r">
              <a:spcBef>
                <a:spcPts val="0"/>
              </a:spcBef>
              <a:buNone/>
              <a:defRPr sz="1200">
                <a:solidFill>
                  <a:srgbClr val="65CBF9"/>
                </a:solidFill>
                <a:latin typeface="Calibri"/>
                <a:ea typeface="Calibri"/>
                <a:cs typeface="Calibri"/>
                <a:sym typeface="Calibri"/>
              </a:defRPr>
            </a:lvl5pPr>
            <a:lvl6pPr indent="0" lvl="5" marL="0" algn="r">
              <a:spcBef>
                <a:spcPts val="0"/>
              </a:spcBef>
              <a:buNone/>
              <a:defRPr sz="1200">
                <a:solidFill>
                  <a:srgbClr val="65CBF9"/>
                </a:solidFill>
                <a:latin typeface="Calibri"/>
                <a:ea typeface="Calibri"/>
                <a:cs typeface="Calibri"/>
                <a:sym typeface="Calibri"/>
              </a:defRPr>
            </a:lvl6pPr>
            <a:lvl7pPr indent="0" lvl="6" marL="0" algn="r">
              <a:spcBef>
                <a:spcPts val="0"/>
              </a:spcBef>
              <a:buNone/>
              <a:defRPr sz="1200">
                <a:solidFill>
                  <a:srgbClr val="65CBF9"/>
                </a:solidFill>
                <a:latin typeface="Calibri"/>
                <a:ea typeface="Calibri"/>
                <a:cs typeface="Calibri"/>
                <a:sym typeface="Calibri"/>
              </a:defRPr>
            </a:lvl7pPr>
            <a:lvl8pPr indent="0" lvl="7" marL="0" algn="r">
              <a:spcBef>
                <a:spcPts val="0"/>
              </a:spcBef>
              <a:buNone/>
              <a:defRPr sz="1200">
                <a:solidFill>
                  <a:srgbClr val="65CBF9"/>
                </a:solidFill>
                <a:latin typeface="Calibri"/>
                <a:ea typeface="Calibri"/>
                <a:cs typeface="Calibri"/>
                <a:sym typeface="Calibri"/>
              </a:defRPr>
            </a:lvl8pPr>
            <a:lvl9pPr indent="0" lvl="8" marL="0" algn="r">
              <a:spcBef>
                <a:spcPts val="0"/>
              </a:spcBef>
              <a:buNone/>
              <a:defRPr sz="1200">
                <a:solidFill>
                  <a:srgbClr val="65CBF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24" name="Google Shape;424;p71"/>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alaxy in space&#10;&#10;Description automatically generated with low confidence" id="425" name="Google Shape;425;p71"/>
          <p:cNvPicPr preferRelativeResize="0"/>
          <p:nvPr/>
        </p:nvPicPr>
        <p:blipFill rotWithShape="1">
          <a:blip r:embed="rId2">
            <a:alphaModFix amt="88000"/>
          </a:blip>
          <a:srcRect b="0" l="0" r="0" t="0"/>
          <a:stretch/>
        </p:blipFill>
        <p:spPr>
          <a:xfrm>
            <a:off x="0" y="0"/>
            <a:ext cx="8729565" cy="6858000"/>
          </a:xfrm>
          <a:prstGeom prst="rect">
            <a:avLst/>
          </a:prstGeom>
          <a:noFill/>
          <a:ln>
            <a:noFill/>
          </a:ln>
        </p:spPr>
      </p:pic>
      <p:sp>
        <p:nvSpPr>
          <p:cNvPr id="426" name="Google Shape;426;p71"/>
          <p:cNvSpPr/>
          <p:nvPr/>
        </p:nvSpPr>
        <p:spPr>
          <a:xfrm>
            <a:off x="0" y="0"/>
            <a:ext cx="12192000" cy="6858000"/>
          </a:xfrm>
          <a:prstGeom prst="rect">
            <a:avLst/>
          </a:prstGeom>
          <a:gradFill>
            <a:gsLst>
              <a:gs pos="0">
                <a:srgbClr val="00275B"/>
              </a:gs>
              <a:gs pos="17000">
                <a:srgbClr val="00275B"/>
              </a:gs>
              <a:gs pos="50000">
                <a:srgbClr val="002A61"/>
              </a:gs>
              <a:gs pos="76000">
                <a:srgbClr val="133B70">
                  <a:alpha val="77647"/>
                </a:srgbClr>
              </a:gs>
              <a:gs pos="100000">
                <a:srgbClr val="133B70">
                  <a:alpha val="77647"/>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71"/>
          <p:cNvSpPr/>
          <p:nvPr/>
        </p:nvSpPr>
        <p:spPr>
          <a:xfrm>
            <a:off x="0" y="0"/>
            <a:ext cx="12192000" cy="6858000"/>
          </a:xfrm>
          <a:prstGeom prst="rect">
            <a:avLst/>
          </a:prstGeom>
          <a:gradFill>
            <a:gsLst>
              <a:gs pos="0">
                <a:srgbClr val="000000">
                  <a:alpha val="0"/>
                </a:srgbClr>
              </a:gs>
              <a:gs pos="99000">
                <a:srgbClr val="2F1443"/>
              </a:gs>
              <a:gs pos="100000">
                <a:srgbClr val="2F144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528">
          <p15:clr>
            <a:srgbClr val="FBAE40"/>
          </p15:clr>
        </p15:guide>
        <p15:guide id="2" pos="340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8" name="Shape 428"/>
        <p:cNvGrpSpPr/>
        <p:nvPr/>
      </p:nvGrpSpPr>
      <p:grpSpPr>
        <a:xfrm>
          <a:off x="0" y="0"/>
          <a:ext cx="0" cy="0"/>
          <a:chOff x="0" y="0"/>
          <a:chExt cx="0" cy="0"/>
        </a:xfrm>
      </p:grpSpPr>
      <p:sp>
        <p:nvSpPr>
          <p:cNvPr id="429" name="Google Shape;429;p72"/>
          <p:cNvSpPr txBox="1"/>
          <p:nvPr>
            <p:ph type="title"/>
          </p:nvPr>
        </p:nvSpPr>
        <p:spPr>
          <a:xfrm>
            <a:off x="415600" y="593367"/>
            <a:ext cx="11360800" cy="763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30" name="Google Shape;430;p72"/>
          <p:cNvSpPr txBox="1"/>
          <p:nvPr>
            <p:ph idx="1" type="body"/>
          </p:nvPr>
        </p:nvSpPr>
        <p:spPr>
          <a:xfrm>
            <a:off x="415600" y="1536633"/>
            <a:ext cx="11360800" cy="45552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1067"/>
              </a:spcBef>
              <a:spcAft>
                <a:spcPts val="0"/>
              </a:spcAft>
              <a:buClr>
                <a:schemeClr val="lt1"/>
              </a:buClr>
              <a:buSzPts val="2100"/>
              <a:buChar char="•"/>
              <a:defRPr/>
            </a:lvl1pPr>
            <a:lvl2pPr indent="-342900" lvl="1" marL="914400" algn="l">
              <a:lnSpc>
                <a:spcPct val="90000"/>
              </a:lnSpc>
              <a:spcBef>
                <a:spcPts val="533"/>
              </a:spcBef>
              <a:spcAft>
                <a:spcPts val="0"/>
              </a:spcAft>
              <a:buClr>
                <a:schemeClr val="lt1"/>
              </a:buClr>
              <a:buSzPts val="1800"/>
              <a:buChar char="•"/>
              <a:defRPr/>
            </a:lvl2pPr>
            <a:lvl3pPr indent="-323850" lvl="2" marL="1371600" algn="l">
              <a:lnSpc>
                <a:spcPct val="90000"/>
              </a:lnSpc>
              <a:spcBef>
                <a:spcPts val="533"/>
              </a:spcBef>
              <a:spcAft>
                <a:spcPts val="0"/>
              </a:spcAft>
              <a:buClr>
                <a:schemeClr val="lt1"/>
              </a:buClr>
              <a:buSzPts val="1500"/>
              <a:buChar char="•"/>
              <a:defRPr/>
            </a:lvl3pPr>
            <a:lvl4pPr indent="-317500" lvl="3" marL="1828800" algn="l">
              <a:lnSpc>
                <a:spcPct val="90000"/>
              </a:lnSpc>
              <a:spcBef>
                <a:spcPts val="533"/>
              </a:spcBef>
              <a:spcAft>
                <a:spcPts val="0"/>
              </a:spcAft>
              <a:buClr>
                <a:schemeClr val="lt1"/>
              </a:buClr>
              <a:buSzPts val="1400"/>
              <a:buChar char="•"/>
              <a:defRPr/>
            </a:lvl4pPr>
            <a:lvl5pPr indent="-317500" lvl="4" marL="2286000" algn="l">
              <a:lnSpc>
                <a:spcPct val="90000"/>
              </a:lnSpc>
              <a:spcBef>
                <a:spcPts val="533"/>
              </a:spcBef>
              <a:spcAft>
                <a:spcPts val="0"/>
              </a:spcAft>
              <a:buClr>
                <a:schemeClr val="lt1"/>
              </a:buClr>
              <a:buSzPts val="1400"/>
              <a:buChar char="•"/>
              <a:defRPr/>
            </a:lvl5pPr>
            <a:lvl6pPr indent="-317500" lvl="5" marL="2743200" algn="l">
              <a:lnSpc>
                <a:spcPct val="90000"/>
              </a:lnSpc>
              <a:spcBef>
                <a:spcPts val="533"/>
              </a:spcBef>
              <a:spcAft>
                <a:spcPts val="0"/>
              </a:spcAft>
              <a:buClr>
                <a:schemeClr val="dk1"/>
              </a:buClr>
              <a:buSzPts val="1400"/>
              <a:buChar char="•"/>
              <a:defRPr/>
            </a:lvl6pPr>
            <a:lvl7pPr indent="-317500" lvl="6" marL="3200400" algn="l">
              <a:lnSpc>
                <a:spcPct val="90000"/>
              </a:lnSpc>
              <a:spcBef>
                <a:spcPts val="533"/>
              </a:spcBef>
              <a:spcAft>
                <a:spcPts val="0"/>
              </a:spcAft>
              <a:buClr>
                <a:schemeClr val="dk1"/>
              </a:buClr>
              <a:buSzPts val="1400"/>
              <a:buChar char="•"/>
              <a:defRPr/>
            </a:lvl7pPr>
            <a:lvl8pPr indent="-317500" lvl="7" marL="3657600" algn="l">
              <a:lnSpc>
                <a:spcPct val="90000"/>
              </a:lnSpc>
              <a:spcBef>
                <a:spcPts val="533"/>
              </a:spcBef>
              <a:spcAft>
                <a:spcPts val="0"/>
              </a:spcAft>
              <a:buClr>
                <a:schemeClr val="dk1"/>
              </a:buClr>
              <a:buSzPts val="1400"/>
              <a:buChar char="•"/>
              <a:defRPr/>
            </a:lvl8pPr>
            <a:lvl9pPr indent="-317500" lvl="8" marL="4114800" algn="l">
              <a:lnSpc>
                <a:spcPct val="90000"/>
              </a:lnSpc>
              <a:spcBef>
                <a:spcPts val="533"/>
              </a:spcBef>
              <a:spcAft>
                <a:spcPts val="0"/>
              </a:spcAft>
              <a:buClr>
                <a:schemeClr val="dk1"/>
              </a:buClr>
              <a:buSzPts val="1400"/>
              <a:buChar char="•"/>
              <a:defRPr/>
            </a:lvl9pPr>
          </a:lstStyle>
          <a:p/>
        </p:txBody>
      </p:sp>
      <p:sp>
        <p:nvSpPr>
          <p:cNvPr id="431" name="Google Shape;431;p72"/>
          <p:cNvSpPr txBox="1"/>
          <p:nvPr>
            <p:ph idx="12" type="sldNum"/>
          </p:nvPr>
        </p:nvSpPr>
        <p:spPr>
          <a:xfrm>
            <a:off x="11296611" y="6217623"/>
            <a:ext cx="731600" cy="524800"/>
          </a:xfrm>
          <a:prstGeom prst="rect">
            <a:avLst/>
          </a:prstGeom>
          <a:noFill/>
          <a:ln>
            <a:noFill/>
          </a:ln>
        </p:spPr>
        <p:txBody>
          <a:bodyPr anchorCtr="0" anchor="ctr" bIns="34275" lIns="68575" spcFirstLastPara="1" rIns="68575" wrap="square" tIns="34275">
            <a:noAutofit/>
          </a:bodyPr>
          <a:lstStyle>
            <a:lvl1pPr indent="0" lvl="0" marL="0" algn="r">
              <a:buClr>
                <a:srgbClr val="888888"/>
              </a:buClr>
              <a:buSzPts val="1200"/>
              <a:buFont typeface="Calibri"/>
              <a:buNone/>
              <a:defRPr sz="1200">
                <a:solidFill>
                  <a:srgbClr val="888888"/>
                </a:solidFill>
                <a:latin typeface="Calibri"/>
                <a:ea typeface="Calibri"/>
                <a:cs typeface="Calibri"/>
                <a:sym typeface="Calibri"/>
              </a:defRPr>
            </a:lvl1pPr>
            <a:lvl2pPr indent="0" lvl="1" marL="0" algn="r">
              <a:buClr>
                <a:srgbClr val="888888"/>
              </a:buClr>
              <a:buSzPts val="1200"/>
              <a:buFont typeface="Calibri"/>
              <a:buNone/>
              <a:defRPr sz="1200">
                <a:solidFill>
                  <a:srgbClr val="888888"/>
                </a:solidFill>
                <a:latin typeface="Calibri"/>
                <a:ea typeface="Calibri"/>
                <a:cs typeface="Calibri"/>
                <a:sym typeface="Calibri"/>
              </a:defRPr>
            </a:lvl2pPr>
            <a:lvl3pPr indent="0" lvl="2" marL="0" algn="r">
              <a:buClr>
                <a:srgbClr val="888888"/>
              </a:buClr>
              <a:buSzPts val="1200"/>
              <a:buFont typeface="Calibri"/>
              <a:buNone/>
              <a:defRPr sz="1200">
                <a:solidFill>
                  <a:srgbClr val="888888"/>
                </a:solidFill>
                <a:latin typeface="Calibri"/>
                <a:ea typeface="Calibri"/>
                <a:cs typeface="Calibri"/>
                <a:sym typeface="Calibri"/>
              </a:defRPr>
            </a:lvl3pPr>
            <a:lvl4pPr indent="0" lvl="3" marL="0" algn="r">
              <a:buClr>
                <a:srgbClr val="888888"/>
              </a:buClr>
              <a:buSzPts val="1200"/>
              <a:buFont typeface="Calibri"/>
              <a:buNone/>
              <a:defRPr sz="1200">
                <a:solidFill>
                  <a:srgbClr val="888888"/>
                </a:solidFill>
                <a:latin typeface="Calibri"/>
                <a:ea typeface="Calibri"/>
                <a:cs typeface="Calibri"/>
                <a:sym typeface="Calibri"/>
              </a:defRPr>
            </a:lvl4pPr>
            <a:lvl5pPr indent="0" lvl="4" marL="0" algn="r">
              <a:buClr>
                <a:srgbClr val="888888"/>
              </a:buClr>
              <a:buSzPts val="1200"/>
              <a:buFont typeface="Calibri"/>
              <a:buNone/>
              <a:defRPr sz="1200">
                <a:solidFill>
                  <a:srgbClr val="888888"/>
                </a:solidFill>
                <a:latin typeface="Calibri"/>
                <a:ea typeface="Calibri"/>
                <a:cs typeface="Calibri"/>
                <a:sym typeface="Calibri"/>
              </a:defRPr>
            </a:lvl5pPr>
            <a:lvl6pPr indent="0" lvl="5" marL="0" algn="r">
              <a:buClr>
                <a:srgbClr val="888888"/>
              </a:buClr>
              <a:buSzPts val="1200"/>
              <a:buFont typeface="Calibri"/>
              <a:buNone/>
              <a:defRPr sz="1200">
                <a:solidFill>
                  <a:srgbClr val="888888"/>
                </a:solidFill>
                <a:latin typeface="Calibri"/>
                <a:ea typeface="Calibri"/>
                <a:cs typeface="Calibri"/>
                <a:sym typeface="Calibri"/>
              </a:defRPr>
            </a:lvl6pPr>
            <a:lvl7pPr indent="0" lvl="6" marL="0" algn="r">
              <a:buClr>
                <a:srgbClr val="888888"/>
              </a:buClr>
              <a:buSzPts val="1200"/>
              <a:buFont typeface="Calibri"/>
              <a:buNone/>
              <a:defRPr sz="1200">
                <a:solidFill>
                  <a:srgbClr val="888888"/>
                </a:solidFill>
                <a:latin typeface="Calibri"/>
                <a:ea typeface="Calibri"/>
                <a:cs typeface="Calibri"/>
                <a:sym typeface="Calibri"/>
              </a:defRPr>
            </a:lvl7pPr>
            <a:lvl8pPr indent="0" lvl="7" marL="0" algn="r">
              <a:buClr>
                <a:srgbClr val="888888"/>
              </a:buClr>
              <a:buSzPts val="1200"/>
              <a:buFont typeface="Calibri"/>
              <a:buNone/>
              <a:defRPr sz="1200">
                <a:solidFill>
                  <a:srgbClr val="888888"/>
                </a:solidFill>
                <a:latin typeface="Calibri"/>
                <a:ea typeface="Calibri"/>
                <a:cs typeface="Calibri"/>
                <a:sym typeface="Calibri"/>
              </a:defRPr>
            </a:lvl8pPr>
            <a:lvl9pPr indent="0" lvl="8" marL="0" algn="r">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and Content" showMasterSp="0">
  <p:cSld name="21_Title and Content">
    <p:spTree>
      <p:nvGrpSpPr>
        <p:cNvPr id="432" name="Shape 432"/>
        <p:cNvGrpSpPr/>
        <p:nvPr/>
      </p:nvGrpSpPr>
      <p:grpSpPr>
        <a:xfrm>
          <a:off x="0" y="0"/>
          <a:ext cx="0" cy="0"/>
          <a:chOff x="0" y="0"/>
          <a:chExt cx="0" cy="0"/>
        </a:xfrm>
      </p:grpSpPr>
      <p:sp>
        <p:nvSpPr>
          <p:cNvPr id="433" name="Google Shape;433;p73"/>
          <p:cNvSpPr/>
          <p:nvPr/>
        </p:nvSpPr>
        <p:spPr>
          <a:xfrm>
            <a:off x="-9817" y="-23529"/>
            <a:ext cx="12210167" cy="6891801"/>
          </a:xfrm>
          <a:prstGeom prst="rect">
            <a:avLst/>
          </a:prstGeom>
          <a:gradFill>
            <a:gsLst>
              <a:gs pos="0">
                <a:srgbClr val="CBD0E1"/>
              </a:gs>
              <a:gs pos="18000">
                <a:srgbClr val="CB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73"/>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73"/>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6" name="Google Shape;436;p73"/>
          <p:cNvSpPr txBox="1"/>
          <p:nvPr>
            <p:ph type="title"/>
          </p:nvPr>
        </p:nvSpPr>
        <p:spPr>
          <a:xfrm>
            <a:off x="5429247" y="1131844"/>
            <a:ext cx="6139363"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7" name="Google Shape;437;p73"/>
          <p:cNvSpPr txBox="1"/>
          <p:nvPr>
            <p:ph idx="1" type="body"/>
          </p:nvPr>
        </p:nvSpPr>
        <p:spPr>
          <a:xfrm>
            <a:off x="5429248" y="2300436"/>
            <a:ext cx="6139363"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73"/>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439" name="Google Shape;439;p73"/>
          <p:cNvSpPr txBox="1"/>
          <p:nvPr>
            <p:ph idx="2" type="body"/>
          </p:nvPr>
        </p:nvSpPr>
        <p:spPr>
          <a:xfrm>
            <a:off x="630275" y="77285"/>
            <a:ext cx="3207174" cy="338554"/>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lt1"/>
              </a:buClr>
              <a:buSzPts val="1600"/>
              <a:buChar char="•"/>
              <a:defRPr b="1" i="0" sz="1600">
                <a:solidFill>
                  <a:schemeClr val="lt1"/>
                </a:solidFill>
                <a:latin typeface="Arial Narrow"/>
                <a:ea typeface="Arial Narrow"/>
                <a:cs typeface="Arial Narrow"/>
                <a:sym typeface="Arial Narrow"/>
              </a:defRPr>
            </a:lvl1pPr>
            <a:lvl2pPr indent="-381000" lvl="1" marL="914400" algn="l">
              <a:lnSpc>
                <a:spcPct val="90000"/>
              </a:lnSpc>
              <a:spcBef>
                <a:spcPts val="500"/>
              </a:spcBef>
              <a:spcAft>
                <a:spcPts val="0"/>
              </a:spcAft>
              <a:buClr>
                <a:schemeClr val="lt1"/>
              </a:buClr>
              <a:buSzPts val="2400"/>
              <a:buChar char="•"/>
              <a:defRPr sz="24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p:cSld name="1_Title and Vertical Text">
    <p:spTree>
      <p:nvGrpSpPr>
        <p:cNvPr id="440" name="Shape 440"/>
        <p:cNvGrpSpPr/>
        <p:nvPr/>
      </p:nvGrpSpPr>
      <p:grpSpPr>
        <a:xfrm>
          <a:off x="0" y="0"/>
          <a:ext cx="0" cy="0"/>
          <a:chOff x="0" y="0"/>
          <a:chExt cx="0" cy="0"/>
        </a:xfrm>
      </p:grpSpPr>
      <p:pic>
        <p:nvPicPr>
          <p:cNvPr descr="A galaxy in space&#10;&#10;Description automatically generated with low confidence" id="441" name="Google Shape;441;p74"/>
          <p:cNvPicPr preferRelativeResize="0"/>
          <p:nvPr/>
        </p:nvPicPr>
        <p:blipFill rotWithShape="1">
          <a:blip r:embed="rId2">
            <a:alphaModFix amt="88000"/>
          </a:blip>
          <a:srcRect b="0" l="0" r="0" t="0"/>
          <a:stretch/>
        </p:blipFill>
        <p:spPr>
          <a:xfrm>
            <a:off x="1146857" y="0"/>
            <a:ext cx="8729565" cy="6858000"/>
          </a:xfrm>
          <a:prstGeom prst="rect">
            <a:avLst/>
          </a:prstGeom>
          <a:noFill/>
          <a:ln>
            <a:noFill/>
          </a:ln>
        </p:spPr>
      </p:pic>
      <p:sp>
        <p:nvSpPr>
          <p:cNvPr id="442" name="Google Shape;442;p74"/>
          <p:cNvSpPr/>
          <p:nvPr/>
        </p:nvSpPr>
        <p:spPr>
          <a:xfrm>
            <a:off x="2411896" y="0"/>
            <a:ext cx="9780104" cy="6858000"/>
          </a:xfrm>
          <a:prstGeom prst="rect">
            <a:avLst/>
          </a:prstGeom>
          <a:gradFill>
            <a:gsLst>
              <a:gs pos="0">
                <a:srgbClr val="FFFFFF">
                  <a:alpha val="0"/>
                </a:srgbClr>
              </a:gs>
              <a:gs pos="33000">
                <a:srgbClr val="FFFFFF">
                  <a:alpha val="0"/>
                </a:srgbClr>
              </a:gs>
              <a:gs pos="57000">
                <a:srgbClr val="949DBC"/>
              </a:gs>
              <a:gs pos="73000">
                <a:srgbClr val="949DBC"/>
              </a:gs>
              <a:gs pos="100000">
                <a:srgbClr val="949DBC"/>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74"/>
          <p:cNvSpPr/>
          <p:nvPr/>
        </p:nvSpPr>
        <p:spPr>
          <a:xfrm>
            <a:off x="2554941" y="0"/>
            <a:ext cx="9637059" cy="6858000"/>
          </a:xfrm>
          <a:prstGeom prst="rect">
            <a:avLst/>
          </a:prstGeom>
          <a:gradFill>
            <a:gsLst>
              <a:gs pos="0">
                <a:srgbClr val="FFFFFF">
                  <a:alpha val="0"/>
                </a:srgbClr>
              </a:gs>
              <a:gs pos="32000">
                <a:schemeClr val="lt1"/>
              </a:gs>
              <a:gs pos="50000">
                <a:srgbClr val="FFFFFF"/>
              </a:gs>
              <a:gs pos="89000">
                <a:srgbClr val="FFFFFF">
                  <a:alpha val="0"/>
                </a:srgbClr>
              </a:gs>
              <a:gs pos="100000">
                <a:srgbClr val="FFFFFF">
                  <a:alpha val="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4" name="Google Shape;444;p74"/>
          <p:cNvPicPr preferRelativeResize="0"/>
          <p:nvPr/>
        </p:nvPicPr>
        <p:blipFill rotWithShape="1">
          <a:blip r:embed="rId3">
            <a:alphaModFix/>
          </a:blip>
          <a:srcRect b="0" l="0" r="0" t="0"/>
          <a:stretch/>
        </p:blipFill>
        <p:spPr>
          <a:xfrm>
            <a:off x="5872520" y="2488094"/>
            <a:ext cx="2054087" cy="2054087"/>
          </a:xfrm>
          <a:prstGeom prst="rect">
            <a:avLst/>
          </a:prstGeom>
          <a:noFill/>
          <a:ln>
            <a:noFill/>
          </a:ln>
        </p:spPr>
      </p:pic>
      <p:pic>
        <p:nvPicPr>
          <p:cNvPr id="445" name="Google Shape;445;p74"/>
          <p:cNvPicPr preferRelativeResize="0"/>
          <p:nvPr/>
        </p:nvPicPr>
        <p:blipFill rotWithShape="1">
          <a:blip r:embed="rId4">
            <a:alphaModFix/>
          </a:blip>
          <a:srcRect b="0" l="0" r="0" t="0"/>
          <a:stretch/>
        </p:blipFill>
        <p:spPr>
          <a:xfrm>
            <a:off x="8018399" y="2583994"/>
            <a:ext cx="3598215" cy="1809102"/>
          </a:xfrm>
          <a:prstGeom prst="rect">
            <a:avLst/>
          </a:prstGeom>
          <a:noFill/>
          <a:ln>
            <a:noFill/>
          </a:ln>
        </p:spPr>
      </p:pic>
      <p:pic>
        <p:nvPicPr>
          <p:cNvPr descr="A planet earth with blue and purple colors&#10;&#10;Description automatically generated with medium confidence" id="446" name="Google Shape;446;p74"/>
          <p:cNvPicPr preferRelativeResize="0"/>
          <p:nvPr/>
        </p:nvPicPr>
        <p:blipFill rotWithShape="1">
          <a:blip r:embed="rId5">
            <a:alphaModFix/>
          </a:blip>
          <a:srcRect b="39155" l="50204" r="0" t="4749"/>
          <a:stretch/>
        </p:blipFill>
        <p:spPr>
          <a:xfrm>
            <a:off x="0" y="0"/>
            <a:ext cx="6087680" cy="6858000"/>
          </a:xfrm>
          <a:prstGeom prst="rect">
            <a:avLst/>
          </a:prstGeom>
          <a:noFill/>
          <a:ln>
            <a:noFill/>
          </a:ln>
        </p:spPr>
      </p:pic>
      <p:sp>
        <p:nvSpPr>
          <p:cNvPr id="447" name="Google Shape;447;p74"/>
          <p:cNvSpPr txBox="1"/>
          <p:nvPr/>
        </p:nvSpPr>
        <p:spPr>
          <a:xfrm>
            <a:off x="6104322" y="5568393"/>
            <a:ext cx="449732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dk1"/>
                </a:solidFill>
                <a:latin typeface="Helvetica Neue Light"/>
                <a:ea typeface="Helvetica Neue Light"/>
                <a:cs typeface="Helvetica Neue Light"/>
                <a:sym typeface="Helvetica Neue Light"/>
              </a:rPr>
              <a:t>Your Home. Our Mission. </a:t>
            </a:r>
            <a:endParaRPr/>
          </a:p>
        </p:txBody>
      </p:sp>
      <p:sp>
        <p:nvSpPr>
          <p:cNvPr id="448" name="Google Shape;448;p74"/>
          <p:cNvSpPr txBox="1"/>
          <p:nvPr/>
        </p:nvSpPr>
        <p:spPr>
          <a:xfrm>
            <a:off x="8167314" y="4341816"/>
            <a:ext cx="25571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chemeClr val="dk1"/>
                </a:solidFill>
                <a:latin typeface="Helvetica Neue"/>
                <a:ea typeface="Helvetica Neue"/>
                <a:cs typeface="Helvetica Neue"/>
                <a:sym typeface="Helvetica Neue"/>
              </a:rPr>
              <a:t>science.nasa.gov/earth</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type="title">
  <p:cSld name="TITLE">
    <p:spTree>
      <p:nvGrpSpPr>
        <p:cNvPr id="449" name="Shape 449"/>
        <p:cNvGrpSpPr/>
        <p:nvPr/>
      </p:nvGrpSpPr>
      <p:grpSpPr>
        <a:xfrm>
          <a:off x="0" y="0"/>
          <a:ext cx="0" cy="0"/>
          <a:chOff x="0" y="0"/>
          <a:chExt cx="0" cy="0"/>
        </a:xfrm>
      </p:grpSpPr>
      <p:sp>
        <p:nvSpPr>
          <p:cNvPr id="450" name="Google Shape;450;p7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7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52" name="Google Shape;452;p7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3" name="Google Shape;453;p7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4" name="Google Shape;454;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spTree>
      <p:nvGrpSpPr>
        <p:cNvPr id="455" name="Shape 455"/>
        <p:cNvGrpSpPr/>
        <p:nvPr/>
      </p:nvGrpSpPr>
      <p:grpSpPr>
        <a:xfrm>
          <a:off x="0" y="0"/>
          <a:ext cx="0" cy="0"/>
          <a:chOff x="0" y="0"/>
          <a:chExt cx="0" cy="0"/>
        </a:xfrm>
      </p:grpSpPr>
      <p:pic>
        <p:nvPicPr>
          <p:cNvPr id="456" name="Google Shape;456;p76"/>
          <p:cNvPicPr preferRelativeResize="0"/>
          <p:nvPr/>
        </p:nvPicPr>
        <p:blipFill rotWithShape="1">
          <a:blip r:embed="rId2">
            <a:alphaModFix/>
          </a:blip>
          <a:srcRect b="0" l="0" r="0" t="0"/>
          <a:stretch/>
        </p:blipFill>
        <p:spPr>
          <a:xfrm>
            <a:off x="-10350" y="-22887"/>
            <a:ext cx="12270208" cy="6901992"/>
          </a:xfrm>
          <a:prstGeom prst="rect">
            <a:avLst/>
          </a:prstGeom>
          <a:noFill/>
          <a:ln>
            <a:noFill/>
          </a:ln>
        </p:spPr>
      </p:pic>
      <p:sp>
        <p:nvSpPr>
          <p:cNvPr id="457" name="Google Shape;457;p76"/>
          <p:cNvSpPr txBox="1"/>
          <p:nvPr>
            <p:ph idx="1" type="subTitle"/>
          </p:nvPr>
        </p:nvSpPr>
        <p:spPr>
          <a:xfrm>
            <a:off x="558527" y="4469427"/>
            <a:ext cx="4873722" cy="365125"/>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lt1"/>
              </a:buClr>
              <a:buSzPts val="1800"/>
              <a:buNone/>
              <a:defRPr b="1" sz="1800">
                <a:solidFill>
                  <a:schemeClr val="lt1"/>
                </a:solidFill>
                <a:latin typeface="Arial"/>
                <a:ea typeface="Arial"/>
                <a:cs typeface="Arial"/>
                <a:sym typeface="Aria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58" name="Google Shape;458;p76"/>
          <p:cNvSpPr txBox="1"/>
          <p:nvPr>
            <p:ph idx="2" type="body"/>
          </p:nvPr>
        </p:nvSpPr>
        <p:spPr>
          <a:xfrm>
            <a:off x="620337" y="3830493"/>
            <a:ext cx="4670991" cy="638934"/>
          </a:xfrm>
          <a:prstGeom prst="rect">
            <a:avLst/>
          </a:prstGeom>
          <a:noFill/>
          <a:ln>
            <a:noFill/>
          </a:ln>
        </p:spPr>
        <p:txBody>
          <a:bodyPr anchorCtr="0" anchor="t" bIns="45700" lIns="91425" spcFirstLastPara="1" rIns="91425" wrap="square" tIns="45700">
            <a:normAutofit/>
          </a:bodyPr>
          <a:lstStyle>
            <a:lvl1pPr indent="-457200" lvl="0" marL="457200" algn="l">
              <a:lnSpc>
                <a:spcPct val="90000"/>
              </a:lnSpc>
              <a:spcBef>
                <a:spcPts val="1000"/>
              </a:spcBef>
              <a:spcAft>
                <a:spcPts val="0"/>
              </a:spcAft>
              <a:buClr>
                <a:schemeClr val="lt1"/>
              </a:buClr>
              <a:buSzPts val="3600"/>
              <a:buChar char="•"/>
              <a:defRPr b="1" sz="3600">
                <a:solidFill>
                  <a:schemeClr val="lt1"/>
                </a:solidFill>
              </a:defRPr>
            </a:lvl1pPr>
            <a:lvl2pPr indent="-381000" lvl="1" marL="914400" algn="ctr">
              <a:lnSpc>
                <a:spcPct val="90000"/>
              </a:lnSpc>
              <a:spcBef>
                <a:spcPts val="500"/>
              </a:spcBef>
              <a:spcAft>
                <a:spcPts val="0"/>
              </a:spcAft>
              <a:buClr>
                <a:schemeClr val="lt1"/>
              </a:buClr>
              <a:buSzPts val="2400"/>
              <a:buChar char="•"/>
              <a:defRPr>
                <a:solidFill>
                  <a:schemeClr val="lt1"/>
                </a:solidFill>
              </a:defRPr>
            </a:lvl2pPr>
            <a:lvl3pPr indent="-355600" lvl="2" marL="1371600" algn="ctr">
              <a:lnSpc>
                <a:spcPct val="90000"/>
              </a:lnSpc>
              <a:spcBef>
                <a:spcPts val="500"/>
              </a:spcBef>
              <a:spcAft>
                <a:spcPts val="0"/>
              </a:spcAft>
              <a:buClr>
                <a:schemeClr val="lt1"/>
              </a:buClr>
              <a:buSzPts val="2000"/>
              <a:buChar char="•"/>
              <a:defRPr>
                <a:solidFill>
                  <a:schemeClr val="lt1"/>
                </a:solidFill>
              </a:defRPr>
            </a:lvl3pPr>
            <a:lvl4pPr indent="-342900" lvl="3" marL="1828800" algn="ctr">
              <a:lnSpc>
                <a:spcPct val="90000"/>
              </a:lnSpc>
              <a:spcBef>
                <a:spcPts val="500"/>
              </a:spcBef>
              <a:spcAft>
                <a:spcPts val="0"/>
              </a:spcAft>
              <a:buClr>
                <a:schemeClr val="lt1"/>
              </a:buClr>
              <a:buSzPts val="1800"/>
              <a:buChar char="•"/>
              <a:defRPr>
                <a:solidFill>
                  <a:schemeClr val="lt1"/>
                </a:solidFill>
              </a:defRPr>
            </a:lvl4pPr>
            <a:lvl5pPr indent="-342900" lvl="4" marL="2286000" algn="ctr">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9" name="Google Shape;459;p76"/>
          <p:cNvPicPr preferRelativeResize="0"/>
          <p:nvPr/>
        </p:nvPicPr>
        <p:blipFill rotWithShape="1">
          <a:blip r:embed="rId3">
            <a:alphaModFix/>
          </a:blip>
          <a:srcRect b="0" l="0" r="0" t="0"/>
          <a:stretch/>
        </p:blipFill>
        <p:spPr>
          <a:xfrm>
            <a:off x="377688" y="346938"/>
            <a:ext cx="2865416" cy="9053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and Content" showMasterSp="0">
  <p:cSld name="23_Title and Content">
    <p:spTree>
      <p:nvGrpSpPr>
        <p:cNvPr id="460" name="Shape 460"/>
        <p:cNvGrpSpPr/>
        <p:nvPr/>
      </p:nvGrpSpPr>
      <p:grpSpPr>
        <a:xfrm>
          <a:off x="0" y="0"/>
          <a:ext cx="0" cy="0"/>
          <a:chOff x="0" y="0"/>
          <a:chExt cx="0" cy="0"/>
        </a:xfrm>
      </p:grpSpPr>
      <p:sp>
        <p:nvSpPr>
          <p:cNvPr id="461" name="Google Shape;461;p77"/>
          <p:cNvSpPr txBox="1"/>
          <p:nvPr>
            <p:ph type="title"/>
          </p:nvPr>
        </p:nvSpPr>
        <p:spPr>
          <a:xfrm>
            <a:off x="1399978" y="1043538"/>
            <a:ext cx="10393680"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2" name="Google Shape;462;p77"/>
          <p:cNvSpPr txBox="1"/>
          <p:nvPr>
            <p:ph idx="1" type="body"/>
          </p:nvPr>
        </p:nvSpPr>
        <p:spPr>
          <a:xfrm>
            <a:off x="1445698" y="1889198"/>
            <a:ext cx="10619923"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77"/>
          <p:cNvSpPr txBox="1"/>
          <p:nvPr/>
        </p:nvSpPr>
        <p:spPr>
          <a:xfrm>
            <a:off x="9322421" y="641559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dk1"/>
                </a:solidFill>
                <a:latin typeface="Arial Narrow"/>
                <a:ea typeface="Arial Narrow"/>
                <a:cs typeface="Arial Narrow"/>
                <a:sym typeface="Arial Narrow"/>
              </a:rPr>
              <a:t>‹#›</a:t>
            </a:fld>
            <a:endParaRPr b="1" i="0" sz="1200">
              <a:solidFill>
                <a:schemeClr val="dk1"/>
              </a:solidFill>
              <a:latin typeface="Arial Narrow"/>
              <a:ea typeface="Arial Narrow"/>
              <a:cs typeface="Arial Narrow"/>
              <a:sym typeface="Arial Narrow"/>
            </a:endParaRPr>
          </a:p>
        </p:txBody>
      </p:sp>
      <p:sp>
        <p:nvSpPr>
          <p:cNvPr id="464" name="Google Shape;464;p77"/>
          <p:cNvSpPr/>
          <p:nvPr/>
        </p:nvSpPr>
        <p:spPr>
          <a:xfrm>
            <a:off x="0" y="0"/>
            <a:ext cx="925975" cy="685800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and Content" showMasterSp="0">
  <p:cSld name="19_Title and Content">
    <p:spTree>
      <p:nvGrpSpPr>
        <p:cNvPr id="465" name="Shape 465"/>
        <p:cNvGrpSpPr/>
        <p:nvPr/>
      </p:nvGrpSpPr>
      <p:grpSpPr>
        <a:xfrm>
          <a:off x="0" y="0"/>
          <a:ext cx="0" cy="0"/>
          <a:chOff x="0" y="0"/>
          <a:chExt cx="0" cy="0"/>
        </a:xfrm>
      </p:grpSpPr>
      <p:sp>
        <p:nvSpPr>
          <p:cNvPr id="466" name="Google Shape;466;p78"/>
          <p:cNvSpPr/>
          <p:nvPr/>
        </p:nvSpPr>
        <p:spPr>
          <a:xfrm>
            <a:off x="-9817" y="-23529"/>
            <a:ext cx="12210167" cy="6891801"/>
          </a:xfrm>
          <a:prstGeom prst="rect">
            <a:avLst/>
          </a:prstGeom>
          <a:gradFill>
            <a:gsLst>
              <a:gs pos="0">
                <a:srgbClr val="CCD0E1"/>
              </a:gs>
              <a:gs pos="18000">
                <a:srgbClr val="CC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78"/>
          <p:cNvSpPr txBox="1"/>
          <p:nvPr>
            <p:ph type="title"/>
          </p:nvPr>
        </p:nvSpPr>
        <p:spPr>
          <a:xfrm>
            <a:off x="5220517" y="1043538"/>
            <a:ext cx="6481488"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8" name="Google Shape;468;p78"/>
          <p:cNvSpPr txBox="1"/>
          <p:nvPr>
            <p:ph idx="1" type="body"/>
          </p:nvPr>
        </p:nvSpPr>
        <p:spPr>
          <a:xfrm>
            <a:off x="5266238" y="1889198"/>
            <a:ext cx="6435767"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9" name="Google Shape;469;p78"/>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78"/>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78"/>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472" name="Google Shape;472;p78"/>
          <p:cNvSpPr txBox="1"/>
          <p:nvPr>
            <p:ph idx="2" type="body"/>
          </p:nvPr>
        </p:nvSpPr>
        <p:spPr>
          <a:xfrm>
            <a:off x="630275" y="77285"/>
            <a:ext cx="3207174" cy="338554"/>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lt1"/>
              </a:buClr>
              <a:buSzPts val="1600"/>
              <a:buChar char="•"/>
              <a:defRPr b="1" i="0" sz="1600">
                <a:solidFill>
                  <a:schemeClr val="lt1"/>
                </a:solidFill>
                <a:latin typeface="Arial Narrow"/>
                <a:ea typeface="Arial Narrow"/>
                <a:cs typeface="Arial Narrow"/>
                <a:sym typeface="Arial Narrow"/>
              </a:defRPr>
            </a:lvl1pPr>
            <a:lvl2pPr indent="-381000" lvl="1" marL="914400" algn="l">
              <a:lnSpc>
                <a:spcPct val="90000"/>
              </a:lnSpc>
              <a:spcBef>
                <a:spcPts val="500"/>
              </a:spcBef>
              <a:spcAft>
                <a:spcPts val="0"/>
              </a:spcAft>
              <a:buClr>
                <a:schemeClr val="lt1"/>
              </a:buClr>
              <a:buSzPts val="2400"/>
              <a:buChar char="•"/>
              <a:defRPr sz="24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3" name="Google Shape;473;p78"/>
          <p:cNvSpPr txBox="1"/>
          <p:nvPr>
            <p:ph idx="3" type="body"/>
          </p:nvPr>
        </p:nvSpPr>
        <p:spPr>
          <a:xfrm>
            <a:off x="-1" y="458548"/>
            <a:ext cx="4540380" cy="6399452"/>
          </a:xfrm>
          <a:prstGeom prst="rect">
            <a:avLst/>
          </a:prstGeom>
          <a:solidFill>
            <a:srgbClr val="869BC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78"/>
          <p:cNvSpPr txBox="1"/>
          <p:nvPr>
            <p:ph idx="4" type="body"/>
          </p:nvPr>
        </p:nvSpPr>
        <p:spPr>
          <a:xfrm>
            <a:off x="5266238" y="6228343"/>
            <a:ext cx="6435767" cy="307777"/>
          </a:xfrm>
          <a:prstGeom prst="rect">
            <a:avLst/>
          </a:prstGeom>
          <a:noFill/>
          <a:ln>
            <a:noFill/>
          </a:ln>
        </p:spPr>
        <p:txBody>
          <a:bodyPr anchorCtr="0" anchor="t" bIns="45700" lIns="91425" spcFirstLastPara="1" rIns="91425" wrap="square" tIns="45700">
            <a:spAutoFit/>
          </a:bodyPr>
          <a:lstStyle>
            <a:lvl1pPr indent="-317500" lvl="0" marL="457200" algn="l">
              <a:lnSpc>
                <a:spcPct val="90000"/>
              </a:lnSpc>
              <a:spcBef>
                <a:spcPts val="1000"/>
              </a:spcBef>
              <a:spcAft>
                <a:spcPts val="0"/>
              </a:spcAft>
              <a:buClr>
                <a:schemeClr val="dk1"/>
              </a:buClr>
              <a:buSzPts val="1400"/>
              <a:buChar char="•"/>
              <a:defRPr b="0" sz="1400">
                <a:solidFill>
                  <a:schemeClr val="dk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showMasterSp="0">
  <p:cSld name="10_Title and Content">
    <p:spTree>
      <p:nvGrpSpPr>
        <p:cNvPr id="475" name="Shape 475"/>
        <p:cNvGrpSpPr/>
        <p:nvPr/>
      </p:nvGrpSpPr>
      <p:grpSpPr>
        <a:xfrm>
          <a:off x="0" y="0"/>
          <a:ext cx="0" cy="0"/>
          <a:chOff x="0" y="0"/>
          <a:chExt cx="0" cy="0"/>
        </a:xfrm>
      </p:grpSpPr>
      <p:sp>
        <p:nvSpPr>
          <p:cNvPr id="476" name="Google Shape;476;p79"/>
          <p:cNvSpPr/>
          <p:nvPr/>
        </p:nvSpPr>
        <p:spPr>
          <a:xfrm>
            <a:off x="0" y="0"/>
            <a:ext cx="12192000" cy="6858000"/>
          </a:xfrm>
          <a:prstGeom prst="rect">
            <a:avLst/>
          </a:prstGeom>
          <a:gradFill>
            <a:gsLst>
              <a:gs pos="0">
                <a:srgbClr val="053446"/>
              </a:gs>
              <a:gs pos="26000">
                <a:srgbClr val="053446"/>
              </a:gs>
              <a:gs pos="91000">
                <a:srgbClr val="255B74"/>
              </a:gs>
              <a:gs pos="100000">
                <a:srgbClr val="255B74"/>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7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8" name="Google Shape;478;p7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9" name="Google Shape;479;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65CBF9"/>
                </a:solidFill>
                <a:latin typeface="Calibri"/>
                <a:ea typeface="Calibri"/>
                <a:cs typeface="Calibri"/>
                <a:sym typeface="Calibri"/>
              </a:defRPr>
            </a:lvl1pPr>
            <a:lvl2pPr indent="0" lvl="1" marL="0" algn="r">
              <a:spcBef>
                <a:spcPts val="0"/>
              </a:spcBef>
              <a:buNone/>
              <a:defRPr sz="1200">
                <a:solidFill>
                  <a:srgbClr val="65CBF9"/>
                </a:solidFill>
                <a:latin typeface="Calibri"/>
                <a:ea typeface="Calibri"/>
                <a:cs typeface="Calibri"/>
                <a:sym typeface="Calibri"/>
              </a:defRPr>
            </a:lvl2pPr>
            <a:lvl3pPr indent="0" lvl="2" marL="0" algn="r">
              <a:spcBef>
                <a:spcPts val="0"/>
              </a:spcBef>
              <a:buNone/>
              <a:defRPr sz="1200">
                <a:solidFill>
                  <a:srgbClr val="65CBF9"/>
                </a:solidFill>
                <a:latin typeface="Calibri"/>
                <a:ea typeface="Calibri"/>
                <a:cs typeface="Calibri"/>
                <a:sym typeface="Calibri"/>
              </a:defRPr>
            </a:lvl3pPr>
            <a:lvl4pPr indent="0" lvl="3" marL="0" algn="r">
              <a:spcBef>
                <a:spcPts val="0"/>
              </a:spcBef>
              <a:buNone/>
              <a:defRPr sz="1200">
                <a:solidFill>
                  <a:srgbClr val="65CBF9"/>
                </a:solidFill>
                <a:latin typeface="Calibri"/>
                <a:ea typeface="Calibri"/>
                <a:cs typeface="Calibri"/>
                <a:sym typeface="Calibri"/>
              </a:defRPr>
            </a:lvl4pPr>
            <a:lvl5pPr indent="0" lvl="4" marL="0" algn="r">
              <a:spcBef>
                <a:spcPts val="0"/>
              </a:spcBef>
              <a:buNone/>
              <a:defRPr sz="1200">
                <a:solidFill>
                  <a:srgbClr val="65CBF9"/>
                </a:solidFill>
                <a:latin typeface="Calibri"/>
                <a:ea typeface="Calibri"/>
                <a:cs typeface="Calibri"/>
                <a:sym typeface="Calibri"/>
              </a:defRPr>
            </a:lvl5pPr>
            <a:lvl6pPr indent="0" lvl="5" marL="0" algn="r">
              <a:spcBef>
                <a:spcPts val="0"/>
              </a:spcBef>
              <a:buNone/>
              <a:defRPr sz="1200">
                <a:solidFill>
                  <a:srgbClr val="65CBF9"/>
                </a:solidFill>
                <a:latin typeface="Calibri"/>
                <a:ea typeface="Calibri"/>
                <a:cs typeface="Calibri"/>
                <a:sym typeface="Calibri"/>
              </a:defRPr>
            </a:lvl6pPr>
            <a:lvl7pPr indent="0" lvl="6" marL="0" algn="r">
              <a:spcBef>
                <a:spcPts val="0"/>
              </a:spcBef>
              <a:buNone/>
              <a:defRPr sz="1200">
                <a:solidFill>
                  <a:srgbClr val="65CBF9"/>
                </a:solidFill>
                <a:latin typeface="Calibri"/>
                <a:ea typeface="Calibri"/>
                <a:cs typeface="Calibri"/>
                <a:sym typeface="Calibri"/>
              </a:defRPr>
            </a:lvl7pPr>
            <a:lvl8pPr indent="0" lvl="7" marL="0" algn="r">
              <a:spcBef>
                <a:spcPts val="0"/>
              </a:spcBef>
              <a:buNone/>
              <a:defRPr sz="1200">
                <a:solidFill>
                  <a:srgbClr val="65CBF9"/>
                </a:solidFill>
                <a:latin typeface="Calibri"/>
                <a:ea typeface="Calibri"/>
                <a:cs typeface="Calibri"/>
                <a:sym typeface="Calibri"/>
              </a:defRPr>
            </a:lvl8pPr>
            <a:lvl9pPr indent="0" lvl="8" marL="0" algn="r">
              <a:spcBef>
                <a:spcPts val="0"/>
              </a:spcBef>
              <a:buNone/>
              <a:defRPr sz="1200">
                <a:solidFill>
                  <a:srgbClr val="65CBF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80" name="Google Shape;480;p79"/>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alaxy in space&#10;&#10;Description automatically generated with low confidence" id="481" name="Google Shape;481;p79"/>
          <p:cNvPicPr preferRelativeResize="0"/>
          <p:nvPr/>
        </p:nvPicPr>
        <p:blipFill rotWithShape="1">
          <a:blip r:embed="rId2">
            <a:alphaModFix amt="88000"/>
          </a:blip>
          <a:srcRect b="0" l="0" r="0" t="0"/>
          <a:stretch/>
        </p:blipFill>
        <p:spPr>
          <a:xfrm>
            <a:off x="0" y="0"/>
            <a:ext cx="8729565" cy="6858000"/>
          </a:xfrm>
          <a:prstGeom prst="rect">
            <a:avLst/>
          </a:prstGeom>
          <a:noFill/>
          <a:ln>
            <a:noFill/>
          </a:ln>
        </p:spPr>
      </p:pic>
      <p:sp>
        <p:nvSpPr>
          <p:cNvPr id="482" name="Google Shape;482;p79"/>
          <p:cNvSpPr/>
          <p:nvPr/>
        </p:nvSpPr>
        <p:spPr>
          <a:xfrm>
            <a:off x="0" y="0"/>
            <a:ext cx="12192000" cy="6858000"/>
          </a:xfrm>
          <a:prstGeom prst="rect">
            <a:avLst/>
          </a:prstGeom>
          <a:gradFill>
            <a:gsLst>
              <a:gs pos="0">
                <a:srgbClr val="00275B"/>
              </a:gs>
              <a:gs pos="17000">
                <a:srgbClr val="00275B"/>
              </a:gs>
              <a:gs pos="50000">
                <a:srgbClr val="002A61"/>
              </a:gs>
              <a:gs pos="76000">
                <a:srgbClr val="133B70">
                  <a:alpha val="77647"/>
                </a:srgbClr>
              </a:gs>
              <a:gs pos="100000">
                <a:srgbClr val="133B70">
                  <a:alpha val="77647"/>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79"/>
          <p:cNvSpPr/>
          <p:nvPr/>
        </p:nvSpPr>
        <p:spPr>
          <a:xfrm>
            <a:off x="0" y="0"/>
            <a:ext cx="12192000" cy="6858000"/>
          </a:xfrm>
          <a:prstGeom prst="rect">
            <a:avLst/>
          </a:prstGeom>
          <a:gradFill>
            <a:gsLst>
              <a:gs pos="0">
                <a:srgbClr val="000000">
                  <a:alpha val="0"/>
                </a:srgbClr>
              </a:gs>
              <a:gs pos="99000">
                <a:srgbClr val="2F1443"/>
              </a:gs>
              <a:gs pos="100000">
                <a:srgbClr val="2F144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528">
          <p15:clr>
            <a:srgbClr val="FBAE40"/>
          </p15:clr>
        </p15:guide>
        <p15:guide id="2" pos="340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484" name="Shape 484"/>
        <p:cNvGrpSpPr/>
        <p:nvPr/>
      </p:nvGrpSpPr>
      <p:grpSpPr>
        <a:xfrm>
          <a:off x="0" y="0"/>
          <a:ext cx="0" cy="0"/>
          <a:chOff x="0" y="0"/>
          <a:chExt cx="0" cy="0"/>
        </a:xfrm>
      </p:grpSpPr>
      <p:sp>
        <p:nvSpPr>
          <p:cNvPr id="485" name="Google Shape;485;p80"/>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86" name="Google Shape;486;p80"/>
          <p:cNvSpPr txBox="1"/>
          <p:nvPr>
            <p:ph type="title"/>
          </p:nvPr>
        </p:nvSpPr>
        <p:spPr>
          <a:xfrm>
            <a:off x="402336" y="1163593"/>
            <a:ext cx="3319059" cy="57873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2400"/>
              <a:buFont typeface="Arial"/>
              <a:buNone/>
              <a:defRPr b="0"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7" name="Google Shape;487;p80"/>
          <p:cNvSpPr txBox="1"/>
          <p:nvPr>
            <p:ph idx="1" type="body"/>
          </p:nvPr>
        </p:nvSpPr>
        <p:spPr>
          <a:xfrm>
            <a:off x="402336" y="1728216"/>
            <a:ext cx="3297794" cy="4467832"/>
          </a:xfrm>
          <a:prstGeom prst="rect">
            <a:avLst/>
          </a:prstGeom>
          <a:noFill/>
          <a:ln>
            <a:noFill/>
          </a:ln>
        </p:spPr>
        <p:txBody>
          <a:bodyPr anchorCtr="0" anchor="t" bIns="45700" lIns="91425" spcFirstLastPara="1" rIns="91425" wrap="square" tIns="45700">
            <a:noAutofit/>
          </a:bodyPr>
          <a:lstStyle>
            <a:lvl1pPr indent="-228600" lvl="0" marL="457200" algn="l">
              <a:lnSpc>
                <a:spcPct val="138750"/>
              </a:lnSpc>
              <a:spcBef>
                <a:spcPts val="0"/>
              </a:spcBef>
              <a:spcAft>
                <a:spcPts val="0"/>
              </a:spcAft>
              <a:buClr>
                <a:schemeClr val="lt1"/>
              </a:buClr>
              <a:buSzPts val="1600"/>
              <a:buNone/>
              <a:defRPr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2pPr>
            <a:lvl3pPr indent="-228600" lvl="2" marL="13716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3pPr>
            <a:lvl4pPr indent="-228600" lvl="3" marL="18288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4pPr>
            <a:lvl5pPr indent="-228600" lvl="4" marL="22860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0" name="Shape 70"/>
        <p:cNvGrpSpPr/>
        <p:nvPr/>
      </p:nvGrpSpPr>
      <p:grpSpPr>
        <a:xfrm>
          <a:off x="0" y="0"/>
          <a:ext cx="0" cy="0"/>
          <a:chOff x="0" y="0"/>
          <a:chExt cx="0" cy="0"/>
        </a:xfrm>
      </p:grpSpPr>
      <p:sp>
        <p:nvSpPr>
          <p:cNvPr id="71" name="Google Shape;71;p29"/>
          <p:cNvSpPr txBox="1"/>
          <p:nvPr>
            <p:ph idx="12" type="sldNum"/>
          </p:nvPr>
        </p:nvSpPr>
        <p:spPr>
          <a:xfrm>
            <a:off x="9208008"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Arial"/>
                <a:ea typeface="Arial"/>
                <a:cs typeface="Arial"/>
                <a:sym typeface="Arial"/>
              </a:defRPr>
            </a:lvl1pPr>
            <a:lvl2pPr indent="0" lvl="1" marL="0" marR="0" rtl="0" algn="l">
              <a:spcBef>
                <a:spcPts val="0"/>
              </a:spcBef>
              <a:buNone/>
              <a:defRPr sz="1800">
                <a:solidFill>
                  <a:schemeClr val="lt1"/>
                </a:solidFill>
                <a:latin typeface="Arial"/>
                <a:ea typeface="Arial"/>
                <a:cs typeface="Arial"/>
                <a:sym typeface="Arial"/>
              </a:defRPr>
            </a:lvl2pPr>
            <a:lvl3pPr indent="0" lvl="2" marL="0" marR="0" rtl="0" algn="l">
              <a:spcBef>
                <a:spcPts val="0"/>
              </a:spcBef>
              <a:buNone/>
              <a:defRPr sz="1800">
                <a:solidFill>
                  <a:schemeClr val="lt1"/>
                </a:solidFill>
                <a:latin typeface="Arial"/>
                <a:ea typeface="Arial"/>
                <a:cs typeface="Arial"/>
                <a:sym typeface="Arial"/>
              </a:defRPr>
            </a:lvl3pPr>
            <a:lvl4pPr indent="0" lvl="3" marL="0" marR="0" rtl="0" algn="l">
              <a:spcBef>
                <a:spcPts val="0"/>
              </a:spcBef>
              <a:buNone/>
              <a:defRPr sz="1800">
                <a:solidFill>
                  <a:schemeClr val="lt1"/>
                </a:solidFill>
                <a:latin typeface="Arial"/>
                <a:ea typeface="Arial"/>
                <a:cs typeface="Arial"/>
                <a:sym typeface="Arial"/>
              </a:defRPr>
            </a:lvl4pPr>
            <a:lvl5pPr indent="0" lvl="4" marL="0" marR="0" rtl="0" algn="l">
              <a:spcBef>
                <a:spcPts val="0"/>
              </a:spcBef>
              <a:buNone/>
              <a:defRPr sz="1800">
                <a:solidFill>
                  <a:schemeClr val="lt1"/>
                </a:solidFill>
                <a:latin typeface="Arial"/>
                <a:ea typeface="Arial"/>
                <a:cs typeface="Arial"/>
                <a:sym typeface="Arial"/>
              </a:defRPr>
            </a:lvl5pPr>
            <a:lvl6pPr indent="0" lvl="5" marL="0" marR="0" rtl="0" algn="l">
              <a:spcBef>
                <a:spcPts val="0"/>
              </a:spcBef>
              <a:buNone/>
              <a:defRPr sz="1800">
                <a:solidFill>
                  <a:schemeClr val="lt1"/>
                </a:solidFill>
                <a:latin typeface="Arial"/>
                <a:ea typeface="Arial"/>
                <a:cs typeface="Arial"/>
                <a:sym typeface="Arial"/>
              </a:defRPr>
            </a:lvl6pPr>
            <a:lvl7pPr indent="0" lvl="6" marL="0" marR="0" rtl="0" algn="l">
              <a:spcBef>
                <a:spcPts val="0"/>
              </a:spcBef>
              <a:buNone/>
              <a:defRPr sz="1800">
                <a:solidFill>
                  <a:schemeClr val="lt1"/>
                </a:solidFill>
                <a:latin typeface="Arial"/>
                <a:ea typeface="Arial"/>
                <a:cs typeface="Arial"/>
                <a:sym typeface="Arial"/>
              </a:defRPr>
            </a:lvl7pPr>
            <a:lvl8pPr indent="0" lvl="7" marL="0" marR="0" rtl="0" algn="l">
              <a:spcBef>
                <a:spcPts val="0"/>
              </a:spcBef>
              <a:buNone/>
              <a:defRPr sz="1800">
                <a:solidFill>
                  <a:schemeClr val="lt1"/>
                </a:solidFill>
                <a:latin typeface="Arial"/>
                <a:ea typeface="Arial"/>
                <a:cs typeface="Arial"/>
                <a:sym typeface="Arial"/>
              </a:defRPr>
            </a:lvl8pPr>
            <a:lvl9pPr indent="0" lvl="8" marL="0" marR="0" rtl="0" algn="l">
              <a:spcBef>
                <a:spcPts val="0"/>
              </a:spcBef>
              <a:buNone/>
              <a:defRPr sz="18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2" name="Google Shape;72;p29"/>
          <p:cNvSpPr txBox="1"/>
          <p:nvPr>
            <p:ph type="title"/>
          </p:nvPr>
        </p:nvSpPr>
        <p:spPr>
          <a:xfrm>
            <a:off x="402336" y="1163593"/>
            <a:ext cx="3319059" cy="57873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3" name="Google Shape;73;p29"/>
          <p:cNvSpPr txBox="1"/>
          <p:nvPr>
            <p:ph idx="1" type="body"/>
          </p:nvPr>
        </p:nvSpPr>
        <p:spPr>
          <a:xfrm>
            <a:off x="402336" y="1728216"/>
            <a:ext cx="3297794" cy="446783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3875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showMasterSp="0">
  <p:cSld name="24_Title and Content">
    <p:spTree>
      <p:nvGrpSpPr>
        <p:cNvPr id="488" name="Shape 488"/>
        <p:cNvGrpSpPr/>
        <p:nvPr/>
      </p:nvGrpSpPr>
      <p:grpSpPr>
        <a:xfrm>
          <a:off x="0" y="0"/>
          <a:ext cx="0" cy="0"/>
          <a:chOff x="0" y="0"/>
          <a:chExt cx="0" cy="0"/>
        </a:xfrm>
      </p:grpSpPr>
      <p:sp>
        <p:nvSpPr>
          <p:cNvPr id="489" name="Google Shape;489;p81"/>
          <p:cNvSpPr/>
          <p:nvPr/>
        </p:nvSpPr>
        <p:spPr>
          <a:xfrm>
            <a:off x="-9817" y="-23529"/>
            <a:ext cx="12210167" cy="6891801"/>
          </a:xfrm>
          <a:prstGeom prst="rect">
            <a:avLst/>
          </a:prstGeom>
          <a:gradFill>
            <a:gsLst>
              <a:gs pos="0">
                <a:srgbClr val="CBD0E1"/>
              </a:gs>
              <a:gs pos="18000">
                <a:srgbClr val="CB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81"/>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81"/>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81"/>
          <p:cNvSpPr txBox="1"/>
          <p:nvPr>
            <p:ph type="title"/>
          </p:nvPr>
        </p:nvSpPr>
        <p:spPr>
          <a:xfrm>
            <a:off x="5429247" y="1131844"/>
            <a:ext cx="6139363"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3" name="Google Shape;493;p81"/>
          <p:cNvSpPr txBox="1"/>
          <p:nvPr>
            <p:ph idx="1" type="body"/>
          </p:nvPr>
        </p:nvSpPr>
        <p:spPr>
          <a:xfrm>
            <a:off x="5429248" y="2300436"/>
            <a:ext cx="6139363"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81"/>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495" name="Google Shape;495;p81"/>
          <p:cNvSpPr txBox="1"/>
          <p:nvPr>
            <p:ph idx="2" type="body"/>
          </p:nvPr>
        </p:nvSpPr>
        <p:spPr>
          <a:xfrm>
            <a:off x="630275" y="77285"/>
            <a:ext cx="3207174" cy="338554"/>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lt1"/>
              </a:buClr>
              <a:buSzPts val="1600"/>
              <a:buChar char="•"/>
              <a:defRPr b="1" i="0" sz="1600">
                <a:solidFill>
                  <a:schemeClr val="lt1"/>
                </a:solidFill>
                <a:latin typeface="Arial Narrow"/>
                <a:ea typeface="Arial Narrow"/>
                <a:cs typeface="Arial Narrow"/>
                <a:sym typeface="Arial Narrow"/>
              </a:defRPr>
            </a:lvl1pPr>
            <a:lvl2pPr indent="-381000" lvl="1" marL="914400" algn="l">
              <a:lnSpc>
                <a:spcPct val="90000"/>
              </a:lnSpc>
              <a:spcBef>
                <a:spcPts val="500"/>
              </a:spcBef>
              <a:spcAft>
                <a:spcPts val="0"/>
              </a:spcAft>
              <a:buClr>
                <a:schemeClr val="lt1"/>
              </a:buClr>
              <a:buSzPts val="2400"/>
              <a:buChar char="•"/>
              <a:defRPr sz="24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Vertical Text">
  <p:cSld name="2_Title and Vertical Text">
    <p:spTree>
      <p:nvGrpSpPr>
        <p:cNvPr id="496" name="Shape 496"/>
        <p:cNvGrpSpPr/>
        <p:nvPr/>
      </p:nvGrpSpPr>
      <p:grpSpPr>
        <a:xfrm>
          <a:off x="0" y="0"/>
          <a:ext cx="0" cy="0"/>
          <a:chOff x="0" y="0"/>
          <a:chExt cx="0" cy="0"/>
        </a:xfrm>
      </p:grpSpPr>
      <p:pic>
        <p:nvPicPr>
          <p:cNvPr descr="A galaxy in space&#10;&#10;Description automatically generated with low confidence" id="497" name="Google Shape;497;p82"/>
          <p:cNvPicPr preferRelativeResize="0"/>
          <p:nvPr/>
        </p:nvPicPr>
        <p:blipFill rotWithShape="1">
          <a:blip r:embed="rId2">
            <a:alphaModFix amt="88000"/>
          </a:blip>
          <a:srcRect b="0" l="0" r="0" t="0"/>
          <a:stretch/>
        </p:blipFill>
        <p:spPr>
          <a:xfrm>
            <a:off x="1146857" y="0"/>
            <a:ext cx="8729565" cy="6858000"/>
          </a:xfrm>
          <a:prstGeom prst="rect">
            <a:avLst/>
          </a:prstGeom>
          <a:noFill/>
          <a:ln>
            <a:noFill/>
          </a:ln>
        </p:spPr>
      </p:pic>
      <p:sp>
        <p:nvSpPr>
          <p:cNvPr id="498" name="Google Shape;498;p82"/>
          <p:cNvSpPr/>
          <p:nvPr/>
        </p:nvSpPr>
        <p:spPr>
          <a:xfrm>
            <a:off x="2411896" y="0"/>
            <a:ext cx="9780104" cy="6858000"/>
          </a:xfrm>
          <a:prstGeom prst="rect">
            <a:avLst/>
          </a:prstGeom>
          <a:gradFill>
            <a:gsLst>
              <a:gs pos="0">
                <a:srgbClr val="FFFFFF">
                  <a:alpha val="0"/>
                </a:srgbClr>
              </a:gs>
              <a:gs pos="33000">
                <a:srgbClr val="FFFFFF">
                  <a:alpha val="0"/>
                </a:srgbClr>
              </a:gs>
              <a:gs pos="57000">
                <a:srgbClr val="949DBC"/>
              </a:gs>
              <a:gs pos="73000">
                <a:srgbClr val="949DBC"/>
              </a:gs>
              <a:gs pos="100000">
                <a:srgbClr val="949DBC"/>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82"/>
          <p:cNvSpPr/>
          <p:nvPr/>
        </p:nvSpPr>
        <p:spPr>
          <a:xfrm>
            <a:off x="2554941" y="0"/>
            <a:ext cx="9637059" cy="6858000"/>
          </a:xfrm>
          <a:prstGeom prst="rect">
            <a:avLst/>
          </a:prstGeom>
          <a:gradFill>
            <a:gsLst>
              <a:gs pos="0">
                <a:srgbClr val="FFFFFF">
                  <a:alpha val="0"/>
                </a:srgbClr>
              </a:gs>
              <a:gs pos="32000">
                <a:schemeClr val="lt1"/>
              </a:gs>
              <a:gs pos="50000">
                <a:srgbClr val="FFFFFF"/>
              </a:gs>
              <a:gs pos="89000">
                <a:srgbClr val="FFFFFF">
                  <a:alpha val="0"/>
                </a:srgbClr>
              </a:gs>
              <a:gs pos="100000">
                <a:srgbClr val="FFFFFF">
                  <a:alpha val="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00" name="Google Shape;500;p82"/>
          <p:cNvPicPr preferRelativeResize="0"/>
          <p:nvPr/>
        </p:nvPicPr>
        <p:blipFill rotWithShape="1">
          <a:blip r:embed="rId3">
            <a:alphaModFix/>
          </a:blip>
          <a:srcRect b="0" l="0" r="0" t="0"/>
          <a:stretch/>
        </p:blipFill>
        <p:spPr>
          <a:xfrm>
            <a:off x="5872520" y="2488094"/>
            <a:ext cx="2054087" cy="2054087"/>
          </a:xfrm>
          <a:prstGeom prst="rect">
            <a:avLst/>
          </a:prstGeom>
          <a:noFill/>
          <a:ln>
            <a:noFill/>
          </a:ln>
        </p:spPr>
      </p:pic>
      <p:pic>
        <p:nvPicPr>
          <p:cNvPr id="501" name="Google Shape;501;p82"/>
          <p:cNvPicPr preferRelativeResize="0"/>
          <p:nvPr/>
        </p:nvPicPr>
        <p:blipFill rotWithShape="1">
          <a:blip r:embed="rId4">
            <a:alphaModFix/>
          </a:blip>
          <a:srcRect b="0" l="0" r="0" t="0"/>
          <a:stretch/>
        </p:blipFill>
        <p:spPr>
          <a:xfrm>
            <a:off x="8018399" y="2583994"/>
            <a:ext cx="3598215" cy="1809102"/>
          </a:xfrm>
          <a:prstGeom prst="rect">
            <a:avLst/>
          </a:prstGeom>
          <a:noFill/>
          <a:ln>
            <a:noFill/>
          </a:ln>
        </p:spPr>
      </p:pic>
      <p:pic>
        <p:nvPicPr>
          <p:cNvPr descr="A planet earth with blue and purple colors&#10;&#10;Description automatically generated with medium confidence" id="502" name="Google Shape;502;p82"/>
          <p:cNvPicPr preferRelativeResize="0"/>
          <p:nvPr/>
        </p:nvPicPr>
        <p:blipFill rotWithShape="1">
          <a:blip r:embed="rId5">
            <a:alphaModFix/>
          </a:blip>
          <a:srcRect b="39155" l="50204" r="0" t="4749"/>
          <a:stretch/>
        </p:blipFill>
        <p:spPr>
          <a:xfrm>
            <a:off x="0" y="0"/>
            <a:ext cx="6087680" cy="6858000"/>
          </a:xfrm>
          <a:prstGeom prst="rect">
            <a:avLst/>
          </a:prstGeom>
          <a:noFill/>
          <a:ln>
            <a:noFill/>
          </a:ln>
        </p:spPr>
      </p:pic>
      <p:sp>
        <p:nvSpPr>
          <p:cNvPr id="503" name="Google Shape;503;p82"/>
          <p:cNvSpPr txBox="1"/>
          <p:nvPr/>
        </p:nvSpPr>
        <p:spPr>
          <a:xfrm>
            <a:off x="6104322" y="5568393"/>
            <a:ext cx="449732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dk1"/>
                </a:solidFill>
                <a:latin typeface="Helvetica Neue Light"/>
                <a:ea typeface="Helvetica Neue Light"/>
                <a:cs typeface="Helvetica Neue Light"/>
                <a:sym typeface="Helvetica Neue Light"/>
              </a:rPr>
              <a:t>Your Home. Our Mission. </a:t>
            </a:r>
            <a:endParaRPr/>
          </a:p>
        </p:txBody>
      </p:sp>
      <p:sp>
        <p:nvSpPr>
          <p:cNvPr id="504" name="Google Shape;504;p82"/>
          <p:cNvSpPr txBox="1"/>
          <p:nvPr/>
        </p:nvSpPr>
        <p:spPr>
          <a:xfrm>
            <a:off x="8167314" y="4341816"/>
            <a:ext cx="25571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chemeClr val="dk1"/>
                </a:solidFill>
                <a:latin typeface="Helvetica Neue"/>
                <a:ea typeface="Helvetica Neue"/>
                <a:cs typeface="Helvetica Neue"/>
                <a:sym typeface="Helvetica Neue"/>
              </a:rPr>
              <a:t>science.nasa.gov/earth</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spTree>
      <p:nvGrpSpPr>
        <p:cNvPr id="505" name="Shape 505"/>
        <p:cNvGrpSpPr/>
        <p:nvPr/>
      </p:nvGrpSpPr>
      <p:grpSpPr>
        <a:xfrm>
          <a:off x="0" y="0"/>
          <a:ext cx="0" cy="0"/>
          <a:chOff x="0" y="0"/>
          <a:chExt cx="0" cy="0"/>
        </a:xfrm>
      </p:grpSpPr>
      <p:pic>
        <p:nvPicPr>
          <p:cNvPr id="506" name="Google Shape;506;p83"/>
          <p:cNvPicPr preferRelativeResize="0"/>
          <p:nvPr/>
        </p:nvPicPr>
        <p:blipFill rotWithShape="1">
          <a:blip r:embed="rId2">
            <a:alphaModFix/>
          </a:blip>
          <a:srcRect b="0" l="0" r="0" t="0"/>
          <a:stretch/>
        </p:blipFill>
        <p:spPr>
          <a:xfrm>
            <a:off x="-10350" y="-22887"/>
            <a:ext cx="12270208" cy="6901992"/>
          </a:xfrm>
          <a:prstGeom prst="rect">
            <a:avLst/>
          </a:prstGeom>
          <a:noFill/>
          <a:ln>
            <a:noFill/>
          </a:ln>
        </p:spPr>
      </p:pic>
      <p:sp>
        <p:nvSpPr>
          <p:cNvPr id="507" name="Google Shape;507;p83"/>
          <p:cNvSpPr txBox="1"/>
          <p:nvPr>
            <p:ph idx="1" type="subTitle"/>
          </p:nvPr>
        </p:nvSpPr>
        <p:spPr>
          <a:xfrm>
            <a:off x="558527" y="4469427"/>
            <a:ext cx="4873722" cy="365125"/>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lt1"/>
              </a:buClr>
              <a:buSzPts val="1800"/>
              <a:buNone/>
              <a:defRPr b="1" sz="1800">
                <a:solidFill>
                  <a:schemeClr val="lt1"/>
                </a:solidFill>
                <a:latin typeface="Arial"/>
                <a:ea typeface="Arial"/>
                <a:cs typeface="Arial"/>
                <a:sym typeface="Aria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8" name="Google Shape;508;p83"/>
          <p:cNvSpPr txBox="1"/>
          <p:nvPr>
            <p:ph idx="2" type="body"/>
          </p:nvPr>
        </p:nvSpPr>
        <p:spPr>
          <a:xfrm>
            <a:off x="620337" y="3830493"/>
            <a:ext cx="4670991" cy="638934"/>
          </a:xfrm>
          <a:prstGeom prst="rect">
            <a:avLst/>
          </a:prstGeom>
          <a:noFill/>
          <a:ln>
            <a:noFill/>
          </a:ln>
        </p:spPr>
        <p:txBody>
          <a:bodyPr anchorCtr="0" anchor="t" bIns="45700" lIns="91425" spcFirstLastPara="1" rIns="91425" wrap="square" tIns="45700">
            <a:normAutofit/>
          </a:bodyPr>
          <a:lstStyle>
            <a:lvl1pPr indent="-457200" lvl="0" marL="457200" algn="l">
              <a:lnSpc>
                <a:spcPct val="90000"/>
              </a:lnSpc>
              <a:spcBef>
                <a:spcPts val="1000"/>
              </a:spcBef>
              <a:spcAft>
                <a:spcPts val="0"/>
              </a:spcAft>
              <a:buClr>
                <a:schemeClr val="lt1"/>
              </a:buClr>
              <a:buSzPts val="3600"/>
              <a:buChar char="•"/>
              <a:defRPr b="1" sz="3600">
                <a:solidFill>
                  <a:schemeClr val="lt1"/>
                </a:solidFill>
              </a:defRPr>
            </a:lvl1pPr>
            <a:lvl2pPr indent="-381000" lvl="1" marL="914400" algn="ctr">
              <a:lnSpc>
                <a:spcPct val="90000"/>
              </a:lnSpc>
              <a:spcBef>
                <a:spcPts val="500"/>
              </a:spcBef>
              <a:spcAft>
                <a:spcPts val="0"/>
              </a:spcAft>
              <a:buClr>
                <a:schemeClr val="lt1"/>
              </a:buClr>
              <a:buSzPts val="2400"/>
              <a:buChar char="•"/>
              <a:defRPr>
                <a:solidFill>
                  <a:schemeClr val="lt1"/>
                </a:solidFill>
              </a:defRPr>
            </a:lvl2pPr>
            <a:lvl3pPr indent="-355600" lvl="2" marL="1371600" algn="ctr">
              <a:lnSpc>
                <a:spcPct val="90000"/>
              </a:lnSpc>
              <a:spcBef>
                <a:spcPts val="500"/>
              </a:spcBef>
              <a:spcAft>
                <a:spcPts val="0"/>
              </a:spcAft>
              <a:buClr>
                <a:schemeClr val="lt1"/>
              </a:buClr>
              <a:buSzPts val="2000"/>
              <a:buChar char="•"/>
              <a:defRPr>
                <a:solidFill>
                  <a:schemeClr val="lt1"/>
                </a:solidFill>
              </a:defRPr>
            </a:lvl3pPr>
            <a:lvl4pPr indent="-342900" lvl="3" marL="1828800" algn="ctr">
              <a:lnSpc>
                <a:spcPct val="90000"/>
              </a:lnSpc>
              <a:spcBef>
                <a:spcPts val="500"/>
              </a:spcBef>
              <a:spcAft>
                <a:spcPts val="0"/>
              </a:spcAft>
              <a:buClr>
                <a:schemeClr val="lt1"/>
              </a:buClr>
              <a:buSzPts val="1800"/>
              <a:buChar char="•"/>
              <a:defRPr>
                <a:solidFill>
                  <a:schemeClr val="lt1"/>
                </a:solidFill>
              </a:defRPr>
            </a:lvl4pPr>
            <a:lvl5pPr indent="-342900" lvl="4" marL="2286000" algn="ctr">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9" name="Google Shape;509;p83"/>
          <p:cNvPicPr preferRelativeResize="0"/>
          <p:nvPr/>
        </p:nvPicPr>
        <p:blipFill rotWithShape="1">
          <a:blip r:embed="rId3">
            <a:alphaModFix/>
          </a:blip>
          <a:srcRect b="0" l="0" r="0" t="0"/>
          <a:stretch/>
        </p:blipFill>
        <p:spPr>
          <a:xfrm>
            <a:off x="377688" y="346938"/>
            <a:ext cx="2865416" cy="9053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and Content" showMasterSp="0">
  <p:cSld name="25_Title and Content">
    <p:spTree>
      <p:nvGrpSpPr>
        <p:cNvPr id="510" name="Shape 510"/>
        <p:cNvGrpSpPr/>
        <p:nvPr/>
      </p:nvGrpSpPr>
      <p:grpSpPr>
        <a:xfrm>
          <a:off x="0" y="0"/>
          <a:ext cx="0" cy="0"/>
          <a:chOff x="0" y="0"/>
          <a:chExt cx="0" cy="0"/>
        </a:xfrm>
      </p:grpSpPr>
      <p:sp>
        <p:nvSpPr>
          <p:cNvPr id="511" name="Google Shape;511;p84"/>
          <p:cNvSpPr txBox="1"/>
          <p:nvPr>
            <p:ph type="title"/>
          </p:nvPr>
        </p:nvSpPr>
        <p:spPr>
          <a:xfrm>
            <a:off x="1399978" y="1043538"/>
            <a:ext cx="10393680"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2" name="Google Shape;512;p84"/>
          <p:cNvSpPr txBox="1"/>
          <p:nvPr>
            <p:ph idx="1" type="body"/>
          </p:nvPr>
        </p:nvSpPr>
        <p:spPr>
          <a:xfrm>
            <a:off x="1445698" y="1889198"/>
            <a:ext cx="10619923"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84"/>
          <p:cNvSpPr txBox="1"/>
          <p:nvPr/>
        </p:nvSpPr>
        <p:spPr>
          <a:xfrm>
            <a:off x="9322421" y="6415590"/>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dk1"/>
                </a:solidFill>
                <a:latin typeface="Arial Narrow"/>
                <a:ea typeface="Arial Narrow"/>
                <a:cs typeface="Arial Narrow"/>
                <a:sym typeface="Arial Narrow"/>
              </a:rPr>
              <a:t>‹#›</a:t>
            </a:fld>
            <a:endParaRPr b="1" i="0" sz="1200">
              <a:solidFill>
                <a:schemeClr val="dk1"/>
              </a:solidFill>
              <a:latin typeface="Arial Narrow"/>
              <a:ea typeface="Arial Narrow"/>
              <a:cs typeface="Arial Narrow"/>
              <a:sym typeface="Arial Narrow"/>
            </a:endParaRPr>
          </a:p>
        </p:txBody>
      </p:sp>
      <p:sp>
        <p:nvSpPr>
          <p:cNvPr id="514" name="Google Shape;514;p84"/>
          <p:cNvSpPr/>
          <p:nvPr/>
        </p:nvSpPr>
        <p:spPr>
          <a:xfrm>
            <a:off x="0" y="0"/>
            <a:ext cx="925975" cy="685800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and Content" showMasterSp="0">
  <p:cSld name="20_Title and Content">
    <p:spTree>
      <p:nvGrpSpPr>
        <p:cNvPr id="515" name="Shape 515"/>
        <p:cNvGrpSpPr/>
        <p:nvPr/>
      </p:nvGrpSpPr>
      <p:grpSpPr>
        <a:xfrm>
          <a:off x="0" y="0"/>
          <a:ext cx="0" cy="0"/>
          <a:chOff x="0" y="0"/>
          <a:chExt cx="0" cy="0"/>
        </a:xfrm>
      </p:grpSpPr>
      <p:sp>
        <p:nvSpPr>
          <p:cNvPr id="516" name="Google Shape;516;p85"/>
          <p:cNvSpPr/>
          <p:nvPr/>
        </p:nvSpPr>
        <p:spPr>
          <a:xfrm>
            <a:off x="-9817" y="-23529"/>
            <a:ext cx="12210167" cy="6891801"/>
          </a:xfrm>
          <a:prstGeom prst="rect">
            <a:avLst/>
          </a:prstGeom>
          <a:gradFill>
            <a:gsLst>
              <a:gs pos="0">
                <a:srgbClr val="CCD0E1"/>
              </a:gs>
              <a:gs pos="18000">
                <a:srgbClr val="CC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85"/>
          <p:cNvSpPr txBox="1"/>
          <p:nvPr>
            <p:ph type="title"/>
          </p:nvPr>
        </p:nvSpPr>
        <p:spPr>
          <a:xfrm>
            <a:off x="5220517" y="1043538"/>
            <a:ext cx="6481488"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8" name="Google Shape;518;p85"/>
          <p:cNvSpPr txBox="1"/>
          <p:nvPr>
            <p:ph idx="1" type="body"/>
          </p:nvPr>
        </p:nvSpPr>
        <p:spPr>
          <a:xfrm>
            <a:off x="5266238" y="1889198"/>
            <a:ext cx="6435767"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85"/>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85"/>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85"/>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522" name="Google Shape;522;p85"/>
          <p:cNvSpPr txBox="1"/>
          <p:nvPr>
            <p:ph idx="2" type="body"/>
          </p:nvPr>
        </p:nvSpPr>
        <p:spPr>
          <a:xfrm>
            <a:off x="630275" y="77285"/>
            <a:ext cx="3207174" cy="338554"/>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lt1"/>
              </a:buClr>
              <a:buSzPts val="1600"/>
              <a:buChar char="•"/>
              <a:defRPr b="1" i="0" sz="1600">
                <a:solidFill>
                  <a:schemeClr val="lt1"/>
                </a:solidFill>
                <a:latin typeface="Arial Narrow"/>
                <a:ea typeface="Arial Narrow"/>
                <a:cs typeface="Arial Narrow"/>
                <a:sym typeface="Arial Narrow"/>
              </a:defRPr>
            </a:lvl1pPr>
            <a:lvl2pPr indent="-381000" lvl="1" marL="914400" algn="l">
              <a:lnSpc>
                <a:spcPct val="90000"/>
              </a:lnSpc>
              <a:spcBef>
                <a:spcPts val="500"/>
              </a:spcBef>
              <a:spcAft>
                <a:spcPts val="0"/>
              </a:spcAft>
              <a:buClr>
                <a:schemeClr val="lt1"/>
              </a:buClr>
              <a:buSzPts val="2400"/>
              <a:buChar char="•"/>
              <a:defRPr sz="24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3" name="Google Shape;523;p85"/>
          <p:cNvSpPr txBox="1"/>
          <p:nvPr>
            <p:ph idx="3" type="body"/>
          </p:nvPr>
        </p:nvSpPr>
        <p:spPr>
          <a:xfrm>
            <a:off x="-1" y="458548"/>
            <a:ext cx="4540380" cy="6399452"/>
          </a:xfrm>
          <a:prstGeom prst="rect">
            <a:avLst/>
          </a:prstGeom>
          <a:solidFill>
            <a:srgbClr val="869BC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4" name="Google Shape;524;p85"/>
          <p:cNvSpPr txBox="1"/>
          <p:nvPr>
            <p:ph idx="4" type="body"/>
          </p:nvPr>
        </p:nvSpPr>
        <p:spPr>
          <a:xfrm>
            <a:off x="5266238" y="6228343"/>
            <a:ext cx="6435767" cy="307777"/>
          </a:xfrm>
          <a:prstGeom prst="rect">
            <a:avLst/>
          </a:prstGeom>
          <a:noFill/>
          <a:ln>
            <a:noFill/>
          </a:ln>
        </p:spPr>
        <p:txBody>
          <a:bodyPr anchorCtr="0" anchor="t" bIns="45700" lIns="91425" spcFirstLastPara="1" rIns="91425" wrap="square" tIns="45700">
            <a:spAutoFit/>
          </a:bodyPr>
          <a:lstStyle>
            <a:lvl1pPr indent="-317500" lvl="0" marL="457200" algn="l">
              <a:lnSpc>
                <a:spcPct val="90000"/>
              </a:lnSpc>
              <a:spcBef>
                <a:spcPts val="1000"/>
              </a:spcBef>
              <a:spcAft>
                <a:spcPts val="0"/>
              </a:spcAft>
              <a:buClr>
                <a:schemeClr val="dk1"/>
              </a:buClr>
              <a:buSzPts val="1400"/>
              <a:buChar char="•"/>
              <a:defRPr b="0" sz="1400">
                <a:solidFill>
                  <a:schemeClr val="dk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showMasterSp="0">
  <p:cSld name="11_Title and Content">
    <p:spTree>
      <p:nvGrpSpPr>
        <p:cNvPr id="525" name="Shape 525"/>
        <p:cNvGrpSpPr/>
        <p:nvPr/>
      </p:nvGrpSpPr>
      <p:grpSpPr>
        <a:xfrm>
          <a:off x="0" y="0"/>
          <a:ext cx="0" cy="0"/>
          <a:chOff x="0" y="0"/>
          <a:chExt cx="0" cy="0"/>
        </a:xfrm>
      </p:grpSpPr>
      <p:sp>
        <p:nvSpPr>
          <p:cNvPr id="526" name="Google Shape;526;p86"/>
          <p:cNvSpPr/>
          <p:nvPr/>
        </p:nvSpPr>
        <p:spPr>
          <a:xfrm>
            <a:off x="0" y="0"/>
            <a:ext cx="12192000" cy="6858000"/>
          </a:xfrm>
          <a:prstGeom prst="rect">
            <a:avLst/>
          </a:prstGeom>
          <a:gradFill>
            <a:gsLst>
              <a:gs pos="0">
                <a:srgbClr val="053446"/>
              </a:gs>
              <a:gs pos="26000">
                <a:srgbClr val="053446"/>
              </a:gs>
              <a:gs pos="91000">
                <a:srgbClr val="255B74"/>
              </a:gs>
              <a:gs pos="100000">
                <a:srgbClr val="255B74"/>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8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8" name="Google Shape;528;p8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rgbClr val="65CBF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9" name="Google Shape;529;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65CBF9"/>
                </a:solidFill>
                <a:latin typeface="Calibri"/>
                <a:ea typeface="Calibri"/>
                <a:cs typeface="Calibri"/>
                <a:sym typeface="Calibri"/>
              </a:defRPr>
            </a:lvl1pPr>
            <a:lvl2pPr indent="0" lvl="1" marL="0" algn="r">
              <a:spcBef>
                <a:spcPts val="0"/>
              </a:spcBef>
              <a:buNone/>
              <a:defRPr sz="1200">
                <a:solidFill>
                  <a:srgbClr val="65CBF9"/>
                </a:solidFill>
                <a:latin typeface="Calibri"/>
                <a:ea typeface="Calibri"/>
                <a:cs typeface="Calibri"/>
                <a:sym typeface="Calibri"/>
              </a:defRPr>
            </a:lvl2pPr>
            <a:lvl3pPr indent="0" lvl="2" marL="0" algn="r">
              <a:spcBef>
                <a:spcPts val="0"/>
              </a:spcBef>
              <a:buNone/>
              <a:defRPr sz="1200">
                <a:solidFill>
                  <a:srgbClr val="65CBF9"/>
                </a:solidFill>
                <a:latin typeface="Calibri"/>
                <a:ea typeface="Calibri"/>
                <a:cs typeface="Calibri"/>
                <a:sym typeface="Calibri"/>
              </a:defRPr>
            </a:lvl3pPr>
            <a:lvl4pPr indent="0" lvl="3" marL="0" algn="r">
              <a:spcBef>
                <a:spcPts val="0"/>
              </a:spcBef>
              <a:buNone/>
              <a:defRPr sz="1200">
                <a:solidFill>
                  <a:srgbClr val="65CBF9"/>
                </a:solidFill>
                <a:latin typeface="Calibri"/>
                <a:ea typeface="Calibri"/>
                <a:cs typeface="Calibri"/>
                <a:sym typeface="Calibri"/>
              </a:defRPr>
            </a:lvl4pPr>
            <a:lvl5pPr indent="0" lvl="4" marL="0" algn="r">
              <a:spcBef>
                <a:spcPts val="0"/>
              </a:spcBef>
              <a:buNone/>
              <a:defRPr sz="1200">
                <a:solidFill>
                  <a:srgbClr val="65CBF9"/>
                </a:solidFill>
                <a:latin typeface="Calibri"/>
                <a:ea typeface="Calibri"/>
                <a:cs typeface="Calibri"/>
                <a:sym typeface="Calibri"/>
              </a:defRPr>
            </a:lvl5pPr>
            <a:lvl6pPr indent="0" lvl="5" marL="0" algn="r">
              <a:spcBef>
                <a:spcPts val="0"/>
              </a:spcBef>
              <a:buNone/>
              <a:defRPr sz="1200">
                <a:solidFill>
                  <a:srgbClr val="65CBF9"/>
                </a:solidFill>
                <a:latin typeface="Calibri"/>
                <a:ea typeface="Calibri"/>
                <a:cs typeface="Calibri"/>
                <a:sym typeface="Calibri"/>
              </a:defRPr>
            </a:lvl6pPr>
            <a:lvl7pPr indent="0" lvl="6" marL="0" algn="r">
              <a:spcBef>
                <a:spcPts val="0"/>
              </a:spcBef>
              <a:buNone/>
              <a:defRPr sz="1200">
                <a:solidFill>
                  <a:srgbClr val="65CBF9"/>
                </a:solidFill>
                <a:latin typeface="Calibri"/>
                <a:ea typeface="Calibri"/>
                <a:cs typeface="Calibri"/>
                <a:sym typeface="Calibri"/>
              </a:defRPr>
            </a:lvl7pPr>
            <a:lvl8pPr indent="0" lvl="7" marL="0" algn="r">
              <a:spcBef>
                <a:spcPts val="0"/>
              </a:spcBef>
              <a:buNone/>
              <a:defRPr sz="1200">
                <a:solidFill>
                  <a:srgbClr val="65CBF9"/>
                </a:solidFill>
                <a:latin typeface="Calibri"/>
                <a:ea typeface="Calibri"/>
                <a:cs typeface="Calibri"/>
                <a:sym typeface="Calibri"/>
              </a:defRPr>
            </a:lvl8pPr>
            <a:lvl9pPr indent="0" lvl="8" marL="0" algn="r">
              <a:spcBef>
                <a:spcPts val="0"/>
              </a:spcBef>
              <a:buNone/>
              <a:defRPr sz="1200">
                <a:solidFill>
                  <a:srgbClr val="65CBF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30" name="Google Shape;530;p86"/>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alaxy in space&#10;&#10;Description automatically generated with low confidence" id="531" name="Google Shape;531;p86"/>
          <p:cNvPicPr preferRelativeResize="0"/>
          <p:nvPr/>
        </p:nvPicPr>
        <p:blipFill rotWithShape="1">
          <a:blip r:embed="rId2">
            <a:alphaModFix amt="88000"/>
          </a:blip>
          <a:srcRect b="0" l="0" r="0" t="0"/>
          <a:stretch/>
        </p:blipFill>
        <p:spPr>
          <a:xfrm>
            <a:off x="0" y="0"/>
            <a:ext cx="8729565" cy="6858000"/>
          </a:xfrm>
          <a:prstGeom prst="rect">
            <a:avLst/>
          </a:prstGeom>
          <a:noFill/>
          <a:ln>
            <a:noFill/>
          </a:ln>
        </p:spPr>
      </p:pic>
      <p:sp>
        <p:nvSpPr>
          <p:cNvPr id="532" name="Google Shape;532;p86"/>
          <p:cNvSpPr/>
          <p:nvPr/>
        </p:nvSpPr>
        <p:spPr>
          <a:xfrm>
            <a:off x="0" y="0"/>
            <a:ext cx="12192000" cy="6858000"/>
          </a:xfrm>
          <a:prstGeom prst="rect">
            <a:avLst/>
          </a:prstGeom>
          <a:gradFill>
            <a:gsLst>
              <a:gs pos="0">
                <a:srgbClr val="00275B"/>
              </a:gs>
              <a:gs pos="17000">
                <a:srgbClr val="00275B"/>
              </a:gs>
              <a:gs pos="50000">
                <a:srgbClr val="002A61"/>
              </a:gs>
              <a:gs pos="76000">
                <a:srgbClr val="133B70">
                  <a:alpha val="77647"/>
                </a:srgbClr>
              </a:gs>
              <a:gs pos="100000">
                <a:srgbClr val="133B70">
                  <a:alpha val="77647"/>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86"/>
          <p:cNvSpPr/>
          <p:nvPr/>
        </p:nvSpPr>
        <p:spPr>
          <a:xfrm>
            <a:off x="0" y="0"/>
            <a:ext cx="12192000" cy="6858000"/>
          </a:xfrm>
          <a:prstGeom prst="rect">
            <a:avLst/>
          </a:prstGeom>
          <a:gradFill>
            <a:gsLst>
              <a:gs pos="0">
                <a:srgbClr val="000000">
                  <a:alpha val="0"/>
                </a:srgbClr>
              </a:gs>
              <a:gs pos="99000">
                <a:srgbClr val="2F1443"/>
              </a:gs>
              <a:gs pos="100000">
                <a:srgbClr val="2F1443"/>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528">
          <p15:clr>
            <a:srgbClr val="FBAE40"/>
          </p15:clr>
        </p15:guide>
        <p15:guide id="2" pos="340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534" name="Shape 534"/>
        <p:cNvGrpSpPr/>
        <p:nvPr/>
      </p:nvGrpSpPr>
      <p:grpSpPr>
        <a:xfrm>
          <a:off x="0" y="0"/>
          <a:ext cx="0" cy="0"/>
          <a:chOff x="0" y="0"/>
          <a:chExt cx="0" cy="0"/>
        </a:xfrm>
      </p:grpSpPr>
      <p:sp>
        <p:nvSpPr>
          <p:cNvPr id="535" name="Google Shape;535;p87"/>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36" name="Google Shape;536;p87"/>
          <p:cNvSpPr txBox="1"/>
          <p:nvPr>
            <p:ph type="title"/>
          </p:nvPr>
        </p:nvSpPr>
        <p:spPr>
          <a:xfrm>
            <a:off x="402336" y="1163593"/>
            <a:ext cx="3319059" cy="57873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2400"/>
              <a:buFont typeface="Arial"/>
              <a:buNone/>
              <a:defRPr b="0" sz="2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7" name="Google Shape;537;p87"/>
          <p:cNvSpPr txBox="1"/>
          <p:nvPr>
            <p:ph idx="1" type="body"/>
          </p:nvPr>
        </p:nvSpPr>
        <p:spPr>
          <a:xfrm>
            <a:off x="402336" y="1728216"/>
            <a:ext cx="3297794" cy="4467832"/>
          </a:xfrm>
          <a:prstGeom prst="rect">
            <a:avLst/>
          </a:prstGeom>
          <a:noFill/>
          <a:ln>
            <a:noFill/>
          </a:ln>
        </p:spPr>
        <p:txBody>
          <a:bodyPr anchorCtr="0" anchor="t" bIns="45700" lIns="91425" spcFirstLastPara="1" rIns="91425" wrap="square" tIns="45700">
            <a:noAutofit/>
          </a:bodyPr>
          <a:lstStyle>
            <a:lvl1pPr indent="-228600" lvl="0" marL="457200" algn="l">
              <a:lnSpc>
                <a:spcPct val="138750"/>
              </a:lnSpc>
              <a:spcBef>
                <a:spcPts val="0"/>
              </a:spcBef>
              <a:spcAft>
                <a:spcPts val="0"/>
              </a:spcAft>
              <a:buClr>
                <a:schemeClr val="lt1"/>
              </a:buClr>
              <a:buSzPts val="1600"/>
              <a:buNone/>
              <a:defRPr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2pPr>
            <a:lvl3pPr indent="-228600" lvl="2" marL="13716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3pPr>
            <a:lvl4pPr indent="-228600" lvl="3" marL="18288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4pPr>
            <a:lvl5pPr indent="-228600" lvl="4" marL="2286000" algn="l">
              <a:lnSpc>
                <a:spcPct val="90000"/>
              </a:lnSpc>
              <a:spcBef>
                <a:spcPts val="500"/>
              </a:spcBef>
              <a:spcAft>
                <a:spcPts val="0"/>
              </a:spcAft>
              <a:buClr>
                <a:schemeClr val="lt1"/>
              </a:buClr>
              <a:buSzPts val="1800"/>
              <a:buNone/>
              <a:defRPr sz="1800">
                <a:solidFill>
                  <a:schemeClr val="lt1"/>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and Content" showMasterSp="0">
  <p:cSld name="26_Title and Content">
    <p:spTree>
      <p:nvGrpSpPr>
        <p:cNvPr id="538" name="Shape 538"/>
        <p:cNvGrpSpPr/>
        <p:nvPr/>
      </p:nvGrpSpPr>
      <p:grpSpPr>
        <a:xfrm>
          <a:off x="0" y="0"/>
          <a:ext cx="0" cy="0"/>
          <a:chOff x="0" y="0"/>
          <a:chExt cx="0" cy="0"/>
        </a:xfrm>
      </p:grpSpPr>
      <p:sp>
        <p:nvSpPr>
          <p:cNvPr id="539" name="Google Shape;539;p88"/>
          <p:cNvSpPr/>
          <p:nvPr/>
        </p:nvSpPr>
        <p:spPr>
          <a:xfrm>
            <a:off x="-9817" y="-23529"/>
            <a:ext cx="12210167" cy="6891801"/>
          </a:xfrm>
          <a:prstGeom prst="rect">
            <a:avLst/>
          </a:prstGeom>
          <a:gradFill>
            <a:gsLst>
              <a:gs pos="0">
                <a:srgbClr val="CBD0E1"/>
              </a:gs>
              <a:gs pos="18000">
                <a:srgbClr val="CBD0E1"/>
              </a:gs>
              <a:gs pos="58999">
                <a:schemeClr val="lt1"/>
              </a:gs>
              <a:gs pos="100000">
                <a:schemeClr val="lt1"/>
              </a:gs>
            </a:gsLst>
            <a:lin ang="8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88"/>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88"/>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88"/>
          <p:cNvSpPr txBox="1"/>
          <p:nvPr>
            <p:ph type="title"/>
          </p:nvPr>
        </p:nvSpPr>
        <p:spPr>
          <a:xfrm>
            <a:off x="5429247" y="1131844"/>
            <a:ext cx="6139363"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3" name="Google Shape;543;p88"/>
          <p:cNvSpPr txBox="1"/>
          <p:nvPr>
            <p:ph idx="1" type="body"/>
          </p:nvPr>
        </p:nvSpPr>
        <p:spPr>
          <a:xfrm>
            <a:off x="5429248" y="2300436"/>
            <a:ext cx="6139363"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88"/>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a:solidFill>
                  <a:schemeClr val="lt1"/>
                </a:solidFill>
                <a:latin typeface="Arial Narrow"/>
                <a:ea typeface="Arial Narrow"/>
                <a:cs typeface="Arial Narrow"/>
                <a:sym typeface="Arial Narrow"/>
              </a:rPr>
              <a:t>‹#›</a:t>
            </a:fld>
            <a:endParaRPr b="1" i="0" sz="1200">
              <a:solidFill>
                <a:schemeClr val="lt1"/>
              </a:solidFill>
              <a:latin typeface="Arial Narrow"/>
              <a:ea typeface="Arial Narrow"/>
              <a:cs typeface="Arial Narrow"/>
              <a:sym typeface="Arial Narrow"/>
            </a:endParaRPr>
          </a:p>
        </p:txBody>
      </p:sp>
      <p:sp>
        <p:nvSpPr>
          <p:cNvPr id="545" name="Google Shape;545;p88"/>
          <p:cNvSpPr txBox="1"/>
          <p:nvPr>
            <p:ph idx="2" type="body"/>
          </p:nvPr>
        </p:nvSpPr>
        <p:spPr>
          <a:xfrm>
            <a:off x="630275" y="77285"/>
            <a:ext cx="3207174" cy="338554"/>
          </a:xfrm>
          <a:prstGeom prst="rect">
            <a:avLst/>
          </a:prstGeom>
          <a:noFill/>
          <a:ln>
            <a:noFill/>
          </a:ln>
        </p:spPr>
        <p:txBody>
          <a:bodyPr anchorCtr="0" anchor="t" bIns="45700" lIns="91425" spcFirstLastPara="1" rIns="91425" wrap="square" tIns="45700">
            <a:normAutofit/>
          </a:bodyPr>
          <a:lstStyle>
            <a:lvl1pPr indent="-330200" lvl="0" marL="457200" algn="l">
              <a:lnSpc>
                <a:spcPct val="90000"/>
              </a:lnSpc>
              <a:spcBef>
                <a:spcPts val="1000"/>
              </a:spcBef>
              <a:spcAft>
                <a:spcPts val="0"/>
              </a:spcAft>
              <a:buClr>
                <a:schemeClr val="lt1"/>
              </a:buClr>
              <a:buSzPts val="1600"/>
              <a:buChar char="•"/>
              <a:defRPr b="1" i="0" sz="1600">
                <a:solidFill>
                  <a:schemeClr val="lt1"/>
                </a:solidFill>
                <a:latin typeface="Arial Narrow"/>
                <a:ea typeface="Arial Narrow"/>
                <a:cs typeface="Arial Narrow"/>
                <a:sym typeface="Arial Narrow"/>
              </a:defRPr>
            </a:lvl1pPr>
            <a:lvl2pPr indent="-381000" lvl="1" marL="914400" algn="l">
              <a:lnSpc>
                <a:spcPct val="90000"/>
              </a:lnSpc>
              <a:spcBef>
                <a:spcPts val="500"/>
              </a:spcBef>
              <a:spcAft>
                <a:spcPts val="0"/>
              </a:spcAft>
              <a:buClr>
                <a:schemeClr val="lt1"/>
              </a:buClr>
              <a:buSzPts val="2400"/>
              <a:buChar char="•"/>
              <a:defRPr sz="24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Vertical Text">
  <p:cSld name="3_Title and Vertical Text">
    <p:spTree>
      <p:nvGrpSpPr>
        <p:cNvPr id="546" name="Shape 546"/>
        <p:cNvGrpSpPr/>
        <p:nvPr/>
      </p:nvGrpSpPr>
      <p:grpSpPr>
        <a:xfrm>
          <a:off x="0" y="0"/>
          <a:ext cx="0" cy="0"/>
          <a:chOff x="0" y="0"/>
          <a:chExt cx="0" cy="0"/>
        </a:xfrm>
      </p:grpSpPr>
      <p:pic>
        <p:nvPicPr>
          <p:cNvPr descr="A galaxy in space&#10;&#10;Description automatically generated with low confidence" id="547" name="Google Shape;547;p89"/>
          <p:cNvPicPr preferRelativeResize="0"/>
          <p:nvPr/>
        </p:nvPicPr>
        <p:blipFill rotWithShape="1">
          <a:blip r:embed="rId2">
            <a:alphaModFix amt="88000"/>
          </a:blip>
          <a:srcRect b="0" l="0" r="0" t="0"/>
          <a:stretch/>
        </p:blipFill>
        <p:spPr>
          <a:xfrm>
            <a:off x="1146857" y="0"/>
            <a:ext cx="8729565" cy="6858000"/>
          </a:xfrm>
          <a:prstGeom prst="rect">
            <a:avLst/>
          </a:prstGeom>
          <a:noFill/>
          <a:ln>
            <a:noFill/>
          </a:ln>
        </p:spPr>
      </p:pic>
      <p:sp>
        <p:nvSpPr>
          <p:cNvPr id="548" name="Google Shape;548;p89"/>
          <p:cNvSpPr/>
          <p:nvPr/>
        </p:nvSpPr>
        <p:spPr>
          <a:xfrm>
            <a:off x="2411896" y="0"/>
            <a:ext cx="9780104" cy="6858000"/>
          </a:xfrm>
          <a:prstGeom prst="rect">
            <a:avLst/>
          </a:prstGeom>
          <a:gradFill>
            <a:gsLst>
              <a:gs pos="0">
                <a:srgbClr val="FFFFFF">
                  <a:alpha val="0"/>
                </a:srgbClr>
              </a:gs>
              <a:gs pos="33000">
                <a:srgbClr val="FFFFFF">
                  <a:alpha val="0"/>
                </a:srgbClr>
              </a:gs>
              <a:gs pos="57000">
                <a:srgbClr val="949DBC"/>
              </a:gs>
              <a:gs pos="73000">
                <a:srgbClr val="949DBC"/>
              </a:gs>
              <a:gs pos="100000">
                <a:srgbClr val="949DBC"/>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89"/>
          <p:cNvSpPr/>
          <p:nvPr/>
        </p:nvSpPr>
        <p:spPr>
          <a:xfrm>
            <a:off x="2554941" y="0"/>
            <a:ext cx="9637059" cy="6858000"/>
          </a:xfrm>
          <a:prstGeom prst="rect">
            <a:avLst/>
          </a:prstGeom>
          <a:gradFill>
            <a:gsLst>
              <a:gs pos="0">
                <a:srgbClr val="FFFFFF">
                  <a:alpha val="0"/>
                </a:srgbClr>
              </a:gs>
              <a:gs pos="32000">
                <a:schemeClr val="lt1"/>
              </a:gs>
              <a:gs pos="50000">
                <a:srgbClr val="FFFFFF"/>
              </a:gs>
              <a:gs pos="89000">
                <a:srgbClr val="FFFFFF">
                  <a:alpha val="0"/>
                </a:srgbClr>
              </a:gs>
              <a:gs pos="100000">
                <a:srgbClr val="FFFFFF">
                  <a:alpha val="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50" name="Google Shape;550;p89"/>
          <p:cNvPicPr preferRelativeResize="0"/>
          <p:nvPr/>
        </p:nvPicPr>
        <p:blipFill rotWithShape="1">
          <a:blip r:embed="rId3">
            <a:alphaModFix/>
          </a:blip>
          <a:srcRect b="0" l="0" r="0" t="0"/>
          <a:stretch/>
        </p:blipFill>
        <p:spPr>
          <a:xfrm>
            <a:off x="5872520" y="2488094"/>
            <a:ext cx="2054087" cy="2054087"/>
          </a:xfrm>
          <a:prstGeom prst="rect">
            <a:avLst/>
          </a:prstGeom>
          <a:noFill/>
          <a:ln>
            <a:noFill/>
          </a:ln>
        </p:spPr>
      </p:pic>
      <p:pic>
        <p:nvPicPr>
          <p:cNvPr id="551" name="Google Shape;551;p89"/>
          <p:cNvPicPr preferRelativeResize="0"/>
          <p:nvPr/>
        </p:nvPicPr>
        <p:blipFill rotWithShape="1">
          <a:blip r:embed="rId4">
            <a:alphaModFix/>
          </a:blip>
          <a:srcRect b="0" l="0" r="0" t="0"/>
          <a:stretch/>
        </p:blipFill>
        <p:spPr>
          <a:xfrm>
            <a:off x="8018399" y="2583994"/>
            <a:ext cx="3598215" cy="1809102"/>
          </a:xfrm>
          <a:prstGeom prst="rect">
            <a:avLst/>
          </a:prstGeom>
          <a:noFill/>
          <a:ln>
            <a:noFill/>
          </a:ln>
        </p:spPr>
      </p:pic>
      <p:pic>
        <p:nvPicPr>
          <p:cNvPr descr="A planet earth with blue and purple colors&#10;&#10;Description automatically generated with medium confidence" id="552" name="Google Shape;552;p89"/>
          <p:cNvPicPr preferRelativeResize="0"/>
          <p:nvPr/>
        </p:nvPicPr>
        <p:blipFill rotWithShape="1">
          <a:blip r:embed="rId5">
            <a:alphaModFix/>
          </a:blip>
          <a:srcRect b="39155" l="50204" r="0" t="4749"/>
          <a:stretch/>
        </p:blipFill>
        <p:spPr>
          <a:xfrm>
            <a:off x="0" y="0"/>
            <a:ext cx="6087680" cy="6858000"/>
          </a:xfrm>
          <a:prstGeom prst="rect">
            <a:avLst/>
          </a:prstGeom>
          <a:noFill/>
          <a:ln>
            <a:noFill/>
          </a:ln>
        </p:spPr>
      </p:pic>
      <p:sp>
        <p:nvSpPr>
          <p:cNvPr id="553" name="Google Shape;553;p89"/>
          <p:cNvSpPr txBox="1"/>
          <p:nvPr/>
        </p:nvSpPr>
        <p:spPr>
          <a:xfrm>
            <a:off x="6104322" y="5568393"/>
            <a:ext cx="449732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dk1"/>
                </a:solidFill>
                <a:latin typeface="Helvetica Neue Light"/>
                <a:ea typeface="Helvetica Neue Light"/>
                <a:cs typeface="Helvetica Neue Light"/>
                <a:sym typeface="Helvetica Neue Light"/>
              </a:rPr>
              <a:t>Your Home. Our Mission. </a:t>
            </a:r>
            <a:endParaRPr/>
          </a:p>
        </p:txBody>
      </p:sp>
      <p:sp>
        <p:nvSpPr>
          <p:cNvPr id="554" name="Google Shape;554;p89"/>
          <p:cNvSpPr txBox="1"/>
          <p:nvPr/>
        </p:nvSpPr>
        <p:spPr>
          <a:xfrm>
            <a:off x="8167314" y="4341816"/>
            <a:ext cx="25571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chemeClr val="dk1"/>
                </a:solidFill>
                <a:latin typeface="Helvetica Neue"/>
                <a:ea typeface="Helvetica Neue"/>
                <a:cs typeface="Helvetica Neue"/>
                <a:sym typeface="Helvetica Neue"/>
              </a:rPr>
              <a:t>science.nasa.gov/earth</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74" name="Shape 74"/>
        <p:cNvGrpSpPr/>
        <p:nvPr/>
      </p:nvGrpSpPr>
      <p:grpSpPr>
        <a:xfrm>
          <a:off x="0" y="0"/>
          <a:ext cx="0" cy="0"/>
          <a:chOff x="0" y="0"/>
          <a:chExt cx="0" cy="0"/>
        </a:xfrm>
      </p:grpSpPr>
      <p:sp>
        <p:nvSpPr>
          <p:cNvPr id="75" name="Google Shape;75;p3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3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3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8" name="Google Shape;78;p3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9" name="Google Shape;79;p3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0" name="Google Shape;80;p30"/>
          <p:cNvSpPr/>
          <p:nvPr/>
        </p:nvSpPr>
        <p:spPr>
          <a:xfrm flipH="1" rot="10800000">
            <a:off x="0" y="0"/>
            <a:ext cx="12192000" cy="6858000"/>
          </a:xfrm>
          <a:prstGeom prst="rect">
            <a:avLst/>
          </a:prstGeom>
          <a:gradFill>
            <a:gsLst>
              <a:gs pos="0">
                <a:srgbClr val="234663"/>
              </a:gs>
              <a:gs pos="3000">
                <a:srgbClr val="234663"/>
              </a:gs>
              <a:gs pos="13000">
                <a:srgbClr val="234663"/>
              </a:gs>
              <a:gs pos="36000">
                <a:srgbClr val="234663"/>
              </a:gs>
              <a:gs pos="87000">
                <a:srgbClr val="234663">
                  <a:alpha val="0"/>
                </a:srgbClr>
              </a:gs>
              <a:gs pos="100000">
                <a:srgbClr val="234663">
                  <a:alpha val="0"/>
                </a:srgbClr>
              </a:gs>
            </a:gsLst>
            <a:lin ang="203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1" name="Google Shape;81;p30"/>
          <p:cNvPicPr preferRelativeResize="0"/>
          <p:nvPr/>
        </p:nvPicPr>
        <p:blipFill rotWithShape="1">
          <a:blip r:embed="rId2">
            <a:alphaModFix/>
          </a:blip>
          <a:srcRect b="0" l="0" r="0" t="0"/>
          <a:stretch/>
        </p:blipFill>
        <p:spPr>
          <a:xfrm>
            <a:off x="1" y="234634"/>
            <a:ext cx="8686799" cy="6623365"/>
          </a:xfrm>
          <a:prstGeom prst="rect">
            <a:avLst/>
          </a:prstGeom>
          <a:noFill/>
          <a:ln>
            <a:noFill/>
          </a:ln>
        </p:spPr>
      </p:pic>
      <p:pic>
        <p:nvPicPr>
          <p:cNvPr descr="A black and white logo&#10;&#10;Description automatically generated with low confidence" id="82" name="Google Shape;82;p30"/>
          <p:cNvPicPr preferRelativeResize="0"/>
          <p:nvPr/>
        </p:nvPicPr>
        <p:blipFill rotWithShape="1">
          <a:blip r:embed="rId3">
            <a:alphaModFix/>
          </a:blip>
          <a:srcRect b="0" l="0" r="0" t="0"/>
          <a:stretch/>
        </p:blipFill>
        <p:spPr>
          <a:xfrm>
            <a:off x="10243336" y="358025"/>
            <a:ext cx="1585644" cy="9304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p:cSld name="1_Title and Vertical Text">
    <p:spTree>
      <p:nvGrpSpPr>
        <p:cNvPr id="83" name="Shape 83"/>
        <p:cNvGrpSpPr/>
        <p:nvPr/>
      </p:nvGrpSpPr>
      <p:grpSpPr>
        <a:xfrm>
          <a:off x="0" y="0"/>
          <a:ext cx="0" cy="0"/>
          <a:chOff x="0" y="0"/>
          <a:chExt cx="0" cy="0"/>
        </a:xfrm>
      </p:grpSpPr>
      <p:pic>
        <p:nvPicPr>
          <p:cNvPr descr="A galaxy in space&#10;&#10;Description automatically generated with low confidence" id="84" name="Google Shape;84;p31"/>
          <p:cNvPicPr preferRelativeResize="0"/>
          <p:nvPr/>
        </p:nvPicPr>
        <p:blipFill rotWithShape="1">
          <a:blip r:embed="rId2">
            <a:alphaModFix amt="88000"/>
          </a:blip>
          <a:srcRect b="0" l="0" r="0" t="0"/>
          <a:stretch/>
        </p:blipFill>
        <p:spPr>
          <a:xfrm>
            <a:off x="1146857" y="0"/>
            <a:ext cx="8729565" cy="6858000"/>
          </a:xfrm>
          <a:prstGeom prst="rect">
            <a:avLst/>
          </a:prstGeom>
          <a:noFill/>
          <a:ln>
            <a:noFill/>
          </a:ln>
        </p:spPr>
      </p:pic>
      <p:sp>
        <p:nvSpPr>
          <p:cNvPr id="85" name="Google Shape;85;p31"/>
          <p:cNvSpPr/>
          <p:nvPr/>
        </p:nvSpPr>
        <p:spPr>
          <a:xfrm>
            <a:off x="2411896" y="0"/>
            <a:ext cx="9780104" cy="6858000"/>
          </a:xfrm>
          <a:prstGeom prst="rect">
            <a:avLst/>
          </a:prstGeom>
          <a:gradFill>
            <a:gsLst>
              <a:gs pos="0">
                <a:srgbClr val="FFFFFF">
                  <a:alpha val="0"/>
                </a:srgbClr>
              </a:gs>
              <a:gs pos="33000">
                <a:srgbClr val="FFFFFF">
                  <a:alpha val="0"/>
                </a:srgbClr>
              </a:gs>
              <a:gs pos="57000">
                <a:srgbClr val="949DBC"/>
              </a:gs>
              <a:gs pos="73000">
                <a:srgbClr val="949DBC"/>
              </a:gs>
              <a:gs pos="100000">
                <a:srgbClr val="949DBC"/>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 name="Google Shape;86;p31"/>
          <p:cNvSpPr/>
          <p:nvPr/>
        </p:nvSpPr>
        <p:spPr>
          <a:xfrm>
            <a:off x="2554941" y="0"/>
            <a:ext cx="9637059" cy="6858000"/>
          </a:xfrm>
          <a:prstGeom prst="rect">
            <a:avLst/>
          </a:prstGeom>
          <a:gradFill>
            <a:gsLst>
              <a:gs pos="0">
                <a:srgbClr val="FFFFFF">
                  <a:alpha val="0"/>
                </a:srgbClr>
              </a:gs>
              <a:gs pos="32000">
                <a:schemeClr val="lt1"/>
              </a:gs>
              <a:gs pos="50000">
                <a:srgbClr val="FFFFFF"/>
              </a:gs>
              <a:gs pos="89000">
                <a:srgbClr val="FFFFFF">
                  <a:alpha val="0"/>
                </a:srgbClr>
              </a:gs>
              <a:gs pos="100000">
                <a:srgbClr val="FFFFFF">
                  <a:alpha val="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87" name="Google Shape;87;p31"/>
          <p:cNvPicPr preferRelativeResize="0"/>
          <p:nvPr/>
        </p:nvPicPr>
        <p:blipFill rotWithShape="1">
          <a:blip r:embed="rId3">
            <a:alphaModFix/>
          </a:blip>
          <a:srcRect b="0" l="0" r="0" t="0"/>
          <a:stretch/>
        </p:blipFill>
        <p:spPr>
          <a:xfrm>
            <a:off x="5872520" y="2488094"/>
            <a:ext cx="2054087" cy="2054087"/>
          </a:xfrm>
          <a:prstGeom prst="rect">
            <a:avLst/>
          </a:prstGeom>
          <a:noFill/>
          <a:ln>
            <a:noFill/>
          </a:ln>
        </p:spPr>
      </p:pic>
      <p:pic>
        <p:nvPicPr>
          <p:cNvPr id="88" name="Google Shape;88;p31"/>
          <p:cNvPicPr preferRelativeResize="0"/>
          <p:nvPr/>
        </p:nvPicPr>
        <p:blipFill rotWithShape="1">
          <a:blip r:embed="rId4">
            <a:alphaModFix/>
          </a:blip>
          <a:srcRect b="0" l="0" r="0" t="0"/>
          <a:stretch/>
        </p:blipFill>
        <p:spPr>
          <a:xfrm>
            <a:off x="8018399" y="2583994"/>
            <a:ext cx="3598215" cy="1809102"/>
          </a:xfrm>
          <a:prstGeom prst="rect">
            <a:avLst/>
          </a:prstGeom>
          <a:noFill/>
          <a:ln>
            <a:noFill/>
          </a:ln>
        </p:spPr>
      </p:pic>
      <p:pic>
        <p:nvPicPr>
          <p:cNvPr descr="A planet earth with blue and purple colors&#10;&#10;Description automatically generated with medium confidence" id="89" name="Google Shape;89;p31"/>
          <p:cNvPicPr preferRelativeResize="0"/>
          <p:nvPr/>
        </p:nvPicPr>
        <p:blipFill rotWithShape="1">
          <a:blip r:embed="rId5">
            <a:alphaModFix/>
          </a:blip>
          <a:srcRect b="39155" l="50204" r="0" t="4749"/>
          <a:stretch/>
        </p:blipFill>
        <p:spPr>
          <a:xfrm>
            <a:off x="0" y="0"/>
            <a:ext cx="6087680" cy="6858000"/>
          </a:xfrm>
          <a:prstGeom prst="rect">
            <a:avLst/>
          </a:prstGeom>
          <a:noFill/>
          <a:ln>
            <a:noFill/>
          </a:ln>
        </p:spPr>
      </p:pic>
      <p:sp>
        <p:nvSpPr>
          <p:cNvPr id="90" name="Google Shape;90;p31"/>
          <p:cNvSpPr txBox="1"/>
          <p:nvPr/>
        </p:nvSpPr>
        <p:spPr>
          <a:xfrm>
            <a:off x="6104322" y="5568393"/>
            <a:ext cx="449732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a:solidFill>
                  <a:schemeClr val="dk1"/>
                </a:solidFill>
                <a:latin typeface="Helvetica Neue Light"/>
                <a:ea typeface="Helvetica Neue Light"/>
                <a:cs typeface="Helvetica Neue Light"/>
                <a:sym typeface="Helvetica Neue Light"/>
              </a:rPr>
              <a:t>Your Home. Our Mission. </a:t>
            </a:r>
            <a:endParaRPr/>
          </a:p>
        </p:txBody>
      </p:sp>
      <p:sp>
        <p:nvSpPr>
          <p:cNvPr id="91" name="Google Shape;91;p31"/>
          <p:cNvSpPr txBox="1"/>
          <p:nvPr/>
        </p:nvSpPr>
        <p:spPr>
          <a:xfrm>
            <a:off x="8167314" y="4341816"/>
            <a:ext cx="25571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chemeClr val="dk1"/>
                </a:solidFill>
                <a:latin typeface="Helvetica Neue"/>
                <a:ea typeface="Helvetica Neue"/>
                <a:cs typeface="Helvetica Neue"/>
                <a:sym typeface="Helvetica Neue"/>
              </a:rPr>
              <a:t>science.nasa.gov/earth</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6.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5.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image" Target="../media/image18.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theme" Target="../theme/theme2.xml"/><Relationship Id="rId27" Type="http://schemas.openxmlformats.org/officeDocument/2006/relationships/slideLayout" Target="../slideLayouts/slideLayout48.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5" Type="http://schemas.openxmlformats.org/officeDocument/2006/relationships/slideLayout" Target="../slideLayouts/slideLayout53.xml"/><Relationship Id="rId6" Type="http://schemas.openxmlformats.org/officeDocument/2006/relationships/slideLayout" Target="../slideLayouts/slideLayout54.xml"/><Relationship Id="rId29" Type="http://schemas.openxmlformats.org/officeDocument/2006/relationships/slideLayout" Target="../slideLayouts/slideLayout77.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theme" Target="../theme/theme3.xml"/><Relationship Id="rId30" Type="http://schemas.openxmlformats.org/officeDocument/2006/relationships/slideLayout" Target="../slideLayouts/slideLayout78.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1" name="Google Shape;11;p8"/>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2" name="Google Shape;12;p8"/>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3" name="Google Shape;13;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4" name="Google Shape;14;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4" name="Google Shape;94;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pic>
        <p:nvPicPr>
          <p:cNvPr id="184" name="Google Shape;184;p32"/>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85" name="Google Shape;185;p32"/>
          <p:cNvSpPr/>
          <p:nvPr/>
        </p:nvSpPr>
        <p:spPr>
          <a:xfrm>
            <a:off x="0" y="-37213"/>
            <a:ext cx="12192000" cy="49576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32"/>
          <p:cNvSpPr/>
          <p:nvPr/>
        </p:nvSpPr>
        <p:spPr>
          <a:xfrm>
            <a:off x="11260264" y="-37213"/>
            <a:ext cx="931736" cy="495761"/>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32"/>
          <p:cNvSpPr txBox="1"/>
          <p:nvPr>
            <p:ph type="title"/>
          </p:nvPr>
        </p:nvSpPr>
        <p:spPr>
          <a:xfrm>
            <a:off x="630275" y="1521401"/>
            <a:ext cx="6816649" cy="590931"/>
          </a:xfrm>
          <a:prstGeom prst="rect">
            <a:avLst/>
          </a:prstGeom>
          <a:noFill/>
          <a:ln>
            <a:noFill/>
          </a:ln>
        </p:spPr>
        <p:txBody>
          <a:bodyPr anchorCtr="0" anchor="ctr" bIns="45700" lIns="91425" spcFirstLastPara="1" rIns="91425" wrap="square" tIns="45700">
            <a:spAutoFit/>
          </a:bodyPr>
          <a:lstStyle>
            <a:lvl1pPr lvl="0" marR="0" rtl="0" algn="l">
              <a:lnSpc>
                <a:spcPct val="90000"/>
              </a:lnSpc>
              <a:spcBef>
                <a:spcPts val="0"/>
              </a:spcBef>
              <a:spcAft>
                <a:spcPts val="0"/>
              </a:spcAft>
              <a:buClr>
                <a:srgbClr val="452C50"/>
              </a:buClr>
              <a:buSzPts val="3600"/>
              <a:buFont typeface="Arial"/>
              <a:buNone/>
              <a:defRPr b="0" i="0" sz="3600" u="none" cap="none" strike="noStrike">
                <a:solidFill>
                  <a:srgbClr val="452C5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8" name="Google Shape;188;p32"/>
          <p:cNvSpPr txBox="1"/>
          <p:nvPr>
            <p:ph idx="1" type="body"/>
          </p:nvPr>
        </p:nvSpPr>
        <p:spPr>
          <a:xfrm>
            <a:off x="630276" y="2677419"/>
            <a:ext cx="6678104" cy="369332"/>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9" name="Google Shape;189;p32"/>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200">
                <a:solidFill>
                  <a:schemeClr val="lt1"/>
                </a:solidFill>
                <a:latin typeface="Arial Narrow"/>
                <a:ea typeface="Arial Narrow"/>
                <a:cs typeface="Arial Narrow"/>
                <a:sym typeface="Arial Narrow"/>
              </a:defRPr>
            </a:lvl1pPr>
            <a:lvl2pPr indent="0" lvl="1" marL="0" marR="0" rtl="0" algn="r">
              <a:spcBef>
                <a:spcPts val="0"/>
              </a:spcBef>
              <a:buNone/>
              <a:defRPr b="1" i="0" sz="1200">
                <a:solidFill>
                  <a:schemeClr val="lt1"/>
                </a:solidFill>
                <a:latin typeface="Arial Narrow"/>
                <a:ea typeface="Arial Narrow"/>
                <a:cs typeface="Arial Narrow"/>
                <a:sym typeface="Arial Narrow"/>
              </a:defRPr>
            </a:lvl2pPr>
            <a:lvl3pPr indent="0" lvl="2" marL="0" marR="0" rtl="0" algn="r">
              <a:spcBef>
                <a:spcPts val="0"/>
              </a:spcBef>
              <a:buNone/>
              <a:defRPr b="1" i="0" sz="1200">
                <a:solidFill>
                  <a:schemeClr val="lt1"/>
                </a:solidFill>
                <a:latin typeface="Arial Narrow"/>
                <a:ea typeface="Arial Narrow"/>
                <a:cs typeface="Arial Narrow"/>
                <a:sym typeface="Arial Narrow"/>
              </a:defRPr>
            </a:lvl3pPr>
            <a:lvl4pPr indent="0" lvl="3" marL="0" marR="0" rtl="0" algn="r">
              <a:spcBef>
                <a:spcPts val="0"/>
              </a:spcBef>
              <a:buNone/>
              <a:defRPr b="1" i="0" sz="1200">
                <a:solidFill>
                  <a:schemeClr val="lt1"/>
                </a:solidFill>
                <a:latin typeface="Arial Narrow"/>
                <a:ea typeface="Arial Narrow"/>
                <a:cs typeface="Arial Narrow"/>
                <a:sym typeface="Arial Narrow"/>
              </a:defRPr>
            </a:lvl4pPr>
            <a:lvl5pPr indent="0" lvl="4" marL="0" marR="0" rtl="0" algn="r">
              <a:spcBef>
                <a:spcPts val="0"/>
              </a:spcBef>
              <a:buNone/>
              <a:defRPr b="1" i="0" sz="1200">
                <a:solidFill>
                  <a:schemeClr val="lt1"/>
                </a:solidFill>
                <a:latin typeface="Arial Narrow"/>
                <a:ea typeface="Arial Narrow"/>
                <a:cs typeface="Arial Narrow"/>
                <a:sym typeface="Arial Narrow"/>
              </a:defRPr>
            </a:lvl5pPr>
            <a:lvl6pPr indent="0" lvl="5" marL="0" marR="0" rtl="0" algn="r">
              <a:spcBef>
                <a:spcPts val="0"/>
              </a:spcBef>
              <a:buNone/>
              <a:defRPr b="1" i="0" sz="1200">
                <a:solidFill>
                  <a:schemeClr val="lt1"/>
                </a:solidFill>
                <a:latin typeface="Arial Narrow"/>
                <a:ea typeface="Arial Narrow"/>
                <a:cs typeface="Arial Narrow"/>
                <a:sym typeface="Arial Narrow"/>
              </a:defRPr>
            </a:lvl6pPr>
            <a:lvl7pPr indent="0" lvl="6" marL="0" marR="0" rtl="0" algn="r">
              <a:spcBef>
                <a:spcPts val="0"/>
              </a:spcBef>
              <a:buNone/>
              <a:defRPr b="1" i="0" sz="1200">
                <a:solidFill>
                  <a:schemeClr val="lt1"/>
                </a:solidFill>
                <a:latin typeface="Arial Narrow"/>
                <a:ea typeface="Arial Narrow"/>
                <a:cs typeface="Arial Narrow"/>
                <a:sym typeface="Arial Narrow"/>
              </a:defRPr>
            </a:lvl7pPr>
            <a:lvl8pPr indent="0" lvl="7" marL="0" marR="0" rtl="0" algn="r">
              <a:spcBef>
                <a:spcPts val="0"/>
              </a:spcBef>
              <a:buNone/>
              <a:defRPr b="1" i="0" sz="1200">
                <a:solidFill>
                  <a:schemeClr val="lt1"/>
                </a:solidFill>
                <a:latin typeface="Arial Narrow"/>
                <a:ea typeface="Arial Narrow"/>
                <a:cs typeface="Arial Narrow"/>
                <a:sym typeface="Arial Narrow"/>
              </a:defRPr>
            </a:lvl8pPr>
            <a:lvl9pPr indent="0" lvl="8" marL="0" marR="0" rtl="0" algn="r">
              <a:spcBef>
                <a:spcPts val="0"/>
              </a:spcBef>
              <a:buNone/>
              <a:defRPr b="1" i="0" sz="1200">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
        <p:nvSpPr>
          <p:cNvPr id="190" name="Google Shape;190;p32"/>
          <p:cNvSpPr txBox="1"/>
          <p:nvPr/>
        </p:nvSpPr>
        <p:spPr>
          <a:xfrm>
            <a:off x="630276" y="74002"/>
            <a:ext cx="667810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1" i="0" lang="en-US" sz="1600">
                <a:solidFill>
                  <a:schemeClr val="lt1"/>
                </a:solidFill>
                <a:latin typeface="Arial Narrow"/>
                <a:ea typeface="Arial Narrow"/>
                <a:cs typeface="Arial Narrow"/>
                <a:sym typeface="Arial Narrow"/>
              </a:rPr>
              <a:t>EARTH SCIENCE DIVISION</a:t>
            </a:r>
            <a:endParaRPr/>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80">
          <p15:clr>
            <a:srgbClr val="F26B43"/>
          </p15:clr>
        </p15:guide>
        <p15:guide id="2" pos="4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6" name="Google Shape;366;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7" name="Google Shape;367;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20" Type="http://schemas.openxmlformats.org/officeDocument/2006/relationships/image" Target="../media/image41.png"/><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3.gif"/><Relationship Id="rId4" Type="http://schemas.openxmlformats.org/officeDocument/2006/relationships/image" Target="../media/image25.png"/><Relationship Id="rId9" Type="http://schemas.openxmlformats.org/officeDocument/2006/relationships/image" Target="../media/image30.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27.png"/><Relationship Id="rId8" Type="http://schemas.openxmlformats.org/officeDocument/2006/relationships/image" Target="../media/image29.png"/><Relationship Id="rId11" Type="http://schemas.openxmlformats.org/officeDocument/2006/relationships/image" Target="../media/image32.png"/><Relationship Id="rId10" Type="http://schemas.openxmlformats.org/officeDocument/2006/relationships/image" Target="../media/image31.png"/><Relationship Id="rId13" Type="http://schemas.openxmlformats.org/officeDocument/2006/relationships/image" Target="../media/image34.png"/><Relationship Id="rId12" Type="http://schemas.openxmlformats.org/officeDocument/2006/relationships/image" Target="../media/image33.png"/><Relationship Id="rId15" Type="http://schemas.openxmlformats.org/officeDocument/2006/relationships/image" Target="../media/image36.png"/><Relationship Id="rId14" Type="http://schemas.openxmlformats.org/officeDocument/2006/relationships/image" Target="../media/image35.png"/><Relationship Id="rId17" Type="http://schemas.openxmlformats.org/officeDocument/2006/relationships/image" Target="../media/image39.jpg"/><Relationship Id="rId16" Type="http://schemas.openxmlformats.org/officeDocument/2006/relationships/image" Target="../media/image37.png"/><Relationship Id="rId19" Type="http://schemas.openxmlformats.org/officeDocument/2006/relationships/image" Target="../media/image40.jpg"/><Relationship Id="rId18"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1"/>
          <p:cNvSpPr txBox="1"/>
          <p:nvPr>
            <p:ph type="title"/>
          </p:nvPr>
        </p:nvSpPr>
        <p:spPr>
          <a:xfrm>
            <a:off x="136773" y="175938"/>
            <a:ext cx="7085511" cy="4348437"/>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US" sz="6000">
                <a:latin typeface="Montserrat"/>
                <a:ea typeface="Montserrat"/>
                <a:cs typeface="Montserrat"/>
                <a:sym typeface="Montserrat"/>
              </a:rPr>
              <a:t>SIT-3</a:t>
            </a:r>
            <a:r>
              <a:rPr lang="en-US" sz="6000"/>
              <a:t>9</a:t>
            </a:r>
            <a:r>
              <a:rPr lang="en-US" sz="6000">
                <a:latin typeface="Montserrat"/>
                <a:ea typeface="Montserrat"/>
                <a:cs typeface="Montserrat"/>
                <a:sym typeface="Montserrat"/>
              </a:rPr>
              <a:t> </a:t>
            </a:r>
            <a:endParaRPr sz="6000">
              <a:latin typeface="Montserrat"/>
              <a:ea typeface="Montserrat"/>
              <a:cs typeface="Montserrat"/>
              <a:sym typeface="Montserrat"/>
            </a:endParaRPr>
          </a:p>
          <a:p>
            <a:pPr indent="0" lvl="0" marL="0" rtl="0" algn="l">
              <a:lnSpc>
                <a:spcPct val="150000"/>
              </a:lnSpc>
              <a:spcBef>
                <a:spcPts val="0"/>
              </a:spcBef>
              <a:spcAft>
                <a:spcPts val="0"/>
              </a:spcAft>
              <a:buClr>
                <a:schemeClr val="lt1"/>
              </a:buClr>
              <a:buSzPts val="8000"/>
              <a:buFont typeface="Arial"/>
              <a:buNone/>
            </a:pPr>
            <a:r>
              <a:rPr lang="en-US" sz="6000">
                <a:latin typeface="Montserrat"/>
                <a:ea typeface="Montserrat"/>
                <a:cs typeface="Montserrat"/>
                <a:sym typeface="Montserrat"/>
              </a:rPr>
              <a:t>202</a:t>
            </a:r>
            <a:r>
              <a:rPr lang="en-US" sz="6000"/>
              <a:t>4</a:t>
            </a:r>
            <a:endParaRPr sz="6000">
              <a:latin typeface="Montserrat"/>
              <a:ea typeface="Montserrat"/>
              <a:cs typeface="Montserrat"/>
              <a:sym typeface="Montserrat"/>
            </a:endParaRPr>
          </a:p>
          <a:p>
            <a:pPr indent="0" lvl="0" marL="0" rtl="0" algn="l">
              <a:lnSpc>
                <a:spcPct val="115000"/>
              </a:lnSpc>
              <a:spcBef>
                <a:spcPts val="0"/>
              </a:spcBef>
              <a:spcAft>
                <a:spcPts val="0"/>
              </a:spcAft>
              <a:buSzPts val="8000"/>
              <a:buNone/>
            </a:pPr>
            <a:r>
              <a:rPr b="0" i="0" lang="en-US" sz="4000" u="none" strike="noStrike">
                <a:solidFill>
                  <a:schemeClr val="lt1"/>
                </a:solidFill>
                <a:latin typeface="Arial Black"/>
                <a:ea typeface="Arial Black"/>
                <a:cs typeface="Arial Black"/>
                <a:sym typeface="Arial Black"/>
              </a:rPr>
              <a:t>NASA’s Earth Science-to-Action Strategy </a:t>
            </a:r>
            <a:br>
              <a:rPr b="0" i="0" lang="en-US" sz="4000" u="none" strike="noStrike">
                <a:solidFill>
                  <a:schemeClr val="lt1"/>
                </a:solidFill>
                <a:latin typeface="Arial Black"/>
                <a:ea typeface="Arial Black"/>
                <a:cs typeface="Arial Black"/>
                <a:sym typeface="Arial Black"/>
              </a:rPr>
            </a:br>
            <a:r>
              <a:rPr i="1" lang="en-US" sz="1700">
                <a:solidFill>
                  <a:schemeClr val="lt1"/>
                </a:solidFill>
                <a:latin typeface="Arial Black"/>
                <a:ea typeface="Arial Black"/>
                <a:cs typeface="Arial Black"/>
                <a:sym typeface="Arial Black"/>
              </a:rPr>
              <a:t>Call for International Coordination &amp; Collaboration</a:t>
            </a:r>
            <a:endParaRPr/>
          </a:p>
        </p:txBody>
      </p:sp>
      <p:sp>
        <p:nvSpPr>
          <p:cNvPr id="560" name="Google Shape;560;p1"/>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rgbClr val="33445F"/>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rgbClr val="33445F"/>
                </a:solidFill>
                <a:latin typeface="Montserrat"/>
                <a:ea typeface="Montserrat"/>
                <a:cs typeface="Montserrat"/>
                <a:sym typeface="Montserrat"/>
              </a:rPr>
              <a:t>Sid Boukabara, NASA</a:t>
            </a:r>
            <a:endParaRPr b="0" i="0" sz="14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rgbClr val="33445F"/>
                </a:solidFill>
                <a:latin typeface="Montserrat"/>
                <a:ea typeface="Montserrat"/>
                <a:cs typeface="Montserrat"/>
                <a:sym typeface="Montserrat"/>
              </a:rPr>
              <a:t>Agenda Item #8.5</a:t>
            </a:r>
            <a:endParaRPr b="0" i="0" sz="14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rgbClr val="33445F"/>
                </a:solidFill>
                <a:latin typeface="Montserrat"/>
                <a:ea typeface="Montserrat"/>
                <a:cs typeface="Montserrat"/>
                <a:sym typeface="Montserrat"/>
              </a:rPr>
              <a:t>SIT-39 2024, Tokyo, Japan</a:t>
            </a:r>
            <a:endParaRPr b="1" i="0" sz="2200" u="none" cap="none" strike="noStrike">
              <a:solidFill>
                <a:srgbClr val="33445F"/>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rgbClr val="33445F"/>
                </a:solidFill>
                <a:latin typeface="Montserrat"/>
                <a:ea typeface="Montserrat"/>
                <a:cs typeface="Montserrat"/>
                <a:sym typeface="Montserrat"/>
              </a:rPr>
              <a:t>10th - 11th April 2024</a:t>
            </a:r>
            <a:endParaRPr b="1" i="0" sz="2200" u="none" cap="none" strike="noStrike">
              <a:solidFill>
                <a:srgbClr val="33445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2"/>
          <p:cNvSpPr txBox="1"/>
          <p:nvPr/>
        </p:nvSpPr>
        <p:spPr>
          <a:xfrm>
            <a:off x="-136281" y="37171"/>
            <a:ext cx="9636370" cy="923330"/>
          </a:xfrm>
          <a:prstGeom prst="rect">
            <a:avLst/>
          </a:prstGeom>
          <a:noFill/>
          <a:ln>
            <a:noFill/>
          </a:ln>
        </p:spPr>
        <p:txBody>
          <a:bodyPr anchorCtr="0" anchor="t" bIns="45700" lIns="91425" spcFirstLastPara="1" rIns="91425" wrap="square" tIns="45700">
            <a:spAutoFit/>
          </a:bodyPr>
          <a:lstStyle/>
          <a:p>
            <a:pPr indent="0" lvl="1" marL="457223" marR="0" rtl="0" algn="l">
              <a:lnSpc>
                <a:spcPct val="100000"/>
              </a:lnSpc>
              <a:spcBef>
                <a:spcPts val="0"/>
              </a:spcBef>
              <a:spcAft>
                <a:spcPts val="0"/>
              </a:spcAft>
              <a:buClr>
                <a:srgbClr val="000000"/>
              </a:buClr>
              <a:buSzPts val="5400"/>
              <a:buFont typeface="Arial"/>
              <a:buNone/>
            </a:pPr>
            <a:r>
              <a:rPr b="1" i="0" lang="en-US" sz="5400" u="none" cap="none" strike="noStrike">
                <a:solidFill>
                  <a:srgbClr val="FFFFFF"/>
                </a:solidFill>
                <a:latin typeface="Arial"/>
                <a:ea typeface="Arial"/>
                <a:cs typeface="Arial"/>
                <a:sym typeface="Arial"/>
              </a:rPr>
              <a:t>We are in a pivotal moment</a:t>
            </a:r>
            <a:endParaRPr b="0" i="0" sz="5400" u="none" cap="none" strike="noStrike">
              <a:solidFill>
                <a:srgbClr val="FFFFFF"/>
              </a:solidFill>
              <a:latin typeface="Arial"/>
              <a:ea typeface="Arial"/>
              <a:cs typeface="Arial"/>
              <a:sym typeface="Arial"/>
            </a:endParaRPr>
          </a:p>
        </p:txBody>
      </p:sp>
      <p:sp>
        <p:nvSpPr>
          <p:cNvPr id="567" name="Google Shape;567;p2"/>
          <p:cNvSpPr txBox="1"/>
          <p:nvPr/>
        </p:nvSpPr>
        <p:spPr>
          <a:xfrm>
            <a:off x="1" y="6184442"/>
            <a:ext cx="12191999" cy="646331"/>
          </a:xfrm>
          <a:prstGeom prst="rect">
            <a:avLst/>
          </a:prstGeom>
          <a:solidFill>
            <a:srgbClr val="ECF4D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The NEW NASA STRATEGY, IS DESIGNED TO COMPREHENSIVELY INFORM ACTIONS AND MEET THE URGENCY OF THE CHALLENGES BEFORE US.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For more Info: https://science.nasa.gov/earth-science/earth-science-to-action/</a:t>
            </a:r>
            <a:endParaRPr/>
          </a:p>
        </p:txBody>
      </p:sp>
      <p:sp>
        <p:nvSpPr>
          <p:cNvPr id="568" name="Google Shape;568;p2"/>
          <p:cNvSpPr/>
          <p:nvPr/>
        </p:nvSpPr>
        <p:spPr>
          <a:xfrm>
            <a:off x="1664610" y="4220308"/>
            <a:ext cx="8540160" cy="1533423"/>
          </a:xfrm>
          <a:prstGeom prst="leftRightArrow">
            <a:avLst>
              <a:gd fmla="val 50000" name="adj1"/>
              <a:gd fmla="val 50000" name="adj2"/>
            </a:avLst>
          </a:prstGeom>
          <a:gradFill>
            <a:gsLst>
              <a:gs pos="0">
                <a:srgbClr val="00B050"/>
              </a:gs>
              <a:gs pos="4000">
                <a:srgbClr val="00B050"/>
              </a:gs>
              <a:gs pos="100000">
                <a:srgbClr val="FF0000"/>
              </a:gs>
            </a:gsLst>
            <a:lin ang="10800000" scaled="0"/>
          </a:gra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9" name="Google Shape;569;p2"/>
          <p:cNvSpPr txBox="1"/>
          <p:nvPr/>
        </p:nvSpPr>
        <p:spPr>
          <a:xfrm>
            <a:off x="0" y="4679242"/>
            <a:ext cx="1799303"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Black"/>
                <a:ea typeface="Arial Black"/>
                <a:cs typeface="Arial Black"/>
                <a:sym typeface="Arial Black"/>
              </a:rPr>
              <a:t>Challenges </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Black"/>
                <a:ea typeface="Arial Black"/>
                <a:cs typeface="Arial Black"/>
                <a:sym typeface="Arial Black"/>
              </a:rPr>
              <a:t>(to address)</a:t>
            </a:r>
            <a:endParaRPr/>
          </a:p>
        </p:txBody>
      </p:sp>
      <p:sp>
        <p:nvSpPr>
          <p:cNvPr id="570" name="Google Shape;570;p2"/>
          <p:cNvSpPr txBox="1"/>
          <p:nvPr/>
        </p:nvSpPr>
        <p:spPr>
          <a:xfrm>
            <a:off x="10294375" y="4653453"/>
            <a:ext cx="1897625"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Black"/>
                <a:ea typeface="Arial Black"/>
                <a:cs typeface="Arial Black"/>
                <a:sym typeface="Arial Black"/>
              </a:rPr>
              <a:t>Opportunities </a:t>
            </a:r>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Black"/>
                <a:ea typeface="Arial Black"/>
                <a:cs typeface="Arial Black"/>
                <a:sym typeface="Arial Black"/>
              </a:rPr>
              <a:t>(to leverage)</a:t>
            </a:r>
            <a:endParaRPr/>
          </a:p>
        </p:txBody>
      </p:sp>
      <p:sp>
        <p:nvSpPr>
          <p:cNvPr id="571" name="Google Shape;571;p2"/>
          <p:cNvSpPr txBox="1"/>
          <p:nvPr/>
        </p:nvSpPr>
        <p:spPr>
          <a:xfrm>
            <a:off x="199292" y="1563203"/>
            <a:ext cx="5456073" cy="1862048"/>
          </a:xfrm>
          <a:prstGeom prst="rect">
            <a:avLst/>
          </a:prstGeom>
          <a:solidFill>
            <a:srgbClr val="F5D8D4"/>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THE CHALLENGES WE FACE ARE STEEP: </a:t>
            </a:r>
            <a:endParaRPr/>
          </a:p>
          <a:p>
            <a:pPr indent="-285750" lvl="0" marL="28575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Global changes at an accelerating (and non-linear) rate</a:t>
            </a:r>
            <a:endParaRPr/>
          </a:p>
          <a:p>
            <a:pPr indent="-285750" lvl="0" marL="28575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Interconnected nature of Earth components</a:t>
            </a:r>
            <a:endParaRPr/>
          </a:p>
          <a:p>
            <a:pPr indent="-285750" lvl="0" marL="28575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Need to Scale Information</a:t>
            </a:r>
            <a:endParaRPr/>
          </a:p>
          <a:p>
            <a:pPr indent="-285750" lvl="0" marL="28575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Increased Society Reliance on Env information</a:t>
            </a:r>
            <a:endParaRPr/>
          </a:p>
          <a:p>
            <a:pPr indent="-285750" lvl="0" marL="28575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Risks of Cascading Effects and Tipping Points</a:t>
            </a:r>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p:txBody>
      </p:sp>
      <p:cxnSp>
        <p:nvCxnSpPr>
          <p:cNvPr id="572" name="Google Shape;572;p2"/>
          <p:cNvCxnSpPr/>
          <p:nvPr/>
        </p:nvCxnSpPr>
        <p:spPr>
          <a:xfrm flipH="1">
            <a:off x="899608" y="3429002"/>
            <a:ext cx="1796700" cy="1250100"/>
          </a:xfrm>
          <a:prstGeom prst="bentConnector3">
            <a:avLst>
              <a:gd fmla="val 50000" name="adj1"/>
            </a:avLst>
          </a:prstGeom>
          <a:noFill/>
          <a:ln cap="flat" cmpd="sng" w="9525">
            <a:solidFill>
              <a:srgbClr val="2F415D"/>
            </a:solidFill>
            <a:prstDash val="solid"/>
            <a:round/>
            <a:headEnd len="sm" w="sm" type="none"/>
            <a:tailEnd len="med" w="med" type="triangle"/>
          </a:ln>
        </p:spPr>
      </p:cxnSp>
      <p:sp>
        <p:nvSpPr>
          <p:cNvPr id="573" name="Google Shape;573;p2"/>
          <p:cNvSpPr txBox="1"/>
          <p:nvPr/>
        </p:nvSpPr>
        <p:spPr>
          <a:xfrm>
            <a:off x="6182139" y="1563202"/>
            <a:ext cx="5810569" cy="1815882"/>
          </a:xfrm>
          <a:prstGeom prst="rect">
            <a:avLst/>
          </a:prstGeom>
          <a:solidFill>
            <a:srgbClr val="ECF4D5"/>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WE ARE AT PRECIPICE OF A GOLDEN AGE: </a:t>
            </a:r>
            <a:endParaRPr/>
          </a:p>
          <a:p>
            <a:pPr indent="-285750" lvl="0" marL="28575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Unprecedented volume, quality and diversity of Earth data</a:t>
            </a:r>
            <a:endParaRPr/>
          </a:p>
          <a:p>
            <a:pPr indent="-285750" lvl="0" marL="28575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New technologies (hardware: quantum,.. and compute: AI, DT.)</a:t>
            </a:r>
            <a:endParaRPr/>
          </a:p>
          <a:p>
            <a:pPr indent="-285750" lvl="0" marL="28575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Increased momentum to help Earth resilience activities (from private, philanthropy, commercial and Govt sectors)</a:t>
            </a:r>
            <a:endParaRPr/>
          </a:p>
          <a:p>
            <a:pPr indent="-285750" lvl="0" marL="285750"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Increase in number of space-faring nations </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574" name="Google Shape;574;p2"/>
          <p:cNvCxnSpPr>
            <a:stCxn id="573" idx="2"/>
            <a:endCxn id="570" idx="0"/>
          </p:cNvCxnSpPr>
          <p:nvPr/>
        </p:nvCxnSpPr>
        <p:spPr>
          <a:xfrm flipH="1" rot="-5400000">
            <a:off x="9528124" y="2938384"/>
            <a:ext cx="1274400" cy="2155800"/>
          </a:xfrm>
          <a:prstGeom prst="bentConnector3">
            <a:avLst>
              <a:gd fmla="val 49999" name="adj1"/>
            </a:avLst>
          </a:prstGeom>
          <a:noFill/>
          <a:ln cap="flat" cmpd="sng" w="9525">
            <a:solidFill>
              <a:srgbClr val="2F415D"/>
            </a:solidFill>
            <a:prstDash val="solid"/>
            <a:round/>
            <a:headEnd len="sm" w="sm" type="none"/>
            <a:tailEnd len="med" w="med" type="triangle"/>
          </a:ln>
        </p:spPr>
      </p:cxnSp>
      <p:sp>
        <p:nvSpPr>
          <p:cNvPr id="575" name="Google Shape;575;p2"/>
          <p:cNvSpPr txBox="1"/>
          <p:nvPr/>
        </p:nvSpPr>
        <p:spPr>
          <a:xfrm>
            <a:off x="1575005" y="1199196"/>
            <a:ext cx="7742066" cy="4985246"/>
          </a:xfrm>
          <a:prstGeom prst="rect">
            <a:avLst/>
          </a:prstGeom>
          <a:solidFill>
            <a:srgbClr val="FFFF00"/>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t/>
            </a:r>
            <a:endParaRPr b="0" i="1" sz="1200" u="none" cap="none" strike="noStrike">
              <a:solidFill>
                <a:srgbClr val="000000"/>
              </a:solidFill>
              <a:latin typeface="Arial"/>
              <a:ea typeface="Arial"/>
              <a:cs typeface="Arial"/>
              <a:sym typeface="Arial"/>
            </a:endParaRPr>
          </a:p>
          <a:p>
            <a:pPr indent="0" lvl="0" marL="0" marR="0" rtl="0" algn="l">
              <a:lnSpc>
                <a:spcPct val="90000"/>
              </a:lnSpc>
              <a:spcBef>
                <a:spcPts val="1600"/>
              </a:spcBef>
              <a:spcAft>
                <a:spcPts val="0"/>
              </a:spcAft>
              <a:buClr>
                <a:srgbClr val="000000"/>
              </a:buClr>
              <a:buSzPts val="1200"/>
              <a:buFont typeface="Arial"/>
              <a:buNone/>
            </a:pPr>
            <a:r>
              <a:t/>
            </a:r>
            <a:endParaRPr b="0" i="1" sz="1200" u="none" cap="none" strike="noStrike">
              <a:solidFill>
                <a:srgbClr val="000000"/>
              </a:solidFill>
              <a:latin typeface="Arial"/>
              <a:ea typeface="Arial"/>
              <a:cs typeface="Arial"/>
              <a:sym typeface="Arial"/>
            </a:endParaRPr>
          </a:p>
          <a:p>
            <a:pPr indent="0" lvl="0" marL="0" marR="0" rtl="0" algn="l">
              <a:lnSpc>
                <a:spcPct val="90000"/>
              </a:lnSpc>
              <a:spcBef>
                <a:spcPts val="1600"/>
              </a:spcBef>
              <a:spcAft>
                <a:spcPts val="0"/>
              </a:spcAft>
              <a:buClr>
                <a:srgbClr val="000000"/>
              </a:buClr>
              <a:buSzPts val="1200"/>
              <a:buFont typeface="Arial"/>
              <a:buNone/>
            </a:pPr>
            <a:r>
              <a:t/>
            </a:r>
            <a:endParaRPr b="0" i="1" sz="1200" u="none" cap="none" strike="noStrike">
              <a:solidFill>
                <a:srgbClr val="000000"/>
              </a:solidFill>
              <a:latin typeface="Arial"/>
              <a:ea typeface="Arial"/>
              <a:cs typeface="Arial"/>
              <a:sym typeface="Arial"/>
            </a:endParaRPr>
          </a:p>
          <a:p>
            <a:pPr indent="-127000" lvl="0" marL="228600" marR="0" rtl="0" algn="l">
              <a:lnSpc>
                <a:spcPct val="90000"/>
              </a:lnSpc>
              <a:spcBef>
                <a:spcPts val="160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127000" lvl="0" marL="228600" marR="0" rtl="0" algn="l">
              <a:lnSpc>
                <a:spcPct val="90000"/>
              </a:lnSpc>
              <a:spcBef>
                <a:spcPts val="160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576" name="Google Shape;576;p2"/>
          <p:cNvSpPr txBox="1"/>
          <p:nvPr/>
        </p:nvSpPr>
        <p:spPr>
          <a:xfrm>
            <a:off x="1544169" y="1291162"/>
            <a:ext cx="4791233" cy="48936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Urgency of Near-Term Integrated Climate Action</a:t>
            </a:r>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“Climate change is a threat to human well-being and planetary health (</a:t>
            </a:r>
            <a:r>
              <a:rPr b="0" i="1" lang="en-US" sz="1400" u="none" cap="none" strike="noStrike">
                <a:solidFill>
                  <a:srgbClr val="000000"/>
                </a:solidFill>
                <a:latin typeface="Arial"/>
                <a:ea typeface="Arial"/>
                <a:cs typeface="Arial"/>
                <a:sym typeface="Arial"/>
              </a:rPr>
              <a:t>very high confidence</a:t>
            </a:r>
            <a:r>
              <a:rPr b="0" i="0" lang="en-US" sz="1400" u="none" cap="none" strike="noStrike">
                <a:solidFill>
                  <a:srgbClr val="000000"/>
                </a:solidFill>
                <a:latin typeface="Arial"/>
                <a:ea typeface="Arial"/>
                <a:cs typeface="Arial"/>
                <a:sym typeface="Arial"/>
              </a:rPr>
              <a:t>). There is a rapidly closing window of opportunity to secure a liveable and sustainable future for all (</a:t>
            </a:r>
            <a:r>
              <a:rPr b="0" i="1" lang="en-US" sz="1400" u="none" cap="none" strike="noStrike">
                <a:solidFill>
                  <a:srgbClr val="000000"/>
                </a:solidFill>
                <a:latin typeface="Arial"/>
                <a:ea typeface="Arial"/>
                <a:cs typeface="Arial"/>
                <a:sym typeface="Arial"/>
              </a:rPr>
              <a:t>very high confidence</a:t>
            </a:r>
            <a:r>
              <a:rPr b="0" i="0" lang="en-US" sz="1400" u="none" cap="none" strike="noStrike">
                <a:solidFill>
                  <a:srgbClr val="000000"/>
                </a:solidFill>
                <a:latin typeface="Arial"/>
                <a:ea typeface="Arial"/>
                <a:cs typeface="Arial"/>
                <a:sym typeface="Arial"/>
              </a:rPr>
              <a:t>). Climate resilient development ….. and is enabled by increased international cooperation …... The choices and actions implemented in this decade will have impacts now and for thousands of years (</a:t>
            </a:r>
            <a:r>
              <a:rPr b="0" i="1" lang="en-US" sz="1400" u="none" cap="none" strike="noStrike">
                <a:solidFill>
                  <a:srgbClr val="000000"/>
                </a:solidFill>
                <a:latin typeface="Arial"/>
                <a:ea typeface="Arial"/>
                <a:cs typeface="Arial"/>
                <a:sym typeface="Arial"/>
              </a:rPr>
              <a:t>high confidence</a:t>
            </a:r>
            <a:r>
              <a:rPr b="0" i="0" lang="en-US" sz="1400" u="none" cap="none" strike="noStrike">
                <a:solidFill>
                  <a:srgbClr val="000000"/>
                </a:solidFill>
                <a:latin typeface="Arial"/>
                <a:ea typeface="Arial"/>
                <a:cs typeface="Arial"/>
                <a:sym typeface="Arial"/>
              </a:rPr>
              <a:t>)”</a:t>
            </a:r>
            <a:endParaRPr/>
          </a:p>
          <a:p>
            <a:pPr indent="0" lvl="0" marL="0" marR="0" rtl="0" algn="l">
              <a:lnSpc>
                <a:spcPct val="100000"/>
              </a:lnSpc>
              <a:spcBef>
                <a:spcPts val="60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The Benefits of Near-Term Action</a:t>
            </a:r>
            <a:endParaRPr/>
          </a:p>
          <a:p>
            <a:pPr indent="0" lvl="0" marL="0" marR="0" rtl="0" algn="l">
              <a:lnSpc>
                <a:spcPct val="100000"/>
              </a:lnSpc>
              <a:spcBef>
                <a:spcPts val="60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“Deep, rapid and sustained mitigation and accelerated implementation of adaptation actions in this decade would reduce projected losses and damages for humans and ecosystems (</a:t>
            </a:r>
            <a:r>
              <a:rPr b="0" i="1" lang="en-US" sz="1400" u="none" cap="none" strike="noStrike">
                <a:solidFill>
                  <a:srgbClr val="000000"/>
                </a:solidFill>
                <a:latin typeface="Arial"/>
                <a:ea typeface="Arial"/>
                <a:cs typeface="Arial"/>
                <a:sym typeface="Arial"/>
              </a:rPr>
              <a:t>very high confidence</a:t>
            </a:r>
            <a:r>
              <a:rPr b="0" i="0" lang="en-US" sz="1400" u="none" cap="none" strike="noStrike">
                <a:solidFill>
                  <a:srgbClr val="000000"/>
                </a:solidFill>
                <a:latin typeface="Arial"/>
                <a:ea typeface="Arial"/>
                <a:cs typeface="Arial"/>
                <a:sym typeface="Arial"/>
              </a:rPr>
              <a:t>), …. “</a:t>
            </a:r>
            <a:endParaRPr/>
          </a:p>
          <a:p>
            <a:pPr indent="0" lvl="0" marL="0" marR="0" rtl="0" algn="l">
              <a:lnSpc>
                <a:spcPct val="100000"/>
              </a:lnSpc>
              <a:spcBef>
                <a:spcPts val="60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2" marL="0" marR="0" rtl="0" algn="l">
              <a:lnSpc>
                <a:spcPct val="100000"/>
              </a:lnSpc>
              <a:spcBef>
                <a:spcPts val="60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IPCC. CLIMATE CHANGE 2023. Synthesis Report</a:t>
            </a:r>
            <a:endParaRPr b="1" i="0" sz="1100" u="none" cap="none" strike="noStrike">
              <a:solidFill>
                <a:srgbClr val="000000"/>
              </a:solidFill>
              <a:latin typeface="Arial"/>
              <a:ea typeface="Arial"/>
              <a:cs typeface="Arial"/>
              <a:sym typeface="Arial"/>
            </a:endParaRPr>
          </a:p>
        </p:txBody>
      </p:sp>
      <p:pic>
        <p:nvPicPr>
          <p:cNvPr descr="Graphical user interface, application&#10;&#10;Description automatically generated" id="577" name="Google Shape;577;p2"/>
          <p:cNvPicPr preferRelativeResize="0"/>
          <p:nvPr/>
        </p:nvPicPr>
        <p:blipFill rotWithShape="1">
          <a:blip r:embed="rId3">
            <a:alphaModFix/>
          </a:blip>
          <a:srcRect b="0" l="0" r="0" t="0"/>
          <a:stretch/>
        </p:blipFill>
        <p:spPr>
          <a:xfrm>
            <a:off x="6406845" y="1913750"/>
            <a:ext cx="2797994" cy="36209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75"/>
                                        </p:tgtEl>
                                        <p:attrNameLst>
                                          <p:attrName>style.visibility</p:attrName>
                                        </p:attrNameLst>
                                      </p:cBhvr>
                                      <p:to>
                                        <p:strVal val="visible"/>
                                      </p:to>
                                    </p:set>
                                    <p:anim calcmode="lin" valueType="num">
                                      <p:cBhvr additive="base">
                                        <p:cTn dur="500"/>
                                        <p:tgtEl>
                                          <p:spTgt spid="5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6"/>
                                        </p:tgtEl>
                                        <p:attrNameLst>
                                          <p:attrName>style.visibility</p:attrName>
                                        </p:attrNameLst>
                                      </p:cBhvr>
                                      <p:to>
                                        <p:strVal val="visible"/>
                                      </p:to>
                                    </p:set>
                                    <p:anim calcmode="lin" valueType="num">
                                      <p:cBhvr additive="base">
                                        <p:cTn dur="500"/>
                                        <p:tgtEl>
                                          <p:spTgt spid="5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7"/>
                                        </p:tgtEl>
                                        <p:attrNameLst>
                                          <p:attrName>style.visibility</p:attrName>
                                        </p:attrNameLst>
                                      </p:cBhvr>
                                      <p:to>
                                        <p:strVal val="visible"/>
                                      </p:to>
                                    </p:set>
                                    <p:anim calcmode="lin" valueType="num">
                                      <p:cBhvr additive="base">
                                        <p:cTn dur="500"/>
                                        <p:tgtEl>
                                          <p:spTgt spid="5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3"/>
          <p:cNvPicPr preferRelativeResize="0"/>
          <p:nvPr/>
        </p:nvPicPr>
        <p:blipFill rotWithShape="1">
          <a:blip r:embed="rId3">
            <a:alphaModFix/>
          </a:blip>
          <a:srcRect b="0" l="0" r="0" t="0"/>
          <a:stretch/>
        </p:blipFill>
        <p:spPr>
          <a:xfrm>
            <a:off x="0" y="3175"/>
            <a:ext cx="12192000" cy="6851650"/>
          </a:xfrm>
          <a:prstGeom prst="rect">
            <a:avLst/>
          </a:prstGeom>
          <a:noFill/>
          <a:ln>
            <a:noFill/>
          </a:ln>
        </p:spPr>
      </p:pic>
      <p:sp>
        <p:nvSpPr>
          <p:cNvPr id="584" name="Google Shape;584;p3"/>
          <p:cNvSpPr/>
          <p:nvPr/>
        </p:nvSpPr>
        <p:spPr>
          <a:xfrm>
            <a:off x="0" y="2019"/>
            <a:ext cx="4983480" cy="685800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3"/>
          <p:cNvSpPr txBox="1"/>
          <p:nvPr>
            <p:ph idx="12" type="sldNum"/>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6" name="Google Shape;586;p3"/>
          <p:cNvSpPr txBox="1"/>
          <p:nvPr>
            <p:ph type="title"/>
          </p:nvPr>
        </p:nvSpPr>
        <p:spPr>
          <a:xfrm>
            <a:off x="402335" y="2938230"/>
            <a:ext cx="3319059" cy="57873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600"/>
              <a:buFont typeface="Arial"/>
              <a:buNone/>
            </a:pPr>
            <a:r>
              <a:rPr lang="en-US" sz="3600"/>
              <a:t>OUR MISSION</a:t>
            </a:r>
            <a:endParaRPr/>
          </a:p>
        </p:txBody>
      </p:sp>
      <p:sp>
        <p:nvSpPr>
          <p:cNvPr id="587" name="Google Shape;587;p3"/>
          <p:cNvSpPr txBox="1"/>
          <p:nvPr>
            <p:ph idx="1" type="body"/>
          </p:nvPr>
        </p:nvSpPr>
        <p:spPr>
          <a:xfrm>
            <a:off x="402335" y="3632435"/>
            <a:ext cx="4159390" cy="2971565"/>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2000"/>
              <a:buNone/>
            </a:pPr>
            <a:r>
              <a:rPr lang="en-US" sz="2000"/>
              <a:t>Compelled by our planet’s rapid change, we innovate and collaborate to explore and understand the Earth system, make new discoveries, and enable solutions for the benefit of all</a:t>
            </a:r>
            <a:endParaRPr/>
          </a:p>
        </p:txBody>
      </p:sp>
      <p:sp>
        <p:nvSpPr>
          <p:cNvPr id="588" name="Google Shape;588;p3"/>
          <p:cNvSpPr txBox="1"/>
          <p:nvPr/>
        </p:nvSpPr>
        <p:spPr>
          <a:xfrm>
            <a:off x="402334" y="709905"/>
            <a:ext cx="3319059" cy="57873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3600"/>
              <a:buFont typeface="Arial"/>
              <a:buNone/>
            </a:pPr>
            <a:r>
              <a:rPr b="0" lang="en-US" sz="3600">
                <a:solidFill>
                  <a:schemeClr val="lt1"/>
                </a:solidFill>
                <a:latin typeface="Arial"/>
                <a:ea typeface="Arial"/>
                <a:cs typeface="Arial"/>
                <a:sym typeface="Arial"/>
              </a:rPr>
              <a:t>OUR VISION</a:t>
            </a:r>
            <a:endParaRPr/>
          </a:p>
        </p:txBody>
      </p:sp>
      <p:sp>
        <p:nvSpPr>
          <p:cNvPr id="589" name="Google Shape;589;p3"/>
          <p:cNvSpPr txBox="1"/>
          <p:nvPr/>
        </p:nvSpPr>
        <p:spPr>
          <a:xfrm>
            <a:off x="423598" y="1404110"/>
            <a:ext cx="3876027" cy="1476385"/>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2000"/>
              <a:buFont typeface="Arial"/>
              <a:buNone/>
            </a:pPr>
            <a:r>
              <a:rPr lang="en-US" sz="2000">
                <a:solidFill>
                  <a:schemeClr val="lt1"/>
                </a:solidFill>
                <a:latin typeface="Arial"/>
                <a:ea typeface="Arial"/>
                <a:cs typeface="Arial"/>
                <a:sym typeface="Arial"/>
              </a:rPr>
              <a:t>A thriving world, driven by trusted, actionable Earth science</a:t>
            </a:r>
            <a:endParaRPr sz="1600">
              <a:solidFill>
                <a:schemeClr val="lt1"/>
              </a:solidFill>
              <a:latin typeface="Arial"/>
              <a:ea typeface="Arial"/>
              <a:cs typeface="Arial"/>
              <a:sym typeface="Arial"/>
            </a:endParaRPr>
          </a:p>
        </p:txBody>
      </p:sp>
      <p:sp>
        <p:nvSpPr>
          <p:cNvPr id="590" name="Google Shape;590;p3"/>
          <p:cNvSpPr txBox="1"/>
          <p:nvPr/>
        </p:nvSpPr>
        <p:spPr>
          <a:xfrm>
            <a:off x="0" y="-5816"/>
            <a:ext cx="12197411" cy="707886"/>
          </a:xfrm>
          <a:prstGeom prst="rect">
            <a:avLst/>
          </a:prstGeom>
          <a:solidFill>
            <a:srgbClr val="5B240C"/>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lt1"/>
                </a:solidFill>
                <a:latin typeface="Arial"/>
                <a:ea typeface="Arial"/>
                <a:cs typeface="Arial"/>
                <a:sym typeface="Arial"/>
              </a:rPr>
              <a:t>Strategy</a:t>
            </a:r>
            <a:endParaRPr/>
          </a:p>
        </p:txBody>
      </p:sp>
      <p:sp>
        <p:nvSpPr>
          <p:cNvPr id="591" name="Google Shape;591;p3"/>
          <p:cNvSpPr txBox="1"/>
          <p:nvPr/>
        </p:nvSpPr>
        <p:spPr>
          <a:xfrm>
            <a:off x="6214940" y="1154325"/>
            <a:ext cx="5562156" cy="3273632"/>
          </a:xfrm>
          <a:prstGeom prst="rect">
            <a:avLst/>
          </a:prstGeom>
          <a:solidFill>
            <a:srgbClr val="B8D98E"/>
          </a:solid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dk1"/>
              </a:buClr>
              <a:buSzPts val="3200"/>
              <a:buFont typeface="Arial"/>
              <a:buNone/>
            </a:pPr>
            <a:r>
              <a:rPr b="1" lang="en-US" sz="3200">
                <a:solidFill>
                  <a:schemeClr val="dk1"/>
                </a:solidFill>
                <a:latin typeface="Arial"/>
                <a:ea typeface="Arial"/>
                <a:cs typeface="Arial"/>
                <a:sym typeface="Arial"/>
              </a:rPr>
              <a:t>STRATEGIC GOAL</a:t>
            </a:r>
            <a:endParaRPr b="1" sz="2400">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Within a decade, we will advance and integrate Earth science knowledge to empower humanity to create a more resilient world.</a:t>
            </a:r>
            <a:endParaRPr/>
          </a:p>
          <a:p>
            <a:pPr indent="0" lvl="0" marL="0" marR="0" rtl="0" algn="l">
              <a:lnSpc>
                <a:spcPct val="138750"/>
              </a:lnSpc>
              <a:spcBef>
                <a:spcPts val="0"/>
              </a:spcBef>
              <a:spcAft>
                <a:spcPts val="0"/>
              </a:spcAft>
              <a:buClr>
                <a:schemeClr val="lt1"/>
              </a:buClr>
              <a:buSzPts val="1600"/>
              <a:buFont typeface="Arial"/>
              <a:buNone/>
            </a:pPr>
            <a:r>
              <a:t/>
            </a:r>
            <a:endParaRPr sz="1600">
              <a:solidFill>
                <a:schemeClr val="lt1"/>
              </a:solidFill>
              <a:latin typeface="Arial"/>
              <a:ea typeface="Arial"/>
              <a:cs typeface="Arial"/>
              <a:sym typeface="Arial"/>
            </a:endParaRPr>
          </a:p>
          <a:p>
            <a:pPr indent="0" lvl="0" marL="0" marR="0" rtl="0" algn="l">
              <a:lnSpc>
                <a:spcPct val="138750"/>
              </a:lnSpc>
              <a:spcBef>
                <a:spcPts val="0"/>
              </a:spcBef>
              <a:spcAft>
                <a:spcPts val="0"/>
              </a:spcAft>
              <a:buClr>
                <a:schemeClr val="lt1"/>
              </a:buClr>
              <a:buSzPts val="1600"/>
              <a:buFont typeface="Arial"/>
              <a:buNone/>
            </a:pPr>
            <a:r>
              <a:t/>
            </a:r>
            <a:endParaRPr sz="1600">
              <a:solidFill>
                <a:schemeClr val="lt1"/>
              </a:solidFill>
              <a:latin typeface="Arial"/>
              <a:ea typeface="Arial"/>
              <a:cs typeface="Arial"/>
              <a:sym typeface="Arial"/>
            </a:endParaRPr>
          </a:p>
        </p:txBody>
      </p:sp>
      <p:sp>
        <p:nvSpPr>
          <p:cNvPr id="592" name="Google Shape;592;p3"/>
          <p:cNvSpPr txBox="1"/>
          <p:nvPr/>
        </p:nvSpPr>
        <p:spPr>
          <a:xfrm>
            <a:off x="5087468" y="5184241"/>
            <a:ext cx="3500271" cy="1537234"/>
          </a:xfrm>
          <a:prstGeom prst="rect">
            <a:avLst/>
          </a:prstGeom>
          <a:solidFill>
            <a:srgbClr val="CFE6B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599D"/>
              </a:buClr>
              <a:buSzPts val="4400"/>
              <a:buFont typeface="Arial"/>
              <a:buNone/>
            </a:pPr>
            <a:r>
              <a:rPr b="1" lang="en-US" sz="4400">
                <a:solidFill>
                  <a:srgbClr val="01599D"/>
                </a:solidFill>
                <a:latin typeface="Arial"/>
                <a:ea typeface="Arial"/>
                <a:cs typeface="Arial"/>
                <a:sym typeface="Arial"/>
              </a:rPr>
              <a:t>Objective 1</a:t>
            </a:r>
            <a:endParaRPr/>
          </a:p>
          <a:p>
            <a:pPr indent="0" lvl="0" marL="0" marR="0" rtl="0" algn="l">
              <a:lnSpc>
                <a:spcPct val="100000"/>
              </a:lnSpc>
              <a:spcBef>
                <a:spcPts val="1000"/>
              </a:spcBef>
              <a:spcAft>
                <a:spcPts val="0"/>
              </a:spcAft>
              <a:buClr>
                <a:srgbClr val="01599D"/>
              </a:buClr>
              <a:buSzPts val="1800"/>
              <a:buFont typeface="Arial"/>
              <a:buNone/>
            </a:pPr>
            <a:r>
              <a:rPr lang="en-US" sz="1800">
                <a:solidFill>
                  <a:srgbClr val="01599D"/>
                </a:solidFill>
                <a:latin typeface="Arial"/>
                <a:ea typeface="Arial"/>
                <a:cs typeface="Arial"/>
                <a:sym typeface="Arial"/>
              </a:rPr>
              <a:t>Holistically observe, monitor and understand the Earth system</a:t>
            </a:r>
            <a:endParaRPr/>
          </a:p>
          <a:p>
            <a:pPr indent="0" lvl="0" marL="0" marR="0" rtl="0" algn="l">
              <a:lnSpc>
                <a:spcPct val="100000"/>
              </a:lnSpc>
              <a:spcBef>
                <a:spcPts val="1000"/>
              </a:spcBef>
              <a:spcAft>
                <a:spcPts val="0"/>
              </a:spcAft>
              <a:buClr>
                <a:schemeClr val="dk1"/>
              </a:buClr>
              <a:buSzPts val="4400"/>
              <a:buFont typeface="Arial"/>
              <a:buNone/>
            </a:pPr>
            <a:r>
              <a:t/>
            </a:r>
            <a:endParaRPr b="1" sz="4400">
              <a:solidFill>
                <a:srgbClr val="01599D"/>
              </a:solidFill>
              <a:latin typeface="Arial"/>
              <a:ea typeface="Arial"/>
              <a:cs typeface="Arial"/>
              <a:sym typeface="Arial"/>
            </a:endParaRPr>
          </a:p>
        </p:txBody>
      </p:sp>
      <p:sp>
        <p:nvSpPr>
          <p:cNvPr id="593" name="Google Shape;593;p3"/>
          <p:cNvSpPr/>
          <p:nvPr/>
        </p:nvSpPr>
        <p:spPr>
          <a:xfrm rot="10800000">
            <a:off x="5175115" y="2334638"/>
            <a:ext cx="801946" cy="603592"/>
          </a:xfrm>
          <a:prstGeom prst="rightArrow">
            <a:avLst>
              <a:gd fmla="val 50000" name="adj1"/>
              <a:gd fmla="val 50000" name="adj2"/>
            </a:avLst>
          </a:prstGeom>
          <a:solidFill>
            <a:schemeClr val="accent1"/>
          </a:solid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3"/>
          <p:cNvSpPr txBox="1"/>
          <p:nvPr/>
        </p:nvSpPr>
        <p:spPr>
          <a:xfrm>
            <a:off x="8699900" y="5184241"/>
            <a:ext cx="3500271" cy="1537234"/>
          </a:xfrm>
          <a:prstGeom prst="rect">
            <a:avLst/>
          </a:prstGeom>
          <a:solidFill>
            <a:srgbClr val="CFE6B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599D"/>
              </a:buClr>
              <a:buSzPts val="4400"/>
              <a:buFont typeface="Arial"/>
              <a:buNone/>
            </a:pPr>
            <a:r>
              <a:rPr b="1" lang="en-US" sz="4400">
                <a:solidFill>
                  <a:srgbClr val="01599D"/>
                </a:solidFill>
                <a:latin typeface="Arial"/>
                <a:ea typeface="Arial"/>
                <a:cs typeface="Arial"/>
                <a:sym typeface="Arial"/>
              </a:rPr>
              <a:t>Objective 2</a:t>
            </a:r>
            <a:endParaRPr/>
          </a:p>
          <a:p>
            <a:pPr indent="0" lvl="0" marL="0" marR="0" rtl="0" algn="l">
              <a:lnSpc>
                <a:spcPct val="156666"/>
              </a:lnSpc>
              <a:spcBef>
                <a:spcPts val="1000"/>
              </a:spcBef>
              <a:spcAft>
                <a:spcPts val="0"/>
              </a:spcAft>
              <a:buClr>
                <a:srgbClr val="01599D"/>
              </a:buClr>
              <a:buSzPts val="1800"/>
              <a:buFont typeface="Arial"/>
              <a:buNone/>
            </a:pPr>
            <a:r>
              <a:rPr lang="en-US" sz="1800">
                <a:solidFill>
                  <a:srgbClr val="01599D"/>
                </a:solidFill>
                <a:latin typeface="Arial"/>
                <a:ea typeface="Arial"/>
                <a:cs typeface="Arial"/>
                <a:sym typeface="Arial"/>
              </a:rPr>
              <a:t>Deliver trusted information to drive Earth resilience activities</a:t>
            </a:r>
            <a:endParaRPr/>
          </a:p>
          <a:p>
            <a:pPr indent="0" lvl="0" marL="0" marR="0" rtl="0" algn="l">
              <a:lnSpc>
                <a:spcPct val="100000"/>
              </a:lnSpc>
              <a:spcBef>
                <a:spcPts val="1600"/>
              </a:spcBef>
              <a:spcAft>
                <a:spcPts val="0"/>
              </a:spcAft>
              <a:buClr>
                <a:schemeClr val="dk1"/>
              </a:buClr>
              <a:buSzPts val="4400"/>
              <a:buFont typeface="Arial"/>
              <a:buNone/>
            </a:pPr>
            <a:r>
              <a:t/>
            </a:r>
            <a:endParaRPr b="1" sz="4400">
              <a:solidFill>
                <a:srgbClr val="01599D"/>
              </a:solidFill>
              <a:latin typeface="Arial"/>
              <a:ea typeface="Arial"/>
              <a:cs typeface="Arial"/>
              <a:sym typeface="Arial"/>
            </a:endParaRPr>
          </a:p>
        </p:txBody>
      </p:sp>
      <p:sp>
        <p:nvSpPr>
          <p:cNvPr id="595" name="Google Shape;595;p3"/>
          <p:cNvSpPr/>
          <p:nvPr/>
        </p:nvSpPr>
        <p:spPr>
          <a:xfrm rot="-5400000">
            <a:off x="6694771" y="4578416"/>
            <a:ext cx="801946" cy="603592"/>
          </a:xfrm>
          <a:prstGeom prst="rightArrow">
            <a:avLst>
              <a:gd fmla="val 50000" name="adj1"/>
              <a:gd fmla="val 50000" name="adj2"/>
            </a:avLst>
          </a:prstGeom>
          <a:solidFill>
            <a:schemeClr val="accent1"/>
          </a:solid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3"/>
          <p:cNvSpPr/>
          <p:nvPr/>
        </p:nvSpPr>
        <p:spPr>
          <a:xfrm rot="-5400000">
            <a:off x="9980404" y="4551468"/>
            <a:ext cx="801946" cy="603592"/>
          </a:xfrm>
          <a:prstGeom prst="rightArrow">
            <a:avLst>
              <a:gd fmla="val 50000" name="adj1"/>
              <a:gd fmla="val 50000" name="adj2"/>
            </a:avLst>
          </a:prstGeom>
          <a:solidFill>
            <a:schemeClr val="accent1"/>
          </a:solid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3"/>
          <p:cNvSpPr/>
          <p:nvPr/>
        </p:nvSpPr>
        <p:spPr>
          <a:xfrm>
            <a:off x="4983480" y="5097294"/>
            <a:ext cx="3716420" cy="1757531"/>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500"/>
                                        <p:tgtEl>
                                          <p:spTgt spid="586"/>
                                        </p:tgtEl>
                                      </p:cBhvr>
                                    </p:animEffect>
                                  </p:childTnLst>
                                </p:cTn>
                              </p:par>
                              <p:par>
                                <p:cTn fill="hold" nodeType="withEffect" presetClass="entr" presetID="10" presetSubtype="0">
                                  <p:stCondLst>
                                    <p:cond delay="0"/>
                                  </p:stCondLst>
                                  <p:childTnLst>
                                    <p:set>
                                      <p:cBhvr>
                                        <p:cTn dur="1" fill="hold">
                                          <p:stCondLst>
                                            <p:cond delay="0"/>
                                          </p:stCondLst>
                                        </p:cTn>
                                        <p:tgtEl>
                                          <p:spTgt spid="587">
                                            <p:txEl>
                                              <p:pRg end="0" st="0"/>
                                            </p:txEl>
                                          </p:spTgt>
                                        </p:tgtEl>
                                        <p:attrNameLst>
                                          <p:attrName>style.visibility</p:attrName>
                                        </p:attrNameLst>
                                      </p:cBhvr>
                                      <p:to>
                                        <p:strVal val="visible"/>
                                      </p:to>
                                    </p:set>
                                    <p:animEffect filter="fade" transition="in">
                                      <p:cBhvr>
                                        <p:cTn dur="500"/>
                                        <p:tgtEl>
                                          <p:spTgt spid="58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1"/>
                                        </p:tgtEl>
                                        <p:attrNameLst>
                                          <p:attrName>style.visibility</p:attrName>
                                        </p:attrNameLst>
                                      </p:cBhvr>
                                      <p:to>
                                        <p:strVal val="visible"/>
                                      </p:to>
                                    </p:set>
                                    <p:anim calcmode="lin" valueType="num">
                                      <p:cBhvr additive="base">
                                        <p:cTn dur="500"/>
                                        <p:tgtEl>
                                          <p:spTgt spid="5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3"/>
                                        </p:tgtEl>
                                        <p:attrNameLst>
                                          <p:attrName>style.visibility</p:attrName>
                                        </p:attrNameLst>
                                      </p:cBhvr>
                                      <p:to>
                                        <p:strVal val="visible"/>
                                      </p:to>
                                    </p:set>
                                    <p:anim calcmode="lin" valueType="num">
                                      <p:cBhvr additive="base">
                                        <p:cTn dur="500"/>
                                        <p:tgtEl>
                                          <p:spTgt spid="59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500"/>
                                        <p:tgtEl>
                                          <p:spTgt spid="5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6"/>
                                        </p:tgtEl>
                                        <p:attrNameLst>
                                          <p:attrName>style.visibility</p:attrName>
                                        </p:attrNameLst>
                                      </p:cBhvr>
                                      <p:to>
                                        <p:strVal val="visible"/>
                                      </p:to>
                                    </p:set>
                                    <p:anim calcmode="lin" valueType="num">
                                      <p:cBhvr additive="base">
                                        <p:cTn dur="500"/>
                                        <p:tgtEl>
                                          <p:spTgt spid="5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2"/>
                                        </p:tgtEl>
                                        <p:attrNameLst>
                                          <p:attrName>style.visibility</p:attrName>
                                        </p:attrNameLst>
                                      </p:cBhvr>
                                      <p:to>
                                        <p:strVal val="visible"/>
                                      </p:to>
                                    </p:set>
                                    <p:anim calcmode="lin" valueType="num">
                                      <p:cBhvr additive="base">
                                        <p:cTn dur="500"/>
                                        <p:tgtEl>
                                          <p:spTgt spid="5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4"/>
                                        </p:tgtEl>
                                        <p:attrNameLst>
                                          <p:attrName>style.visibility</p:attrName>
                                        </p:attrNameLst>
                                      </p:cBhvr>
                                      <p:to>
                                        <p:strVal val="visible"/>
                                      </p:to>
                                    </p:set>
                                    <p:anim calcmode="lin" valueType="num">
                                      <p:cBhvr additive="base">
                                        <p:cTn dur="500"/>
                                        <p:tgtEl>
                                          <p:spTgt spid="5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500"/>
                                        <p:tgtEl>
                                          <p:spTgt spid="5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1" name="Shape 601"/>
        <p:cNvGrpSpPr/>
        <p:nvPr/>
      </p:nvGrpSpPr>
      <p:grpSpPr>
        <a:xfrm>
          <a:off x="0" y="0"/>
          <a:ext cx="0" cy="0"/>
          <a:chOff x="0" y="0"/>
          <a:chExt cx="0" cy="0"/>
        </a:xfrm>
      </p:grpSpPr>
      <p:grpSp>
        <p:nvGrpSpPr>
          <p:cNvPr id="602" name="Google Shape;602;p4"/>
          <p:cNvGrpSpPr/>
          <p:nvPr/>
        </p:nvGrpSpPr>
        <p:grpSpPr>
          <a:xfrm>
            <a:off x="2153383" y="836915"/>
            <a:ext cx="8497035" cy="5775756"/>
            <a:chOff x="0" y="0"/>
            <a:chExt cx="8497035" cy="5775756"/>
          </a:xfrm>
        </p:grpSpPr>
        <p:sp>
          <p:nvSpPr>
            <p:cNvPr id="603" name="Google Shape;603;p4"/>
            <p:cNvSpPr/>
            <p:nvPr/>
          </p:nvSpPr>
          <p:spPr>
            <a:xfrm>
              <a:off x="2301427" y="1082781"/>
              <a:ext cx="3486573" cy="3667664"/>
            </a:xfrm>
            <a:prstGeom prst="ellipse">
              <a:avLst/>
            </a:prstGeom>
            <a:blipFill rotWithShape="1">
              <a:blip r:embed="rId3">
                <a:alphaModFix/>
              </a:blip>
              <a:stretch>
                <a:fillRect b="-4999" l="0" r="0" t="-4998"/>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
            <p:cNvSpPr txBox="1"/>
            <p:nvPr/>
          </p:nvSpPr>
          <p:spPr>
            <a:xfrm>
              <a:off x="2812024" y="1619898"/>
              <a:ext cx="2465379" cy="2593430"/>
            </a:xfrm>
            <a:prstGeom prst="rect">
              <a:avLst/>
            </a:prstGeom>
            <a:noFill/>
            <a:ln>
              <a:noFill/>
            </a:ln>
          </p:spPr>
          <p:txBody>
            <a:bodyPr anchorCtr="0" anchor="ctr" bIns="224775" lIns="224775" spcFirstLastPara="1" rIns="224775" wrap="square" tIns="224775">
              <a:noAutofit/>
            </a:bodyPr>
            <a:lstStyle/>
            <a:p>
              <a:pPr indent="0" lvl="0" marL="0" marR="0" rtl="0" algn="ctr">
                <a:lnSpc>
                  <a:spcPct val="90000"/>
                </a:lnSpc>
                <a:spcBef>
                  <a:spcPts val="0"/>
                </a:spcBef>
                <a:spcAft>
                  <a:spcPts val="0"/>
                </a:spcAft>
                <a:buClr>
                  <a:schemeClr val="dk1"/>
                </a:buClr>
                <a:buSzPts val="5900"/>
                <a:buFont typeface="Calibri"/>
                <a:buNone/>
              </a:pPr>
              <a:r>
                <a:t/>
              </a:r>
              <a:endParaRPr sz="5900">
                <a:solidFill>
                  <a:schemeClr val="dk1"/>
                </a:solidFill>
                <a:latin typeface="Calibri"/>
                <a:ea typeface="Calibri"/>
                <a:cs typeface="Calibri"/>
                <a:sym typeface="Calibri"/>
              </a:endParaRPr>
            </a:p>
          </p:txBody>
        </p:sp>
        <p:sp>
          <p:nvSpPr>
            <p:cNvPr id="605" name="Google Shape;605;p4"/>
            <p:cNvSpPr/>
            <p:nvPr/>
          </p:nvSpPr>
          <p:spPr>
            <a:xfrm>
              <a:off x="3624921" y="202729"/>
              <a:ext cx="880406" cy="885077"/>
            </a:xfrm>
            <a:prstGeom prst="ellipse">
              <a:avLst/>
            </a:prstGeom>
            <a:blipFill rotWithShape="1">
              <a:blip r:embed="rId4">
                <a:alphaModFix/>
              </a:blip>
              <a:stretch>
                <a:fillRect b="0" l="-27998" r="-27998"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
            <p:cNvSpPr/>
            <p:nvPr/>
          </p:nvSpPr>
          <p:spPr>
            <a:xfrm>
              <a:off x="3537701" y="4810126"/>
              <a:ext cx="815222" cy="863901"/>
            </a:xfrm>
            <a:prstGeom prst="ellipse">
              <a:avLst/>
            </a:prstGeom>
            <a:blipFill rotWithShape="1">
              <a:blip r:embed="rId5">
                <a:alphaModFix/>
              </a:blip>
              <a:stretch>
                <a:fillRect b="0" l="-36996" r="-36998"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
            <p:cNvSpPr/>
            <p:nvPr/>
          </p:nvSpPr>
          <p:spPr>
            <a:xfrm>
              <a:off x="6536073" y="2297480"/>
              <a:ext cx="1105680" cy="1167521"/>
            </a:xfrm>
            <a:prstGeom prst="ellipse">
              <a:avLst/>
            </a:prstGeom>
            <a:blipFill rotWithShape="1">
              <a:blip r:embed="rId6">
                <a:alphaModFix/>
              </a:blip>
              <a:stretch>
                <a:fillRect b="0" l="-24998" r="-24998"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
            <p:cNvSpPr/>
            <p:nvPr/>
          </p:nvSpPr>
          <p:spPr>
            <a:xfrm>
              <a:off x="5064254" y="4674551"/>
              <a:ext cx="1009875" cy="1051928"/>
            </a:xfrm>
            <a:prstGeom prst="ellipse">
              <a:avLst/>
            </a:prstGeom>
            <a:blipFill rotWithShape="1">
              <a:blip r:embed="rId7">
                <a:alphaModFix/>
              </a:blip>
              <a:stretch>
                <a:fillRect b="0" l="-24998" r="-24998"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
            <p:cNvSpPr/>
            <p:nvPr/>
          </p:nvSpPr>
          <p:spPr>
            <a:xfrm>
              <a:off x="1714300" y="42198"/>
              <a:ext cx="1169612" cy="1186648"/>
            </a:xfrm>
            <a:prstGeom prst="ellipse">
              <a:avLst/>
            </a:prstGeom>
            <a:blipFill rotWithShape="1">
              <a:blip r:embed="rId8">
                <a:alphaModFix/>
              </a:blip>
              <a:stretch>
                <a:fillRect b="0" l="-38996" r="-38996"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
            <p:cNvSpPr/>
            <p:nvPr/>
          </p:nvSpPr>
          <p:spPr>
            <a:xfrm>
              <a:off x="6463630" y="4642306"/>
              <a:ext cx="1146004" cy="1133450"/>
            </a:xfrm>
            <a:prstGeom prst="ellipse">
              <a:avLst/>
            </a:prstGeom>
            <a:blipFill rotWithShape="1">
              <a:blip r:embed="rId9">
                <a:alphaModFix/>
              </a:blip>
              <a:stretch>
                <a:fillRect b="0" l="-15999" r="-15998"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
            <p:cNvSpPr/>
            <p:nvPr/>
          </p:nvSpPr>
          <p:spPr>
            <a:xfrm>
              <a:off x="0" y="690303"/>
              <a:ext cx="1805237" cy="1804660"/>
            </a:xfrm>
            <a:prstGeom prst="ellipse">
              <a:avLst/>
            </a:prstGeom>
            <a:blipFill rotWithShape="1">
              <a:blip r:embed="rId10">
                <a:alphaModFix/>
              </a:blip>
              <a:stretch>
                <a:fillRect b="0" l="-36996" r="-36998"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
            <p:cNvSpPr txBox="1"/>
            <p:nvPr/>
          </p:nvSpPr>
          <p:spPr>
            <a:xfrm>
              <a:off x="264371" y="954589"/>
              <a:ext cx="1276495" cy="1276088"/>
            </a:xfrm>
            <a:prstGeom prst="rect">
              <a:avLst/>
            </a:prstGeom>
            <a:noFill/>
            <a:ln>
              <a:noFill/>
            </a:ln>
          </p:spPr>
          <p:txBody>
            <a:bodyPr anchorCtr="0" anchor="ctr" bIns="224775" lIns="224775" spcFirstLastPara="1" rIns="224775" wrap="square" tIns="224775">
              <a:noAutofit/>
            </a:bodyPr>
            <a:lstStyle/>
            <a:p>
              <a:pPr indent="0" lvl="0" marL="0" marR="0" rtl="0" algn="ctr">
                <a:lnSpc>
                  <a:spcPct val="90000"/>
                </a:lnSpc>
                <a:spcBef>
                  <a:spcPts val="0"/>
                </a:spcBef>
                <a:spcAft>
                  <a:spcPts val="0"/>
                </a:spcAft>
                <a:buClr>
                  <a:schemeClr val="lt1"/>
                </a:buClr>
                <a:buSzPts val="5900"/>
                <a:buFont typeface="Calibri"/>
                <a:buNone/>
              </a:pPr>
              <a:r>
                <a:rPr lang="en-US" sz="5900">
                  <a:solidFill>
                    <a:schemeClr val="lt1"/>
                  </a:solidFill>
                  <a:latin typeface="Calibri"/>
                  <a:ea typeface="Calibri"/>
                  <a:cs typeface="Calibri"/>
                  <a:sym typeface="Calibri"/>
                </a:rPr>
                <a:t> </a:t>
              </a:r>
              <a:endParaRPr/>
            </a:p>
          </p:txBody>
        </p:sp>
        <p:sp>
          <p:nvSpPr>
            <p:cNvPr id="613" name="Google Shape;613;p4"/>
            <p:cNvSpPr/>
            <p:nvPr/>
          </p:nvSpPr>
          <p:spPr>
            <a:xfrm>
              <a:off x="1805398" y="4722425"/>
              <a:ext cx="804453" cy="849699"/>
            </a:xfrm>
            <a:prstGeom prst="ellipse">
              <a:avLst/>
            </a:prstGeom>
            <a:blipFill rotWithShape="1">
              <a:blip r:embed="rId11">
                <a:alphaModFix/>
              </a:blip>
              <a:stretch>
                <a:fillRect b="0" l="-11997" r="-11999"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
            <p:cNvSpPr/>
            <p:nvPr/>
          </p:nvSpPr>
          <p:spPr>
            <a:xfrm>
              <a:off x="58875" y="3152104"/>
              <a:ext cx="892708" cy="892733"/>
            </a:xfrm>
            <a:prstGeom prst="ellipse">
              <a:avLst/>
            </a:prstGeom>
            <a:blipFill rotWithShape="1">
              <a:blip r:embed="rId12">
                <a:alphaModFix/>
              </a:blip>
              <a:stretch>
                <a:fillRect b="0" l="-24998" r="-24998"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
            <p:cNvSpPr/>
            <p:nvPr/>
          </p:nvSpPr>
          <p:spPr>
            <a:xfrm>
              <a:off x="6691798" y="448158"/>
              <a:ext cx="1805237" cy="1804660"/>
            </a:xfrm>
            <a:prstGeom prst="ellipse">
              <a:avLst/>
            </a:prstGeom>
            <a:blipFill rotWithShape="1">
              <a:blip r:embed="rId13">
                <a:alphaModFix/>
              </a:blip>
              <a:stretch>
                <a:fillRect b="0" l="-50000" r="-5000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
            <p:cNvSpPr txBox="1"/>
            <p:nvPr/>
          </p:nvSpPr>
          <p:spPr>
            <a:xfrm>
              <a:off x="6956169" y="712444"/>
              <a:ext cx="1276495" cy="1276088"/>
            </a:xfrm>
            <a:prstGeom prst="rect">
              <a:avLst/>
            </a:prstGeom>
            <a:noFill/>
            <a:ln>
              <a:noFill/>
            </a:ln>
          </p:spPr>
          <p:txBody>
            <a:bodyPr anchorCtr="0" anchor="ctr" bIns="224775" lIns="224775" spcFirstLastPara="1" rIns="224775" wrap="square" tIns="224775">
              <a:noAutofit/>
            </a:bodyPr>
            <a:lstStyle/>
            <a:p>
              <a:pPr indent="0" lvl="0" marL="0" marR="0" rtl="0" algn="ctr">
                <a:lnSpc>
                  <a:spcPct val="90000"/>
                </a:lnSpc>
                <a:spcBef>
                  <a:spcPts val="0"/>
                </a:spcBef>
                <a:spcAft>
                  <a:spcPts val="0"/>
                </a:spcAft>
                <a:buClr>
                  <a:schemeClr val="lt1"/>
                </a:buClr>
                <a:buSzPts val="5900"/>
                <a:buFont typeface="Calibri"/>
                <a:buNone/>
              </a:pPr>
              <a:r>
                <a:rPr lang="en-US" sz="5900">
                  <a:solidFill>
                    <a:schemeClr val="lt1"/>
                  </a:solidFill>
                  <a:latin typeface="Calibri"/>
                  <a:ea typeface="Calibri"/>
                  <a:cs typeface="Calibri"/>
                  <a:sym typeface="Calibri"/>
                </a:rPr>
                <a:t> </a:t>
              </a:r>
              <a:endParaRPr/>
            </a:p>
          </p:txBody>
        </p:sp>
        <p:sp>
          <p:nvSpPr>
            <p:cNvPr id="617" name="Google Shape;617;p4"/>
            <p:cNvSpPr/>
            <p:nvPr/>
          </p:nvSpPr>
          <p:spPr>
            <a:xfrm>
              <a:off x="5368440" y="0"/>
              <a:ext cx="1397149" cy="1411362"/>
            </a:xfrm>
            <a:prstGeom prst="ellipse">
              <a:avLst/>
            </a:prstGeom>
            <a:blipFill rotWithShape="1">
              <a:blip r:embed="rId14">
                <a:alphaModFix/>
              </a:blip>
              <a:stretch>
                <a:fillRect b="0" l="-44999" r="-44999"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
            <p:cNvSpPr/>
            <p:nvPr/>
          </p:nvSpPr>
          <p:spPr>
            <a:xfrm>
              <a:off x="280248" y="4287548"/>
              <a:ext cx="1313019" cy="1296327"/>
            </a:xfrm>
            <a:prstGeom prst="ellipse">
              <a:avLst/>
            </a:prstGeom>
            <a:blipFill rotWithShape="1">
              <a:blip r:embed="rId15">
                <a:alphaModFix/>
              </a:blip>
              <a:stretch>
                <a:fillRect b="0" l="-36996" r="-36998"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
            <p:cNvSpPr/>
            <p:nvPr/>
          </p:nvSpPr>
          <p:spPr>
            <a:xfrm>
              <a:off x="6315076" y="3606936"/>
              <a:ext cx="932966" cy="868594"/>
            </a:xfrm>
            <a:prstGeom prst="ellipse">
              <a:avLst/>
            </a:prstGeom>
            <a:blipFill rotWithShape="1">
              <a:blip r:embed="rId16">
                <a:alphaModFix/>
              </a:blip>
              <a:stretch>
                <a:fillRect b="0" l="-36996" r="-36998"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20" name="Google Shape;620;p4"/>
          <p:cNvCxnSpPr/>
          <p:nvPr/>
        </p:nvCxnSpPr>
        <p:spPr>
          <a:xfrm flipH="1">
            <a:off x="3526487" y="4523090"/>
            <a:ext cx="1236746" cy="822721"/>
          </a:xfrm>
          <a:prstGeom prst="straightConnector1">
            <a:avLst/>
          </a:prstGeom>
          <a:noFill/>
          <a:ln cap="flat" cmpd="sng" w="9525">
            <a:solidFill>
              <a:schemeClr val="dk1"/>
            </a:solidFill>
            <a:prstDash val="solid"/>
            <a:miter lim="800000"/>
            <a:headEnd len="sm" w="sm" type="none"/>
            <a:tailEnd len="sm" w="sm" type="none"/>
          </a:ln>
        </p:spPr>
      </p:cxnSp>
      <p:cxnSp>
        <p:nvCxnSpPr>
          <p:cNvPr id="621" name="Google Shape;621;p4"/>
          <p:cNvCxnSpPr/>
          <p:nvPr/>
        </p:nvCxnSpPr>
        <p:spPr>
          <a:xfrm flipH="1">
            <a:off x="3105883" y="4160189"/>
            <a:ext cx="1495425" cy="184150"/>
          </a:xfrm>
          <a:prstGeom prst="straightConnector1">
            <a:avLst/>
          </a:prstGeom>
          <a:noFill/>
          <a:ln cap="flat" cmpd="sng" w="9525">
            <a:solidFill>
              <a:schemeClr val="dk1"/>
            </a:solidFill>
            <a:prstDash val="solid"/>
            <a:miter lim="800000"/>
            <a:headEnd len="sm" w="sm" type="none"/>
            <a:tailEnd len="sm" w="sm" type="none"/>
          </a:ln>
        </p:spPr>
      </p:cxnSp>
      <p:cxnSp>
        <p:nvCxnSpPr>
          <p:cNvPr id="622" name="Google Shape;622;p4"/>
          <p:cNvCxnSpPr/>
          <p:nvPr/>
        </p:nvCxnSpPr>
        <p:spPr>
          <a:xfrm rot="10800000">
            <a:off x="3863120" y="2810971"/>
            <a:ext cx="738188" cy="416719"/>
          </a:xfrm>
          <a:prstGeom prst="straightConnector1">
            <a:avLst/>
          </a:prstGeom>
          <a:noFill/>
          <a:ln cap="flat" cmpd="sng" w="9525">
            <a:solidFill>
              <a:schemeClr val="dk1"/>
            </a:solidFill>
            <a:prstDash val="solid"/>
            <a:miter lim="800000"/>
            <a:headEnd len="sm" w="sm" type="none"/>
            <a:tailEnd len="sm" w="sm" type="none"/>
          </a:ln>
        </p:spPr>
      </p:cxnSp>
      <p:sp>
        <p:nvSpPr>
          <p:cNvPr id="623" name="Google Shape;623;p4"/>
          <p:cNvSpPr/>
          <p:nvPr/>
        </p:nvSpPr>
        <p:spPr>
          <a:xfrm>
            <a:off x="4534633" y="2094215"/>
            <a:ext cx="3314700" cy="3267075"/>
          </a:xfrm>
          <a:prstGeom prst="ellipse">
            <a:avLst/>
          </a:prstGeom>
          <a:no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24" name="Google Shape;624;p4"/>
          <p:cNvCxnSpPr/>
          <p:nvPr/>
        </p:nvCxnSpPr>
        <p:spPr>
          <a:xfrm flipH="1">
            <a:off x="4601308" y="4989815"/>
            <a:ext cx="552450" cy="657225"/>
          </a:xfrm>
          <a:prstGeom prst="straightConnector1">
            <a:avLst/>
          </a:prstGeom>
          <a:noFill/>
          <a:ln cap="flat" cmpd="sng" w="9525">
            <a:solidFill>
              <a:schemeClr val="dk1"/>
            </a:solidFill>
            <a:prstDash val="solid"/>
            <a:miter lim="800000"/>
            <a:headEnd len="sm" w="sm" type="none"/>
            <a:tailEnd len="sm" w="sm" type="none"/>
          </a:ln>
        </p:spPr>
      </p:cxnSp>
      <p:cxnSp>
        <p:nvCxnSpPr>
          <p:cNvPr id="625" name="Google Shape;625;p4"/>
          <p:cNvCxnSpPr/>
          <p:nvPr/>
        </p:nvCxnSpPr>
        <p:spPr>
          <a:xfrm rot="10800000">
            <a:off x="4763233" y="1922765"/>
            <a:ext cx="390525" cy="523875"/>
          </a:xfrm>
          <a:prstGeom prst="straightConnector1">
            <a:avLst/>
          </a:prstGeom>
          <a:noFill/>
          <a:ln cap="flat" cmpd="sng" w="9525">
            <a:solidFill>
              <a:schemeClr val="dk1"/>
            </a:solidFill>
            <a:prstDash val="solid"/>
            <a:miter lim="800000"/>
            <a:headEnd len="sm" w="sm" type="none"/>
            <a:tailEnd len="sm" w="sm" type="none"/>
          </a:ln>
        </p:spPr>
      </p:cxnSp>
      <p:cxnSp>
        <p:nvCxnSpPr>
          <p:cNvPr id="626" name="Google Shape;626;p4"/>
          <p:cNvCxnSpPr>
            <a:stCxn id="623" idx="0"/>
          </p:cNvCxnSpPr>
          <p:nvPr/>
        </p:nvCxnSpPr>
        <p:spPr>
          <a:xfrm rot="10800000">
            <a:off x="6191983" y="1922915"/>
            <a:ext cx="0" cy="171300"/>
          </a:xfrm>
          <a:prstGeom prst="straightConnector1">
            <a:avLst/>
          </a:prstGeom>
          <a:noFill/>
          <a:ln cap="flat" cmpd="sng" w="9525">
            <a:solidFill>
              <a:schemeClr val="dk1"/>
            </a:solidFill>
            <a:prstDash val="solid"/>
            <a:miter lim="800000"/>
            <a:headEnd len="sm" w="sm" type="none"/>
            <a:tailEnd len="sm" w="sm" type="none"/>
          </a:ln>
        </p:spPr>
      </p:cxnSp>
      <p:cxnSp>
        <p:nvCxnSpPr>
          <p:cNvPr id="627" name="Google Shape;627;p4"/>
          <p:cNvCxnSpPr>
            <a:endCxn id="623" idx="7"/>
          </p:cNvCxnSpPr>
          <p:nvPr/>
        </p:nvCxnSpPr>
        <p:spPr>
          <a:xfrm flipH="1">
            <a:off x="7363906" y="2078867"/>
            <a:ext cx="418800" cy="493800"/>
          </a:xfrm>
          <a:prstGeom prst="straightConnector1">
            <a:avLst/>
          </a:prstGeom>
          <a:noFill/>
          <a:ln cap="flat" cmpd="sng" w="9525">
            <a:solidFill>
              <a:schemeClr val="dk1"/>
            </a:solidFill>
            <a:prstDash val="solid"/>
            <a:miter lim="800000"/>
            <a:headEnd len="sm" w="sm" type="none"/>
            <a:tailEnd len="sm" w="sm" type="none"/>
          </a:ln>
        </p:spPr>
      </p:cxnSp>
      <p:cxnSp>
        <p:nvCxnSpPr>
          <p:cNvPr id="628" name="Google Shape;628;p4"/>
          <p:cNvCxnSpPr/>
          <p:nvPr/>
        </p:nvCxnSpPr>
        <p:spPr>
          <a:xfrm flipH="1">
            <a:off x="7727977" y="2544092"/>
            <a:ext cx="1212316" cy="583227"/>
          </a:xfrm>
          <a:prstGeom prst="straightConnector1">
            <a:avLst/>
          </a:prstGeom>
          <a:noFill/>
          <a:ln cap="flat" cmpd="sng" w="9525">
            <a:solidFill>
              <a:schemeClr val="dk1"/>
            </a:solidFill>
            <a:prstDash val="solid"/>
            <a:miter lim="800000"/>
            <a:headEnd len="sm" w="sm" type="none"/>
            <a:tailEnd len="sm" w="sm" type="none"/>
          </a:ln>
        </p:spPr>
      </p:cxnSp>
      <p:cxnSp>
        <p:nvCxnSpPr>
          <p:cNvPr id="629" name="Google Shape;629;p4"/>
          <p:cNvCxnSpPr/>
          <p:nvPr/>
        </p:nvCxnSpPr>
        <p:spPr>
          <a:xfrm rot="10800000">
            <a:off x="7849333" y="3691438"/>
            <a:ext cx="857250" cy="0"/>
          </a:xfrm>
          <a:prstGeom prst="straightConnector1">
            <a:avLst/>
          </a:prstGeom>
          <a:noFill/>
          <a:ln cap="flat" cmpd="sng" w="9525">
            <a:solidFill>
              <a:schemeClr val="dk1"/>
            </a:solidFill>
            <a:prstDash val="solid"/>
            <a:miter lim="800000"/>
            <a:headEnd len="sm" w="sm" type="none"/>
            <a:tailEnd len="sm" w="sm" type="none"/>
          </a:ln>
        </p:spPr>
      </p:cxnSp>
      <p:cxnSp>
        <p:nvCxnSpPr>
          <p:cNvPr id="630" name="Google Shape;630;p4"/>
          <p:cNvCxnSpPr/>
          <p:nvPr/>
        </p:nvCxnSpPr>
        <p:spPr>
          <a:xfrm rot="10800000">
            <a:off x="7682820" y="4460819"/>
            <a:ext cx="838026" cy="338496"/>
          </a:xfrm>
          <a:prstGeom prst="straightConnector1">
            <a:avLst/>
          </a:prstGeom>
          <a:noFill/>
          <a:ln cap="flat" cmpd="sng" w="9525">
            <a:solidFill>
              <a:schemeClr val="dk1"/>
            </a:solidFill>
            <a:prstDash val="solid"/>
            <a:miter lim="800000"/>
            <a:headEnd len="sm" w="sm" type="none"/>
            <a:tailEnd len="sm" w="sm" type="none"/>
          </a:ln>
        </p:spPr>
      </p:cxnSp>
      <p:cxnSp>
        <p:nvCxnSpPr>
          <p:cNvPr id="631" name="Google Shape;631;p4"/>
          <p:cNvCxnSpPr/>
          <p:nvPr/>
        </p:nvCxnSpPr>
        <p:spPr>
          <a:xfrm rot="10800000">
            <a:off x="7144483" y="5046965"/>
            <a:ext cx="376412" cy="523875"/>
          </a:xfrm>
          <a:prstGeom prst="straightConnector1">
            <a:avLst/>
          </a:prstGeom>
          <a:noFill/>
          <a:ln cap="flat" cmpd="sng" w="9525">
            <a:solidFill>
              <a:schemeClr val="dk1"/>
            </a:solidFill>
            <a:prstDash val="solid"/>
            <a:miter lim="800000"/>
            <a:headEnd len="sm" w="sm" type="none"/>
            <a:tailEnd len="sm" w="sm" type="none"/>
          </a:ln>
        </p:spPr>
      </p:cxnSp>
      <p:cxnSp>
        <p:nvCxnSpPr>
          <p:cNvPr id="632" name="Google Shape;632;p4"/>
          <p:cNvCxnSpPr>
            <a:endCxn id="623" idx="4"/>
          </p:cNvCxnSpPr>
          <p:nvPr/>
        </p:nvCxnSpPr>
        <p:spPr>
          <a:xfrm flipH="1" rot="10800000">
            <a:off x="6173083" y="5361290"/>
            <a:ext cx="18900" cy="285600"/>
          </a:xfrm>
          <a:prstGeom prst="straightConnector1">
            <a:avLst/>
          </a:prstGeom>
          <a:noFill/>
          <a:ln cap="flat" cmpd="sng" w="9525">
            <a:solidFill>
              <a:schemeClr val="dk1"/>
            </a:solidFill>
            <a:prstDash val="solid"/>
            <a:miter lim="800000"/>
            <a:headEnd len="sm" w="sm" type="none"/>
            <a:tailEnd len="sm" w="sm" type="none"/>
          </a:ln>
        </p:spPr>
      </p:cxnSp>
      <p:cxnSp>
        <p:nvCxnSpPr>
          <p:cNvPr id="633" name="Google Shape;633;p4"/>
          <p:cNvCxnSpPr/>
          <p:nvPr/>
        </p:nvCxnSpPr>
        <p:spPr>
          <a:xfrm rot="10800000">
            <a:off x="7495674" y="4731152"/>
            <a:ext cx="1287109" cy="901600"/>
          </a:xfrm>
          <a:prstGeom prst="straightConnector1">
            <a:avLst/>
          </a:prstGeom>
          <a:noFill/>
          <a:ln cap="flat" cmpd="sng" w="9525">
            <a:solidFill>
              <a:schemeClr val="dk1"/>
            </a:solidFill>
            <a:prstDash val="solid"/>
            <a:miter lim="800000"/>
            <a:headEnd len="sm" w="sm" type="none"/>
            <a:tailEnd len="sm" w="sm" type="none"/>
          </a:ln>
        </p:spPr>
      </p:cxnSp>
      <p:sp>
        <p:nvSpPr>
          <p:cNvPr id="634" name="Google Shape;634;p4"/>
          <p:cNvSpPr txBox="1"/>
          <p:nvPr/>
        </p:nvSpPr>
        <p:spPr>
          <a:xfrm>
            <a:off x="1187882" y="6290563"/>
            <a:ext cx="162877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Human-Ocean Interactions</a:t>
            </a:r>
            <a:endParaRPr/>
          </a:p>
        </p:txBody>
      </p:sp>
      <p:cxnSp>
        <p:nvCxnSpPr>
          <p:cNvPr id="635" name="Google Shape;635;p4"/>
          <p:cNvCxnSpPr/>
          <p:nvPr/>
        </p:nvCxnSpPr>
        <p:spPr>
          <a:xfrm rot="10800000">
            <a:off x="7144483" y="5027915"/>
            <a:ext cx="376412" cy="523875"/>
          </a:xfrm>
          <a:prstGeom prst="straightConnector1">
            <a:avLst/>
          </a:prstGeom>
          <a:noFill/>
          <a:ln cap="flat" cmpd="sng" w="9525">
            <a:solidFill>
              <a:schemeClr val="dk1"/>
            </a:solidFill>
            <a:prstDash val="solid"/>
            <a:miter lim="800000"/>
            <a:headEnd len="sm" w="sm" type="none"/>
            <a:tailEnd len="sm" w="sm" type="none"/>
          </a:ln>
        </p:spPr>
      </p:cxnSp>
      <p:sp>
        <p:nvSpPr>
          <p:cNvPr id="636" name="Google Shape;636;p4"/>
          <p:cNvSpPr txBox="1"/>
          <p:nvPr/>
        </p:nvSpPr>
        <p:spPr>
          <a:xfrm>
            <a:off x="750485" y="4294021"/>
            <a:ext cx="162877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Energy and Infrastructure</a:t>
            </a:r>
            <a:endParaRPr/>
          </a:p>
        </p:txBody>
      </p:sp>
      <p:sp>
        <p:nvSpPr>
          <p:cNvPr id="637" name="Google Shape;637;p4"/>
          <p:cNvSpPr txBox="1"/>
          <p:nvPr/>
        </p:nvSpPr>
        <p:spPr>
          <a:xfrm>
            <a:off x="1543784" y="1751086"/>
            <a:ext cx="84772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Agriculture</a:t>
            </a:r>
            <a:endParaRPr/>
          </a:p>
        </p:txBody>
      </p:sp>
      <p:sp>
        <p:nvSpPr>
          <p:cNvPr id="638" name="Google Shape;638;p4"/>
          <p:cNvSpPr txBox="1"/>
          <p:nvPr/>
        </p:nvSpPr>
        <p:spPr>
          <a:xfrm>
            <a:off x="2683883" y="921791"/>
            <a:ext cx="131003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Air Quality &amp; Stratospheric Ozone</a:t>
            </a:r>
            <a:endParaRPr/>
          </a:p>
        </p:txBody>
      </p:sp>
      <p:sp>
        <p:nvSpPr>
          <p:cNvPr id="639" name="Google Shape;639;p4"/>
          <p:cNvSpPr txBox="1"/>
          <p:nvPr/>
        </p:nvSpPr>
        <p:spPr>
          <a:xfrm>
            <a:off x="5344259" y="836915"/>
            <a:ext cx="84772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Biodiversity</a:t>
            </a:r>
            <a:endParaRPr/>
          </a:p>
        </p:txBody>
      </p:sp>
      <p:sp>
        <p:nvSpPr>
          <p:cNvPr id="640" name="Google Shape;640;p4"/>
          <p:cNvSpPr txBox="1"/>
          <p:nvPr/>
        </p:nvSpPr>
        <p:spPr>
          <a:xfrm>
            <a:off x="8749793" y="846430"/>
            <a:ext cx="84772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Greenhouse gases</a:t>
            </a:r>
            <a:endParaRPr/>
          </a:p>
        </p:txBody>
      </p:sp>
      <p:sp>
        <p:nvSpPr>
          <p:cNvPr id="641" name="Google Shape;641;p4"/>
          <p:cNvSpPr txBox="1"/>
          <p:nvPr/>
        </p:nvSpPr>
        <p:spPr>
          <a:xfrm>
            <a:off x="10497283" y="1504151"/>
            <a:ext cx="156209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Sea Level Rise and Coastal</a:t>
            </a:r>
            <a:endParaRPr/>
          </a:p>
        </p:txBody>
      </p:sp>
      <p:sp>
        <p:nvSpPr>
          <p:cNvPr id="642" name="Google Shape;642;p4"/>
          <p:cNvSpPr txBox="1"/>
          <p:nvPr/>
        </p:nvSpPr>
        <p:spPr>
          <a:xfrm>
            <a:off x="9819504" y="3509162"/>
            <a:ext cx="156209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Urbanization</a:t>
            </a:r>
            <a:endParaRPr/>
          </a:p>
        </p:txBody>
      </p:sp>
      <p:sp>
        <p:nvSpPr>
          <p:cNvPr id="643" name="Google Shape;643;p4"/>
          <p:cNvSpPr txBox="1"/>
          <p:nvPr/>
        </p:nvSpPr>
        <p:spPr>
          <a:xfrm>
            <a:off x="9349522" y="4676204"/>
            <a:ext cx="156209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Disasters</a:t>
            </a:r>
            <a:endParaRPr/>
          </a:p>
        </p:txBody>
      </p:sp>
      <p:sp>
        <p:nvSpPr>
          <p:cNvPr id="644" name="Google Shape;644;p4"/>
          <p:cNvSpPr txBox="1"/>
          <p:nvPr/>
        </p:nvSpPr>
        <p:spPr>
          <a:xfrm>
            <a:off x="9673371" y="5581129"/>
            <a:ext cx="156209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Wildfires</a:t>
            </a:r>
            <a:endParaRPr/>
          </a:p>
        </p:txBody>
      </p:sp>
      <p:sp>
        <p:nvSpPr>
          <p:cNvPr id="645" name="Google Shape;645;p4"/>
          <p:cNvSpPr txBox="1"/>
          <p:nvPr/>
        </p:nvSpPr>
        <p:spPr>
          <a:xfrm>
            <a:off x="5101812" y="6456189"/>
            <a:ext cx="156209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Water &amp; Food Resources</a:t>
            </a:r>
            <a:endParaRPr/>
          </a:p>
        </p:txBody>
      </p:sp>
      <p:sp>
        <p:nvSpPr>
          <p:cNvPr id="646" name="Google Shape;646;p4"/>
          <p:cNvSpPr txBox="1"/>
          <p:nvPr/>
        </p:nvSpPr>
        <p:spPr>
          <a:xfrm>
            <a:off x="3235222" y="6337984"/>
            <a:ext cx="136608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Environmental health &amp; Water Quality</a:t>
            </a:r>
            <a:endParaRPr/>
          </a:p>
        </p:txBody>
      </p:sp>
      <p:sp>
        <p:nvSpPr>
          <p:cNvPr id="647" name="Google Shape;647;p4"/>
          <p:cNvSpPr txBox="1"/>
          <p:nvPr/>
        </p:nvSpPr>
        <p:spPr>
          <a:xfrm>
            <a:off x="6826753" y="6337984"/>
            <a:ext cx="107430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Carbon Accounting</a:t>
            </a:r>
            <a:endParaRPr/>
          </a:p>
        </p:txBody>
      </p:sp>
      <p:cxnSp>
        <p:nvCxnSpPr>
          <p:cNvPr id="648" name="Google Shape;648;p4"/>
          <p:cNvCxnSpPr/>
          <p:nvPr/>
        </p:nvCxnSpPr>
        <p:spPr>
          <a:xfrm rot="10800000">
            <a:off x="7815377" y="4058611"/>
            <a:ext cx="2702721" cy="571456"/>
          </a:xfrm>
          <a:prstGeom prst="straightConnector1">
            <a:avLst/>
          </a:prstGeom>
          <a:noFill/>
          <a:ln cap="flat" cmpd="sng" w="9525">
            <a:solidFill>
              <a:schemeClr val="dk1"/>
            </a:solidFill>
            <a:prstDash val="solid"/>
            <a:miter lim="800000"/>
            <a:headEnd len="sm" w="sm" type="none"/>
            <a:tailEnd len="sm" w="sm" type="none"/>
          </a:ln>
        </p:spPr>
      </p:cxnSp>
      <p:sp>
        <p:nvSpPr>
          <p:cNvPr descr="Close up of an olive branch on a sunset" id="649" name="Google Shape;649;p4"/>
          <p:cNvSpPr/>
          <p:nvPr/>
        </p:nvSpPr>
        <p:spPr>
          <a:xfrm>
            <a:off x="10498957" y="4298537"/>
            <a:ext cx="997126" cy="937131"/>
          </a:xfrm>
          <a:prstGeom prst="ellipse">
            <a:avLst/>
          </a:prstGeom>
          <a:blipFill rotWithShape="1">
            <a:blip r:embed="rId17">
              <a:alphaModFix/>
            </a:blip>
            <a:stretch>
              <a:fillRect b="0" l="0" r="0" t="0"/>
            </a:stretch>
          </a:blip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4"/>
          <p:cNvSpPr txBox="1"/>
          <p:nvPr/>
        </p:nvSpPr>
        <p:spPr>
          <a:xfrm>
            <a:off x="10173513" y="5222700"/>
            <a:ext cx="156209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National Security</a:t>
            </a:r>
            <a:endParaRPr/>
          </a:p>
        </p:txBody>
      </p:sp>
      <p:cxnSp>
        <p:nvCxnSpPr>
          <p:cNvPr id="651" name="Google Shape;651;p4"/>
          <p:cNvCxnSpPr/>
          <p:nvPr/>
        </p:nvCxnSpPr>
        <p:spPr>
          <a:xfrm rot="10800000">
            <a:off x="1913854" y="3632272"/>
            <a:ext cx="2601769" cy="123111"/>
          </a:xfrm>
          <a:prstGeom prst="straightConnector1">
            <a:avLst/>
          </a:prstGeom>
          <a:noFill/>
          <a:ln cap="flat" cmpd="sng" w="9525">
            <a:solidFill>
              <a:schemeClr val="dk1"/>
            </a:solidFill>
            <a:prstDash val="solid"/>
            <a:miter lim="800000"/>
            <a:headEnd len="sm" w="sm" type="none"/>
            <a:tailEnd len="sm" w="sm" type="none"/>
          </a:ln>
        </p:spPr>
      </p:cxnSp>
      <p:sp>
        <p:nvSpPr>
          <p:cNvPr descr="Silhouette of a construction site" id="652" name="Google Shape;652;p4"/>
          <p:cNvSpPr/>
          <p:nvPr/>
        </p:nvSpPr>
        <p:spPr>
          <a:xfrm>
            <a:off x="911218" y="3075419"/>
            <a:ext cx="997126" cy="937131"/>
          </a:xfrm>
          <a:prstGeom prst="ellipse">
            <a:avLst/>
          </a:prstGeom>
          <a:blipFill rotWithShape="1">
            <a:blip r:embed="rId18">
              <a:alphaModFix/>
            </a:blip>
            <a:stretch>
              <a:fillRect b="0" l="0" r="0" t="0"/>
            </a:stretch>
          </a:blip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4"/>
          <p:cNvSpPr txBox="1"/>
          <p:nvPr/>
        </p:nvSpPr>
        <p:spPr>
          <a:xfrm>
            <a:off x="484127" y="2728763"/>
            <a:ext cx="162877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Socio-Economic Sectors</a:t>
            </a:r>
            <a:endParaRPr/>
          </a:p>
          <a:p>
            <a:pPr indent="0" lvl="0" marL="0" marR="0" rtl="0" algn="l">
              <a:spcBef>
                <a:spcPts val="0"/>
              </a:spcBef>
              <a:spcAft>
                <a:spcPts val="0"/>
              </a:spcAft>
              <a:buNone/>
            </a:pPr>
            <a:r>
              <a:rPr b="1" lang="en-US" sz="1000">
                <a:solidFill>
                  <a:schemeClr val="dk1"/>
                </a:solidFill>
                <a:latin typeface="Calibri"/>
                <a:ea typeface="Calibri"/>
                <a:cs typeface="Calibri"/>
                <a:sym typeface="Calibri"/>
              </a:rPr>
              <a:t>(transport, real estate, etc)</a:t>
            </a:r>
            <a:endParaRPr/>
          </a:p>
        </p:txBody>
      </p:sp>
      <p:cxnSp>
        <p:nvCxnSpPr>
          <p:cNvPr id="654" name="Google Shape;654;p4"/>
          <p:cNvCxnSpPr/>
          <p:nvPr/>
        </p:nvCxnSpPr>
        <p:spPr>
          <a:xfrm flipH="1">
            <a:off x="1908344" y="4387995"/>
            <a:ext cx="2733445" cy="1030203"/>
          </a:xfrm>
          <a:prstGeom prst="straightConnector1">
            <a:avLst/>
          </a:prstGeom>
          <a:noFill/>
          <a:ln cap="flat" cmpd="sng" w="9525">
            <a:solidFill>
              <a:schemeClr val="dk1"/>
            </a:solidFill>
            <a:prstDash val="solid"/>
            <a:miter lim="800000"/>
            <a:headEnd len="sm" w="sm" type="none"/>
            <a:tailEnd len="sm" w="sm" type="none"/>
          </a:ln>
        </p:spPr>
      </p:cxnSp>
      <p:sp>
        <p:nvSpPr>
          <p:cNvPr descr="Cactus in desert" id="655" name="Google Shape;655;p4"/>
          <p:cNvSpPr/>
          <p:nvPr/>
        </p:nvSpPr>
        <p:spPr>
          <a:xfrm>
            <a:off x="891495" y="5046965"/>
            <a:ext cx="1056023" cy="942057"/>
          </a:xfrm>
          <a:prstGeom prst="ellipse">
            <a:avLst/>
          </a:prstGeom>
          <a:blipFill rotWithShape="1">
            <a:blip r:embed="rId19">
              <a:alphaModFix/>
            </a:blip>
            <a:stretch>
              <a:fillRect b="0" l="0" r="0" t="0"/>
            </a:stretch>
          </a:blip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4"/>
          <p:cNvSpPr txBox="1"/>
          <p:nvPr/>
        </p:nvSpPr>
        <p:spPr>
          <a:xfrm>
            <a:off x="-34758" y="5028067"/>
            <a:ext cx="105251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Policy/Decision-Making Support</a:t>
            </a:r>
            <a:endParaRPr/>
          </a:p>
        </p:txBody>
      </p:sp>
      <p:sp>
        <p:nvSpPr>
          <p:cNvPr id="657" name="Google Shape;657;p4"/>
          <p:cNvSpPr/>
          <p:nvPr/>
        </p:nvSpPr>
        <p:spPr>
          <a:xfrm>
            <a:off x="5387121" y="3351515"/>
            <a:ext cx="1757361" cy="595543"/>
          </a:xfrm>
          <a:prstGeom prst="rect">
            <a:avLst/>
          </a:prstGeom>
          <a:solidFill>
            <a:schemeClr val="accent1"/>
          </a:solid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Earth Science To Action Strategy</a:t>
            </a:r>
            <a:endParaRPr b="1" sz="900">
              <a:solidFill>
                <a:schemeClr val="lt1"/>
              </a:solidFill>
              <a:latin typeface="Calibri"/>
              <a:ea typeface="Calibri"/>
              <a:cs typeface="Calibri"/>
              <a:sym typeface="Calibri"/>
            </a:endParaRPr>
          </a:p>
        </p:txBody>
      </p:sp>
      <p:sp>
        <p:nvSpPr>
          <p:cNvPr id="658" name="Google Shape;658;p4"/>
          <p:cNvSpPr txBox="1"/>
          <p:nvPr/>
        </p:nvSpPr>
        <p:spPr>
          <a:xfrm>
            <a:off x="4046111" y="266091"/>
            <a:ext cx="8170583" cy="367216"/>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166B1"/>
              </a:buClr>
              <a:buSzPts val="1800"/>
              <a:buFont typeface="Arial"/>
              <a:buNone/>
            </a:pPr>
            <a:r>
              <a:rPr lang="en-US" sz="1800">
                <a:solidFill>
                  <a:srgbClr val="0166B1"/>
                </a:solidFill>
                <a:latin typeface="Arial"/>
                <a:ea typeface="Arial"/>
                <a:cs typeface="Arial"/>
                <a:sym typeface="Arial"/>
              </a:rPr>
              <a:t>The strategy identifies 16 systems that sustain well being of humanity:</a:t>
            </a:r>
            <a:endParaRPr/>
          </a:p>
        </p:txBody>
      </p:sp>
      <p:pic>
        <p:nvPicPr>
          <p:cNvPr id="659" name="Google Shape;659;p4"/>
          <p:cNvPicPr preferRelativeResize="0"/>
          <p:nvPr/>
        </p:nvPicPr>
        <p:blipFill rotWithShape="1">
          <a:blip r:embed="rId20">
            <a:alphaModFix/>
          </a:blip>
          <a:srcRect b="0" l="0" r="0" t="0"/>
          <a:stretch/>
        </p:blipFill>
        <p:spPr>
          <a:xfrm>
            <a:off x="70686" y="139357"/>
            <a:ext cx="228600" cy="2044700"/>
          </a:xfrm>
          <a:prstGeom prst="rect">
            <a:avLst/>
          </a:prstGeom>
          <a:noFill/>
          <a:ln>
            <a:noFill/>
          </a:ln>
        </p:spPr>
      </p:pic>
      <p:sp>
        <p:nvSpPr>
          <p:cNvPr id="660" name="Google Shape;660;p4"/>
          <p:cNvSpPr txBox="1"/>
          <p:nvPr/>
        </p:nvSpPr>
        <p:spPr>
          <a:xfrm>
            <a:off x="396279" y="52148"/>
            <a:ext cx="7299664" cy="116231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166B1"/>
              </a:buClr>
              <a:buSzPts val="4400"/>
              <a:buFont typeface="Arial"/>
              <a:buNone/>
            </a:pPr>
            <a:r>
              <a:rPr b="1" lang="en-US" sz="4400">
                <a:solidFill>
                  <a:srgbClr val="0166B1"/>
                </a:solidFill>
                <a:latin typeface="Arial"/>
                <a:ea typeface="Arial"/>
                <a:cs typeface="Arial"/>
                <a:sym typeface="Arial"/>
              </a:rPr>
              <a:t>Focus Areas</a:t>
            </a:r>
            <a:endParaRPr b="1" sz="2800">
              <a:solidFill>
                <a:srgbClr val="0166B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5" name="Shape 665"/>
        <p:cNvGrpSpPr/>
        <p:nvPr/>
      </p:nvGrpSpPr>
      <p:grpSpPr>
        <a:xfrm>
          <a:off x="0" y="0"/>
          <a:ext cx="0" cy="0"/>
          <a:chOff x="0" y="0"/>
          <a:chExt cx="0" cy="0"/>
        </a:xfrm>
      </p:grpSpPr>
      <p:sp>
        <p:nvSpPr>
          <p:cNvPr id="666" name="Google Shape;666;p5"/>
          <p:cNvSpPr txBox="1"/>
          <p:nvPr>
            <p:ph type="title"/>
          </p:nvPr>
        </p:nvSpPr>
        <p:spPr>
          <a:xfrm>
            <a:off x="0" y="68171"/>
            <a:ext cx="12192000" cy="7969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BC770B"/>
              </a:buClr>
              <a:buSzPct val="100000"/>
              <a:buFont typeface="Calibri"/>
              <a:buNone/>
            </a:pPr>
            <a:r>
              <a:rPr b="1" lang="en-US" sz="4000">
                <a:solidFill>
                  <a:srgbClr val="BC770B"/>
                </a:solidFill>
                <a:latin typeface="Calibri"/>
                <a:ea typeface="Calibri"/>
                <a:cs typeface="Calibri"/>
                <a:sym typeface="Calibri"/>
              </a:rPr>
              <a:t>NASA Earth Science-To-Action Strategy: </a:t>
            </a:r>
            <a:br>
              <a:rPr b="1" lang="en-US" sz="4000">
                <a:solidFill>
                  <a:srgbClr val="BC770B"/>
                </a:solidFill>
                <a:latin typeface="Calibri"/>
                <a:ea typeface="Calibri"/>
                <a:cs typeface="Calibri"/>
                <a:sym typeface="Calibri"/>
              </a:rPr>
            </a:br>
            <a:r>
              <a:rPr b="1" lang="en-US" sz="2700">
                <a:solidFill>
                  <a:srgbClr val="BC770B"/>
                </a:solidFill>
                <a:latin typeface="Arial Black"/>
                <a:ea typeface="Arial Black"/>
                <a:cs typeface="Arial Black"/>
                <a:sym typeface="Arial Black"/>
              </a:rPr>
              <a:t>Partnership and International Coordination are Key </a:t>
            </a:r>
            <a:br>
              <a:rPr b="1" i="1" lang="en-US" sz="2700">
                <a:solidFill>
                  <a:srgbClr val="BC770B"/>
                </a:solidFill>
                <a:latin typeface="Calibri"/>
                <a:ea typeface="Calibri"/>
                <a:cs typeface="Calibri"/>
                <a:sym typeface="Calibri"/>
              </a:rPr>
            </a:br>
            <a:endParaRPr sz="1800">
              <a:solidFill>
                <a:srgbClr val="BC770B"/>
              </a:solidFill>
            </a:endParaRPr>
          </a:p>
        </p:txBody>
      </p:sp>
      <p:grpSp>
        <p:nvGrpSpPr>
          <p:cNvPr id="667" name="Google Shape;667;p5"/>
          <p:cNvGrpSpPr/>
          <p:nvPr/>
        </p:nvGrpSpPr>
        <p:grpSpPr>
          <a:xfrm>
            <a:off x="398584" y="716421"/>
            <a:ext cx="10360024" cy="6060100"/>
            <a:chOff x="0" y="-152553"/>
            <a:chExt cx="10360024" cy="6060100"/>
          </a:xfrm>
        </p:grpSpPr>
        <p:sp>
          <p:nvSpPr>
            <p:cNvPr id="668" name="Google Shape;668;p5"/>
            <p:cNvSpPr/>
            <p:nvPr/>
          </p:nvSpPr>
          <p:spPr>
            <a:xfrm>
              <a:off x="3576717" y="1141699"/>
              <a:ext cx="3495542" cy="3399528"/>
            </a:xfrm>
            <a:prstGeom prst="ellipse">
              <a:avLst/>
            </a:prstGeom>
            <a:blipFill rotWithShape="1">
              <a:blip r:embed="rId3">
                <a:alphaModFix/>
              </a:blip>
              <a:stretch>
                <a:fillRect b="-4999" l="0" r="0" t="-4998"/>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
            <p:cNvSpPr txBox="1"/>
            <p:nvPr/>
          </p:nvSpPr>
          <p:spPr>
            <a:xfrm>
              <a:off x="4088627" y="1639548"/>
              <a:ext cx="2471722" cy="2403830"/>
            </a:xfrm>
            <a:prstGeom prst="rect">
              <a:avLst/>
            </a:prstGeom>
            <a:noFill/>
            <a:ln>
              <a:noFill/>
            </a:ln>
          </p:spPr>
          <p:txBody>
            <a:bodyPr anchorCtr="0" anchor="ctr" bIns="217150" lIns="217150" spcFirstLastPara="1" rIns="217150" wrap="square" tIns="217150">
              <a:noAutofit/>
            </a:bodyPr>
            <a:lstStyle/>
            <a:p>
              <a:pPr indent="0" lvl="0" marL="0" marR="0" rtl="0" algn="ctr">
                <a:lnSpc>
                  <a:spcPct val="90000"/>
                </a:lnSpc>
                <a:spcBef>
                  <a:spcPts val="0"/>
                </a:spcBef>
                <a:spcAft>
                  <a:spcPts val="0"/>
                </a:spcAft>
                <a:buClr>
                  <a:schemeClr val="dk1"/>
                </a:buClr>
                <a:buSzPts val="5700"/>
                <a:buFont typeface="Calibri"/>
                <a:buNone/>
              </a:pPr>
              <a:r>
                <a:t/>
              </a:r>
              <a:endParaRPr sz="5700">
                <a:solidFill>
                  <a:schemeClr val="dk1"/>
                </a:solidFill>
                <a:latin typeface="Calibri"/>
                <a:ea typeface="Calibri"/>
                <a:cs typeface="Calibri"/>
                <a:sym typeface="Calibri"/>
              </a:endParaRPr>
            </a:p>
          </p:txBody>
        </p:sp>
        <p:sp>
          <p:nvSpPr>
            <p:cNvPr id="670" name="Google Shape;670;p5"/>
            <p:cNvSpPr/>
            <p:nvPr/>
          </p:nvSpPr>
          <p:spPr>
            <a:xfrm>
              <a:off x="4778498" y="-152553"/>
              <a:ext cx="1297980" cy="1014446"/>
            </a:xfrm>
            <a:prstGeom prst="ellipse">
              <a:avLst/>
            </a:prstGeom>
            <a:solidFill>
              <a:srgbClr val="F6C37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
            <p:cNvSpPr/>
            <p:nvPr/>
          </p:nvSpPr>
          <p:spPr>
            <a:xfrm>
              <a:off x="4338789" y="4904521"/>
              <a:ext cx="1607880" cy="980340"/>
            </a:xfrm>
            <a:prstGeom prst="ellipse">
              <a:avLst/>
            </a:prstGeom>
            <a:solidFill>
              <a:srgbClr val="990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
            <p:cNvSpPr/>
            <p:nvPr/>
          </p:nvSpPr>
          <p:spPr>
            <a:xfrm>
              <a:off x="7718930" y="1989504"/>
              <a:ext cx="1761973" cy="1725247"/>
            </a:xfrm>
            <a:prstGeom prst="ellipse">
              <a:avLst/>
            </a:prstGeom>
            <a:solidFill>
              <a:srgbClr val="00B050"/>
            </a:solidFill>
            <a:ln cap="flat" cmpd="sng" w="76200">
              <a:solidFill>
                <a:srgbClr val="FF00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
            <p:cNvSpPr/>
            <p:nvPr/>
          </p:nvSpPr>
          <p:spPr>
            <a:xfrm>
              <a:off x="6078513" y="4713838"/>
              <a:ext cx="1574823" cy="1193709"/>
            </a:xfrm>
            <a:prstGeom prst="ellipse">
              <a:avLst/>
            </a:prstGeom>
            <a:solidFill>
              <a:srgbClr val="0000FF"/>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
            <p:cNvSpPr/>
            <p:nvPr/>
          </p:nvSpPr>
          <p:spPr>
            <a:xfrm>
              <a:off x="2316696" y="0"/>
              <a:ext cx="2209335" cy="1346587"/>
            </a:xfrm>
            <a:prstGeom prst="ellipse">
              <a:avLst/>
            </a:prstGeom>
            <a:solidFill>
              <a:srgbClr val="92C8ED"/>
            </a:solidFill>
            <a:ln cap="flat" cmpd="sng" w="38100">
              <a:solidFill>
                <a:srgbClr val="FF00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
            <p:cNvSpPr/>
            <p:nvPr/>
          </p:nvSpPr>
          <p:spPr>
            <a:xfrm>
              <a:off x="7728156" y="4352936"/>
              <a:ext cx="2480627" cy="1529106"/>
            </a:xfrm>
            <a:prstGeom prst="ellipse">
              <a:avLst/>
            </a:prstGeom>
            <a:solidFill>
              <a:srgbClr val="F9D7A2"/>
            </a:solidFill>
            <a:ln cap="flat" cmpd="sng" w="76200">
              <a:solidFill>
                <a:srgbClr val="FF00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
            <p:cNvSpPr/>
            <p:nvPr/>
          </p:nvSpPr>
          <p:spPr>
            <a:xfrm>
              <a:off x="181831" y="1125115"/>
              <a:ext cx="2089460" cy="1899505"/>
            </a:xfrm>
            <a:prstGeom prst="ellipse">
              <a:avLst/>
            </a:prstGeom>
            <a:solidFill>
              <a:srgbClr val="8FEAD1"/>
            </a:solidFill>
            <a:ln cap="flat" cmpd="sng" w="76200">
              <a:solidFill>
                <a:srgbClr val="FF00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
            <p:cNvSpPr txBox="1"/>
            <p:nvPr/>
          </p:nvSpPr>
          <p:spPr>
            <a:xfrm>
              <a:off x="487825" y="1403291"/>
              <a:ext cx="1477472" cy="1343153"/>
            </a:xfrm>
            <a:prstGeom prst="rect">
              <a:avLst/>
            </a:prstGeom>
            <a:noFill/>
            <a:ln>
              <a:noFill/>
            </a:ln>
          </p:spPr>
          <p:txBody>
            <a:bodyPr anchorCtr="0" anchor="ctr" bIns="217150" lIns="217150" spcFirstLastPara="1" rIns="217150" wrap="square" tIns="217150">
              <a:noAutofit/>
            </a:bodyPr>
            <a:lstStyle/>
            <a:p>
              <a:pPr indent="0" lvl="0" marL="0" marR="0" rtl="0" algn="ctr">
                <a:lnSpc>
                  <a:spcPct val="90000"/>
                </a:lnSpc>
                <a:spcBef>
                  <a:spcPts val="0"/>
                </a:spcBef>
                <a:spcAft>
                  <a:spcPts val="0"/>
                </a:spcAft>
                <a:buClr>
                  <a:schemeClr val="lt1"/>
                </a:buClr>
                <a:buSzPts val="5700"/>
                <a:buFont typeface="Calibri"/>
                <a:buNone/>
              </a:pPr>
              <a:r>
                <a:rPr lang="en-US" sz="5700">
                  <a:solidFill>
                    <a:schemeClr val="lt1"/>
                  </a:solidFill>
                  <a:latin typeface="Calibri"/>
                  <a:ea typeface="Calibri"/>
                  <a:cs typeface="Calibri"/>
                  <a:sym typeface="Calibri"/>
                </a:rPr>
                <a:t> </a:t>
              </a:r>
              <a:endParaRPr/>
            </a:p>
          </p:txBody>
        </p:sp>
        <p:sp>
          <p:nvSpPr>
            <p:cNvPr id="678" name="Google Shape;678;p5"/>
            <p:cNvSpPr/>
            <p:nvPr/>
          </p:nvSpPr>
          <p:spPr>
            <a:xfrm>
              <a:off x="2466053" y="4602976"/>
              <a:ext cx="1455357" cy="1194393"/>
            </a:xfrm>
            <a:prstGeom prst="ellipse">
              <a:avLst/>
            </a:prstGeom>
            <a:solidFill>
              <a:srgbClr val="66FF3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5"/>
            <p:cNvSpPr/>
            <p:nvPr/>
          </p:nvSpPr>
          <p:spPr>
            <a:xfrm>
              <a:off x="0" y="3071335"/>
              <a:ext cx="2574382" cy="1286827"/>
            </a:xfrm>
            <a:prstGeom prst="ellipse">
              <a:avLst/>
            </a:prstGeom>
            <a:solidFill>
              <a:srgbClr val="FFCC6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
            <p:cNvSpPr/>
            <p:nvPr/>
          </p:nvSpPr>
          <p:spPr>
            <a:xfrm>
              <a:off x="8315314" y="322539"/>
              <a:ext cx="1752350" cy="1754617"/>
            </a:xfrm>
            <a:prstGeom prst="ellipse">
              <a:avLst/>
            </a:prstGeom>
            <a:solidFill>
              <a:srgbClr val="7030A0"/>
            </a:solidFill>
            <a:ln cap="flat" cmpd="sng" w="28575">
              <a:solidFill>
                <a:srgbClr val="FF00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
            <p:cNvSpPr txBox="1"/>
            <p:nvPr/>
          </p:nvSpPr>
          <p:spPr>
            <a:xfrm>
              <a:off x="8571940" y="579497"/>
              <a:ext cx="1239098" cy="1240701"/>
            </a:xfrm>
            <a:prstGeom prst="rect">
              <a:avLst/>
            </a:prstGeom>
            <a:noFill/>
            <a:ln>
              <a:noFill/>
            </a:ln>
          </p:spPr>
          <p:txBody>
            <a:bodyPr anchorCtr="0" anchor="ctr" bIns="217150" lIns="217150" spcFirstLastPara="1" rIns="217150" wrap="square" tIns="217150">
              <a:noAutofit/>
            </a:bodyPr>
            <a:lstStyle/>
            <a:p>
              <a:pPr indent="0" lvl="0" marL="0" marR="0" rtl="0" algn="ctr">
                <a:lnSpc>
                  <a:spcPct val="90000"/>
                </a:lnSpc>
                <a:spcBef>
                  <a:spcPts val="0"/>
                </a:spcBef>
                <a:spcAft>
                  <a:spcPts val="0"/>
                </a:spcAft>
                <a:buClr>
                  <a:schemeClr val="lt1"/>
                </a:buClr>
                <a:buSzPts val="5700"/>
                <a:buFont typeface="Calibri"/>
                <a:buNone/>
              </a:pPr>
              <a:r>
                <a:rPr lang="en-US" sz="5700">
                  <a:solidFill>
                    <a:schemeClr val="lt1"/>
                  </a:solidFill>
                  <a:latin typeface="Calibri"/>
                  <a:ea typeface="Calibri"/>
                  <a:cs typeface="Calibri"/>
                  <a:sym typeface="Calibri"/>
                </a:rPr>
                <a:t> </a:t>
              </a:r>
              <a:endParaRPr/>
            </a:p>
          </p:txBody>
        </p:sp>
        <p:sp>
          <p:nvSpPr>
            <p:cNvPr id="682" name="Google Shape;682;p5"/>
            <p:cNvSpPr/>
            <p:nvPr/>
          </p:nvSpPr>
          <p:spPr>
            <a:xfrm>
              <a:off x="6166083" y="0"/>
              <a:ext cx="2122137" cy="1733180"/>
            </a:xfrm>
            <a:prstGeom prst="ellipse">
              <a:avLst/>
            </a:prstGeom>
            <a:solidFill>
              <a:srgbClr val="FFFF00"/>
            </a:solidFill>
            <a:ln cap="flat" cmpd="sng" w="76200">
              <a:solidFill>
                <a:srgbClr val="FF00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
            <p:cNvSpPr/>
            <p:nvPr/>
          </p:nvSpPr>
          <p:spPr>
            <a:xfrm>
              <a:off x="757614" y="4531805"/>
              <a:ext cx="1489990" cy="1154581"/>
            </a:xfrm>
            <a:prstGeom prst="ellipse">
              <a:avLst/>
            </a:prstGeom>
            <a:solidFill>
              <a:srgbClr val="6600C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
            <p:cNvSpPr/>
            <p:nvPr/>
          </p:nvSpPr>
          <p:spPr>
            <a:xfrm>
              <a:off x="9172839" y="3260486"/>
              <a:ext cx="1187185" cy="1138062"/>
            </a:xfrm>
            <a:prstGeom prst="ellipse">
              <a:avLst/>
            </a:prstGeom>
            <a:solidFill>
              <a:srgbClr val="AEABA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85" name="Google Shape;685;p5"/>
          <p:cNvCxnSpPr/>
          <p:nvPr/>
        </p:nvCxnSpPr>
        <p:spPr>
          <a:xfrm flipH="1">
            <a:off x="2428914" y="4583724"/>
            <a:ext cx="1865395" cy="1002047"/>
          </a:xfrm>
          <a:prstGeom prst="straightConnector1">
            <a:avLst/>
          </a:prstGeom>
          <a:noFill/>
          <a:ln cap="flat" cmpd="sng" w="9525">
            <a:solidFill>
              <a:schemeClr val="dk1"/>
            </a:solidFill>
            <a:prstDash val="solid"/>
            <a:miter lim="800000"/>
            <a:headEnd len="sm" w="sm" type="none"/>
            <a:tailEnd len="sm" w="sm" type="none"/>
          </a:ln>
        </p:spPr>
      </p:cxnSp>
      <p:cxnSp>
        <p:nvCxnSpPr>
          <p:cNvPr id="686" name="Google Shape;686;p5"/>
          <p:cNvCxnSpPr/>
          <p:nvPr/>
        </p:nvCxnSpPr>
        <p:spPr>
          <a:xfrm flipH="1">
            <a:off x="2940198" y="4228124"/>
            <a:ext cx="1192186" cy="200547"/>
          </a:xfrm>
          <a:prstGeom prst="straightConnector1">
            <a:avLst/>
          </a:prstGeom>
          <a:noFill/>
          <a:ln cap="flat" cmpd="sng" w="9525">
            <a:solidFill>
              <a:schemeClr val="dk1"/>
            </a:solidFill>
            <a:prstDash val="solid"/>
            <a:miter lim="800000"/>
            <a:headEnd len="sm" w="sm" type="none"/>
            <a:tailEnd len="sm" w="sm" type="none"/>
          </a:ln>
        </p:spPr>
      </p:cxnSp>
      <p:cxnSp>
        <p:nvCxnSpPr>
          <p:cNvPr id="687" name="Google Shape;687;p5"/>
          <p:cNvCxnSpPr>
            <a:stCxn id="688" idx="2"/>
          </p:cNvCxnSpPr>
          <p:nvPr/>
        </p:nvCxnSpPr>
        <p:spPr>
          <a:xfrm rot="10800000">
            <a:off x="2587309" y="3288287"/>
            <a:ext cx="1478400" cy="500100"/>
          </a:xfrm>
          <a:prstGeom prst="straightConnector1">
            <a:avLst/>
          </a:prstGeom>
          <a:noFill/>
          <a:ln cap="flat" cmpd="sng" w="9525">
            <a:solidFill>
              <a:schemeClr val="dk1"/>
            </a:solidFill>
            <a:prstDash val="solid"/>
            <a:miter lim="800000"/>
            <a:headEnd len="sm" w="sm" type="none"/>
            <a:tailEnd len="sm" w="sm" type="none"/>
          </a:ln>
        </p:spPr>
      </p:cxnSp>
      <p:sp>
        <p:nvSpPr>
          <p:cNvPr id="688" name="Google Shape;688;p5"/>
          <p:cNvSpPr/>
          <p:nvPr/>
        </p:nvSpPr>
        <p:spPr>
          <a:xfrm>
            <a:off x="4065709" y="2154849"/>
            <a:ext cx="3314700" cy="3267075"/>
          </a:xfrm>
          <a:prstGeom prst="ellipse">
            <a:avLst/>
          </a:prstGeom>
          <a:no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89" name="Google Shape;689;p5"/>
          <p:cNvCxnSpPr/>
          <p:nvPr/>
        </p:nvCxnSpPr>
        <p:spPr>
          <a:xfrm flipH="1">
            <a:off x="4132384" y="5050449"/>
            <a:ext cx="552450" cy="657225"/>
          </a:xfrm>
          <a:prstGeom prst="straightConnector1">
            <a:avLst/>
          </a:prstGeom>
          <a:noFill/>
          <a:ln cap="flat" cmpd="sng" w="9525">
            <a:solidFill>
              <a:schemeClr val="dk1"/>
            </a:solidFill>
            <a:prstDash val="solid"/>
            <a:miter lim="800000"/>
            <a:headEnd len="sm" w="sm" type="none"/>
            <a:tailEnd len="sm" w="sm" type="none"/>
          </a:ln>
        </p:spPr>
      </p:cxnSp>
      <p:cxnSp>
        <p:nvCxnSpPr>
          <p:cNvPr id="690" name="Google Shape;690;p5"/>
          <p:cNvCxnSpPr/>
          <p:nvPr/>
        </p:nvCxnSpPr>
        <p:spPr>
          <a:xfrm rot="10800000">
            <a:off x="4353038" y="2116630"/>
            <a:ext cx="331796" cy="390644"/>
          </a:xfrm>
          <a:prstGeom prst="straightConnector1">
            <a:avLst/>
          </a:prstGeom>
          <a:noFill/>
          <a:ln cap="flat" cmpd="sng" w="9525">
            <a:solidFill>
              <a:schemeClr val="dk1"/>
            </a:solidFill>
            <a:prstDash val="solid"/>
            <a:miter lim="800000"/>
            <a:headEnd len="sm" w="sm" type="none"/>
            <a:tailEnd len="sm" w="sm" type="none"/>
          </a:ln>
        </p:spPr>
      </p:cxnSp>
      <p:cxnSp>
        <p:nvCxnSpPr>
          <p:cNvPr id="691" name="Google Shape;691;p5"/>
          <p:cNvCxnSpPr>
            <a:stCxn id="688" idx="0"/>
          </p:cNvCxnSpPr>
          <p:nvPr/>
        </p:nvCxnSpPr>
        <p:spPr>
          <a:xfrm rot="10800000">
            <a:off x="5723059" y="1727349"/>
            <a:ext cx="0" cy="427500"/>
          </a:xfrm>
          <a:prstGeom prst="straightConnector1">
            <a:avLst/>
          </a:prstGeom>
          <a:noFill/>
          <a:ln cap="flat" cmpd="sng" w="9525">
            <a:solidFill>
              <a:schemeClr val="dk1"/>
            </a:solidFill>
            <a:prstDash val="solid"/>
            <a:miter lim="800000"/>
            <a:headEnd len="sm" w="sm" type="none"/>
            <a:tailEnd len="sm" w="sm" type="none"/>
          </a:ln>
        </p:spPr>
      </p:cxnSp>
      <p:cxnSp>
        <p:nvCxnSpPr>
          <p:cNvPr id="692" name="Google Shape;692;p5"/>
          <p:cNvCxnSpPr/>
          <p:nvPr/>
        </p:nvCxnSpPr>
        <p:spPr>
          <a:xfrm flipH="1">
            <a:off x="6887783" y="2425951"/>
            <a:ext cx="138967" cy="204242"/>
          </a:xfrm>
          <a:prstGeom prst="straightConnector1">
            <a:avLst/>
          </a:prstGeom>
          <a:noFill/>
          <a:ln cap="flat" cmpd="sng" w="9525">
            <a:solidFill>
              <a:schemeClr val="dk1"/>
            </a:solidFill>
            <a:prstDash val="solid"/>
            <a:miter lim="800000"/>
            <a:headEnd len="sm" w="sm" type="none"/>
            <a:tailEnd len="sm" w="sm" type="none"/>
          </a:ln>
        </p:spPr>
      </p:cxnSp>
      <p:cxnSp>
        <p:nvCxnSpPr>
          <p:cNvPr id="693" name="Google Shape;693;p5"/>
          <p:cNvCxnSpPr/>
          <p:nvPr/>
        </p:nvCxnSpPr>
        <p:spPr>
          <a:xfrm flipH="1">
            <a:off x="7259053" y="2536358"/>
            <a:ext cx="1600201" cy="651595"/>
          </a:xfrm>
          <a:prstGeom prst="straightConnector1">
            <a:avLst/>
          </a:prstGeom>
          <a:noFill/>
          <a:ln cap="flat" cmpd="sng" w="9525">
            <a:solidFill>
              <a:schemeClr val="dk1"/>
            </a:solidFill>
            <a:prstDash val="solid"/>
            <a:miter lim="800000"/>
            <a:headEnd len="sm" w="sm" type="none"/>
            <a:tailEnd len="sm" w="sm" type="none"/>
          </a:ln>
        </p:spPr>
      </p:cxnSp>
      <p:cxnSp>
        <p:nvCxnSpPr>
          <p:cNvPr id="694" name="Google Shape;694;p5"/>
          <p:cNvCxnSpPr/>
          <p:nvPr/>
        </p:nvCxnSpPr>
        <p:spPr>
          <a:xfrm rot="10800000">
            <a:off x="7380409" y="3752072"/>
            <a:ext cx="746330" cy="0"/>
          </a:xfrm>
          <a:prstGeom prst="straightConnector1">
            <a:avLst/>
          </a:prstGeom>
          <a:noFill/>
          <a:ln cap="flat" cmpd="sng" w="9525">
            <a:solidFill>
              <a:schemeClr val="dk1"/>
            </a:solidFill>
            <a:prstDash val="solid"/>
            <a:miter lim="800000"/>
            <a:headEnd len="sm" w="sm" type="none"/>
            <a:tailEnd len="sm" w="sm" type="none"/>
          </a:ln>
        </p:spPr>
      </p:cxnSp>
      <p:cxnSp>
        <p:nvCxnSpPr>
          <p:cNvPr id="695" name="Google Shape;695;p5"/>
          <p:cNvCxnSpPr>
            <a:stCxn id="696" idx="1"/>
          </p:cNvCxnSpPr>
          <p:nvPr/>
        </p:nvCxnSpPr>
        <p:spPr>
          <a:xfrm rot="10800000">
            <a:off x="7234809" y="4614510"/>
            <a:ext cx="2357400" cy="62400"/>
          </a:xfrm>
          <a:prstGeom prst="straightConnector1">
            <a:avLst/>
          </a:prstGeom>
          <a:noFill/>
          <a:ln cap="flat" cmpd="sng" w="9525">
            <a:solidFill>
              <a:schemeClr val="dk1"/>
            </a:solidFill>
            <a:prstDash val="solid"/>
            <a:miter lim="800000"/>
            <a:headEnd len="sm" w="sm" type="none"/>
            <a:tailEnd len="sm" w="sm" type="none"/>
          </a:ln>
        </p:spPr>
      </p:cxnSp>
      <p:cxnSp>
        <p:nvCxnSpPr>
          <p:cNvPr id="697" name="Google Shape;697;p5"/>
          <p:cNvCxnSpPr/>
          <p:nvPr/>
        </p:nvCxnSpPr>
        <p:spPr>
          <a:xfrm rot="10800000">
            <a:off x="6675559" y="5107599"/>
            <a:ext cx="376412" cy="523875"/>
          </a:xfrm>
          <a:prstGeom prst="straightConnector1">
            <a:avLst/>
          </a:prstGeom>
          <a:noFill/>
          <a:ln cap="flat" cmpd="sng" w="9525">
            <a:solidFill>
              <a:schemeClr val="dk1"/>
            </a:solidFill>
            <a:prstDash val="solid"/>
            <a:miter lim="800000"/>
            <a:headEnd len="sm" w="sm" type="none"/>
            <a:tailEnd len="sm" w="sm" type="none"/>
          </a:ln>
        </p:spPr>
      </p:cxnSp>
      <p:cxnSp>
        <p:nvCxnSpPr>
          <p:cNvPr id="698" name="Google Shape;698;p5"/>
          <p:cNvCxnSpPr/>
          <p:nvPr/>
        </p:nvCxnSpPr>
        <p:spPr>
          <a:xfrm flipH="1" rot="10800000">
            <a:off x="5627347" y="5421924"/>
            <a:ext cx="19049" cy="351573"/>
          </a:xfrm>
          <a:prstGeom prst="straightConnector1">
            <a:avLst/>
          </a:prstGeom>
          <a:noFill/>
          <a:ln cap="flat" cmpd="sng" w="9525">
            <a:solidFill>
              <a:schemeClr val="dk1"/>
            </a:solidFill>
            <a:prstDash val="solid"/>
            <a:miter lim="800000"/>
            <a:headEnd len="sm" w="sm" type="none"/>
            <a:tailEnd len="sm" w="sm" type="none"/>
          </a:ln>
        </p:spPr>
      </p:cxnSp>
      <p:cxnSp>
        <p:nvCxnSpPr>
          <p:cNvPr id="699" name="Google Shape;699;p5"/>
          <p:cNvCxnSpPr/>
          <p:nvPr/>
        </p:nvCxnSpPr>
        <p:spPr>
          <a:xfrm rot="10800000">
            <a:off x="7026750" y="4791786"/>
            <a:ext cx="1290636" cy="722957"/>
          </a:xfrm>
          <a:prstGeom prst="straightConnector1">
            <a:avLst/>
          </a:prstGeom>
          <a:noFill/>
          <a:ln cap="flat" cmpd="sng" w="9525">
            <a:solidFill>
              <a:schemeClr val="dk1"/>
            </a:solidFill>
            <a:prstDash val="solid"/>
            <a:miter lim="800000"/>
            <a:headEnd len="sm" w="sm" type="none"/>
            <a:tailEnd len="sm" w="sm" type="none"/>
          </a:ln>
        </p:spPr>
      </p:cxnSp>
      <p:sp>
        <p:nvSpPr>
          <p:cNvPr id="700" name="Google Shape;700;p5"/>
          <p:cNvSpPr txBox="1"/>
          <p:nvPr/>
        </p:nvSpPr>
        <p:spPr>
          <a:xfrm>
            <a:off x="1327692" y="5825574"/>
            <a:ext cx="1628775"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Calibri"/>
                <a:ea typeface="Calibri"/>
                <a:cs typeface="Calibri"/>
                <a:sym typeface="Calibri"/>
              </a:rPr>
              <a:t>Private Sector:</a:t>
            </a:r>
            <a:endParaRPr/>
          </a:p>
        </p:txBody>
      </p:sp>
      <p:sp>
        <p:nvSpPr>
          <p:cNvPr id="701" name="Google Shape;701;p5"/>
          <p:cNvSpPr txBox="1"/>
          <p:nvPr/>
        </p:nvSpPr>
        <p:spPr>
          <a:xfrm>
            <a:off x="549590" y="4278408"/>
            <a:ext cx="243254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Technology Partners / Industry:</a:t>
            </a:r>
            <a:endParaRPr/>
          </a:p>
        </p:txBody>
      </p:sp>
      <p:sp>
        <p:nvSpPr>
          <p:cNvPr id="702" name="Google Shape;702;p5"/>
          <p:cNvSpPr txBox="1"/>
          <p:nvPr/>
        </p:nvSpPr>
        <p:spPr>
          <a:xfrm>
            <a:off x="1058549" y="2648978"/>
            <a:ext cx="181834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Philanthropies</a:t>
            </a:r>
            <a:endParaRPr/>
          </a:p>
        </p:txBody>
      </p:sp>
      <p:sp>
        <p:nvSpPr>
          <p:cNvPr id="703" name="Google Shape;703;p5"/>
          <p:cNvSpPr txBox="1"/>
          <p:nvPr/>
        </p:nvSpPr>
        <p:spPr>
          <a:xfrm>
            <a:off x="3035946" y="1461255"/>
            <a:ext cx="196034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Inter-Agency Groups: </a:t>
            </a:r>
            <a:endParaRPr/>
          </a:p>
        </p:txBody>
      </p:sp>
      <p:sp>
        <p:nvSpPr>
          <p:cNvPr id="704" name="Google Shape;704;p5"/>
          <p:cNvSpPr txBox="1"/>
          <p:nvPr/>
        </p:nvSpPr>
        <p:spPr>
          <a:xfrm>
            <a:off x="6652845" y="1443978"/>
            <a:ext cx="1999011"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Diverse Earth Science Communities</a:t>
            </a:r>
            <a:endParaRPr/>
          </a:p>
          <a:p>
            <a:pPr indent="0" lvl="0" marL="0" marR="0" rtl="0" algn="l">
              <a:spcBef>
                <a:spcPts val="0"/>
              </a:spcBef>
              <a:spcAft>
                <a:spcPts val="0"/>
              </a:spcAft>
              <a:buNone/>
            </a:pPr>
            <a:r>
              <a:t/>
            </a:r>
            <a:endParaRPr b="1" sz="1000" u="sng">
              <a:solidFill>
                <a:schemeClr val="dk1"/>
              </a:solidFill>
              <a:latin typeface="Calibri"/>
              <a:ea typeface="Calibri"/>
              <a:cs typeface="Calibri"/>
              <a:sym typeface="Calibri"/>
            </a:endParaRPr>
          </a:p>
        </p:txBody>
      </p:sp>
      <p:sp>
        <p:nvSpPr>
          <p:cNvPr id="705" name="Google Shape;705;p5"/>
          <p:cNvSpPr txBox="1"/>
          <p:nvPr/>
        </p:nvSpPr>
        <p:spPr>
          <a:xfrm>
            <a:off x="5232477" y="979645"/>
            <a:ext cx="122781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Transnational Organizations</a:t>
            </a:r>
            <a:endParaRPr/>
          </a:p>
        </p:txBody>
      </p:sp>
      <p:sp>
        <p:nvSpPr>
          <p:cNvPr id="706" name="Google Shape;706;p5"/>
          <p:cNvSpPr txBox="1"/>
          <p:nvPr/>
        </p:nvSpPr>
        <p:spPr>
          <a:xfrm>
            <a:off x="8844411" y="1477740"/>
            <a:ext cx="1922135" cy="1354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u="sng">
                <a:solidFill>
                  <a:schemeClr val="lt1"/>
                </a:solidFill>
                <a:latin typeface="Calibri"/>
                <a:ea typeface="Calibri"/>
                <a:cs typeface="Calibri"/>
                <a:sym typeface="Calibri"/>
              </a:rPr>
              <a:t>International Groups:</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WCRP</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WMO</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CGMS (incl. EUMETSAT)</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CEOS</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IPCC</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GEO/GEOSS</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Etc.</a:t>
            </a:r>
            <a:endParaRPr/>
          </a:p>
        </p:txBody>
      </p:sp>
      <p:sp>
        <p:nvSpPr>
          <p:cNvPr id="707" name="Google Shape;707;p5"/>
          <p:cNvSpPr txBox="1"/>
          <p:nvPr/>
        </p:nvSpPr>
        <p:spPr>
          <a:xfrm>
            <a:off x="8317386" y="3069630"/>
            <a:ext cx="156209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u="sng">
                <a:solidFill>
                  <a:schemeClr val="lt1"/>
                </a:solidFill>
                <a:latin typeface="Calibri"/>
                <a:ea typeface="Calibri"/>
                <a:cs typeface="Calibri"/>
                <a:sym typeface="Calibri"/>
              </a:rPr>
              <a:t>US Govt Agencies:</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NOAA</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USGS</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EPA</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USDA</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DoE, DoI</a:t>
            </a:r>
            <a:endParaRPr b="1" sz="1000">
              <a:solidFill>
                <a:schemeClr val="lt1"/>
              </a:solidFill>
              <a:latin typeface="Calibri"/>
              <a:ea typeface="Calibri"/>
              <a:cs typeface="Calibri"/>
              <a:sym typeface="Calibri"/>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DoS</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CDC</a:t>
            </a:r>
            <a:endParaRPr/>
          </a:p>
          <a:p>
            <a:pPr indent="-171450" lvl="0" marL="171450" marR="0" rtl="0" algn="l">
              <a:spcBef>
                <a:spcPts val="0"/>
              </a:spcBef>
              <a:spcAft>
                <a:spcPts val="0"/>
              </a:spcAft>
              <a:buClr>
                <a:schemeClr val="lt1"/>
              </a:buClr>
              <a:buSzPts val="1000"/>
              <a:buFont typeface="Calibri"/>
              <a:buChar char="-"/>
            </a:pPr>
            <a:r>
              <a:rPr b="1" lang="en-US" sz="1000">
                <a:solidFill>
                  <a:schemeClr val="lt1"/>
                </a:solidFill>
                <a:latin typeface="Calibri"/>
                <a:ea typeface="Calibri"/>
                <a:cs typeface="Calibri"/>
                <a:sym typeface="Calibri"/>
              </a:rPr>
              <a:t>Etc.</a:t>
            </a:r>
            <a:endParaRPr/>
          </a:p>
        </p:txBody>
      </p:sp>
      <p:sp>
        <p:nvSpPr>
          <p:cNvPr id="696" name="Google Shape;696;p5"/>
          <p:cNvSpPr txBox="1"/>
          <p:nvPr/>
        </p:nvSpPr>
        <p:spPr>
          <a:xfrm>
            <a:off x="9592209" y="4538410"/>
            <a:ext cx="125747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Foundations</a:t>
            </a:r>
            <a:endParaRPr/>
          </a:p>
        </p:txBody>
      </p:sp>
      <p:sp>
        <p:nvSpPr>
          <p:cNvPr id="708" name="Google Shape;708;p5"/>
          <p:cNvSpPr txBox="1"/>
          <p:nvPr/>
        </p:nvSpPr>
        <p:spPr>
          <a:xfrm>
            <a:off x="8511229" y="5631474"/>
            <a:ext cx="1809974"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International Space agencies</a:t>
            </a:r>
            <a:endParaRPr/>
          </a:p>
          <a:p>
            <a:pPr indent="-107950" lvl="0" marL="171450" marR="0" rtl="0" algn="l">
              <a:spcBef>
                <a:spcPts val="0"/>
              </a:spcBef>
              <a:spcAft>
                <a:spcPts val="0"/>
              </a:spcAft>
              <a:buClr>
                <a:schemeClr val="dk1"/>
              </a:buClr>
              <a:buSzPts val="1000"/>
              <a:buFont typeface="Calibri"/>
              <a:buNone/>
            </a:pPr>
            <a:r>
              <a:t/>
            </a:r>
            <a:endParaRPr b="1" sz="1000">
              <a:solidFill>
                <a:schemeClr val="dk1"/>
              </a:solidFill>
              <a:latin typeface="Calibri"/>
              <a:ea typeface="Calibri"/>
              <a:cs typeface="Calibri"/>
              <a:sym typeface="Calibri"/>
            </a:endParaRPr>
          </a:p>
        </p:txBody>
      </p:sp>
      <p:sp>
        <p:nvSpPr>
          <p:cNvPr id="709" name="Google Shape;709;p5"/>
          <p:cNvSpPr txBox="1"/>
          <p:nvPr/>
        </p:nvSpPr>
        <p:spPr>
          <a:xfrm>
            <a:off x="4779261" y="5989026"/>
            <a:ext cx="156209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lt1"/>
                </a:solidFill>
                <a:latin typeface="Calibri"/>
                <a:ea typeface="Calibri"/>
                <a:cs typeface="Calibri"/>
                <a:sym typeface="Calibri"/>
              </a:rPr>
              <a:t>Commercial Sector</a:t>
            </a:r>
            <a:endParaRPr/>
          </a:p>
        </p:txBody>
      </p:sp>
      <p:sp>
        <p:nvSpPr>
          <p:cNvPr id="710" name="Google Shape;710;p5"/>
          <p:cNvSpPr txBox="1"/>
          <p:nvPr/>
        </p:nvSpPr>
        <p:spPr>
          <a:xfrm>
            <a:off x="3191669" y="5908473"/>
            <a:ext cx="13709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Calibri"/>
                <a:ea typeface="Calibri"/>
                <a:cs typeface="Calibri"/>
                <a:sym typeface="Calibri"/>
              </a:rPr>
              <a:t>Academia </a:t>
            </a:r>
            <a:r>
              <a:rPr lang="en-US" sz="1400">
                <a:solidFill>
                  <a:schemeClr val="dk1"/>
                </a:solidFill>
                <a:latin typeface="Calibri"/>
                <a:ea typeface="Calibri"/>
                <a:cs typeface="Calibri"/>
                <a:sym typeface="Calibri"/>
              </a:rPr>
              <a:t>:</a:t>
            </a:r>
            <a:endParaRPr/>
          </a:p>
          <a:p>
            <a:pPr indent="-107950" lvl="0" marL="171450" marR="0" rtl="0" algn="l">
              <a:spcBef>
                <a:spcPts val="0"/>
              </a:spcBef>
              <a:spcAft>
                <a:spcPts val="0"/>
              </a:spcAft>
              <a:buClr>
                <a:schemeClr val="dk1"/>
              </a:buClr>
              <a:buSzPts val="1000"/>
              <a:buFont typeface="Calibri"/>
              <a:buNone/>
            </a:pPr>
            <a:r>
              <a:t/>
            </a:r>
            <a:endParaRPr b="1" sz="1000">
              <a:solidFill>
                <a:schemeClr val="dk1"/>
              </a:solidFill>
              <a:latin typeface="Calibri"/>
              <a:ea typeface="Calibri"/>
              <a:cs typeface="Calibri"/>
              <a:sym typeface="Calibri"/>
            </a:endParaRPr>
          </a:p>
        </p:txBody>
      </p:sp>
      <p:sp>
        <p:nvSpPr>
          <p:cNvPr id="711" name="Google Shape;711;p5"/>
          <p:cNvSpPr txBox="1"/>
          <p:nvPr/>
        </p:nvSpPr>
        <p:spPr>
          <a:xfrm>
            <a:off x="6863765" y="6022546"/>
            <a:ext cx="172325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Calibri"/>
                <a:ea typeface="Calibri"/>
                <a:cs typeface="Calibri"/>
                <a:sym typeface="Calibri"/>
              </a:rPr>
              <a:t>UN  Orgs</a:t>
            </a:r>
            <a:endParaRPr/>
          </a:p>
          <a:p>
            <a:pPr indent="-107950" lvl="0" marL="171450" marR="0" rtl="0" algn="l">
              <a:spcBef>
                <a:spcPts val="0"/>
              </a:spcBef>
              <a:spcAft>
                <a:spcPts val="0"/>
              </a:spcAft>
              <a:buClr>
                <a:schemeClr val="dk1"/>
              </a:buClr>
              <a:buSzPts val="1000"/>
              <a:buFont typeface="Calibri"/>
              <a:buNone/>
            </a:pPr>
            <a:r>
              <a:t/>
            </a:r>
            <a:endParaRPr b="1" sz="1000">
              <a:solidFill>
                <a:schemeClr val="lt1"/>
              </a:solidFill>
              <a:latin typeface="Calibri"/>
              <a:ea typeface="Calibri"/>
              <a:cs typeface="Calibri"/>
              <a:sym typeface="Calibri"/>
            </a:endParaRPr>
          </a:p>
        </p:txBody>
      </p:sp>
      <p:sp>
        <p:nvSpPr>
          <p:cNvPr id="712" name="Google Shape;712;p5"/>
          <p:cNvSpPr/>
          <p:nvPr/>
        </p:nvSpPr>
        <p:spPr>
          <a:xfrm>
            <a:off x="4294310" y="3382744"/>
            <a:ext cx="2826336" cy="782709"/>
          </a:xfrm>
          <a:prstGeom prst="rect">
            <a:avLst/>
          </a:prstGeom>
          <a:solidFill>
            <a:schemeClr val="lt1"/>
          </a:solidFill>
          <a:ln cap="flat" cmpd="sng" w="12700">
            <a:solidFill>
              <a:srgbClr val="1570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Black"/>
                <a:ea typeface="Arial Black"/>
                <a:cs typeface="Arial Black"/>
                <a:sym typeface="Arial Black"/>
              </a:rPr>
              <a:t>Earth Science To Action Strategy </a:t>
            </a:r>
            <a:endParaRPr/>
          </a:p>
        </p:txBody>
      </p:sp>
      <p:sp>
        <p:nvSpPr>
          <p:cNvPr id="713" name="Google Shape;713;p5"/>
          <p:cNvSpPr/>
          <p:nvPr/>
        </p:nvSpPr>
        <p:spPr>
          <a:xfrm>
            <a:off x="1085439" y="768321"/>
            <a:ext cx="1187185" cy="1138062"/>
          </a:xfrm>
          <a:prstGeom prst="ellipse">
            <a:avLst/>
          </a:prstGeom>
          <a:solidFill>
            <a:srgbClr val="15537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4" name="Google Shape;714;p5"/>
          <p:cNvCxnSpPr/>
          <p:nvPr/>
        </p:nvCxnSpPr>
        <p:spPr>
          <a:xfrm rot="10800000">
            <a:off x="2142080" y="1669313"/>
            <a:ext cx="2109813" cy="1363619"/>
          </a:xfrm>
          <a:prstGeom prst="straightConnector1">
            <a:avLst/>
          </a:prstGeom>
          <a:noFill/>
          <a:ln cap="flat" cmpd="sng" w="9525">
            <a:solidFill>
              <a:schemeClr val="dk1"/>
            </a:solidFill>
            <a:prstDash val="solid"/>
            <a:miter lim="800000"/>
            <a:headEnd len="sm" w="sm" type="none"/>
            <a:tailEnd len="sm" w="sm" type="none"/>
          </a:ln>
        </p:spPr>
      </p:cxnSp>
      <p:sp>
        <p:nvSpPr>
          <p:cNvPr id="715" name="Google Shape;715;p5"/>
          <p:cNvSpPr txBox="1"/>
          <p:nvPr/>
        </p:nvSpPr>
        <p:spPr>
          <a:xfrm>
            <a:off x="1336660" y="1127916"/>
            <a:ext cx="10916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lt1"/>
                </a:solidFill>
                <a:latin typeface="Calibri"/>
                <a:ea typeface="Calibri"/>
                <a:cs typeface="Calibri"/>
                <a:sym typeface="Calibri"/>
              </a:rPr>
              <a:t>NGOs</a:t>
            </a:r>
            <a:endParaRPr/>
          </a:p>
          <a:p>
            <a:pPr indent="0" lvl="0" marL="0" marR="0" rtl="0" algn="l">
              <a:spcBef>
                <a:spcPts val="0"/>
              </a:spcBef>
              <a:spcAft>
                <a:spcPts val="0"/>
              </a:spcAft>
              <a:buNone/>
            </a:pPr>
            <a:r>
              <a:t/>
            </a:r>
            <a:endParaRPr b="1" sz="1000">
              <a:solidFill>
                <a:schemeClr val="lt1"/>
              </a:solidFill>
              <a:latin typeface="Calibri"/>
              <a:ea typeface="Calibri"/>
              <a:cs typeface="Calibri"/>
              <a:sym typeface="Calibri"/>
            </a:endParaRPr>
          </a:p>
        </p:txBody>
      </p:sp>
      <p:sp>
        <p:nvSpPr>
          <p:cNvPr id="716" name="Google Shape;716;p5"/>
          <p:cNvSpPr txBox="1"/>
          <p:nvPr/>
        </p:nvSpPr>
        <p:spPr>
          <a:xfrm>
            <a:off x="2520138" y="2602502"/>
            <a:ext cx="6380043" cy="2492990"/>
          </a:xfrm>
          <a:prstGeom prst="rect">
            <a:avLst/>
          </a:prstGeom>
          <a:solidFill>
            <a:srgbClr val="D5DBE5"/>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i="1" sz="2400">
              <a:solidFill>
                <a:srgbClr val="000000"/>
              </a:solidFill>
              <a:latin typeface="Calibri"/>
              <a:ea typeface="Calibri"/>
              <a:cs typeface="Calibri"/>
              <a:sym typeface="Calibri"/>
            </a:endParaRPr>
          </a:p>
          <a:p>
            <a:pPr indent="0" lvl="0" marL="0" marR="0" rtl="0" algn="l">
              <a:spcBef>
                <a:spcPts val="0"/>
              </a:spcBef>
              <a:spcAft>
                <a:spcPts val="0"/>
              </a:spcAft>
              <a:buNone/>
            </a:pPr>
            <a:r>
              <a:rPr b="1" i="1" lang="en-US" sz="2400">
                <a:solidFill>
                  <a:srgbClr val="000000"/>
                </a:solidFill>
                <a:latin typeface="Calibri"/>
                <a:ea typeface="Calibri"/>
                <a:cs typeface="Calibri"/>
                <a:sym typeface="Calibri"/>
              </a:rPr>
              <a:t>“These challenges are global in nature, interconnected, and therefore are best addressed through collaborations, partnerships and by joining forces.”</a:t>
            </a:r>
            <a:endParaRPr/>
          </a:p>
          <a:p>
            <a:pPr indent="0" lvl="0" marL="0" marR="0" rtl="0" algn="l">
              <a:spcBef>
                <a:spcPts val="0"/>
              </a:spcBef>
              <a:spcAft>
                <a:spcPts val="0"/>
              </a:spcAft>
              <a:buNone/>
            </a:pPr>
            <a:r>
              <a:t/>
            </a:r>
            <a:endParaRPr b="1" i="1" sz="2400">
              <a:solidFill>
                <a:srgbClr val="000000"/>
              </a:solidFill>
              <a:latin typeface="Calibri"/>
              <a:ea typeface="Calibri"/>
              <a:cs typeface="Calibri"/>
              <a:sym typeface="Calibri"/>
            </a:endParaRPr>
          </a:p>
          <a:p>
            <a:pPr indent="0" lvl="0" marL="0" marR="0" rtl="0" algn="l">
              <a:spcBef>
                <a:spcPts val="0"/>
              </a:spcBef>
              <a:spcAft>
                <a:spcPts val="0"/>
              </a:spcAft>
              <a:buNone/>
            </a:pPr>
            <a:r>
              <a:rPr i="1" lang="en-US" sz="1200">
                <a:solidFill>
                  <a:srgbClr val="000000"/>
                </a:solidFill>
                <a:latin typeface="Calibri"/>
                <a:ea typeface="Calibri"/>
                <a:cs typeface="Calibri"/>
                <a:sym typeface="Calibri"/>
              </a:rPr>
              <a:t>Karen St Germain, NASA Earth Science Division Director, ES2A Strategy, March 2024.</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500"/>
                                        <p:tgtEl>
                                          <p:spTgt spid="7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6"/>
          <p:cNvSpPr txBox="1"/>
          <p:nvPr/>
        </p:nvSpPr>
        <p:spPr>
          <a:xfrm>
            <a:off x="1723292" y="1286837"/>
            <a:ext cx="8944708"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000000"/>
                </a:solidFill>
                <a:latin typeface="Calibri"/>
                <a:ea typeface="Calibri"/>
                <a:cs typeface="Calibri"/>
                <a:sym typeface="Calibri"/>
              </a:rPr>
              <a:t>“</a:t>
            </a:r>
            <a:r>
              <a:rPr i="0" lang="en-US" sz="5400" u="none" cap="none" strike="noStrike">
                <a:solidFill>
                  <a:srgbClr val="000000"/>
                </a:solidFill>
                <a:latin typeface="Calibri"/>
                <a:ea typeface="Calibri"/>
                <a:cs typeface="Calibri"/>
                <a:sym typeface="Calibri"/>
              </a:rPr>
              <a:t>We undertake this challenge and opportunity with a sense of </a:t>
            </a:r>
            <a:r>
              <a:rPr i="0" lang="en-US" sz="5400" cap="none" strike="noStrike">
                <a:solidFill>
                  <a:srgbClr val="000000"/>
                </a:solidFill>
                <a:latin typeface="Calibri"/>
                <a:ea typeface="Calibri"/>
                <a:cs typeface="Calibri"/>
                <a:sym typeface="Calibri"/>
              </a:rPr>
              <a:t>urgency</a:t>
            </a:r>
            <a:r>
              <a:rPr i="0" lang="en-US" sz="5400" u="none" cap="none" strike="noStrike">
                <a:solidFill>
                  <a:srgbClr val="000000"/>
                </a:solidFill>
                <a:latin typeface="Calibri"/>
                <a:ea typeface="Calibri"/>
                <a:cs typeface="Calibri"/>
                <a:sym typeface="Calibri"/>
              </a:rPr>
              <a:t> and </a:t>
            </a:r>
            <a:r>
              <a:rPr i="0" lang="en-US" sz="5400" cap="none" strike="noStrike">
                <a:solidFill>
                  <a:srgbClr val="000000"/>
                </a:solidFill>
                <a:latin typeface="Calibri"/>
                <a:ea typeface="Calibri"/>
                <a:cs typeface="Calibri"/>
                <a:sym typeface="Calibri"/>
              </a:rPr>
              <a:t>responsibility</a:t>
            </a:r>
            <a:r>
              <a:rPr i="0" lang="en-US" sz="5400" u="none" cap="none" strike="noStrike">
                <a:solidFill>
                  <a:srgbClr val="000000"/>
                </a:solidFill>
                <a:latin typeface="Calibri"/>
                <a:ea typeface="Calibri"/>
                <a:cs typeface="Calibri"/>
                <a:sym typeface="Calibri"/>
              </a:rPr>
              <a:t>. </a:t>
            </a:r>
            <a:r>
              <a:rPr b="1" i="0" lang="en-US" sz="5400" cap="none" strike="noStrike">
                <a:solidFill>
                  <a:srgbClr val="000000"/>
                </a:solidFill>
                <a:latin typeface="Calibri"/>
                <a:ea typeface="Calibri"/>
                <a:cs typeface="Calibri"/>
                <a:sym typeface="Calibri"/>
              </a:rPr>
              <a:t>I invite you to </a:t>
            </a:r>
            <a:r>
              <a:rPr b="1" i="0" lang="en-US" sz="5400" u="sng" cap="none" strike="noStrike">
                <a:solidFill>
                  <a:srgbClr val="000000"/>
                </a:solidFill>
                <a:latin typeface="Calibri"/>
                <a:ea typeface="Calibri"/>
                <a:cs typeface="Calibri"/>
                <a:sym typeface="Calibri"/>
              </a:rPr>
              <a:t>join us</a:t>
            </a:r>
            <a:r>
              <a:rPr b="1" i="0" lang="en-US" sz="5400" cap="none" strike="noStrike">
                <a:solidFill>
                  <a:srgbClr val="000000"/>
                </a:solidFill>
                <a:latin typeface="Calibri"/>
                <a:ea typeface="Calibri"/>
                <a:cs typeface="Calibri"/>
                <a:sym typeface="Calibri"/>
              </a:rPr>
              <a:t>.”</a:t>
            </a:r>
            <a:endParaRPr b="1" i="0" sz="5400" cap="none" strike="noStrike">
              <a:solidFill>
                <a:srgbClr val="000000"/>
              </a:solidFill>
              <a:latin typeface="Arial"/>
              <a:ea typeface="Arial"/>
              <a:cs typeface="Arial"/>
              <a:sym typeface="Arial"/>
            </a:endParaRPr>
          </a:p>
        </p:txBody>
      </p:sp>
      <p:sp>
        <p:nvSpPr>
          <p:cNvPr id="723" name="Google Shape;723;p6"/>
          <p:cNvSpPr txBox="1"/>
          <p:nvPr/>
        </p:nvSpPr>
        <p:spPr>
          <a:xfrm>
            <a:off x="5105774" y="4924832"/>
            <a:ext cx="6096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000000"/>
                </a:solidFill>
                <a:latin typeface="Calibri"/>
                <a:ea typeface="Calibri"/>
                <a:cs typeface="Calibri"/>
                <a:sym typeface="Calibri"/>
              </a:rPr>
              <a:t>Karen St Germain, NASA Earth Science Division Director, </a:t>
            </a:r>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000000"/>
                </a:solidFill>
                <a:latin typeface="Calibri"/>
                <a:ea typeface="Calibri"/>
                <a:cs typeface="Calibri"/>
                <a:sym typeface="Calibri"/>
              </a:rPr>
              <a:t>Earth Science To Action Strategy 2024-2034, March 2024.</a:t>
            </a:r>
            <a:endParaRPr b="0" i="0" sz="1400" u="none" cap="none" strike="noStrike">
              <a:solidFill>
                <a:srgbClr val="000000"/>
              </a:solidFill>
              <a:latin typeface="Arial"/>
              <a:ea typeface="Arial"/>
              <a:cs typeface="Arial"/>
              <a:sym typeface="Arial"/>
            </a:endParaRPr>
          </a:p>
        </p:txBody>
      </p:sp>
      <p:sp>
        <p:nvSpPr>
          <p:cNvPr id="724" name="Google Shape;724;p6"/>
          <p:cNvSpPr txBox="1"/>
          <p:nvPr/>
        </p:nvSpPr>
        <p:spPr>
          <a:xfrm>
            <a:off x="1371600" y="6104123"/>
            <a:ext cx="99513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000000"/>
                </a:solidFill>
                <a:latin typeface="Arial"/>
                <a:ea typeface="Arial"/>
                <a:cs typeface="Arial"/>
                <a:sym typeface="Arial"/>
              </a:rPr>
              <a:t>For more Info: https://science.nasa.gov/earth-science/earth-science-to-action/</a:t>
            </a:r>
            <a:endParaRPr sz="180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Theme">
  <a:themeElements>
    <a:clrScheme name="Custom 8">
      <a:dk1>
        <a:srgbClr val="000000"/>
      </a:dk1>
      <a:lt1>
        <a:srgbClr val="FFFFFF"/>
      </a:lt1>
      <a:dk2>
        <a:srgbClr val="44546A"/>
      </a:dk2>
      <a:lt2>
        <a:srgbClr val="E7E6E6"/>
      </a:lt2>
      <a:accent1>
        <a:srgbClr val="935951"/>
      </a:accent1>
      <a:accent2>
        <a:srgbClr val="E6A561"/>
      </a:accent2>
      <a:accent3>
        <a:srgbClr val="01254D"/>
      </a:accent3>
      <a:accent4>
        <a:srgbClr val="021132"/>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4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2021-12-02T16:03:31Z</dcterms:created>
  <dc:creator>Stokes, Estelle M. (HQ-DA000)[BOOZ ALLEN HAMILTON]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0x010100EF9CE5E764389C4985DAE329153EE7D7</vt:lpwstr>
  </property>
  <property fmtid="{D5CDD505-2E9C-101B-9397-08002B2CF9AE}" pid="3" name="MediaServiceImageTags">
    <vt:lpwstr/>
  </property>
</Properties>
</file>