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CEOS SIT-40, 8-10 April 2025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drive/folders/1WIfMHUz1MoEEEAA-xm_3z8acWkHt1lTv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8035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 SIT-40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Presentation Template and Guidance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72909" y="4252807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SIT-40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Fukuoka, Japan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8-10 April, 2025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5" y="1290957"/>
            <a:ext cx="111120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1613" lvl="0" marL="214313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Presenters should name their file using the following convention: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i="0"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AgendaItemNumber_LastName_Subject </a:t>
            </a:r>
            <a:r>
              <a:rPr i="1"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(e.g., </a:t>
            </a:r>
            <a:r>
              <a:rPr i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1.1_Maejima_Welcome</a:t>
            </a:r>
            <a:r>
              <a:rPr i="1"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i="1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i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and presentations should be uploaded to the shared folder to allow for streamlined self service</a:t>
            </a:r>
            <a:endParaRPr b="1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b="1" lang="en-GB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Shared Presentation Folder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(default view only, ask for upload/edit permission as required)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support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contact the SIT Chair Team:  jaxa-sit-chair-2024-25@googlegroups.com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decision 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25 March</a:t>
            </a:r>
            <a:endParaRPr b="1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</a:pP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Presentations</a:t>
            </a:r>
            <a:r>
              <a:rPr b="1"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documents for information </a:t>
            </a:r>
            <a:r>
              <a:rPr lang="en-GB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should be submitted by </a:t>
            </a:r>
            <a:r>
              <a:rPr b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 April</a:t>
            </a:r>
            <a:endParaRPr i="1" u="none" cap="none" strike="noStrike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i="1"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Reporting to engage discussion or decision is encouraged</a:t>
            </a: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but detailed reporting should be provided as pre-meeting reading material or in background slides.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1612" lvl="0" marL="214312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❖"/>
            </a:pPr>
            <a:r>
              <a:rPr lang="en-GB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explicitly highlight the decisions, outcomes, or actions you are seeking. The more explicit you are, the better. i.e., feel free to provide text for a proposed action – it may be revised later, but this approach will help with the efficient preparation of the actions record of the SIT meeting.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Presenter Guidelines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