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Lst>
  <p:sldSz cy="5143500" cx="9144000"/>
  <p:notesSz cx="6858000" cy="9144000"/>
  <p:embeddedFontLst>
    <p:embeddedFont>
      <p:font typeface="Montserrat"/>
      <p:regular r:id="rId23"/>
      <p:bold r:id="rId24"/>
      <p:italic r:id="rId25"/>
      <p:boldItalic r:id="rId26"/>
    </p:embeddedFont>
    <p:embeddedFont>
      <p:font typeface="Montserrat Medium"/>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31" roundtripDataSignature="AMtx7mgeQYmbYK0CPnnKhA4Eu+wCHV1yk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Montserrat-bold.fntdata"/><Relationship Id="rId23" Type="http://schemas.openxmlformats.org/officeDocument/2006/relationships/font" Target="fonts/Montserrat-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Montserrat-boldItalic.fntdata"/><Relationship Id="rId25" Type="http://schemas.openxmlformats.org/officeDocument/2006/relationships/font" Target="fonts/Montserrat-italic.fntdata"/><Relationship Id="rId28" Type="http://schemas.openxmlformats.org/officeDocument/2006/relationships/font" Target="fonts/MontserratMedium-bold.fntdata"/><Relationship Id="rId27" Type="http://schemas.openxmlformats.org/officeDocument/2006/relationships/font" Target="fonts/MontserratMedium-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MontserratMedium-italic.fntdata"/><Relationship Id="rId7" Type="http://schemas.openxmlformats.org/officeDocument/2006/relationships/slide" Target="slides/slide1.xml"/><Relationship Id="rId8" Type="http://schemas.openxmlformats.org/officeDocument/2006/relationships/slide" Target="slides/slide2.xml"/><Relationship Id="rId31" Type="http://customschemas.google.com/relationships/presentationmetadata" Target="metadata"/><Relationship Id="rId30" Type="http://schemas.openxmlformats.org/officeDocument/2006/relationships/font" Target="fonts/MontserratMedium-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 name="Google Shape;6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c58de3ccae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7" name="Google Shape;147;g3c58de3cca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1" name="Google Shape;161;p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7" name="Google Shape;167;p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3" name="Google Shape;173;p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9" name="Google Shape;179;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9" name="Google Shape;189;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3d084e247ff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 name="Google Shape;68;g3d084e247ff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 name="Google Shape;7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3d084e247ff_1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 name="Google Shape;81;g3d084e247ff_1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3c09e0119bc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7" name="Google Shape;87;g3c09e0119bc_0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c09e0119bc_0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3" name="Google Shape;93;g3c09e0119bc_0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9" name="Google Shape;99;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5" name="Google Shape;105;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 name="Google Shape;11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5.png"/><Relationship Id="rId6"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2.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12"/>
          <p:cNvPicPr preferRelativeResize="0"/>
          <p:nvPr/>
        </p:nvPicPr>
        <p:blipFill rotWithShape="1">
          <a:blip r:embed="rId2">
            <a:alphaModFix/>
          </a:blip>
          <a:srcRect b="0" l="0" r="0" t="0"/>
          <a:stretch/>
        </p:blipFill>
        <p:spPr>
          <a:xfrm>
            <a:off x="2476313" y="1699297"/>
            <a:ext cx="6216117" cy="2067536"/>
          </a:xfrm>
          <a:prstGeom prst="rect">
            <a:avLst/>
          </a:prstGeom>
          <a:noFill/>
          <a:ln>
            <a:noFill/>
          </a:ln>
        </p:spPr>
      </p:pic>
      <p:pic>
        <p:nvPicPr>
          <p:cNvPr id="13" name="Google Shape;13;p12"/>
          <p:cNvPicPr preferRelativeResize="0"/>
          <p:nvPr/>
        </p:nvPicPr>
        <p:blipFill rotWithShape="1">
          <a:blip r:embed="rId3">
            <a:alphaModFix/>
          </a:blip>
          <a:srcRect b="-113" l="0" r="0" t="0"/>
          <a:stretch/>
        </p:blipFill>
        <p:spPr>
          <a:xfrm flipH="1" rot="10800000">
            <a:off x="2118210" y="3618186"/>
            <a:ext cx="4043667" cy="1528573"/>
          </a:xfrm>
          <a:prstGeom prst="rect">
            <a:avLst/>
          </a:prstGeom>
          <a:noFill/>
          <a:ln>
            <a:noFill/>
          </a:ln>
        </p:spPr>
      </p:pic>
      <p:pic>
        <p:nvPicPr>
          <p:cNvPr descr="A picture containing nature&#10;&#10;Description automatically generated" id="14" name="Google Shape;14;p12"/>
          <p:cNvPicPr preferRelativeResize="0"/>
          <p:nvPr/>
        </p:nvPicPr>
        <p:blipFill rotWithShape="1">
          <a:blip r:embed="rId4">
            <a:alphaModFix/>
          </a:blip>
          <a:srcRect b="0" l="0" r="0" t="0"/>
          <a:stretch/>
        </p:blipFill>
        <p:spPr>
          <a:xfrm>
            <a:off x="6358008" y="-1"/>
            <a:ext cx="2785992" cy="2015111"/>
          </a:xfrm>
          <a:prstGeom prst="rect">
            <a:avLst/>
          </a:prstGeom>
          <a:noFill/>
          <a:ln>
            <a:noFill/>
          </a:ln>
        </p:spPr>
      </p:pic>
      <p:sp>
        <p:nvSpPr>
          <p:cNvPr id="15" name="Google Shape;15;p12"/>
          <p:cNvSpPr/>
          <p:nvPr/>
        </p:nvSpPr>
        <p:spPr>
          <a:xfrm flipH="1">
            <a:off x="4092296" y="1476329"/>
            <a:ext cx="5063603" cy="367583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 name="Google Shape;16;p12"/>
          <p:cNvSpPr/>
          <p:nvPr/>
        </p:nvSpPr>
        <p:spPr>
          <a:xfrm flipH="1">
            <a:off x="-6599" y="-10906"/>
            <a:ext cx="9152384" cy="5161407"/>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7" name="Google Shape;17;p12"/>
          <p:cNvPicPr preferRelativeResize="0"/>
          <p:nvPr/>
        </p:nvPicPr>
        <p:blipFill rotWithShape="1">
          <a:blip r:embed="rId5">
            <a:alphaModFix/>
          </a:blip>
          <a:srcRect b="0" l="0" r="0" t="0"/>
          <a:stretch/>
        </p:blipFill>
        <p:spPr>
          <a:xfrm>
            <a:off x="103823" y="3983624"/>
            <a:ext cx="2054172" cy="1131386"/>
          </a:xfrm>
          <a:prstGeom prst="rect">
            <a:avLst/>
          </a:prstGeom>
          <a:noFill/>
          <a:ln>
            <a:noFill/>
          </a:ln>
          <a:effectLst>
            <a:outerShdw blurRad="50800" rotWithShape="0" algn="tl" dir="2700000" dist="38100">
              <a:srgbClr val="000000">
                <a:alpha val="40000"/>
              </a:srgbClr>
            </a:outerShdw>
          </a:effectLst>
        </p:spPr>
      </p:pic>
      <p:pic>
        <p:nvPicPr>
          <p:cNvPr id="18" name="Google Shape;18;p12"/>
          <p:cNvPicPr preferRelativeResize="0"/>
          <p:nvPr/>
        </p:nvPicPr>
        <p:blipFill rotWithShape="1">
          <a:blip r:embed="rId6">
            <a:alphaModFix amt="34000"/>
          </a:blip>
          <a:srcRect b="-8773" l="32582" r="8554" t="2399"/>
          <a:stretch/>
        </p:blipFill>
        <p:spPr>
          <a:xfrm rot="5400000">
            <a:off x="4300773" y="-762121"/>
            <a:ext cx="4091400" cy="5610600"/>
          </a:xfrm>
          <a:prstGeom prst="rtTriangle">
            <a:avLst/>
          </a:prstGeom>
          <a:noFill/>
          <a:ln>
            <a:noFill/>
          </a:ln>
        </p:spPr>
      </p:pic>
      <p:pic>
        <p:nvPicPr>
          <p:cNvPr id="19" name="Google Shape;19;p12"/>
          <p:cNvPicPr preferRelativeResize="0"/>
          <p:nvPr/>
        </p:nvPicPr>
        <p:blipFill rotWithShape="1">
          <a:blip r:embed="rId6">
            <a:alphaModFix amt="34000"/>
          </a:blip>
          <a:srcRect b="673" l="54016" r="11355" t="36081"/>
          <a:stretch/>
        </p:blipFill>
        <p:spPr>
          <a:xfrm rot="-5400000">
            <a:off x="4344520" y="3615007"/>
            <a:ext cx="1289700" cy="1775100"/>
          </a:xfrm>
          <a:prstGeom prst="rtTriangle">
            <a:avLst/>
          </a:prstGeom>
          <a:noFill/>
          <a:ln>
            <a:noFill/>
          </a:ln>
        </p:spPr>
      </p:pic>
      <p:sp>
        <p:nvSpPr>
          <p:cNvPr id="20" name="Google Shape;20;p12"/>
          <p:cNvSpPr txBox="1"/>
          <p:nvPr>
            <p:ph type="title"/>
          </p:nvPr>
        </p:nvSpPr>
        <p:spPr>
          <a:xfrm>
            <a:off x="132035" y="131953"/>
            <a:ext cx="4617900" cy="29796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6000"/>
              <a:buFont typeface="Montserrat Medium"/>
              <a:buNone/>
              <a:defRPr b="0" i="0" sz="60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13"/>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23" name="Google Shape;23;p13"/>
          <p:cNvPicPr preferRelativeResize="0"/>
          <p:nvPr/>
        </p:nvPicPr>
        <p:blipFill rotWithShape="1">
          <a:blip r:embed="rId2">
            <a:alphaModFix amt="34000"/>
          </a:blip>
          <a:srcRect b="35419" l="51339" r="-2839" t="39269"/>
          <a:stretch/>
        </p:blipFill>
        <p:spPr>
          <a:xfrm flipH="1">
            <a:off x="6978317" y="0"/>
            <a:ext cx="2165683" cy="778120"/>
          </a:xfrm>
          <a:prstGeom prst="rect">
            <a:avLst/>
          </a:prstGeom>
          <a:noFill/>
          <a:ln>
            <a:noFill/>
          </a:ln>
        </p:spPr>
      </p:pic>
      <p:pic>
        <p:nvPicPr>
          <p:cNvPr id="24" name="Google Shape;24;p13"/>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25" name="Google Shape;25;p13"/>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1" i="0" lang="en-US" sz="1100" u="none" cap="none" strike="noStrike">
                <a:solidFill>
                  <a:schemeClr val="dk2"/>
                </a:solidFill>
                <a:latin typeface="Arial"/>
                <a:ea typeface="Arial"/>
                <a:cs typeface="Arial"/>
                <a:sym typeface="Arial"/>
              </a:rPr>
              <a:t>SIT-41, 14-16 April 2026</a:t>
            </a:r>
            <a:endParaRPr b="1" i="0" sz="1100" u="none" cap="none" strike="noStrike">
              <a:solidFill>
                <a:schemeClr val="dk2"/>
              </a:solidFill>
              <a:latin typeface="Arial"/>
              <a:ea typeface="Arial"/>
              <a:cs typeface="Arial"/>
              <a:sym typeface="Arial"/>
            </a:endParaRPr>
          </a:p>
        </p:txBody>
      </p:sp>
      <p:sp>
        <p:nvSpPr>
          <p:cNvPr id="26" name="Google Shape;26;p13"/>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27" name="Google Shape;27;p13"/>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Montserrat"/>
                <a:ea typeface="Montserrat"/>
                <a:cs typeface="Montserrat"/>
                <a:sym typeface="Montserrat"/>
              </a:rPr>
              <a:t>Slide </a:t>
            </a:r>
            <a:fld id="{00000000-1234-1234-1234-123412341234}" type="slidenum">
              <a:rPr b="1" i="0" lang="en-US"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28" name="Google Shape;28;p13"/>
          <p:cNvSpPr txBox="1"/>
          <p:nvPr>
            <p:ph idx="1" type="body"/>
          </p:nvPr>
        </p:nvSpPr>
        <p:spPr>
          <a:xfrm>
            <a:off x="243175" y="1168900"/>
            <a:ext cx="8621700" cy="34971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50000"/>
              </a:lnSpc>
              <a:spcBef>
                <a:spcPts val="800"/>
              </a:spcBef>
              <a:spcAft>
                <a:spcPts val="0"/>
              </a:spcAft>
              <a:buClr>
                <a:schemeClr val="dk1"/>
              </a:buClr>
              <a:buSzPts val="2100"/>
              <a:buFont typeface="Montserrat"/>
              <a:buChar char="❖"/>
              <a:defRPr b="0" i="0" sz="2100" u="none" cap="none" strike="noStrike">
                <a:solidFill>
                  <a:schemeClr val="dk1"/>
                </a:solidFill>
                <a:latin typeface="Montserrat"/>
                <a:ea typeface="Montserrat"/>
                <a:cs typeface="Montserrat"/>
                <a:sym typeface="Montserrat"/>
              </a:defRPr>
            </a:lvl1pPr>
            <a:lvl2pPr indent="-342900" lvl="1" marL="914400" marR="0" rtl="0" algn="l">
              <a:lnSpc>
                <a:spcPct val="150000"/>
              </a:lnSpc>
              <a:spcBef>
                <a:spcPts val="4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2pPr>
            <a:lvl3pPr indent="-323850" lvl="2" marL="1371600" marR="0" rtl="0" algn="l">
              <a:lnSpc>
                <a:spcPct val="150000"/>
              </a:lnSpc>
              <a:spcBef>
                <a:spcPts val="400"/>
              </a:spcBef>
              <a:spcAft>
                <a:spcPts val="0"/>
              </a:spcAft>
              <a:buClr>
                <a:schemeClr val="dk1"/>
              </a:buClr>
              <a:buSzPts val="1500"/>
              <a:buFont typeface="Montserrat"/>
              <a:buChar char="o"/>
              <a:defRPr b="0" i="0" sz="1500" u="none" cap="none" strike="noStrike">
                <a:solidFill>
                  <a:schemeClr val="dk1"/>
                </a:solidFill>
                <a:latin typeface="Montserrat"/>
                <a:ea typeface="Montserrat"/>
                <a:cs typeface="Montserrat"/>
                <a:sym typeface="Montserrat"/>
              </a:defRPr>
            </a:lvl3pPr>
            <a:lvl4pPr indent="-317500" lvl="3" marL="18288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4pPr>
            <a:lvl5pPr indent="-317500" lvl="4" marL="22860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5pPr>
            <a:lvl6pPr indent="-323850" lvl="5" marL="27432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6pPr>
            <a:lvl7pPr indent="-323850" lvl="6" marL="32004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7pPr>
            <a:lvl8pPr indent="-323850" lvl="7" marL="36576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8pPr>
            <a:lvl9pPr indent="-323850" lvl="8" marL="41148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9pPr>
          </a:lstStyle>
          <a:p/>
        </p:txBody>
      </p:sp>
      <p:sp>
        <p:nvSpPr>
          <p:cNvPr id="29" name="Google Shape;29;p13"/>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b="0" i="0" sz="33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0" name="Shape 30"/>
        <p:cNvGrpSpPr/>
        <p:nvPr/>
      </p:nvGrpSpPr>
      <p:grpSpPr>
        <a:xfrm>
          <a:off x="0" y="0"/>
          <a:ext cx="0" cy="0"/>
          <a:chOff x="0" y="0"/>
          <a:chExt cx="0" cy="0"/>
        </a:xfrm>
      </p:grpSpPr>
      <p:sp>
        <p:nvSpPr>
          <p:cNvPr id="31" name="Google Shape;31;p14"/>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32" name="Google Shape;32;p14"/>
          <p:cNvPicPr preferRelativeResize="0"/>
          <p:nvPr/>
        </p:nvPicPr>
        <p:blipFill rotWithShape="1">
          <a:blip r:embed="rId2">
            <a:alphaModFix amt="34000"/>
          </a:blip>
          <a:srcRect b="35419" l="51339" r="-2839" t="39269"/>
          <a:stretch/>
        </p:blipFill>
        <p:spPr>
          <a:xfrm flipH="1">
            <a:off x="6978317" y="0"/>
            <a:ext cx="2165683" cy="778120"/>
          </a:xfrm>
          <a:prstGeom prst="rect">
            <a:avLst/>
          </a:prstGeom>
          <a:noFill/>
          <a:ln>
            <a:noFill/>
          </a:ln>
        </p:spPr>
      </p:pic>
      <p:pic>
        <p:nvPicPr>
          <p:cNvPr id="33" name="Google Shape;33;p14"/>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34" name="Google Shape;34;p14"/>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35" name="Google Shape;35;p14"/>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36" name="Google Shape;36;p14"/>
          <p:cNvSpPr txBox="1"/>
          <p:nvPr>
            <p:ph idx="1" type="body"/>
          </p:nvPr>
        </p:nvSpPr>
        <p:spPr>
          <a:xfrm>
            <a:off x="289974" y="1084442"/>
            <a:ext cx="4131900" cy="3581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50000"/>
              </a:lnSpc>
              <a:spcBef>
                <a:spcPts val="800"/>
              </a:spcBef>
              <a:spcAft>
                <a:spcPts val="0"/>
              </a:spcAft>
              <a:buClr>
                <a:schemeClr val="dk1"/>
              </a:buClr>
              <a:buSzPts val="2100"/>
              <a:buFont typeface="Montserrat"/>
              <a:buChar char="❖"/>
              <a:defRPr b="0" i="0" sz="2100" u="none" cap="none" strike="noStrike">
                <a:solidFill>
                  <a:schemeClr val="dk1"/>
                </a:solidFill>
                <a:latin typeface="Montserrat"/>
                <a:ea typeface="Montserrat"/>
                <a:cs typeface="Montserrat"/>
                <a:sym typeface="Montserrat"/>
              </a:defRPr>
            </a:lvl1pPr>
            <a:lvl2pPr indent="-342900" lvl="1" marL="914400" marR="0" rtl="0" algn="l">
              <a:lnSpc>
                <a:spcPct val="150000"/>
              </a:lnSpc>
              <a:spcBef>
                <a:spcPts val="4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2pPr>
            <a:lvl3pPr indent="-323850" lvl="2" marL="1371600" marR="0" rtl="0" algn="l">
              <a:lnSpc>
                <a:spcPct val="150000"/>
              </a:lnSpc>
              <a:spcBef>
                <a:spcPts val="400"/>
              </a:spcBef>
              <a:spcAft>
                <a:spcPts val="0"/>
              </a:spcAft>
              <a:buClr>
                <a:schemeClr val="dk1"/>
              </a:buClr>
              <a:buSzPts val="1500"/>
              <a:buFont typeface="Montserrat"/>
              <a:buChar char="o"/>
              <a:defRPr b="0" i="0" sz="1500" u="none" cap="none" strike="noStrike">
                <a:solidFill>
                  <a:schemeClr val="dk1"/>
                </a:solidFill>
                <a:latin typeface="Montserrat"/>
                <a:ea typeface="Montserrat"/>
                <a:cs typeface="Montserrat"/>
                <a:sym typeface="Montserrat"/>
              </a:defRPr>
            </a:lvl3pPr>
            <a:lvl4pPr indent="-317500" lvl="3" marL="18288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4pPr>
            <a:lvl5pPr indent="-317500" lvl="4" marL="22860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5pPr>
            <a:lvl6pPr indent="-323850" lvl="5" marL="27432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6pPr>
            <a:lvl7pPr indent="-323850" lvl="6" marL="32004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7pPr>
            <a:lvl8pPr indent="-323850" lvl="7" marL="36576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8pPr>
            <a:lvl9pPr indent="-323850" lvl="8" marL="41148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9pPr>
          </a:lstStyle>
          <a:p/>
        </p:txBody>
      </p:sp>
      <p:sp>
        <p:nvSpPr>
          <p:cNvPr id="37" name="Google Shape;37;p14"/>
          <p:cNvSpPr txBox="1"/>
          <p:nvPr>
            <p:ph idx="2" type="body"/>
          </p:nvPr>
        </p:nvSpPr>
        <p:spPr>
          <a:xfrm>
            <a:off x="4722271" y="1084442"/>
            <a:ext cx="4131900" cy="3581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50000"/>
              </a:lnSpc>
              <a:spcBef>
                <a:spcPts val="800"/>
              </a:spcBef>
              <a:spcAft>
                <a:spcPts val="0"/>
              </a:spcAft>
              <a:buClr>
                <a:schemeClr val="dk1"/>
              </a:buClr>
              <a:buSzPts val="2100"/>
              <a:buFont typeface="Montserrat"/>
              <a:buChar char="❖"/>
              <a:defRPr b="0" i="0" sz="2100" u="none" cap="none" strike="noStrike">
                <a:solidFill>
                  <a:schemeClr val="dk1"/>
                </a:solidFill>
                <a:latin typeface="Montserrat"/>
                <a:ea typeface="Montserrat"/>
                <a:cs typeface="Montserrat"/>
                <a:sym typeface="Montserrat"/>
              </a:defRPr>
            </a:lvl1pPr>
            <a:lvl2pPr indent="-342900" lvl="1" marL="914400" marR="0" rtl="0" algn="l">
              <a:lnSpc>
                <a:spcPct val="150000"/>
              </a:lnSpc>
              <a:spcBef>
                <a:spcPts val="4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2pPr>
            <a:lvl3pPr indent="-323850" lvl="2" marL="1371600" marR="0" rtl="0" algn="l">
              <a:lnSpc>
                <a:spcPct val="150000"/>
              </a:lnSpc>
              <a:spcBef>
                <a:spcPts val="400"/>
              </a:spcBef>
              <a:spcAft>
                <a:spcPts val="0"/>
              </a:spcAft>
              <a:buClr>
                <a:schemeClr val="dk1"/>
              </a:buClr>
              <a:buSzPts val="1500"/>
              <a:buFont typeface="Montserrat"/>
              <a:buChar char="o"/>
              <a:defRPr b="0" i="0" sz="1500" u="none" cap="none" strike="noStrike">
                <a:solidFill>
                  <a:schemeClr val="dk1"/>
                </a:solidFill>
                <a:latin typeface="Montserrat"/>
                <a:ea typeface="Montserrat"/>
                <a:cs typeface="Montserrat"/>
                <a:sym typeface="Montserrat"/>
              </a:defRPr>
            </a:lvl3pPr>
            <a:lvl4pPr indent="-317500" lvl="3" marL="18288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4pPr>
            <a:lvl5pPr indent="-317500" lvl="4" marL="22860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5pPr>
            <a:lvl6pPr indent="-323850" lvl="5" marL="27432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6pPr>
            <a:lvl7pPr indent="-323850" lvl="6" marL="32004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7pPr>
            <a:lvl8pPr indent="-323850" lvl="7" marL="36576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8pPr>
            <a:lvl9pPr indent="-323850" lvl="8" marL="41148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9pPr>
          </a:lstStyle>
          <a:p/>
        </p:txBody>
      </p:sp>
      <p:sp>
        <p:nvSpPr>
          <p:cNvPr id="38" name="Google Shape;38;p14"/>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b="0" i="0" sz="33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9" name="Google Shape;39;p14"/>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Montserrat"/>
                <a:ea typeface="Montserrat"/>
                <a:cs typeface="Montserrat"/>
                <a:sym typeface="Montserrat"/>
              </a:rPr>
              <a:t>Slide </a:t>
            </a:r>
            <a:fld id="{00000000-1234-1234-1234-123412341234}" type="slidenum">
              <a:rPr b="1" i="0" lang="en-US"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3" name="Shape 43"/>
        <p:cNvGrpSpPr/>
        <p:nvPr/>
      </p:nvGrpSpPr>
      <p:grpSpPr>
        <a:xfrm>
          <a:off x="0" y="0"/>
          <a:ext cx="0" cy="0"/>
          <a:chOff x="0" y="0"/>
          <a:chExt cx="0" cy="0"/>
        </a:xfrm>
      </p:grpSpPr>
      <p:sp>
        <p:nvSpPr>
          <p:cNvPr id="44" name="Google Shape;44;p19"/>
          <p:cNvSpPr txBox="1"/>
          <p:nvPr>
            <p:ph idx="12" type="sldNum"/>
          </p:nvPr>
        </p:nvSpPr>
        <p:spPr>
          <a:xfrm>
            <a:off x="0" y="0"/>
            <a:ext cx="2250000" cy="225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35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35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35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35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35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35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35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35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35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cxnSp>
        <p:nvCxnSpPr>
          <p:cNvPr id="45" name="Google Shape;45;p19"/>
          <p:cNvCxnSpPr/>
          <p:nvPr/>
        </p:nvCxnSpPr>
        <p:spPr>
          <a:xfrm>
            <a:off x="628650" y="0"/>
            <a:ext cx="0" cy="957375"/>
          </a:xfrm>
          <a:prstGeom prst="straightConnector1">
            <a:avLst/>
          </a:prstGeom>
          <a:noFill/>
          <a:ln cap="flat" cmpd="sng" w="28575">
            <a:solidFill>
              <a:schemeClr val="accent5"/>
            </a:solidFill>
            <a:prstDash val="solid"/>
            <a:miter lim="800000"/>
            <a:headEnd len="sm" w="sm" type="none"/>
            <a:tailEnd len="sm" w="sm" type="none"/>
          </a:ln>
        </p:spPr>
      </p:cxnSp>
      <p:sp>
        <p:nvSpPr>
          <p:cNvPr id="46" name="Google Shape;46;p19"/>
          <p:cNvSpPr txBox="1"/>
          <p:nvPr>
            <p:ph type="title"/>
          </p:nvPr>
        </p:nvSpPr>
        <p:spPr>
          <a:xfrm>
            <a:off x="728042" y="362145"/>
            <a:ext cx="7886700" cy="586800"/>
          </a:xfrm>
          <a:prstGeom prst="rect">
            <a:avLst/>
          </a:prstGeom>
          <a:noFill/>
          <a:ln>
            <a:noFill/>
          </a:ln>
        </p:spPr>
        <p:txBody>
          <a:bodyPr anchorCtr="0" anchor="b" bIns="0" lIns="91425" spcFirstLastPara="1" rIns="91425" wrap="square" tIns="45700">
            <a:noAutofit/>
          </a:bodyPr>
          <a:lstStyle>
            <a:lvl1pPr lvl="0" marR="0" algn="l">
              <a:lnSpc>
                <a:spcPct val="90000"/>
              </a:lnSpc>
              <a:spcBef>
                <a:spcPts val="0"/>
              </a:spcBef>
              <a:spcAft>
                <a:spcPts val="0"/>
              </a:spcAft>
              <a:buClr>
                <a:schemeClr val="dk2"/>
              </a:buClr>
              <a:buSzPts val="4000"/>
              <a:buFont typeface="Arial"/>
              <a:buNone/>
              <a:defRPr b="0" i="0" sz="3000" u="none" cap="none" strike="noStrike">
                <a:solidFill>
                  <a:schemeClr val="dk2"/>
                </a:solidFill>
                <a:latin typeface="Arial"/>
                <a:ea typeface="Arial"/>
                <a:cs typeface="Arial"/>
                <a:sym typeface="Arial"/>
              </a:defRPr>
            </a:lvl1pPr>
            <a:lvl2pPr lvl="1" algn="l">
              <a:lnSpc>
                <a:spcPct val="100000"/>
              </a:lnSpc>
              <a:spcBef>
                <a:spcPts val="0"/>
              </a:spcBef>
              <a:spcAft>
                <a:spcPts val="0"/>
              </a:spcAft>
              <a:buSzPts val="1400"/>
              <a:buNone/>
              <a:defRPr sz="1350"/>
            </a:lvl2pPr>
            <a:lvl3pPr lvl="2" algn="l">
              <a:lnSpc>
                <a:spcPct val="100000"/>
              </a:lnSpc>
              <a:spcBef>
                <a:spcPts val="0"/>
              </a:spcBef>
              <a:spcAft>
                <a:spcPts val="0"/>
              </a:spcAft>
              <a:buSzPts val="1400"/>
              <a:buNone/>
              <a:defRPr sz="1350"/>
            </a:lvl3pPr>
            <a:lvl4pPr lvl="3" algn="l">
              <a:lnSpc>
                <a:spcPct val="100000"/>
              </a:lnSpc>
              <a:spcBef>
                <a:spcPts val="0"/>
              </a:spcBef>
              <a:spcAft>
                <a:spcPts val="0"/>
              </a:spcAft>
              <a:buSzPts val="1400"/>
              <a:buNone/>
              <a:defRPr sz="1350"/>
            </a:lvl4pPr>
            <a:lvl5pPr lvl="4" algn="l">
              <a:lnSpc>
                <a:spcPct val="100000"/>
              </a:lnSpc>
              <a:spcBef>
                <a:spcPts val="0"/>
              </a:spcBef>
              <a:spcAft>
                <a:spcPts val="0"/>
              </a:spcAft>
              <a:buSzPts val="1400"/>
              <a:buNone/>
              <a:defRPr sz="1350"/>
            </a:lvl5pPr>
            <a:lvl6pPr lvl="5" algn="l">
              <a:lnSpc>
                <a:spcPct val="100000"/>
              </a:lnSpc>
              <a:spcBef>
                <a:spcPts val="0"/>
              </a:spcBef>
              <a:spcAft>
                <a:spcPts val="0"/>
              </a:spcAft>
              <a:buSzPts val="1400"/>
              <a:buNone/>
              <a:defRPr sz="1350"/>
            </a:lvl6pPr>
            <a:lvl7pPr lvl="6" algn="l">
              <a:lnSpc>
                <a:spcPct val="100000"/>
              </a:lnSpc>
              <a:spcBef>
                <a:spcPts val="0"/>
              </a:spcBef>
              <a:spcAft>
                <a:spcPts val="0"/>
              </a:spcAft>
              <a:buSzPts val="1400"/>
              <a:buNone/>
              <a:defRPr sz="1350"/>
            </a:lvl7pPr>
            <a:lvl8pPr lvl="7" algn="l">
              <a:lnSpc>
                <a:spcPct val="100000"/>
              </a:lnSpc>
              <a:spcBef>
                <a:spcPts val="0"/>
              </a:spcBef>
              <a:spcAft>
                <a:spcPts val="0"/>
              </a:spcAft>
              <a:buSzPts val="1400"/>
              <a:buNone/>
              <a:defRPr sz="1350"/>
            </a:lvl8pPr>
            <a:lvl9pPr lvl="8" algn="l">
              <a:lnSpc>
                <a:spcPct val="100000"/>
              </a:lnSpc>
              <a:spcBef>
                <a:spcPts val="0"/>
              </a:spcBef>
              <a:spcAft>
                <a:spcPts val="0"/>
              </a:spcAft>
              <a:buSzPts val="1400"/>
              <a:buNone/>
              <a:defRPr sz="135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columns">
  <p:cSld name="Content - 2 columns">
    <p:spTree>
      <p:nvGrpSpPr>
        <p:cNvPr id="47" name="Shape 47"/>
        <p:cNvGrpSpPr/>
        <p:nvPr/>
      </p:nvGrpSpPr>
      <p:grpSpPr>
        <a:xfrm>
          <a:off x="0" y="0"/>
          <a:ext cx="0" cy="0"/>
          <a:chOff x="0" y="0"/>
          <a:chExt cx="0" cy="0"/>
        </a:xfrm>
      </p:grpSpPr>
      <p:sp>
        <p:nvSpPr>
          <p:cNvPr id="48" name="Google Shape;48;p20"/>
          <p:cNvSpPr txBox="1"/>
          <p:nvPr>
            <p:ph idx="1" type="body"/>
          </p:nvPr>
        </p:nvSpPr>
        <p:spPr>
          <a:xfrm>
            <a:off x="4674393" y="1369218"/>
            <a:ext cx="3753000" cy="3127725"/>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0"/>
              </a:spcBef>
              <a:spcAft>
                <a:spcPts val="0"/>
              </a:spcAft>
              <a:buClr>
                <a:schemeClr val="accent5"/>
              </a:buClr>
              <a:buSzPts val="2400"/>
              <a:buFont typeface="Arial"/>
              <a:buNone/>
              <a:defRPr b="0" i="0" sz="1800" u="none" cap="none" strike="noStrike">
                <a:solidFill>
                  <a:schemeClr val="dk1"/>
                </a:solidFill>
                <a:latin typeface="Arial"/>
                <a:ea typeface="Arial"/>
                <a:cs typeface="Arial"/>
                <a:sym typeface="Arial"/>
              </a:defRPr>
            </a:lvl1pPr>
            <a:lvl2pPr indent="-355600" lvl="1" marL="914400" marR="0" algn="l">
              <a:lnSpc>
                <a:spcPct val="100000"/>
              </a:lnSpc>
              <a:spcBef>
                <a:spcPts val="1350"/>
              </a:spcBef>
              <a:spcAft>
                <a:spcPts val="0"/>
              </a:spcAft>
              <a:buClr>
                <a:schemeClr val="accent5"/>
              </a:buClr>
              <a:buSzPts val="2000"/>
              <a:buFont typeface="Arial"/>
              <a:buChar char="•"/>
              <a:defRPr b="0" i="0" sz="1500" u="none" cap="none" strike="noStrike">
                <a:solidFill>
                  <a:schemeClr val="dk1"/>
                </a:solidFill>
                <a:latin typeface="Arial"/>
                <a:ea typeface="Arial"/>
                <a:cs typeface="Arial"/>
                <a:sym typeface="Arial"/>
              </a:defRPr>
            </a:lvl2pPr>
            <a:lvl3pPr indent="-342900" lvl="2" marL="1371600" marR="0" algn="l">
              <a:lnSpc>
                <a:spcPct val="100000"/>
              </a:lnSpc>
              <a:spcBef>
                <a:spcPts val="1350"/>
              </a:spcBef>
              <a:spcAft>
                <a:spcPts val="0"/>
              </a:spcAft>
              <a:buClr>
                <a:schemeClr val="accent5"/>
              </a:buClr>
              <a:buSzPts val="1800"/>
              <a:buFont typeface="Arial"/>
              <a:buChar char="•"/>
              <a:defRPr b="0" i="0" sz="1350" u="none" cap="none" strike="noStrike">
                <a:solidFill>
                  <a:schemeClr val="dk1"/>
                </a:solidFill>
                <a:latin typeface="Arial"/>
                <a:ea typeface="Arial"/>
                <a:cs typeface="Arial"/>
                <a:sym typeface="Arial"/>
              </a:defRPr>
            </a:lvl3pPr>
            <a:lvl4pPr indent="-330200" lvl="3" marL="1828800" marR="0" algn="l">
              <a:lnSpc>
                <a:spcPct val="100000"/>
              </a:lnSpc>
              <a:spcBef>
                <a:spcPts val="1350"/>
              </a:spcBef>
              <a:spcAft>
                <a:spcPts val="0"/>
              </a:spcAft>
              <a:buClr>
                <a:schemeClr val="accent5"/>
              </a:buClr>
              <a:buSzPts val="1600"/>
              <a:buFont typeface="Arial"/>
              <a:buChar char="•"/>
              <a:defRPr b="0" i="0" sz="1200" u="none" cap="none" strike="noStrike">
                <a:solidFill>
                  <a:schemeClr val="dk1"/>
                </a:solidFill>
                <a:latin typeface="Arial"/>
                <a:ea typeface="Arial"/>
                <a:cs typeface="Arial"/>
                <a:sym typeface="Arial"/>
              </a:defRPr>
            </a:lvl4pPr>
            <a:lvl5pPr indent="-330200" lvl="4" marL="2286000" marR="0" algn="l">
              <a:lnSpc>
                <a:spcPct val="100000"/>
              </a:lnSpc>
              <a:spcBef>
                <a:spcPts val="1350"/>
              </a:spcBef>
              <a:spcAft>
                <a:spcPts val="0"/>
              </a:spcAft>
              <a:buClr>
                <a:schemeClr val="accent5"/>
              </a:buClr>
              <a:buSzPts val="1600"/>
              <a:buFont typeface="Arial"/>
              <a:buChar char="•"/>
              <a:defRPr b="0" i="0" sz="1200" u="none" cap="none" strike="noStrike">
                <a:solidFill>
                  <a:schemeClr val="dk1"/>
                </a:solidFill>
                <a:latin typeface="Arial"/>
                <a:ea typeface="Arial"/>
                <a:cs typeface="Arial"/>
                <a:sym typeface="Arial"/>
              </a:defRPr>
            </a:lvl5pPr>
            <a:lvl6pPr indent="-342900" lvl="5" marL="2743200" marR="0" algn="l">
              <a:lnSpc>
                <a:spcPct val="90000"/>
              </a:lnSpc>
              <a:spcBef>
                <a:spcPts val="1350"/>
              </a:spcBef>
              <a:spcAft>
                <a:spcPts val="0"/>
              </a:spcAft>
              <a:buClr>
                <a:schemeClr val="dk1"/>
              </a:buClr>
              <a:buSzPts val="1800"/>
              <a:buFont typeface="Arial"/>
              <a:buChar char="•"/>
              <a:defRPr b="0" i="0" sz="1350" u="none" cap="none" strike="noStrike">
                <a:solidFill>
                  <a:schemeClr val="dk1"/>
                </a:solidFill>
                <a:latin typeface="Arial"/>
                <a:ea typeface="Arial"/>
                <a:cs typeface="Arial"/>
                <a:sym typeface="Arial"/>
              </a:defRPr>
            </a:lvl6pPr>
            <a:lvl7pPr indent="-342900" lvl="6" marL="3200400" marR="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Arial"/>
                <a:ea typeface="Arial"/>
                <a:cs typeface="Arial"/>
                <a:sym typeface="Arial"/>
              </a:defRPr>
            </a:lvl7pPr>
            <a:lvl8pPr indent="-342900" lvl="7" marL="3657600" marR="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Arial"/>
                <a:ea typeface="Arial"/>
                <a:cs typeface="Arial"/>
                <a:sym typeface="Arial"/>
              </a:defRPr>
            </a:lvl8pPr>
            <a:lvl9pPr indent="-342900" lvl="8" marL="4114800" marR="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Arial"/>
                <a:ea typeface="Arial"/>
                <a:cs typeface="Arial"/>
                <a:sym typeface="Arial"/>
              </a:defRPr>
            </a:lvl9pPr>
          </a:lstStyle>
          <a:p/>
        </p:txBody>
      </p:sp>
      <p:cxnSp>
        <p:nvCxnSpPr>
          <p:cNvPr id="49" name="Google Shape;49;p20"/>
          <p:cNvCxnSpPr/>
          <p:nvPr/>
        </p:nvCxnSpPr>
        <p:spPr>
          <a:xfrm>
            <a:off x="628652" y="0"/>
            <a:ext cx="0" cy="1023975"/>
          </a:xfrm>
          <a:prstGeom prst="straightConnector1">
            <a:avLst/>
          </a:prstGeom>
          <a:noFill/>
          <a:ln cap="flat" cmpd="sng" w="28575">
            <a:solidFill>
              <a:schemeClr val="accent5"/>
            </a:solidFill>
            <a:prstDash val="solid"/>
            <a:miter lim="800000"/>
            <a:headEnd len="sm" w="sm" type="none"/>
            <a:tailEnd len="sm" w="sm" type="none"/>
          </a:ln>
        </p:spPr>
      </p:cxnSp>
      <p:sp>
        <p:nvSpPr>
          <p:cNvPr id="50" name="Google Shape;50;p20"/>
          <p:cNvSpPr txBox="1"/>
          <p:nvPr>
            <p:ph type="title"/>
          </p:nvPr>
        </p:nvSpPr>
        <p:spPr>
          <a:xfrm>
            <a:off x="728042" y="431415"/>
            <a:ext cx="7697925" cy="586800"/>
          </a:xfrm>
          <a:prstGeom prst="rect">
            <a:avLst/>
          </a:prstGeom>
          <a:noFill/>
          <a:ln>
            <a:noFill/>
          </a:ln>
        </p:spPr>
        <p:txBody>
          <a:bodyPr anchorCtr="0" anchor="b" bIns="0" lIns="91425" spcFirstLastPara="1" rIns="91425" wrap="square" tIns="45700">
            <a:noAutofit/>
          </a:bodyPr>
          <a:lstStyle>
            <a:lvl1pPr lvl="0" marR="0" algn="l">
              <a:lnSpc>
                <a:spcPct val="90000"/>
              </a:lnSpc>
              <a:spcBef>
                <a:spcPts val="0"/>
              </a:spcBef>
              <a:spcAft>
                <a:spcPts val="0"/>
              </a:spcAft>
              <a:buClr>
                <a:schemeClr val="dk2"/>
              </a:buClr>
              <a:buSzPts val="3800"/>
              <a:buFont typeface="Arial"/>
              <a:buNone/>
              <a:defRPr b="0" i="0" sz="2850" u="none" cap="none" strike="noStrike">
                <a:solidFill>
                  <a:schemeClr val="dk2"/>
                </a:solidFill>
                <a:latin typeface="Arial"/>
                <a:ea typeface="Arial"/>
                <a:cs typeface="Arial"/>
                <a:sym typeface="Arial"/>
              </a:defRPr>
            </a:lvl1pPr>
            <a:lvl2pPr lvl="1" algn="l">
              <a:lnSpc>
                <a:spcPct val="100000"/>
              </a:lnSpc>
              <a:spcBef>
                <a:spcPts val="0"/>
              </a:spcBef>
              <a:spcAft>
                <a:spcPts val="0"/>
              </a:spcAft>
              <a:buSzPts val="1400"/>
              <a:buNone/>
              <a:defRPr sz="1350"/>
            </a:lvl2pPr>
            <a:lvl3pPr lvl="2" algn="l">
              <a:lnSpc>
                <a:spcPct val="100000"/>
              </a:lnSpc>
              <a:spcBef>
                <a:spcPts val="0"/>
              </a:spcBef>
              <a:spcAft>
                <a:spcPts val="0"/>
              </a:spcAft>
              <a:buSzPts val="1400"/>
              <a:buNone/>
              <a:defRPr sz="1350"/>
            </a:lvl3pPr>
            <a:lvl4pPr lvl="3" algn="l">
              <a:lnSpc>
                <a:spcPct val="100000"/>
              </a:lnSpc>
              <a:spcBef>
                <a:spcPts val="0"/>
              </a:spcBef>
              <a:spcAft>
                <a:spcPts val="0"/>
              </a:spcAft>
              <a:buSzPts val="1400"/>
              <a:buNone/>
              <a:defRPr sz="1350"/>
            </a:lvl4pPr>
            <a:lvl5pPr lvl="4" algn="l">
              <a:lnSpc>
                <a:spcPct val="100000"/>
              </a:lnSpc>
              <a:spcBef>
                <a:spcPts val="0"/>
              </a:spcBef>
              <a:spcAft>
                <a:spcPts val="0"/>
              </a:spcAft>
              <a:buSzPts val="1400"/>
              <a:buNone/>
              <a:defRPr sz="1350"/>
            </a:lvl5pPr>
            <a:lvl6pPr lvl="5" algn="l">
              <a:lnSpc>
                <a:spcPct val="100000"/>
              </a:lnSpc>
              <a:spcBef>
                <a:spcPts val="0"/>
              </a:spcBef>
              <a:spcAft>
                <a:spcPts val="0"/>
              </a:spcAft>
              <a:buSzPts val="1400"/>
              <a:buNone/>
              <a:defRPr sz="1350"/>
            </a:lvl6pPr>
            <a:lvl7pPr lvl="6" algn="l">
              <a:lnSpc>
                <a:spcPct val="100000"/>
              </a:lnSpc>
              <a:spcBef>
                <a:spcPts val="0"/>
              </a:spcBef>
              <a:spcAft>
                <a:spcPts val="0"/>
              </a:spcAft>
              <a:buSzPts val="1400"/>
              <a:buNone/>
              <a:defRPr sz="1350"/>
            </a:lvl7pPr>
            <a:lvl8pPr lvl="7" algn="l">
              <a:lnSpc>
                <a:spcPct val="100000"/>
              </a:lnSpc>
              <a:spcBef>
                <a:spcPts val="0"/>
              </a:spcBef>
              <a:spcAft>
                <a:spcPts val="0"/>
              </a:spcAft>
              <a:buSzPts val="1400"/>
              <a:buNone/>
              <a:defRPr sz="1350"/>
            </a:lvl8pPr>
            <a:lvl9pPr lvl="8" algn="l">
              <a:lnSpc>
                <a:spcPct val="100000"/>
              </a:lnSpc>
              <a:spcBef>
                <a:spcPts val="0"/>
              </a:spcBef>
              <a:spcAft>
                <a:spcPts val="0"/>
              </a:spcAft>
              <a:buSzPts val="1400"/>
              <a:buNone/>
              <a:defRPr sz="1350"/>
            </a:lvl9pPr>
          </a:lstStyle>
          <a:p/>
        </p:txBody>
      </p:sp>
      <p:sp>
        <p:nvSpPr>
          <p:cNvPr id="51" name="Google Shape;51;p20"/>
          <p:cNvSpPr txBox="1"/>
          <p:nvPr>
            <p:ph idx="2" type="body"/>
          </p:nvPr>
        </p:nvSpPr>
        <p:spPr>
          <a:xfrm>
            <a:off x="725366" y="1369218"/>
            <a:ext cx="3753000" cy="3127725"/>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0"/>
              </a:spcBef>
              <a:spcAft>
                <a:spcPts val="0"/>
              </a:spcAft>
              <a:buClr>
                <a:schemeClr val="accent5"/>
              </a:buClr>
              <a:buSzPts val="2400"/>
              <a:buFont typeface="Arial"/>
              <a:buNone/>
              <a:defRPr b="0" i="0" sz="1800" u="none" cap="none" strike="noStrike">
                <a:solidFill>
                  <a:schemeClr val="dk1"/>
                </a:solidFill>
                <a:latin typeface="Arial"/>
                <a:ea typeface="Arial"/>
                <a:cs typeface="Arial"/>
                <a:sym typeface="Arial"/>
              </a:defRPr>
            </a:lvl1pPr>
            <a:lvl2pPr indent="-355600" lvl="1" marL="914400" marR="0" algn="l">
              <a:lnSpc>
                <a:spcPct val="100000"/>
              </a:lnSpc>
              <a:spcBef>
                <a:spcPts val="1350"/>
              </a:spcBef>
              <a:spcAft>
                <a:spcPts val="0"/>
              </a:spcAft>
              <a:buClr>
                <a:schemeClr val="accent5"/>
              </a:buClr>
              <a:buSzPts val="2000"/>
              <a:buFont typeface="Arial"/>
              <a:buChar char="•"/>
              <a:defRPr b="0" i="0" sz="1500" u="none" cap="none" strike="noStrike">
                <a:solidFill>
                  <a:schemeClr val="dk1"/>
                </a:solidFill>
                <a:latin typeface="Arial"/>
                <a:ea typeface="Arial"/>
                <a:cs typeface="Arial"/>
                <a:sym typeface="Arial"/>
              </a:defRPr>
            </a:lvl2pPr>
            <a:lvl3pPr indent="-342900" lvl="2" marL="1371600" marR="0" algn="l">
              <a:lnSpc>
                <a:spcPct val="100000"/>
              </a:lnSpc>
              <a:spcBef>
                <a:spcPts val="1350"/>
              </a:spcBef>
              <a:spcAft>
                <a:spcPts val="0"/>
              </a:spcAft>
              <a:buClr>
                <a:schemeClr val="accent5"/>
              </a:buClr>
              <a:buSzPts val="1800"/>
              <a:buFont typeface="Arial"/>
              <a:buChar char="•"/>
              <a:defRPr b="0" i="0" sz="1350" u="none" cap="none" strike="noStrike">
                <a:solidFill>
                  <a:schemeClr val="dk1"/>
                </a:solidFill>
                <a:latin typeface="Arial"/>
                <a:ea typeface="Arial"/>
                <a:cs typeface="Arial"/>
                <a:sym typeface="Arial"/>
              </a:defRPr>
            </a:lvl3pPr>
            <a:lvl4pPr indent="-330200" lvl="3" marL="1828800" marR="0" algn="l">
              <a:lnSpc>
                <a:spcPct val="100000"/>
              </a:lnSpc>
              <a:spcBef>
                <a:spcPts val="1350"/>
              </a:spcBef>
              <a:spcAft>
                <a:spcPts val="0"/>
              </a:spcAft>
              <a:buClr>
                <a:schemeClr val="accent5"/>
              </a:buClr>
              <a:buSzPts val="1600"/>
              <a:buFont typeface="Arial"/>
              <a:buChar char="•"/>
              <a:defRPr b="0" i="0" sz="1200" u="none" cap="none" strike="noStrike">
                <a:solidFill>
                  <a:schemeClr val="dk1"/>
                </a:solidFill>
                <a:latin typeface="Arial"/>
                <a:ea typeface="Arial"/>
                <a:cs typeface="Arial"/>
                <a:sym typeface="Arial"/>
              </a:defRPr>
            </a:lvl4pPr>
            <a:lvl5pPr indent="-330200" lvl="4" marL="2286000" marR="0" algn="l">
              <a:lnSpc>
                <a:spcPct val="100000"/>
              </a:lnSpc>
              <a:spcBef>
                <a:spcPts val="1350"/>
              </a:spcBef>
              <a:spcAft>
                <a:spcPts val="0"/>
              </a:spcAft>
              <a:buClr>
                <a:schemeClr val="accent5"/>
              </a:buClr>
              <a:buSzPts val="1600"/>
              <a:buFont typeface="Arial"/>
              <a:buChar char="•"/>
              <a:defRPr b="0" i="0" sz="1200" u="none" cap="none" strike="noStrike">
                <a:solidFill>
                  <a:schemeClr val="dk1"/>
                </a:solidFill>
                <a:latin typeface="Arial"/>
                <a:ea typeface="Arial"/>
                <a:cs typeface="Arial"/>
                <a:sym typeface="Arial"/>
              </a:defRPr>
            </a:lvl5pPr>
            <a:lvl6pPr indent="-342900" lvl="5" marL="2743200" marR="0" algn="l">
              <a:lnSpc>
                <a:spcPct val="90000"/>
              </a:lnSpc>
              <a:spcBef>
                <a:spcPts val="1350"/>
              </a:spcBef>
              <a:spcAft>
                <a:spcPts val="0"/>
              </a:spcAft>
              <a:buClr>
                <a:schemeClr val="dk1"/>
              </a:buClr>
              <a:buSzPts val="1800"/>
              <a:buFont typeface="Arial"/>
              <a:buChar char="•"/>
              <a:defRPr b="0" i="0" sz="1350" u="none" cap="none" strike="noStrike">
                <a:solidFill>
                  <a:schemeClr val="dk1"/>
                </a:solidFill>
                <a:latin typeface="Arial"/>
                <a:ea typeface="Arial"/>
                <a:cs typeface="Arial"/>
                <a:sym typeface="Arial"/>
              </a:defRPr>
            </a:lvl6pPr>
            <a:lvl7pPr indent="-342900" lvl="6" marL="3200400" marR="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Arial"/>
                <a:ea typeface="Arial"/>
                <a:cs typeface="Arial"/>
                <a:sym typeface="Arial"/>
              </a:defRPr>
            </a:lvl7pPr>
            <a:lvl8pPr indent="-342900" lvl="7" marL="3657600" marR="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Arial"/>
                <a:ea typeface="Arial"/>
                <a:cs typeface="Arial"/>
                <a:sym typeface="Arial"/>
              </a:defRPr>
            </a:lvl8pPr>
            <a:lvl9pPr indent="-342900" lvl="8" marL="4114800" marR="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Light">
  <p:cSld name="Title Slide - Light">
    <p:spTree>
      <p:nvGrpSpPr>
        <p:cNvPr id="52" name="Shape 52"/>
        <p:cNvGrpSpPr/>
        <p:nvPr/>
      </p:nvGrpSpPr>
      <p:grpSpPr>
        <a:xfrm>
          <a:off x="0" y="0"/>
          <a:ext cx="0" cy="0"/>
          <a:chOff x="0" y="0"/>
          <a:chExt cx="0" cy="0"/>
        </a:xfrm>
      </p:grpSpPr>
      <p:pic>
        <p:nvPicPr>
          <p:cNvPr id="53" name="Google Shape;53;p21"/>
          <p:cNvPicPr preferRelativeResize="0"/>
          <p:nvPr/>
        </p:nvPicPr>
        <p:blipFill rotWithShape="1">
          <a:blip r:embed="rId2">
            <a:alphaModFix/>
          </a:blip>
          <a:srcRect b="0" l="0" r="0" t="0"/>
          <a:stretch/>
        </p:blipFill>
        <p:spPr>
          <a:xfrm>
            <a:off x="0" y="0"/>
            <a:ext cx="9144001" cy="5143500"/>
          </a:xfrm>
          <a:prstGeom prst="rect">
            <a:avLst/>
          </a:prstGeom>
          <a:noFill/>
          <a:ln>
            <a:noFill/>
          </a:ln>
        </p:spPr>
      </p:pic>
      <p:sp>
        <p:nvSpPr>
          <p:cNvPr id="54" name="Google Shape;54;p21"/>
          <p:cNvSpPr/>
          <p:nvPr/>
        </p:nvSpPr>
        <p:spPr>
          <a:xfrm>
            <a:off x="0" y="0"/>
            <a:ext cx="9144000" cy="5143500"/>
          </a:xfrm>
          <a:prstGeom prst="rect">
            <a:avLst/>
          </a:prstGeom>
          <a:gradFill>
            <a:gsLst>
              <a:gs pos="0">
                <a:srgbClr val="FFFFFF">
                  <a:alpha val="59215"/>
                </a:srgbClr>
              </a:gs>
              <a:gs pos="100000">
                <a:srgbClr val="FFFFFF">
                  <a:alpha val="0"/>
                </a:srgbClr>
              </a:gs>
            </a:gsLst>
            <a:lin ang="5400012" scaled="0"/>
          </a:gra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350" u="none" cap="none" strike="noStrike">
              <a:solidFill>
                <a:schemeClr val="lt1"/>
              </a:solidFill>
              <a:latin typeface="Arial"/>
              <a:ea typeface="Arial"/>
              <a:cs typeface="Arial"/>
              <a:sym typeface="Arial"/>
            </a:endParaRPr>
          </a:p>
        </p:txBody>
      </p:sp>
      <p:sp>
        <p:nvSpPr>
          <p:cNvPr id="55" name="Google Shape;55;p21"/>
          <p:cNvSpPr/>
          <p:nvPr/>
        </p:nvSpPr>
        <p:spPr>
          <a:xfrm>
            <a:off x="0" y="3852863"/>
            <a:ext cx="9144000" cy="774225"/>
          </a:xfrm>
          <a:prstGeom prst="rect">
            <a:avLst/>
          </a:prstGeom>
          <a:solidFill>
            <a:schemeClr val="dk1">
              <a:alpha val="72549"/>
            </a:schemeClr>
          </a:solidFill>
          <a:ln>
            <a:noFill/>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Clr>
                <a:srgbClr val="000000"/>
              </a:buClr>
              <a:buSzPts val="3200"/>
              <a:buFont typeface="Arial"/>
              <a:buNone/>
            </a:pPr>
            <a:r>
              <a:rPr b="1" i="0" lang="en-US" sz="2400" u="none" cap="none" strike="noStrike">
                <a:solidFill>
                  <a:schemeClr val="lt1"/>
                </a:solidFill>
                <a:latin typeface="Montserrat"/>
                <a:ea typeface="Montserrat"/>
                <a:cs typeface="Montserrat"/>
                <a:sym typeface="Montserrat"/>
              </a:rPr>
              <a:t>  2026 Australian Chair Team</a:t>
            </a:r>
            <a:endParaRPr b="0" i="0" sz="1050" u="none" cap="none" strike="noStrike">
              <a:solidFill>
                <a:srgbClr val="000000"/>
              </a:solidFill>
              <a:latin typeface="Montserrat"/>
              <a:ea typeface="Montserrat"/>
              <a:cs typeface="Montserrat"/>
              <a:sym typeface="Montserrat"/>
            </a:endParaRPr>
          </a:p>
        </p:txBody>
      </p:sp>
      <p:pic>
        <p:nvPicPr>
          <p:cNvPr descr="A logo with birds and text&#10;&#10;AI-generated content may be incorrect." id="56" name="Google Shape;56;p21"/>
          <p:cNvPicPr preferRelativeResize="0"/>
          <p:nvPr/>
        </p:nvPicPr>
        <p:blipFill rotWithShape="1">
          <a:blip r:embed="rId3">
            <a:alphaModFix/>
          </a:blip>
          <a:srcRect b="0" l="0" r="0" t="0"/>
          <a:stretch/>
        </p:blipFill>
        <p:spPr>
          <a:xfrm>
            <a:off x="5636029" y="3823650"/>
            <a:ext cx="3462848" cy="832542"/>
          </a:xfrm>
          <a:prstGeom prst="rect">
            <a:avLst/>
          </a:prstGeom>
          <a:noFill/>
          <a:ln>
            <a:noFill/>
          </a:ln>
        </p:spPr>
      </p:pic>
      <p:pic>
        <p:nvPicPr>
          <p:cNvPr descr="A green and blue earth with a green circle around it&#10;&#10;AI-generated content may be incorrect." id="57" name="Google Shape;57;p21"/>
          <p:cNvPicPr preferRelativeResize="0"/>
          <p:nvPr/>
        </p:nvPicPr>
        <p:blipFill rotWithShape="1">
          <a:blip r:embed="rId4">
            <a:alphaModFix/>
          </a:blip>
          <a:srcRect b="0" l="0" r="0" t="0"/>
          <a:stretch/>
        </p:blipFill>
        <p:spPr>
          <a:xfrm>
            <a:off x="7539616" y="135317"/>
            <a:ext cx="1417682" cy="762409"/>
          </a:xfrm>
          <a:prstGeom prst="rect">
            <a:avLst/>
          </a:prstGeom>
          <a:noFill/>
          <a:ln>
            <a:noFill/>
          </a:ln>
        </p:spPr>
      </p:pic>
      <p:sp>
        <p:nvSpPr>
          <p:cNvPr id="58" name="Google Shape;58;p21"/>
          <p:cNvSpPr txBox="1"/>
          <p:nvPr>
            <p:ph type="title"/>
          </p:nvPr>
        </p:nvSpPr>
        <p:spPr>
          <a:xfrm>
            <a:off x="654693" y="296466"/>
            <a:ext cx="4675500" cy="9942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Montserrat"/>
              <a:buNone/>
              <a:defRPr>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1"/>
          <p:cNvSpPr txBox="1"/>
          <p:nvPr/>
        </p:nvSpPr>
        <p:spPr>
          <a:xfrm>
            <a:off x="-39788" y="4958832"/>
            <a:ext cx="1209150" cy="184636"/>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500"/>
              <a:buFont typeface="Arial"/>
              <a:buNone/>
            </a:pPr>
            <a:r>
              <a:rPr b="0" i="0" lang="en-US" sz="375" u="none" cap="none" strike="noStrike">
                <a:solidFill>
                  <a:srgbClr val="004F7F"/>
                </a:solidFill>
                <a:latin typeface="Montserrat"/>
                <a:ea typeface="Montserrat"/>
                <a:cs typeface="Montserrat"/>
                <a:sym typeface="Montserrat"/>
              </a:rPr>
              <a:t>Channel Country, Queensland, Australia</a:t>
            </a:r>
            <a:endParaRPr b="0" i="0" sz="105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500"/>
              <a:buFont typeface="Arial"/>
              <a:buNone/>
            </a:pPr>
            <a:r>
              <a:rPr b="0" i="0" lang="en-US" sz="375" u="none" cap="none" strike="noStrike">
                <a:solidFill>
                  <a:srgbClr val="004F7F"/>
                </a:solidFill>
                <a:latin typeface="Montserrat"/>
                <a:ea typeface="Montserrat"/>
                <a:cs typeface="Montserrat"/>
                <a:sym typeface="Montserrat"/>
              </a:rPr>
              <a:t>Captured by Landsat-8 OLI (NASA/USGS)</a:t>
            </a:r>
            <a:endParaRPr b="0" i="0" sz="1050" u="none" cap="none" strike="noStrike">
              <a:solidFill>
                <a:srgbClr val="000000"/>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1"/>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7" name="Google Shape;7;p11"/>
          <p:cNvPicPr preferRelativeResize="0"/>
          <p:nvPr/>
        </p:nvPicPr>
        <p:blipFill rotWithShape="1">
          <a:blip r:embed="rId1">
            <a:alphaModFix amt="34000"/>
          </a:blip>
          <a:srcRect b="35419" l="51339" r="-2839" t="39269"/>
          <a:stretch/>
        </p:blipFill>
        <p:spPr>
          <a:xfrm flipH="1">
            <a:off x="6978317" y="0"/>
            <a:ext cx="2165683" cy="778120"/>
          </a:xfrm>
          <a:prstGeom prst="rect">
            <a:avLst/>
          </a:prstGeom>
          <a:noFill/>
          <a:ln>
            <a:noFill/>
          </a:ln>
        </p:spPr>
      </p:pic>
      <p:pic>
        <p:nvPicPr>
          <p:cNvPr id="8" name="Google Shape;8;p11"/>
          <p:cNvPicPr preferRelativeResize="0"/>
          <p:nvPr/>
        </p:nvPicPr>
        <p:blipFill rotWithShape="1">
          <a:blip r:embed="rId2">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9" name="Google Shape;9;p11"/>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10" name="Google Shape;10;p11"/>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 name="Shape 40"/>
        <p:cNvGrpSpPr/>
        <p:nvPr/>
      </p:nvGrpSpPr>
      <p:grpSpPr>
        <a:xfrm>
          <a:off x="0" y="0"/>
          <a:ext cx="0" cy="0"/>
          <a:chOff x="0" y="0"/>
          <a:chExt cx="0" cy="0"/>
        </a:xfrm>
      </p:grpSpPr>
      <p:sp>
        <p:nvSpPr>
          <p:cNvPr id="41" name="Google Shape;41;p18"/>
          <p:cNvSpPr txBox="1"/>
          <p:nvPr>
            <p:ph type="title"/>
          </p:nvPr>
        </p:nvSpPr>
        <p:spPr>
          <a:xfrm>
            <a:off x="628650" y="273844"/>
            <a:ext cx="7886700" cy="994275"/>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Montserrat"/>
              <a:buNone/>
              <a:defRPr b="1" i="0" sz="44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2" name="Google Shape;42;p18"/>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14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4000"/>
              </a:lnSpc>
              <a:spcBef>
                <a:spcPts val="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4000"/>
              </a:lnSpc>
              <a:spcBef>
                <a:spcPts val="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4000"/>
              </a:lnSpc>
              <a:spcBef>
                <a:spcPts val="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4000"/>
              </a:lnSpc>
              <a:spcBef>
                <a:spcPts val="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42900" lvl="5" marL="2743200" marR="0" rtl="0" algn="l">
              <a:lnSpc>
                <a:spcPct val="90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6pPr>
            <a:lvl7pPr indent="-342900" lvl="6" marL="3200400" marR="0" rtl="0" algn="l">
              <a:lnSpc>
                <a:spcPct val="90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7pPr>
            <a:lvl8pPr indent="-342900" lvl="7" marL="3657600" marR="0" rtl="0" algn="l">
              <a:lnSpc>
                <a:spcPct val="90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8pPr>
            <a:lvl9pPr indent="-342900" lvl="8" marL="4114800" marR="0" rtl="0" algn="l">
              <a:lnSpc>
                <a:spcPct val="90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53" r:id="rId1"/>
    <p:sldLayoutId id="2147483654" r:id="rId2"/>
    <p:sldLayoutId id="2147483655"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9.png"/><Relationship Id="rId5"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jpg"/><Relationship Id="rId4" Type="http://schemas.openxmlformats.org/officeDocument/2006/relationships/image" Target="../media/image17.png"/><Relationship Id="rId5"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
          <p:cNvSpPr txBox="1"/>
          <p:nvPr>
            <p:ph type="title"/>
          </p:nvPr>
        </p:nvSpPr>
        <p:spPr>
          <a:xfrm>
            <a:off x="152739" y="288727"/>
            <a:ext cx="6979200" cy="37473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6000"/>
              <a:buNone/>
            </a:pPr>
            <a:r>
              <a:rPr lang="en-US" sz="4400">
                <a:latin typeface="Montserrat"/>
                <a:ea typeface="Montserrat"/>
                <a:cs typeface="Montserrat"/>
                <a:sym typeface="Montserrat"/>
              </a:rPr>
              <a:t>CEOS SIT-41</a:t>
            </a:r>
            <a:br>
              <a:rPr lang="en-US" sz="4400">
                <a:latin typeface="Montserrat"/>
                <a:ea typeface="Montserrat"/>
                <a:cs typeface="Montserrat"/>
                <a:sym typeface="Montserrat"/>
              </a:rPr>
            </a:br>
            <a:r>
              <a:rPr lang="en-US" sz="4000">
                <a:latin typeface="Montserrat"/>
                <a:ea typeface="Montserrat"/>
                <a:cs typeface="Montserrat"/>
                <a:sym typeface="Montserrat"/>
              </a:rPr>
              <a:t>Value Chain</a:t>
            </a:r>
            <a:endParaRPr sz="4400">
              <a:latin typeface="Montserrat"/>
              <a:ea typeface="Montserrat"/>
              <a:cs typeface="Montserrat"/>
              <a:sym typeface="Montserrat"/>
            </a:endParaRPr>
          </a:p>
        </p:txBody>
      </p:sp>
      <p:sp>
        <p:nvSpPr>
          <p:cNvPr id="65" name="Google Shape;65;p1"/>
          <p:cNvSpPr/>
          <p:nvPr/>
        </p:nvSpPr>
        <p:spPr>
          <a:xfrm>
            <a:off x="6213840" y="3349781"/>
            <a:ext cx="2851502" cy="1793719"/>
          </a:xfrm>
          <a:prstGeom prst="rect">
            <a:avLst/>
          </a:prstGeom>
          <a:noFill/>
          <a:ln>
            <a:noFill/>
          </a:ln>
        </p:spPr>
        <p:txBody>
          <a:bodyPr anchorCtr="0" anchor="t" bIns="0" lIns="0" spcFirstLastPara="1" rIns="0" wrap="square" tIns="0">
            <a:noAutofit/>
          </a:bodyPr>
          <a:lstStyle/>
          <a:p>
            <a:pPr indent="0" lvl="0" marL="0" marR="0" rtl="0" algn="r">
              <a:lnSpc>
                <a:spcPct val="130000"/>
              </a:lnSpc>
              <a:spcBef>
                <a:spcPts val="0"/>
              </a:spcBef>
              <a:spcAft>
                <a:spcPts val="0"/>
              </a:spcAft>
              <a:buClr>
                <a:srgbClr val="000000"/>
              </a:buClr>
              <a:buSzPts val="2200"/>
              <a:buFont typeface="Arial"/>
              <a:buNone/>
            </a:pPr>
            <a:r>
              <a:rPr b="1" i="0" lang="en-US" sz="1800" u="none" cap="none" strike="noStrike">
                <a:solidFill>
                  <a:schemeClr val="accent1"/>
                </a:solidFill>
                <a:latin typeface="Montserrat"/>
                <a:ea typeface="Montserrat"/>
                <a:cs typeface="Montserrat"/>
                <a:sym typeface="Montserrat"/>
              </a:rPr>
              <a:t>David Borges, SEO</a:t>
            </a:r>
            <a:endParaRPr b="1" i="0" sz="1100" u="none" cap="none" strike="noStrike">
              <a:solidFill>
                <a:srgbClr val="000000"/>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US" sz="1800" u="none" cap="none" strike="noStrike">
                <a:solidFill>
                  <a:schemeClr val="accent1"/>
                </a:solidFill>
                <a:latin typeface="Montserrat"/>
                <a:ea typeface="Montserrat"/>
                <a:cs typeface="Montserrat"/>
                <a:sym typeface="Montserrat"/>
              </a:rPr>
              <a:t>Agenda Item 2.5</a:t>
            </a:r>
            <a:endParaRPr b="1" i="0" sz="1100" u="none" cap="none" strike="noStrike">
              <a:solidFill>
                <a:srgbClr val="000000"/>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US" sz="1800" u="none" cap="none" strike="noStrike">
                <a:solidFill>
                  <a:schemeClr val="accent1"/>
                </a:solidFill>
                <a:latin typeface="Montserrat"/>
                <a:ea typeface="Montserrat"/>
                <a:cs typeface="Montserrat"/>
                <a:sym typeface="Montserrat"/>
              </a:rPr>
              <a:t>CEOS SIT-41</a:t>
            </a:r>
            <a:endParaRPr b="1" i="0" sz="18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US" sz="1800" u="none" cap="none" strike="noStrike">
                <a:solidFill>
                  <a:schemeClr val="accent1"/>
                </a:solidFill>
                <a:latin typeface="Montserrat"/>
                <a:ea typeface="Montserrat"/>
                <a:cs typeface="Montserrat"/>
                <a:sym typeface="Montserrat"/>
              </a:rPr>
              <a:t>Irvine, CA, USA</a:t>
            </a:r>
            <a:endParaRPr b="1" i="0" sz="18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US" sz="1800" u="none" cap="none" strike="noStrike">
                <a:solidFill>
                  <a:schemeClr val="accent1"/>
                </a:solidFill>
                <a:latin typeface="Montserrat"/>
                <a:ea typeface="Montserrat"/>
                <a:cs typeface="Montserrat"/>
                <a:sym typeface="Montserrat"/>
              </a:rPr>
              <a:t>15 April 2026</a:t>
            </a:r>
            <a:endParaRPr b="1" i="0" sz="1800" u="none" cap="none" strike="noStrike">
              <a:solidFill>
                <a:schemeClr val="accen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g3c58de3ccae_0_0"/>
          <p:cNvSpPr txBox="1"/>
          <p:nvPr>
            <p:ph type="title"/>
          </p:nvPr>
        </p:nvSpPr>
        <p:spPr>
          <a:xfrm>
            <a:off x="723040" y="493760"/>
            <a:ext cx="7697925" cy="586800"/>
          </a:xfrm>
          <a:prstGeom prst="rect">
            <a:avLst/>
          </a:prstGeom>
          <a:noFill/>
          <a:ln>
            <a:noFill/>
          </a:ln>
        </p:spPr>
        <p:txBody>
          <a:bodyPr anchorCtr="0" anchor="b" bIns="0" lIns="68550" spcFirstLastPara="1" rIns="68550" wrap="square" tIns="34275">
            <a:noAutofit/>
          </a:bodyPr>
          <a:lstStyle/>
          <a:p>
            <a:pPr indent="0" lvl="0" marL="0" rtl="0" algn="l">
              <a:lnSpc>
                <a:spcPct val="90000"/>
              </a:lnSpc>
              <a:spcBef>
                <a:spcPts val="0"/>
              </a:spcBef>
              <a:spcAft>
                <a:spcPts val="0"/>
              </a:spcAft>
              <a:buSzPts val="3600"/>
              <a:buNone/>
            </a:pPr>
            <a:br>
              <a:rPr lang="en-US" sz="2700"/>
            </a:br>
            <a:r>
              <a:rPr lang="en-US" sz="2700"/>
              <a:t>Extending the Value Chains</a:t>
            </a:r>
            <a:br>
              <a:rPr lang="en-US" sz="2700"/>
            </a:br>
            <a:endParaRPr b="1" sz="2700"/>
          </a:p>
        </p:txBody>
      </p:sp>
      <p:pic>
        <p:nvPicPr>
          <p:cNvPr descr="Une image contenant texte, carte, capture d’écran, bleu vert&#10;&#10;Description générée automatiquement" id="150" name="Google Shape;150;g3c58de3ccae_0_0"/>
          <p:cNvPicPr preferRelativeResize="0"/>
          <p:nvPr>
            <p:ph idx="2" type="body"/>
          </p:nvPr>
        </p:nvPicPr>
        <p:blipFill rotWithShape="1">
          <a:blip r:embed="rId3">
            <a:alphaModFix/>
          </a:blip>
          <a:srcRect b="0" l="0" r="0" t="0"/>
          <a:stretch/>
        </p:blipFill>
        <p:spPr>
          <a:xfrm>
            <a:off x="7516931" y="2571750"/>
            <a:ext cx="1278225" cy="1784475"/>
          </a:xfrm>
          <a:prstGeom prst="rect">
            <a:avLst/>
          </a:prstGeom>
          <a:solidFill>
            <a:srgbClr val="FFFFFF"/>
          </a:solidFill>
          <a:ln>
            <a:noFill/>
          </a:ln>
        </p:spPr>
      </p:pic>
      <p:pic>
        <p:nvPicPr>
          <p:cNvPr descr="Infographic showing how policy, science, and earth observation inform risk assessment, with key indicators, types of measures, and decision-support tools for various event timescales." id="151" name="Google Shape;151;g3c58de3ccae_0_0"/>
          <p:cNvPicPr preferRelativeResize="0"/>
          <p:nvPr>
            <p:ph idx="1" type="body"/>
          </p:nvPr>
        </p:nvPicPr>
        <p:blipFill rotWithShape="1">
          <a:blip r:embed="rId4">
            <a:alphaModFix/>
          </a:blip>
          <a:srcRect b="0" l="0" r="0" t="0"/>
          <a:stretch/>
        </p:blipFill>
        <p:spPr>
          <a:xfrm>
            <a:off x="642501" y="1033253"/>
            <a:ext cx="6133275" cy="3824550"/>
          </a:xfrm>
          <a:prstGeom prst="rect">
            <a:avLst/>
          </a:prstGeom>
          <a:noFill/>
          <a:ln>
            <a:noFill/>
          </a:ln>
        </p:spPr>
      </p:pic>
      <p:pic>
        <p:nvPicPr>
          <p:cNvPr descr="A qr code with black and white squares&#10;&#10;AI-generated content may be incorrect." id="152" name="Google Shape;152;g3c58de3ccae_0_0"/>
          <p:cNvPicPr preferRelativeResize="0"/>
          <p:nvPr/>
        </p:nvPicPr>
        <p:blipFill rotWithShape="1">
          <a:blip r:embed="rId5">
            <a:alphaModFix/>
          </a:blip>
          <a:srcRect b="0" l="0" r="0" t="0"/>
          <a:stretch/>
        </p:blipFill>
        <p:spPr>
          <a:xfrm>
            <a:off x="7516932" y="1101830"/>
            <a:ext cx="1278260" cy="1278260"/>
          </a:xfrm>
          <a:prstGeom prst="rect">
            <a:avLst/>
          </a:prstGeom>
          <a:noFill/>
          <a:ln>
            <a:noFill/>
          </a:ln>
        </p:spPr>
      </p:pic>
      <p:sp>
        <p:nvSpPr>
          <p:cNvPr id="153" name="Google Shape;153;g3c58de3ccae_0_0"/>
          <p:cNvSpPr txBox="1"/>
          <p:nvPr/>
        </p:nvSpPr>
        <p:spPr>
          <a:xfrm>
            <a:off x="7115784" y="447472"/>
            <a:ext cx="1814208" cy="392385"/>
          </a:xfrm>
          <a:prstGeom prst="rect">
            <a:avLst/>
          </a:prstGeom>
          <a:solidFill>
            <a:srgbClr val="DAEAAC"/>
          </a:solidFill>
          <a:ln>
            <a:noFill/>
          </a:ln>
        </p:spPr>
        <p:txBody>
          <a:bodyPr anchorCtr="0" anchor="t" bIns="34275" lIns="68550" spcFirstLastPara="1" rIns="68550" wrap="square" tIns="34275">
            <a:spAutoFit/>
          </a:bodyPr>
          <a:lstStyle/>
          <a:p>
            <a:pPr indent="0" lvl="0" marL="0" marR="0" rtl="0" algn="r">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European Commission (EC) Perspective</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id="158" name="Google Shape;158;p7" title="CEOS_System_2026.jpg"/>
          <p:cNvPicPr preferRelativeResize="0"/>
          <p:nvPr/>
        </p:nvPicPr>
        <p:blipFill rotWithShape="1">
          <a:blip r:embed="rId3">
            <a:alphaModFix/>
          </a:blip>
          <a:srcRect b="0" l="0" r="0" t="0"/>
          <a:stretch/>
        </p:blipFill>
        <p:spPr>
          <a:xfrm>
            <a:off x="0" y="1"/>
            <a:ext cx="9144000" cy="51434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6"/>
          <p:cNvSpPr txBox="1"/>
          <p:nvPr/>
        </p:nvSpPr>
        <p:spPr>
          <a:xfrm>
            <a:off x="70515" y="77436"/>
            <a:ext cx="6501375" cy="577051"/>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3300" u="none" cap="none" strike="noStrike">
                <a:solidFill>
                  <a:schemeClr val="lt1"/>
                </a:solidFill>
                <a:latin typeface="Montserrat"/>
                <a:ea typeface="Montserrat"/>
                <a:cs typeface="Montserrat"/>
                <a:sym typeface="Montserrat"/>
              </a:rPr>
              <a:t>Internal CEOS Value Chain</a:t>
            </a:r>
            <a:endParaRPr b="0" i="0" sz="1050" u="none" cap="none" strike="noStrike">
              <a:solidFill>
                <a:srgbClr val="000000"/>
              </a:solidFill>
              <a:latin typeface="Montserrat"/>
              <a:ea typeface="Montserrat"/>
              <a:cs typeface="Montserrat"/>
              <a:sym typeface="Montserrat"/>
            </a:endParaRPr>
          </a:p>
        </p:txBody>
      </p:sp>
      <p:pic>
        <p:nvPicPr>
          <p:cNvPr id="164" name="Google Shape;164;p6"/>
          <p:cNvPicPr preferRelativeResize="0"/>
          <p:nvPr/>
        </p:nvPicPr>
        <p:blipFill rotWithShape="1">
          <a:blip r:embed="rId3">
            <a:alphaModFix/>
          </a:blip>
          <a:srcRect b="0" l="0" r="0" t="0"/>
          <a:stretch/>
        </p:blipFill>
        <p:spPr>
          <a:xfrm>
            <a:off x="7950" y="916489"/>
            <a:ext cx="9144000" cy="397831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9"/>
          <p:cNvSpPr txBox="1"/>
          <p:nvPr/>
        </p:nvSpPr>
        <p:spPr>
          <a:xfrm>
            <a:off x="70519" y="77438"/>
            <a:ext cx="7084350" cy="577051"/>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3300" u="none" cap="none" strike="noStrike">
                <a:solidFill>
                  <a:schemeClr val="lt1"/>
                </a:solidFill>
                <a:latin typeface="Montserrat"/>
                <a:ea typeface="Montserrat"/>
                <a:cs typeface="Montserrat"/>
                <a:sym typeface="Montserrat"/>
              </a:rPr>
              <a:t>Often a linear visualization…</a:t>
            </a:r>
            <a:endParaRPr b="0" i="0" sz="1050" u="none" cap="none" strike="noStrike">
              <a:solidFill>
                <a:srgbClr val="000000"/>
              </a:solidFill>
              <a:latin typeface="Montserrat"/>
              <a:ea typeface="Montserrat"/>
              <a:cs typeface="Montserrat"/>
              <a:sym typeface="Montserrat"/>
            </a:endParaRPr>
          </a:p>
        </p:txBody>
      </p:sp>
      <p:pic>
        <p:nvPicPr>
          <p:cNvPr id="170" name="Google Shape;170;p9"/>
          <p:cNvPicPr preferRelativeResize="0"/>
          <p:nvPr/>
        </p:nvPicPr>
        <p:blipFill rotWithShape="1">
          <a:blip r:embed="rId3">
            <a:alphaModFix/>
          </a:blip>
          <a:srcRect b="0" l="0" r="0" t="0"/>
          <a:stretch/>
        </p:blipFill>
        <p:spPr>
          <a:xfrm>
            <a:off x="826763" y="1626167"/>
            <a:ext cx="7575712" cy="19404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10"/>
          <p:cNvSpPr txBox="1"/>
          <p:nvPr/>
        </p:nvSpPr>
        <p:spPr>
          <a:xfrm>
            <a:off x="75144" y="253988"/>
            <a:ext cx="7609200" cy="4155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2250" u="none" cap="none" strike="noStrike">
                <a:solidFill>
                  <a:schemeClr val="lt1"/>
                </a:solidFill>
                <a:latin typeface="Montserrat"/>
                <a:ea typeface="Montserrat"/>
                <a:cs typeface="Montserrat"/>
                <a:sym typeface="Montserrat"/>
              </a:rPr>
              <a:t>…but “value network” might be useful a metaphor</a:t>
            </a:r>
            <a:endParaRPr b="0" i="0" sz="225" u="none" cap="none" strike="noStrike">
              <a:solidFill>
                <a:srgbClr val="000000"/>
              </a:solidFill>
              <a:latin typeface="Montserrat"/>
              <a:ea typeface="Montserrat"/>
              <a:cs typeface="Montserrat"/>
              <a:sym typeface="Montserrat"/>
            </a:endParaRPr>
          </a:p>
        </p:txBody>
      </p:sp>
      <p:pic>
        <p:nvPicPr>
          <p:cNvPr id="176" name="Google Shape;176;p10"/>
          <p:cNvPicPr preferRelativeResize="0"/>
          <p:nvPr/>
        </p:nvPicPr>
        <p:blipFill rotWithShape="1">
          <a:blip r:embed="rId3">
            <a:alphaModFix/>
          </a:blip>
          <a:srcRect b="0" l="0" r="0" t="0"/>
          <a:stretch/>
        </p:blipFill>
        <p:spPr>
          <a:xfrm>
            <a:off x="1895869" y="825262"/>
            <a:ext cx="5219175" cy="403301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16"/>
          <p:cNvSpPr txBox="1"/>
          <p:nvPr/>
        </p:nvSpPr>
        <p:spPr>
          <a:xfrm>
            <a:off x="70515" y="77436"/>
            <a:ext cx="6501375" cy="577051"/>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3300" u="none" cap="none" strike="noStrike">
                <a:solidFill>
                  <a:schemeClr val="lt1"/>
                </a:solidFill>
                <a:latin typeface="Montserrat"/>
                <a:ea typeface="Montserrat"/>
                <a:cs typeface="Montserrat"/>
                <a:sym typeface="Montserrat"/>
              </a:rPr>
              <a:t>Next Steps</a:t>
            </a:r>
            <a:endParaRPr b="0" i="0" sz="1050" u="none" cap="none" strike="noStrike">
              <a:solidFill>
                <a:srgbClr val="000000"/>
              </a:solidFill>
              <a:latin typeface="Montserrat"/>
              <a:ea typeface="Montserrat"/>
              <a:cs typeface="Montserrat"/>
              <a:sym typeface="Montserrat"/>
            </a:endParaRPr>
          </a:p>
        </p:txBody>
      </p:sp>
      <p:sp>
        <p:nvSpPr>
          <p:cNvPr id="182" name="Google Shape;182;p16"/>
          <p:cNvSpPr txBox="1"/>
          <p:nvPr/>
        </p:nvSpPr>
        <p:spPr>
          <a:xfrm>
            <a:off x="221022" y="955783"/>
            <a:ext cx="8597100" cy="1062000"/>
          </a:xfrm>
          <a:prstGeom prst="rect">
            <a:avLst/>
          </a:prstGeom>
          <a:noFill/>
          <a:ln>
            <a:noFill/>
          </a:ln>
        </p:spPr>
        <p:txBody>
          <a:bodyPr anchorCtr="0" anchor="t" bIns="34275" lIns="68550" spcFirstLastPara="1" rIns="68550" wrap="square" tIns="34275">
            <a:spAutoFit/>
          </a:bodyPr>
          <a:lstStyle/>
          <a:p>
            <a:pPr indent="0" lvl="0" marL="457200" marR="0" rtl="0" algn="l">
              <a:lnSpc>
                <a:spcPct val="100000"/>
              </a:lnSpc>
              <a:spcBef>
                <a:spcPts val="1350"/>
              </a:spcBef>
              <a:spcAft>
                <a:spcPts val="0"/>
              </a:spcAft>
              <a:buNone/>
            </a:pPr>
            <a:r>
              <a:rPr b="0" i="0" lang="en-US" u="none" cap="none" strike="noStrike">
                <a:solidFill>
                  <a:schemeClr val="dk1"/>
                </a:solidFill>
                <a:latin typeface="Montserrat"/>
                <a:ea typeface="Montserrat"/>
                <a:cs typeface="Montserrat"/>
                <a:sym typeface="Montserrat"/>
              </a:rPr>
              <a:t>Independent lead will join SIT Chair Team to lead process</a:t>
            </a:r>
            <a:endParaRPr sz="1200"/>
          </a:p>
          <a:p>
            <a:pPr indent="0" lvl="0" marL="457200" marR="0" rtl="0" algn="l">
              <a:lnSpc>
                <a:spcPct val="100000"/>
              </a:lnSpc>
              <a:spcBef>
                <a:spcPts val="1350"/>
              </a:spcBef>
              <a:spcAft>
                <a:spcPts val="0"/>
              </a:spcAft>
              <a:buNone/>
            </a:pPr>
            <a:r>
              <a:rPr b="0" i="0" lang="en-US" u="none" cap="none" strike="noStrike">
                <a:solidFill>
                  <a:schemeClr val="dk1"/>
                </a:solidFill>
                <a:latin typeface="Montserrat"/>
                <a:ea typeface="Montserrat"/>
                <a:cs typeface="Montserrat"/>
                <a:sym typeface="Montserrat"/>
              </a:rPr>
              <a:t>Curated series of interviews (CEOS internal and external)</a:t>
            </a:r>
            <a:endParaRPr sz="1200"/>
          </a:p>
          <a:p>
            <a:pPr indent="0" lvl="0" marL="457200" marR="0" rtl="0" algn="l">
              <a:lnSpc>
                <a:spcPct val="100000"/>
              </a:lnSpc>
              <a:spcBef>
                <a:spcPts val="1350"/>
              </a:spcBef>
              <a:spcAft>
                <a:spcPts val="0"/>
              </a:spcAft>
              <a:buNone/>
            </a:pPr>
            <a:r>
              <a:rPr b="0" i="0" lang="en-US" u="none" cap="none" strike="noStrike">
                <a:solidFill>
                  <a:schemeClr val="dk1"/>
                </a:solidFill>
                <a:latin typeface="Montserrat"/>
                <a:ea typeface="Montserrat"/>
                <a:cs typeface="Montserrat"/>
                <a:sym typeface="Montserrat"/>
              </a:rPr>
              <a:t>Development of recommendations and visual products</a:t>
            </a:r>
            <a:endParaRPr b="0" i="0" u="none" cap="none" strike="noStrike">
              <a:solidFill>
                <a:schemeClr val="dk1"/>
              </a:solidFill>
              <a:latin typeface="Montserrat"/>
              <a:ea typeface="Montserrat"/>
              <a:cs typeface="Montserrat"/>
              <a:sym typeface="Montserrat"/>
            </a:endParaRPr>
          </a:p>
        </p:txBody>
      </p:sp>
      <p:pic>
        <p:nvPicPr>
          <p:cNvPr id="183" name="Google Shape;183;p16"/>
          <p:cNvPicPr preferRelativeResize="0"/>
          <p:nvPr/>
        </p:nvPicPr>
        <p:blipFill rotWithShape="1">
          <a:blip r:embed="rId3">
            <a:alphaModFix/>
          </a:blip>
          <a:srcRect b="0" l="0" r="0" t="0"/>
          <a:stretch/>
        </p:blipFill>
        <p:spPr>
          <a:xfrm>
            <a:off x="577349" y="2378000"/>
            <a:ext cx="1561162" cy="1761199"/>
          </a:xfrm>
          <a:prstGeom prst="rect">
            <a:avLst/>
          </a:prstGeom>
          <a:noFill/>
          <a:ln>
            <a:noFill/>
          </a:ln>
        </p:spPr>
      </p:pic>
      <p:sp>
        <p:nvSpPr>
          <p:cNvPr id="184" name="Google Shape;184;p16"/>
          <p:cNvSpPr txBox="1"/>
          <p:nvPr/>
        </p:nvSpPr>
        <p:spPr>
          <a:xfrm>
            <a:off x="2453517" y="2217331"/>
            <a:ext cx="6233700" cy="25281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1350"/>
              </a:spcBef>
              <a:spcAft>
                <a:spcPts val="0"/>
              </a:spcAft>
              <a:buNone/>
            </a:pPr>
            <a:r>
              <a:rPr b="1" i="0" lang="en-US" sz="1400" u="none" cap="none" strike="noStrike">
                <a:solidFill>
                  <a:schemeClr val="dk1"/>
                </a:solidFill>
                <a:latin typeface="Montserrat"/>
                <a:ea typeface="Montserrat"/>
                <a:cs typeface="Montserrat"/>
                <a:sym typeface="Montserrat"/>
              </a:rPr>
              <a:t>Robert Cheetham</a:t>
            </a:r>
            <a:r>
              <a:rPr b="0" i="0" lang="en-US" sz="1400" u="none" cap="none" strike="noStrike">
                <a:solidFill>
                  <a:schemeClr val="dk1"/>
                </a:solidFill>
                <a:latin typeface="Montserrat"/>
                <a:ea typeface="Montserrat"/>
                <a:cs typeface="Montserrat"/>
                <a:sym typeface="Montserrat"/>
              </a:rPr>
              <a:t>, Abaca Labs</a:t>
            </a:r>
            <a:endParaRPr/>
          </a:p>
          <a:p>
            <a:pPr indent="0" lvl="0" marL="0" marR="0" rtl="0" algn="l">
              <a:lnSpc>
                <a:spcPct val="100000"/>
              </a:lnSpc>
              <a:spcBef>
                <a:spcPts val="1350"/>
              </a:spcBef>
              <a:spcAft>
                <a:spcPts val="0"/>
              </a:spcAft>
              <a:buNone/>
            </a:pPr>
            <a:r>
              <a:rPr b="0" i="0" lang="en-US" sz="1400" u="none" cap="none" strike="noStrike">
                <a:solidFill>
                  <a:schemeClr val="dk1"/>
                </a:solidFill>
                <a:latin typeface="Montserrat"/>
                <a:ea typeface="Montserrat"/>
                <a:cs typeface="Montserrat"/>
                <a:sym typeface="Montserrat"/>
              </a:rPr>
              <a:t>Founder of Abaca Labs, a research studio focused on building an open knowledge ecosystem for geospatial and Earth observation technology. He also publishes the Japan Earth Observer (JEO) newsletter and is the lead contributor to the OpenDataPhilly regional data catalog. </a:t>
            </a:r>
            <a:endParaRPr/>
          </a:p>
          <a:p>
            <a:pPr indent="0" lvl="0" marL="0" marR="0" rtl="0" algn="l">
              <a:lnSpc>
                <a:spcPct val="100000"/>
              </a:lnSpc>
              <a:spcBef>
                <a:spcPts val="1350"/>
              </a:spcBef>
              <a:spcAft>
                <a:spcPts val="0"/>
              </a:spcAft>
              <a:buNone/>
            </a:pPr>
            <a:r>
              <a:rPr b="0" i="0" lang="en-US" sz="1400" u="none" cap="none" strike="noStrike">
                <a:solidFill>
                  <a:schemeClr val="dk1"/>
                </a:solidFill>
                <a:latin typeface="Montserrat"/>
                <a:ea typeface="Montserrat"/>
                <a:cs typeface="Montserrat"/>
                <a:sym typeface="Montserrat"/>
              </a:rPr>
              <a:t>He was previously the founder and CEO of Azavea, an open-source geospatial software engineering firm.</a:t>
            </a:r>
            <a:endParaRPr/>
          </a:p>
          <a:p>
            <a:pPr indent="0" lvl="0" marL="0" marR="0" rtl="0" algn="l">
              <a:lnSpc>
                <a:spcPct val="100000"/>
              </a:lnSpc>
              <a:spcBef>
                <a:spcPts val="1350"/>
              </a:spcBef>
              <a:spcAft>
                <a:spcPts val="0"/>
              </a:spcAft>
              <a:buNone/>
            </a:pPr>
            <a:r>
              <a:rPr b="0" i="0" lang="en-US" sz="1400" u="none" cap="none" strike="noStrike">
                <a:solidFill>
                  <a:schemeClr val="dk1"/>
                </a:solidFill>
                <a:latin typeface="Montserrat"/>
                <a:ea typeface="Montserrat"/>
                <a:cs typeface="Montserrat"/>
                <a:sym typeface="Montserrat"/>
              </a:rPr>
              <a:t>In collaboration with Radiant Earth.</a:t>
            </a:r>
            <a:endParaRPr/>
          </a:p>
        </p:txBody>
      </p:sp>
      <p:pic>
        <p:nvPicPr>
          <p:cNvPr id="185" name="Google Shape;185;p16"/>
          <p:cNvPicPr preferRelativeResize="0"/>
          <p:nvPr/>
        </p:nvPicPr>
        <p:blipFill rotWithShape="1">
          <a:blip r:embed="rId4">
            <a:alphaModFix/>
          </a:blip>
          <a:srcRect b="0" l="0" r="0" t="0"/>
          <a:stretch/>
        </p:blipFill>
        <p:spPr>
          <a:xfrm>
            <a:off x="7331400" y="4571725"/>
            <a:ext cx="1203876" cy="206225"/>
          </a:xfrm>
          <a:prstGeom prst="rect">
            <a:avLst/>
          </a:prstGeom>
          <a:noFill/>
          <a:ln>
            <a:noFill/>
          </a:ln>
        </p:spPr>
      </p:pic>
      <p:pic>
        <p:nvPicPr>
          <p:cNvPr id="186" name="Google Shape;186;p16" title="jeo-logo-1050px.png"/>
          <p:cNvPicPr preferRelativeResize="0"/>
          <p:nvPr/>
        </p:nvPicPr>
        <p:blipFill>
          <a:blip r:embed="rId5">
            <a:alphaModFix/>
          </a:blip>
          <a:stretch>
            <a:fillRect/>
          </a:stretch>
        </p:blipFill>
        <p:spPr>
          <a:xfrm>
            <a:off x="6571900" y="4240175"/>
            <a:ext cx="577051" cy="5770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7"/>
          <p:cNvSpPr txBox="1"/>
          <p:nvPr/>
        </p:nvSpPr>
        <p:spPr>
          <a:xfrm>
            <a:off x="70515" y="77436"/>
            <a:ext cx="6501375" cy="577051"/>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3300" u="none" cap="none" strike="noStrike">
                <a:solidFill>
                  <a:schemeClr val="lt1"/>
                </a:solidFill>
                <a:latin typeface="Montserrat"/>
                <a:ea typeface="Montserrat"/>
                <a:cs typeface="Montserrat"/>
                <a:sym typeface="Montserrat"/>
              </a:rPr>
              <a:t>Timeline</a:t>
            </a:r>
            <a:endParaRPr b="0" i="0" sz="1050" u="none" cap="none" strike="noStrike">
              <a:solidFill>
                <a:srgbClr val="000000"/>
              </a:solidFill>
              <a:latin typeface="Montserrat"/>
              <a:ea typeface="Montserrat"/>
              <a:cs typeface="Montserrat"/>
              <a:sym typeface="Montserrat"/>
            </a:endParaRPr>
          </a:p>
        </p:txBody>
      </p:sp>
      <p:sp>
        <p:nvSpPr>
          <p:cNvPr id="192" name="Google Shape;192;p17"/>
          <p:cNvSpPr txBox="1"/>
          <p:nvPr/>
        </p:nvSpPr>
        <p:spPr>
          <a:xfrm>
            <a:off x="263379" y="916593"/>
            <a:ext cx="8597100" cy="1854900"/>
          </a:xfrm>
          <a:prstGeom prst="rect">
            <a:avLst/>
          </a:prstGeom>
          <a:noFill/>
          <a:ln>
            <a:noFill/>
          </a:ln>
        </p:spPr>
        <p:txBody>
          <a:bodyPr anchorCtr="0" anchor="t" bIns="34275" lIns="68550" spcFirstLastPara="1" rIns="68550" wrap="square" tIns="34275">
            <a:spAutoFit/>
          </a:bodyPr>
          <a:lstStyle/>
          <a:p>
            <a:pPr indent="0" lvl="0" marL="457200" marR="0" rtl="0" algn="l">
              <a:lnSpc>
                <a:spcPct val="150000"/>
              </a:lnSpc>
              <a:spcBef>
                <a:spcPts val="1350"/>
              </a:spcBef>
              <a:spcAft>
                <a:spcPts val="0"/>
              </a:spcAft>
              <a:buNone/>
            </a:pPr>
            <a:r>
              <a:rPr b="0" i="0" lang="en-US" sz="1700" u="none" cap="none" strike="noStrike">
                <a:solidFill>
                  <a:schemeClr val="dk1"/>
                </a:solidFill>
                <a:latin typeface="Montserrat"/>
                <a:ea typeface="Montserrat"/>
                <a:cs typeface="Montserrat"/>
                <a:sym typeface="Montserrat"/>
              </a:rPr>
              <a:t>Interview process begins now</a:t>
            </a:r>
            <a:endParaRPr sz="1300"/>
          </a:p>
          <a:p>
            <a:pPr indent="0" lvl="0" marL="457200" marR="0" rtl="0" algn="l">
              <a:lnSpc>
                <a:spcPct val="150000"/>
              </a:lnSpc>
              <a:spcBef>
                <a:spcPts val="1350"/>
              </a:spcBef>
              <a:spcAft>
                <a:spcPts val="0"/>
              </a:spcAft>
              <a:buNone/>
            </a:pPr>
            <a:r>
              <a:rPr b="0" i="0" lang="en-US" sz="1700" u="none" cap="none" strike="noStrike">
                <a:solidFill>
                  <a:schemeClr val="dk1"/>
                </a:solidFill>
                <a:latin typeface="Montserrat"/>
                <a:ea typeface="Montserrat"/>
                <a:cs typeface="Montserrat"/>
                <a:sym typeface="Montserrat"/>
              </a:rPr>
              <a:t>Preliminary findings and products to be shared at SIT TW (September)</a:t>
            </a:r>
            <a:endParaRPr sz="1300"/>
          </a:p>
          <a:p>
            <a:pPr indent="0" lvl="0" marL="457200" marR="0" rtl="0" algn="l">
              <a:lnSpc>
                <a:spcPct val="150000"/>
              </a:lnSpc>
              <a:spcBef>
                <a:spcPts val="1350"/>
              </a:spcBef>
              <a:spcAft>
                <a:spcPts val="0"/>
              </a:spcAft>
              <a:buNone/>
            </a:pPr>
            <a:r>
              <a:rPr b="0" i="0" lang="en-US" sz="1700" u="none" cap="none" strike="noStrike">
                <a:solidFill>
                  <a:schemeClr val="dk1"/>
                </a:solidFill>
                <a:latin typeface="Montserrat"/>
                <a:ea typeface="Montserrat"/>
                <a:cs typeface="Montserrat"/>
                <a:sym typeface="Montserrat"/>
              </a:rPr>
              <a:t>Final findings and deliverables will be shared for endorsement at CEOS Plenary 2026 (November)</a:t>
            </a:r>
            <a:endParaRPr b="0" i="0" sz="1700" u="none" cap="none" strike="noStrike">
              <a:solidFill>
                <a:schemeClr val="dk1"/>
              </a:solidFill>
              <a:latin typeface="Montserrat"/>
              <a:ea typeface="Montserrat"/>
              <a:cs typeface="Montserrat"/>
              <a:sym typeface="Montserrat"/>
            </a:endParaRPr>
          </a:p>
        </p:txBody>
      </p:sp>
      <p:pic>
        <p:nvPicPr>
          <p:cNvPr descr="Diagram&#10;&#10;AI-generated content may be incorrect." id="193" name="Google Shape;193;p17"/>
          <p:cNvPicPr preferRelativeResize="0"/>
          <p:nvPr/>
        </p:nvPicPr>
        <p:blipFill rotWithShape="1">
          <a:blip r:embed="rId3">
            <a:alphaModFix/>
          </a:blip>
          <a:srcRect b="0" l="0" r="0" t="0"/>
          <a:stretch/>
        </p:blipFill>
        <p:spPr>
          <a:xfrm>
            <a:off x="4875878" y="2802193"/>
            <a:ext cx="2914650" cy="1943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g3d084e247ff_1_0"/>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a:t>SIT Chair Priority 2</a:t>
            </a:r>
            <a:endParaRPr/>
          </a:p>
        </p:txBody>
      </p:sp>
      <p:pic>
        <p:nvPicPr>
          <p:cNvPr id="71" name="Google Shape;71;g3d084e247ff_1_0"/>
          <p:cNvPicPr preferRelativeResize="0"/>
          <p:nvPr/>
        </p:nvPicPr>
        <p:blipFill rotWithShape="1">
          <a:blip r:embed="rId3">
            <a:alphaModFix/>
          </a:blip>
          <a:srcRect b="0" l="0" r="0" t="0"/>
          <a:stretch/>
        </p:blipFill>
        <p:spPr>
          <a:xfrm>
            <a:off x="663677" y="798984"/>
            <a:ext cx="7624915" cy="4083836"/>
          </a:xfrm>
          <a:prstGeom prst="rect">
            <a:avLst/>
          </a:prstGeom>
          <a:noFill/>
          <a:ln>
            <a:noFill/>
          </a:ln>
        </p:spPr>
      </p:pic>
      <p:sp>
        <p:nvSpPr>
          <p:cNvPr id="72" name="Google Shape;72;g3d084e247ff_1_0"/>
          <p:cNvSpPr/>
          <p:nvPr/>
        </p:nvSpPr>
        <p:spPr>
          <a:xfrm>
            <a:off x="93407" y="3588773"/>
            <a:ext cx="8962103" cy="260556"/>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2"/>
          <p:cNvSpPr txBox="1"/>
          <p:nvPr/>
        </p:nvSpPr>
        <p:spPr>
          <a:xfrm>
            <a:off x="70515" y="77436"/>
            <a:ext cx="6501375" cy="577051"/>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3300" u="none" cap="none" strike="noStrike">
                <a:solidFill>
                  <a:schemeClr val="lt1"/>
                </a:solidFill>
                <a:latin typeface="Montserrat"/>
                <a:ea typeface="Montserrat"/>
                <a:cs typeface="Montserrat"/>
                <a:sym typeface="Montserrat"/>
              </a:rPr>
              <a:t>Why is this important?</a:t>
            </a:r>
            <a:endParaRPr b="0" i="0" sz="1050" u="none" cap="none" strike="noStrike">
              <a:solidFill>
                <a:srgbClr val="000000"/>
              </a:solidFill>
              <a:latin typeface="Montserrat"/>
              <a:ea typeface="Montserrat"/>
              <a:cs typeface="Montserrat"/>
              <a:sym typeface="Montserrat"/>
            </a:endParaRPr>
          </a:p>
        </p:txBody>
      </p:sp>
      <p:sp>
        <p:nvSpPr>
          <p:cNvPr id="78" name="Google Shape;78;p2"/>
          <p:cNvSpPr txBox="1"/>
          <p:nvPr/>
        </p:nvSpPr>
        <p:spPr>
          <a:xfrm>
            <a:off x="273446" y="1075063"/>
            <a:ext cx="8597100" cy="3297900"/>
          </a:xfrm>
          <a:prstGeom prst="rect">
            <a:avLst/>
          </a:prstGeom>
          <a:noFill/>
          <a:ln>
            <a:noFill/>
          </a:ln>
        </p:spPr>
        <p:txBody>
          <a:bodyPr anchorCtr="0" anchor="t" bIns="34275" lIns="68550" spcFirstLastPara="1" rIns="68550" wrap="square" tIns="34275">
            <a:spAutoFit/>
          </a:bodyPr>
          <a:lstStyle/>
          <a:p>
            <a:pPr indent="-160735" lvl="0" marL="160735" marR="0" rtl="0" algn="l">
              <a:lnSpc>
                <a:spcPct val="100000"/>
              </a:lnSpc>
              <a:spcBef>
                <a:spcPts val="1350"/>
              </a:spcBef>
              <a:spcAft>
                <a:spcPts val="0"/>
              </a:spcAft>
              <a:buClr>
                <a:schemeClr val="dk1"/>
              </a:buClr>
              <a:buSzPts val="3200"/>
              <a:buFont typeface="Montserrat"/>
              <a:buChar char="❖"/>
            </a:pPr>
            <a:r>
              <a:rPr b="0" i="0" lang="en-US" sz="2400" u="none" cap="none" strike="noStrike">
                <a:solidFill>
                  <a:schemeClr val="dk1"/>
                </a:solidFill>
                <a:latin typeface="Montserrat"/>
                <a:ea typeface="Montserrat"/>
                <a:cs typeface="Montserrat"/>
                <a:sym typeface="Montserrat"/>
              </a:rPr>
              <a:t>Strengthen internal organizational resilience</a:t>
            </a:r>
            <a:endParaRPr b="0" i="0" sz="2400" u="none" cap="none" strike="noStrike">
              <a:solidFill>
                <a:schemeClr val="dk1"/>
              </a:solidFill>
              <a:latin typeface="Montserrat"/>
              <a:ea typeface="Montserrat"/>
              <a:cs typeface="Montserrat"/>
              <a:sym typeface="Montserrat"/>
            </a:endParaRPr>
          </a:p>
          <a:p>
            <a:pPr indent="-160735" lvl="0" marL="160735" marR="0" rtl="0" algn="l">
              <a:lnSpc>
                <a:spcPct val="100000"/>
              </a:lnSpc>
              <a:spcBef>
                <a:spcPts val="1350"/>
              </a:spcBef>
              <a:spcAft>
                <a:spcPts val="0"/>
              </a:spcAft>
              <a:buClr>
                <a:schemeClr val="dk1"/>
              </a:buClr>
              <a:buSzPts val="3200"/>
              <a:buFont typeface="Montserrat"/>
              <a:buChar char="❖"/>
            </a:pPr>
            <a:r>
              <a:rPr b="0" i="0" lang="en-US" sz="2400" u="none" cap="none" strike="noStrike">
                <a:solidFill>
                  <a:schemeClr val="dk1"/>
                </a:solidFill>
                <a:latin typeface="Montserrat"/>
                <a:ea typeface="Montserrat"/>
                <a:cs typeface="Montserrat"/>
                <a:sym typeface="Montserrat"/>
              </a:rPr>
              <a:t>Understand where new activities (biodiversity, wildfire, etc.) align</a:t>
            </a:r>
            <a:endParaRPr b="0" i="0" sz="2400" u="none" cap="none" strike="noStrike">
              <a:solidFill>
                <a:schemeClr val="dk1"/>
              </a:solidFill>
              <a:latin typeface="Montserrat"/>
              <a:ea typeface="Montserrat"/>
              <a:cs typeface="Montserrat"/>
              <a:sym typeface="Montserrat"/>
            </a:endParaRPr>
          </a:p>
          <a:p>
            <a:pPr indent="-160735" lvl="0" marL="160735" marR="0" rtl="0" algn="l">
              <a:lnSpc>
                <a:spcPct val="100000"/>
              </a:lnSpc>
              <a:spcBef>
                <a:spcPts val="1350"/>
              </a:spcBef>
              <a:spcAft>
                <a:spcPts val="0"/>
              </a:spcAft>
              <a:buClr>
                <a:schemeClr val="dk1"/>
              </a:buClr>
              <a:buSzPts val="3200"/>
              <a:buFont typeface="Montserrat"/>
              <a:buChar char="❖"/>
            </a:pPr>
            <a:r>
              <a:rPr b="0" i="0" lang="en-US" sz="2400" u="none" cap="none" strike="noStrike">
                <a:solidFill>
                  <a:schemeClr val="dk1"/>
                </a:solidFill>
                <a:latin typeface="Montserrat"/>
                <a:ea typeface="Montserrat"/>
                <a:cs typeface="Montserrat"/>
                <a:sym typeface="Montserrat"/>
              </a:rPr>
              <a:t>Understand gaps and roles where commercial engagement could be increased or improved</a:t>
            </a:r>
            <a:endParaRPr b="0" i="0" sz="2400" u="none" cap="none" strike="noStrike">
              <a:solidFill>
                <a:schemeClr val="dk1"/>
              </a:solidFill>
              <a:latin typeface="Montserrat"/>
              <a:ea typeface="Montserrat"/>
              <a:cs typeface="Montserrat"/>
              <a:sym typeface="Montserrat"/>
            </a:endParaRPr>
          </a:p>
          <a:p>
            <a:pPr indent="-160735" lvl="0" marL="160735" marR="0" rtl="0" algn="l">
              <a:lnSpc>
                <a:spcPct val="100000"/>
              </a:lnSpc>
              <a:spcBef>
                <a:spcPts val="1350"/>
              </a:spcBef>
              <a:spcAft>
                <a:spcPts val="0"/>
              </a:spcAft>
              <a:buClr>
                <a:schemeClr val="dk1"/>
              </a:buClr>
              <a:buSzPts val="3200"/>
              <a:buFont typeface="Montserrat"/>
              <a:buChar char="❖"/>
            </a:pPr>
            <a:r>
              <a:rPr b="0" i="0" lang="en-US" sz="2400" u="none" cap="none" strike="noStrike">
                <a:solidFill>
                  <a:schemeClr val="dk1"/>
                </a:solidFill>
                <a:latin typeface="Montserrat"/>
                <a:ea typeface="Montserrat"/>
                <a:cs typeface="Montserrat"/>
                <a:sym typeface="Montserrat"/>
              </a:rPr>
              <a:t>Realize and increase capture of downstream impact</a:t>
            </a:r>
            <a:endParaRPr b="0" i="0" sz="24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g3d084e247ff_1_5"/>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3300"/>
              <a:buNone/>
            </a:pPr>
            <a:r>
              <a:rPr lang="en-US"/>
              <a:t>CEOS Data Value Chain</a:t>
            </a:r>
            <a:endParaRPr/>
          </a:p>
        </p:txBody>
      </p:sp>
      <p:pic>
        <p:nvPicPr>
          <p:cNvPr id="84" name="Google Shape;84;g3d084e247ff_1_5"/>
          <p:cNvPicPr preferRelativeResize="0"/>
          <p:nvPr/>
        </p:nvPicPr>
        <p:blipFill rotWithShape="1">
          <a:blip r:embed="rId3">
            <a:alphaModFix/>
          </a:blip>
          <a:srcRect b="0" l="0" r="0" t="11040"/>
          <a:stretch/>
        </p:blipFill>
        <p:spPr>
          <a:xfrm>
            <a:off x="184425" y="838600"/>
            <a:ext cx="8656150" cy="38919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g3c09e0119bc_0_14"/>
          <p:cNvSpPr txBox="1"/>
          <p:nvPr/>
        </p:nvSpPr>
        <p:spPr>
          <a:xfrm>
            <a:off x="70519" y="77438"/>
            <a:ext cx="7123950" cy="577051"/>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3300" u="none" cap="none" strike="noStrike">
                <a:solidFill>
                  <a:schemeClr val="lt1"/>
                </a:solidFill>
                <a:latin typeface="Montserrat"/>
                <a:ea typeface="Montserrat"/>
                <a:cs typeface="Montserrat"/>
                <a:sym typeface="Montserrat"/>
              </a:rPr>
              <a:t>Example: GeoAwesome</a:t>
            </a:r>
            <a:endParaRPr b="0" i="0" sz="1050" u="none" cap="none" strike="noStrike">
              <a:solidFill>
                <a:srgbClr val="000000"/>
              </a:solidFill>
              <a:latin typeface="Montserrat"/>
              <a:ea typeface="Montserrat"/>
              <a:cs typeface="Montserrat"/>
              <a:sym typeface="Montserrat"/>
            </a:endParaRPr>
          </a:p>
        </p:txBody>
      </p:sp>
      <p:pic>
        <p:nvPicPr>
          <p:cNvPr id="90" name="Google Shape;90;g3c09e0119bc_0_14"/>
          <p:cNvPicPr preferRelativeResize="0"/>
          <p:nvPr/>
        </p:nvPicPr>
        <p:blipFill rotWithShape="1">
          <a:blip r:embed="rId3">
            <a:alphaModFix/>
          </a:blip>
          <a:srcRect b="0" l="0" r="0" t="0"/>
          <a:stretch/>
        </p:blipFill>
        <p:spPr>
          <a:xfrm>
            <a:off x="1032694" y="776812"/>
            <a:ext cx="6902925" cy="412023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g3c09e0119bc_0_21"/>
          <p:cNvSpPr txBox="1"/>
          <p:nvPr/>
        </p:nvSpPr>
        <p:spPr>
          <a:xfrm>
            <a:off x="70519" y="77438"/>
            <a:ext cx="7123950" cy="519343"/>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2925" u="none" cap="none" strike="noStrike">
                <a:solidFill>
                  <a:schemeClr val="lt1"/>
                </a:solidFill>
                <a:latin typeface="Montserrat"/>
                <a:ea typeface="Montserrat"/>
                <a:cs typeface="Montserrat"/>
                <a:sym typeface="Montserrat"/>
              </a:rPr>
              <a:t>Example: Terrawatch EO Value Chain</a:t>
            </a:r>
            <a:endParaRPr b="0" i="0" sz="675" u="none" cap="none" strike="noStrike">
              <a:solidFill>
                <a:srgbClr val="000000"/>
              </a:solidFill>
              <a:latin typeface="Montserrat"/>
              <a:ea typeface="Montserrat"/>
              <a:cs typeface="Montserrat"/>
              <a:sym typeface="Montserrat"/>
            </a:endParaRPr>
          </a:p>
        </p:txBody>
      </p:sp>
      <p:pic>
        <p:nvPicPr>
          <p:cNvPr id="96" name="Google Shape;96;g3c09e0119bc_0_21"/>
          <p:cNvPicPr preferRelativeResize="0"/>
          <p:nvPr/>
        </p:nvPicPr>
        <p:blipFill rotWithShape="1">
          <a:blip r:embed="rId3">
            <a:alphaModFix/>
          </a:blip>
          <a:srcRect b="0" l="0" r="0" t="0"/>
          <a:stretch/>
        </p:blipFill>
        <p:spPr>
          <a:xfrm>
            <a:off x="1354444" y="856294"/>
            <a:ext cx="6269381" cy="395739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4"/>
          <p:cNvSpPr txBox="1"/>
          <p:nvPr/>
        </p:nvSpPr>
        <p:spPr>
          <a:xfrm>
            <a:off x="70519" y="77438"/>
            <a:ext cx="7123950" cy="4847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2700" u="none" cap="none" strike="noStrike">
                <a:solidFill>
                  <a:schemeClr val="lt1"/>
                </a:solidFill>
                <a:latin typeface="Montserrat"/>
                <a:ea typeface="Montserrat"/>
                <a:cs typeface="Montserrat"/>
                <a:sym typeface="Montserrat"/>
              </a:rPr>
              <a:t>Example: Infographics from Value Chain</a:t>
            </a:r>
            <a:endParaRPr b="0" i="0" sz="450" u="none" cap="none" strike="noStrike">
              <a:solidFill>
                <a:srgbClr val="000000"/>
              </a:solidFill>
              <a:latin typeface="Montserrat"/>
              <a:ea typeface="Montserrat"/>
              <a:cs typeface="Montserrat"/>
              <a:sym typeface="Montserrat"/>
            </a:endParaRPr>
          </a:p>
        </p:txBody>
      </p:sp>
      <p:pic>
        <p:nvPicPr>
          <p:cNvPr id="102" name="Google Shape;102;p4"/>
          <p:cNvPicPr preferRelativeResize="0"/>
          <p:nvPr/>
        </p:nvPicPr>
        <p:blipFill rotWithShape="1">
          <a:blip r:embed="rId3">
            <a:alphaModFix/>
          </a:blip>
          <a:srcRect b="6701" l="0" r="0" t="8157"/>
          <a:stretch/>
        </p:blipFill>
        <p:spPr>
          <a:xfrm>
            <a:off x="23850" y="791006"/>
            <a:ext cx="9078076" cy="402656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8"/>
          <p:cNvSpPr txBox="1"/>
          <p:nvPr/>
        </p:nvSpPr>
        <p:spPr>
          <a:xfrm>
            <a:off x="70519" y="77438"/>
            <a:ext cx="7123950" cy="577051"/>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3300" u="none" cap="none" strike="noStrike">
                <a:solidFill>
                  <a:schemeClr val="lt1"/>
                </a:solidFill>
                <a:latin typeface="Montserrat"/>
                <a:ea typeface="Montserrat"/>
                <a:cs typeface="Montserrat"/>
                <a:sym typeface="Montserrat"/>
              </a:rPr>
              <a:t>Example: NASA ESD</a:t>
            </a:r>
            <a:endParaRPr b="0" i="0" sz="1050" u="none" cap="none" strike="noStrike">
              <a:solidFill>
                <a:srgbClr val="000000"/>
              </a:solidFill>
              <a:latin typeface="Montserrat"/>
              <a:ea typeface="Montserrat"/>
              <a:cs typeface="Montserrat"/>
              <a:sym typeface="Montserrat"/>
            </a:endParaRPr>
          </a:p>
        </p:txBody>
      </p:sp>
      <p:pic>
        <p:nvPicPr>
          <p:cNvPr id="108" name="Google Shape;108;p8"/>
          <p:cNvPicPr preferRelativeResize="0"/>
          <p:nvPr/>
        </p:nvPicPr>
        <p:blipFill rotWithShape="1">
          <a:blip r:embed="rId3">
            <a:alphaModFix/>
          </a:blip>
          <a:srcRect b="0" l="0" r="0" t="0"/>
          <a:stretch/>
        </p:blipFill>
        <p:spPr>
          <a:xfrm>
            <a:off x="0" y="768862"/>
            <a:ext cx="9143999" cy="437463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3"/>
          <p:cNvSpPr/>
          <p:nvPr/>
        </p:nvSpPr>
        <p:spPr>
          <a:xfrm>
            <a:off x="1828799" y="1818863"/>
            <a:ext cx="1098225" cy="1878525"/>
          </a:xfrm>
          <a:prstGeom prst="roundRect">
            <a:avLst>
              <a:gd fmla="val 16667" name="adj"/>
            </a:avLst>
          </a:prstGeom>
          <a:noFill/>
          <a:ln cap="flat" cmpd="sng" w="63500">
            <a:solidFill>
              <a:srgbClr val="FFC000"/>
            </a:solidFill>
            <a:prstDash val="solid"/>
            <a:miter lim="800000"/>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Arial"/>
              <a:ea typeface="Arial"/>
              <a:cs typeface="Arial"/>
              <a:sym typeface="Arial"/>
            </a:endParaRPr>
          </a:p>
        </p:txBody>
      </p:sp>
      <p:sp>
        <p:nvSpPr>
          <p:cNvPr id="114" name="Google Shape;114;p3"/>
          <p:cNvSpPr/>
          <p:nvPr/>
        </p:nvSpPr>
        <p:spPr>
          <a:xfrm>
            <a:off x="3414090" y="1818861"/>
            <a:ext cx="1098225" cy="1878525"/>
          </a:xfrm>
          <a:prstGeom prst="roundRect">
            <a:avLst>
              <a:gd fmla="val 16667" name="adj"/>
            </a:avLst>
          </a:prstGeom>
          <a:noFill/>
          <a:ln cap="flat" cmpd="sng" w="63500">
            <a:solidFill>
              <a:srgbClr val="FF0000"/>
            </a:solidFill>
            <a:prstDash val="solid"/>
            <a:miter lim="800000"/>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Arial"/>
              <a:ea typeface="Arial"/>
              <a:cs typeface="Arial"/>
              <a:sym typeface="Arial"/>
            </a:endParaRPr>
          </a:p>
        </p:txBody>
      </p:sp>
      <p:sp>
        <p:nvSpPr>
          <p:cNvPr id="115" name="Google Shape;115;p3"/>
          <p:cNvSpPr/>
          <p:nvPr/>
        </p:nvSpPr>
        <p:spPr>
          <a:xfrm>
            <a:off x="6572251" y="1818861"/>
            <a:ext cx="1098225" cy="1878525"/>
          </a:xfrm>
          <a:prstGeom prst="roundRect">
            <a:avLst>
              <a:gd fmla="val 16667" name="adj"/>
            </a:avLst>
          </a:prstGeom>
          <a:noFill/>
          <a:ln cap="flat" cmpd="sng" w="63500">
            <a:solidFill>
              <a:srgbClr val="0070C0"/>
            </a:solidFill>
            <a:prstDash val="solid"/>
            <a:miter lim="800000"/>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Arial"/>
              <a:ea typeface="Arial"/>
              <a:cs typeface="Arial"/>
              <a:sym typeface="Arial"/>
            </a:endParaRPr>
          </a:p>
        </p:txBody>
      </p:sp>
      <p:sp>
        <p:nvSpPr>
          <p:cNvPr id="116" name="Google Shape;116;p3"/>
          <p:cNvSpPr/>
          <p:nvPr/>
        </p:nvSpPr>
        <p:spPr>
          <a:xfrm>
            <a:off x="4999382" y="1818861"/>
            <a:ext cx="1098225" cy="1878525"/>
          </a:xfrm>
          <a:prstGeom prst="roundRect">
            <a:avLst>
              <a:gd fmla="val 16667" name="adj"/>
            </a:avLst>
          </a:prstGeom>
          <a:noFill/>
          <a:ln cap="flat" cmpd="sng" w="63500">
            <a:solidFill>
              <a:srgbClr val="00B050"/>
            </a:solidFill>
            <a:prstDash val="solid"/>
            <a:miter lim="800000"/>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Arial"/>
              <a:ea typeface="Arial"/>
              <a:cs typeface="Arial"/>
              <a:sym typeface="Arial"/>
            </a:endParaRPr>
          </a:p>
        </p:txBody>
      </p:sp>
      <p:sp>
        <p:nvSpPr>
          <p:cNvPr id="117" name="Google Shape;117;p3"/>
          <p:cNvSpPr/>
          <p:nvPr/>
        </p:nvSpPr>
        <p:spPr>
          <a:xfrm>
            <a:off x="2976767" y="2251214"/>
            <a:ext cx="409950" cy="208800"/>
          </a:xfrm>
          <a:prstGeom prst="rightArrow">
            <a:avLst>
              <a:gd fmla="val 50000" name="adj1"/>
              <a:gd fmla="val 50000" name="adj2"/>
            </a:avLst>
          </a:prstGeom>
          <a:solidFill>
            <a:srgbClr val="D8D8D8"/>
          </a:solidFill>
          <a:ln cap="flat" cmpd="sng" w="12700">
            <a:solidFill>
              <a:srgbClr val="4D94B1"/>
            </a:solidFill>
            <a:prstDash val="solid"/>
            <a:miter lim="800000"/>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Arial"/>
              <a:ea typeface="Arial"/>
              <a:cs typeface="Arial"/>
              <a:sym typeface="Arial"/>
            </a:endParaRPr>
          </a:p>
        </p:txBody>
      </p:sp>
      <p:sp>
        <p:nvSpPr>
          <p:cNvPr id="118" name="Google Shape;118;p3"/>
          <p:cNvSpPr/>
          <p:nvPr/>
        </p:nvSpPr>
        <p:spPr>
          <a:xfrm>
            <a:off x="4557089" y="2251214"/>
            <a:ext cx="409950" cy="208800"/>
          </a:xfrm>
          <a:prstGeom prst="rightArrow">
            <a:avLst>
              <a:gd fmla="val 50000" name="adj1"/>
              <a:gd fmla="val 50000" name="adj2"/>
            </a:avLst>
          </a:prstGeom>
          <a:solidFill>
            <a:srgbClr val="D8D8D8"/>
          </a:solidFill>
          <a:ln cap="flat" cmpd="sng" w="12700">
            <a:solidFill>
              <a:srgbClr val="4D94B1"/>
            </a:solidFill>
            <a:prstDash val="solid"/>
            <a:miter lim="800000"/>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Arial"/>
              <a:ea typeface="Arial"/>
              <a:cs typeface="Arial"/>
              <a:sym typeface="Arial"/>
            </a:endParaRPr>
          </a:p>
        </p:txBody>
      </p:sp>
      <p:sp>
        <p:nvSpPr>
          <p:cNvPr id="119" name="Google Shape;119;p3"/>
          <p:cNvSpPr/>
          <p:nvPr/>
        </p:nvSpPr>
        <p:spPr>
          <a:xfrm>
            <a:off x="6139897" y="2251214"/>
            <a:ext cx="409950" cy="208800"/>
          </a:xfrm>
          <a:prstGeom prst="rightArrow">
            <a:avLst>
              <a:gd fmla="val 50000" name="adj1"/>
              <a:gd fmla="val 50000" name="adj2"/>
            </a:avLst>
          </a:prstGeom>
          <a:solidFill>
            <a:srgbClr val="D8D8D8"/>
          </a:solidFill>
          <a:ln cap="flat" cmpd="sng" w="12700">
            <a:solidFill>
              <a:srgbClr val="4D94B1"/>
            </a:solidFill>
            <a:prstDash val="solid"/>
            <a:miter lim="800000"/>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Arial"/>
              <a:ea typeface="Arial"/>
              <a:cs typeface="Arial"/>
              <a:sym typeface="Arial"/>
            </a:endParaRPr>
          </a:p>
        </p:txBody>
      </p:sp>
      <p:sp>
        <p:nvSpPr>
          <p:cNvPr id="120" name="Google Shape;120;p3"/>
          <p:cNvSpPr/>
          <p:nvPr/>
        </p:nvSpPr>
        <p:spPr>
          <a:xfrm rot="10800000">
            <a:off x="6117575" y="2984147"/>
            <a:ext cx="409950" cy="208800"/>
          </a:xfrm>
          <a:prstGeom prst="rightArrow">
            <a:avLst>
              <a:gd fmla="val 50000" name="adj1"/>
              <a:gd fmla="val 50000" name="adj2"/>
            </a:avLst>
          </a:prstGeom>
          <a:solidFill>
            <a:srgbClr val="D8D8D8"/>
          </a:solidFill>
          <a:ln cap="flat" cmpd="sng" w="12700">
            <a:solidFill>
              <a:srgbClr val="4D94B1"/>
            </a:solidFill>
            <a:prstDash val="solid"/>
            <a:miter lim="800000"/>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Arial"/>
              <a:ea typeface="Arial"/>
              <a:cs typeface="Arial"/>
              <a:sym typeface="Arial"/>
            </a:endParaRPr>
          </a:p>
        </p:txBody>
      </p:sp>
      <p:sp>
        <p:nvSpPr>
          <p:cNvPr id="121" name="Google Shape;121;p3"/>
          <p:cNvSpPr/>
          <p:nvPr/>
        </p:nvSpPr>
        <p:spPr>
          <a:xfrm rot="10800000">
            <a:off x="4539736" y="2984147"/>
            <a:ext cx="409950" cy="208800"/>
          </a:xfrm>
          <a:prstGeom prst="rightArrow">
            <a:avLst>
              <a:gd fmla="val 50000" name="adj1"/>
              <a:gd fmla="val 50000" name="adj2"/>
            </a:avLst>
          </a:prstGeom>
          <a:solidFill>
            <a:srgbClr val="D8D8D8"/>
          </a:solidFill>
          <a:ln cap="flat" cmpd="sng" w="12700">
            <a:solidFill>
              <a:srgbClr val="4D94B1"/>
            </a:solidFill>
            <a:prstDash val="solid"/>
            <a:miter lim="800000"/>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Arial"/>
              <a:ea typeface="Arial"/>
              <a:cs typeface="Arial"/>
              <a:sym typeface="Arial"/>
            </a:endParaRPr>
          </a:p>
        </p:txBody>
      </p:sp>
      <p:sp>
        <p:nvSpPr>
          <p:cNvPr id="122" name="Google Shape;122;p3"/>
          <p:cNvSpPr/>
          <p:nvPr/>
        </p:nvSpPr>
        <p:spPr>
          <a:xfrm rot="10800000">
            <a:off x="2954444" y="2984147"/>
            <a:ext cx="409950" cy="208800"/>
          </a:xfrm>
          <a:prstGeom prst="rightArrow">
            <a:avLst>
              <a:gd fmla="val 50000" name="adj1"/>
              <a:gd fmla="val 50000" name="adj2"/>
            </a:avLst>
          </a:prstGeom>
          <a:solidFill>
            <a:srgbClr val="D8D8D8"/>
          </a:solidFill>
          <a:ln cap="flat" cmpd="sng" w="12700">
            <a:solidFill>
              <a:srgbClr val="4D94B1"/>
            </a:solidFill>
            <a:prstDash val="solid"/>
            <a:miter lim="800000"/>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t/>
            </a:r>
            <a:endParaRPr b="0" i="0" sz="1350" u="none" cap="none" strike="noStrike">
              <a:solidFill>
                <a:srgbClr val="FFFFFF"/>
              </a:solidFill>
              <a:latin typeface="Arial"/>
              <a:ea typeface="Arial"/>
              <a:cs typeface="Arial"/>
              <a:sym typeface="Arial"/>
            </a:endParaRPr>
          </a:p>
        </p:txBody>
      </p:sp>
      <p:sp>
        <p:nvSpPr>
          <p:cNvPr id="123" name="Google Shape;123;p3"/>
          <p:cNvSpPr txBox="1"/>
          <p:nvPr/>
        </p:nvSpPr>
        <p:spPr>
          <a:xfrm>
            <a:off x="2142768" y="1818860"/>
            <a:ext cx="469125" cy="196177"/>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825" u="none" cap="none" strike="noStrike">
                <a:solidFill>
                  <a:srgbClr val="FFC000"/>
                </a:solidFill>
                <a:latin typeface="Arial"/>
                <a:ea typeface="Arial"/>
                <a:cs typeface="Arial"/>
                <a:sym typeface="Arial"/>
              </a:rPr>
              <a:t>Decide</a:t>
            </a:r>
            <a:endParaRPr b="0" i="0" sz="1050" u="none" cap="none" strike="noStrike">
              <a:solidFill>
                <a:srgbClr val="000000"/>
              </a:solidFill>
              <a:latin typeface="Arial"/>
              <a:ea typeface="Arial"/>
              <a:cs typeface="Arial"/>
              <a:sym typeface="Arial"/>
            </a:endParaRPr>
          </a:p>
        </p:txBody>
      </p:sp>
      <p:sp>
        <p:nvSpPr>
          <p:cNvPr id="124" name="Google Shape;124;p3"/>
          <p:cNvSpPr txBox="1"/>
          <p:nvPr/>
        </p:nvSpPr>
        <p:spPr>
          <a:xfrm>
            <a:off x="3753387" y="1818860"/>
            <a:ext cx="404100" cy="196177"/>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825" u="none" cap="none" strike="noStrike">
                <a:solidFill>
                  <a:srgbClr val="FF0000"/>
                </a:solidFill>
                <a:latin typeface="Arial"/>
                <a:ea typeface="Arial"/>
                <a:cs typeface="Arial"/>
                <a:sym typeface="Arial"/>
              </a:rPr>
              <a:t>Apply</a:t>
            </a:r>
            <a:endParaRPr b="0" i="0" sz="1050" u="none" cap="none" strike="noStrike">
              <a:solidFill>
                <a:srgbClr val="000000"/>
              </a:solidFill>
              <a:latin typeface="Arial"/>
              <a:ea typeface="Arial"/>
              <a:cs typeface="Arial"/>
              <a:sym typeface="Arial"/>
            </a:endParaRPr>
          </a:p>
        </p:txBody>
      </p:sp>
      <p:sp>
        <p:nvSpPr>
          <p:cNvPr id="125" name="Google Shape;125;p3"/>
          <p:cNvSpPr txBox="1"/>
          <p:nvPr/>
        </p:nvSpPr>
        <p:spPr>
          <a:xfrm>
            <a:off x="5131217" y="1820148"/>
            <a:ext cx="897075" cy="196177"/>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825" u="none" cap="none" strike="noStrike">
                <a:solidFill>
                  <a:srgbClr val="00B050"/>
                </a:solidFill>
                <a:latin typeface="Arial"/>
                <a:ea typeface="Arial"/>
                <a:cs typeface="Arial"/>
                <a:sym typeface="Arial"/>
              </a:rPr>
              <a:t>Data Production</a:t>
            </a:r>
            <a:endParaRPr b="0" i="0" sz="1050" u="none" cap="none" strike="noStrike">
              <a:solidFill>
                <a:srgbClr val="000000"/>
              </a:solidFill>
              <a:latin typeface="Arial"/>
              <a:ea typeface="Arial"/>
              <a:cs typeface="Arial"/>
              <a:sym typeface="Arial"/>
            </a:endParaRPr>
          </a:p>
        </p:txBody>
      </p:sp>
      <p:sp>
        <p:nvSpPr>
          <p:cNvPr id="126" name="Google Shape;126;p3"/>
          <p:cNvSpPr txBox="1"/>
          <p:nvPr/>
        </p:nvSpPr>
        <p:spPr>
          <a:xfrm>
            <a:off x="6904862" y="1818860"/>
            <a:ext cx="438975" cy="196177"/>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825" u="none" cap="none" strike="noStrike">
                <a:solidFill>
                  <a:srgbClr val="0070C0"/>
                </a:solidFill>
                <a:latin typeface="Arial"/>
                <a:ea typeface="Arial"/>
                <a:cs typeface="Arial"/>
                <a:sym typeface="Arial"/>
              </a:rPr>
              <a:t>Sense</a:t>
            </a:r>
            <a:endParaRPr b="0" i="0" sz="1050" u="none" cap="none" strike="noStrike">
              <a:solidFill>
                <a:srgbClr val="000000"/>
              </a:solidFill>
              <a:latin typeface="Arial"/>
              <a:ea typeface="Arial"/>
              <a:cs typeface="Arial"/>
              <a:sym typeface="Arial"/>
            </a:endParaRPr>
          </a:p>
        </p:txBody>
      </p:sp>
      <p:sp>
        <p:nvSpPr>
          <p:cNvPr id="127" name="Google Shape;127;p3"/>
          <p:cNvSpPr txBox="1"/>
          <p:nvPr/>
        </p:nvSpPr>
        <p:spPr>
          <a:xfrm rot="-5400000">
            <a:off x="783830" y="2619609"/>
            <a:ext cx="1417725" cy="276969"/>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1350" u="none" cap="none" strike="noStrike">
                <a:solidFill>
                  <a:srgbClr val="000000"/>
                </a:solidFill>
                <a:latin typeface="Arial"/>
                <a:ea typeface="Arial"/>
                <a:cs typeface="Arial"/>
                <a:sym typeface="Arial"/>
              </a:rPr>
              <a:t>Data/Information</a:t>
            </a:r>
            <a:endParaRPr b="0" i="0" sz="1050" u="none" cap="none" strike="noStrike">
              <a:solidFill>
                <a:srgbClr val="000000"/>
              </a:solidFill>
              <a:latin typeface="Arial"/>
              <a:ea typeface="Arial"/>
              <a:cs typeface="Arial"/>
              <a:sym typeface="Arial"/>
            </a:endParaRPr>
          </a:p>
        </p:txBody>
      </p:sp>
      <p:sp>
        <p:nvSpPr>
          <p:cNvPr id="128" name="Google Shape;128;p3"/>
          <p:cNvSpPr/>
          <p:nvPr/>
        </p:nvSpPr>
        <p:spPr>
          <a:xfrm rot="5400000">
            <a:off x="4437851" y="609951"/>
            <a:ext cx="641025" cy="1774125"/>
          </a:xfrm>
          <a:prstGeom prst="curvedRightArrow">
            <a:avLst>
              <a:gd fmla="val 25000" name="adj1"/>
              <a:gd fmla="val 50000" name="adj2"/>
              <a:gd fmla="val 25000" name="adj3"/>
            </a:avLst>
          </a:prstGeom>
          <a:solidFill>
            <a:schemeClr val="lt2"/>
          </a:solidFill>
          <a:ln cap="flat" cmpd="sng" w="12700">
            <a:solidFill>
              <a:srgbClr val="4D94B1"/>
            </a:solidFill>
            <a:prstDash val="solid"/>
            <a:miter lim="800000"/>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t/>
            </a:r>
            <a:endParaRPr b="0" i="0" sz="1350" u="none" cap="none" strike="noStrike">
              <a:solidFill>
                <a:srgbClr val="000000"/>
              </a:solidFill>
              <a:latin typeface="Arial"/>
              <a:ea typeface="Arial"/>
              <a:cs typeface="Arial"/>
              <a:sym typeface="Arial"/>
            </a:endParaRPr>
          </a:p>
        </p:txBody>
      </p:sp>
      <p:sp>
        <p:nvSpPr>
          <p:cNvPr id="129" name="Google Shape;129;p3"/>
          <p:cNvSpPr/>
          <p:nvPr/>
        </p:nvSpPr>
        <p:spPr>
          <a:xfrm rot="5400000">
            <a:off x="2650212" y="543747"/>
            <a:ext cx="641025" cy="1911150"/>
          </a:xfrm>
          <a:prstGeom prst="curvedRightArrow">
            <a:avLst>
              <a:gd fmla="val 25000" name="adj1"/>
              <a:gd fmla="val 50000" name="adj2"/>
              <a:gd fmla="val 25000" name="adj3"/>
            </a:avLst>
          </a:prstGeom>
          <a:solidFill>
            <a:schemeClr val="lt2"/>
          </a:solidFill>
          <a:ln cap="flat" cmpd="sng" w="12700">
            <a:solidFill>
              <a:srgbClr val="4D94B1"/>
            </a:solidFill>
            <a:prstDash val="solid"/>
            <a:miter lim="800000"/>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t/>
            </a:r>
            <a:endParaRPr b="0" i="0" sz="1350" u="none" cap="none" strike="noStrike">
              <a:solidFill>
                <a:srgbClr val="000000"/>
              </a:solidFill>
              <a:latin typeface="Arial"/>
              <a:ea typeface="Arial"/>
              <a:cs typeface="Arial"/>
              <a:sym typeface="Arial"/>
            </a:endParaRPr>
          </a:p>
        </p:txBody>
      </p:sp>
      <p:sp>
        <p:nvSpPr>
          <p:cNvPr id="130" name="Google Shape;130;p3"/>
          <p:cNvSpPr/>
          <p:nvPr/>
        </p:nvSpPr>
        <p:spPr>
          <a:xfrm rot="5400000">
            <a:off x="6115078" y="591094"/>
            <a:ext cx="641025" cy="1774125"/>
          </a:xfrm>
          <a:prstGeom prst="curvedRightArrow">
            <a:avLst>
              <a:gd fmla="val 25000" name="adj1"/>
              <a:gd fmla="val 50000" name="adj2"/>
              <a:gd fmla="val 25000" name="adj3"/>
            </a:avLst>
          </a:prstGeom>
          <a:solidFill>
            <a:schemeClr val="lt2"/>
          </a:solidFill>
          <a:ln cap="flat" cmpd="sng" w="12700">
            <a:solidFill>
              <a:srgbClr val="4D94B1"/>
            </a:solidFill>
            <a:prstDash val="solid"/>
            <a:miter lim="800000"/>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t/>
            </a:r>
            <a:endParaRPr b="0" i="0" sz="1350" u="none" cap="none" strike="noStrike">
              <a:solidFill>
                <a:srgbClr val="000000"/>
              </a:solidFill>
              <a:latin typeface="Arial"/>
              <a:ea typeface="Arial"/>
              <a:cs typeface="Arial"/>
              <a:sym typeface="Arial"/>
            </a:endParaRPr>
          </a:p>
        </p:txBody>
      </p:sp>
      <p:sp>
        <p:nvSpPr>
          <p:cNvPr id="131" name="Google Shape;131;p3"/>
          <p:cNvSpPr txBox="1"/>
          <p:nvPr/>
        </p:nvSpPr>
        <p:spPr>
          <a:xfrm>
            <a:off x="3817562" y="682683"/>
            <a:ext cx="1764000" cy="276969"/>
          </a:xfrm>
          <a:prstGeom prst="rect">
            <a:avLst/>
          </a:prstGeom>
          <a:noFill/>
          <a:ln cap="flat" cmpd="sng" w="19050">
            <a:solidFill>
              <a:schemeClr val="accent1"/>
            </a:solidFill>
            <a:prstDash val="solid"/>
            <a:round/>
            <a:headEnd len="sm" w="sm" type="none"/>
            <a:tailEnd len="sm" w="sm" type="none"/>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1" i="0" lang="en-US" sz="1350" u="none" cap="none" strike="noStrike">
                <a:solidFill>
                  <a:srgbClr val="000000"/>
                </a:solidFill>
                <a:latin typeface="Arial"/>
                <a:ea typeface="Arial"/>
                <a:cs typeface="Arial"/>
                <a:sym typeface="Arial"/>
              </a:rPr>
              <a:t>Fitness for Purpose</a:t>
            </a:r>
            <a:endParaRPr b="0" i="0" sz="1050" u="none" cap="none" strike="noStrike">
              <a:solidFill>
                <a:srgbClr val="000000"/>
              </a:solidFill>
              <a:latin typeface="Arial"/>
              <a:ea typeface="Arial"/>
              <a:cs typeface="Arial"/>
              <a:sym typeface="Arial"/>
            </a:endParaRPr>
          </a:p>
        </p:txBody>
      </p:sp>
      <p:sp>
        <p:nvSpPr>
          <p:cNvPr id="132" name="Google Shape;132;p3"/>
          <p:cNvSpPr txBox="1"/>
          <p:nvPr/>
        </p:nvSpPr>
        <p:spPr>
          <a:xfrm>
            <a:off x="4161617" y="4676635"/>
            <a:ext cx="927225" cy="276969"/>
          </a:xfrm>
          <a:prstGeom prst="rect">
            <a:avLst/>
          </a:prstGeom>
          <a:noFill/>
          <a:ln cap="flat" cmpd="sng" w="19050">
            <a:solidFill>
              <a:schemeClr val="accent1"/>
            </a:solidFill>
            <a:prstDash val="solid"/>
            <a:round/>
            <a:headEnd len="sm" w="sm" type="none"/>
            <a:tailEnd len="sm" w="sm" type="none"/>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1" i="0" lang="en-US" sz="1350" u="none" cap="none" strike="noStrike">
                <a:solidFill>
                  <a:srgbClr val="000000"/>
                </a:solidFill>
                <a:latin typeface="Arial"/>
                <a:ea typeface="Arial"/>
                <a:cs typeface="Arial"/>
                <a:sym typeface="Arial"/>
              </a:rPr>
              <a:t>Evolution</a:t>
            </a:r>
            <a:endParaRPr b="0" i="0" sz="1050" u="none" cap="none" strike="noStrike">
              <a:solidFill>
                <a:srgbClr val="000000"/>
              </a:solidFill>
              <a:latin typeface="Arial"/>
              <a:ea typeface="Arial"/>
              <a:cs typeface="Arial"/>
              <a:sym typeface="Arial"/>
            </a:endParaRPr>
          </a:p>
        </p:txBody>
      </p:sp>
      <p:sp>
        <p:nvSpPr>
          <p:cNvPr id="133" name="Google Shape;133;p3"/>
          <p:cNvSpPr txBox="1"/>
          <p:nvPr/>
        </p:nvSpPr>
        <p:spPr>
          <a:xfrm>
            <a:off x="1977629" y="2358583"/>
            <a:ext cx="761850" cy="704009"/>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None/>
            </a:pPr>
            <a:r>
              <a:rPr b="0" i="0" lang="en-US" sz="825" u="none" cap="none" strike="noStrike">
                <a:solidFill>
                  <a:srgbClr val="FFC000"/>
                </a:solidFill>
                <a:latin typeface="Arial"/>
                <a:ea typeface="Arial"/>
                <a:cs typeface="Arial"/>
                <a:sym typeface="Arial"/>
              </a:rPr>
              <a:t>Needs identified for Policy and Decision Making</a:t>
            </a:r>
            <a:endParaRPr b="0" i="0" sz="1050" u="none" cap="none" strike="noStrike">
              <a:solidFill>
                <a:srgbClr val="000000"/>
              </a:solidFill>
              <a:latin typeface="Arial"/>
              <a:ea typeface="Arial"/>
              <a:cs typeface="Arial"/>
              <a:sym typeface="Arial"/>
            </a:endParaRPr>
          </a:p>
        </p:txBody>
      </p:sp>
      <p:sp>
        <p:nvSpPr>
          <p:cNvPr id="134" name="Google Shape;134;p3"/>
          <p:cNvSpPr txBox="1"/>
          <p:nvPr/>
        </p:nvSpPr>
        <p:spPr>
          <a:xfrm>
            <a:off x="3577741" y="2327304"/>
            <a:ext cx="761850" cy="957924"/>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None/>
            </a:pPr>
            <a:r>
              <a:rPr b="0" i="0" lang="en-US" sz="825" u="none" cap="none" strike="noStrike">
                <a:solidFill>
                  <a:srgbClr val="FF0000"/>
                </a:solidFill>
                <a:latin typeface="Arial"/>
                <a:ea typeface="Arial"/>
                <a:cs typeface="Arial"/>
                <a:sym typeface="Arial"/>
              </a:rPr>
              <a:t>Resulting requirements for applications, indicators, models and Services</a:t>
            </a:r>
            <a:endParaRPr b="0" i="0" sz="1050" u="none" cap="none" strike="noStrike">
              <a:solidFill>
                <a:srgbClr val="000000"/>
              </a:solidFill>
              <a:latin typeface="Arial"/>
              <a:ea typeface="Arial"/>
              <a:cs typeface="Arial"/>
              <a:sym typeface="Arial"/>
            </a:endParaRPr>
          </a:p>
        </p:txBody>
      </p:sp>
      <p:sp>
        <p:nvSpPr>
          <p:cNvPr id="135" name="Google Shape;135;p3"/>
          <p:cNvSpPr txBox="1"/>
          <p:nvPr/>
        </p:nvSpPr>
        <p:spPr>
          <a:xfrm>
            <a:off x="5167597" y="2321986"/>
            <a:ext cx="761850" cy="577051"/>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None/>
            </a:pPr>
            <a:r>
              <a:rPr b="0" i="0" lang="en-US" sz="825" u="none" cap="none" strike="noStrike">
                <a:solidFill>
                  <a:srgbClr val="00B050"/>
                </a:solidFill>
                <a:latin typeface="Arial"/>
                <a:ea typeface="Arial"/>
                <a:cs typeface="Arial"/>
                <a:sym typeface="Arial"/>
              </a:rPr>
              <a:t>Resulting requirements for Data Products</a:t>
            </a:r>
            <a:endParaRPr b="0" i="0" sz="1050" u="none" cap="none" strike="noStrike">
              <a:solidFill>
                <a:srgbClr val="000000"/>
              </a:solidFill>
              <a:latin typeface="Arial"/>
              <a:ea typeface="Arial"/>
              <a:cs typeface="Arial"/>
              <a:sym typeface="Arial"/>
            </a:endParaRPr>
          </a:p>
        </p:txBody>
      </p:sp>
      <p:sp>
        <p:nvSpPr>
          <p:cNvPr id="136" name="Google Shape;136;p3"/>
          <p:cNvSpPr txBox="1"/>
          <p:nvPr/>
        </p:nvSpPr>
        <p:spPr>
          <a:xfrm>
            <a:off x="6718224" y="2321985"/>
            <a:ext cx="761850" cy="577051"/>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None/>
            </a:pPr>
            <a:r>
              <a:rPr b="0" i="0" lang="en-US" sz="825" u="none" cap="none" strike="noStrike">
                <a:solidFill>
                  <a:srgbClr val="0070C0"/>
                </a:solidFill>
                <a:latin typeface="Arial"/>
                <a:ea typeface="Arial"/>
                <a:cs typeface="Arial"/>
                <a:sym typeface="Arial"/>
              </a:rPr>
              <a:t>Resulting requirements for observations</a:t>
            </a:r>
            <a:endParaRPr b="0" i="0" sz="1050" u="none" cap="none" strike="noStrike">
              <a:solidFill>
                <a:srgbClr val="000000"/>
              </a:solidFill>
              <a:latin typeface="Arial"/>
              <a:ea typeface="Arial"/>
              <a:cs typeface="Arial"/>
              <a:sym typeface="Arial"/>
            </a:endParaRPr>
          </a:p>
        </p:txBody>
      </p:sp>
      <p:sp>
        <p:nvSpPr>
          <p:cNvPr id="137" name="Google Shape;137;p3"/>
          <p:cNvSpPr/>
          <p:nvPr/>
        </p:nvSpPr>
        <p:spPr>
          <a:xfrm rot="-5400000">
            <a:off x="4501440" y="3158901"/>
            <a:ext cx="641025" cy="1774125"/>
          </a:xfrm>
          <a:prstGeom prst="curvedRightArrow">
            <a:avLst>
              <a:gd fmla="val 25000" name="adj1"/>
              <a:gd fmla="val 50000" name="adj2"/>
              <a:gd fmla="val 25000" name="adj3"/>
            </a:avLst>
          </a:prstGeom>
          <a:solidFill>
            <a:schemeClr val="lt2"/>
          </a:solidFill>
          <a:ln cap="flat" cmpd="sng" w="12700">
            <a:solidFill>
              <a:srgbClr val="4D94B1"/>
            </a:solidFill>
            <a:prstDash val="solid"/>
            <a:miter lim="800000"/>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t/>
            </a:r>
            <a:endParaRPr b="0" i="0" sz="1350" u="none" cap="none" strike="noStrike">
              <a:solidFill>
                <a:srgbClr val="000000"/>
              </a:solidFill>
              <a:latin typeface="Arial"/>
              <a:ea typeface="Arial"/>
              <a:cs typeface="Arial"/>
              <a:sym typeface="Arial"/>
            </a:endParaRPr>
          </a:p>
        </p:txBody>
      </p:sp>
      <p:sp>
        <p:nvSpPr>
          <p:cNvPr id="138" name="Google Shape;138;p3"/>
          <p:cNvSpPr/>
          <p:nvPr/>
        </p:nvSpPr>
        <p:spPr>
          <a:xfrm rot="-5400000">
            <a:off x="2730620" y="3085321"/>
            <a:ext cx="641025" cy="1911150"/>
          </a:xfrm>
          <a:prstGeom prst="curvedRightArrow">
            <a:avLst>
              <a:gd fmla="val 25000" name="adj1"/>
              <a:gd fmla="val 50000" name="adj2"/>
              <a:gd fmla="val 25000" name="adj3"/>
            </a:avLst>
          </a:prstGeom>
          <a:solidFill>
            <a:schemeClr val="lt2"/>
          </a:solidFill>
          <a:ln cap="flat" cmpd="sng" w="12700">
            <a:solidFill>
              <a:srgbClr val="4D94B1"/>
            </a:solidFill>
            <a:prstDash val="solid"/>
            <a:miter lim="800000"/>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t/>
            </a:r>
            <a:endParaRPr b="0" i="0" sz="1350" u="none" cap="none" strike="noStrike">
              <a:solidFill>
                <a:srgbClr val="000000"/>
              </a:solidFill>
              <a:latin typeface="Arial"/>
              <a:ea typeface="Arial"/>
              <a:cs typeface="Arial"/>
              <a:sym typeface="Arial"/>
            </a:endParaRPr>
          </a:p>
        </p:txBody>
      </p:sp>
      <p:sp>
        <p:nvSpPr>
          <p:cNvPr id="139" name="Google Shape;139;p3"/>
          <p:cNvSpPr/>
          <p:nvPr/>
        </p:nvSpPr>
        <p:spPr>
          <a:xfrm rot="-5400000">
            <a:off x="6229372" y="3167192"/>
            <a:ext cx="641025" cy="1774125"/>
          </a:xfrm>
          <a:prstGeom prst="curvedRightArrow">
            <a:avLst>
              <a:gd fmla="val 25000" name="adj1"/>
              <a:gd fmla="val 50000" name="adj2"/>
              <a:gd fmla="val 25000" name="adj3"/>
            </a:avLst>
          </a:prstGeom>
          <a:solidFill>
            <a:schemeClr val="lt2"/>
          </a:solidFill>
          <a:ln cap="flat" cmpd="sng" w="12700">
            <a:solidFill>
              <a:srgbClr val="4D94B1"/>
            </a:solidFill>
            <a:prstDash val="solid"/>
            <a:miter lim="800000"/>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t/>
            </a:r>
            <a:endParaRPr b="0" i="0" sz="1350" u="none" cap="none" strike="noStrike">
              <a:solidFill>
                <a:srgbClr val="000000"/>
              </a:solidFill>
              <a:latin typeface="Arial"/>
              <a:ea typeface="Arial"/>
              <a:cs typeface="Arial"/>
              <a:sym typeface="Arial"/>
            </a:endParaRPr>
          </a:p>
        </p:txBody>
      </p:sp>
      <p:sp>
        <p:nvSpPr>
          <p:cNvPr id="140" name="Google Shape;140;p3"/>
          <p:cNvSpPr txBox="1"/>
          <p:nvPr>
            <p:ph type="title"/>
          </p:nvPr>
        </p:nvSpPr>
        <p:spPr>
          <a:xfrm>
            <a:off x="657225" y="66919"/>
            <a:ext cx="8486775" cy="526275"/>
          </a:xfrm>
          <a:prstGeom prst="rect">
            <a:avLst/>
          </a:prstGeom>
          <a:noFill/>
          <a:ln>
            <a:noFill/>
          </a:ln>
        </p:spPr>
        <p:txBody>
          <a:bodyPr anchorCtr="0" anchor="b" bIns="0" lIns="68550" spcFirstLastPara="1" rIns="68550" wrap="square" tIns="34275">
            <a:normAutofit fontScale="90000"/>
          </a:bodyPr>
          <a:lstStyle/>
          <a:p>
            <a:pPr indent="0" lvl="0" marL="0" rtl="0" algn="l">
              <a:lnSpc>
                <a:spcPct val="90000"/>
              </a:lnSpc>
              <a:spcBef>
                <a:spcPts val="0"/>
              </a:spcBef>
              <a:spcAft>
                <a:spcPts val="0"/>
              </a:spcAft>
              <a:buSzPct val="100000"/>
              <a:buNone/>
            </a:pPr>
            <a:r>
              <a:rPr lang="en-US">
                <a:solidFill>
                  <a:srgbClr val="FF0000"/>
                </a:solidFill>
              </a:rPr>
              <a:t>Value Chain</a:t>
            </a:r>
            <a:r>
              <a:rPr lang="en-US"/>
              <a:t>: Targets &amp; </a:t>
            </a:r>
            <a:r>
              <a:rPr lang="en-US">
                <a:solidFill>
                  <a:srgbClr val="FF0000"/>
                </a:solidFill>
              </a:rPr>
              <a:t>Indicators for Decision Making</a:t>
            </a:r>
            <a:endParaRPr>
              <a:solidFill>
                <a:srgbClr val="FF0000"/>
              </a:solidFill>
            </a:endParaRPr>
          </a:p>
        </p:txBody>
      </p:sp>
      <p:sp>
        <p:nvSpPr>
          <p:cNvPr id="141" name="Google Shape;141;p3"/>
          <p:cNvSpPr txBox="1"/>
          <p:nvPr/>
        </p:nvSpPr>
        <p:spPr>
          <a:xfrm>
            <a:off x="2590107" y="3738224"/>
            <a:ext cx="850275" cy="484718"/>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None/>
            </a:pPr>
            <a:r>
              <a:rPr b="0" i="0" lang="en-US" sz="1350" u="none" cap="none" strike="noStrike">
                <a:solidFill>
                  <a:srgbClr val="000000"/>
                </a:solidFill>
                <a:latin typeface="Arial"/>
                <a:ea typeface="Arial"/>
                <a:cs typeface="Arial"/>
                <a:sym typeface="Arial"/>
              </a:rPr>
              <a:t>Service</a:t>
            </a:r>
            <a:endParaRPr b="0" i="0" sz="105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1350" u="none" cap="none" strike="noStrike">
                <a:solidFill>
                  <a:srgbClr val="000000"/>
                </a:solidFill>
                <a:latin typeface="Arial"/>
                <a:ea typeface="Arial"/>
                <a:cs typeface="Arial"/>
                <a:sym typeface="Arial"/>
              </a:rPr>
              <a:t>Evolution</a:t>
            </a:r>
            <a:endParaRPr b="0" i="0" sz="1050" u="none" cap="none" strike="noStrike">
              <a:solidFill>
                <a:srgbClr val="000000"/>
              </a:solidFill>
              <a:latin typeface="Arial"/>
              <a:ea typeface="Arial"/>
              <a:cs typeface="Arial"/>
              <a:sym typeface="Arial"/>
            </a:endParaRPr>
          </a:p>
        </p:txBody>
      </p:sp>
      <p:sp>
        <p:nvSpPr>
          <p:cNvPr id="142" name="Google Shape;142;p3"/>
          <p:cNvSpPr txBox="1"/>
          <p:nvPr/>
        </p:nvSpPr>
        <p:spPr>
          <a:xfrm>
            <a:off x="4046726" y="3733694"/>
            <a:ext cx="1504350" cy="484718"/>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None/>
            </a:pPr>
            <a:r>
              <a:rPr b="0" i="0" lang="en-US" sz="1350" u="none" cap="none" strike="noStrike">
                <a:solidFill>
                  <a:srgbClr val="000000"/>
                </a:solidFill>
                <a:latin typeface="Arial"/>
                <a:ea typeface="Arial"/>
                <a:cs typeface="Arial"/>
                <a:sym typeface="Arial"/>
              </a:rPr>
              <a:t>Ground Segment </a:t>
            </a:r>
            <a:endParaRPr b="0" i="0" sz="105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1350" u="none" cap="none" strike="noStrike">
                <a:solidFill>
                  <a:srgbClr val="000000"/>
                </a:solidFill>
                <a:latin typeface="Arial"/>
                <a:ea typeface="Arial"/>
                <a:cs typeface="Arial"/>
                <a:sym typeface="Arial"/>
              </a:rPr>
              <a:t>Evolution</a:t>
            </a:r>
            <a:endParaRPr b="0" i="0" sz="1050" u="none" cap="none" strike="noStrike">
              <a:solidFill>
                <a:srgbClr val="000000"/>
              </a:solidFill>
              <a:latin typeface="Arial"/>
              <a:ea typeface="Arial"/>
              <a:cs typeface="Arial"/>
              <a:sym typeface="Arial"/>
            </a:endParaRPr>
          </a:p>
        </p:txBody>
      </p:sp>
      <p:sp>
        <p:nvSpPr>
          <p:cNvPr id="143" name="Google Shape;143;p3"/>
          <p:cNvSpPr txBox="1"/>
          <p:nvPr/>
        </p:nvSpPr>
        <p:spPr>
          <a:xfrm>
            <a:off x="5830721" y="3722763"/>
            <a:ext cx="1369575" cy="484718"/>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None/>
            </a:pPr>
            <a:r>
              <a:rPr b="0" i="0" lang="en-US" sz="1350" u="none" cap="none" strike="noStrike">
                <a:solidFill>
                  <a:srgbClr val="000000"/>
                </a:solidFill>
                <a:latin typeface="Arial"/>
                <a:ea typeface="Arial"/>
                <a:cs typeface="Arial"/>
                <a:sym typeface="Arial"/>
              </a:rPr>
              <a:t>Space Segment</a:t>
            </a:r>
            <a:endParaRPr b="0" i="0" sz="105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1350" u="none" cap="none" strike="noStrike">
                <a:solidFill>
                  <a:srgbClr val="000000"/>
                </a:solidFill>
                <a:latin typeface="Arial"/>
                <a:ea typeface="Arial"/>
                <a:cs typeface="Arial"/>
                <a:sym typeface="Arial"/>
              </a:rPr>
              <a:t>Evolution</a:t>
            </a:r>
            <a:endParaRPr b="0" i="0" sz="1050" u="none" cap="none" strike="noStrike">
              <a:solidFill>
                <a:srgbClr val="000000"/>
              </a:solidFill>
              <a:latin typeface="Arial"/>
              <a:ea typeface="Arial"/>
              <a:cs typeface="Arial"/>
              <a:sym typeface="Arial"/>
            </a:endParaRPr>
          </a:p>
        </p:txBody>
      </p:sp>
      <p:sp>
        <p:nvSpPr>
          <p:cNvPr id="144" name="Google Shape;144;p3"/>
          <p:cNvSpPr txBox="1"/>
          <p:nvPr/>
        </p:nvSpPr>
        <p:spPr>
          <a:xfrm>
            <a:off x="7135239" y="651753"/>
            <a:ext cx="1814208" cy="392385"/>
          </a:xfrm>
          <a:prstGeom prst="rect">
            <a:avLst/>
          </a:prstGeom>
          <a:solidFill>
            <a:srgbClr val="DAEAAC"/>
          </a:solidFill>
          <a:ln>
            <a:noFill/>
          </a:ln>
        </p:spPr>
        <p:txBody>
          <a:bodyPr anchorCtr="0" anchor="t" bIns="34275" lIns="68550" spcFirstLastPara="1" rIns="68550" wrap="square" tIns="34275">
            <a:spAutoFit/>
          </a:bodyPr>
          <a:lstStyle/>
          <a:p>
            <a:pPr indent="0" lvl="0" marL="0" marR="0" rtl="0" algn="r">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European Commission (EC) Perspective</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026 CEOS Chair">
  <a:themeElements>
    <a:clrScheme name="CEOS">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Nitant</dc:creator>
</cp:coreProperties>
</file>