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95" r:id="rId6"/>
    <p:sldMasterId id="2147483707" r:id="rId7"/>
    <p:sldMasterId id="2147483725"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Lst>
  <p:sldSz cy="5143500" cx="9144000"/>
  <p:notesSz cx="6797675" cy="9926625"/>
  <p:embeddedFontLst>
    <p:embeddedFont>
      <p:font typeface="Play"/>
      <p:regular r:id="rId24"/>
      <p:bold r:id="rId25"/>
    </p:embeddedFont>
    <p:embeddedFont>
      <p:font typeface="Roboto"/>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34" roundtripDataSignature="AMtx7miDNgs/gzmh5DgsttZPsyNThKCf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E0ED440-7A58-4B47-B5AE-69F833341816}">
  <a:tblStyle styleId="{EE0ED440-7A58-4B47-B5AE-69F833341816}"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font" Target="fonts/Play-regular.fntdata"/><Relationship Id="rId23" Type="http://schemas.openxmlformats.org/officeDocument/2006/relationships/slide" Target="slides/slide1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font" Target="fonts/Roboto-regular.fntdata"/><Relationship Id="rId25" Type="http://schemas.openxmlformats.org/officeDocument/2006/relationships/font" Target="fonts/Play-bold.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boldItalic.fntdata"/><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2.xml"/><Relationship Id="rId33" Type="http://schemas.openxmlformats.org/officeDocument/2006/relationships/font" Target="fonts/OpenSans-boldItalic.fntdata"/><Relationship Id="rId10" Type="http://schemas.openxmlformats.org/officeDocument/2006/relationships/slide" Target="slides/slide1.xml"/><Relationship Id="rId32" Type="http://schemas.openxmlformats.org/officeDocument/2006/relationships/font" Target="fonts/OpenSans-italic.fntdata"/><Relationship Id="rId13" Type="http://schemas.openxmlformats.org/officeDocument/2006/relationships/slide" Target="slides/slide4.xml"/><Relationship Id="rId12" Type="http://schemas.openxmlformats.org/officeDocument/2006/relationships/slide" Target="slides/slide3.xml"/><Relationship Id="rId34" Type="http://customschemas.google.com/relationships/presentationmetadata" Target="metadata"/><Relationship Id="rId15" Type="http://schemas.openxmlformats.org/officeDocument/2006/relationships/slide" Target="slides/slide6.xml"/><Relationship Id="rId14" Type="http://schemas.openxmlformats.org/officeDocument/2006/relationships/slide" Target="slides/slide5.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0443" y="0"/>
            <a:ext cx="2945659" cy="49805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428584"/>
            <a:ext cx="2945659" cy="49805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arlywarningsforall.org/site/early-warnings-all/dashboards/early-warnings-all-dashboard"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arlywarningsforall.org/site/early-warnings-all/dashboards/early-warnings-all-dashboard"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1: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1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5" name="Google Shape;675;p10: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Value Chain is a critical concept in multi-hazard early warning systems.  Unless we are able to smoothly bring forward observations into effective warnings and responses, we are wasting investments and allowing ‘leakage’ in the system.  Our challenge with remote sensing is often to have it used effectively in operations (can elaborate a lot on this point, obviously).</a:t>
            </a:r>
            <a:endParaRPr/>
          </a:p>
        </p:txBody>
      </p:sp>
      <p:sp>
        <p:nvSpPr>
          <p:cNvPr id="676" name="Google Shape;676;p10: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1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4" name="Google Shape;684;p11: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GB"/>
              <a:t>We have created an EW4All dashboard to track progress in country capabilities. There is wide variation between regions and countries. </a:t>
            </a:r>
            <a:r>
              <a:rPr lang="en-GB" u="sng">
                <a:solidFill>
                  <a:schemeClr val="hlink"/>
                </a:solidFill>
                <a:hlinkClick r:id="rId2"/>
              </a:rPr>
              <a:t>Early Warnings for All Dashboard</a:t>
            </a:r>
            <a:endParaRPr/>
          </a:p>
          <a:p>
            <a:pPr indent="0" lvl="0" marL="0" rtl="0" algn="l">
              <a:spcBef>
                <a:spcPts val="0"/>
              </a:spcBef>
              <a:spcAft>
                <a:spcPts val="0"/>
              </a:spcAft>
              <a:buNone/>
            </a:pPr>
            <a:r>
              <a:t/>
            </a:r>
            <a:endParaRPr/>
          </a:p>
        </p:txBody>
      </p:sp>
      <p:sp>
        <p:nvSpPr>
          <p:cNvPr id="685" name="Google Shape;685;p11: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p1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3" name="Google Shape;693;p12: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GB"/>
              <a:t>We have created an EW4All dashboard to track progress in country capabilities. There is wide variation between regions and countries. </a:t>
            </a:r>
            <a:r>
              <a:rPr lang="en-GB" u="sng">
                <a:solidFill>
                  <a:schemeClr val="hlink"/>
                </a:solidFill>
                <a:hlinkClick r:id="rId2"/>
              </a:rPr>
              <a:t>Early Warnings for All Dashboard</a:t>
            </a:r>
            <a:endParaRPr/>
          </a:p>
          <a:p>
            <a:pPr indent="0" lvl="0" marL="0" rtl="0" algn="l">
              <a:spcBef>
                <a:spcPts val="0"/>
              </a:spcBef>
              <a:spcAft>
                <a:spcPts val="0"/>
              </a:spcAft>
              <a:buNone/>
            </a:pPr>
            <a:r>
              <a:t/>
            </a:r>
            <a:endParaRPr/>
          </a:p>
        </p:txBody>
      </p:sp>
      <p:sp>
        <p:nvSpPr>
          <p:cNvPr id="694" name="Google Shape;694;p12: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1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2" name="Google Shape;702;p13: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3" name="Google Shape;703;p13: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14: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p1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2: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p3: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3:notes"/>
          <p:cNvSpPr txBox="1"/>
          <p:nvPr>
            <p:ph idx="3" type="hdr"/>
          </p:nvPr>
        </p:nvSpPr>
        <p:spPr>
          <a:xfrm>
            <a:off x="0" y="0"/>
            <a:ext cx="2945659" cy="4980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WMO</a:t>
            </a:r>
            <a:endParaRPr/>
          </a:p>
        </p:txBody>
      </p:sp>
      <p:sp>
        <p:nvSpPr>
          <p:cNvPr id="613" name="Google Shape;613;p3:notes"/>
          <p:cNvSpPr txBox="1"/>
          <p:nvPr>
            <p:ph idx="10" type="dt"/>
          </p:nvPr>
        </p:nvSpPr>
        <p:spPr>
          <a:xfrm>
            <a:off x="3850443" y="0"/>
            <a:ext cx="2945659" cy="498056"/>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3 June 2019</a:t>
            </a:r>
            <a:endParaRPr b="0" i="0" sz="1200" u="none" cap="none" strike="noStrike">
              <a:solidFill>
                <a:srgbClr val="000000"/>
              </a:solidFill>
              <a:latin typeface="Calibri"/>
              <a:ea typeface="Calibri"/>
              <a:cs typeface="Calibri"/>
              <a:sym typeface="Calibri"/>
            </a:endParaRPr>
          </a:p>
        </p:txBody>
      </p:sp>
      <p:sp>
        <p:nvSpPr>
          <p:cNvPr id="614" name="Google Shape;614;p3:notes"/>
          <p:cNvSpPr txBox="1"/>
          <p:nvPr>
            <p:ph idx="11" type="ftr"/>
          </p:nvPr>
        </p:nvSpPr>
        <p:spPr>
          <a:xfrm>
            <a:off x="0"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en-GB" sz="1200" u="none" cap="none" strike="noStrike">
                <a:solidFill>
                  <a:srgbClr val="000000"/>
                </a:solidFill>
                <a:latin typeface="Calibri"/>
                <a:ea typeface="Calibri"/>
                <a:cs typeface="Calibri"/>
                <a:sym typeface="Calibri"/>
              </a:rPr>
              <a:t>WMO Space Programme</a:t>
            </a:r>
            <a:endParaRPr/>
          </a:p>
        </p:txBody>
      </p:sp>
      <p:sp>
        <p:nvSpPr>
          <p:cNvPr id="615" name="Google Shape;615;p3: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8" name="Google Shape;62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6" name="Google Shape;63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p6: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 major opportunity this initiative brings us lies in the value of the partnerships, that will help us addressing the full value cycle to serve the people , as meteorologists and hydrologists alone cannot embrace that </a:t>
            </a:r>
            <a:endParaRPr/>
          </a:p>
          <a:p>
            <a:pPr indent="0" lvl="0" marL="0" rtl="0" algn="l">
              <a:spcBef>
                <a:spcPts val="0"/>
              </a:spcBef>
              <a:spcAft>
                <a:spcPts val="0"/>
              </a:spcAft>
              <a:buNone/>
            </a:pPr>
            <a:r>
              <a:rPr lang="en-GB"/>
              <a:t>Going together with our UN and other partners will also allow NMHSs to be better placed and recognized for the critical value of their work and be resourced to deliver it , also ensuring we are not mobilizing the best possible science, data and skills in vain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Why people centric – Climate/Weather cuts across boundaries, affects all race, gender rish and more but in most cases the most culnerable</a:t>
            </a:r>
            <a:endParaRPr/>
          </a:p>
        </p:txBody>
      </p:sp>
      <p:sp>
        <p:nvSpPr>
          <p:cNvPr id="643" name="Google Shape;643;p6: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7: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8: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9" name="Google Shape;659;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p9: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p9: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4.png"/><Relationship Id="rId6"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3.png"/><Relationship Id="rId6"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6.png"/><Relationship Id="rId4" Type="http://schemas.openxmlformats.org/officeDocument/2006/relationships/image" Target="../media/image25.png"/><Relationship Id="rId5" Type="http://schemas.openxmlformats.org/officeDocument/2006/relationships/image" Target="../media/image23.png"/><Relationship Id="rId6" Type="http://schemas.openxmlformats.org/officeDocument/2006/relationships/image" Target="../media/image21.png"/><Relationship Id="rId7" Type="http://schemas.openxmlformats.org/officeDocument/2006/relationships/image" Target="../media/image1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7.jpg"/><Relationship Id="rId4" Type="http://schemas.openxmlformats.org/officeDocument/2006/relationships/hyperlink" Target="https://library.wmo.int/viewer/58209/download?file=Executive_Action_Plan_en.pdf&amp;type=pdf&amp;navigator=1" TargetMode="External"/><Relationship Id="rId5" Type="http://schemas.openxmlformats.org/officeDocument/2006/relationships/hyperlink" Target="https://www.undrr.org/reports/global-status-MHEWS-2023#download" TargetMode="External"/><Relationship Id="rId6" Type="http://schemas.openxmlformats.org/officeDocument/2006/relationships/image" Target="../media/image28.jpg"/><Relationship Id="rId7" Type="http://schemas.openxmlformats.org/officeDocument/2006/relationships/image" Target="../media/image20.png"/><Relationship Id="rId8" Type="http://schemas.openxmlformats.org/officeDocument/2006/relationships/image" Target="../media/image2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jp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jp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jp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0.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0.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4.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60"/>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60"/>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79" name="Google Shape;79;p60"/>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80" name="Google Shape;80;p6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6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6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61"/>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Play"/>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61"/>
          <p:cNvSpPr/>
          <p:nvPr>
            <p:ph idx="2" type="pic"/>
          </p:nvPr>
        </p:nvSpPr>
        <p:spPr>
          <a:xfrm>
            <a:off x="3887391" y="740569"/>
            <a:ext cx="4629150" cy="3655219"/>
          </a:xfrm>
          <a:prstGeom prst="rect">
            <a:avLst/>
          </a:prstGeom>
          <a:noFill/>
          <a:ln>
            <a:noFill/>
          </a:ln>
        </p:spPr>
      </p:sp>
      <p:sp>
        <p:nvSpPr>
          <p:cNvPr id="86" name="Google Shape;86;p61"/>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87" name="Google Shape;87;p6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6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6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0" name="Shape 90"/>
        <p:cNvGrpSpPr/>
        <p:nvPr/>
      </p:nvGrpSpPr>
      <p:grpSpPr>
        <a:xfrm>
          <a:off x="0" y="0"/>
          <a:ext cx="0" cy="0"/>
          <a:chOff x="0" y="0"/>
          <a:chExt cx="0" cy="0"/>
        </a:xfrm>
      </p:grpSpPr>
      <p:sp>
        <p:nvSpPr>
          <p:cNvPr id="91" name="Google Shape;91;p6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62"/>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3" name="Google Shape;93;p6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6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6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6" name="Shape 96"/>
        <p:cNvGrpSpPr/>
        <p:nvPr/>
      </p:nvGrpSpPr>
      <p:grpSpPr>
        <a:xfrm>
          <a:off x="0" y="0"/>
          <a:ext cx="0" cy="0"/>
          <a:chOff x="0" y="0"/>
          <a:chExt cx="0" cy="0"/>
        </a:xfrm>
      </p:grpSpPr>
      <p:sp>
        <p:nvSpPr>
          <p:cNvPr id="97" name="Google Shape;97;p63"/>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63"/>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9" name="Google Shape;99;p6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6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6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02" name="Shape 102"/>
        <p:cNvGrpSpPr/>
        <p:nvPr/>
      </p:nvGrpSpPr>
      <p:grpSpPr>
        <a:xfrm>
          <a:off x="0" y="0"/>
          <a:ext cx="0" cy="0"/>
          <a:chOff x="0" y="0"/>
          <a:chExt cx="0" cy="0"/>
        </a:xfrm>
      </p:grpSpPr>
      <p:cxnSp>
        <p:nvCxnSpPr>
          <p:cNvPr id="103" name="Google Shape;103;p64"/>
          <p:cNvCxnSpPr/>
          <p:nvPr/>
        </p:nvCxnSpPr>
        <p:spPr>
          <a:xfrm>
            <a:off x="1307499" y="4264640"/>
            <a:ext cx="0" cy="593538"/>
          </a:xfrm>
          <a:prstGeom prst="straightConnector1">
            <a:avLst/>
          </a:prstGeom>
          <a:noFill/>
          <a:ln cap="flat" cmpd="sng" w="12700">
            <a:solidFill>
              <a:srgbClr val="BFBFBF"/>
            </a:solidFill>
            <a:prstDash val="solid"/>
            <a:round/>
            <a:headEnd len="sm" w="sm" type="none"/>
            <a:tailEnd len="sm" w="sm" type="none"/>
          </a:ln>
        </p:spPr>
      </p:cxnSp>
      <p:pic>
        <p:nvPicPr>
          <p:cNvPr id="104" name="Google Shape;104;p64"/>
          <p:cNvPicPr preferRelativeResize="0"/>
          <p:nvPr/>
        </p:nvPicPr>
        <p:blipFill rotWithShape="1">
          <a:blip r:embed="rId2">
            <a:alphaModFix/>
          </a:blip>
          <a:srcRect b="0" l="0" r="0" t="0"/>
          <a:stretch/>
        </p:blipFill>
        <p:spPr>
          <a:xfrm>
            <a:off x="170485" y="4248002"/>
            <a:ext cx="1024292" cy="677171"/>
          </a:xfrm>
          <a:prstGeom prst="rect">
            <a:avLst/>
          </a:prstGeom>
          <a:noFill/>
          <a:ln>
            <a:noFill/>
          </a:ln>
        </p:spPr>
      </p:pic>
      <p:pic>
        <p:nvPicPr>
          <p:cNvPr id="105" name="Google Shape;105;p64"/>
          <p:cNvPicPr preferRelativeResize="0"/>
          <p:nvPr/>
        </p:nvPicPr>
        <p:blipFill rotWithShape="1">
          <a:blip r:embed="rId3">
            <a:alphaModFix/>
          </a:blip>
          <a:srcRect b="0" l="0" r="0" t="0"/>
          <a:stretch/>
        </p:blipFill>
        <p:spPr>
          <a:xfrm>
            <a:off x="4802505" y="107355"/>
            <a:ext cx="836115" cy="315866"/>
          </a:xfrm>
          <a:prstGeom prst="rect">
            <a:avLst/>
          </a:prstGeom>
          <a:noFill/>
          <a:ln>
            <a:noFill/>
          </a:ln>
        </p:spPr>
      </p:pic>
      <p:pic>
        <p:nvPicPr>
          <p:cNvPr id="106" name="Google Shape;106;p64"/>
          <p:cNvPicPr preferRelativeResize="0"/>
          <p:nvPr/>
        </p:nvPicPr>
        <p:blipFill rotWithShape="1">
          <a:blip r:embed="rId4">
            <a:alphaModFix/>
          </a:blip>
          <a:srcRect b="0" l="0" r="0" t="0"/>
          <a:stretch/>
        </p:blipFill>
        <p:spPr>
          <a:xfrm>
            <a:off x="6078539" y="82927"/>
            <a:ext cx="932468" cy="319252"/>
          </a:xfrm>
          <a:prstGeom prst="rect">
            <a:avLst/>
          </a:prstGeom>
          <a:noFill/>
          <a:ln>
            <a:noFill/>
          </a:ln>
        </p:spPr>
      </p:pic>
      <p:pic>
        <p:nvPicPr>
          <p:cNvPr id="107" name="Google Shape;107;p64"/>
          <p:cNvPicPr preferRelativeResize="0"/>
          <p:nvPr/>
        </p:nvPicPr>
        <p:blipFill rotWithShape="1">
          <a:blip r:embed="rId5">
            <a:alphaModFix/>
          </a:blip>
          <a:srcRect b="0" l="0" r="0" t="0"/>
          <a:stretch/>
        </p:blipFill>
        <p:spPr>
          <a:xfrm>
            <a:off x="7358005" y="38387"/>
            <a:ext cx="430431" cy="435699"/>
          </a:xfrm>
          <a:prstGeom prst="rect">
            <a:avLst/>
          </a:prstGeom>
          <a:noFill/>
          <a:ln>
            <a:noFill/>
          </a:ln>
        </p:spPr>
      </p:pic>
      <p:pic>
        <p:nvPicPr>
          <p:cNvPr id="108" name="Google Shape;108;p64"/>
          <p:cNvPicPr preferRelativeResize="0"/>
          <p:nvPr/>
        </p:nvPicPr>
        <p:blipFill rotWithShape="1">
          <a:blip r:embed="rId6">
            <a:alphaModFix/>
          </a:blip>
          <a:srcRect b="0" l="146" r="146" t="0"/>
          <a:stretch/>
        </p:blipFill>
        <p:spPr>
          <a:xfrm>
            <a:off x="8046847" y="125666"/>
            <a:ext cx="879607" cy="261136"/>
          </a:xfrm>
          <a:prstGeom prst="rect">
            <a:avLst/>
          </a:prstGeom>
          <a:noFill/>
          <a:ln>
            <a:noFill/>
          </a:ln>
        </p:spPr>
      </p:pic>
      <p:sp>
        <p:nvSpPr>
          <p:cNvPr id="109" name="Google Shape;109;p64"/>
          <p:cNvSpPr/>
          <p:nvPr/>
        </p:nvSpPr>
        <p:spPr>
          <a:xfrm>
            <a:off x="0" y="3516022"/>
            <a:ext cx="2286000" cy="504000"/>
          </a:xfrm>
          <a:prstGeom prst="rect">
            <a:avLst/>
          </a:prstGeom>
          <a:solidFill>
            <a:srgbClr val="00A9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0" name="Google Shape;110;p64"/>
          <p:cNvSpPr txBox="1"/>
          <p:nvPr/>
        </p:nvSpPr>
        <p:spPr>
          <a:xfrm>
            <a:off x="64719" y="3635138"/>
            <a:ext cx="2150467" cy="2615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100" u="none" cap="none" strike="noStrike">
                <a:solidFill>
                  <a:schemeClr val="lt1"/>
                </a:solidFill>
                <a:latin typeface="Verdana"/>
                <a:ea typeface="Verdana"/>
                <a:cs typeface="Verdana"/>
                <a:sym typeface="Verdana"/>
              </a:rPr>
              <a:t>Disaster Risk Knowledge</a:t>
            </a:r>
            <a:endParaRPr b="0" i="0" sz="1100" u="none" cap="none" strike="noStrike">
              <a:solidFill>
                <a:srgbClr val="000000"/>
              </a:solidFill>
              <a:latin typeface="Verdana"/>
              <a:ea typeface="Verdana"/>
              <a:cs typeface="Verdana"/>
              <a:sym typeface="Verdana"/>
            </a:endParaRPr>
          </a:p>
        </p:txBody>
      </p:sp>
      <p:sp>
        <p:nvSpPr>
          <p:cNvPr id="111" name="Google Shape;111;p64"/>
          <p:cNvSpPr/>
          <p:nvPr/>
        </p:nvSpPr>
        <p:spPr>
          <a:xfrm>
            <a:off x="2285999" y="3516025"/>
            <a:ext cx="2286000" cy="503999"/>
          </a:xfrm>
          <a:prstGeom prst="rect">
            <a:avLst/>
          </a:prstGeom>
          <a:solidFill>
            <a:srgbClr val="003D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2" name="Google Shape;112;p64"/>
          <p:cNvSpPr txBox="1"/>
          <p:nvPr/>
        </p:nvSpPr>
        <p:spPr>
          <a:xfrm>
            <a:off x="2286001" y="3635138"/>
            <a:ext cx="2233473" cy="2615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100" u="none" cap="none" strike="noStrike">
                <a:solidFill>
                  <a:schemeClr val="lt1"/>
                </a:solidFill>
                <a:latin typeface="Verdana"/>
                <a:ea typeface="Verdana"/>
                <a:cs typeface="Verdana"/>
                <a:sym typeface="Verdana"/>
              </a:rPr>
              <a:t>Observations &amp; Forecasting</a:t>
            </a:r>
            <a:endParaRPr b="0" i="0" sz="1100" u="none" cap="none" strike="noStrike">
              <a:solidFill>
                <a:schemeClr val="lt1"/>
              </a:solidFill>
              <a:latin typeface="Verdana"/>
              <a:ea typeface="Verdana"/>
              <a:cs typeface="Verdana"/>
              <a:sym typeface="Verdana"/>
            </a:endParaRPr>
          </a:p>
        </p:txBody>
      </p:sp>
      <p:sp>
        <p:nvSpPr>
          <p:cNvPr id="113" name="Google Shape;113;p64"/>
          <p:cNvSpPr/>
          <p:nvPr/>
        </p:nvSpPr>
        <p:spPr>
          <a:xfrm>
            <a:off x="4572000" y="3516024"/>
            <a:ext cx="2286000" cy="503999"/>
          </a:xfrm>
          <a:prstGeom prst="rect">
            <a:avLst/>
          </a:prstGeom>
          <a:solidFill>
            <a:srgbClr val="F2A9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4" name="Google Shape;114;p64"/>
          <p:cNvSpPr txBox="1"/>
          <p:nvPr/>
        </p:nvSpPr>
        <p:spPr>
          <a:xfrm>
            <a:off x="4421669" y="3561700"/>
            <a:ext cx="2542409" cy="43084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100" u="none" cap="none" strike="noStrike">
                <a:solidFill>
                  <a:schemeClr val="dk1"/>
                </a:solidFill>
                <a:latin typeface="Verdana"/>
                <a:ea typeface="Verdana"/>
                <a:cs typeface="Verdana"/>
                <a:sym typeface="Verdana"/>
              </a:rPr>
              <a:t>Dissemination </a:t>
            </a:r>
            <a:br>
              <a:rPr b="0" i="0" lang="en-GB" sz="1100" u="none" cap="none" strike="noStrike">
                <a:solidFill>
                  <a:schemeClr val="dk1"/>
                </a:solidFill>
                <a:latin typeface="Verdana"/>
                <a:ea typeface="Verdana"/>
                <a:cs typeface="Verdana"/>
                <a:sym typeface="Verdana"/>
              </a:rPr>
            </a:br>
            <a:r>
              <a:rPr b="0" i="0" lang="en-GB" sz="1100" u="none" cap="none" strike="noStrike">
                <a:solidFill>
                  <a:schemeClr val="dk1"/>
                </a:solidFill>
                <a:latin typeface="Verdana"/>
                <a:ea typeface="Verdana"/>
                <a:cs typeface="Verdana"/>
                <a:sym typeface="Verdana"/>
              </a:rPr>
              <a:t>&amp; Communication</a:t>
            </a:r>
            <a:endParaRPr b="0" i="0" sz="1100" u="none" cap="none" strike="noStrike">
              <a:solidFill>
                <a:schemeClr val="dk1"/>
              </a:solidFill>
              <a:latin typeface="Verdana"/>
              <a:ea typeface="Verdana"/>
              <a:cs typeface="Verdana"/>
              <a:sym typeface="Verdana"/>
            </a:endParaRPr>
          </a:p>
        </p:txBody>
      </p:sp>
      <p:sp>
        <p:nvSpPr>
          <p:cNvPr id="115" name="Google Shape;115;p64"/>
          <p:cNvSpPr/>
          <p:nvPr/>
        </p:nvSpPr>
        <p:spPr>
          <a:xfrm>
            <a:off x="6857999" y="3516025"/>
            <a:ext cx="2286000" cy="503999"/>
          </a:xfrm>
          <a:prstGeom prst="rect">
            <a:avLst/>
          </a:prstGeom>
          <a:solidFill>
            <a:srgbClr val="6CC24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6" name="Google Shape;116;p64"/>
          <p:cNvSpPr txBox="1"/>
          <p:nvPr/>
        </p:nvSpPr>
        <p:spPr>
          <a:xfrm>
            <a:off x="6931863" y="3635138"/>
            <a:ext cx="2150467" cy="2615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100" u="none" cap="none" strike="noStrike">
                <a:solidFill>
                  <a:schemeClr val="lt1"/>
                </a:solidFill>
                <a:latin typeface="Verdana"/>
                <a:ea typeface="Verdana"/>
                <a:cs typeface="Verdana"/>
                <a:sym typeface="Verdana"/>
              </a:rPr>
              <a:t>Preparedness &amp; Response</a:t>
            </a:r>
            <a:endParaRPr b="0" i="0" sz="1100" u="none" cap="none" strike="noStrike">
              <a:solidFill>
                <a:schemeClr val="lt1"/>
              </a:solidFill>
              <a:latin typeface="Verdana"/>
              <a:ea typeface="Verdana"/>
              <a:cs typeface="Verdana"/>
              <a:sym typeface="Verdana"/>
            </a:endParaRPr>
          </a:p>
        </p:txBody>
      </p:sp>
      <p:cxnSp>
        <p:nvCxnSpPr>
          <p:cNvPr id="117" name="Google Shape;117;p64"/>
          <p:cNvCxnSpPr/>
          <p:nvPr/>
        </p:nvCxnSpPr>
        <p:spPr>
          <a:xfrm>
            <a:off x="5840548" y="134720"/>
            <a:ext cx="0" cy="288000"/>
          </a:xfrm>
          <a:prstGeom prst="straightConnector1">
            <a:avLst/>
          </a:prstGeom>
          <a:noFill/>
          <a:ln cap="flat" cmpd="sng" w="9525">
            <a:solidFill>
              <a:srgbClr val="003DA5"/>
            </a:solidFill>
            <a:prstDash val="solid"/>
            <a:round/>
            <a:headEnd len="sm" w="sm" type="none"/>
            <a:tailEnd len="sm" w="sm" type="none"/>
          </a:ln>
        </p:spPr>
      </p:cxnSp>
      <p:cxnSp>
        <p:nvCxnSpPr>
          <p:cNvPr id="118" name="Google Shape;118;p64"/>
          <p:cNvCxnSpPr/>
          <p:nvPr/>
        </p:nvCxnSpPr>
        <p:spPr>
          <a:xfrm>
            <a:off x="7207068" y="134720"/>
            <a:ext cx="0" cy="288000"/>
          </a:xfrm>
          <a:prstGeom prst="straightConnector1">
            <a:avLst/>
          </a:prstGeom>
          <a:noFill/>
          <a:ln cap="flat" cmpd="sng" w="9525">
            <a:solidFill>
              <a:srgbClr val="003DA5"/>
            </a:solidFill>
            <a:prstDash val="solid"/>
            <a:round/>
            <a:headEnd len="sm" w="sm" type="none"/>
            <a:tailEnd len="sm" w="sm" type="none"/>
          </a:ln>
        </p:spPr>
      </p:cxnSp>
      <p:cxnSp>
        <p:nvCxnSpPr>
          <p:cNvPr id="119" name="Google Shape;119;p64"/>
          <p:cNvCxnSpPr/>
          <p:nvPr/>
        </p:nvCxnSpPr>
        <p:spPr>
          <a:xfrm>
            <a:off x="7918268" y="134720"/>
            <a:ext cx="0" cy="288000"/>
          </a:xfrm>
          <a:prstGeom prst="straightConnector1">
            <a:avLst/>
          </a:prstGeom>
          <a:noFill/>
          <a:ln cap="flat" cmpd="sng" w="9525">
            <a:solidFill>
              <a:srgbClr val="003DA5"/>
            </a:solidFill>
            <a:prstDash val="solid"/>
            <a:round/>
            <a:headEnd len="sm" w="sm" type="none"/>
            <a:tailEnd len="sm" w="sm" type="none"/>
          </a:ln>
        </p:spPr>
      </p:cxnSp>
      <p:sp>
        <p:nvSpPr>
          <p:cNvPr id="120" name="Google Shape;120;p64"/>
          <p:cNvSpPr txBox="1"/>
          <p:nvPr/>
        </p:nvSpPr>
        <p:spPr>
          <a:xfrm>
            <a:off x="-265176" y="804672"/>
            <a:ext cx="0" cy="0"/>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21" name="Google Shape;121;p64"/>
          <p:cNvSpPr txBox="1"/>
          <p:nvPr/>
        </p:nvSpPr>
        <p:spPr>
          <a:xfrm>
            <a:off x="1529484" y="4093084"/>
            <a:ext cx="7340379" cy="487124"/>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5200"/>
              <a:buFont typeface="Verdana"/>
              <a:buNone/>
            </a:pPr>
            <a:r>
              <a:rPr b="1" lang="en-GB" sz="1800">
                <a:solidFill>
                  <a:schemeClr val="dk1"/>
                </a:solidFill>
                <a:latin typeface="Verdana"/>
                <a:ea typeface="Verdana"/>
                <a:cs typeface="Verdana"/>
                <a:sym typeface="Verdana"/>
              </a:rPr>
              <a:t>Early Warnings for All</a:t>
            </a:r>
            <a:endParaRPr/>
          </a:p>
        </p:txBody>
      </p:sp>
      <p:sp>
        <p:nvSpPr>
          <p:cNvPr id="122" name="Google Shape;122;p64"/>
          <p:cNvSpPr txBox="1"/>
          <p:nvPr>
            <p:ph type="title"/>
          </p:nvPr>
        </p:nvSpPr>
        <p:spPr>
          <a:xfrm>
            <a:off x="1549394" y="4568763"/>
            <a:ext cx="6853695" cy="57627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Font typeface="Play"/>
              <a:buNone/>
              <a:defRPr b="0"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64"/>
          <p:cNvSpPr/>
          <p:nvPr>
            <p:ph idx="2" type="pic"/>
          </p:nvPr>
        </p:nvSpPr>
        <p:spPr>
          <a:xfrm>
            <a:off x="0" y="538163"/>
            <a:ext cx="9144000" cy="2978150"/>
          </a:xfrm>
          <a:prstGeom prst="rect">
            <a:avLst/>
          </a:prstGeom>
          <a:noFill/>
          <a:ln>
            <a:noFill/>
          </a:ln>
        </p:spPr>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spTree>
      <p:nvGrpSpPr>
        <p:cNvPr id="124" name="Shape 124"/>
        <p:cNvGrpSpPr/>
        <p:nvPr/>
      </p:nvGrpSpPr>
      <p:grpSpPr>
        <a:xfrm>
          <a:off x="0" y="0"/>
          <a:ext cx="0" cy="0"/>
          <a:chOff x="0" y="0"/>
          <a:chExt cx="0" cy="0"/>
        </a:xfrm>
      </p:grpSpPr>
      <p:sp>
        <p:nvSpPr>
          <p:cNvPr id="125" name="Google Shape;125;p65"/>
          <p:cNvSpPr/>
          <p:nvPr>
            <p:ph idx="2" type="pic"/>
          </p:nvPr>
        </p:nvSpPr>
        <p:spPr>
          <a:xfrm>
            <a:off x="0" y="907827"/>
            <a:ext cx="9144000" cy="3754950"/>
          </a:xfrm>
          <a:prstGeom prst="rect">
            <a:avLst/>
          </a:prstGeom>
          <a:noFill/>
          <a:ln>
            <a:noFill/>
          </a:ln>
        </p:spPr>
      </p:sp>
      <p:pic>
        <p:nvPicPr>
          <p:cNvPr id="126" name="Google Shape;126;p65"/>
          <p:cNvPicPr preferRelativeResize="0"/>
          <p:nvPr/>
        </p:nvPicPr>
        <p:blipFill rotWithShape="1">
          <a:blip r:embed="rId2">
            <a:alphaModFix/>
          </a:blip>
          <a:srcRect b="0" l="0" r="0" t="0"/>
          <a:stretch/>
        </p:blipFill>
        <p:spPr>
          <a:xfrm>
            <a:off x="170487" y="148223"/>
            <a:ext cx="948419" cy="567823"/>
          </a:xfrm>
          <a:prstGeom prst="rect">
            <a:avLst/>
          </a:prstGeom>
          <a:noFill/>
          <a:ln>
            <a:noFill/>
          </a:ln>
        </p:spPr>
      </p:pic>
      <p:pic>
        <p:nvPicPr>
          <p:cNvPr id="127" name="Google Shape;127;p65"/>
          <p:cNvPicPr preferRelativeResize="0"/>
          <p:nvPr/>
        </p:nvPicPr>
        <p:blipFill rotWithShape="1">
          <a:blip r:embed="rId3">
            <a:alphaModFix/>
          </a:blip>
          <a:srcRect b="0" l="0" r="0" t="0"/>
          <a:stretch/>
        </p:blipFill>
        <p:spPr>
          <a:xfrm>
            <a:off x="4802505" y="421983"/>
            <a:ext cx="836115" cy="315866"/>
          </a:xfrm>
          <a:prstGeom prst="rect">
            <a:avLst/>
          </a:prstGeom>
          <a:noFill/>
          <a:ln>
            <a:noFill/>
          </a:ln>
        </p:spPr>
      </p:pic>
      <p:pic>
        <p:nvPicPr>
          <p:cNvPr id="128" name="Google Shape;128;p65"/>
          <p:cNvPicPr preferRelativeResize="0"/>
          <p:nvPr/>
        </p:nvPicPr>
        <p:blipFill rotWithShape="1">
          <a:blip r:embed="rId4">
            <a:alphaModFix/>
          </a:blip>
          <a:srcRect b="0" l="0" r="0" t="0"/>
          <a:stretch/>
        </p:blipFill>
        <p:spPr>
          <a:xfrm>
            <a:off x="6078539" y="397555"/>
            <a:ext cx="932468" cy="319252"/>
          </a:xfrm>
          <a:prstGeom prst="rect">
            <a:avLst/>
          </a:prstGeom>
          <a:noFill/>
          <a:ln>
            <a:noFill/>
          </a:ln>
        </p:spPr>
      </p:pic>
      <p:pic>
        <p:nvPicPr>
          <p:cNvPr id="129" name="Google Shape;129;p65"/>
          <p:cNvPicPr preferRelativeResize="0"/>
          <p:nvPr/>
        </p:nvPicPr>
        <p:blipFill rotWithShape="1">
          <a:blip r:embed="rId5">
            <a:alphaModFix/>
          </a:blip>
          <a:srcRect b="0" l="0" r="0" t="0"/>
          <a:stretch/>
        </p:blipFill>
        <p:spPr>
          <a:xfrm>
            <a:off x="7358005" y="353015"/>
            <a:ext cx="430431" cy="435699"/>
          </a:xfrm>
          <a:prstGeom prst="rect">
            <a:avLst/>
          </a:prstGeom>
          <a:noFill/>
          <a:ln>
            <a:noFill/>
          </a:ln>
        </p:spPr>
      </p:pic>
      <p:pic>
        <p:nvPicPr>
          <p:cNvPr id="130" name="Google Shape;130;p65"/>
          <p:cNvPicPr preferRelativeResize="0"/>
          <p:nvPr/>
        </p:nvPicPr>
        <p:blipFill rotWithShape="1">
          <a:blip r:embed="rId6">
            <a:alphaModFix/>
          </a:blip>
          <a:srcRect b="0" l="146" r="146" t="0"/>
          <a:stretch/>
        </p:blipFill>
        <p:spPr>
          <a:xfrm>
            <a:off x="8046847" y="440294"/>
            <a:ext cx="879607" cy="261136"/>
          </a:xfrm>
          <a:prstGeom prst="rect">
            <a:avLst/>
          </a:prstGeom>
          <a:noFill/>
          <a:ln>
            <a:noFill/>
          </a:ln>
        </p:spPr>
      </p:pic>
      <p:sp>
        <p:nvSpPr>
          <p:cNvPr id="131" name="Google Shape;131;p65"/>
          <p:cNvSpPr/>
          <p:nvPr/>
        </p:nvSpPr>
        <p:spPr>
          <a:xfrm>
            <a:off x="0" y="4666975"/>
            <a:ext cx="2286000" cy="504000"/>
          </a:xfrm>
          <a:prstGeom prst="rect">
            <a:avLst/>
          </a:prstGeom>
          <a:solidFill>
            <a:srgbClr val="00A9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2" name="Google Shape;132;p65"/>
          <p:cNvSpPr txBox="1"/>
          <p:nvPr/>
        </p:nvSpPr>
        <p:spPr>
          <a:xfrm>
            <a:off x="64719" y="4786091"/>
            <a:ext cx="2150467" cy="2615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100" u="none" cap="none" strike="noStrike">
                <a:solidFill>
                  <a:schemeClr val="lt1"/>
                </a:solidFill>
                <a:latin typeface="Verdana"/>
                <a:ea typeface="Verdana"/>
                <a:cs typeface="Verdana"/>
                <a:sym typeface="Verdana"/>
              </a:rPr>
              <a:t>Disaster Risk Knowledge</a:t>
            </a:r>
            <a:endParaRPr b="0" i="0" sz="1100" u="none" cap="none" strike="noStrike">
              <a:solidFill>
                <a:srgbClr val="000000"/>
              </a:solidFill>
              <a:latin typeface="Verdana"/>
              <a:ea typeface="Verdana"/>
              <a:cs typeface="Verdana"/>
              <a:sym typeface="Verdana"/>
            </a:endParaRPr>
          </a:p>
        </p:txBody>
      </p:sp>
      <p:sp>
        <p:nvSpPr>
          <p:cNvPr id="133" name="Google Shape;133;p65"/>
          <p:cNvSpPr/>
          <p:nvPr/>
        </p:nvSpPr>
        <p:spPr>
          <a:xfrm>
            <a:off x="2285999" y="4666978"/>
            <a:ext cx="2286000" cy="503999"/>
          </a:xfrm>
          <a:prstGeom prst="rect">
            <a:avLst/>
          </a:prstGeom>
          <a:solidFill>
            <a:srgbClr val="003D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4" name="Google Shape;134;p65"/>
          <p:cNvSpPr txBox="1"/>
          <p:nvPr/>
        </p:nvSpPr>
        <p:spPr>
          <a:xfrm>
            <a:off x="2286001" y="4786091"/>
            <a:ext cx="2233473" cy="2615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100" u="none" cap="none" strike="noStrike">
                <a:solidFill>
                  <a:schemeClr val="lt1"/>
                </a:solidFill>
                <a:latin typeface="Verdana"/>
                <a:ea typeface="Verdana"/>
                <a:cs typeface="Verdana"/>
                <a:sym typeface="Verdana"/>
              </a:rPr>
              <a:t>Observations &amp; Forecasting</a:t>
            </a:r>
            <a:endParaRPr b="0" i="0" sz="1100" u="none" cap="none" strike="noStrike">
              <a:solidFill>
                <a:schemeClr val="lt1"/>
              </a:solidFill>
              <a:latin typeface="Verdana"/>
              <a:ea typeface="Verdana"/>
              <a:cs typeface="Verdana"/>
              <a:sym typeface="Verdana"/>
            </a:endParaRPr>
          </a:p>
        </p:txBody>
      </p:sp>
      <p:sp>
        <p:nvSpPr>
          <p:cNvPr id="135" name="Google Shape;135;p65"/>
          <p:cNvSpPr/>
          <p:nvPr/>
        </p:nvSpPr>
        <p:spPr>
          <a:xfrm>
            <a:off x="4572000" y="4666977"/>
            <a:ext cx="2286000" cy="503999"/>
          </a:xfrm>
          <a:prstGeom prst="rect">
            <a:avLst/>
          </a:prstGeom>
          <a:solidFill>
            <a:srgbClr val="F2A9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6" name="Google Shape;136;p65"/>
          <p:cNvSpPr txBox="1"/>
          <p:nvPr/>
        </p:nvSpPr>
        <p:spPr>
          <a:xfrm>
            <a:off x="4421669" y="4685221"/>
            <a:ext cx="2542409" cy="43084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100" u="none" cap="none" strike="noStrike">
                <a:solidFill>
                  <a:schemeClr val="dk1"/>
                </a:solidFill>
                <a:latin typeface="Verdana"/>
                <a:ea typeface="Verdana"/>
                <a:cs typeface="Verdana"/>
                <a:sym typeface="Verdana"/>
              </a:rPr>
              <a:t>Dissemination </a:t>
            </a:r>
            <a:br>
              <a:rPr b="0" i="0" lang="en-GB" sz="1100" u="none" cap="none" strike="noStrike">
                <a:solidFill>
                  <a:schemeClr val="dk1"/>
                </a:solidFill>
                <a:latin typeface="Verdana"/>
                <a:ea typeface="Verdana"/>
                <a:cs typeface="Verdana"/>
                <a:sym typeface="Verdana"/>
              </a:rPr>
            </a:br>
            <a:r>
              <a:rPr b="0" i="0" lang="en-GB" sz="1100" u="none" cap="none" strike="noStrike">
                <a:solidFill>
                  <a:schemeClr val="dk1"/>
                </a:solidFill>
                <a:latin typeface="Verdana"/>
                <a:ea typeface="Verdana"/>
                <a:cs typeface="Verdana"/>
                <a:sym typeface="Verdana"/>
              </a:rPr>
              <a:t>&amp; Communication</a:t>
            </a:r>
            <a:endParaRPr b="0" i="0" sz="1100" u="none" cap="none" strike="noStrike">
              <a:solidFill>
                <a:schemeClr val="dk1"/>
              </a:solidFill>
              <a:latin typeface="Verdana"/>
              <a:ea typeface="Verdana"/>
              <a:cs typeface="Verdana"/>
              <a:sym typeface="Verdana"/>
            </a:endParaRPr>
          </a:p>
        </p:txBody>
      </p:sp>
      <p:sp>
        <p:nvSpPr>
          <p:cNvPr id="137" name="Google Shape;137;p65"/>
          <p:cNvSpPr/>
          <p:nvPr/>
        </p:nvSpPr>
        <p:spPr>
          <a:xfrm>
            <a:off x="6857999" y="4666978"/>
            <a:ext cx="2286000" cy="503999"/>
          </a:xfrm>
          <a:prstGeom prst="rect">
            <a:avLst/>
          </a:prstGeom>
          <a:solidFill>
            <a:srgbClr val="6CC24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8" name="Google Shape;138;p65"/>
          <p:cNvSpPr txBox="1"/>
          <p:nvPr/>
        </p:nvSpPr>
        <p:spPr>
          <a:xfrm>
            <a:off x="6931863" y="4786091"/>
            <a:ext cx="2150467" cy="2615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100" u="none" cap="none" strike="noStrike">
                <a:solidFill>
                  <a:schemeClr val="lt1"/>
                </a:solidFill>
                <a:latin typeface="Verdana"/>
                <a:ea typeface="Verdana"/>
                <a:cs typeface="Verdana"/>
                <a:sym typeface="Verdana"/>
              </a:rPr>
              <a:t>Preparedness &amp; Response</a:t>
            </a:r>
            <a:endParaRPr b="0" i="0" sz="1100" u="none" cap="none" strike="noStrike">
              <a:solidFill>
                <a:schemeClr val="lt1"/>
              </a:solidFill>
              <a:latin typeface="Verdana"/>
              <a:ea typeface="Verdana"/>
              <a:cs typeface="Verdana"/>
              <a:sym typeface="Verdana"/>
            </a:endParaRPr>
          </a:p>
        </p:txBody>
      </p:sp>
      <p:cxnSp>
        <p:nvCxnSpPr>
          <p:cNvPr id="139" name="Google Shape;139;p65"/>
          <p:cNvCxnSpPr/>
          <p:nvPr/>
        </p:nvCxnSpPr>
        <p:spPr>
          <a:xfrm>
            <a:off x="5840548" y="449348"/>
            <a:ext cx="0" cy="288000"/>
          </a:xfrm>
          <a:prstGeom prst="straightConnector1">
            <a:avLst/>
          </a:prstGeom>
          <a:noFill/>
          <a:ln cap="flat" cmpd="sng" w="9525">
            <a:solidFill>
              <a:srgbClr val="003DA5"/>
            </a:solidFill>
            <a:prstDash val="solid"/>
            <a:round/>
            <a:headEnd len="sm" w="sm" type="none"/>
            <a:tailEnd len="sm" w="sm" type="none"/>
          </a:ln>
        </p:spPr>
      </p:cxnSp>
      <p:cxnSp>
        <p:nvCxnSpPr>
          <p:cNvPr id="140" name="Google Shape;140;p65"/>
          <p:cNvCxnSpPr/>
          <p:nvPr/>
        </p:nvCxnSpPr>
        <p:spPr>
          <a:xfrm>
            <a:off x="7207068" y="449348"/>
            <a:ext cx="0" cy="288000"/>
          </a:xfrm>
          <a:prstGeom prst="straightConnector1">
            <a:avLst/>
          </a:prstGeom>
          <a:noFill/>
          <a:ln cap="flat" cmpd="sng" w="9525">
            <a:solidFill>
              <a:srgbClr val="003DA5"/>
            </a:solidFill>
            <a:prstDash val="solid"/>
            <a:round/>
            <a:headEnd len="sm" w="sm" type="none"/>
            <a:tailEnd len="sm" w="sm" type="none"/>
          </a:ln>
        </p:spPr>
      </p:cxnSp>
      <p:cxnSp>
        <p:nvCxnSpPr>
          <p:cNvPr id="141" name="Google Shape;141;p65"/>
          <p:cNvCxnSpPr/>
          <p:nvPr/>
        </p:nvCxnSpPr>
        <p:spPr>
          <a:xfrm>
            <a:off x="7918268" y="449348"/>
            <a:ext cx="0" cy="288000"/>
          </a:xfrm>
          <a:prstGeom prst="straightConnector1">
            <a:avLst/>
          </a:prstGeom>
          <a:noFill/>
          <a:ln cap="flat" cmpd="sng" w="9525">
            <a:solidFill>
              <a:srgbClr val="003DA5"/>
            </a:solidFill>
            <a:prstDash val="solid"/>
            <a:round/>
            <a:headEnd len="sm" w="sm" type="none"/>
            <a:tailEnd len="sm" w="sm" type="none"/>
          </a:ln>
        </p:spPr>
      </p:cxnSp>
      <p:sp>
        <p:nvSpPr>
          <p:cNvPr id="142" name="Google Shape;142;p65"/>
          <p:cNvSpPr txBox="1"/>
          <p:nvPr/>
        </p:nvSpPr>
        <p:spPr>
          <a:xfrm>
            <a:off x="-265176" y="804672"/>
            <a:ext cx="0" cy="0"/>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43" name="Google Shape;143;p65"/>
          <p:cNvSpPr txBox="1"/>
          <p:nvPr/>
        </p:nvSpPr>
        <p:spPr>
          <a:xfrm>
            <a:off x="4737975" y="-29255"/>
            <a:ext cx="4188479" cy="487124"/>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3DA5"/>
              </a:buClr>
              <a:buSzPts val="5200"/>
              <a:buFont typeface="Verdana"/>
              <a:buNone/>
            </a:pPr>
            <a:r>
              <a:rPr b="1" lang="en-GB" sz="1800">
                <a:solidFill>
                  <a:srgbClr val="003DA5"/>
                </a:solidFill>
                <a:latin typeface="Verdana"/>
                <a:ea typeface="Verdana"/>
                <a:cs typeface="Verdana"/>
                <a:sym typeface="Verdana"/>
              </a:rPr>
              <a:t>Early Warnings for All</a:t>
            </a:r>
            <a:endParaRPr/>
          </a:p>
        </p:txBody>
      </p:sp>
      <p:sp>
        <p:nvSpPr>
          <p:cNvPr id="144" name="Google Shape;144;p65"/>
          <p:cNvSpPr txBox="1"/>
          <p:nvPr>
            <p:ph type="title"/>
          </p:nvPr>
        </p:nvSpPr>
        <p:spPr>
          <a:xfrm>
            <a:off x="237744" y="1995481"/>
            <a:ext cx="8688709" cy="576271"/>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000"/>
              <a:buFont typeface="Play"/>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45" name="Google Shape;145;p65"/>
          <p:cNvCxnSpPr/>
          <p:nvPr/>
        </p:nvCxnSpPr>
        <p:spPr>
          <a:xfrm>
            <a:off x="1334931" y="153238"/>
            <a:ext cx="0" cy="563571"/>
          </a:xfrm>
          <a:prstGeom prst="straightConnector1">
            <a:avLst/>
          </a:prstGeom>
          <a:noFill/>
          <a:ln cap="flat" cmpd="sng" w="12700">
            <a:solidFill>
              <a:srgbClr val="BFBFBF"/>
            </a:solidFill>
            <a:prstDash val="solid"/>
            <a:round/>
            <a:headEnd len="sm" w="sm" type="none"/>
            <a:tailEnd len="sm" w="sm" type="none"/>
          </a:ln>
        </p:spPr>
      </p:cxn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3">
  <p:cSld name="Title slide_3">
    <p:spTree>
      <p:nvGrpSpPr>
        <p:cNvPr id="146" name="Shape 146"/>
        <p:cNvGrpSpPr/>
        <p:nvPr/>
      </p:nvGrpSpPr>
      <p:grpSpPr>
        <a:xfrm>
          <a:off x="0" y="0"/>
          <a:ext cx="0" cy="0"/>
          <a:chOff x="0" y="0"/>
          <a:chExt cx="0" cy="0"/>
        </a:xfrm>
      </p:grpSpPr>
      <p:cxnSp>
        <p:nvCxnSpPr>
          <p:cNvPr id="147" name="Google Shape;147;p66"/>
          <p:cNvCxnSpPr/>
          <p:nvPr/>
        </p:nvCxnSpPr>
        <p:spPr>
          <a:xfrm>
            <a:off x="1307499" y="3819762"/>
            <a:ext cx="0" cy="1127142"/>
          </a:xfrm>
          <a:prstGeom prst="straightConnector1">
            <a:avLst/>
          </a:prstGeom>
          <a:noFill/>
          <a:ln cap="flat" cmpd="sng" w="12700">
            <a:solidFill>
              <a:srgbClr val="BFBFBF"/>
            </a:solidFill>
            <a:prstDash val="solid"/>
            <a:round/>
            <a:headEnd len="sm" w="sm" type="none"/>
            <a:tailEnd len="sm" w="sm" type="none"/>
          </a:ln>
        </p:spPr>
      </p:cxnSp>
      <p:pic>
        <p:nvPicPr>
          <p:cNvPr id="148" name="Google Shape;148;p66"/>
          <p:cNvPicPr preferRelativeResize="0"/>
          <p:nvPr/>
        </p:nvPicPr>
        <p:blipFill rotWithShape="1">
          <a:blip r:embed="rId2">
            <a:alphaModFix/>
          </a:blip>
          <a:srcRect b="0" l="0" r="0" t="0"/>
          <a:stretch/>
        </p:blipFill>
        <p:spPr>
          <a:xfrm>
            <a:off x="170486" y="3877339"/>
            <a:ext cx="919967" cy="550789"/>
          </a:xfrm>
          <a:prstGeom prst="rect">
            <a:avLst/>
          </a:prstGeom>
          <a:noFill/>
          <a:ln>
            <a:noFill/>
          </a:ln>
        </p:spPr>
      </p:pic>
      <p:pic>
        <p:nvPicPr>
          <p:cNvPr id="149" name="Google Shape;149;p66"/>
          <p:cNvPicPr preferRelativeResize="0"/>
          <p:nvPr/>
        </p:nvPicPr>
        <p:blipFill rotWithShape="1">
          <a:blip r:embed="rId3">
            <a:alphaModFix/>
          </a:blip>
          <a:srcRect b="0" l="0" r="0" t="0"/>
          <a:stretch/>
        </p:blipFill>
        <p:spPr>
          <a:xfrm>
            <a:off x="4802505" y="107355"/>
            <a:ext cx="836115" cy="315866"/>
          </a:xfrm>
          <a:prstGeom prst="rect">
            <a:avLst/>
          </a:prstGeom>
          <a:noFill/>
          <a:ln>
            <a:noFill/>
          </a:ln>
        </p:spPr>
      </p:pic>
      <p:pic>
        <p:nvPicPr>
          <p:cNvPr id="150" name="Google Shape;150;p66"/>
          <p:cNvPicPr preferRelativeResize="0"/>
          <p:nvPr/>
        </p:nvPicPr>
        <p:blipFill rotWithShape="1">
          <a:blip r:embed="rId4">
            <a:alphaModFix/>
          </a:blip>
          <a:srcRect b="0" l="0" r="0" t="0"/>
          <a:stretch/>
        </p:blipFill>
        <p:spPr>
          <a:xfrm>
            <a:off x="6078539" y="82927"/>
            <a:ext cx="932468" cy="319252"/>
          </a:xfrm>
          <a:prstGeom prst="rect">
            <a:avLst/>
          </a:prstGeom>
          <a:noFill/>
          <a:ln>
            <a:noFill/>
          </a:ln>
        </p:spPr>
      </p:pic>
      <p:pic>
        <p:nvPicPr>
          <p:cNvPr id="151" name="Google Shape;151;p66"/>
          <p:cNvPicPr preferRelativeResize="0"/>
          <p:nvPr/>
        </p:nvPicPr>
        <p:blipFill rotWithShape="1">
          <a:blip r:embed="rId5">
            <a:alphaModFix/>
          </a:blip>
          <a:srcRect b="0" l="0" r="0" t="0"/>
          <a:stretch/>
        </p:blipFill>
        <p:spPr>
          <a:xfrm>
            <a:off x="7358005" y="38387"/>
            <a:ext cx="430431" cy="435699"/>
          </a:xfrm>
          <a:prstGeom prst="rect">
            <a:avLst/>
          </a:prstGeom>
          <a:noFill/>
          <a:ln>
            <a:noFill/>
          </a:ln>
        </p:spPr>
      </p:pic>
      <p:pic>
        <p:nvPicPr>
          <p:cNvPr id="152" name="Google Shape;152;p66"/>
          <p:cNvPicPr preferRelativeResize="0"/>
          <p:nvPr/>
        </p:nvPicPr>
        <p:blipFill rotWithShape="1">
          <a:blip r:embed="rId6">
            <a:alphaModFix/>
          </a:blip>
          <a:srcRect b="0" l="146" r="146" t="0"/>
          <a:stretch/>
        </p:blipFill>
        <p:spPr>
          <a:xfrm>
            <a:off x="8046847" y="125666"/>
            <a:ext cx="879607" cy="261136"/>
          </a:xfrm>
          <a:prstGeom prst="rect">
            <a:avLst/>
          </a:prstGeom>
          <a:noFill/>
          <a:ln>
            <a:noFill/>
          </a:ln>
        </p:spPr>
      </p:pic>
      <p:sp>
        <p:nvSpPr>
          <p:cNvPr id="153" name="Google Shape;153;p66"/>
          <p:cNvSpPr/>
          <p:nvPr/>
        </p:nvSpPr>
        <p:spPr>
          <a:xfrm>
            <a:off x="0" y="3105654"/>
            <a:ext cx="2286000" cy="504000"/>
          </a:xfrm>
          <a:prstGeom prst="rect">
            <a:avLst/>
          </a:prstGeom>
          <a:solidFill>
            <a:srgbClr val="00A9C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4" name="Google Shape;154;p66"/>
          <p:cNvSpPr txBox="1"/>
          <p:nvPr/>
        </p:nvSpPr>
        <p:spPr>
          <a:xfrm>
            <a:off x="64719" y="3224770"/>
            <a:ext cx="2150467" cy="2615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100" u="none" cap="none" strike="noStrike">
                <a:solidFill>
                  <a:schemeClr val="lt1"/>
                </a:solidFill>
                <a:latin typeface="Verdana"/>
                <a:ea typeface="Verdana"/>
                <a:cs typeface="Verdana"/>
                <a:sym typeface="Verdana"/>
              </a:rPr>
              <a:t>Disaster Risk Knowledge</a:t>
            </a:r>
            <a:endParaRPr b="0" i="0" sz="1100" u="none" cap="none" strike="noStrike">
              <a:solidFill>
                <a:srgbClr val="000000"/>
              </a:solidFill>
              <a:latin typeface="Verdana"/>
              <a:ea typeface="Verdana"/>
              <a:cs typeface="Verdana"/>
              <a:sym typeface="Verdana"/>
            </a:endParaRPr>
          </a:p>
        </p:txBody>
      </p:sp>
      <p:sp>
        <p:nvSpPr>
          <p:cNvPr id="155" name="Google Shape;155;p66"/>
          <p:cNvSpPr/>
          <p:nvPr/>
        </p:nvSpPr>
        <p:spPr>
          <a:xfrm>
            <a:off x="2285999" y="3105657"/>
            <a:ext cx="2286000" cy="503999"/>
          </a:xfrm>
          <a:prstGeom prst="rect">
            <a:avLst/>
          </a:prstGeom>
          <a:solidFill>
            <a:srgbClr val="003D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6" name="Google Shape;156;p66"/>
          <p:cNvSpPr txBox="1"/>
          <p:nvPr/>
        </p:nvSpPr>
        <p:spPr>
          <a:xfrm>
            <a:off x="2286001" y="3224770"/>
            <a:ext cx="2233473" cy="2615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100" u="none" cap="none" strike="noStrike">
                <a:solidFill>
                  <a:schemeClr val="lt1"/>
                </a:solidFill>
                <a:latin typeface="Verdana"/>
                <a:ea typeface="Verdana"/>
                <a:cs typeface="Verdana"/>
                <a:sym typeface="Verdana"/>
              </a:rPr>
              <a:t>Observations &amp; Forecasting</a:t>
            </a:r>
            <a:endParaRPr b="0" i="0" sz="1100" u="none" cap="none" strike="noStrike">
              <a:solidFill>
                <a:schemeClr val="lt1"/>
              </a:solidFill>
              <a:latin typeface="Verdana"/>
              <a:ea typeface="Verdana"/>
              <a:cs typeface="Verdana"/>
              <a:sym typeface="Verdana"/>
            </a:endParaRPr>
          </a:p>
        </p:txBody>
      </p:sp>
      <p:sp>
        <p:nvSpPr>
          <p:cNvPr id="157" name="Google Shape;157;p66"/>
          <p:cNvSpPr/>
          <p:nvPr/>
        </p:nvSpPr>
        <p:spPr>
          <a:xfrm>
            <a:off x="4572000" y="3105656"/>
            <a:ext cx="2286000" cy="503999"/>
          </a:xfrm>
          <a:prstGeom prst="rect">
            <a:avLst/>
          </a:prstGeom>
          <a:solidFill>
            <a:srgbClr val="F2A9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8" name="Google Shape;158;p66"/>
          <p:cNvSpPr txBox="1"/>
          <p:nvPr/>
        </p:nvSpPr>
        <p:spPr>
          <a:xfrm>
            <a:off x="4421669" y="3151332"/>
            <a:ext cx="2542409" cy="43084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100" u="none" cap="none" strike="noStrike">
                <a:solidFill>
                  <a:schemeClr val="dk1"/>
                </a:solidFill>
                <a:latin typeface="Verdana"/>
                <a:ea typeface="Verdana"/>
                <a:cs typeface="Verdana"/>
                <a:sym typeface="Verdana"/>
              </a:rPr>
              <a:t>Dissemination </a:t>
            </a:r>
            <a:br>
              <a:rPr b="0" i="0" lang="en-GB" sz="1100" u="none" cap="none" strike="noStrike">
                <a:solidFill>
                  <a:schemeClr val="dk1"/>
                </a:solidFill>
                <a:latin typeface="Verdana"/>
                <a:ea typeface="Verdana"/>
                <a:cs typeface="Verdana"/>
                <a:sym typeface="Verdana"/>
              </a:rPr>
            </a:br>
            <a:r>
              <a:rPr b="0" i="0" lang="en-GB" sz="1100" u="none" cap="none" strike="noStrike">
                <a:solidFill>
                  <a:schemeClr val="dk1"/>
                </a:solidFill>
                <a:latin typeface="Verdana"/>
                <a:ea typeface="Verdana"/>
                <a:cs typeface="Verdana"/>
                <a:sym typeface="Verdana"/>
              </a:rPr>
              <a:t>&amp; Communication</a:t>
            </a:r>
            <a:endParaRPr b="0" i="0" sz="1100" u="none" cap="none" strike="noStrike">
              <a:solidFill>
                <a:schemeClr val="dk1"/>
              </a:solidFill>
              <a:latin typeface="Verdana"/>
              <a:ea typeface="Verdana"/>
              <a:cs typeface="Verdana"/>
              <a:sym typeface="Verdana"/>
            </a:endParaRPr>
          </a:p>
        </p:txBody>
      </p:sp>
      <p:sp>
        <p:nvSpPr>
          <p:cNvPr id="159" name="Google Shape;159;p66"/>
          <p:cNvSpPr/>
          <p:nvPr/>
        </p:nvSpPr>
        <p:spPr>
          <a:xfrm>
            <a:off x="6857999" y="3105657"/>
            <a:ext cx="2286000" cy="503999"/>
          </a:xfrm>
          <a:prstGeom prst="rect">
            <a:avLst/>
          </a:prstGeom>
          <a:solidFill>
            <a:srgbClr val="6CC24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0" name="Google Shape;160;p66"/>
          <p:cNvSpPr txBox="1"/>
          <p:nvPr/>
        </p:nvSpPr>
        <p:spPr>
          <a:xfrm>
            <a:off x="6931863" y="3224770"/>
            <a:ext cx="2150467" cy="2615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0" lang="en-GB" sz="1100" u="none" cap="none" strike="noStrike">
                <a:solidFill>
                  <a:schemeClr val="lt1"/>
                </a:solidFill>
                <a:latin typeface="Verdana"/>
                <a:ea typeface="Verdana"/>
                <a:cs typeface="Verdana"/>
                <a:sym typeface="Verdana"/>
              </a:rPr>
              <a:t>Preparedness &amp; Response</a:t>
            </a:r>
            <a:endParaRPr b="0" i="0" sz="1100" u="none" cap="none" strike="noStrike">
              <a:solidFill>
                <a:schemeClr val="lt1"/>
              </a:solidFill>
              <a:latin typeface="Verdana"/>
              <a:ea typeface="Verdana"/>
              <a:cs typeface="Verdana"/>
              <a:sym typeface="Verdana"/>
            </a:endParaRPr>
          </a:p>
        </p:txBody>
      </p:sp>
      <p:cxnSp>
        <p:nvCxnSpPr>
          <p:cNvPr id="161" name="Google Shape;161;p66"/>
          <p:cNvCxnSpPr/>
          <p:nvPr/>
        </p:nvCxnSpPr>
        <p:spPr>
          <a:xfrm>
            <a:off x="5840548" y="134720"/>
            <a:ext cx="0" cy="288000"/>
          </a:xfrm>
          <a:prstGeom prst="straightConnector1">
            <a:avLst/>
          </a:prstGeom>
          <a:noFill/>
          <a:ln cap="flat" cmpd="sng" w="9525">
            <a:solidFill>
              <a:srgbClr val="003DA5"/>
            </a:solidFill>
            <a:prstDash val="solid"/>
            <a:round/>
            <a:headEnd len="sm" w="sm" type="none"/>
            <a:tailEnd len="sm" w="sm" type="none"/>
          </a:ln>
        </p:spPr>
      </p:cxnSp>
      <p:cxnSp>
        <p:nvCxnSpPr>
          <p:cNvPr id="162" name="Google Shape;162;p66"/>
          <p:cNvCxnSpPr/>
          <p:nvPr/>
        </p:nvCxnSpPr>
        <p:spPr>
          <a:xfrm>
            <a:off x="7207068" y="134720"/>
            <a:ext cx="0" cy="288000"/>
          </a:xfrm>
          <a:prstGeom prst="straightConnector1">
            <a:avLst/>
          </a:prstGeom>
          <a:noFill/>
          <a:ln cap="flat" cmpd="sng" w="9525">
            <a:solidFill>
              <a:srgbClr val="003DA5"/>
            </a:solidFill>
            <a:prstDash val="solid"/>
            <a:round/>
            <a:headEnd len="sm" w="sm" type="none"/>
            <a:tailEnd len="sm" w="sm" type="none"/>
          </a:ln>
        </p:spPr>
      </p:cxnSp>
      <p:cxnSp>
        <p:nvCxnSpPr>
          <p:cNvPr id="163" name="Google Shape;163;p66"/>
          <p:cNvCxnSpPr/>
          <p:nvPr/>
        </p:nvCxnSpPr>
        <p:spPr>
          <a:xfrm>
            <a:off x="7918268" y="134720"/>
            <a:ext cx="0" cy="288000"/>
          </a:xfrm>
          <a:prstGeom prst="straightConnector1">
            <a:avLst/>
          </a:prstGeom>
          <a:noFill/>
          <a:ln cap="flat" cmpd="sng" w="9525">
            <a:solidFill>
              <a:srgbClr val="003DA5"/>
            </a:solidFill>
            <a:prstDash val="solid"/>
            <a:round/>
            <a:headEnd len="sm" w="sm" type="none"/>
            <a:tailEnd len="sm" w="sm" type="none"/>
          </a:ln>
        </p:spPr>
      </p:cxnSp>
      <p:sp>
        <p:nvSpPr>
          <p:cNvPr id="164" name="Google Shape;164;p66"/>
          <p:cNvSpPr txBox="1"/>
          <p:nvPr/>
        </p:nvSpPr>
        <p:spPr>
          <a:xfrm>
            <a:off x="-265176" y="804672"/>
            <a:ext cx="0" cy="0"/>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65" name="Google Shape;165;p66"/>
          <p:cNvSpPr txBox="1"/>
          <p:nvPr/>
        </p:nvSpPr>
        <p:spPr>
          <a:xfrm>
            <a:off x="1529484" y="3648206"/>
            <a:ext cx="7340379" cy="487124"/>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5200"/>
              <a:buFont typeface="Verdana"/>
              <a:buNone/>
            </a:pPr>
            <a:r>
              <a:rPr b="1" lang="en-GB" sz="1800">
                <a:solidFill>
                  <a:schemeClr val="dk1"/>
                </a:solidFill>
                <a:latin typeface="Verdana"/>
                <a:ea typeface="Verdana"/>
                <a:cs typeface="Verdana"/>
                <a:sym typeface="Verdana"/>
              </a:rPr>
              <a:t>Early Warnings for All</a:t>
            </a:r>
            <a:endParaRPr/>
          </a:p>
        </p:txBody>
      </p:sp>
      <p:sp>
        <p:nvSpPr>
          <p:cNvPr id="166" name="Google Shape;166;p66"/>
          <p:cNvSpPr txBox="1"/>
          <p:nvPr>
            <p:ph type="title"/>
          </p:nvPr>
        </p:nvSpPr>
        <p:spPr>
          <a:xfrm>
            <a:off x="1549392" y="4130830"/>
            <a:ext cx="7320461" cy="81607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Font typeface="Play"/>
              <a:buNone/>
              <a:defRPr b="0"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7" name="Google Shape;167;p66"/>
          <p:cNvSpPr/>
          <p:nvPr>
            <p:ph idx="2" type="pic"/>
          </p:nvPr>
        </p:nvSpPr>
        <p:spPr>
          <a:xfrm>
            <a:off x="1" y="576000"/>
            <a:ext cx="2285999" cy="2520000"/>
          </a:xfrm>
          <a:prstGeom prst="rect">
            <a:avLst/>
          </a:prstGeom>
          <a:noFill/>
          <a:ln>
            <a:noFill/>
          </a:ln>
        </p:spPr>
      </p:sp>
      <p:sp>
        <p:nvSpPr>
          <p:cNvPr id="168" name="Google Shape;168;p66"/>
          <p:cNvSpPr/>
          <p:nvPr>
            <p:ph idx="3" type="pic"/>
          </p:nvPr>
        </p:nvSpPr>
        <p:spPr>
          <a:xfrm>
            <a:off x="2286001" y="576000"/>
            <a:ext cx="2285999" cy="2520000"/>
          </a:xfrm>
          <a:prstGeom prst="rect">
            <a:avLst/>
          </a:prstGeom>
          <a:noFill/>
          <a:ln>
            <a:noFill/>
          </a:ln>
        </p:spPr>
      </p:sp>
      <p:sp>
        <p:nvSpPr>
          <p:cNvPr id="169" name="Google Shape;169;p66"/>
          <p:cNvSpPr/>
          <p:nvPr>
            <p:ph idx="4" type="pic"/>
          </p:nvPr>
        </p:nvSpPr>
        <p:spPr>
          <a:xfrm>
            <a:off x="4572001" y="576000"/>
            <a:ext cx="2285999" cy="2520000"/>
          </a:xfrm>
          <a:prstGeom prst="rect">
            <a:avLst/>
          </a:prstGeom>
          <a:noFill/>
          <a:ln>
            <a:noFill/>
          </a:ln>
        </p:spPr>
      </p:sp>
      <p:sp>
        <p:nvSpPr>
          <p:cNvPr id="170" name="Google Shape;170;p66"/>
          <p:cNvSpPr/>
          <p:nvPr>
            <p:ph idx="5" type="pic"/>
          </p:nvPr>
        </p:nvSpPr>
        <p:spPr>
          <a:xfrm>
            <a:off x="6858001" y="576000"/>
            <a:ext cx="2285999" cy="2520000"/>
          </a:xfrm>
          <a:prstGeom prst="rect">
            <a:avLst/>
          </a:prstGeom>
          <a:noFill/>
          <a:ln>
            <a:noFill/>
          </a:ln>
        </p:spPr>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chapter slide_1">
  <p:cSld name="Blue chapter slide_1">
    <p:bg>
      <p:bgPr>
        <a:solidFill>
          <a:srgbClr val="003DA5"/>
        </a:solidFill>
      </p:bgPr>
    </p:bg>
    <p:spTree>
      <p:nvGrpSpPr>
        <p:cNvPr id="171" name="Shape 171"/>
        <p:cNvGrpSpPr/>
        <p:nvPr/>
      </p:nvGrpSpPr>
      <p:grpSpPr>
        <a:xfrm>
          <a:off x="0" y="0"/>
          <a:ext cx="0" cy="0"/>
          <a:chOff x="0" y="0"/>
          <a:chExt cx="0" cy="0"/>
        </a:xfrm>
      </p:grpSpPr>
      <p:sp>
        <p:nvSpPr>
          <p:cNvPr id="172" name="Google Shape;172;p67"/>
          <p:cNvSpPr txBox="1"/>
          <p:nvPr>
            <p:ph type="title"/>
          </p:nvPr>
        </p:nvSpPr>
        <p:spPr>
          <a:xfrm>
            <a:off x="1282093" y="314126"/>
            <a:ext cx="7521249"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B3C5E4"/>
              </a:buClr>
              <a:buSzPts val="4000"/>
              <a:buFont typeface="Verdana"/>
              <a:buNone/>
              <a:defRPr b="1" i="0" sz="4000">
                <a:solidFill>
                  <a:srgbClr val="B3C5E4"/>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73" name="Google Shape;173;p67"/>
          <p:cNvPicPr preferRelativeResize="0"/>
          <p:nvPr/>
        </p:nvPicPr>
        <p:blipFill rotWithShape="1">
          <a:blip r:embed="rId2">
            <a:alphaModFix/>
          </a:blip>
          <a:srcRect b="0" l="0" r="0" t="0"/>
          <a:stretch/>
        </p:blipFill>
        <p:spPr>
          <a:xfrm>
            <a:off x="612000" y="360000"/>
            <a:ext cx="632400" cy="612000"/>
          </a:xfrm>
          <a:prstGeom prst="rect">
            <a:avLst/>
          </a:prstGeom>
          <a:noFill/>
          <a:ln>
            <a:noFill/>
          </a:ln>
        </p:spPr>
      </p:pic>
      <p:sp>
        <p:nvSpPr>
          <p:cNvPr id="174" name="Google Shape;174;p67"/>
          <p:cNvSpPr txBox="1"/>
          <p:nvPr/>
        </p:nvSpPr>
        <p:spPr>
          <a:xfrm>
            <a:off x="612001" y="1152605"/>
            <a:ext cx="2392457" cy="9144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175" name="Google Shape;175;p67"/>
          <p:cNvSpPr txBox="1"/>
          <p:nvPr>
            <p:ph idx="1" type="body"/>
          </p:nvPr>
        </p:nvSpPr>
        <p:spPr>
          <a:xfrm>
            <a:off x="466303" y="1040269"/>
            <a:ext cx="8337039" cy="197167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4000"/>
              <a:buFont typeface="Verdana"/>
              <a:buNone/>
              <a:defRPr b="1" i="0" sz="4000">
                <a:solidFill>
                  <a:schemeClr val="lt1"/>
                </a:solidFill>
                <a:latin typeface="Verdana"/>
                <a:ea typeface="Verdana"/>
                <a:cs typeface="Verdana"/>
                <a:sym typeface="Verdana"/>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chapter slide_3">
  <p:cSld name="Blue chapter slide_3">
    <p:bg>
      <p:bgPr>
        <a:solidFill>
          <a:srgbClr val="003DA5"/>
        </a:solidFill>
      </p:bgPr>
    </p:bg>
    <p:spTree>
      <p:nvGrpSpPr>
        <p:cNvPr id="176" name="Shape 176"/>
        <p:cNvGrpSpPr/>
        <p:nvPr/>
      </p:nvGrpSpPr>
      <p:grpSpPr>
        <a:xfrm>
          <a:off x="0" y="0"/>
          <a:ext cx="0" cy="0"/>
          <a:chOff x="0" y="0"/>
          <a:chExt cx="0" cy="0"/>
        </a:xfrm>
      </p:grpSpPr>
      <p:pic>
        <p:nvPicPr>
          <p:cNvPr id="177" name="Google Shape;177;p68"/>
          <p:cNvPicPr preferRelativeResize="0"/>
          <p:nvPr/>
        </p:nvPicPr>
        <p:blipFill rotWithShape="1">
          <a:blip r:embed="rId2">
            <a:alphaModFix/>
          </a:blip>
          <a:srcRect b="0" l="0" r="0" t="0"/>
          <a:stretch/>
        </p:blipFill>
        <p:spPr>
          <a:xfrm>
            <a:off x="612000" y="1755168"/>
            <a:ext cx="632400" cy="612000"/>
          </a:xfrm>
          <a:prstGeom prst="rect">
            <a:avLst/>
          </a:prstGeom>
          <a:noFill/>
          <a:ln>
            <a:noFill/>
          </a:ln>
        </p:spPr>
      </p:pic>
      <p:sp>
        <p:nvSpPr>
          <p:cNvPr id="178" name="Google Shape;178;p68"/>
          <p:cNvSpPr txBox="1"/>
          <p:nvPr>
            <p:ph idx="1" type="body"/>
          </p:nvPr>
        </p:nvSpPr>
        <p:spPr>
          <a:xfrm>
            <a:off x="478120" y="498866"/>
            <a:ext cx="8398461" cy="6829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4000"/>
              <a:buFont typeface="Verdana"/>
              <a:buNone/>
              <a:defRPr b="1" i="0" sz="4000">
                <a:solidFill>
                  <a:schemeClr val="lt1"/>
                </a:solidFill>
                <a:latin typeface="Verdana"/>
                <a:ea typeface="Verdana"/>
                <a:cs typeface="Verdana"/>
                <a:sym typeface="Verdana"/>
              </a:defRPr>
            </a:lvl1pPr>
            <a:lvl2pPr indent="-228600" lvl="1" marL="914400" algn="l">
              <a:lnSpc>
                <a:spcPct val="90000"/>
              </a:lnSpc>
              <a:spcBef>
                <a:spcPts val="375"/>
              </a:spcBef>
              <a:spcAft>
                <a:spcPts val="0"/>
              </a:spcAft>
              <a:buClr>
                <a:schemeClr val="lt1"/>
              </a:buClr>
              <a:buSzPts val="4000"/>
              <a:buFont typeface="Verdana"/>
              <a:buNone/>
              <a:defRPr b="1" i="0" sz="4000">
                <a:solidFill>
                  <a:schemeClr val="lt1"/>
                </a:solidFill>
                <a:latin typeface="Verdana"/>
                <a:ea typeface="Verdana"/>
                <a:cs typeface="Verdana"/>
                <a:sym typeface="Verdana"/>
              </a:defRPr>
            </a:lvl2pPr>
            <a:lvl3pPr indent="-228600" lvl="2" marL="1371600" algn="l">
              <a:lnSpc>
                <a:spcPct val="90000"/>
              </a:lnSpc>
              <a:spcBef>
                <a:spcPts val="375"/>
              </a:spcBef>
              <a:spcAft>
                <a:spcPts val="0"/>
              </a:spcAft>
              <a:buClr>
                <a:schemeClr val="lt1"/>
              </a:buClr>
              <a:buSzPts val="4000"/>
              <a:buFont typeface="Verdana"/>
              <a:buNone/>
              <a:defRPr b="1" i="0" sz="4000">
                <a:solidFill>
                  <a:schemeClr val="lt1"/>
                </a:solidFill>
                <a:latin typeface="Verdana"/>
                <a:ea typeface="Verdana"/>
                <a:cs typeface="Verdana"/>
                <a:sym typeface="Verdana"/>
              </a:defRPr>
            </a:lvl3pPr>
            <a:lvl4pPr indent="-228600" lvl="3" marL="1828800" algn="l">
              <a:lnSpc>
                <a:spcPct val="90000"/>
              </a:lnSpc>
              <a:spcBef>
                <a:spcPts val="375"/>
              </a:spcBef>
              <a:spcAft>
                <a:spcPts val="0"/>
              </a:spcAft>
              <a:buClr>
                <a:schemeClr val="lt1"/>
              </a:buClr>
              <a:buSzPts val="4000"/>
              <a:buFont typeface="Verdana"/>
              <a:buNone/>
              <a:defRPr b="1" i="0" sz="4000">
                <a:solidFill>
                  <a:schemeClr val="lt1"/>
                </a:solidFill>
                <a:latin typeface="Verdana"/>
                <a:ea typeface="Verdana"/>
                <a:cs typeface="Verdana"/>
                <a:sym typeface="Verdana"/>
              </a:defRPr>
            </a:lvl4pPr>
            <a:lvl5pPr indent="-228600" lvl="4" marL="2286000" algn="l">
              <a:lnSpc>
                <a:spcPct val="90000"/>
              </a:lnSpc>
              <a:spcBef>
                <a:spcPts val="375"/>
              </a:spcBef>
              <a:spcAft>
                <a:spcPts val="0"/>
              </a:spcAft>
              <a:buClr>
                <a:schemeClr val="lt1"/>
              </a:buClr>
              <a:buSzPts val="4000"/>
              <a:buFont typeface="Verdana"/>
              <a:buNone/>
              <a:defRPr b="1" i="0" sz="4000">
                <a:solidFill>
                  <a:schemeClr val="lt1"/>
                </a:solidFill>
                <a:latin typeface="Verdana"/>
                <a:ea typeface="Verdana"/>
                <a:cs typeface="Verdana"/>
                <a:sym typeface="Verdana"/>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9" name="Google Shape;179;p68"/>
          <p:cNvSpPr txBox="1"/>
          <p:nvPr>
            <p:ph idx="2" type="body"/>
          </p:nvPr>
        </p:nvSpPr>
        <p:spPr>
          <a:xfrm>
            <a:off x="504001" y="1104681"/>
            <a:ext cx="8372580" cy="107791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B3C5E4"/>
              </a:buClr>
              <a:buSzPts val="4000"/>
              <a:buNone/>
              <a:defRPr b="1" i="0" sz="4000">
                <a:solidFill>
                  <a:srgbClr val="B3C5E4"/>
                </a:solidFill>
                <a:latin typeface="Verdana"/>
                <a:ea typeface="Verdana"/>
                <a:cs typeface="Verdana"/>
                <a:sym typeface="Verdana"/>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p:cSld name="Body">
    <p:spTree>
      <p:nvGrpSpPr>
        <p:cNvPr id="180" name="Shape 180"/>
        <p:cNvGrpSpPr/>
        <p:nvPr/>
      </p:nvGrpSpPr>
      <p:grpSpPr>
        <a:xfrm>
          <a:off x="0" y="0"/>
          <a:ext cx="0" cy="0"/>
          <a:chOff x="0" y="0"/>
          <a:chExt cx="0" cy="0"/>
        </a:xfrm>
      </p:grpSpPr>
      <p:sp>
        <p:nvSpPr>
          <p:cNvPr id="181" name="Google Shape;181;p69"/>
          <p:cNvSpPr txBox="1"/>
          <p:nvPr>
            <p:ph idx="1" type="body"/>
          </p:nvPr>
        </p:nvSpPr>
        <p:spPr>
          <a:xfrm>
            <a:off x="1584002" y="361262"/>
            <a:ext cx="7210375" cy="4271463"/>
          </a:xfrm>
          <a:prstGeom prst="rect">
            <a:avLst/>
          </a:prstGeom>
          <a:noFill/>
          <a:ln>
            <a:noFill/>
          </a:ln>
        </p:spPr>
        <p:txBody>
          <a:bodyPr anchorCtr="0" anchor="t" bIns="45700" lIns="91425" spcFirstLastPara="1" rIns="91425" wrap="square" tIns="45700">
            <a:normAutofit/>
          </a:bodyPr>
          <a:lstStyle>
            <a:lvl1pPr indent="-337185" lvl="0" marL="457200" algn="l">
              <a:lnSpc>
                <a:spcPct val="90000"/>
              </a:lnSpc>
              <a:spcBef>
                <a:spcPts val="750"/>
              </a:spcBef>
              <a:spcAft>
                <a:spcPts val="0"/>
              </a:spcAft>
              <a:buClr>
                <a:srgbClr val="7F7F7F"/>
              </a:buClr>
              <a:buSzPts val="1710"/>
              <a:buChar char="•"/>
              <a:defRPr b="0" i="0" sz="1800">
                <a:latin typeface="Verdana"/>
                <a:ea typeface="Verdana"/>
                <a:cs typeface="Verdana"/>
                <a:sym typeface="Verdana"/>
              </a:defRPr>
            </a:lvl1pPr>
            <a:lvl2pPr indent="-325120" lvl="1" marL="914400" algn="l">
              <a:lnSpc>
                <a:spcPct val="90000"/>
              </a:lnSpc>
              <a:spcBef>
                <a:spcPts val="375"/>
              </a:spcBef>
              <a:spcAft>
                <a:spcPts val="0"/>
              </a:spcAft>
              <a:buClr>
                <a:srgbClr val="7F7F7F"/>
              </a:buClr>
              <a:buSzPts val="1520"/>
              <a:buChar char="•"/>
              <a:defRPr b="0" i="0" sz="1600">
                <a:latin typeface="Verdana"/>
                <a:ea typeface="Verdana"/>
                <a:cs typeface="Verdana"/>
                <a:sym typeface="Verdana"/>
              </a:defRPr>
            </a:lvl2pPr>
            <a:lvl3pPr indent="-313055" lvl="2" marL="1371600" algn="l">
              <a:lnSpc>
                <a:spcPct val="90000"/>
              </a:lnSpc>
              <a:spcBef>
                <a:spcPts val="375"/>
              </a:spcBef>
              <a:spcAft>
                <a:spcPts val="0"/>
              </a:spcAft>
              <a:buClr>
                <a:srgbClr val="7F7F7F"/>
              </a:buClr>
              <a:buSzPts val="1330"/>
              <a:buChar char="•"/>
              <a:defRPr b="0" i="0" sz="1400">
                <a:latin typeface="Verdana"/>
                <a:ea typeface="Verdana"/>
                <a:cs typeface="Verdana"/>
                <a:sym typeface="Verdana"/>
              </a:defRPr>
            </a:lvl3pPr>
            <a:lvl4pPr indent="-300990" lvl="3" marL="1828800" algn="l">
              <a:lnSpc>
                <a:spcPct val="90000"/>
              </a:lnSpc>
              <a:spcBef>
                <a:spcPts val="375"/>
              </a:spcBef>
              <a:spcAft>
                <a:spcPts val="0"/>
              </a:spcAft>
              <a:buClr>
                <a:srgbClr val="7F7F7F"/>
              </a:buClr>
              <a:buSzPts val="1140"/>
              <a:buChar char="•"/>
              <a:defRPr b="0" i="0" sz="1200">
                <a:latin typeface="Verdana"/>
                <a:ea typeface="Verdana"/>
                <a:cs typeface="Verdana"/>
                <a:sym typeface="Verdana"/>
              </a:defRPr>
            </a:lvl4pPr>
            <a:lvl5pPr indent="-310039" lvl="4" marL="2286000" algn="l">
              <a:lnSpc>
                <a:spcPct val="90000"/>
              </a:lnSpc>
              <a:spcBef>
                <a:spcPts val="375"/>
              </a:spcBef>
              <a:spcAft>
                <a:spcPts val="0"/>
              </a:spcAft>
              <a:buClr>
                <a:srgbClr val="7F7F7F"/>
              </a:buClr>
              <a:buSzPts val="1283"/>
              <a:buChar char="•"/>
              <a:defRPr b="0" i="0">
                <a:latin typeface="Verdana"/>
                <a:ea typeface="Verdana"/>
                <a:cs typeface="Verdana"/>
                <a:sym typeface="Verdana"/>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182" name="Google Shape;182;p69"/>
          <p:cNvCxnSpPr/>
          <p:nvPr/>
        </p:nvCxnSpPr>
        <p:spPr>
          <a:xfrm>
            <a:off x="1197771" y="361260"/>
            <a:ext cx="0" cy="4405812"/>
          </a:xfrm>
          <a:prstGeom prst="straightConnector1">
            <a:avLst/>
          </a:prstGeom>
          <a:noFill/>
          <a:ln cap="flat" cmpd="sng" w="12700">
            <a:solidFill>
              <a:srgbClr val="BFBFBF"/>
            </a:solidFill>
            <a:prstDash val="solid"/>
            <a:round/>
            <a:headEnd len="sm" w="sm" type="none"/>
            <a:tailEnd len="sm" w="sm" type="none"/>
          </a:ln>
        </p:spPr>
      </p:cxnSp>
      <p:pic>
        <p:nvPicPr>
          <p:cNvPr id="183" name="Google Shape;183;p69"/>
          <p:cNvPicPr preferRelativeResize="0"/>
          <p:nvPr/>
        </p:nvPicPr>
        <p:blipFill rotWithShape="1">
          <a:blip r:embed="rId2">
            <a:alphaModFix/>
          </a:blip>
          <a:srcRect b="0" l="0" r="0" t="0"/>
          <a:stretch/>
        </p:blipFill>
        <p:spPr>
          <a:xfrm>
            <a:off x="170488" y="304595"/>
            <a:ext cx="902773" cy="599185"/>
          </a:xfrm>
          <a:prstGeom prst="rect">
            <a:avLst/>
          </a:prstGeom>
          <a:noFill/>
          <a:ln>
            <a:noFill/>
          </a:ln>
        </p:spPr>
      </p:pic>
      <p:sp>
        <p:nvSpPr>
          <p:cNvPr id="184" name="Google Shape;184;p69"/>
          <p:cNvSpPr txBox="1"/>
          <p:nvPr>
            <p:ph idx="12" type="sldNum"/>
          </p:nvPr>
        </p:nvSpPr>
        <p:spPr>
          <a:xfrm>
            <a:off x="6980284" y="4767074"/>
            <a:ext cx="2057400" cy="27403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extLst>
    <p:ext uri="{DCECCB84-F9BA-43D5-87BE-67443E8EF086}">
      <p15:sldGuideLst>
        <p15:guide id="1" orient="horz" pos="1620">
          <p15:clr>
            <a:srgbClr val="FBAE40"/>
          </p15:clr>
        </p15:guide>
        <p15:guide id="2" pos="97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5"/>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2" name="Google Shape;22;p2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ody">
  <p:cSld name="1_Body">
    <p:spTree>
      <p:nvGrpSpPr>
        <p:cNvPr id="185" name="Shape 185"/>
        <p:cNvGrpSpPr/>
        <p:nvPr/>
      </p:nvGrpSpPr>
      <p:grpSpPr>
        <a:xfrm>
          <a:off x="0" y="0"/>
          <a:ext cx="0" cy="0"/>
          <a:chOff x="0" y="0"/>
          <a:chExt cx="0" cy="0"/>
        </a:xfrm>
      </p:grpSpPr>
      <p:sp>
        <p:nvSpPr>
          <p:cNvPr id="186" name="Google Shape;186;p70"/>
          <p:cNvSpPr txBox="1"/>
          <p:nvPr>
            <p:ph idx="1" type="body"/>
          </p:nvPr>
        </p:nvSpPr>
        <p:spPr>
          <a:xfrm>
            <a:off x="1584002" y="361262"/>
            <a:ext cx="7210375" cy="4271463"/>
          </a:xfrm>
          <a:prstGeom prst="rect">
            <a:avLst/>
          </a:prstGeom>
          <a:noFill/>
          <a:ln>
            <a:noFill/>
          </a:ln>
        </p:spPr>
        <p:txBody>
          <a:bodyPr anchorCtr="0" anchor="t" bIns="45700" lIns="91425" spcFirstLastPara="1" rIns="91425" wrap="square" tIns="45700">
            <a:normAutofit/>
          </a:bodyPr>
          <a:lstStyle>
            <a:lvl1pPr indent="-337185" lvl="0" marL="457200" algn="l">
              <a:lnSpc>
                <a:spcPct val="90000"/>
              </a:lnSpc>
              <a:spcBef>
                <a:spcPts val="750"/>
              </a:spcBef>
              <a:spcAft>
                <a:spcPts val="0"/>
              </a:spcAft>
              <a:buClr>
                <a:srgbClr val="7F7F7F"/>
              </a:buClr>
              <a:buSzPts val="1710"/>
              <a:buChar char="•"/>
              <a:defRPr b="0" i="0" sz="1800">
                <a:latin typeface="Verdana"/>
                <a:ea typeface="Verdana"/>
                <a:cs typeface="Verdana"/>
                <a:sym typeface="Verdana"/>
              </a:defRPr>
            </a:lvl1pPr>
            <a:lvl2pPr indent="-325120" lvl="1" marL="914400" algn="l">
              <a:lnSpc>
                <a:spcPct val="90000"/>
              </a:lnSpc>
              <a:spcBef>
                <a:spcPts val="375"/>
              </a:spcBef>
              <a:spcAft>
                <a:spcPts val="0"/>
              </a:spcAft>
              <a:buClr>
                <a:srgbClr val="7F7F7F"/>
              </a:buClr>
              <a:buSzPts val="1520"/>
              <a:buChar char="•"/>
              <a:defRPr b="0" i="0" sz="1600">
                <a:latin typeface="Verdana"/>
                <a:ea typeface="Verdana"/>
                <a:cs typeface="Verdana"/>
                <a:sym typeface="Verdana"/>
              </a:defRPr>
            </a:lvl2pPr>
            <a:lvl3pPr indent="-313055" lvl="2" marL="1371600" algn="l">
              <a:lnSpc>
                <a:spcPct val="90000"/>
              </a:lnSpc>
              <a:spcBef>
                <a:spcPts val="375"/>
              </a:spcBef>
              <a:spcAft>
                <a:spcPts val="0"/>
              </a:spcAft>
              <a:buClr>
                <a:srgbClr val="7F7F7F"/>
              </a:buClr>
              <a:buSzPts val="1330"/>
              <a:buChar char="•"/>
              <a:defRPr b="0" i="0" sz="1400">
                <a:latin typeface="Verdana"/>
                <a:ea typeface="Verdana"/>
                <a:cs typeface="Verdana"/>
                <a:sym typeface="Verdana"/>
              </a:defRPr>
            </a:lvl3pPr>
            <a:lvl4pPr indent="-300990" lvl="3" marL="1828800" algn="l">
              <a:lnSpc>
                <a:spcPct val="90000"/>
              </a:lnSpc>
              <a:spcBef>
                <a:spcPts val="375"/>
              </a:spcBef>
              <a:spcAft>
                <a:spcPts val="0"/>
              </a:spcAft>
              <a:buClr>
                <a:srgbClr val="7F7F7F"/>
              </a:buClr>
              <a:buSzPts val="1140"/>
              <a:buChar char="•"/>
              <a:defRPr b="0" i="0" sz="1200">
                <a:latin typeface="Verdana"/>
                <a:ea typeface="Verdana"/>
                <a:cs typeface="Verdana"/>
                <a:sym typeface="Verdana"/>
              </a:defRPr>
            </a:lvl4pPr>
            <a:lvl5pPr indent="-310039" lvl="4" marL="2286000" algn="l">
              <a:lnSpc>
                <a:spcPct val="90000"/>
              </a:lnSpc>
              <a:spcBef>
                <a:spcPts val="375"/>
              </a:spcBef>
              <a:spcAft>
                <a:spcPts val="0"/>
              </a:spcAft>
              <a:buClr>
                <a:srgbClr val="7F7F7F"/>
              </a:buClr>
              <a:buSzPts val="1283"/>
              <a:buChar char="•"/>
              <a:defRPr b="0" i="0">
                <a:latin typeface="Verdana"/>
                <a:ea typeface="Verdana"/>
                <a:cs typeface="Verdana"/>
                <a:sym typeface="Verdana"/>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cxnSp>
        <p:nvCxnSpPr>
          <p:cNvPr id="187" name="Google Shape;187;p70"/>
          <p:cNvCxnSpPr/>
          <p:nvPr/>
        </p:nvCxnSpPr>
        <p:spPr>
          <a:xfrm>
            <a:off x="1197771" y="361260"/>
            <a:ext cx="0" cy="4405812"/>
          </a:xfrm>
          <a:prstGeom prst="straightConnector1">
            <a:avLst/>
          </a:prstGeom>
          <a:noFill/>
          <a:ln cap="flat" cmpd="sng" w="12700">
            <a:solidFill>
              <a:srgbClr val="BFBFBF"/>
            </a:solidFill>
            <a:prstDash val="solid"/>
            <a:round/>
            <a:headEnd len="sm" w="sm" type="none"/>
            <a:tailEnd len="sm" w="sm" type="none"/>
          </a:ln>
        </p:spPr>
      </p:cxnSp>
      <p:pic>
        <p:nvPicPr>
          <p:cNvPr id="188" name="Google Shape;188;p70"/>
          <p:cNvPicPr preferRelativeResize="0"/>
          <p:nvPr/>
        </p:nvPicPr>
        <p:blipFill rotWithShape="1">
          <a:blip r:embed="rId2">
            <a:alphaModFix/>
          </a:blip>
          <a:srcRect b="0" l="0" r="0" t="0"/>
          <a:stretch/>
        </p:blipFill>
        <p:spPr>
          <a:xfrm>
            <a:off x="170488" y="304595"/>
            <a:ext cx="902773" cy="599185"/>
          </a:xfrm>
          <a:prstGeom prst="rect">
            <a:avLst/>
          </a:prstGeom>
          <a:noFill/>
          <a:ln>
            <a:noFill/>
          </a:ln>
        </p:spPr>
      </p:pic>
      <p:sp>
        <p:nvSpPr>
          <p:cNvPr id="189" name="Google Shape;189;p70"/>
          <p:cNvSpPr txBox="1"/>
          <p:nvPr>
            <p:ph idx="12" type="sldNum"/>
          </p:nvPr>
        </p:nvSpPr>
        <p:spPr>
          <a:xfrm>
            <a:off x="6980284" y="4767074"/>
            <a:ext cx="2057400" cy="27403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transition>
    <p:fade/>
  </p:transition>
  <p:extLst>
    <p:ext uri="{DCECCB84-F9BA-43D5-87BE-67443E8EF086}">
      <p15:sldGuideLst>
        <p15:guide id="1" orient="horz" pos="1620">
          <p15:clr>
            <a:srgbClr val="FBAE40"/>
          </p15:clr>
        </p15:guide>
        <p15:guide id="2" pos="97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_2">
  <p:cSld name="Title and body_2">
    <p:bg>
      <p:bgPr>
        <a:solidFill>
          <a:srgbClr val="003DA5"/>
        </a:solidFill>
      </p:bgPr>
    </p:bg>
    <p:spTree>
      <p:nvGrpSpPr>
        <p:cNvPr id="190" name="Shape 190"/>
        <p:cNvGrpSpPr/>
        <p:nvPr/>
      </p:nvGrpSpPr>
      <p:grpSpPr>
        <a:xfrm>
          <a:off x="0" y="0"/>
          <a:ext cx="0" cy="0"/>
          <a:chOff x="0" y="0"/>
          <a:chExt cx="0" cy="0"/>
        </a:xfrm>
      </p:grpSpPr>
      <p:sp>
        <p:nvSpPr>
          <p:cNvPr id="191" name="Google Shape;191;p71"/>
          <p:cNvSpPr txBox="1"/>
          <p:nvPr>
            <p:ph type="title"/>
          </p:nvPr>
        </p:nvSpPr>
        <p:spPr>
          <a:xfrm>
            <a:off x="1440000" y="288000"/>
            <a:ext cx="7354373" cy="994172"/>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2000"/>
              <a:buFont typeface="Verdana"/>
              <a:buNone/>
              <a:defRPr b="1" sz="200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2" name="Google Shape;192;p71"/>
          <p:cNvSpPr txBox="1"/>
          <p:nvPr>
            <p:ph idx="1" type="body"/>
          </p:nvPr>
        </p:nvSpPr>
        <p:spPr>
          <a:xfrm>
            <a:off x="1584002" y="1369219"/>
            <a:ext cx="7210375" cy="3263504"/>
          </a:xfrm>
          <a:prstGeom prst="rect">
            <a:avLst/>
          </a:prstGeom>
          <a:noFill/>
          <a:ln>
            <a:noFill/>
          </a:ln>
        </p:spPr>
        <p:txBody>
          <a:bodyPr anchorCtr="0" anchor="t" bIns="45700" lIns="91425" spcFirstLastPara="1" rIns="91425" wrap="square" tIns="45700">
            <a:normAutofit/>
          </a:bodyPr>
          <a:lstStyle>
            <a:lvl1pPr indent="-337185" lvl="0" marL="457200" algn="l">
              <a:lnSpc>
                <a:spcPct val="90000"/>
              </a:lnSpc>
              <a:spcBef>
                <a:spcPts val="750"/>
              </a:spcBef>
              <a:spcAft>
                <a:spcPts val="0"/>
              </a:spcAft>
              <a:buClr>
                <a:srgbClr val="7F7F7F"/>
              </a:buClr>
              <a:buSzPts val="1710"/>
              <a:buChar char="•"/>
              <a:defRPr b="0" i="0" sz="1800">
                <a:solidFill>
                  <a:schemeClr val="lt1"/>
                </a:solidFill>
                <a:latin typeface="Verdana"/>
                <a:ea typeface="Verdana"/>
                <a:cs typeface="Verdana"/>
                <a:sym typeface="Verdana"/>
              </a:defRPr>
            </a:lvl1pPr>
            <a:lvl2pPr indent="-325120" lvl="1" marL="914400" algn="l">
              <a:lnSpc>
                <a:spcPct val="90000"/>
              </a:lnSpc>
              <a:spcBef>
                <a:spcPts val="375"/>
              </a:spcBef>
              <a:spcAft>
                <a:spcPts val="0"/>
              </a:spcAft>
              <a:buClr>
                <a:srgbClr val="7F7F7F"/>
              </a:buClr>
              <a:buSzPts val="1520"/>
              <a:buChar char="•"/>
              <a:defRPr b="0" i="0" sz="1600">
                <a:solidFill>
                  <a:schemeClr val="lt1"/>
                </a:solidFill>
                <a:latin typeface="Verdana"/>
                <a:ea typeface="Verdana"/>
                <a:cs typeface="Verdana"/>
                <a:sym typeface="Verdana"/>
              </a:defRPr>
            </a:lvl2pPr>
            <a:lvl3pPr indent="-313055" lvl="2" marL="1371600" algn="l">
              <a:lnSpc>
                <a:spcPct val="90000"/>
              </a:lnSpc>
              <a:spcBef>
                <a:spcPts val="375"/>
              </a:spcBef>
              <a:spcAft>
                <a:spcPts val="0"/>
              </a:spcAft>
              <a:buClr>
                <a:srgbClr val="7F7F7F"/>
              </a:buClr>
              <a:buSzPts val="1330"/>
              <a:buChar char="•"/>
              <a:defRPr b="0" i="0" sz="1400">
                <a:solidFill>
                  <a:schemeClr val="lt1"/>
                </a:solidFill>
                <a:latin typeface="Verdana"/>
                <a:ea typeface="Verdana"/>
                <a:cs typeface="Verdana"/>
                <a:sym typeface="Verdana"/>
              </a:defRPr>
            </a:lvl3pPr>
            <a:lvl4pPr indent="-300990" lvl="3" marL="1828800" algn="l">
              <a:lnSpc>
                <a:spcPct val="90000"/>
              </a:lnSpc>
              <a:spcBef>
                <a:spcPts val="375"/>
              </a:spcBef>
              <a:spcAft>
                <a:spcPts val="0"/>
              </a:spcAft>
              <a:buClr>
                <a:srgbClr val="7F7F7F"/>
              </a:buClr>
              <a:buSzPts val="1140"/>
              <a:buChar char="•"/>
              <a:defRPr b="0" i="0" sz="1200">
                <a:solidFill>
                  <a:schemeClr val="lt1"/>
                </a:solidFill>
                <a:latin typeface="Verdana"/>
                <a:ea typeface="Verdana"/>
                <a:cs typeface="Verdana"/>
                <a:sym typeface="Verdana"/>
              </a:defRPr>
            </a:lvl4pPr>
            <a:lvl5pPr indent="-310039" lvl="4" marL="2286000" algn="l">
              <a:lnSpc>
                <a:spcPct val="90000"/>
              </a:lnSpc>
              <a:spcBef>
                <a:spcPts val="375"/>
              </a:spcBef>
              <a:spcAft>
                <a:spcPts val="0"/>
              </a:spcAft>
              <a:buClr>
                <a:srgbClr val="7F7F7F"/>
              </a:buClr>
              <a:buSzPts val="1283"/>
              <a:buChar char="•"/>
              <a:defRPr b="0" i="0">
                <a:latin typeface="Verdana"/>
                <a:ea typeface="Verdana"/>
                <a:cs typeface="Verdana"/>
                <a:sym typeface="Verdana"/>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93" name="Google Shape;193;p71"/>
          <p:cNvSpPr txBox="1"/>
          <p:nvPr>
            <p:ph idx="12" type="sldNum"/>
          </p:nvPr>
        </p:nvSpPr>
        <p:spPr>
          <a:xfrm>
            <a:off x="6980284" y="4767074"/>
            <a:ext cx="2057400" cy="27403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cxnSp>
        <p:nvCxnSpPr>
          <p:cNvPr id="194" name="Google Shape;194;p71"/>
          <p:cNvCxnSpPr/>
          <p:nvPr/>
        </p:nvCxnSpPr>
        <p:spPr>
          <a:xfrm>
            <a:off x="1197771" y="368135"/>
            <a:ext cx="0" cy="4405746"/>
          </a:xfrm>
          <a:prstGeom prst="straightConnector1">
            <a:avLst/>
          </a:prstGeom>
          <a:noFill/>
          <a:ln cap="flat" cmpd="sng" w="12700">
            <a:solidFill>
              <a:srgbClr val="BFBFBF"/>
            </a:solidFill>
            <a:prstDash val="solid"/>
            <a:round/>
            <a:headEnd len="sm" w="sm" type="none"/>
            <a:tailEnd len="sm" w="sm" type="none"/>
          </a:ln>
        </p:spPr>
      </p:cxnSp>
      <p:pic>
        <p:nvPicPr>
          <p:cNvPr id="195" name="Google Shape;195;p71"/>
          <p:cNvPicPr preferRelativeResize="0"/>
          <p:nvPr/>
        </p:nvPicPr>
        <p:blipFill rotWithShape="1">
          <a:blip r:embed="rId2">
            <a:alphaModFix/>
          </a:blip>
          <a:srcRect b="0" l="0" r="0" t="0"/>
          <a:stretch/>
        </p:blipFill>
        <p:spPr>
          <a:xfrm>
            <a:off x="170488" y="320537"/>
            <a:ext cx="902773" cy="567301"/>
          </a:xfrm>
          <a:prstGeom prst="rect">
            <a:avLst/>
          </a:prstGeom>
          <a:noFill/>
          <a:ln>
            <a:noFill/>
          </a:ln>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picture_1">
  <p:cSld name="Title, text and picture_1">
    <p:spTree>
      <p:nvGrpSpPr>
        <p:cNvPr id="196" name="Shape 196"/>
        <p:cNvGrpSpPr/>
        <p:nvPr/>
      </p:nvGrpSpPr>
      <p:grpSpPr>
        <a:xfrm>
          <a:off x="0" y="0"/>
          <a:ext cx="0" cy="0"/>
          <a:chOff x="0" y="0"/>
          <a:chExt cx="0" cy="0"/>
        </a:xfrm>
      </p:grpSpPr>
      <p:sp>
        <p:nvSpPr>
          <p:cNvPr id="197" name="Google Shape;197;p72"/>
          <p:cNvSpPr txBox="1"/>
          <p:nvPr>
            <p:ph type="title"/>
          </p:nvPr>
        </p:nvSpPr>
        <p:spPr>
          <a:xfrm>
            <a:off x="1440000" y="288000"/>
            <a:ext cx="7354373" cy="64123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3DA5"/>
              </a:buClr>
              <a:buSzPts val="2000"/>
              <a:buFont typeface="Verdana"/>
              <a:buNone/>
              <a:defRPr b="1" sz="2000">
                <a:solidFill>
                  <a:srgbClr val="003DA5"/>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198" name="Google Shape;198;p72"/>
          <p:cNvCxnSpPr/>
          <p:nvPr/>
        </p:nvCxnSpPr>
        <p:spPr>
          <a:xfrm>
            <a:off x="1197771" y="362028"/>
            <a:ext cx="0" cy="484314"/>
          </a:xfrm>
          <a:prstGeom prst="straightConnector1">
            <a:avLst/>
          </a:prstGeom>
          <a:noFill/>
          <a:ln cap="flat" cmpd="sng" w="12700">
            <a:solidFill>
              <a:srgbClr val="BFBFBF"/>
            </a:solidFill>
            <a:prstDash val="solid"/>
            <a:round/>
            <a:headEnd len="sm" w="sm" type="none"/>
            <a:tailEnd len="sm" w="sm" type="none"/>
          </a:ln>
        </p:spPr>
      </p:cxnSp>
      <p:pic>
        <p:nvPicPr>
          <p:cNvPr id="199" name="Google Shape;199;p72"/>
          <p:cNvPicPr preferRelativeResize="0"/>
          <p:nvPr/>
        </p:nvPicPr>
        <p:blipFill rotWithShape="1">
          <a:blip r:embed="rId2">
            <a:alphaModFix/>
          </a:blip>
          <a:srcRect b="0" l="0" r="0" t="0"/>
          <a:stretch/>
        </p:blipFill>
        <p:spPr>
          <a:xfrm>
            <a:off x="170488" y="304595"/>
            <a:ext cx="902773" cy="599185"/>
          </a:xfrm>
          <a:prstGeom prst="rect">
            <a:avLst/>
          </a:prstGeom>
          <a:noFill/>
          <a:ln>
            <a:noFill/>
          </a:ln>
        </p:spPr>
      </p:pic>
      <p:sp>
        <p:nvSpPr>
          <p:cNvPr id="200" name="Google Shape;200;p72"/>
          <p:cNvSpPr txBox="1"/>
          <p:nvPr>
            <p:ph idx="12" type="sldNum"/>
          </p:nvPr>
        </p:nvSpPr>
        <p:spPr>
          <a:xfrm>
            <a:off x="6980284" y="4767074"/>
            <a:ext cx="2057400" cy="27403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01" name="Google Shape;201;p72"/>
          <p:cNvSpPr/>
          <p:nvPr>
            <p:ph idx="2" type="pic"/>
          </p:nvPr>
        </p:nvSpPr>
        <p:spPr>
          <a:xfrm>
            <a:off x="0" y="1179873"/>
            <a:ext cx="4572000" cy="3963629"/>
          </a:xfrm>
          <a:prstGeom prst="rect">
            <a:avLst/>
          </a:prstGeom>
          <a:noFill/>
          <a:ln>
            <a:noFill/>
          </a:ln>
        </p:spPr>
      </p:sp>
      <p:sp>
        <p:nvSpPr>
          <p:cNvPr id="202" name="Google Shape;202;p72"/>
          <p:cNvSpPr txBox="1"/>
          <p:nvPr>
            <p:ph idx="1" type="body"/>
          </p:nvPr>
        </p:nvSpPr>
        <p:spPr>
          <a:xfrm>
            <a:off x="4798143" y="1179513"/>
            <a:ext cx="3950571" cy="32448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Font typeface="Arial"/>
              <a:buNone/>
              <a:defRPr sz="1800"/>
            </a:lvl1pPr>
            <a:lvl2pPr indent="-228600" lvl="1" marL="914400" algn="l">
              <a:lnSpc>
                <a:spcPct val="90000"/>
              </a:lnSpc>
              <a:spcBef>
                <a:spcPts val="375"/>
              </a:spcBef>
              <a:spcAft>
                <a:spcPts val="0"/>
              </a:spcAft>
              <a:buClr>
                <a:schemeClr val="dk1"/>
              </a:buClr>
              <a:buSzPts val="1800"/>
              <a:buFont typeface="Arial"/>
              <a:buNone/>
              <a:defRPr/>
            </a:lvl2pPr>
            <a:lvl3pPr indent="-228600" lvl="2" marL="1371600" algn="l">
              <a:lnSpc>
                <a:spcPct val="90000"/>
              </a:lnSpc>
              <a:spcBef>
                <a:spcPts val="375"/>
              </a:spcBef>
              <a:spcAft>
                <a:spcPts val="0"/>
              </a:spcAft>
              <a:buClr>
                <a:schemeClr val="dk1"/>
              </a:buClr>
              <a:buSzPts val="1500"/>
              <a:buFont typeface="Arial"/>
              <a:buNone/>
              <a:defRPr/>
            </a:lvl3pPr>
            <a:lvl4pPr indent="-228600" lvl="3" marL="1828800" algn="l">
              <a:lnSpc>
                <a:spcPct val="90000"/>
              </a:lnSpc>
              <a:spcBef>
                <a:spcPts val="375"/>
              </a:spcBef>
              <a:spcAft>
                <a:spcPts val="0"/>
              </a:spcAft>
              <a:buClr>
                <a:schemeClr val="dk1"/>
              </a:buClr>
              <a:buSzPts val="1350"/>
              <a:buFont typeface="Arial"/>
              <a:buNone/>
              <a:defRPr/>
            </a:lvl4pPr>
            <a:lvl5pPr indent="-228600" lvl="4" marL="2286000" algn="l">
              <a:lnSpc>
                <a:spcPct val="90000"/>
              </a:lnSpc>
              <a:spcBef>
                <a:spcPts val="375"/>
              </a:spcBef>
              <a:spcAft>
                <a:spcPts val="0"/>
              </a:spcAft>
              <a:buClr>
                <a:schemeClr val="dk1"/>
              </a:buClr>
              <a:buSzPts val="1350"/>
              <a:buFont typeface="Arial"/>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extLst>
    <p:ext uri="{DCECCB84-F9BA-43D5-87BE-67443E8EF086}">
      <p15:sldGuideLst>
        <p15:guide id="1" orient="horz" pos="1620">
          <p15:clr>
            <a:srgbClr val="FBAE40"/>
          </p15:clr>
        </p15:guide>
        <p15:guide id="2" pos="975">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picture_2">
  <p:cSld name="Title, text and picture_2">
    <p:spTree>
      <p:nvGrpSpPr>
        <p:cNvPr id="203" name="Shape 203"/>
        <p:cNvGrpSpPr/>
        <p:nvPr/>
      </p:nvGrpSpPr>
      <p:grpSpPr>
        <a:xfrm>
          <a:off x="0" y="0"/>
          <a:ext cx="0" cy="0"/>
          <a:chOff x="0" y="0"/>
          <a:chExt cx="0" cy="0"/>
        </a:xfrm>
      </p:grpSpPr>
      <p:sp>
        <p:nvSpPr>
          <p:cNvPr id="204" name="Google Shape;204;p73"/>
          <p:cNvSpPr txBox="1"/>
          <p:nvPr>
            <p:ph type="title"/>
          </p:nvPr>
        </p:nvSpPr>
        <p:spPr>
          <a:xfrm>
            <a:off x="1440000" y="288000"/>
            <a:ext cx="7354373" cy="64123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3DA5"/>
              </a:buClr>
              <a:buSzPts val="2000"/>
              <a:buFont typeface="Verdana"/>
              <a:buNone/>
              <a:defRPr b="1" sz="2000">
                <a:solidFill>
                  <a:srgbClr val="003DA5"/>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05" name="Google Shape;205;p73"/>
          <p:cNvCxnSpPr/>
          <p:nvPr/>
        </p:nvCxnSpPr>
        <p:spPr>
          <a:xfrm>
            <a:off x="1197771" y="362028"/>
            <a:ext cx="0" cy="484314"/>
          </a:xfrm>
          <a:prstGeom prst="straightConnector1">
            <a:avLst/>
          </a:prstGeom>
          <a:noFill/>
          <a:ln cap="flat" cmpd="sng" w="12700">
            <a:solidFill>
              <a:srgbClr val="BFBFBF"/>
            </a:solidFill>
            <a:prstDash val="solid"/>
            <a:round/>
            <a:headEnd len="sm" w="sm" type="none"/>
            <a:tailEnd len="sm" w="sm" type="none"/>
          </a:ln>
        </p:spPr>
      </p:cxnSp>
      <p:pic>
        <p:nvPicPr>
          <p:cNvPr id="206" name="Google Shape;206;p73"/>
          <p:cNvPicPr preferRelativeResize="0"/>
          <p:nvPr/>
        </p:nvPicPr>
        <p:blipFill rotWithShape="1">
          <a:blip r:embed="rId2">
            <a:alphaModFix/>
          </a:blip>
          <a:srcRect b="0" l="0" r="0" t="0"/>
          <a:stretch/>
        </p:blipFill>
        <p:spPr>
          <a:xfrm>
            <a:off x="170488" y="295413"/>
            <a:ext cx="902773" cy="617549"/>
          </a:xfrm>
          <a:prstGeom prst="rect">
            <a:avLst/>
          </a:prstGeom>
          <a:noFill/>
          <a:ln>
            <a:noFill/>
          </a:ln>
        </p:spPr>
      </p:pic>
      <p:sp>
        <p:nvSpPr>
          <p:cNvPr id="207" name="Google Shape;207;p73"/>
          <p:cNvSpPr txBox="1"/>
          <p:nvPr>
            <p:ph idx="12" type="sldNum"/>
          </p:nvPr>
        </p:nvSpPr>
        <p:spPr>
          <a:xfrm>
            <a:off x="6980284" y="4767074"/>
            <a:ext cx="2057400" cy="27403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08" name="Google Shape;208;p73"/>
          <p:cNvSpPr txBox="1"/>
          <p:nvPr>
            <p:ph idx="1" type="body"/>
          </p:nvPr>
        </p:nvSpPr>
        <p:spPr>
          <a:xfrm>
            <a:off x="314633" y="1198922"/>
            <a:ext cx="3950571" cy="32448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Font typeface="Arial"/>
              <a:buNone/>
              <a:defRPr sz="1800"/>
            </a:lvl1pPr>
            <a:lvl2pPr indent="-228600" lvl="1" marL="914400" algn="l">
              <a:lnSpc>
                <a:spcPct val="90000"/>
              </a:lnSpc>
              <a:spcBef>
                <a:spcPts val="375"/>
              </a:spcBef>
              <a:spcAft>
                <a:spcPts val="0"/>
              </a:spcAft>
              <a:buClr>
                <a:schemeClr val="dk1"/>
              </a:buClr>
              <a:buSzPts val="1800"/>
              <a:buFont typeface="Arial"/>
              <a:buNone/>
              <a:defRPr/>
            </a:lvl2pPr>
            <a:lvl3pPr indent="-228600" lvl="2" marL="1371600" algn="l">
              <a:lnSpc>
                <a:spcPct val="90000"/>
              </a:lnSpc>
              <a:spcBef>
                <a:spcPts val="375"/>
              </a:spcBef>
              <a:spcAft>
                <a:spcPts val="0"/>
              </a:spcAft>
              <a:buClr>
                <a:schemeClr val="dk1"/>
              </a:buClr>
              <a:buSzPts val="1500"/>
              <a:buFont typeface="Arial"/>
              <a:buNone/>
              <a:defRPr/>
            </a:lvl3pPr>
            <a:lvl4pPr indent="-228600" lvl="3" marL="1828800" algn="l">
              <a:lnSpc>
                <a:spcPct val="90000"/>
              </a:lnSpc>
              <a:spcBef>
                <a:spcPts val="375"/>
              </a:spcBef>
              <a:spcAft>
                <a:spcPts val="0"/>
              </a:spcAft>
              <a:buClr>
                <a:schemeClr val="dk1"/>
              </a:buClr>
              <a:buSzPts val="1350"/>
              <a:buFont typeface="Arial"/>
              <a:buNone/>
              <a:defRPr/>
            </a:lvl4pPr>
            <a:lvl5pPr indent="-228600" lvl="4" marL="2286000" algn="l">
              <a:lnSpc>
                <a:spcPct val="90000"/>
              </a:lnSpc>
              <a:spcBef>
                <a:spcPts val="375"/>
              </a:spcBef>
              <a:spcAft>
                <a:spcPts val="0"/>
              </a:spcAft>
              <a:buClr>
                <a:schemeClr val="dk1"/>
              </a:buClr>
              <a:buSzPts val="1350"/>
              <a:buFont typeface="Arial"/>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09" name="Google Shape;209;p73"/>
          <p:cNvSpPr/>
          <p:nvPr>
            <p:ph idx="2" type="pic"/>
          </p:nvPr>
        </p:nvSpPr>
        <p:spPr>
          <a:xfrm>
            <a:off x="4572000" y="1198924"/>
            <a:ext cx="4572000" cy="3963629"/>
          </a:xfrm>
          <a:prstGeom prst="rect">
            <a:avLst/>
          </a:prstGeom>
          <a:noFill/>
          <a:ln>
            <a:noFill/>
          </a:ln>
        </p:spPr>
      </p:sp>
    </p:spTree>
  </p:cSld>
  <p:clrMapOvr>
    <a:masterClrMapping/>
  </p:clrMapOvr>
  <p:transition>
    <p:fade/>
  </p:transition>
  <p:extLst>
    <p:ext uri="{DCECCB84-F9BA-43D5-87BE-67443E8EF086}">
      <p15:sldGuideLst>
        <p15:guide id="1" orient="horz" pos="1620">
          <p15:clr>
            <a:srgbClr val="FBAE40"/>
          </p15:clr>
        </p15:guide>
        <p15:guide id="2" pos="97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picture_1">
  <p:cSld name="Title and picture_1">
    <p:spTree>
      <p:nvGrpSpPr>
        <p:cNvPr id="210" name="Shape 210"/>
        <p:cNvGrpSpPr/>
        <p:nvPr/>
      </p:nvGrpSpPr>
      <p:grpSpPr>
        <a:xfrm>
          <a:off x="0" y="0"/>
          <a:ext cx="0" cy="0"/>
          <a:chOff x="0" y="0"/>
          <a:chExt cx="0" cy="0"/>
        </a:xfrm>
      </p:grpSpPr>
      <p:sp>
        <p:nvSpPr>
          <p:cNvPr id="211" name="Google Shape;211;p74"/>
          <p:cNvSpPr txBox="1"/>
          <p:nvPr>
            <p:ph type="title"/>
          </p:nvPr>
        </p:nvSpPr>
        <p:spPr>
          <a:xfrm>
            <a:off x="1440000" y="288000"/>
            <a:ext cx="7354373" cy="64123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3DA5"/>
              </a:buClr>
              <a:buSzPts val="2000"/>
              <a:buFont typeface="Verdana"/>
              <a:buNone/>
              <a:defRPr b="1" sz="2000">
                <a:solidFill>
                  <a:srgbClr val="003DA5"/>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12" name="Google Shape;212;p74"/>
          <p:cNvCxnSpPr/>
          <p:nvPr/>
        </p:nvCxnSpPr>
        <p:spPr>
          <a:xfrm>
            <a:off x="1197771" y="362028"/>
            <a:ext cx="0" cy="484314"/>
          </a:xfrm>
          <a:prstGeom prst="straightConnector1">
            <a:avLst/>
          </a:prstGeom>
          <a:noFill/>
          <a:ln cap="flat" cmpd="sng" w="12700">
            <a:solidFill>
              <a:srgbClr val="BFBFBF"/>
            </a:solidFill>
            <a:prstDash val="solid"/>
            <a:round/>
            <a:headEnd len="sm" w="sm" type="none"/>
            <a:tailEnd len="sm" w="sm" type="none"/>
          </a:ln>
        </p:spPr>
      </p:cxnSp>
      <p:pic>
        <p:nvPicPr>
          <p:cNvPr id="213" name="Google Shape;213;p74"/>
          <p:cNvPicPr preferRelativeResize="0"/>
          <p:nvPr/>
        </p:nvPicPr>
        <p:blipFill rotWithShape="1">
          <a:blip r:embed="rId2">
            <a:alphaModFix/>
          </a:blip>
          <a:srcRect b="0" l="0" r="0" t="0"/>
          <a:stretch/>
        </p:blipFill>
        <p:spPr>
          <a:xfrm>
            <a:off x="170488" y="304595"/>
            <a:ext cx="902773" cy="599185"/>
          </a:xfrm>
          <a:prstGeom prst="rect">
            <a:avLst/>
          </a:prstGeom>
          <a:noFill/>
          <a:ln>
            <a:noFill/>
          </a:ln>
        </p:spPr>
      </p:pic>
      <p:sp>
        <p:nvSpPr>
          <p:cNvPr id="214" name="Google Shape;214;p74"/>
          <p:cNvSpPr txBox="1"/>
          <p:nvPr>
            <p:ph idx="12" type="sldNum"/>
          </p:nvPr>
        </p:nvSpPr>
        <p:spPr>
          <a:xfrm>
            <a:off x="6980284" y="4767074"/>
            <a:ext cx="2057400" cy="27403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15" name="Google Shape;215;p74"/>
          <p:cNvSpPr/>
          <p:nvPr>
            <p:ph idx="2" type="pic"/>
          </p:nvPr>
        </p:nvSpPr>
        <p:spPr>
          <a:xfrm>
            <a:off x="0" y="1179873"/>
            <a:ext cx="9144000" cy="3963629"/>
          </a:xfrm>
          <a:prstGeom prst="rect">
            <a:avLst/>
          </a:prstGeom>
          <a:noFill/>
          <a:ln>
            <a:noFill/>
          </a:ln>
        </p:spPr>
      </p:sp>
    </p:spTree>
  </p:cSld>
  <p:clrMapOvr>
    <a:masterClrMapping/>
  </p:clrMapOvr>
  <p:transition>
    <p:fade/>
  </p:transition>
  <p:extLst>
    <p:ext uri="{DCECCB84-F9BA-43D5-87BE-67443E8EF086}">
      <p15:sldGuideLst>
        <p15:guide id="1" orient="horz" pos="1620">
          <p15:clr>
            <a:srgbClr val="FBAE40"/>
          </p15:clr>
        </p15:guide>
        <p15:guide id="2" pos="97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picture_4">
  <p:cSld name="Title, text and picture_4">
    <p:spTree>
      <p:nvGrpSpPr>
        <p:cNvPr id="216" name="Shape 216"/>
        <p:cNvGrpSpPr/>
        <p:nvPr/>
      </p:nvGrpSpPr>
      <p:grpSpPr>
        <a:xfrm>
          <a:off x="0" y="0"/>
          <a:ext cx="0" cy="0"/>
          <a:chOff x="0" y="0"/>
          <a:chExt cx="0" cy="0"/>
        </a:xfrm>
      </p:grpSpPr>
      <p:sp>
        <p:nvSpPr>
          <p:cNvPr id="217" name="Google Shape;217;p75"/>
          <p:cNvSpPr txBox="1"/>
          <p:nvPr>
            <p:ph type="title"/>
          </p:nvPr>
        </p:nvSpPr>
        <p:spPr>
          <a:xfrm>
            <a:off x="1400540" y="264242"/>
            <a:ext cx="2949179" cy="120015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3DA5"/>
              </a:buClr>
              <a:buSzPts val="2000"/>
              <a:buFont typeface="Play"/>
              <a:buNone/>
              <a:defRPr sz="2000">
                <a:solidFill>
                  <a:srgbClr val="003DA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8" name="Google Shape;218;p75"/>
          <p:cNvSpPr txBox="1"/>
          <p:nvPr>
            <p:ph idx="1" type="body"/>
          </p:nvPr>
        </p:nvSpPr>
        <p:spPr>
          <a:xfrm>
            <a:off x="1400540" y="1543052"/>
            <a:ext cx="2949179"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1"/>
              <a:buNone/>
              <a:defRPr sz="1051"/>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1"/>
              <a:buNone/>
              <a:defRPr sz="751"/>
            </a:lvl4pPr>
            <a:lvl5pPr indent="-228600" lvl="4" marL="2286000" algn="l">
              <a:lnSpc>
                <a:spcPct val="90000"/>
              </a:lnSpc>
              <a:spcBef>
                <a:spcPts val="375"/>
              </a:spcBef>
              <a:spcAft>
                <a:spcPts val="0"/>
              </a:spcAft>
              <a:buClr>
                <a:schemeClr val="dk1"/>
              </a:buClr>
              <a:buSzPts val="751"/>
              <a:buNone/>
              <a:defRPr sz="751"/>
            </a:lvl5pPr>
            <a:lvl6pPr indent="-228600" lvl="5" marL="2743200" algn="l">
              <a:lnSpc>
                <a:spcPct val="90000"/>
              </a:lnSpc>
              <a:spcBef>
                <a:spcPts val="375"/>
              </a:spcBef>
              <a:spcAft>
                <a:spcPts val="0"/>
              </a:spcAft>
              <a:buClr>
                <a:schemeClr val="dk1"/>
              </a:buClr>
              <a:buSzPts val="751"/>
              <a:buNone/>
              <a:defRPr sz="751"/>
            </a:lvl6pPr>
            <a:lvl7pPr indent="-228600" lvl="6" marL="3200400" algn="l">
              <a:lnSpc>
                <a:spcPct val="90000"/>
              </a:lnSpc>
              <a:spcBef>
                <a:spcPts val="375"/>
              </a:spcBef>
              <a:spcAft>
                <a:spcPts val="0"/>
              </a:spcAft>
              <a:buClr>
                <a:schemeClr val="dk1"/>
              </a:buClr>
              <a:buSzPts val="751"/>
              <a:buNone/>
              <a:defRPr sz="751"/>
            </a:lvl7pPr>
            <a:lvl8pPr indent="-228600" lvl="7" marL="3657600" algn="l">
              <a:lnSpc>
                <a:spcPct val="90000"/>
              </a:lnSpc>
              <a:spcBef>
                <a:spcPts val="375"/>
              </a:spcBef>
              <a:spcAft>
                <a:spcPts val="0"/>
              </a:spcAft>
              <a:buClr>
                <a:schemeClr val="dk1"/>
              </a:buClr>
              <a:buSzPts val="751"/>
              <a:buNone/>
              <a:defRPr sz="751"/>
            </a:lvl8pPr>
            <a:lvl9pPr indent="-228600" lvl="8" marL="4114800" algn="l">
              <a:lnSpc>
                <a:spcPct val="90000"/>
              </a:lnSpc>
              <a:spcBef>
                <a:spcPts val="375"/>
              </a:spcBef>
              <a:spcAft>
                <a:spcPts val="0"/>
              </a:spcAft>
              <a:buClr>
                <a:schemeClr val="dk1"/>
              </a:buClr>
              <a:buSzPts val="751"/>
              <a:buNone/>
              <a:defRPr sz="751"/>
            </a:lvl9pPr>
          </a:lstStyle>
          <a:p/>
        </p:txBody>
      </p:sp>
      <p:sp>
        <p:nvSpPr>
          <p:cNvPr id="219" name="Google Shape;219;p7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cxnSp>
        <p:nvCxnSpPr>
          <p:cNvPr id="220" name="Google Shape;220;p75"/>
          <p:cNvCxnSpPr/>
          <p:nvPr/>
        </p:nvCxnSpPr>
        <p:spPr>
          <a:xfrm>
            <a:off x="1197771" y="361260"/>
            <a:ext cx="0" cy="4405812"/>
          </a:xfrm>
          <a:prstGeom prst="straightConnector1">
            <a:avLst/>
          </a:prstGeom>
          <a:noFill/>
          <a:ln cap="flat" cmpd="sng" w="12700">
            <a:solidFill>
              <a:srgbClr val="BFBFBF"/>
            </a:solidFill>
            <a:prstDash val="solid"/>
            <a:round/>
            <a:headEnd len="sm" w="sm" type="none"/>
            <a:tailEnd len="sm" w="sm" type="none"/>
          </a:ln>
        </p:spPr>
      </p:cxnSp>
      <p:pic>
        <p:nvPicPr>
          <p:cNvPr id="221" name="Google Shape;221;p75"/>
          <p:cNvPicPr preferRelativeResize="0"/>
          <p:nvPr/>
        </p:nvPicPr>
        <p:blipFill rotWithShape="1">
          <a:blip r:embed="rId2">
            <a:alphaModFix/>
          </a:blip>
          <a:srcRect b="0" l="0" r="0" t="0"/>
          <a:stretch/>
        </p:blipFill>
        <p:spPr>
          <a:xfrm>
            <a:off x="170488" y="295413"/>
            <a:ext cx="902773" cy="617549"/>
          </a:xfrm>
          <a:prstGeom prst="rect">
            <a:avLst/>
          </a:prstGeom>
          <a:noFill/>
          <a:ln>
            <a:noFill/>
          </a:ln>
        </p:spPr>
      </p:pic>
      <p:sp>
        <p:nvSpPr>
          <p:cNvPr id="222" name="Google Shape;222;p75"/>
          <p:cNvSpPr/>
          <p:nvPr>
            <p:ph idx="2" type="pic"/>
          </p:nvPr>
        </p:nvSpPr>
        <p:spPr>
          <a:xfrm>
            <a:off x="4572001" y="263527"/>
            <a:ext cx="4176713" cy="4138613"/>
          </a:xfrm>
          <a:prstGeom prst="rect">
            <a:avLst/>
          </a:prstGeom>
          <a:noFill/>
          <a:ln>
            <a:noFill/>
          </a:ln>
        </p:spPr>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picture_1">
  <p:cSld name="1_Title and picture_1">
    <p:spTree>
      <p:nvGrpSpPr>
        <p:cNvPr id="223" name="Shape 223"/>
        <p:cNvGrpSpPr/>
        <p:nvPr/>
      </p:nvGrpSpPr>
      <p:grpSpPr>
        <a:xfrm>
          <a:off x="0" y="0"/>
          <a:ext cx="0" cy="0"/>
          <a:chOff x="0" y="0"/>
          <a:chExt cx="0" cy="0"/>
        </a:xfrm>
      </p:grpSpPr>
      <p:sp>
        <p:nvSpPr>
          <p:cNvPr id="224" name="Google Shape;224;p76"/>
          <p:cNvSpPr txBox="1"/>
          <p:nvPr>
            <p:ph type="title"/>
          </p:nvPr>
        </p:nvSpPr>
        <p:spPr>
          <a:xfrm>
            <a:off x="1440000" y="288000"/>
            <a:ext cx="7354373" cy="64123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3DA5"/>
              </a:buClr>
              <a:buSzPts val="2000"/>
              <a:buFont typeface="Verdana"/>
              <a:buNone/>
              <a:defRPr b="1" sz="2000">
                <a:solidFill>
                  <a:srgbClr val="003DA5"/>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25" name="Google Shape;225;p76"/>
          <p:cNvCxnSpPr/>
          <p:nvPr/>
        </p:nvCxnSpPr>
        <p:spPr>
          <a:xfrm>
            <a:off x="1197771" y="362028"/>
            <a:ext cx="0" cy="484314"/>
          </a:xfrm>
          <a:prstGeom prst="straightConnector1">
            <a:avLst/>
          </a:prstGeom>
          <a:noFill/>
          <a:ln cap="flat" cmpd="sng" w="12700">
            <a:solidFill>
              <a:srgbClr val="BFBFBF"/>
            </a:solidFill>
            <a:prstDash val="solid"/>
            <a:round/>
            <a:headEnd len="sm" w="sm" type="none"/>
            <a:tailEnd len="sm" w="sm" type="none"/>
          </a:ln>
        </p:spPr>
      </p:cxnSp>
      <p:pic>
        <p:nvPicPr>
          <p:cNvPr id="226" name="Google Shape;226;p76"/>
          <p:cNvPicPr preferRelativeResize="0"/>
          <p:nvPr/>
        </p:nvPicPr>
        <p:blipFill rotWithShape="1">
          <a:blip r:embed="rId2">
            <a:alphaModFix/>
          </a:blip>
          <a:srcRect b="0" l="0" r="0" t="0"/>
          <a:stretch/>
        </p:blipFill>
        <p:spPr>
          <a:xfrm>
            <a:off x="170488" y="304595"/>
            <a:ext cx="902773" cy="599185"/>
          </a:xfrm>
          <a:prstGeom prst="rect">
            <a:avLst/>
          </a:prstGeom>
          <a:noFill/>
          <a:ln>
            <a:noFill/>
          </a:ln>
        </p:spPr>
      </p:pic>
      <p:sp>
        <p:nvSpPr>
          <p:cNvPr id="227" name="Google Shape;227;p76"/>
          <p:cNvSpPr txBox="1"/>
          <p:nvPr>
            <p:ph idx="12" type="sldNum"/>
          </p:nvPr>
        </p:nvSpPr>
        <p:spPr>
          <a:xfrm>
            <a:off x="6980284" y="4767074"/>
            <a:ext cx="2057400" cy="27403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28" name="Google Shape;228;p76"/>
          <p:cNvSpPr/>
          <p:nvPr>
            <p:ph idx="2" type="pic"/>
          </p:nvPr>
        </p:nvSpPr>
        <p:spPr>
          <a:xfrm>
            <a:off x="0" y="1179873"/>
            <a:ext cx="9144000" cy="3963629"/>
          </a:xfrm>
          <a:prstGeom prst="rect">
            <a:avLst/>
          </a:prstGeom>
          <a:noFill/>
          <a:ln>
            <a:noFill/>
          </a:ln>
        </p:spPr>
      </p:sp>
    </p:spTree>
  </p:cSld>
  <p:clrMapOvr>
    <a:masterClrMapping/>
  </p:clrMapOvr>
  <p:transition>
    <p:fade/>
  </p:transition>
  <p:extLst>
    <p:ext uri="{DCECCB84-F9BA-43D5-87BE-67443E8EF086}">
      <p15:sldGuideLst>
        <p15:guide id="1" orient="horz" pos="1620">
          <p15:clr>
            <a:srgbClr val="FBAE40"/>
          </p15:clr>
        </p15:guide>
        <p15:guide id="2" pos="97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picture_1">
  <p:cSld name="2_Title and picture_1">
    <p:spTree>
      <p:nvGrpSpPr>
        <p:cNvPr id="229" name="Shape 229"/>
        <p:cNvGrpSpPr/>
        <p:nvPr/>
      </p:nvGrpSpPr>
      <p:grpSpPr>
        <a:xfrm>
          <a:off x="0" y="0"/>
          <a:ext cx="0" cy="0"/>
          <a:chOff x="0" y="0"/>
          <a:chExt cx="0" cy="0"/>
        </a:xfrm>
      </p:grpSpPr>
      <p:sp>
        <p:nvSpPr>
          <p:cNvPr id="230" name="Google Shape;230;p77"/>
          <p:cNvSpPr txBox="1"/>
          <p:nvPr>
            <p:ph type="title"/>
          </p:nvPr>
        </p:nvSpPr>
        <p:spPr>
          <a:xfrm>
            <a:off x="1440000" y="288000"/>
            <a:ext cx="7354373" cy="64123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3DA5"/>
              </a:buClr>
              <a:buSzPts val="2000"/>
              <a:buFont typeface="Verdana"/>
              <a:buNone/>
              <a:defRPr b="1" sz="2000">
                <a:solidFill>
                  <a:srgbClr val="003DA5"/>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31" name="Google Shape;231;p77"/>
          <p:cNvCxnSpPr/>
          <p:nvPr/>
        </p:nvCxnSpPr>
        <p:spPr>
          <a:xfrm>
            <a:off x="1197771" y="362028"/>
            <a:ext cx="0" cy="484314"/>
          </a:xfrm>
          <a:prstGeom prst="straightConnector1">
            <a:avLst/>
          </a:prstGeom>
          <a:noFill/>
          <a:ln cap="flat" cmpd="sng" w="12700">
            <a:solidFill>
              <a:srgbClr val="BFBFBF"/>
            </a:solidFill>
            <a:prstDash val="solid"/>
            <a:round/>
            <a:headEnd len="sm" w="sm" type="none"/>
            <a:tailEnd len="sm" w="sm" type="none"/>
          </a:ln>
        </p:spPr>
      </p:cxnSp>
      <p:pic>
        <p:nvPicPr>
          <p:cNvPr id="232" name="Google Shape;232;p77"/>
          <p:cNvPicPr preferRelativeResize="0"/>
          <p:nvPr/>
        </p:nvPicPr>
        <p:blipFill rotWithShape="1">
          <a:blip r:embed="rId2">
            <a:alphaModFix/>
          </a:blip>
          <a:srcRect b="0" l="0" r="0" t="0"/>
          <a:stretch/>
        </p:blipFill>
        <p:spPr>
          <a:xfrm>
            <a:off x="170488" y="304595"/>
            <a:ext cx="902773" cy="599185"/>
          </a:xfrm>
          <a:prstGeom prst="rect">
            <a:avLst/>
          </a:prstGeom>
          <a:noFill/>
          <a:ln>
            <a:noFill/>
          </a:ln>
        </p:spPr>
      </p:pic>
      <p:sp>
        <p:nvSpPr>
          <p:cNvPr id="233" name="Google Shape;233;p77"/>
          <p:cNvSpPr txBox="1"/>
          <p:nvPr>
            <p:ph idx="12" type="sldNum"/>
          </p:nvPr>
        </p:nvSpPr>
        <p:spPr>
          <a:xfrm>
            <a:off x="6980284" y="4767074"/>
            <a:ext cx="2057400" cy="27403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34" name="Google Shape;234;p77"/>
          <p:cNvSpPr/>
          <p:nvPr>
            <p:ph idx="2" type="pic"/>
          </p:nvPr>
        </p:nvSpPr>
        <p:spPr>
          <a:xfrm>
            <a:off x="0" y="1179873"/>
            <a:ext cx="9144000" cy="3963629"/>
          </a:xfrm>
          <a:prstGeom prst="rect">
            <a:avLst/>
          </a:prstGeom>
          <a:noFill/>
          <a:ln>
            <a:noFill/>
          </a:ln>
        </p:spPr>
      </p:sp>
    </p:spTree>
  </p:cSld>
  <p:clrMapOvr>
    <a:masterClrMapping/>
  </p:clrMapOvr>
  <p:transition>
    <p:fade/>
  </p:transition>
  <p:extLst>
    <p:ext uri="{DCECCB84-F9BA-43D5-87BE-67443E8EF086}">
      <p15:sldGuideLst>
        <p15:guide id="1" orient="horz" pos="1620">
          <p15:clr>
            <a:srgbClr val="FBAE40"/>
          </p15:clr>
        </p15:guide>
        <p15:guide id="2" pos="97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text and picture_2">
  <p:cSld name="1_Title, text and picture_2">
    <p:spTree>
      <p:nvGrpSpPr>
        <p:cNvPr id="235" name="Shape 235"/>
        <p:cNvGrpSpPr/>
        <p:nvPr/>
      </p:nvGrpSpPr>
      <p:grpSpPr>
        <a:xfrm>
          <a:off x="0" y="0"/>
          <a:ext cx="0" cy="0"/>
          <a:chOff x="0" y="0"/>
          <a:chExt cx="0" cy="0"/>
        </a:xfrm>
      </p:grpSpPr>
      <p:sp>
        <p:nvSpPr>
          <p:cNvPr id="236" name="Google Shape;236;p78"/>
          <p:cNvSpPr txBox="1"/>
          <p:nvPr>
            <p:ph type="title"/>
          </p:nvPr>
        </p:nvSpPr>
        <p:spPr>
          <a:xfrm>
            <a:off x="1440000" y="288000"/>
            <a:ext cx="7354373" cy="64123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3DA5"/>
              </a:buClr>
              <a:buSzPts val="2000"/>
              <a:buFont typeface="Verdana"/>
              <a:buNone/>
              <a:defRPr b="1" sz="2000">
                <a:solidFill>
                  <a:srgbClr val="003DA5"/>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37" name="Google Shape;237;p78"/>
          <p:cNvCxnSpPr/>
          <p:nvPr/>
        </p:nvCxnSpPr>
        <p:spPr>
          <a:xfrm>
            <a:off x="1197771" y="362028"/>
            <a:ext cx="0" cy="484314"/>
          </a:xfrm>
          <a:prstGeom prst="straightConnector1">
            <a:avLst/>
          </a:prstGeom>
          <a:noFill/>
          <a:ln cap="flat" cmpd="sng" w="12700">
            <a:solidFill>
              <a:srgbClr val="BFBFBF"/>
            </a:solidFill>
            <a:prstDash val="solid"/>
            <a:round/>
            <a:headEnd len="sm" w="sm" type="none"/>
            <a:tailEnd len="sm" w="sm" type="none"/>
          </a:ln>
        </p:spPr>
      </p:cxnSp>
      <p:pic>
        <p:nvPicPr>
          <p:cNvPr id="238" name="Google Shape;238;p78"/>
          <p:cNvPicPr preferRelativeResize="0"/>
          <p:nvPr/>
        </p:nvPicPr>
        <p:blipFill rotWithShape="1">
          <a:blip r:embed="rId2">
            <a:alphaModFix/>
          </a:blip>
          <a:srcRect b="0" l="0" r="0" t="0"/>
          <a:stretch/>
        </p:blipFill>
        <p:spPr>
          <a:xfrm>
            <a:off x="170488" y="295413"/>
            <a:ext cx="902773" cy="617549"/>
          </a:xfrm>
          <a:prstGeom prst="rect">
            <a:avLst/>
          </a:prstGeom>
          <a:noFill/>
          <a:ln>
            <a:noFill/>
          </a:ln>
        </p:spPr>
      </p:pic>
      <p:sp>
        <p:nvSpPr>
          <p:cNvPr id="239" name="Google Shape;239;p78"/>
          <p:cNvSpPr txBox="1"/>
          <p:nvPr>
            <p:ph idx="12" type="sldNum"/>
          </p:nvPr>
        </p:nvSpPr>
        <p:spPr>
          <a:xfrm>
            <a:off x="6980284" y="4767074"/>
            <a:ext cx="2057400" cy="27403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40" name="Google Shape;240;p78"/>
          <p:cNvSpPr txBox="1"/>
          <p:nvPr>
            <p:ph idx="1" type="body"/>
          </p:nvPr>
        </p:nvSpPr>
        <p:spPr>
          <a:xfrm>
            <a:off x="314633" y="1198922"/>
            <a:ext cx="3950571" cy="32448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Font typeface="Arial"/>
              <a:buNone/>
              <a:defRPr sz="1800"/>
            </a:lvl1pPr>
            <a:lvl2pPr indent="-228600" lvl="1" marL="914400" algn="l">
              <a:lnSpc>
                <a:spcPct val="90000"/>
              </a:lnSpc>
              <a:spcBef>
                <a:spcPts val="375"/>
              </a:spcBef>
              <a:spcAft>
                <a:spcPts val="0"/>
              </a:spcAft>
              <a:buClr>
                <a:schemeClr val="dk1"/>
              </a:buClr>
              <a:buSzPts val="1800"/>
              <a:buFont typeface="Arial"/>
              <a:buNone/>
              <a:defRPr/>
            </a:lvl2pPr>
            <a:lvl3pPr indent="-228600" lvl="2" marL="1371600" algn="l">
              <a:lnSpc>
                <a:spcPct val="90000"/>
              </a:lnSpc>
              <a:spcBef>
                <a:spcPts val="375"/>
              </a:spcBef>
              <a:spcAft>
                <a:spcPts val="0"/>
              </a:spcAft>
              <a:buClr>
                <a:schemeClr val="dk1"/>
              </a:buClr>
              <a:buSzPts val="1500"/>
              <a:buFont typeface="Arial"/>
              <a:buNone/>
              <a:defRPr/>
            </a:lvl3pPr>
            <a:lvl4pPr indent="-228600" lvl="3" marL="1828800" algn="l">
              <a:lnSpc>
                <a:spcPct val="90000"/>
              </a:lnSpc>
              <a:spcBef>
                <a:spcPts val="375"/>
              </a:spcBef>
              <a:spcAft>
                <a:spcPts val="0"/>
              </a:spcAft>
              <a:buClr>
                <a:schemeClr val="dk1"/>
              </a:buClr>
              <a:buSzPts val="1350"/>
              <a:buFont typeface="Arial"/>
              <a:buNone/>
              <a:defRPr/>
            </a:lvl4pPr>
            <a:lvl5pPr indent="-228600" lvl="4" marL="2286000" algn="l">
              <a:lnSpc>
                <a:spcPct val="90000"/>
              </a:lnSpc>
              <a:spcBef>
                <a:spcPts val="375"/>
              </a:spcBef>
              <a:spcAft>
                <a:spcPts val="0"/>
              </a:spcAft>
              <a:buClr>
                <a:schemeClr val="dk1"/>
              </a:buClr>
              <a:buSzPts val="1350"/>
              <a:buFont typeface="Arial"/>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1" name="Google Shape;241;p78"/>
          <p:cNvSpPr/>
          <p:nvPr>
            <p:ph idx="2" type="pic"/>
          </p:nvPr>
        </p:nvSpPr>
        <p:spPr>
          <a:xfrm>
            <a:off x="4572000" y="1198924"/>
            <a:ext cx="4572000" cy="3963629"/>
          </a:xfrm>
          <a:prstGeom prst="rect">
            <a:avLst/>
          </a:prstGeom>
          <a:noFill/>
          <a:ln>
            <a:noFill/>
          </a:ln>
        </p:spPr>
      </p:sp>
    </p:spTree>
  </p:cSld>
  <p:clrMapOvr>
    <a:masterClrMapping/>
  </p:clrMapOvr>
  <p:transition>
    <p:fade/>
  </p:transition>
  <p:extLst>
    <p:ext uri="{DCECCB84-F9BA-43D5-87BE-67443E8EF086}">
      <p15:sldGuideLst>
        <p15:guide id="1" orient="horz" pos="1620">
          <p15:clr>
            <a:srgbClr val="FBAE40"/>
          </p15:clr>
        </p15:guide>
        <p15:guide id="2" pos="97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graphy slide / yellow / black text">
  <p:cSld name="Photography slide / yellow / black text">
    <p:spTree>
      <p:nvGrpSpPr>
        <p:cNvPr id="242" name="Shape 242"/>
        <p:cNvGrpSpPr/>
        <p:nvPr/>
      </p:nvGrpSpPr>
      <p:grpSpPr>
        <a:xfrm>
          <a:off x="0" y="0"/>
          <a:ext cx="0" cy="0"/>
          <a:chOff x="0" y="0"/>
          <a:chExt cx="0" cy="0"/>
        </a:xfrm>
      </p:grpSpPr>
      <p:sp>
        <p:nvSpPr>
          <p:cNvPr id="243" name="Google Shape;243;p79"/>
          <p:cNvSpPr/>
          <p:nvPr>
            <p:ph idx="2" type="pic"/>
          </p:nvPr>
        </p:nvSpPr>
        <p:spPr>
          <a:xfrm>
            <a:off x="0" y="12012"/>
            <a:ext cx="9144000" cy="5131488"/>
          </a:xfrm>
          <a:prstGeom prst="rect">
            <a:avLst/>
          </a:prstGeom>
          <a:noFill/>
          <a:ln>
            <a:noFill/>
          </a:ln>
        </p:spPr>
      </p:sp>
      <p:sp>
        <p:nvSpPr>
          <p:cNvPr id="244" name="Google Shape;244;p79"/>
          <p:cNvSpPr txBox="1"/>
          <p:nvPr>
            <p:ph type="ctrTitle"/>
          </p:nvPr>
        </p:nvSpPr>
        <p:spPr>
          <a:xfrm>
            <a:off x="381000" y="1090123"/>
            <a:ext cx="3966883" cy="1790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0"/>
              </a:spcBef>
              <a:spcAft>
                <a:spcPts val="0"/>
              </a:spcAft>
              <a:buClr>
                <a:schemeClr val="dk1"/>
              </a:buClr>
              <a:buSzPts val="3500"/>
              <a:buFont typeface="Play"/>
              <a:buNone/>
              <a:defRPr sz="3500">
                <a:highlight>
                  <a:srgbClr val="F2A900"/>
                </a:high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5" name="Google Shape;245;p79"/>
          <p:cNvSpPr txBox="1"/>
          <p:nvPr>
            <p:ph idx="1" type="subTitle"/>
          </p:nvPr>
        </p:nvSpPr>
        <p:spPr>
          <a:xfrm>
            <a:off x="381000" y="2259912"/>
            <a:ext cx="3966883"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2300"/>
              <a:buNone/>
              <a:defRPr b="1" sz="23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1"/>
              <a:buNone/>
              <a:defRPr sz="1351"/>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transition>
    <p:fade/>
  </p:transition>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picture_3">
  <p:cSld name="Title, text and picture_3">
    <p:spTree>
      <p:nvGrpSpPr>
        <p:cNvPr id="25" name="Shape 25"/>
        <p:cNvGrpSpPr/>
        <p:nvPr/>
      </p:nvGrpSpPr>
      <p:grpSpPr>
        <a:xfrm>
          <a:off x="0" y="0"/>
          <a:ext cx="0" cy="0"/>
          <a:chOff x="0" y="0"/>
          <a:chExt cx="0" cy="0"/>
        </a:xfrm>
      </p:grpSpPr>
      <p:sp>
        <p:nvSpPr>
          <p:cNvPr id="26" name="Google Shape;26;p26"/>
          <p:cNvSpPr txBox="1"/>
          <p:nvPr>
            <p:ph type="title"/>
          </p:nvPr>
        </p:nvSpPr>
        <p:spPr>
          <a:xfrm>
            <a:off x="4763543" y="288000"/>
            <a:ext cx="4085491" cy="641236"/>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3DA5"/>
              </a:buClr>
              <a:buSzPts val="2000"/>
              <a:buFont typeface="Verdana"/>
              <a:buNone/>
              <a:defRPr b="1" sz="2000">
                <a:solidFill>
                  <a:srgbClr val="003DA5"/>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27" name="Google Shape;27;p26"/>
          <p:cNvPicPr preferRelativeResize="0"/>
          <p:nvPr/>
        </p:nvPicPr>
        <p:blipFill rotWithShape="1">
          <a:blip r:embed="rId2">
            <a:alphaModFix/>
          </a:blip>
          <a:srcRect b="0" l="0" r="0" t="0"/>
          <a:stretch/>
        </p:blipFill>
        <p:spPr>
          <a:xfrm>
            <a:off x="170488" y="295413"/>
            <a:ext cx="902773" cy="617549"/>
          </a:xfrm>
          <a:prstGeom prst="rect">
            <a:avLst/>
          </a:prstGeom>
          <a:noFill/>
          <a:ln>
            <a:noFill/>
          </a:ln>
        </p:spPr>
      </p:pic>
      <p:sp>
        <p:nvSpPr>
          <p:cNvPr id="28" name="Google Shape;28;p26"/>
          <p:cNvSpPr txBox="1"/>
          <p:nvPr>
            <p:ph idx="12" type="sldNum"/>
          </p:nvPr>
        </p:nvSpPr>
        <p:spPr>
          <a:xfrm>
            <a:off x="6980284" y="4767074"/>
            <a:ext cx="2057400" cy="27403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29" name="Google Shape;29;p26"/>
          <p:cNvSpPr txBox="1"/>
          <p:nvPr>
            <p:ph idx="1" type="body"/>
          </p:nvPr>
        </p:nvSpPr>
        <p:spPr>
          <a:xfrm>
            <a:off x="4783205" y="1198922"/>
            <a:ext cx="4065827" cy="324485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Font typeface="Arial"/>
              <a:buNone/>
              <a:defRPr sz="1800"/>
            </a:lvl1pPr>
            <a:lvl2pPr indent="-228600" lvl="1" marL="914400" algn="l">
              <a:lnSpc>
                <a:spcPct val="90000"/>
              </a:lnSpc>
              <a:spcBef>
                <a:spcPts val="375"/>
              </a:spcBef>
              <a:spcAft>
                <a:spcPts val="0"/>
              </a:spcAft>
              <a:buClr>
                <a:schemeClr val="dk1"/>
              </a:buClr>
              <a:buSzPts val="1800"/>
              <a:buFont typeface="Arial"/>
              <a:buNone/>
              <a:defRPr/>
            </a:lvl2pPr>
            <a:lvl3pPr indent="-228600" lvl="2" marL="1371600" algn="l">
              <a:lnSpc>
                <a:spcPct val="90000"/>
              </a:lnSpc>
              <a:spcBef>
                <a:spcPts val="375"/>
              </a:spcBef>
              <a:spcAft>
                <a:spcPts val="0"/>
              </a:spcAft>
              <a:buClr>
                <a:schemeClr val="dk1"/>
              </a:buClr>
              <a:buSzPts val="1500"/>
              <a:buFont typeface="Arial"/>
              <a:buNone/>
              <a:defRPr/>
            </a:lvl3pPr>
            <a:lvl4pPr indent="-228600" lvl="3" marL="1828800" algn="l">
              <a:lnSpc>
                <a:spcPct val="90000"/>
              </a:lnSpc>
              <a:spcBef>
                <a:spcPts val="375"/>
              </a:spcBef>
              <a:spcAft>
                <a:spcPts val="0"/>
              </a:spcAft>
              <a:buClr>
                <a:schemeClr val="dk1"/>
              </a:buClr>
              <a:buSzPts val="1350"/>
              <a:buFont typeface="Arial"/>
              <a:buNone/>
              <a:defRPr/>
            </a:lvl4pPr>
            <a:lvl5pPr indent="-228600" lvl="4" marL="2286000" algn="l">
              <a:lnSpc>
                <a:spcPct val="90000"/>
              </a:lnSpc>
              <a:spcBef>
                <a:spcPts val="375"/>
              </a:spcBef>
              <a:spcAft>
                <a:spcPts val="0"/>
              </a:spcAft>
              <a:buClr>
                <a:schemeClr val="dk1"/>
              </a:buClr>
              <a:buSzPts val="1350"/>
              <a:buFont typeface="Arial"/>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 name="Google Shape;30;p26"/>
          <p:cNvSpPr/>
          <p:nvPr>
            <p:ph idx="2" type="pic"/>
          </p:nvPr>
        </p:nvSpPr>
        <p:spPr>
          <a:xfrm>
            <a:off x="1322284" y="361261"/>
            <a:ext cx="3249717" cy="4405812"/>
          </a:xfrm>
          <a:prstGeom prst="rect">
            <a:avLst/>
          </a:prstGeom>
          <a:noFill/>
          <a:ln>
            <a:noFill/>
          </a:ln>
        </p:spPr>
      </p:sp>
      <p:cxnSp>
        <p:nvCxnSpPr>
          <p:cNvPr id="31" name="Google Shape;31;p26"/>
          <p:cNvCxnSpPr/>
          <p:nvPr/>
        </p:nvCxnSpPr>
        <p:spPr>
          <a:xfrm>
            <a:off x="1197771" y="361260"/>
            <a:ext cx="0" cy="4405812"/>
          </a:xfrm>
          <a:prstGeom prst="straightConnector1">
            <a:avLst/>
          </a:prstGeom>
          <a:noFill/>
          <a:ln cap="flat" cmpd="sng" w="12700">
            <a:solidFill>
              <a:srgbClr val="BFBFBF"/>
            </a:solidFill>
            <a:prstDash val="solid"/>
            <a:round/>
            <a:headEnd len="sm" w="sm" type="none"/>
            <a:tailEnd len="sm" w="sm" type="none"/>
          </a:ln>
        </p:spPr>
      </p:cxnSp>
    </p:spTree>
  </p:cSld>
  <p:clrMapOvr>
    <a:masterClrMapping/>
  </p:clrMapOvr>
  <p:transition>
    <p:fade/>
  </p:transition>
  <p:extLst>
    <p:ext uri="{DCECCB84-F9BA-43D5-87BE-67443E8EF086}">
      <p15:sldGuideLst>
        <p15:guide id="1" orient="horz" pos="1620">
          <p15:clr>
            <a:srgbClr val="FBAE40"/>
          </p15:clr>
        </p15:guide>
        <p15:guide id="2" pos="97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graphy slide / yellow / white text">
  <p:cSld name="photography slide / yellow / white text">
    <p:spTree>
      <p:nvGrpSpPr>
        <p:cNvPr id="246" name="Shape 246"/>
        <p:cNvGrpSpPr/>
        <p:nvPr/>
      </p:nvGrpSpPr>
      <p:grpSpPr>
        <a:xfrm>
          <a:off x="0" y="0"/>
          <a:ext cx="0" cy="0"/>
          <a:chOff x="0" y="0"/>
          <a:chExt cx="0" cy="0"/>
        </a:xfrm>
      </p:grpSpPr>
      <p:sp>
        <p:nvSpPr>
          <p:cNvPr id="247" name="Google Shape;247;p80"/>
          <p:cNvSpPr/>
          <p:nvPr>
            <p:ph idx="2" type="pic"/>
          </p:nvPr>
        </p:nvSpPr>
        <p:spPr>
          <a:xfrm>
            <a:off x="0" y="12012"/>
            <a:ext cx="9144000" cy="5131488"/>
          </a:xfrm>
          <a:prstGeom prst="rect">
            <a:avLst/>
          </a:prstGeom>
          <a:noFill/>
          <a:ln>
            <a:noFill/>
          </a:ln>
        </p:spPr>
      </p:sp>
      <p:sp>
        <p:nvSpPr>
          <p:cNvPr id="248" name="Google Shape;248;p80"/>
          <p:cNvSpPr txBox="1"/>
          <p:nvPr>
            <p:ph type="ctrTitle"/>
          </p:nvPr>
        </p:nvSpPr>
        <p:spPr>
          <a:xfrm>
            <a:off x="4866736" y="1193640"/>
            <a:ext cx="3966883" cy="1790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highlight>
                  <a:srgbClr val="F2A900"/>
                </a:high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9" name="Google Shape;249;p80"/>
          <p:cNvSpPr txBox="1"/>
          <p:nvPr>
            <p:ph idx="1" type="subTitle"/>
          </p:nvPr>
        </p:nvSpPr>
        <p:spPr>
          <a:xfrm>
            <a:off x="4866736" y="2294417"/>
            <a:ext cx="3966883" cy="1241822"/>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chemeClr val="lt1"/>
              </a:buClr>
              <a:buSzPts val="2000"/>
              <a:buNone/>
              <a:defRPr b="1" sz="2000">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1"/>
              <a:buNone/>
              <a:defRPr sz="1351"/>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transition>
    <p:fade/>
  </p:transition>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graphy slide / blue / white text">
  <p:cSld name="photography slide / blue / white text">
    <p:spTree>
      <p:nvGrpSpPr>
        <p:cNvPr id="250" name="Shape 250"/>
        <p:cNvGrpSpPr/>
        <p:nvPr/>
      </p:nvGrpSpPr>
      <p:grpSpPr>
        <a:xfrm>
          <a:off x="0" y="0"/>
          <a:ext cx="0" cy="0"/>
          <a:chOff x="0" y="0"/>
          <a:chExt cx="0" cy="0"/>
        </a:xfrm>
      </p:grpSpPr>
      <p:sp>
        <p:nvSpPr>
          <p:cNvPr id="251" name="Google Shape;251;p81"/>
          <p:cNvSpPr/>
          <p:nvPr>
            <p:ph idx="2" type="pic"/>
          </p:nvPr>
        </p:nvSpPr>
        <p:spPr>
          <a:xfrm>
            <a:off x="0" y="12012"/>
            <a:ext cx="9144000" cy="5131488"/>
          </a:xfrm>
          <a:prstGeom prst="rect">
            <a:avLst/>
          </a:prstGeom>
          <a:noFill/>
          <a:ln>
            <a:noFill/>
          </a:ln>
        </p:spPr>
      </p:sp>
      <p:sp>
        <p:nvSpPr>
          <p:cNvPr id="252" name="Google Shape;252;p81"/>
          <p:cNvSpPr txBox="1"/>
          <p:nvPr>
            <p:ph type="ctrTitle"/>
          </p:nvPr>
        </p:nvSpPr>
        <p:spPr>
          <a:xfrm>
            <a:off x="381000" y="1090123"/>
            <a:ext cx="3966883" cy="1790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3500"/>
              <a:buFont typeface="Play"/>
              <a:buNone/>
              <a:defRPr sz="3500">
                <a:solidFill>
                  <a:schemeClr val="lt1"/>
                </a:solidFill>
                <a:highlight>
                  <a:srgbClr val="003DA5"/>
                </a:high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3" name="Google Shape;253;p81"/>
          <p:cNvSpPr txBox="1"/>
          <p:nvPr>
            <p:ph idx="1" type="subTitle"/>
          </p:nvPr>
        </p:nvSpPr>
        <p:spPr>
          <a:xfrm>
            <a:off x="381000" y="2259912"/>
            <a:ext cx="3966883" cy="1241822"/>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chemeClr val="lt1"/>
              </a:buClr>
              <a:buSzPts val="2300"/>
              <a:buNone/>
              <a:defRPr b="1" sz="2300">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1"/>
              <a:buNone/>
              <a:defRPr sz="1351"/>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transition>
    <p:fade/>
  </p:transition>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graphy slide / blue / black text">
  <p:cSld name="photography slide / blue / black text">
    <p:spTree>
      <p:nvGrpSpPr>
        <p:cNvPr id="254" name="Shape 254"/>
        <p:cNvGrpSpPr/>
        <p:nvPr/>
      </p:nvGrpSpPr>
      <p:grpSpPr>
        <a:xfrm>
          <a:off x="0" y="0"/>
          <a:ext cx="0" cy="0"/>
          <a:chOff x="0" y="0"/>
          <a:chExt cx="0" cy="0"/>
        </a:xfrm>
      </p:grpSpPr>
      <p:sp>
        <p:nvSpPr>
          <p:cNvPr id="255" name="Google Shape;255;p82"/>
          <p:cNvSpPr/>
          <p:nvPr>
            <p:ph idx="2" type="pic"/>
          </p:nvPr>
        </p:nvSpPr>
        <p:spPr>
          <a:xfrm>
            <a:off x="0" y="12012"/>
            <a:ext cx="9144000" cy="5131488"/>
          </a:xfrm>
          <a:prstGeom prst="rect">
            <a:avLst/>
          </a:prstGeom>
          <a:noFill/>
          <a:ln>
            <a:noFill/>
          </a:ln>
        </p:spPr>
      </p:sp>
      <p:sp>
        <p:nvSpPr>
          <p:cNvPr id="256" name="Google Shape;256;p82"/>
          <p:cNvSpPr txBox="1"/>
          <p:nvPr>
            <p:ph type="ctrTitle"/>
          </p:nvPr>
        </p:nvSpPr>
        <p:spPr>
          <a:xfrm>
            <a:off x="381000" y="1090123"/>
            <a:ext cx="3966883" cy="1790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3500"/>
              <a:buFont typeface="Play"/>
              <a:buNone/>
              <a:defRPr sz="3500">
                <a:solidFill>
                  <a:schemeClr val="lt1"/>
                </a:solidFill>
                <a:highlight>
                  <a:srgbClr val="003DA5"/>
                </a:high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7" name="Google Shape;257;p82"/>
          <p:cNvSpPr txBox="1"/>
          <p:nvPr>
            <p:ph idx="1" type="subTitle"/>
          </p:nvPr>
        </p:nvSpPr>
        <p:spPr>
          <a:xfrm>
            <a:off x="381000" y="2259912"/>
            <a:ext cx="3966883" cy="1241822"/>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chemeClr val="dk1"/>
              </a:buClr>
              <a:buSzPts val="2300"/>
              <a:buNone/>
              <a:defRPr b="1" sz="2300">
                <a:solidFill>
                  <a:schemeClr val="dk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1"/>
              <a:buNone/>
              <a:defRPr sz="1351"/>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Tree>
  </p:cSld>
  <p:clrMapOvr>
    <a:masterClrMapping/>
  </p:clrMapOvr>
  <p:transition>
    <p:fade/>
  </p:transition>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graphy slide with text_yellow">
  <p:cSld name="photography slide with text_yellow">
    <p:bg>
      <p:bgPr>
        <a:solidFill>
          <a:srgbClr val="F2A900"/>
        </a:solidFill>
      </p:bgPr>
    </p:bg>
    <p:spTree>
      <p:nvGrpSpPr>
        <p:cNvPr id="258" name="Shape 258"/>
        <p:cNvGrpSpPr/>
        <p:nvPr/>
      </p:nvGrpSpPr>
      <p:grpSpPr>
        <a:xfrm>
          <a:off x="0" y="0"/>
          <a:ext cx="0" cy="0"/>
          <a:chOff x="0" y="0"/>
          <a:chExt cx="0" cy="0"/>
        </a:xfrm>
      </p:grpSpPr>
      <p:sp>
        <p:nvSpPr>
          <p:cNvPr id="259" name="Google Shape;259;p83"/>
          <p:cNvSpPr/>
          <p:nvPr>
            <p:ph idx="2" type="pic"/>
          </p:nvPr>
        </p:nvSpPr>
        <p:spPr>
          <a:xfrm>
            <a:off x="4572000" y="12012"/>
            <a:ext cx="4572000" cy="5131488"/>
          </a:xfrm>
          <a:prstGeom prst="rect">
            <a:avLst/>
          </a:prstGeom>
          <a:noFill/>
          <a:ln>
            <a:noFill/>
          </a:ln>
        </p:spPr>
      </p:sp>
      <p:sp>
        <p:nvSpPr>
          <p:cNvPr id="260" name="Google Shape;260;p83"/>
          <p:cNvSpPr txBox="1"/>
          <p:nvPr>
            <p:ph type="ctrTitle"/>
          </p:nvPr>
        </p:nvSpPr>
        <p:spPr>
          <a:xfrm>
            <a:off x="381000" y="1950839"/>
            <a:ext cx="3966883" cy="1790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2400"/>
              <a:buFont typeface="Play"/>
              <a:buNone/>
              <a:defRPr sz="2400">
                <a:solidFill>
                  <a:schemeClr val="lt1"/>
                </a:solidFill>
                <a:highlight>
                  <a:srgbClr val="003DA5"/>
                </a:high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1" name="Google Shape;261;p83"/>
          <p:cNvSpPr txBox="1"/>
          <p:nvPr>
            <p:ph idx="1" type="subTitle"/>
          </p:nvPr>
        </p:nvSpPr>
        <p:spPr>
          <a:xfrm>
            <a:off x="381000" y="2846189"/>
            <a:ext cx="3966883" cy="1241822"/>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chemeClr val="dk1"/>
              </a:buClr>
              <a:buSzPts val="2300"/>
              <a:buNone/>
              <a:defRPr b="1" sz="2300">
                <a:solidFill>
                  <a:schemeClr val="dk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1"/>
              <a:buNone/>
              <a:defRPr sz="1351"/>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cxnSp>
        <p:nvCxnSpPr>
          <p:cNvPr id="262" name="Google Shape;262;p83"/>
          <p:cNvCxnSpPr/>
          <p:nvPr/>
        </p:nvCxnSpPr>
        <p:spPr>
          <a:xfrm rot="10800000">
            <a:off x="180000" y="924246"/>
            <a:ext cx="4167883" cy="0"/>
          </a:xfrm>
          <a:prstGeom prst="straightConnector1">
            <a:avLst/>
          </a:prstGeom>
          <a:noFill/>
          <a:ln cap="flat" cmpd="sng" w="12700">
            <a:solidFill>
              <a:schemeClr val="lt1"/>
            </a:solidFill>
            <a:prstDash val="solid"/>
            <a:round/>
            <a:headEnd len="sm" w="sm" type="none"/>
            <a:tailEnd len="sm" w="sm" type="none"/>
          </a:ln>
        </p:spPr>
      </p:cxnSp>
      <p:pic>
        <p:nvPicPr>
          <p:cNvPr id="263" name="Google Shape;263;p83"/>
          <p:cNvPicPr preferRelativeResize="0"/>
          <p:nvPr/>
        </p:nvPicPr>
        <p:blipFill rotWithShape="1">
          <a:blip r:embed="rId2">
            <a:alphaModFix/>
          </a:blip>
          <a:srcRect b="0" l="0" r="0" t="0"/>
          <a:stretch/>
        </p:blipFill>
        <p:spPr>
          <a:xfrm>
            <a:off x="180000" y="181583"/>
            <a:ext cx="902773" cy="547546"/>
          </a:xfrm>
          <a:prstGeom prst="rect">
            <a:avLst/>
          </a:prstGeom>
          <a:noFill/>
          <a:ln>
            <a:noFill/>
          </a:ln>
        </p:spPr>
      </p:pic>
    </p:spTree>
  </p:cSld>
  <p:clrMapOvr>
    <a:masterClrMapping/>
  </p:clrMapOvr>
  <p:transition>
    <p:fade/>
  </p:transition>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graphy slide with text_blue">
  <p:cSld name="photography slide with text_blue">
    <p:bg>
      <p:bgPr>
        <a:solidFill>
          <a:srgbClr val="003DA5"/>
        </a:solidFill>
      </p:bgPr>
    </p:bg>
    <p:spTree>
      <p:nvGrpSpPr>
        <p:cNvPr id="264" name="Shape 264"/>
        <p:cNvGrpSpPr/>
        <p:nvPr/>
      </p:nvGrpSpPr>
      <p:grpSpPr>
        <a:xfrm>
          <a:off x="0" y="0"/>
          <a:ext cx="0" cy="0"/>
          <a:chOff x="0" y="0"/>
          <a:chExt cx="0" cy="0"/>
        </a:xfrm>
      </p:grpSpPr>
      <p:sp>
        <p:nvSpPr>
          <p:cNvPr id="265" name="Google Shape;265;p84"/>
          <p:cNvSpPr/>
          <p:nvPr>
            <p:ph idx="2" type="pic"/>
          </p:nvPr>
        </p:nvSpPr>
        <p:spPr>
          <a:xfrm>
            <a:off x="4572000" y="12012"/>
            <a:ext cx="4572000" cy="5131488"/>
          </a:xfrm>
          <a:prstGeom prst="rect">
            <a:avLst/>
          </a:prstGeom>
          <a:noFill/>
          <a:ln>
            <a:noFill/>
          </a:ln>
        </p:spPr>
      </p:sp>
      <p:sp>
        <p:nvSpPr>
          <p:cNvPr id="266" name="Google Shape;266;p84"/>
          <p:cNvSpPr txBox="1"/>
          <p:nvPr>
            <p:ph type="ctrTitle"/>
          </p:nvPr>
        </p:nvSpPr>
        <p:spPr>
          <a:xfrm>
            <a:off x="381000" y="1950839"/>
            <a:ext cx="3966883" cy="1790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2400"/>
              <a:buFont typeface="Play"/>
              <a:buNone/>
              <a:defRPr sz="2400">
                <a:solidFill>
                  <a:schemeClr val="dk1"/>
                </a:solidFill>
                <a:highlight>
                  <a:srgbClr val="F2A900"/>
                </a:high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7" name="Google Shape;267;p84"/>
          <p:cNvSpPr txBox="1"/>
          <p:nvPr>
            <p:ph idx="1" type="subTitle"/>
          </p:nvPr>
        </p:nvSpPr>
        <p:spPr>
          <a:xfrm>
            <a:off x="381000" y="2846189"/>
            <a:ext cx="3966883" cy="1241822"/>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chemeClr val="lt1"/>
              </a:buClr>
              <a:buSzPts val="2300"/>
              <a:buNone/>
              <a:defRPr b="1" sz="2300">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1"/>
              <a:buNone/>
              <a:defRPr sz="1351"/>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cxnSp>
        <p:nvCxnSpPr>
          <p:cNvPr id="268" name="Google Shape;268;p84"/>
          <p:cNvCxnSpPr/>
          <p:nvPr/>
        </p:nvCxnSpPr>
        <p:spPr>
          <a:xfrm rot="10800000">
            <a:off x="180000" y="924246"/>
            <a:ext cx="4167883" cy="0"/>
          </a:xfrm>
          <a:prstGeom prst="straightConnector1">
            <a:avLst/>
          </a:prstGeom>
          <a:noFill/>
          <a:ln cap="flat" cmpd="sng" w="12700">
            <a:solidFill>
              <a:schemeClr val="lt1"/>
            </a:solidFill>
            <a:prstDash val="solid"/>
            <a:round/>
            <a:headEnd len="sm" w="sm" type="none"/>
            <a:tailEnd len="sm" w="sm" type="none"/>
          </a:ln>
        </p:spPr>
      </p:cxnSp>
      <p:pic>
        <p:nvPicPr>
          <p:cNvPr id="269" name="Google Shape;269;p84"/>
          <p:cNvPicPr preferRelativeResize="0"/>
          <p:nvPr/>
        </p:nvPicPr>
        <p:blipFill rotWithShape="1">
          <a:blip r:embed="rId2">
            <a:alphaModFix/>
          </a:blip>
          <a:srcRect b="0" l="0" r="0" t="0"/>
          <a:stretch/>
        </p:blipFill>
        <p:spPr>
          <a:xfrm>
            <a:off x="180000" y="181583"/>
            <a:ext cx="902773" cy="547546"/>
          </a:xfrm>
          <a:prstGeom prst="rect">
            <a:avLst/>
          </a:prstGeom>
          <a:noFill/>
          <a:ln>
            <a:noFill/>
          </a:ln>
        </p:spPr>
      </p:pic>
    </p:spTree>
  </p:cSld>
  <p:clrMapOvr>
    <a:masterClrMapping/>
  </p:clrMapOvr>
  <p:transition>
    <p:fade/>
  </p:transition>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graphy slide with text_green">
  <p:cSld name="photography slide with text_green">
    <p:bg>
      <p:bgPr>
        <a:solidFill>
          <a:srgbClr val="6CC24A"/>
        </a:solidFill>
      </p:bgPr>
    </p:bg>
    <p:spTree>
      <p:nvGrpSpPr>
        <p:cNvPr id="270" name="Shape 270"/>
        <p:cNvGrpSpPr/>
        <p:nvPr/>
      </p:nvGrpSpPr>
      <p:grpSpPr>
        <a:xfrm>
          <a:off x="0" y="0"/>
          <a:ext cx="0" cy="0"/>
          <a:chOff x="0" y="0"/>
          <a:chExt cx="0" cy="0"/>
        </a:xfrm>
      </p:grpSpPr>
      <p:sp>
        <p:nvSpPr>
          <p:cNvPr id="271" name="Google Shape;271;p85"/>
          <p:cNvSpPr/>
          <p:nvPr>
            <p:ph idx="2" type="pic"/>
          </p:nvPr>
        </p:nvSpPr>
        <p:spPr>
          <a:xfrm>
            <a:off x="4572000" y="12012"/>
            <a:ext cx="4572000" cy="5131488"/>
          </a:xfrm>
          <a:prstGeom prst="rect">
            <a:avLst/>
          </a:prstGeom>
          <a:noFill/>
          <a:ln>
            <a:noFill/>
          </a:ln>
        </p:spPr>
      </p:sp>
      <p:sp>
        <p:nvSpPr>
          <p:cNvPr id="272" name="Google Shape;272;p85"/>
          <p:cNvSpPr txBox="1"/>
          <p:nvPr>
            <p:ph type="ctrTitle"/>
          </p:nvPr>
        </p:nvSpPr>
        <p:spPr>
          <a:xfrm>
            <a:off x="381000" y="1950839"/>
            <a:ext cx="3966883" cy="1790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2400"/>
              <a:buFont typeface="Play"/>
              <a:buNone/>
              <a:defRPr sz="2400">
                <a:solidFill>
                  <a:schemeClr val="lt1"/>
                </a:solidFill>
                <a:highlight>
                  <a:srgbClr val="003DA5"/>
                </a:high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3" name="Google Shape;273;p85"/>
          <p:cNvSpPr txBox="1"/>
          <p:nvPr>
            <p:ph idx="1" type="subTitle"/>
          </p:nvPr>
        </p:nvSpPr>
        <p:spPr>
          <a:xfrm>
            <a:off x="381000" y="2846189"/>
            <a:ext cx="3966883" cy="1241822"/>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chemeClr val="dk1"/>
              </a:buClr>
              <a:buSzPts val="2300"/>
              <a:buNone/>
              <a:defRPr b="1" sz="2300">
                <a:solidFill>
                  <a:schemeClr val="dk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1"/>
              <a:buNone/>
              <a:defRPr sz="1351"/>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cxnSp>
        <p:nvCxnSpPr>
          <p:cNvPr id="274" name="Google Shape;274;p85"/>
          <p:cNvCxnSpPr/>
          <p:nvPr/>
        </p:nvCxnSpPr>
        <p:spPr>
          <a:xfrm rot="10800000">
            <a:off x="180000" y="924246"/>
            <a:ext cx="4167883" cy="0"/>
          </a:xfrm>
          <a:prstGeom prst="straightConnector1">
            <a:avLst/>
          </a:prstGeom>
          <a:noFill/>
          <a:ln cap="flat" cmpd="sng" w="12700">
            <a:solidFill>
              <a:schemeClr val="lt1"/>
            </a:solidFill>
            <a:prstDash val="solid"/>
            <a:round/>
            <a:headEnd len="sm" w="sm" type="none"/>
            <a:tailEnd len="sm" w="sm" type="none"/>
          </a:ln>
        </p:spPr>
      </p:cxnSp>
      <p:pic>
        <p:nvPicPr>
          <p:cNvPr id="275" name="Google Shape;275;p85"/>
          <p:cNvPicPr preferRelativeResize="0"/>
          <p:nvPr/>
        </p:nvPicPr>
        <p:blipFill rotWithShape="1">
          <a:blip r:embed="rId2">
            <a:alphaModFix/>
          </a:blip>
          <a:srcRect b="0" l="0" r="0" t="0"/>
          <a:stretch/>
        </p:blipFill>
        <p:spPr>
          <a:xfrm>
            <a:off x="180000" y="181583"/>
            <a:ext cx="902773" cy="547546"/>
          </a:xfrm>
          <a:prstGeom prst="rect">
            <a:avLst/>
          </a:prstGeom>
          <a:noFill/>
          <a:ln>
            <a:noFill/>
          </a:ln>
        </p:spPr>
      </p:pic>
    </p:spTree>
  </p:cSld>
  <p:clrMapOvr>
    <a:masterClrMapping/>
  </p:clrMapOvr>
  <p:transition>
    <p:fade/>
  </p:transition>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graphy slide with text_blue 2">
  <p:cSld name="photography slide with text_blue 2">
    <p:bg>
      <p:bgPr>
        <a:solidFill>
          <a:srgbClr val="00A9CE"/>
        </a:solidFill>
      </p:bgPr>
    </p:bg>
    <p:spTree>
      <p:nvGrpSpPr>
        <p:cNvPr id="276" name="Shape 276"/>
        <p:cNvGrpSpPr/>
        <p:nvPr/>
      </p:nvGrpSpPr>
      <p:grpSpPr>
        <a:xfrm>
          <a:off x="0" y="0"/>
          <a:ext cx="0" cy="0"/>
          <a:chOff x="0" y="0"/>
          <a:chExt cx="0" cy="0"/>
        </a:xfrm>
      </p:grpSpPr>
      <p:sp>
        <p:nvSpPr>
          <p:cNvPr id="277" name="Google Shape;277;p86"/>
          <p:cNvSpPr/>
          <p:nvPr>
            <p:ph idx="2" type="pic"/>
          </p:nvPr>
        </p:nvSpPr>
        <p:spPr>
          <a:xfrm>
            <a:off x="4572000" y="12012"/>
            <a:ext cx="4572000" cy="5131488"/>
          </a:xfrm>
          <a:prstGeom prst="rect">
            <a:avLst/>
          </a:prstGeom>
          <a:noFill/>
          <a:ln>
            <a:noFill/>
          </a:ln>
        </p:spPr>
      </p:sp>
      <p:sp>
        <p:nvSpPr>
          <p:cNvPr id="278" name="Google Shape;278;p86"/>
          <p:cNvSpPr txBox="1"/>
          <p:nvPr>
            <p:ph type="ctrTitle"/>
          </p:nvPr>
        </p:nvSpPr>
        <p:spPr>
          <a:xfrm>
            <a:off x="381000" y="1950839"/>
            <a:ext cx="3966883" cy="1790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2400"/>
              <a:buFont typeface="Play"/>
              <a:buNone/>
              <a:defRPr sz="2400">
                <a:solidFill>
                  <a:schemeClr val="lt1"/>
                </a:solidFill>
                <a:highlight>
                  <a:srgbClr val="003DA5"/>
                </a:high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9" name="Google Shape;279;p86"/>
          <p:cNvSpPr txBox="1"/>
          <p:nvPr>
            <p:ph idx="1" type="subTitle"/>
          </p:nvPr>
        </p:nvSpPr>
        <p:spPr>
          <a:xfrm>
            <a:off x="381000" y="2846189"/>
            <a:ext cx="3966883" cy="1241822"/>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chemeClr val="dk1"/>
              </a:buClr>
              <a:buSzPts val="2300"/>
              <a:buNone/>
              <a:defRPr b="1" sz="2300">
                <a:solidFill>
                  <a:schemeClr val="dk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1"/>
              <a:buNone/>
              <a:defRPr sz="1351"/>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cxnSp>
        <p:nvCxnSpPr>
          <p:cNvPr id="280" name="Google Shape;280;p86"/>
          <p:cNvCxnSpPr/>
          <p:nvPr/>
        </p:nvCxnSpPr>
        <p:spPr>
          <a:xfrm rot="10800000">
            <a:off x="180000" y="924246"/>
            <a:ext cx="4167883" cy="0"/>
          </a:xfrm>
          <a:prstGeom prst="straightConnector1">
            <a:avLst/>
          </a:prstGeom>
          <a:noFill/>
          <a:ln cap="flat" cmpd="sng" w="12700">
            <a:solidFill>
              <a:schemeClr val="lt1"/>
            </a:solidFill>
            <a:prstDash val="solid"/>
            <a:round/>
            <a:headEnd len="sm" w="sm" type="none"/>
            <a:tailEnd len="sm" w="sm" type="none"/>
          </a:ln>
        </p:spPr>
      </p:cxnSp>
      <p:pic>
        <p:nvPicPr>
          <p:cNvPr id="281" name="Google Shape;281;p86"/>
          <p:cNvPicPr preferRelativeResize="0"/>
          <p:nvPr/>
        </p:nvPicPr>
        <p:blipFill rotWithShape="1">
          <a:blip r:embed="rId2">
            <a:alphaModFix/>
          </a:blip>
          <a:srcRect b="0" l="0" r="0" t="0"/>
          <a:stretch/>
        </p:blipFill>
        <p:spPr>
          <a:xfrm>
            <a:off x="180000" y="181583"/>
            <a:ext cx="902773" cy="547546"/>
          </a:xfrm>
          <a:prstGeom prst="rect">
            <a:avLst/>
          </a:prstGeom>
          <a:noFill/>
          <a:ln>
            <a:noFill/>
          </a:ln>
        </p:spPr>
      </p:pic>
    </p:spTree>
  </p:cSld>
  <p:clrMapOvr>
    <a:masterClrMapping/>
  </p:clrMapOvr>
  <p:transition>
    <p:fade/>
  </p:transition>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graphy slide with text_gray">
  <p:cSld name="photography slide with text_gray">
    <p:bg>
      <p:bgPr>
        <a:solidFill>
          <a:srgbClr val="9EA38D"/>
        </a:solidFill>
      </p:bgPr>
    </p:bg>
    <p:spTree>
      <p:nvGrpSpPr>
        <p:cNvPr id="282" name="Shape 282"/>
        <p:cNvGrpSpPr/>
        <p:nvPr/>
      </p:nvGrpSpPr>
      <p:grpSpPr>
        <a:xfrm>
          <a:off x="0" y="0"/>
          <a:ext cx="0" cy="0"/>
          <a:chOff x="0" y="0"/>
          <a:chExt cx="0" cy="0"/>
        </a:xfrm>
      </p:grpSpPr>
      <p:sp>
        <p:nvSpPr>
          <p:cNvPr id="283" name="Google Shape;283;p87"/>
          <p:cNvSpPr/>
          <p:nvPr>
            <p:ph idx="2" type="pic"/>
          </p:nvPr>
        </p:nvSpPr>
        <p:spPr>
          <a:xfrm>
            <a:off x="0" y="0"/>
            <a:ext cx="4572000" cy="5131488"/>
          </a:xfrm>
          <a:prstGeom prst="rect">
            <a:avLst/>
          </a:prstGeom>
          <a:noFill/>
          <a:ln>
            <a:noFill/>
          </a:ln>
        </p:spPr>
      </p:sp>
      <p:sp>
        <p:nvSpPr>
          <p:cNvPr id="284" name="Google Shape;284;p87"/>
          <p:cNvSpPr txBox="1"/>
          <p:nvPr>
            <p:ph type="ctrTitle"/>
          </p:nvPr>
        </p:nvSpPr>
        <p:spPr>
          <a:xfrm>
            <a:off x="4782833" y="1074552"/>
            <a:ext cx="3966883" cy="1790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2400"/>
              <a:buFont typeface="Play"/>
              <a:buNone/>
              <a:defRPr sz="2400">
                <a:solidFill>
                  <a:schemeClr val="lt1"/>
                </a:solidFill>
                <a:highlight>
                  <a:srgbClr val="003DA5"/>
                </a:high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5" name="Google Shape;285;p87"/>
          <p:cNvSpPr txBox="1"/>
          <p:nvPr>
            <p:ph idx="1" type="subTitle"/>
          </p:nvPr>
        </p:nvSpPr>
        <p:spPr>
          <a:xfrm>
            <a:off x="4782833" y="1969902"/>
            <a:ext cx="3966883" cy="1241822"/>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chemeClr val="dk1"/>
              </a:buClr>
              <a:buSzPts val="2300"/>
              <a:buNone/>
              <a:defRPr b="1" sz="2300">
                <a:solidFill>
                  <a:schemeClr val="dk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1"/>
              <a:buNone/>
              <a:defRPr sz="1351"/>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cxnSp>
        <p:nvCxnSpPr>
          <p:cNvPr id="286" name="Google Shape;286;p87"/>
          <p:cNvCxnSpPr/>
          <p:nvPr/>
        </p:nvCxnSpPr>
        <p:spPr>
          <a:xfrm rot="10800000">
            <a:off x="4742167" y="4267213"/>
            <a:ext cx="4167883" cy="0"/>
          </a:xfrm>
          <a:prstGeom prst="straightConnector1">
            <a:avLst/>
          </a:prstGeom>
          <a:noFill/>
          <a:ln cap="flat" cmpd="sng" w="12700">
            <a:solidFill>
              <a:schemeClr val="lt1"/>
            </a:solidFill>
            <a:prstDash val="solid"/>
            <a:round/>
            <a:headEnd len="sm" w="sm" type="none"/>
            <a:tailEnd len="sm" w="sm" type="none"/>
          </a:ln>
        </p:spPr>
      </p:cxnSp>
      <p:pic>
        <p:nvPicPr>
          <p:cNvPr id="287" name="Google Shape;287;p87"/>
          <p:cNvPicPr preferRelativeResize="0"/>
          <p:nvPr/>
        </p:nvPicPr>
        <p:blipFill rotWithShape="1">
          <a:blip r:embed="rId2">
            <a:alphaModFix/>
          </a:blip>
          <a:srcRect b="0" l="0" r="0" t="0"/>
          <a:stretch/>
        </p:blipFill>
        <p:spPr>
          <a:xfrm>
            <a:off x="8007276" y="4429119"/>
            <a:ext cx="902773" cy="547546"/>
          </a:xfrm>
          <a:prstGeom prst="rect">
            <a:avLst/>
          </a:prstGeom>
          <a:noFill/>
          <a:ln>
            <a:noFill/>
          </a:ln>
        </p:spPr>
      </p:pic>
    </p:spTree>
  </p:cSld>
  <p:clrMapOvr>
    <a:masterClrMapping/>
  </p:clrMapOvr>
  <p:transition>
    <p:fade/>
  </p:transition>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graphy slide with text_yellow_2">
  <p:cSld name="photography slide with text_yellow_2">
    <p:bg>
      <p:bgPr>
        <a:solidFill>
          <a:srgbClr val="E0983B">
            <a:alpha val="94117"/>
          </a:srgbClr>
        </a:solidFill>
      </p:bgPr>
    </p:bg>
    <p:spTree>
      <p:nvGrpSpPr>
        <p:cNvPr id="288" name="Shape 288"/>
        <p:cNvGrpSpPr/>
        <p:nvPr/>
      </p:nvGrpSpPr>
      <p:grpSpPr>
        <a:xfrm>
          <a:off x="0" y="0"/>
          <a:ext cx="0" cy="0"/>
          <a:chOff x="0" y="0"/>
          <a:chExt cx="0" cy="0"/>
        </a:xfrm>
      </p:grpSpPr>
      <p:sp>
        <p:nvSpPr>
          <p:cNvPr id="289" name="Google Shape;289;p88"/>
          <p:cNvSpPr/>
          <p:nvPr>
            <p:ph idx="2" type="pic"/>
          </p:nvPr>
        </p:nvSpPr>
        <p:spPr>
          <a:xfrm>
            <a:off x="-1" y="0"/>
            <a:ext cx="7552385" cy="3660436"/>
          </a:xfrm>
          <a:prstGeom prst="rect">
            <a:avLst/>
          </a:prstGeom>
          <a:noFill/>
          <a:ln>
            <a:noFill/>
          </a:ln>
        </p:spPr>
      </p:sp>
      <p:sp>
        <p:nvSpPr>
          <p:cNvPr id="290" name="Google Shape;290;p88"/>
          <p:cNvSpPr txBox="1"/>
          <p:nvPr>
            <p:ph type="ctrTitle"/>
          </p:nvPr>
        </p:nvSpPr>
        <p:spPr>
          <a:xfrm>
            <a:off x="233951" y="3960494"/>
            <a:ext cx="7318429" cy="39568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2000"/>
              <a:buFont typeface="Play"/>
              <a:buNone/>
              <a:defRPr sz="2000">
                <a:solidFill>
                  <a:schemeClr val="lt1"/>
                </a:solidFill>
                <a:highlight>
                  <a:srgbClr val="003DA5"/>
                </a:high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1" name="Google Shape;291;p88"/>
          <p:cNvSpPr txBox="1"/>
          <p:nvPr>
            <p:ph idx="1" type="subTitle"/>
          </p:nvPr>
        </p:nvSpPr>
        <p:spPr>
          <a:xfrm>
            <a:off x="233951" y="4356175"/>
            <a:ext cx="7318429" cy="587714"/>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chemeClr val="dk1"/>
              </a:buClr>
              <a:buSzPts val="1800"/>
              <a:buNone/>
              <a:defRPr b="1" sz="1800">
                <a:solidFill>
                  <a:schemeClr val="dk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1"/>
              <a:buNone/>
              <a:defRPr sz="1351"/>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cxnSp>
        <p:nvCxnSpPr>
          <p:cNvPr id="292" name="Google Shape;292;p88"/>
          <p:cNvCxnSpPr/>
          <p:nvPr/>
        </p:nvCxnSpPr>
        <p:spPr>
          <a:xfrm rot="10800000">
            <a:off x="7779837" y="206321"/>
            <a:ext cx="0" cy="4730859"/>
          </a:xfrm>
          <a:prstGeom prst="straightConnector1">
            <a:avLst/>
          </a:prstGeom>
          <a:noFill/>
          <a:ln cap="flat" cmpd="sng" w="12700">
            <a:solidFill>
              <a:schemeClr val="lt1"/>
            </a:solidFill>
            <a:prstDash val="solid"/>
            <a:round/>
            <a:headEnd len="sm" w="sm" type="none"/>
            <a:tailEnd len="sm" w="sm" type="none"/>
          </a:ln>
        </p:spPr>
      </p:cxnSp>
      <p:pic>
        <p:nvPicPr>
          <p:cNvPr id="293" name="Google Shape;293;p88"/>
          <p:cNvPicPr preferRelativeResize="0"/>
          <p:nvPr/>
        </p:nvPicPr>
        <p:blipFill rotWithShape="1">
          <a:blip r:embed="rId2">
            <a:alphaModFix/>
          </a:blip>
          <a:srcRect b="0" l="0" r="0" t="0"/>
          <a:stretch/>
        </p:blipFill>
        <p:spPr>
          <a:xfrm>
            <a:off x="8007276" y="245806"/>
            <a:ext cx="902773" cy="547546"/>
          </a:xfrm>
          <a:prstGeom prst="rect">
            <a:avLst/>
          </a:prstGeom>
          <a:noFill/>
          <a:ln>
            <a:noFill/>
          </a:ln>
        </p:spPr>
      </p:pic>
    </p:spTree>
  </p:cSld>
  <p:clrMapOvr>
    <a:masterClrMapping/>
  </p:clrMapOvr>
  <p:transition>
    <p:fade/>
  </p:transition>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graphy slide with text_blue_3">
  <p:cSld name="photography slide with text_blue_3">
    <p:bg>
      <p:bgPr>
        <a:solidFill>
          <a:srgbClr val="003DA5"/>
        </a:solidFill>
      </p:bgPr>
    </p:bg>
    <p:spTree>
      <p:nvGrpSpPr>
        <p:cNvPr id="294" name="Shape 294"/>
        <p:cNvGrpSpPr/>
        <p:nvPr/>
      </p:nvGrpSpPr>
      <p:grpSpPr>
        <a:xfrm>
          <a:off x="0" y="0"/>
          <a:ext cx="0" cy="0"/>
          <a:chOff x="0" y="0"/>
          <a:chExt cx="0" cy="0"/>
        </a:xfrm>
      </p:grpSpPr>
      <p:sp>
        <p:nvSpPr>
          <p:cNvPr id="295" name="Google Shape;295;p89"/>
          <p:cNvSpPr/>
          <p:nvPr>
            <p:ph idx="2" type="pic"/>
          </p:nvPr>
        </p:nvSpPr>
        <p:spPr>
          <a:xfrm>
            <a:off x="-1" y="12014"/>
            <a:ext cx="5968181" cy="4206027"/>
          </a:xfrm>
          <a:prstGeom prst="rect">
            <a:avLst/>
          </a:prstGeom>
          <a:noFill/>
          <a:ln>
            <a:noFill/>
          </a:ln>
        </p:spPr>
      </p:sp>
      <p:sp>
        <p:nvSpPr>
          <p:cNvPr id="296" name="Google Shape;296;p89"/>
          <p:cNvSpPr txBox="1"/>
          <p:nvPr>
            <p:ph type="ctrTitle"/>
          </p:nvPr>
        </p:nvSpPr>
        <p:spPr>
          <a:xfrm>
            <a:off x="6172201" y="1360904"/>
            <a:ext cx="2706329" cy="1790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2000"/>
              <a:buFont typeface="Play"/>
              <a:buNone/>
              <a:defRPr sz="2000">
                <a:solidFill>
                  <a:schemeClr val="dk1"/>
                </a:solidFill>
                <a:highlight>
                  <a:srgbClr val="F2A900"/>
                </a:high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7" name="Google Shape;297;p89"/>
          <p:cNvSpPr txBox="1"/>
          <p:nvPr>
            <p:ph idx="1" type="subTitle"/>
          </p:nvPr>
        </p:nvSpPr>
        <p:spPr>
          <a:xfrm>
            <a:off x="6172201" y="2069441"/>
            <a:ext cx="2706329" cy="1241822"/>
          </a:xfrm>
          <a:prstGeom prst="rect">
            <a:avLst/>
          </a:prstGeom>
          <a:noFill/>
          <a:ln>
            <a:noFill/>
          </a:ln>
        </p:spPr>
        <p:txBody>
          <a:bodyPr anchorCtr="0" anchor="t" bIns="45700" lIns="91425" spcFirstLastPara="1" rIns="91425" wrap="square" tIns="45700">
            <a:normAutofit/>
          </a:bodyPr>
          <a:lstStyle>
            <a:lvl1pPr lvl="0" algn="l">
              <a:lnSpc>
                <a:spcPct val="90000"/>
              </a:lnSpc>
              <a:spcBef>
                <a:spcPts val="750"/>
              </a:spcBef>
              <a:spcAft>
                <a:spcPts val="0"/>
              </a:spcAft>
              <a:buClr>
                <a:schemeClr val="lt1"/>
              </a:buClr>
              <a:buSzPts val="1800"/>
              <a:buNone/>
              <a:defRPr b="1" sz="1800">
                <a:solidFill>
                  <a:schemeClr val="lt1"/>
                </a:solidFill>
              </a:defRPr>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1"/>
              <a:buNone/>
              <a:defRPr sz="1351"/>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cxnSp>
        <p:nvCxnSpPr>
          <p:cNvPr id="298" name="Google Shape;298;p89"/>
          <p:cNvCxnSpPr/>
          <p:nvPr/>
        </p:nvCxnSpPr>
        <p:spPr>
          <a:xfrm rot="10800000">
            <a:off x="1300380" y="4379957"/>
            <a:ext cx="0" cy="547546"/>
          </a:xfrm>
          <a:prstGeom prst="straightConnector1">
            <a:avLst/>
          </a:prstGeom>
          <a:noFill/>
          <a:ln cap="flat" cmpd="sng" w="12700">
            <a:solidFill>
              <a:schemeClr val="lt1"/>
            </a:solidFill>
            <a:prstDash val="solid"/>
            <a:round/>
            <a:headEnd len="sm" w="sm" type="none"/>
            <a:tailEnd len="sm" w="sm" type="none"/>
          </a:ln>
        </p:spPr>
      </p:cxnSp>
      <p:pic>
        <p:nvPicPr>
          <p:cNvPr id="299" name="Google Shape;299;p89"/>
          <p:cNvPicPr preferRelativeResize="0"/>
          <p:nvPr/>
        </p:nvPicPr>
        <p:blipFill rotWithShape="1">
          <a:blip r:embed="rId2">
            <a:alphaModFix/>
          </a:blip>
          <a:srcRect b="0" l="0" r="0" t="0"/>
          <a:stretch/>
        </p:blipFill>
        <p:spPr>
          <a:xfrm>
            <a:off x="180000" y="4379957"/>
            <a:ext cx="902773" cy="547546"/>
          </a:xfrm>
          <a:prstGeom prst="rect">
            <a:avLst/>
          </a:prstGeom>
          <a:noFill/>
          <a:ln>
            <a:noFill/>
          </a:ln>
        </p:spPr>
      </p:pic>
    </p:spTree>
  </p:cSld>
  <p:clrMapOvr>
    <a:masterClrMapping/>
  </p:clrMapOvr>
  <p:transition>
    <p:fade/>
  </p:transition>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ue chapter slide_3">
  <p:cSld name="1_Blue chapter slide_3">
    <p:bg>
      <p:bgPr>
        <a:solidFill>
          <a:srgbClr val="003DA5"/>
        </a:solidFill>
      </p:bgPr>
    </p:bg>
    <p:spTree>
      <p:nvGrpSpPr>
        <p:cNvPr id="32" name="Shape 32"/>
        <p:cNvGrpSpPr/>
        <p:nvPr/>
      </p:nvGrpSpPr>
      <p:grpSpPr>
        <a:xfrm>
          <a:off x="0" y="0"/>
          <a:ext cx="0" cy="0"/>
          <a:chOff x="0" y="0"/>
          <a:chExt cx="0" cy="0"/>
        </a:xfrm>
      </p:grpSpPr>
      <p:pic>
        <p:nvPicPr>
          <p:cNvPr id="33" name="Google Shape;33;p27"/>
          <p:cNvPicPr preferRelativeResize="0"/>
          <p:nvPr/>
        </p:nvPicPr>
        <p:blipFill rotWithShape="1">
          <a:blip r:embed="rId2">
            <a:alphaModFix/>
          </a:blip>
          <a:srcRect b="0" l="0" r="0" t="0"/>
          <a:stretch/>
        </p:blipFill>
        <p:spPr>
          <a:xfrm>
            <a:off x="612000" y="1755168"/>
            <a:ext cx="632400" cy="612000"/>
          </a:xfrm>
          <a:prstGeom prst="rect">
            <a:avLst/>
          </a:prstGeom>
          <a:noFill/>
          <a:ln>
            <a:noFill/>
          </a:ln>
        </p:spPr>
      </p:pic>
      <p:sp>
        <p:nvSpPr>
          <p:cNvPr id="34" name="Google Shape;34;p27"/>
          <p:cNvSpPr txBox="1"/>
          <p:nvPr>
            <p:ph idx="1" type="body"/>
          </p:nvPr>
        </p:nvSpPr>
        <p:spPr>
          <a:xfrm>
            <a:off x="478120" y="498866"/>
            <a:ext cx="8398461" cy="6829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lt1"/>
              </a:buClr>
              <a:buSzPts val="4000"/>
              <a:buFont typeface="Verdana"/>
              <a:buNone/>
              <a:defRPr b="1" i="0" sz="4000">
                <a:solidFill>
                  <a:schemeClr val="lt1"/>
                </a:solidFill>
                <a:latin typeface="Verdana"/>
                <a:ea typeface="Verdana"/>
                <a:cs typeface="Verdana"/>
                <a:sym typeface="Verdana"/>
              </a:defRPr>
            </a:lvl1pPr>
            <a:lvl2pPr indent="-228600" lvl="1" marL="914400" algn="l">
              <a:lnSpc>
                <a:spcPct val="90000"/>
              </a:lnSpc>
              <a:spcBef>
                <a:spcPts val="375"/>
              </a:spcBef>
              <a:spcAft>
                <a:spcPts val="0"/>
              </a:spcAft>
              <a:buClr>
                <a:schemeClr val="lt1"/>
              </a:buClr>
              <a:buSzPts val="4000"/>
              <a:buFont typeface="Verdana"/>
              <a:buNone/>
              <a:defRPr b="1" i="0" sz="4000">
                <a:solidFill>
                  <a:schemeClr val="lt1"/>
                </a:solidFill>
                <a:latin typeface="Verdana"/>
                <a:ea typeface="Verdana"/>
                <a:cs typeface="Verdana"/>
                <a:sym typeface="Verdana"/>
              </a:defRPr>
            </a:lvl2pPr>
            <a:lvl3pPr indent="-228600" lvl="2" marL="1371600" algn="l">
              <a:lnSpc>
                <a:spcPct val="90000"/>
              </a:lnSpc>
              <a:spcBef>
                <a:spcPts val="375"/>
              </a:spcBef>
              <a:spcAft>
                <a:spcPts val="0"/>
              </a:spcAft>
              <a:buClr>
                <a:schemeClr val="lt1"/>
              </a:buClr>
              <a:buSzPts val="4000"/>
              <a:buFont typeface="Verdana"/>
              <a:buNone/>
              <a:defRPr b="1" i="0" sz="4000">
                <a:solidFill>
                  <a:schemeClr val="lt1"/>
                </a:solidFill>
                <a:latin typeface="Verdana"/>
                <a:ea typeface="Verdana"/>
                <a:cs typeface="Verdana"/>
                <a:sym typeface="Verdana"/>
              </a:defRPr>
            </a:lvl3pPr>
            <a:lvl4pPr indent="-228600" lvl="3" marL="1828800" algn="l">
              <a:lnSpc>
                <a:spcPct val="90000"/>
              </a:lnSpc>
              <a:spcBef>
                <a:spcPts val="375"/>
              </a:spcBef>
              <a:spcAft>
                <a:spcPts val="0"/>
              </a:spcAft>
              <a:buClr>
                <a:schemeClr val="lt1"/>
              </a:buClr>
              <a:buSzPts val="4000"/>
              <a:buFont typeface="Verdana"/>
              <a:buNone/>
              <a:defRPr b="1" i="0" sz="4000">
                <a:solidFill>
                  <a:schemeClr val="lt1"/>
                </a:solidFill>
                <a:latin typeface="Verdana"/>
                <a:ea typeface="Verdana"/>
                <a:cs typeface="Verdana"/>
                <a:sym typeface="Verdana"/>
              </a:defRPr>
            </a:lvl4pPr>
            <a:lvl5pPr indent="-228600" lvl="4" marL="2286000" algn="l">
              <a:lnSpc>
                <a:spcPct val="90000"/>
              </a:lnSpc>
              <a:spcBef>
                <a:spcPts val="375"/>
              </a:spcBef>
              <a:spcAft>
                <a:spcPts val="0"/>
              </a:spcAft>
              <a:buClr>
                <a:schemeClr val="lt1"/>
              </a:buClr>
              <a:buSzPts val="4000"/>
              <a:buFont typeface="Verdana"/>
              <a:buNone/>
              <a:defRPr b="1" i="0" sz="4000">
                <a:solidFill>
                  <a:schemeClr val="lt1"/>
                </a:solidFill>
                <a:latin typeface="Verdana"/>
                <a:ea typeface="Verdana"/>
                <a:cs typeface="Verdana"/>
                <a:sym typeface="Verdana"/>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5" name="Google Shape;35;p27"/>
          <p:cNvSpPr txBox="1"/>
          <p:nvPr>
            <p:ph idx="2" type="body"/>
          </p:nvPr>
        </p:nvSpPr>
        <p:spPr>
          <a:xfrm>
            <a:off x="504001" y="1104681"/>
            <a:ext cx="8372580" cy="107791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B3C5E4"/>
              </a:buClr>
              <a:buSzPts val="4000"/>
              <a:buNone/>
              <a:defRPr b="1" i="0" sz="4000">
                <a:solidFill>
                  <a:srgbClr val="B3C5E4"/>
                </a:solidFill>
                <a:latin typeface="Verdana"/>
                <a:ea typeface="Verdana"/>
                <a:cs typeface="Verdana"/>
                <a:sym typeface="Verdana"/>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descr="Obraz zawierający tekst, Czcionka, Grafika, projekt graficzny&#10;&#10;Opis wygenerowany automatycznie" id="36" name="Google Shape;36;p27"/>
          <p:cNvPicPr preferRelativeResize="0"/>
          <p:nvPr/>
        </p:nvPicPr>
        <p:blipFill rotWithShape="1">
          <a:blip r:embed="rId3">
            <a:alphaModFix/>
          </a:blip>
          <a:srcRect b="0" l="0" r="0" t="0"/>
          <a:stretch/>
        </p:blipFill>
        <p:spPr>
          <a:xfrm>
            <a:off x="549483" y="4231126"/>
            <a:ext cx="1046660" cy="381410"/>
          </a:xfrm>
          <a:prstGeom prst="rect">
            <a:avLst/>
          </a:prstGeom>
          <a:noFill/>
          <a:ln>
            <a:noFill/>
          </a:ln>
        </p:spPr>
      </p:pic>
      <p:pic>
        <p:nvPicPr>
          <p:cNvPr id="37" name="Google Shape;37;p27"/>
          <p:cNvPicPr preferRelativeResize="0"/>
          <p:nvPr/>
        </p:nvPicPr>
        <p:blipFill rotWithShape="1">
          <a:blip r:embed="rId4">
            <a:alphaModFix/>
          </a:blip>
          <a:srcRect b="0" l="0" r="0" t="0"/>
          <a:stretch/>
        </p:blipFill>
        <p:spPr>
          <a:xfrm>
            <a:off x="2779914" y="4176832"/>
            <a:ext cx="1299727" cy="435704"/>
          </a:xfrm>
          <a:prstGeom prst="rect">
            <a:avLst/>
          </a:prstGeom>
          <a:noFill/>
          <a:ln>
            <a:noFill/>
          </a:ln>
        </p:spPr>
      </p:pic>
      <p:pic>
        <p:nvPicPr>
          <p:cNvPr id="38" name="Google Shape;38;p27"/>
          <p:cNvPicPr preferRelativeResize="0"/>
          <p:nvPr/>
        </p:nvPicPr>
        <p:blipFill rotWithShape="1">
          <a:blip r:embed="rId5">
            <a:alphaModFix/>
          </a:blip>
          <a:srcRect b="0" l="0" r="0" t="0"/>
          <a:stretch/>
        </p:blipFill>
        <p:spPr>
          <a:xfrm>
            <a:off x="5467718" y="4159089"/>
            <a:ext cx="426897" cy="471190"/>
          </a:xfrm>
          <a:prstGeom prst="rect">
            <a:avLst/>
          </a:prstGeom>
          <a:noFill/>
          <a:ln>
            <a:noFill/>
          </a:ln>
        </p:spPr>
      </p:pic>
      <p:pic>
        <p:nvPicPr>
          <p:cNvPr id="39" name="Google Shape;39;p27"/>
          <p:cNvPicPr preferRelativeResize="0"/>
          <p:nvPr/>
        </p:nvPicPr>
        <p:blipFill rotWithShape="1">
          <a:blip r:embed="rId6">
            <a:alphaModFix/>
          </a:blip>
          <a:srcRect b="0" l="0" r="0" t="0"/>
          <a:stretch/>
        </p:blipFill>
        <p:spPr>
          <a:xfrm>
            <a:off x="7143750" y="4188350"/>
            <a:ext cx="1363425" cy="441931"/>
          </a:xfrm>
          <a:prstGeom prst="rect">
            <a:avLst/>
          </a:prstGeom>
          <a:noFill/>
          <a:ln>
            <a:noFill/>
          </a:ln>
        </p:spPr>
      </p:pic>
      <p:cxnSp>
        <p:nvCxnSpPr>
          <p:cNvPr id="40" name="Google Shape;40;p27"/>
          <p:cNvCxnSpPr/>
          <p:nvPr/>
        </p:nvCxnSpPr>
        <p:spPr>
          <a:xfrm>
            <a:off x="2188028" y="4110868"/>
            <a:ext cx="0" cy="590354"/>
          </a:xfrm>
          <a:prstGeom prst="straightConnector1">
            <a:avLst/>
          </a:prstGeom>
          <a:noFill/>
          <a:ln cap="flat" cmpd="sng" w="9525">
            <a:solidFill>
              <a:schemeClr val="lt1"/>
            </a:solidFill>
            <a:prstDash val="solid"/>
            <a:round/>
            <a:headEnd len="sm" w="sm" type="none"/>
            <a:tailEnd len="sm" w="sm" type="none"/>
          </a:ln>
        </p:spPr>
      </p:cxnSp>
      <p:cxnSp>
        <p:nvCxnSpPr>
          <p:cNvPr id="41" name="Google Shape;41;p27"/>
          <p:cNvCxnSpPr/>
          <p:nvPr/>
        </p:nvCxnSpPr>
        <p:spPr>
          <a:xfrm>
            <a:off x="4715751" y="4110868"/>
            <a:ext cx="0" cy="590354"/>
          </a:xfrm>
          <a:prstGeom prst="straightConnector1">
            <a:avLst/>
          </a:prstGeom>
          <a:noFill/>
          <a:ln cap="flat" cmpd="sng" w="9525">
            <a:solidFill>
              <a:schemeClr val="lt1"/>
            </a:solidFill>
            <a:prstDash val="solid"/>
            <a:round/>
            <a:headEnd len="sm" w="sm" type="none"/>
            <a:tailEnd len="sm" w="sm" type="none"/>
          </a:ln>
        </p:spPr>
      </p:cxnSp>
      <p:cxnSp>
        <p:nvCxnSpPr>
          <p:cNvPr id="42" name="Google Shape;42;p27"/>
          <p:cNvCxnSpPr/>
          <p:nvPr/>
        </p:nvCxnSpPr>
        <p:spPr>
          <a:xfrm>
            <a:off x="6547756" y="4110868"/>
            <a:ext cx="0" cy="590354"/>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es slide_1">
  <p:cSld name="Text boxes slide_1">
    <p:spTree>
      <p:nvGrpSpPr>
        <p:cNvPr id="300" name="Shape 300"/>
        <p:cNvGrpSpPr/>
        <p:nvPr/>
      </p:nvGrpSpPr>
      <p:grpSpPr>
        <a:xfrm>
          <a:off x="0" y="0"/>
          <a:ext cx="0" cy="0"/>
          <a:chOff x="0" y="0"/>
          <a:chExt cx="0" cy="0"/>
        </a:xfrm>
      </p:grpSpPr>
      <p:sp>
        <p:nvSpPr>
          <p:cNvPr id="301" name="Google Shape;301;p90"/>
          <p:cNvSpPr txBox="1"/>
          <p:nvPr>
            <p:ph type="title"/>
          </p:nvPr>
        </p:nvSpPr>
        <p:spPr>
          <a:xfrm>
            <a:off x="1425679" y="273844"/>
            <a:ext cx="7502627"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3DA5"/>
              </a:buClr>
              <a:buSzPts val="3300"/>
              <a:buFont typeface="Play"/>
              <a:buNone/>
              <a:defRPr>
                <a:solidFill>
                  <a:srgbClr val="003DA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2" name="Google Shape;302;p90"/>
          <p:cNvSpPr txBox="1"/>
          <p:nvPr>
            <p:ph idx="1" type="body"/>
          </p:nvPr>
        </p:nvSpPr>
        <p:spPr>
          <a:xfrm>
            <a:off x="1425677" y="1369220"/>
            <a:ext cx="3708000" cy="1619787"/>
          </a:xfrm>
          <a:prstGeom prst="rect">
            <a:avLst/>
          </a:prstGeom>
          <a:solidFill>
            <a:srgbClr val="00A9CE">
              <a:alpha val="30196"/>
            </a:srgbClr>
          </a:solidFill>
          <a:ln cap="flat" cmpd="sng" w="9525">
            <a:solidFill>
              <a:srgbClr val="00A9CE">
                <a:alpha val="30196"/>
              </a:srgbClr>
            </a:solidFill>
            <a:prstDash val="solid"/>
            <a:round/>
            <a:headEnd len="sm" w="sm" type="none"/>
            <a:tailEnd len="sm" w="sm" type="none"/>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3" name="Google Shape;303;p90"/>
          <p:cNvSpPr txBox="1"/>
          <p:nvPr>
            <p:ph idx="2" type="body"/>
          </p:nvPr>
        </p:nvSpPr>
        <p:spPr>
          <a:xfrm>
            <a:off x="5220305" y="1369219"/>
            <a:ext cx="3708000" cy="1619786"/>
          </a:xfrm>
          <a:prstGeom prst="rect">
            <a:avLst/>
          </a:prstGeom>
          <a:solidFill>
            <a:srgbClr val="003DA5">
              <a:alpha val="30196"/>
            </a:srgbClr>
          </a:solidFill>
          <a:ln cap="flat" cmpd="sng" w="9525">
            <a:solidFill>
              <a:srgbClr val="1B3867">
                <a:alpha val="30196"/>
              </a:srgbClr>
            </a:solidFill>
            <a:prstDash val="solid"/>
            <a:round/>
            <a:headEnd len="sm" w="sm" type="none"/>
            <a:tailEnd len="sm" w="sm" type="none"/>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4" name="Google Shape;304;p9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cxnSp>
        <p:nvCxnSpPr>
          <p:cNvPr id="305" name="Google Shape;305;p90"/>
          <p:cNvCxnSpPr/>
          <p:nvPr/>
        </p:nvCxnSpPr>
        <p:spPr>
          <a:xfrm>
            <a:off x="1197771" y="361260"/>
            <a:ext cx="0" cy="4405812"/>
          </a:xfrm>
          <a:prstGeom prst="straightConnector1">
            <a:avLst/>
          </a:prstGeom>
          <a:noFill/>
          <a:ln cap="flat" cmpd="sng" w="12700">
            <a:solidFill>
              <a:srgbClr val="BFBFBF"/>
            </a:solidFill>
            <a:prstDash val="solid"/>
            <a:round/>
            <a:headEnd len="sm" w="sm" type="none"/>
            <a:tailEnd len="sm" w="sm" type="none"/>
          </a:ln>
        </p:spPr>
      </p:cxnSp>
      <p:pic>
        <p:nvPicPr>
          <p:cNvPr id="306" name="Google Shape;306;p90"/>
          <p:cNvPicPr preferRelativeResize="0"/>
          <p:nvPr/>
        </p:nvPicPr>
        <p:blipFill rotWithShape="1">
          <a:blip r:embed="rId2">
            <a:alphaModFix/>
          </a:blip>
          <a:srcRect b="0" l="0" r="0" t="0"/>
          <a:stretch/>
        </p:blipFill>
        <p:spPr>
          <a:xfrm>
            <a:off x="170488" y="295413"/>
            <a:ext cx="902773" cy="617549"/>
          </a:xfrm>
          <a:prstGeom prst="rect">
            <a:avLst/>
          </a:prstGeom>
          <a:noFill/>
          <a:ln>
            <a:noFill/>
          </a:ln>
        </p:spPr>
      </p:pic>
      <p:sp>
        <p:nvSpPr>
          <p:cNvPr id="307" name="Google Shape;307;p90"/>
          <p:cNvSpPr txBox="1"/>
          <p:nvPr>
            <p:ph idx="3" type="body"/>
          </p:nvPr>
        </p:nvSpPr>
        <p:spPr>
          <a:xfrm>
            <a:off x="1425575" y="3067050"/>
            <a:ext cx="3707991" cy="1700022"/>
          </a:xfrm>
          <a:prstGeom prst="rect">
            <a:avLst/>
          </a:prstGeom>
          <a:solidFill>
            <a:srgbClr val="F2A900">
              <a:alpha val="29411"/>
            </a:srgbClr>
          </a:solidFill>
          <a:ln cap="flat" cmpd="sng" w="9525">
            <a:solidFill>
              <a:srgbClr val="F2A900">
                <a:alpha val="30196"/>
              </a:srgbClr>
            </a:solidFill>
            <a:prstDash val="solid"/>
            <a:round/>
            <a:headEnd len="sm" w="sm" type="none"/>
            <a:tailEnd len="sm" w="sm" type="none"/>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08" name="Google Shape;308;p90"/>
          <p:cNvSpPr txBox="1"/>
          <p:nvPr>
            <p:ph idx="4" type="body"/>
          </p:nvPr>
        </p:nvSpPr>
        <p:spPr>
          <a:xfrm>
            <a:off x="5219701" y="3067051"/>
            <a:ext cx="3707991" cy="1700021"/>
          </a:xfrm>
          <a:prstGeom prst="rect">
            <a:avLst/>
          </a:prstGeom>
          <a:solidFill>
            <a:srgbClr val="6CC24A">
              <a:alpha val="30196"/>
            </a:srgbClr>
          </a:solidFill>
          <a:ln cap="flat" cmpd="sng" w="9525">
            <a:solidFill>
              <a:srgbClr val="6CC24A">
                <a:alpha val="30196"/>
              </a:srgbClr>
            </a:solidFill>
            <a:prstDash val="solid"/>
            <a:round/>
            <a:headEnd len="sm" w="sm" type="none"/>
            <a:tailEnd len="sm" w="sm" type="none"/>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oxes slide_2">
  <p:cSld name="Text boxes slide_2">
    <p:spTree>
      <p:nvGrpSpPr>
        <p:cNvPr id="309" name="Shape 309"/>
        <p:cNvGrpSpPr/>
        <p:nvPr/>
      </p:nvGrpSpPr>
      <p:grpSpPr>
        <a:xfrm>
          <a:off x="0" y="0"/>
          <a:ext cx="0" cy="0"/>
          <a:chOff x="0" y="0"/>
          <a:chExt cx="0" cy="0"/>
        </a:xfrm>
      </p:grpSpPr>
      <p:sp>
        <p:nvSpPr>
          <p:cNvPr id="310" name="Google Shape;310;p91"/>
          <p:cNvSpPr txBox="1"/>
          <p:nvPr>
            <p:ph type="title"/>
          </p:nvPr>
        </p:nvSpPr>
        <p:spPr>
          <a:xfrm>
            <a:off x="1425679" y="273844"/>
            <a:ext cx="7502627"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3DA5"/>
              </a:buClr>
              <a:buSzPts val="3300"/>
              <a:buFont typeface="Play"/>
              <a:buNone/>
              <a:defRPr>
                <a:solidFill>
                  <a:srgbClr val="003DA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1" name="Google Shape;311;p91"/>
          <p:cNvSpPr txBox="1"/>
          <p:nvPr>
            <p:ph idx="1" type="body"/>
          </p:nvPr>
        </p:nvSpPr>
        <p:spPr>
          <a:xfrm>
            <a:off x="1425678" y="1369219"/>
            <a:ext cx="7501999" cy="792000"/>
          </a:xfrm>
          <a:prstGeom prst="rect">
            <a:avLst/>
          </a:prstGeom>
          <a:solidFill>
            <a:srgbClr val="00A9CE">
              <a:alpha val="30196"/>
            </a:srgbClr>
          </a:solidFill>
          <a:ln cap="flat" cmpd="sng" w="9525">
            <a:solidFill>
              <a:srgbClr val="00A9CE">
                <a:alpha val="30196"/>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Font typeface="Arial"/>
              <a:buNone/>
              <a:defRPr sz="1200"/>
            </a:lvl1pPr>
            <a:lvl2pPr indent="-228600" lvl="1" marL="914400" algn="l">
              <a:lnSpc>
                <a:spcPct val="90000"/>
              </a:lnSpc>
              <a:spcBef>
                <a:spcPts val="375"/>
              </a:spcBef>
              <a:spcAft>
                <a:spcPts val="0"/>
              </a:spcAft>
              <a:buClr>
                <a:schemeClr val="dk1"/>
              </a:buClr>
              <a:buSzPts val="1200"/>
              <a:buFont typeface="Arial"/>
              <a:buNone/>
              <a:defRPr sz="1200"/>
            </a:lvl2pPr>
            <a:lvl3pPr indent="-228600" lvl="2" marL="1371600" algn="l">
              <a:lnSpc>
                <a:spcPct val="90000"/>
              </a:lnSpc>
              <a:spcBef>
                <a:spcPts val="375"/>
              </a:spcBef>
              <a:spcAft>
                <a:spcPts val="0"/>
              </a:spcAft>
              <a:buClr>
                <a:schemeClr val="dk1"/>
              </a:buClr>
              <a:buSzPts val="1200"/>
              <a:buFont typeface="Arial"/>
              <a:buNone/>
              <a:defRPr sz="1200"/>
            </a:lvl3pPr>
            <a:lvl4pPr indent="-228600" lvl="3" marL="1828800" algn="l">
              <a:lnSpc>
                <a:spcPct val="90000"/>
              </a:lnSpc>
              <a:spcBef>
                <a:spcPts val="375"/>
              </a:spcBef>
              <a:spcAft>
                <a:spcPts val="0"/>
              </a:spcAft>
              <a:buClr>
                <a:schemeClr val="dk1"/>
              </a:buClr>
              <a:buSzPts val="1200"/>
              <a:buFont typeface="Arial"/>
              <a:buNone/>
              <a:defRPr sz="1200"/>
            </a:lvl4pPr>
            <a:lvl5pPr indent="-228600" lvl="4" marL="2286000" algn="l">
              <a:lnSpc>
                <a:spcPct val="90000"/>
              </a:lnSpc>
              <a:spcBef>
                <a:spcPts val="375"/>
              </a:spcBef>
              <a:spcAft>
                <a:spcPts val="0"/>
              </a:spcAft>
              <a:buClr>
                <a:schemeClr val="dk1"/>
              </a:buClr>
              <a:buSzPts val="1200"/>
              <a:buFont typeface="Arial"/>
              <a:buNone/>
              <a:defRPr sz="1200"/>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2" name="Google Shape;312;p91"/>
          <p:cNvSpPr txBox="1"/>
          <p:nvPr>
            <p:ph idx="2" type="body"/>
          </p:nvPr>
        </p:nvSpPr>
        <p:spPr>
          <a:xfrm>
            <a:off x="1425575" y="2222177"/>
            <a:ext cx="7502731" cy="792000"/>
          </a:xfrm>
          <a:prstGeom prst="rect">
            <a:avLst/>
          </a:prstGeom>
          <a:solidFill>
            <a:srgbClr val="003DA5">
              <a:alpha val="30196"/>
            </a:srgbClr>
          </a:solidFill>
          <a:ln cap="flat" cmpd="sng" w="9525">
            <a:solidFill>
              <a:srgbClr val="1B3867">
                <a:alpha val="30196"/>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Font typeface="Verdana"/>
              <a:buNone/>
              <a:defRPr sz="1200">
                <a:solidFill>
                  <a:schemeClr val="dk1"/>
                </a:solidFill>
                <a:latin typeface="Verdana"/>
                <a:ea typeface="Verdana"/>
                <a:cs typeface="Verdana"/>
                <a:sym typeface="Verdana"/>
              </a:defRPr>
            </a:lvl1pPr>
            <a:lvl2pPr indent="-304800" lvl="1" marL="914400" algn="l">
              <a:lnSpc>
                <a:spcPct val="90000"/>
              </a:lnSpc>
              <a:spcBef>
                <a:spcPts val="375"/>
              </a:spcBef>
              <a:spcAft>
                <a:spcPts val="0"/>
              </a:spcAft>
              <a:buClr>
                <a:schemeClr val="dk1"/>
              </a:buClr>
              <a:buSzPts val="1200"/>
              <a:buChar char="•"/>
              <a:defRPr sz="1200">
                <a:solidFill>
                  <a:schemeClr val="dk1"/>
                </a:solidFill>
                <a:latin typeface="Verdana"/>
                <a:ea typeface="Verdana"/>
                <a:cs typeface="Verdana"/>
                <a:sym typeface="Verdana"/>
              </a:defRPr>
            </a:lvl2pPr>
            <a:lvl3pPr indent="-304800" lvl="2" marL="1371600" algn="l">
              <a:lnSpc>
                <a:spcPct val="90000"/>
              </a:lnSpc>
              <a:spcBef>
                <a:spcPts val="375"/>
              </a:spcBef>
              <a:spcAft>
                <a:spcPts val="0"/>
              </a:spcAft>
              <a:buClr>
                <a:schemeClr val="dk1"/>
              </a:buClr>
              <a:buSzPts val="1200"/>
              <a:buChar char="•"/>
              <a:defRPr sz="1200">
                <a:solidFill>
                  <a:schemeClr val="dk1"/>
                </a:solidFill>
                <a:latin typeface="Verdana"/>
                <a:ea typeface="Verdana"/>
                <a:cs typeface="Verdana"/>
                <a:sym typeface="Verdana"/>
              </a:defRPr>
            </a:lvl3pPr>
            <a:lvl4pPr indent="-304800" lvl="3" marL="1828800" algn="l">
              <a:lnSpc>
                <a:spcPct val="90000"/>
              </a:lnSpc>
              <a:spcBef>
                <a:spcPts val="375"/>
              </a:spcBef>
              <a:spcAft>
                <a:spcPts val="0"/>
              </a:spcAft>
              <a:buClr>
                <a:schemeClr val="dk1"/>
              </a:buClr>
              <a:buSzPts val="1200"/>
              <a:buChar char="•"/>
              <a:defRPr sz="1200">
                <a:solidFill>
                  <a:schemeClr val="dk1"/>
                </a:solidFill>
                <a:latin typeface="Verdana"/>
                <a:ea typeface="Verdana"/>
                <a:cs typeface="Verdana"/>
                <a:sym typeface="Verdana"/>
              </a:defRPr>
            </a:lvl4pPr>
            <a:lvl5pPr indent="-304800" lvl="4" marL="2286000" algn="l">
              <a:lnSpc>
                <a:spcPct val="90000"/>
              </a:lnSpc>
              <a:spcBef>
                <a:spcPts val="375"/>
              </a:spcBef>
              <a:spcAft>
                <a:spcPts val="0"/>
              </a:spcAft>
              <a:buClr>
                <a:schemeClr val="dk1"/>
              </a:buClr>
              <a:buSzPts val="1200"/>
              <a:buChar char="•"/>
              <a:defRPr sz="1200">
                <a:solidFill>
                  <a:schemeClr val="dk1"/>
                </a:solidFill>
                <a:latin typeface="Verdana"/>
                <a:ea typeface="Verdana"/>
                <a:cs typeface="Verdana"/>
                <a:sym typeface="Verdana"/>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3" name="Google Shape;313;p9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cxnSp>
        <p:nvCxnSpPr>
          <p:cNvPr id="314" name="Google Shape;314;p91"/>
          <p:cNvCxnSpPr/>
          <p:nvPr/>
        </p:nvCxnSpPr>
        <p:spPr>
          <a:xfrm>
            <a:off x="1197771" y="361260"/>
            <a:ext cx="0" cy="4405812"/>
          </a:xfrm>
          <a:prstGeom prst="straightConnector1">
            <a:avLst/>
          </a:prstGeom>
          <a:noFill/>
          <a:ln cap="flat" cmpd="sng" w="12700">
            <a:solidFill>
              <a:srgbClr val="BFBFBF"/>
            </a:solidFill>
            <a:prstDash val="solid"/>
            <a:round/>
            <a:headEnd len="sm" w="sm" type="none"/>
            <a:tailEnd len="sm" w="sm" type="none"/>
          </a:ln>
        </p:spPr>
      </p:cxnSp>
      <p:pic>
        <p:nvPicPr>
          <p:cNvPr id="315" name="Google Shape;315;p91"/>
          <p:cNvPicPr preferRelativeResize="0"/>
          <p:nvPr/>
        </p:nvPicPr>
        <p:blipFill rotWithShape="1">
          <a:blip r:embed="rId2">
            <a:alphaModFix/>
          </a:blip>
          <a:srcRect b="0" l="0" r="0" t="0"/>
          <a:stretch/>
        </p:blipFill>
        <p:spPr>
          <a:xfrm>
            <a:off x="170488" y="295413"/>
            <a:ext cx="902773" cy="617549"/>
          </a:xfrm>
          <a:prstGeom prst="rect">
            <a:avLst/>
          </a:prstGeom>
          <a:noFill/>
          <a:ln>
            <a:noFill/>
          </a:ln>
        </p:spPr>
      </p:pic>
      <p:sp>
        <p:nvSpPr>
          <p:cNvPr id="316" name="Google Shape;316;p91"/>
          <p:cNvSpPr txBox="1"/>
          <p:nvPr>
            <p:ph idx="3" type="body"/>
          </p:nvPr>
        </p:nvSpPr>
        <p:spPr>
          <a:xfrm>
            <a:off x="1425627" y="3075135"/>
            <a:ext cx="7502096" cy="792000"/>
          </a:xfrm>
          <a:prstGeom prst="rect">
            <a:avLst/>
          </a:prstGeom>
          <a:solidFill>
            <a:srgbClr val="F2A900">
              <a:alpha val="29411"/>
            </a:srgbClr>
          </a:solidFill>
          <a:ln cap="flat" cmpd="sng" w="9525">
            <a:solidFill>
              <a:srgbClr val="F2A900">
                <a:alpha val="30196"/>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Font typeface="Verdana"/>
              <a:buNone/>
              <a:defRPr sz="120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17" name="Google Shape;317;p91"/>
          <p:cNvSpPr txBox="1"/>
          <p:nvPr>
            <p:ph idx="4" type="body"/>
          </p:nvPr>
        </p:nvSpPr>
        <p:spPr>
          <a:xfrm>
            <a:off x="1424960" y="3928093"/>
            <a:ext cx="7502731" cy="792000"/>
          </a:xfrm>
          <a:prstGeom prst="rect">
            <a:avLst/>
          </a:prstGeom>
          <a:solidFill>
            <a:srgbClr val="6CC24A">
              <a:alpha val="30196"/>
            </a:srgbClr>
          </a:solidFill>
          <a:ln cap="flat" cmpd="sng" w="9525">
            <a:solidFill>
              <a:srgbClr val="6CC24A">
                <a:alpha val="30196"/>
              </a:srgbClr>
            </a:solidFill>
            <a:prstDash val="solid"/>
            <a:round/>
            <a:headEnd len="sm" w="sm" type="none"/>
            <a:tailEnd len="sm" w="sm" type="none"/>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Font typeface="Verdana"/>
              <a:buNone/>
              <a:defRPr sz="1200">
                <a:solidFill>
                  <a:schemeClr val="dk1"/>
                </a:solidFill>
                <a:latin typeface="Verdana"/>
                <a:ea typeface="Verdana"/>
                <a:cs typeface="Verdana"/>
                <a:sym typeface="Verdana"/>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the gap">
  <p:cSld name="Closing the gap">
    <p:spTree>
      <p:nvGrpSpPr>
        <p:cNvPr id="318" name="Shape 318"/>
        <p:cNvGrpSpPr/>
        <p:nvPr/>
      </p:nvGrpSpPr>
      <p:grpSpPr>
        <a:xfrm>
          <a:off x="0" y="0"/>
          <a:ext cx="0" cy="0"/>
          <a:chOff x="0" y="0"/>
          <a:chExt cx="0" cy="0"/>
        </a:xfrm>
      </p:grpSpPr>
      <p:sp>
        <p:nvSpPr>
          <p:cNvPr id="319" name="Google Shape;319;p92"/>
          <p:cNvSpPr txBox="1"/>
          <p:nvPr>
            <p:ph type="title"/>
          </p:nvPr>
        </p:nvSpPr>
        <p:spPr>
          <a:xfrm>
            <a:off x="1440000" y="288000"/>
            <a:ext cx="7354373" cy="459154"/>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3DA5"/>
              </a:buClr>
              <a:buSzPts val="2000"/>
              <a:buFont typeface="Verdana"/>
              <a:buNone/>
              <a:defRPr b="1" sz="2000">
                <a:solidFill>
                  <a:srgbClr val="003DA5"/>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320" name="Google Shape;320;p92"/>
          <p:cNvCxnSpPr/>
          <p:nvPr/>
        </p:nvCxnSpPr>
        <p:spPr>
          <a:xfrm>
            <a:off x="1197771" y="361260"/>
            <a:ext cx="0" cy="4405812"/>
          </a:xfrm>
          <a:prstGeom prst="straightConnector1">
            <a:avLst/>
          </a:prstGeom>
          <a:noFill/>
          <a:ln cap="flat" cmpd="sng" w="12700">
            <a:solidFill>
              <a:srgbClr val="BFBFBF"/>
            </a:solidFill>
            <a:prstDash val="solid"/>
            <a:round/>
            <a:headEnd len="sm" w="sm" type="none"/>
            <a:tailEnd len="sm" w="sm" type="none"/>
          </a:ln>
        </p:spPr>
      </p:cxnSp>
      <p:pic>
        <p:nvPicPr>
          <p:cNvPr id="321" name="Google Shape;321;p92"/>
          <p:cNvPicPr preferRelativeResize="0"/>
          <p:nvPr/>
        </p:nvPicPr>
        <p:blipFill rotWithShape="1">
          <a:blip r:embed="rId2">
            <a:alphaModFix/>
          </a:blip>
          <a:srcRect b="0" l="0" r="0" t="0"/>
          <a:stretch/>
        </p:blipFill>
        <p:spPr>
          <a:xfrm>
            <a:off x="170488" y="295413"/>
            <a:ext cx="902773" cy="617549"/>
          </a:xfrm>
          <a:prstGeom prst="rect">
            <a:avLst/>
          </a:prstGeom>
          <a:noFill/>
          <a:ln>
            <a:noFill/>
          </a:ln>
        </p:spPr>
      </p:pic>
      <p:sp>
        <p:nvSpPr>
          <p:cNvPr id="322" name="Google Shape;322;p92"/>
          <p:cNvSpPr txBox="1"/>
          <p:nvPr>
            <p:ph idx="12" type="sldNum"/>
          </p:nvPr>
        </p:nvSpPr>
        <p:spPr>
          <a:xfrm>
            <a:off x="6980284" y="4767074"/>
            <a:ext cx="2057400" cy="27403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23" name="Google Shape;323;p92"/>
          <p:cNvSpPr txBox="1"/>
          <p:nvPr>
            <p:ph idx="1" type="body"/>
          </p:nvPr>
        </p:nvSpPr>
        <p:spPr>
          <a:xfrm>
            <a:off x="2413525" y="948331"/>
            <a:ext cx="6307800" cy="3909300"/>
          </a:xfrm>
          <a:prstGeom prst="rect">
            <a:avLst/>
          </a:prstGeom>
          <a:noFill/>
          <a:ln>
            <a:noFill/>
          </a:ln>
        </p:spPr>
        <p:txBody>
          <a:bodyPr anchorCtr="0" anchor="t" bIns="91425" lIns="91425" spcFirstLastPara="1" rIns="91425" wrap="square" tIns="91425">
            <a:noAutofit/>
          </a:bodyPr>
          <a:lstStyle>
            <a:lvl1pPr indent="-323850" lvl="0" marL="457200" algn="l">
              <a:lnSpc>
                <a:spcPct val="90000"/>
              </a:lnSpc>
              <a:spcBef>
                <a:spcPts val="750"/>
              </a:spcBef>
              <a:spcAft>
                <a:spcPts val="0"/>
              </a:spcAft>
              <a:buClr>
                <a:srgbClr val="003DA5"/>
              </a:buClr>
              <a:buSzPts val="1500"/>
              <a:buChar char="•"/>
              <a:defRPr b="0" sz="1500">
                <a:solidFill>
                  <a:srgbClr val="003DA5"/>
                </a:solidFill>
                <a:latin typeface="Verdana"/>
                <a:ea typeface="Verdana"/>
                <a:cs typeface="Verdana"/>
                <a:sym typeface="Verdana"/>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24" name="Google Shape;324;p92"/>
          <p:cNvPicPr preferRelativeResize="0"/>
          <p:nvPr/>
        </p:nvPicPr>
        <p:blipFill rotWithShape="1">
          <a:blip r:embed="rId3">
            <a:alphaModFix/>
          </a:blip>
          <a:srcRect b="0" l="0" r="0" t="0"/>
          <a:stretch/>
        </p:blipFill>
        <p:spPr>
          <a:xfrm>
            <a:off x="1745373" y="1042988"/>
            <a:ext cx="445567" cy="475702"/>
          </a:xfrm>
          <a:prstGeom prst="rect">
            <a:avLst/>
          </a:prstGeom>
          <a:noFill/>
          <a:ln>
            <a:noFill/>
          </a:ln>
        </p:spPr>
      </p:pic>
      <p:pic>
        <p:nvPicPr>
          <p:cNvPr id="325" name="Google Shape;325;p92"/>
          <p:cNvPicPr preferRelativeResize="0"/>
          <p:nvPr/>
        </p:nvPicPr>
        <p:blipFill rotWithShape="1">
          <a:blip r:embed="rId4">
            <a:alphaModFix/>
          </a:blip>
          <a:srcRect b="0" l="0" r="0" t="0"/>
          <a:stretch/>
        </p:blipFill>
        <p:spPr>
          <a:xfrm>
            <a:off x="1739157" y="1780153"/>
            <a:ext cx="434195" cy="463561"/>
          </a:xfrm>
          <a:prstGeom prst="rect">
            <a:avLst/>
          </a:prstGeom>
          <a:noFill/>
          <a:ln>
            <a:noFill/>
          </a:ln>
        </p:spPr>
      </p:pic>
      <p:pic>
        <p:nvPicPr>
          <p:cNvPr id="326" name="Google Shape;326;p92"/>
          <p:cNvPicPr preferRelativeResize="0"/>
          <p:nvPr/>
        </p:nvPicPr>
        <p:blipFill rotWithShape="1">
          <a:blip r:embed="rId5">
            <a:alphaModFix/>
          </a:blip>
          <a:srcRect b="0" l="0" r="0" t="0"/>
          <a:stretch/>
        </p:blipFill>
        <p:spPr>
          <a:xfrm>
            <a:off x="1751059" y="2539548"/>
            <a:ext cx="434195" cy="463561"/>
          </a:xfrm>
          <a:prstGeom prst="rect">
            <a:avLst/>
          </a:prstGeom>
          <a:noFill/>
          <a:ln>
            <a:noFill/>
          </a:ln>
        </p:spPr>
      </p:pic>
      <p:pic>
        <p:nvPicPr>
          <p:cNvPr id="327" name="Google Shape;327;p92"/>
          <p:cNvPicPr preferRelativeResize="0"/>
          <p:nvPr/>
        </p:nvPicPr>
        <p:blipFill rotWithShape="1">
          <a:blip r:embed="rId6">
            <a:alphaModFix/>
          </a:blip>
          <a:srcRect b="0" l="0" r="0" t="0"/>
          <a:stretch/>
        </p:blipFill>
        <p:spPr>
          <a:xfrm>
            <a:off x="1751060" y="3395197"/>
            <a:ext cx="434195" cy="463561"/>
          </a:xfrm>
          <a:prstGeom prst="rect">
            <a:avLst/>
          </a:prstGeom>
          <a:noFill/>
          <a:ln>
            <a:noFill/>
          </a:ln>
        </p:spPr>
      </p:pic>
      <p:pic>
        <p:nvPicPr>
          <p:cNvPr id="328" name="Google Shape;328;p92"/>
          <p:cNvPicPr preferRelativeResize="0"/>
          <p:nvPr/>
        </p:nvPicPr>
        <p:blipFill rotWithShape="1">
          <a:blip r:embed="rId7">
            <a:alphaModFix/>
          </a:blip>
          <a:srcRect b="0" l="0" r="0" t="0"/>
          <a:stretch/>
        </p:blipFill>
        <p:spPr>
          <a:xfrm>
            <a:off x="1820508" y="4250842"/>
            <a:ext cx="434195" cy="463561"/>
          </a:xfrm>
          <a:prstGeom prst="rect">
            <a:avLst/>
          </a:prstGeom>
          <a:noFill/>
          <a:ln>
            <a:noFill/>
          </a:ln>
        </p:spPr>
      </p:pic>
    </p:spTree>
  </p:cSld>
  <p:clrMapOvr>
    <a:masterClrMapping/>
  </p:clrMapOvr>
  <p:transition>
    <p:fade/>
  </p:transition>
  <p:extLst>
    <p:ext uri="{DCECCB84-F9BA-43D5-87BE-67443E8EF086}">
      <p15:sldGuideLst>
        <p15:guide id="1" orient="horz" pos="1620">
          <p15:clr>
            <a:srgbClr val="FBAE40"/>
          </p15:clr>
        </p15:guide>
        <p15:guide id="2" pos="975">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ww.earlywarningsforall">
  <p:cSld name="www.earlywarningsforall">
    <p:bg>
      <p:bgPr>
        <a:solidFill>
          <a:srgbClr val="003DA5"/>
        </a:solidFill>
      </p:bgPr>
    </p:bg>
    <p:spTree>
      <p:nvGrpSpPr>
        <p:cNvPr id="329" name="Shape 329"/>
        <p:cNvGrpSpPr/>
        <p:nvPr/>
      </p:nvGrpSpPr>
      <p:grpSpPr>
        <a:xfrm>
          <a:off x="0" y="0"/>
          <a:ext cx="0" cy="0"/>
          <a:chOff x="0" y="0"/>
          <a:chExt cx="0" cy="0"/>
        </a:xfrm>
      </p:grpSpPr>
      <p:cxnSp>
        <p:nvCxnSpPr>
          <p:cNvPr id="330" name="Google Shape;330;p93"/>
          <p:cNvCxnSpPr/>
          <p:nvPr/>
        </p:nvCxnSpPr>
        <p:spPr>
          <a:xfrm>
            <a:off x="1197771" y="368135"/>
            <a:ext cx="0" cy="4405746"/>
          </a:xfrm>
          <a:prstGeom prst="straightConnector1">
            <a:avLst/>
          </a:prstGeom>
          <a:noFill/>
          <a:ln cap="flat" cmpd="sng" w="12700">
            <a:solidFill>
              <a:srgbClr val="BFBFBF"/>
            </a:solidFill>
            <a:prstDash val="solid"/>
            <a:round/>
            <a:headEnd len="sm" w="sm" type="none"/>
            <a:tailEnd len="sm" w="sm" type="none"/>
          </a:ln>
        </p:spPr>
      </p:cxnSp>
      <p:pic>
        <p:nvPicPr>
          <p:cNvPr id="331" name="Google Shape;331;p93"/>
          <p:cNvPicPr preferRelativeResize="0"/>
          <p:nvPr/>
        </p:nvPicPr>
        <p:blipFill rotWithShape="1">
          <a:blip r:embed="rId2">
            <a:alphaModFix/>
          </a:blip>
          <a:srcRect b="0" l="0" r="0" t="0"/>
          <a:stretch/>
        </p:blipFill>
        <p:spPr>
          <a:xfrm>
            <a:off x="170488" y="320537"/>
            <a:ext cx="902773" cy="567301"/>
          </a:xfrm>
          <a:prstGeom prst="rect">
            <a:avLst/>
          </a:prstGeom>
          <a:noFill/>
          <a:ln>
            <a:noFill/>
          </a:ln>
        </p:spPr>
      </p:pic>
      <p:sp>
        <p:nvSpPr>
          <p:cNvPr id="332" name="Google Shape;332;p93"/>
          <p:cNvSpPr txBox="1"/>
          <p:nvPr>
            <p:ph idx="1" type="body"/>
          </p:nvPr>
        </p:nvSpPr>
        <p:spPr>
          <a:xfrm>
            <a:off x="1505668" y="744379"/>
            <a:ext cx="7370201" cy="3788229"/>
          </a:xfrm>
          <a:prstGeom prst="rect">
            <a:avLst/>
          </a:prstGeom>
          <a:noFill/>
          <a:ln>
            <a:noFill/>
          </a:ln>
        </p:spPr>
        <p:txBody>
          <a:bodyPr anchorCtr="0" anchor="t" bIns="91425" lIns="91425" spcFirstLastPara="1" rIns="91425" wrap="square" tIns="91425">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33" name="Google Shape;333;p93"/>
          <p:cNvPicPr preferRelativeResize="0"/>
          <p:nvPr/>
        </p:nvPicPr>
        <p:blipFill rotWithShape="1">
          <a:blip r:embed="rId3">
            <a:alphaModFix/>
          </a:blip>
          <a:srcRect b="0" l="0" r="0" t="0"/>
          <a:stretch/>
        </p:blipFill>
        <p:spPr>
          <a:xfrm>
            <a:off x="7638336" y="3335836"/>
            <a:ext cx="973593" cy="973593"/>
          </a:xfrm>
          <a:prstGeom prst="rect">
            <a:avLst/>
          </a:prstGeom>
          <a:noFill/>
          <a:ln>
            <a:noFill/>
          </a:ln>
        </p:spPr>
      </p:pic>
      <p:sp>
        <p:nvSpPr>
          <p:cNvPr id="334" name="Google Shape;334;p93"/>
          <p:cNvSpPr txBox="1"/>
          <p:nvPr/>
        </p:nvSpPr>
        <p:spPr>
          <a:xfrm>
            <a:off x="4205416" y="4466717"/>
            <a:ext cx="4572000" cy="340053"/>
          </a:xfrm>
          <a:prstGeom prst="rect">
            <a:avLst/>
          </a:prstGeom>
          <a:noFill/>
          <a:ln>
            <a:noFill/>
          </a:ln>
        </p:spPr>
        <p:txBody>
          <a:bodyPr anchorCtr="0" anchor="t" bIns="45700" lIns="91425" spcFirstLastPara="1" rIns="91425" wrap="square" tIns="45700">
            <a:spAutoFit/>
          </a:bodyPr>
          <a:lstStyle/>
          <a:p>
            <a:pPr indent="0" lvl="0" marL="0" marR="0" rtl="0" algn="r">
              <a:lnSpc>
                <a:spcPct val="115000"/>
              </a:lnSpc>
              <a:spcBef>
                <a:spcPts val="0"/>
              </a:spcBef>
              <a:spcAft>
                <a:spcPts val="0"/>
              </a:spcAft>
              <a:buClr>
                <a:srgbClr val="000000"/>
              </a:buClr>
              <a:buSzPts val="2160"/>
              <a:buFont typeface="Arial"/>
              <a:buNone/>
            </a:pPr>
            <a:r>
              <a:rPr b="0" i="0" lang="en-GB" sz="1400" u="none" cap="none" strike="noStrike">
                <a:solidFill>
                  <a:schemeClr val="lt1"/>
                </a:solidFill>
                <a:latin typeface="Verdana"/>
                <a:ea typeface="Verdana"/>
                <a:cs typeface="Verdana"/>
                <a:sym typeface="Verdana"/>
              </a:rPr>
              <a:t>for more information.</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Resources">
    <p:bg>
      <p:bgPr>
        <a:solidFill>
          <a:srgbClr val="003DA5"/>
        </a:solidFill>
      </p:bgPr>
    </p:bg>
    <p:spTree>
      <p:nvGrpSpPr>
        <p:cNvPr id="335" name="Shape 335"/>
        <p:cNvGrpSpPr/>
        <p:nvPr/>
      </p:nvGrpSpPr>
      <p:grpSpPr>
        <a:xfrm>
          <a:off x="0" y="0"/>
          <a:ext cx="0" cy="0"/>
          <a:chOff x="0" y="0"/>
          <a:chExt cx="0" cy="0"/>
        </a:xfrm>
      </p:grpSpPr>
      <p:cxnSp>
        <p:nvCxnSpPr>
          <p:cNvPr id="336" name="Google Shape;336;p94"/>
          <p:cNvCxnSpPr/>
          <p:nvPr/>
        </p:nvCxnSpPr>
        <p:spPr>
          <a:xfrm>
            <a:off x="1197771" y="368135"/>
            <a:ext cx="0" cy="4405746"/>
          </a:xfrm>
          <a:prstGeom prst="straightConnector1">
            <a:avLst/>
          </a:prstGeom>
          <a:noFill/>
          <a:ln cap="flat" cmpd="sng" w="12700">
            <a:solidFill>
              <a:srgbClr val="BFBFBF"/>
            </a:solidFill>
            <a:prstDash val="solid"/>
            <a:round/>
            <a:headEnd len="sm" w="sm" type="none"/>
            <a:tailEnd len="sm" w="sm" type="none"/>
          </a:ln>
        </p:spPr>
      </p:cxnSp>
      <p:pic>
        <p:nvPicPr>
          <p:cNvPr id="337" name="Google Shape;337;p94"/>
          <p:cNvPicPr preferRelativeResize="0"/>
          <p:nvPr/>
        </p:nvPicPr>
        <p:blipFill rotWithShape="1">
          <a:blip r:embed="rId2">
            <a:alphaModFix/>
          </a:blip>
          <a:srcRect b="0" l="0" r="0" t="0"/>
          <a:stretch/>
        </p:blipFill>
        <p:spPr>
          <a:xfrm>
            <a:off x="170488" y="320537"/>
            <a:ext cx="902773" cy="567301"/>
          </a:xfrm>
          <a:prstGeom prst="rect">
            <a:avLst/>
          </a:prstGeom>
          <a:noFill/>
          <a:ln>
            <a:noFill/>
          </a:ln>
        </p:spPr>
      </p:pic>
      <p:sp>
        <p:nvSpPr>
          <p:cNvPr id="338" name="Google Shape;338;p94"/>
          <p:cNvSpPr txBox="1"/>
          <p:nvPr>
            <p:ph type="title"/>
          </p:nvPr>
        </p:nvSpPr>
        <p:spPr>
          <a:xfrm>
            <a:off x="1438275" y="349325"/>
            <a:ext cx="7705800" cy="572700"/>
          </a:xfrm>
          <a:prstGeom prst="rect">
            <a:avLst/>
          </a:prstGeom>
          <a:noFill/>
          <a:ln>
            <a:noFill/>
          </a:ln>
        </p:spPr>
        <p:txBody>
          <a:bodyPr anchorCtr="0" anchor="t" bIns="91425" lIns="91425" spcFirstLastPara="1" rIns="91425" wrap="square" tIns="91425">
            <a:normAutofit/>
          </a:bodyPr>
          <a:lstStyle>
            <a:lvl1pPr lvl="0" algn="l">
              <a:lnSpc>
                <a:spcPct val="90000"/>
              </a:lnSpc>
              <a:spcBef>
                <a:spcPts val="0"/>
              </a:spcBef>
              <a:spcAft>
                <a:spcPts val="0"/>
              </a:spcAft>
              <a:buClr>
                <a:schemeClr val="lt1"/>
              </a:buClr>
              <a:buSzPts val="3300"/>
              <a:buFont typeface="Play"/>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39" name="Google Shape;339;p94"/>
          <p:cNvPicPr preferRelativeResize="0"/>
          <p:nvPr/>
        </p:nvPicPr>
        <p:blipFill rotWithShape="1">
          <a:blip r:embed="rId3">
            <a:alphaModFix/>
          </a:blip>
          <a:srcRect b="-1" l="0" r="-79" t="-1"/>
          <a:stretch/>
        </p:blipFill>
        <p:spPr>
          <a:xfrm>
            <a:off x="3696255" y="524066"/>
            <a:ext cx="2105972" cy="2804835"/>
          </a:xfrm>
          <a:prstGeom prst="rect">
            <a:avLst/>
          </a:prstGeom>
          <a:noFill/>
          <a:ln>
            <a:noFill/>
          </a:ln>
          <a:effectLst>
            <a:outerShdw blurRad="50800" rotWithShape="0" algn="tl" dir="2700000" dist="38100">
              <a:srgbClr val="000000">
                <a:alpha val="40000"/>
              </a:srgbClr>
            </a:outerShdw>
          </a:effectLst>
        </p:spPr>
      </p:pic>
      <p:sp>
        <p:nvSpPr>
          <p:cNvPr id="340" name="Google Shape;340;p94"/>
          <p:cNvSpPr txBox="1"/>
          <p:nvPr/>
        </p:nvSpPr>
        <p:spPr>
          <a:xfrm>
            <a:off x="3599438" y="3509212"/>
            <a:ext cx="2443777" cy="570116"/>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b="0" i="0" lang="en-GB" sz="900" u="sng" cap="none" strike="noStrike">
                <a:solidFill>
                  <a:schemeClr val="lt1"/>
                </a:solidFill>
                <a:latin typeface="Verdana"/>
                <a:ea typeface="Verdana"/>
                <a:cs typeface="Verdana"/>
                <a:sym typeface="Verdana"/>
                <a:hlinkClick r:id="rId4">
                  <a:extLst>
                    <a:ext uri="{A12FA001-AC4F-418D-AE19-62706E023703}">
                      <ahyp:hlinkClr val="tx"/>
                    </a:ext>
                  </a:extLst>
                </a:hlinkClick>
              </a:rPr>
              <a:t>https://library.wmo.int/viewer/58209/download?file=Executive_Action_Plan_en.pdf&amp;type=pdf&amp;navigator=1</a:t>
            </a:r>
            <a:endParaRPr b="0" i="0" sz="900" u="sng" cap="none" strike="noStrike">
              <a:solidFill>
                <a:schemeClr val="lt1"/>
              </a:solidFill>
              <a:latin typeface="Verdana"/>
              <a:ea typeface="Verdana"/>
              <a:cs typeface="Verdana"/>
              <a:sym typeface="Verdana"/>
            </a:endParaRPr>
          </a:p>
        </p:txBody>
      </p:sp>
      <p:sp>
        <p:nvSpPr>
          <p:cNvPr id="341" name="Google Shape;341;p94"/>
          <p:cNvSpPr txBox="1"/>
          <p:nvPr/>
        </p:nvSpPr>
        <p:spPr>
          <a:xfrm>
            <a:off x="6492679" y="3509211"/>
            <a:ext cx="2317300" cy="41084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900"/>
              <a:buFont typeface="Arial"/>
              <a:buNone/>
            </a:pPr>
            <a:r>
              <a:rPr b="0" i="0" lang="en-GB" sz="900" u="sng" cap="none" strike="noStrike">
                <a:solidFill>
                  <a:schemeClr val="lt1"/>
                </a:solidFill>
                <a:latin typeface="Verdana"/>
                <a:ea typeface="Verdana"/>
                <a:cs typeface="Verdana"/>
                <a:sym typeface="Verdana"/>
                <a:hlinkClick r:id="rId5">
                  <a:extLst>
                    <a:ext uri="{A12FA001-AC4F-418D-AE19-62706E023703}">
                      <ahyp:hlinkClr val="tx"/>
                    </a:ext>
                  </a:extLst>
                </a:hlinkClick>
              </a:rPr>
              <a:t>https://www.undrr.org/reports/global-status-MHEWS-2023#download</a:t>
            </a:r>
            <a:endParaRPr b="0" i="0" sz="900" u="none" cap="none" strike="noStrike">
              <a:solidFill>
                <a:schemeClr val="lt1"/>
              </a:solidFill>
              <a:latin typeface="Verdana"/>
              <a:ea typeface="Verdana"/>
              <a:cs typeface="Verdana"/>
              <a:sym typeface="Verdana"/>
            </a:endParaRPr>
          </a:p>
        </p:txBody>
      </p:sp>
      <p:pic>
        <p:nvPicPr>
          <p:cNvPr id="342" name="Google Shape;342;p94"/>
          <p:cNvPicPr preferRelativeResize="0"/>
          <p:nvPr/>
        </p:nvPicPr>
        <p:blipFill rotWithShape="1">
          <a:blip r:embed="rId6">
            <a:alphaModFix/>
          </a:blip>
          <a:srcRect b="0" l="0" r="0" t="0"/>
          <a:stretch/>
        </p:blipFill>
        <p:spPr>
          <a:xfrm>
            <a:off x="6580357" y="517060"/>
            <a:ext cx="2019191" cy="2817407"/>
          </a:xfrm>
          <a:prstGeom prst="rect">
            <a:avLst/>
          </a:prstGeom>
          <a:noFill/>
          <a:ln>
            <a:noFill/>
          </a:ln>
          <a:effectLst>
            <a:outerShdw blurRad="50800" rotWithShape="0" algn="tl" dir="2700000" dist="38100">
              <a:srgbClr val="000000">
                <a:alpha val="40000"/>
              </a:srgbClr>
            </a:outerShdw>
          </a:effectLst>
        </p:spPr>
      </p:pic>
      <p:pic>
        <p:nvPicPr>
          <p:cNvPr id="343" name="Google Shape;343;p94"/>
          <p:cNvPicPr preferRelativeResize="0"/>
          <p:nvPr/>
        </p:nvPicPr>
        <p:blipFill rotWithShape="1">
          <a:blip r:embed="rId7">
            <a:alphaModFix/>
          </a:blip>
          <a:srcRect b="0" l="0" r="0" t="0"/>
          <a:stretch/>
        </p:blipFill>
        <p:spPr>
          <a:xfrm>
            <a:off x="4389240" y="4152614"/>
            <a:ext cx="720000" cy="720000"/>
          </a:xfrm>
          <a:prstGeom prst="rect">
            <a:avLst/>
          </a:prstGeom>
          <a:noFill/>
          <a:ln>
            <a:noFill/>
          </a:ln>
        </p:spPr>
      </p:pic>
      <p:pic>
        <p:nvPicPr>
          <p:cNvPr id="344" name="Google Shape;344;p94"/>
          <p:cNvPicPr preferRelativeResize="0"/>
          <p:nvPr/>
        </p:nvPicPr>
        <p:blipFill rotWithShape="1">
          <a:blip r:embed="rId8">
            <a:alphaModFix/>
          </a:blip>
          <a:srcRect b="0" l="0" r="0" t="0"/>
          <a:stretch/>
        </p:blipFill>
        <p:spPr>
          <a:xfrm>
            <a:off x="7229951" y="4152614"/>
            <a:ext cx="720000" cy="720000"/>
          </a:xfrm>
          <a:prstGeom prst="rect">
            <a:avLst/>
          </a:prstGeom>
          <a:noFill/>
          <a:ln>
            <a:noFill/>
          </a:ln>
        </p:spPr>
      </p:pic>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e end">
  <p:cSld name="The end">
    <p:bg>
      <p:bgPr>
        <a:solidFill>
          <a:srgbClr val="003DA5"/>
        </a:solidFill>
      </p:bgPr>
    </p:bg>
    <p:spTree>
      <p:nvGrpSpPr>
        <p:cNvPr id="345" name="Shape 345"/>
        <p:cNvGrpSpPr/>
        <p:nvPr/>
      </p:nvGrpSpPr>
      <p:grpSpPr>
        <a:xfrm>
          <a:off x="0" y="0"/>
          <a:ext cx="0" cy="0"/>
          <a:chOff x="0" y="0"/>
          <a:chExt cx="0" cy="0"/>
        </a:xfrm>
      </p:grpSpPr>
      <p:cxnSp>
        <p:nvCxnSpPr>
          <p:cNvPr id="346" name="Google Shape;346;p95"/>
          <p:cNvCxnSpPr/>
          <p:nvPr/>
        </p:nvCxnSpPr>
        <p:spPr>
          <a:xfrm rot="10800000">
            <a:off x="403123" y="2010570"/>
            <a:ext cx="8345591" cy="0"/>
          </a:xfrm>
          <a:prstGeom prst="straightConnector1">
            <a:avLst/>
          </a:prstGeom>
          <a:noFill/>
          <a:ln cap="flat" cmpd="sng" w="12700">
            <a:solidFill>
              <a:srgbClr val="BFBFBF"/>
            </a:solidFill>
            <a:prstDash val="solid"/>
            <a:round/>
            <a:headEnd len="sm" w="sm" type="none"/>
            <a:tailEnd len="sm" w="sm" type="none"/>
          </a:ln>
        </p:spPr>
      </p:cxnSp>
      <p:pic>
        <p:nvPicPr>
          <p:cNvPr id="347" name="Google Shape;347;p95"/>
          <p:cNvPicPr preferRelativeResize="0"/>
          <p:nvPr/>
        </p:nvPicPr>
        <p:blipFill rotWithShape="1">
          <a:blip r:embed="rId2">
            <a:alphaModFix/>
          </a:blip>
          <a:srcRect b="0" l="0" r="0" t="0"/>
          <a:stretch/>
        </p:blipFill>
        <p:spPr>
          <a:xfrm>
            <a:off x="3956338" y="643440"/>
            <a:ext cx="1231327" cy="773763"/>
          </a:xfrm>
          <a:prstGeom prst="rect">
            <a:avLst/>
          </a:prstGeom>
          <a:noFill/>
          <a:ln>
            <a:noFill/>
          </a:ln>
        </p:spPr>
      </p:pic>
      <p:sp>
        <p:nvSpPr>
          <p:cNvPr id="348" name="Google Shape;348;p95"/>
          <p:cNvSpPr txBox="1"/>
          <p:nvPr>
            <p:ph idx="1" type="body"/>
          </p:nvPr>
        </p:nvSpPr>
        <p:spPr>
          <a:xfrm>
            <a:off x="403225" y="2010573"/>
            <a:ext cx="8345488" cy="2489489"/>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750"/>
              </a:spcBef>
              <a:spcAft>
                <a:spcPts val="0"/>
              </a:spcAft>
              <a:buClr>
                <a:schemeClr val="lt1"/>
              </a:buClr>
              <a:buSzPts val="2100"/>
              <a:buFont typeface="Arial"/>
              <a:buNone/>
              <a:defRPr b="1">
                <a:solidFill>
                  <a:schemeClr val="lt1"/>
                </a:solidFill>
              </a:defRPr>
            </a:lvl1pPr>
            <a:lvl2pPr indent="-228600" lvl="1" marL="914400" algn="ctr">
              <a:lnSpc>
                <a:spcPct val="90000"/>
              </a:lnSpc>
              <a:spcBef>
                <a:spcPts val="375"/>
              </a:spcBef>
              <a:spcAft>
                <a:spcPts val="0"/>
              </a:spcAft>
              <a:buClr>
                <a:schemeClr val="dk1"/>
              </a:buClr>
              <a:buSzPts val="1800"/>
              <a:buFont typeface="Arial"/>
              <a:buNone/>
              <a:defRPr/>
            </a:lvl2pPr>
            <a:lvl3pPr indent="-228600" lvl="2" marL="1371600" algn="ctr">
              <a:lnSpc>
                <a:spcPct val="90000"/>
              </a:lnSpc>
              <a:spcBef>
                <a:spcPts val="375"/>
              </a:spcBef>
              <a:spcAft>
                <a:spcPts val="0"/>
              </a:spcAft>
              <a:buClr>
                <a:schemeClr val="dk1"/>
              </a:buClr>
              <a:buSzPts val="1500"/>
              <a:buFont typeface="Arial"/>
              <a:buNone/>
              <a:defRPr/>
            </a:lvl3pPr>
            <a:lvl4pPr indent="-228600" lvl="3" marL="1828800" algn="ctr">
              <a:lnSpc>
                <a:spcPct val="90000"/>
              </a:lnSpc>
              <a:spcBef>
                <a:spcPts val="375"/>
              </a:spcBef>
              <a:spcAft>
                <a:spcPts val="0"/>
              </a:spcAft>
              <a:buClr>
                <a:schemeClr val="dk1"/>
              </a:buClr>
              <a:buSzPts val="1350"/>
              <a:buFont typeface="Arial"/>
              <a:buNone/>
              <a:defRPr/>
            </a:lvl4pPr>
            <a:lvl5pPr indent="-228600" lvl="4" marL="2286000" algn="ctr">
              <a:lnSpc>
                <a:spcPct val="90000"/>
              </a:lnSpc>
              <a:spcBef>
                <a:spcPts val="375"/>
              </a:spcBef>
              <a:spcAft>
                <a:spcPts val="0"/>
              </a:spcAft>
              <a:buClr>
                <a:schemeClr val="dk1"/>
              </a:buClr>
              <a:buSzPts val="1350"/>
              <a:buFont typeface="Arial"/>
              <a:buNone/>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49" name="Shape 349"/>
        <p:cNvGrpSpPr/>
        <p:nvPr/>
      </p:nvGrpSpPr>
      <p:grpSpPr>
        <a:xfrm>
          <a:off x="0" y="0"/>
          <a:ext cx="0" cy="0"/>
          <a:chOff x="0" y="0"/>
          <a:chExt cx="0" cy="0"/>
        </a:xfrm>
      </p:grpSpPr>
      <p:sp>
        <p:nvSpPr>
          <p:cNvPr id="350" name="Google Shape;350;p96"/>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Pla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1" name="Google Shape;351;p96"/>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15024" lvl="0" marL="457200" algn="l">
              <a:lnSpc>
                <a:spcPct val="90000"/>
              </a:lnSpc>
              <a:spcBef>
                <a:spcPts val="750"/>
              </a:spcBef>
              <a:spcAft>
                <a:spcPts val="0"/>
              </a:spcAft>
              <a:buClr>
                <a:srgbClr val="FF9933"/>
              </a:buClr>
              <a:buSzPts val="1361"/>
              <a:buFont typeface="Noto Sans Symbols"/>
              <a:buChar char="▪"/>
              <a:defRPr sz="1361">
                <a:latin typeface="Roboto"/>
                <a:ea typeface="Roboto"/>
                <a:cs typeface="Roboto"/>
                <a:sym typeface="Roboto"/>
              </a:defRPr>
            </a:lvl1pPr>
            <a:lvl2pPr indent="-306324" lvl="1" marL="914400" algn="l">
              <a:lnSpc>
                <a:spcPct val="90000"/>
              </a:lnSpc>
              <a:spcBef>
                <a:spcPts val="375"/>
              </a:spcBef>
              <a:spcAft>
                <a:spcPts val="0"/>
              </a:spcAft>
              <a:buClr>
                <a:srgbClr val="004084"/>
              </a:buClr>
              <a:buSzPts val="1224"/>
              <a:buFont typeface="Roboto"/>
              <a:buChar char="−"/>
              <a:defRPr sz="1224">
                <a:latin typeface="Roboto"/>
                <a:ea typeface="Roboto"/>
                <a:cs typeface="Roboto"/>
                <a:sym typeface="Roboto"/>
              </a:defRPr>
            </a:lvl2pPr>
            <a:lvl3pPr indent="-297688" lvl="2" marL="1371600" algn="l">
              <a:lnSpc>
                <a:spcPct val="90000"/>
              </a:lnSpc>
              <a:spcBef>
                <a:spcPts val="375"/>
              </a:spcBef>
              <a:spcAft>
                <a:spcPts val="0"/>
              </a:spcAft>
              <a:buClr>
                <a:srgbClr val="004084"/>
              </a:buClr>
              <a:buSzPts val="1088"/>
              <a:buFont typeface="Roboto"/>
              <a:buChar char="−"/>
              <a:defRPr i="0" sz="1088">
                <a:solidFill>
                  <a:srgbClr val="004084"/>
                </a:solidFill>
                <a:latin typeface="Roboto"/>
                <a:ea typeface="Roboto"/>
                <a:cs typeface="Roboto"/>
                <a:sym typeface="Roboto"/>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58" name="Shape 358"/>
        <p:cNvGrpSpPr/>
        <p:nvPr/>
      </p:nvGrpSpPr>
      <p:grpSpPr>
        <a:xfrm>
          <a:off x="0" y="0"/>
          <a:ext cx="0" cy="0"/>
          <a:chOff x="0" y="0"/>
          <a:chExt cx="0" cy="0"/>
        </a:xfrm>
      </p:grpSpPr>
      <p:sp>
        <p:nvSpPr>
          <p:cNvPr id="359" name="Google Shape;359;p18"/>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0" name="Google Shape;360;p18"/>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361" name="Google Shape;361;p1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2" name="Google Shape;362;p1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3" name="Google Shape;363;p1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4" name="Shape 364"/>
        <p:cNvGrpSpPr/>
        <p:nvPr/>
      </p:nvGrpSpPr>
      <p:grpSpPr>
        <a:xfrm>
          <a:off x="0" y="0"/>
          <a:ext cx="0" cy="0"/>
          <a:chOff x="0" y="0"/>
          <a:chExt cx="0" cy="0"/>
        </a:xfrm>
      </p:grpSpPr>
      <p:sp>
        <p:nvSpPr>
          <p:cNvPr id="365" name="Google Shape;365;p24"/>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6" name="Google Shape;366;p24"/>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7" name="Google Shape;367;p2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8" name="Google Shape;368;p2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9" name="Google Shape;369;p2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0" name="Shape 370"/>
        <p:cNvGrpSpPr/>
        <p:nvPr/>
      </p:nvGrpSpPr>
      <p:grpSpPr>
        <a:xfrm>
          <a:off x="0" y="0"/>
          <a:ext cx="0" cy="0"/>
          <a:chOff x="0" y="0"/>
          <a:chExt cx="0" cy="0"/>
        </a:xfrm>
      </p:grpSpPr>
      <p:sp>
        <p:nvSpPr>
          <p:cNvPr id="371" name="Google Shape;371;p97"/>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2" name="Google Shape;372;p97"/>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73" name="Google Shape;373;p9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4" name="Google Shape;374;p9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5" name="Google Shape;375;p9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3" name="Shape 43"/>
        <p:cNvGrpSpPr/>
        <p:nvPr/>
      </p:nvGrpSpPr>
      <p:grpSpPr>
        <a:xfrm>
          <a:off x="0" y="0"/>
          <a:ext cx="0" cy="0"/>
          <a:chOff x="0" y="0"/>
          <a:chExt cx="0" cy="0"/>
        </a:xfrm>
      </p:grpSpPr>
      <p:sp>
        <p:nvSpPr>
          <p:cNvPr id="44" name="Google Shape;44;p55"/>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Play"/>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55"/>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46" name="Google Shape;46;p5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6" name="Shape 376"/>
        <p:cNvGrpSpPr/>
        <p:nvPr/>
      </p:nvGrpSpPr>
      <p:grpSpPr>
        <a:xfrm>
          <a:off x="0" y="0"/>
          <a:ext cx="0" cy="0"/>
          <a:chOff x="0" y="0"/>
          <a:chExt cx="0" cy="0"/>
        </a:xfrm>
      </p:grpSpPr>
      <p:sp>
        <p:nvSpPr>
          <p:cNvPr id="377" name="Google Shape;377;p98"/>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8" name="Google Shape;378;p98"/>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9" name="Google Shape;379;p98"/>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0" name="Google Shape;380;p9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1" name="Google Shape;381;p9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2" name="Google Shape;382;p9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83" name="Shape 383"/>
        <p:cNvGrpSpPr/>
        <p:nvPr/>
      </p:nvGrpSpPr>
      <p:grpSpPr>
        <a:xfrm>
          <a:off x="0" y="0"/>
          <a:ext cx="0" cy="0"/>
          <a:chOff x="0" y="0"/>
          <a:chExt cx="0" cy="0"/>
        </a:xfrm>
      </p:grpSpPr>
      <p:sp>
        <p:nvSpPr>
          <p:cNvPr id="384" name="Google Shape;384;p99"/>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5" name="Google Shape;385;p99"/>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86" name="Google Shape;386;p99"/>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7" name="Google Shape;387;p99"/>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388" name="Google Shape;388;p99"/>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89" name="Google Shape;389;p9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0" name="Google Shape;390;p9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1" name="Google Shape;391;p9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92" name="Shape 392"/>
        <p:cNvGrpSpPr/>
        <p:nvPr/>
      </p:nvGrpSpPr>
      <p:grpSpPr>
        <a:xfrm>
          <a:off x="0" y="0"/>
          <a:ext cx="0" cy="0"/>
          <a:chOff x="0" y="0"/>
          <a:chExt cx="0" cy="0"/>
        </a:xfrm>
      </p:grpSpPr>
      <p:sp>
        <p:nvSpPr>
          <p:cNvPr id="393" name="Google Shape;393;p10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4" name="Google Shape;394;p10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5" name="Google Shape;395;p10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6" name="Google Shape;396;p10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97" name="Shape 397"/>
        <p:cNvGrpSpPr/>
        <p:nvPr/>
      </p:nvGrpSpPr>
      <p:grpSpPr>
        <a:xfrm>
          <a:off x="0" y="0"/>
          <a:ext cx="0" cy="0"/>
          <a:chOff x="0" y="0"/>
          <a:chExt cx="0" cy="0"/>
        </a:xfrm>
      </p:grpSpPr>
      <p:sp>
        <p:nvSpPr>
          <p:cNvPr id="398" name="Google Shape;398;p10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10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10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01" name="Shape 401"/>
        <p:cNvGrpSpPr/>
        <p:nvPr/>
      </p:nvGrpSpPr>
      <p:grpSpPr>
        <a:xfrm>
          <a:off x="0" y="0"/>
          <a:ext cx="0" cy="0"/>
          <a:chOff x="0" y="0"/>
          <a:chExt cx="0" cy="0"/>
        </a:xfrm>
      </p:grpSpPr>
      <p:sp>
        <p:nvSpPr>
          <p:cNvPr id="402" name="Google Shape;402;p102"/>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3" name="Google Shape;403;p102"/>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404" name="Google Shape;404;p102"/>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405" name="Google Shape;405;p10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6" name="Google Shape;406;p10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10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08" name="Shape 408"/>
        <p:cNvGrpSpPr/>
        <p:nvPr/>
      </p:nvGrpSpPr>
      <p:grpSpPr>
        <a:xfrm>
          <a:off x="0" y="0"/>
          <a:ext cx="0" cy="0"/>
          <a:chOff x="0" y="0"/>
          <a:chExt cx="0" cy="0"/>
        </a:xfrm>
      </p:grpSpPr>
      <p:sp>
        <p:nvSpPr>
          <p:cNvPr id="409" name="Google Shape;409;p103"/>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0" name="Google Shape;410;p103"/>
          <p:cNvSpPr/>
          <p:nvPr>
            <p:ph idx="2" type="pic"/>
          </p:nvPr>
        </p:nvSpPr>
        <p:spPr>
          <a:xfrm>
            <a:off x="3887391" y="740569"/>
            <a:ext cx="4629150" cy="3655219"/>
          </a:xfrm>
          <a:prstGeom prst="rect">
            <a:avLst/>
          </a:prstGeom>
          <a:noFill/>
          <a:ln>
            <a:noFill/>
          </a:ln>
        </p:spPr>
      </p:sp>
      <p:sp>
        <p:nvSpPr>
          <p:cNvPr id="411" name="Google Shape;411;p103"/>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412" name="Google Shape;412;p10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3" name="Google Shape;413;p10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10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15" name="Shape 415"/>
        <p:cNvGrpSpPr/>
        <p:nvPr/>
      </p:nvGrpSpPr>
      <p:grpSpPr>
        <a:xfrm>
          <a:off x="0" y="0"/>
          <a:ext cx="0" cy="0"/>
          <a:chOff x="0" y="0"/>
          <a:chExt cx="0" cy="0"/>
        </a:xfrm>
      </p:grpSpPr>
      <p:sp>
        <p:nvSpPr>
          <p:cNvPr id="416" name="Google Shape;416;p104"/>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7" name="Google Shape;417;p104"/>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18" name="Google Shape;418;p10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9" name="Google Shape;419;p10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0" name="Google Shape;420;p10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21" name="Shape 421"/>
        <p:cNvGrpSpPr/>
        <p:nvPr/>
      </p:nvGrpSpPr>
      <p:grpSpPr>
        <a:xfrm>
          <a:off x="0" y="0"/>
          <a:ext cx="0" cy="0"/>
          <a:chOff x="0" y="0"/>
          <a:chExt cx="0" cy="0"/>
        </a:xfrm>
      </p:grpSpPr>
      <p:sp>
        <p:nvSpPr>
          <p:cNvPr id="422" name="Google Shape;422;p105"/>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3" name="Google Shape;423;p105"/>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24" name="Google Shape;424;p10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5" name="Google Shape;425;p10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6" name="Google Shape;426;p10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34" name="Shape 434"/>
        <p:cNvGrpSpPr/>
        <p:nvPr/>
      </p:nvGrpSpPr>
      <p:grpSpPr>
        <a:xfrm>
          <a:off x="0" y="0"/>
          <a:ext cx="0" cy="0"/>
          <a:chOff x="0" y="0"/>
          <a:chExt cx="0" cy="0"/>
        </a:xfrm>
      </p:grpSpPr>
      <p:sp>
        <p:nvSpPr>
          <p:cNvPr id="435" name="Google Shape;435;p20"/>
          <p:cNvSpPr txBox="1"/>
          <p:nvPr>
            <p:ph idx="1" type="body"/>
          </p:nvPr>
        </p:nvSpPr>
        <p:spPr>
          <a:xfrm>
            <a:off x="457200" y="843560"/>
            <a:ext cx="8229600" cy="3996445"/>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Font typeface="Noto Sans Symbols"/>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36" name="Google Shape;436;p20"/>
          <p:cNvSpPr txBox="1"/>
          <p:nvPr>
            <p:ph type="title"/>
          </p:nvPr>
        </p:nvSpPr>
        <p:spPr>
          <a:xfrm>
            <a:off x="457200" y="141482"/>
            <a:ext cx="8229600" cy="60253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F5496"/>
              </a:buClr>
              <a:buSzPts val="30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7" name="Google Shape;437;p20"/>
          <p:cNvSpPr txBox="1"/>
          <p:nvPr>
            <p:ph idx="10" type="dt"/>
          </p:nvPr>
        </p:nvSpPr>
        <p:spPr>
          <a:xfrm>
            <a:off x="457200" y="4894008"/>
            <a:ext cx="2057400" cy="167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8" name="Google Shape;438;p20"/>
          <p:cNvSpPr txBox="1"/>
          <p:nvPr>
            <p:ph idx="11" type="ftr"/>
          </p:nvPr>
        </p:nvSpPr>
        <p:spPr>
          <a:xfrm>
            <a:off x="2339752" y="4894008"/>
            <a:ext cx="4464496" cy="167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9" name="Google Shape;439;p20"/>
          <p:cNvSpPr txBox="1"/>
          <p:nvPr>
            <p:ph idx="12" type="sldNum"/>
          </p:nvPr>
        </p:nvSpPr>
        <p:spPr>
          <a:xfrm>
            <a:off x="6629400" y="4894008"/>
            <a:ext cx="2057400" cy="167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440" name="Shape 440"/>
        <p:cNvGrpSpPr/>
        <p:nvPr/>
      </p:nvGrpSpPr>
      <p:grpSpPr>
        <a:xfrm>
          <a:off x="0" y="0"/>
          <a:ext cx="0" cy="0"/>
          <a:chOff x="0" y="0"/>
          <a:chExt cx="0" cy="0"/>
        </a:xfrm>
      </p:grpSpPr>
      <p:pic>
        <p:nvPicPr>
          <p:cNvPr descr="wmo2016_powerpoint_standard_1.jpg" id="441" name="Google Shape;441;p39"/>
          <p:cNvPicPr preferRelativeResize="0"/>
          <p:nvPr/>
        </p:nvPicPr>
        <p:blipFill rotWithShape="1">
          <a:blip r:embed="rId2">
            <a:alphaModFix/>
          </a:blip>
          <a:srcRect b="0" l="0" r="0" t="0"/>
          <a:stretch/>
        </p:blipFill>
        <p:spPr>
          <a:xfrm>
            <a:off x="0" y="1247"/>
            <a:ext cx="9144000" cy="5143500"/>
          </a:xfrm>
          <a:prstGeom prst="rect">
            <a:avLst/>
          </a:prstGeom>
          <a:noFill/>
          <a:ln>
            <a:noFill/>
          </a:ln>
        </p:spPr>
      </p:pic>
      <p:sp>
        <p:nvSpPr>
          <p:cNvPr id="442" name="Google Shape;442;p39"/>
          <p:cNvSpPr txBox="1"/>
          <p:nvPr>
            <p:ph idx="1" type="subTitle"/>
          </p:nvPr>
        </p:nvSpPr>
        <p:spPr>
          <a:xfrm>
            <a:off x="1259632" y="2467090"/>
            <a:ext cx="7120880" cy="1314450"/>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rgbClr val="888888"/>
              </a:buClr>
              <a:buSzPts val="2400"/>
              <a:buNone/>
              <a:defRPr>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443" name="Google Shape;443;p39"/>
          <p:cNvSpPr txBox="1"/>
          <p:nvPr>
            <p:ph type="title"/>
          </p:nvPr>
        </p:nvSpPr>
        <p:spPr>
          <a:xfrm>
            <a:off x="827584" y="877848"/>
            <a:ext cx="7869560" cy="136986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2F5496"/>
              </a:buClr>
              <a:buSzPts val="2700"/>
              <a:buFont typeface="Calibri"/>
              <a:buNone/>
              <a:defRPr b="1" sz="27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56"/>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Play"/>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6"/>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757575"/>
              </a:buClr>
              <a:buSzPts val="1800"/>
              <a:buNone/>
              <a:defRPr sz="1800">
                <a:solidFill>
                  <a:srgbClr val="757575"/>
                </a:solidFill>
              </a:defRPr>
            </a:lvl1pPr>
            <a:lvl2pPr indent="-228600" lvl="1" marL="914400" algn="l">
              <a:lnSpc>
                <a:spcPct val="90000"/>
              </a:lnSpc>
              <a:spcBef>
                <a:spcPts val="375"/>
              </a:spcBef>
              <a:spcAft>
                <a:spcPts val="0"/>
              </a:spcAft>
              <a:buClr>
                <a:srgbClr val="757575"/>
              </a:buClr>
              <a:buSzPts val="1500"/>
              <a:buNone/>
              <a:defRPr sz="1500">
                <a:solidFill>
                  <a:srgbClr val="757575"/>
                </a:solidFill>
              </a:defRPr>
            </a:lvl2pPr>
            <a:lvl3pPr indent="-228600" lvl="2" marL="1371600" algn="l">
              <a:lnSpc>
                <a:spcPct val="90000"/>
              </a:lnSpc>
              <a:spcBef>
                <a:spcPts val="375"/>
              </a:spcBef>
              <a:spcAft>
                <a:spcPts val="0"/>
              </a:spcAft>
              <a:buClr>
                <a:srgbClr val="757575"/>
              </a:buClr>
              <a:buSzPts val="1350"/>
              <a:buNone/>
              <a:defRPr sz="1350">
                <a:solidFill>
                  <a:srgbClr val="757575"/>
                </a:solidFill>
              </a:defRPr>
            </a:lvl3pPr>
            <a:lvl4pPr indent="-228600" lvl="3" marL="1828800" algn="l">
              <a:lnSpc>
                <a:spcPct val="90000"/>
              </a:lnSpc>
              <a:spcBef>
                <a:spcPts val="375"/>
              </a:spcBef>
              <a:spcAft>
                <a:spcPts val="0"/>
              </a:spcAft>
              <a:buClr>
                <a:srgbClr val="757575"/>
              </a:buClr>
              <a:buSzPts val="1200"/>
              <a:buNone/>
              <a:defRPr sz="1200">
                <a:solidFill>
                  <a:srgbClr val="757575"/>
                </a:solidFill>
              </a:defRPr>
            </a:lvl4pPr>
            <a:lvl5pPr indent="-228600" lvl="4" marL="2286000" algn="l">
              <a:lnSpc>
                <a:spcPct val="90000"/>
              </a:lnSpc>
              <a:spcBef>
                <a:spcPts val="375"/>
              </a:spcBef>
              <a:spcAft>
                <a:spcPts val="0"/>
              </a:spcAft>
              <a:buClr>
                <a:srgbClr val="757575"/>
              </a:buClr>
              <a:buSzPts val="1200"/>
              <a:buNone/>
              <a:defRPr sz="1200">
                <a:solidFill>
                  <a:srgbClr val="757575"/>
                </a:solidFill>
              </a:defRPr>
            </a:lvl5pPr>
            <a:lvl6pPr indent="-228600" lvl="5" marL="2743200" algn="l">
              <a:lnSpc>
                <a:spcPct val="90000"/>
              </a:lnSpc>
              <a:spcBef>
                <a:spcPts val="375"/>
              </a:spcBef>
              <a:spcAft>
                <a:spcPts val="0"/>
              </a:spcAft>
              <a:buClr>
                <a:srgbClr val="757575"/>
              </a:buClr>
              <a:buSzPts val="1200"/>
              <a:buNone/>
              <a:defRPr sz="1200">
                <a:solidFill>
                  <a:srgbClr val="757575"/>
                </a:solidFill>
              </a:defRPr>
            </a:lvl6pPr>
            <a:lvl7pPr indent="-228600" lvl="6" marL="3200400" algn="l">
              <a:lnSpc>
                <a:spcPct val="90000"/>
              </a:lnSpc>
              <a:spcBef>
                <a:spcPts val="375"/>
              </a:spcBef>
              <a:spcAft>
                <a:spcPts val="0"/>
              </a:spcAft>
              <a:buClr>
                <a:srgbClr val="757575"/>
              </a:buClr>
              <a:buSzPts val="1200"/>
              <a:buNone/>
              <a:defRPr sz="1200">
                <a:solidFill>
                  <a:srgbClr val="757575"/>
                </a:solidFill>
              </a:defRPr>
            </a:lvl7pPr>
            <a:lvl8pPr indent="-228600" lvl="7" marL="3657600" algn="l">
              <a:lnSpc>
                <a:spcPct val="90000"/>
              </a:lnSpc>
              <a:spcBef>
                <a:spcPts val="375"/>
              </a:spcBef>
              <a:spcAft>
                <a:spcPts val="0"/>
              </a:spcAft>
              <a:buClr>
                <a:srgbClr val="757575"/>
              </a:buClr>
              <a:buSzPts val="1200"/>
              <a:buNone/>
              <a:defRPr sz="1200">
                <a:solidFill>
                  <a:srgbClr val="757575"/>
                </a:solidFill>
              </a:defRPr>
            </a:lvl8pPr>
            <a:lvl9pPr indent="-228600" lvl="8" marL="4114800" algn="l">
              <a:lnSpc>
                <a:spcPct val="90000"/>
              </a:lnSpc>
              <a:spcBef>
                <a:spcPts val="375"/>
              </a:spcBef>
              <a:spcAft>
                <a:spcPts val="0"/>
              </a:spcAft>
              <a:buClr>
                <a:srgbClr val="757575"/>
              </a:buClr>
              <a:buSzPts val="1200"/>
              <a:buNone/>
              <a:defRPr sz="1200">
                <a:solidFill>
                  <a:srgbClr val="757575"/>
                </a:solidFill>
              </a:defRPr>
            </a:lvl9pPr>
          </a:lstStyle>
          <a:p/>
        </p:txBody>
      </p:sp>
      <p:sp>
        <p:nvSpPr>
          <p:cNvPr id="52" name="Google Shape;52;p5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4" name="Shape 444"/>
        <p:cNvGrpSpPr/>
        <p:nvPr/>
      </p:nvGrpSpPr>
      <p:grpSpPr>
        <a:xfrm>
          <a:off x="0" y="0"/>
          <a:ext cx="0" cy="0"/>
          <a:chOff x="0" y="0"/>
          <a:chExt cx="0" cy="0"/>
        </a:xfrm>
      </p:grpSpPr>
      <p:sp>
        <p:nvSpPr>
          <p:cNvPr id="445" name="Google Shape;445;p40"/>
          <p:cNvSpPr txBox="1"/>
          <p:nvPr>
            <p:ph type="title"/>
          </p:nvPr>
        </p:nvSpPr>
        <p:spPr>
          <a:xfrm>
            <a:off x="457200" y="141482"/>
            <a:ext cx="8229600" cy="60253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F5496"/>
              </a:buClr>
              <a:buSzPts val="30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6" name="Google Shape;446;p40"/>
          <p:cNvSpPr txBox="1"/>
          <p:nvPr>
            <p:ph idx="1" type="body"/>
          </p:nvPr>
        </p:nvSpPr>
        <p:spPr>
          <a:xfrm>
            <a:off x="457200" y="843559"/>
            <a:ext cx="4038600" cy="4023728"/>
          </a:xfrm>
          <a:prstGeom prst="rect">
            <a:avLst/>
          </a:prstGeom>
          <a:noFill/>
          <a:ln>
            <a:noFill/>
          </a:ln>
        </p:spPr>
        <p:txBody>
          <a:bodyPr anchorCtr="0" anchor="t" bIns="45700" lIns="91425" spcFirstLastPara="1" rIns="91425" wrap="square" tIns="45700">
            <a:normAutofit/>
          </a:bodyPr>
          <a:lstStyle>
            <a:lvl1pPr indent="-361950" lvl="0" marL="457200" algn="l">
              <a:spcBef>
                <a:spcPts val="420"/>
              </a:spcBef>
              <a:spcAft>
                <a:spcPts val="0"/>
              </a:spcAft>
              <a:buClr>
                <a:schemeClr val="dk1"/>
              </a:buClr>
              <a:buSzPts val="2100"/>
              <a:buFont typeface="Noto Sans Symbols"/>
              <a:buChar char="▪"/>
              <a:defRPr sz="2100"/>
            </a:lvl1pPr>
            <a:lvl2pPr indent="-342900" lvl="1" marL="914400" algn="l">
              <a:spcBef>
                <a:spcPts val="360"/>
              </a:spcBef>
              <a:spcAft>
                <a:spcPts val="0"/>
              </a:spcAft>
              <a:buClr>
                <a:schemeClr val="dk1"/>
              </a:buClr>
              <a:buSzPts val="1800"/>
              <a:buChar char="–"/>
              <a:defRPr sz="1800"/>
            </a:lvl2pPr>
            <a:lvl3pPr indent="-323850" lvl="2" marL="1371600" algn="l">
              <a:spcBef>
                <a:spcPts val="300"/>
              </a:spcBef>
              <a:spcAft>
                <a:spcPts val="0"/>
              </a:spcAft>
              <a:buClr>
                <a:schemeClr val="dk1"/>
              </a:buClr>
              <a:buSzPts val="1500"/>
              <a:buChar char="•"/>
              <a:defRPr sz="1500"/>
            </a:lvl3pPr>
            <a:lvl4pPr indent="-314388" lvl="3" marL="1828800" algn="l">
              <a:spcBef>
                <a:spcPts val="270"/>
              </a:spcBef>
              <a:spcAft>
                <a:spcPts val="0"/>
              </a:spcAft>
              <a:buClr>
                <a:schemeClr val="dk1"/>
              </a:buClr>
              <a:buSzPts val="1351"/>
              <a:buChar char="–"/>
              <a:defRPr sz="1351"/>
            </a:lvl4pPr>
            <a:lvl5pPr indent="-314389" lvl="4" marL="2286000" algn="l">
              <a:spcBef>
                <a:spcPts val="270"/>
              </a:spcBef>
              <a:spcAft>
                <a:spcPts val="0"/>
              </a:spcAft>
              <a:buClr>
                <a:schemeClr val="dk1"/>
              </a:buClr>
              <a:buSzPts val="1351"/>
              <a:buChar char="»"/>
              <a:defRPr sz="1351"/>
            </a:lvl5pPr>
            <a:lvl6pPr indent="-314389" lvl="5" marL="2743200" algn="l">
              <a:spcBef>
                <a:spcPts val="270"/>
              </a:spcBef>
              <a:spcAft>
                <a:spcPts val="0"/>
              </a:spcAft>
              <a:buClr>
                <a:schemeClr val="dk1"/>
              </a:buClr>
              <a:buSzPts val="1351"/>
              <a:buChar char="•"/>
              <a:defRPr sz="1351"/>
            </a:lvl6pPr>
            <a:lvl7pPr indent="-314389" lvl="6" marL="3200400" algn="l">
              <a:spcBef>
                <a:spcPts val="270"/>
              </a:spcBef>
              <a:spcAft>
                <a:spcPts val="0"/>
              </a:spcAft>
              <a:buClr>
                <a:schemeClr val="dk1"/>
              </a:buClr>
              <a:buSzPts val="1351"/>
              <a:buChar char="•"/>
              <a:defRPr sz="1351"/>
            </a:lvl7pPr>
            <a:lvl8pPr indent="-314389" lvl="7" marL="3657600" algn="l">
              <a:spcBef>
                <a:spcPts val="270"/>
              </a:spcBef>
              <a:spcAft>
                <a:spcPts val="0"/>
              </a:spcAft>
              <a:buClr>
                <a:schemeClr val="dk1"/>
              </a:buClr>
              <a:buSzPts val="1351"/>
              <a:buChar char="•"/>
              <a:defRPr sz="1351"/>
            </a:lvl8pPr>
            <a:lvl9pPr indent="-314389" lvl="8" marL="4114800" algn="l">
              <a:spcBef>
                <a:spcPts val="270"/>
              </a:spcBef>
              <a:spcAft>
                <a:spcPts val="0"/>
              </a:spcAft>
              <a:buClr>
                <a:schemeClr val="dk1"/>
              </a:buClr>
              <a:buSzPts val="1351"/>
              <a:buChar char="•"/>
              <a:defRPr sz="1351"/>
            </a:lvl9pPr>
          </a:lstStyle>
          <a:p/>
        </p:txBody>
      </p:sp>
      <p:sp>
        <p:nvSpPr>
          <p:cNvPr id="447" name="Google Shape;447;p40"/>
          <p:cNvSpPr txBox="1"/>
          <p:nvPr>
            <p:ph idx="2" type="body"/>
          </p:nvPr>
        </p:nvSpPr>
        <p:spPr>
          <a:xfrm>
            <a:off x="4648200" y="843559"/>
            <a:ext cx="4038600" cy="4023729"/>
          </a:xfrm>
          <a:prstGeom prst="rect">
            <a:avLst/>
          </a:prstGeom>
          <a:noFill/>
          <a:ln>
            <a:noFill/>
          </a:ln>
        </p:spPr>
        <p:txBody>
          <a:bodyPr anchorCtr="0" anchor="t" bIns="45700" lIns="91425" spcFirstLastPara="1" rIns="91425" wrap="square" tIns="45700">
            <a:normAutofit/>
          </a:bodyPr>
          <a:lstStyle>
            <a:lvl1pPr indent="-361950" lvl="0" marL="457200" algn="l">
              <a:spcBef>
                <a:spcPts val="420"/>
              </a:spcBef>
              <a:spcAft>
                <a:spcPts val="0"/>
              </a:spcAft>
              <a:buClr>
                <a:schemeClr val="dk1"/>
              </a:buClr>
              <a:buSzPts val="2100"/>
              <a:buFont typeface="Noto Sans Symbols"/>
              <a:buChar char="▪"/>
              <a:defRPr sz="2100"/>
            </a:lvl1pPr>
            <a:lvl2pPr indent="-342900" lvl="1" marL="914400" algn="l">
              <a:spcBef>
                <a:spcPts val="360"/>
              </a:spcBef>
              <a:spcAft>
                <a:spcPts val="0"/>
              </a:spcAft>
              <a:buClr>
                <a:schemeClr val="dk1"/>
              </a:buClr>
              <a:buSzPts val="1800"/>
              <a:buChar char="–"/>
              <a:defRPr sz="1800"/>
            </a:lvl2pPr>
            <a:lvl3pPr indent="-323850" lvl="2" marL="1371600" algn="l">
              <a:spcBef>
                <a:spcPts val="300"/>
              </a:spcBef>
              <a:spcAft>
                <a:spcPts val="0"/>
              </a:spcAft>
              <a:buClr>
                <a:schemeClr val="dk1"/>
              </a:buClr>
              <a:buSzPts val="1500"/>
              <a:buChar char="•"/>
              <a:defRPr sz="1500"/>
            </a:lvl3pPr>
            <a:lvl4pPr indent="-314388" lvl="3" marL="1828800" algn="l">
              <a:spcBef>
                <a:spcPts val="270"/>
              </a:spcBef>
              <a:spcAft>
                <a:spcPts val="0"/>
              </a:spcAft>
              <a:buClr>
                <a:schemeClr val="dk1"/>
              </a:buClr>
              <a:buSzPts val="1351"/>
              <a:buChar char="–"/>
              <a:defRPr sz="1351"/>
            </a:lvl4pPr>
            <a:lvl5pPr indent="-314389" lvl="4" marL="2286000" algn="l">
              <a:spcBef>
                <a:spcPts val="270"/>
              </a:spcBef>
              <a:spcAft>
                <a:spcPts val="0"/>
              </a:spcAft>
              <a:buClr>
                <a:schemeClr val="dk1"/>
              </a:buClr>
              <a:buSzPts val="1351"/>
              <a:buChar char="»"/>
              <a:defRPr sz="1351"/>
            </a:lvl5pPr>
            <a:lvl6pPr indent="-314389" lvl="5" marL="2743200" algn="l">
              <a:spcBef>
                <a:spcPts val="270"/>
              </a:spcBef>
              <a:spcAft>
                <a:spcPts val="0"/>
              </a:spcAft>
              <a:buClr>
                <a:schemeClr val="dk1"/>
              </a:buClr>
              <a:buSzPts val="1351"/>
              <a:buChar char="•"/>
              <a:defRPr sz="1351"/>
            </a:lvl6pPr>
            <a:lvl7pPr indent="-314389" lvl="6" marL="3200400" algn="l">
              <a:spcBef>
                <a:spcPts val="270"/>
              </a:spcBef>
              <a:spcAft>
                <a:spcPts val="0"/>
              </a:spcAft>
              <a:buClr>
                <a:schemeClr val="dk1"/>
              </a:buClr>
              <a:buSzPts val="1351"/>
              <a:buChar char="•"/>
              <a:defRPr sz="1351"/>
            </a:lvl7pPr>
            <a:lvl8pPr indent="-314389" lvl="7" marL="3657600" algn="l">
              <a:spcBef>
                <a:spcPts val="270"/>
              </a:spcBef>
              <a:spcAft>
                <a:spcPts val="0"/>
              </a:spcAft>
              <a:buClr>
                <a:schemeClr val="dk1"/>
              </a:buClr>
              <a:buSzPts val="1351"/>
              <a:buChar char="•"/>
              <a:defRPr sz="1351"/>
            </a:lvl8pPr>
            <a:lvl9pPr indent="-314389" lvl="8" marL="4114800" algn="l">
              <a:spcBef>
                <a:spcPts val="270"/>
              </a:spcBef>
              <a:spcAft>
                <a:spcPts val="0"/>
              </a:spcAft>
              <a:buClr>
                <a:schemeClr val="dk1"/>
              </a:buClr>
              <a:buSzPts val="1351"/>
              <a:buChar char="•"/>
              <a:defRPr sz="1351"/>
            </a:lvl9pPr>
          </a:lstStyle>
          <a:p/>
        </p:txBody>
      </p:sp>
      <p:sp>
        <p:nvSpPr>
          <p:cNvPr id="448" name="Google Shape;448;p40"/>
          <p:cNvSpPr txBox="1"/>
          <p:nvPr>
            <p:ph idx="10" type="dt"/>
          </p:nvPr>
        </p:nvSpPr>
        <p:spPr>
          <a:xfrm>
            <a:off x="457200" y="4894008"/>
            <a:ext cx="2057400" cy="167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9" name="Google Shape;449;p40"/>
          <p:cNvSpPr txBox="1"/>
          <p:nvPr>
            <p:ph idx="11" type="ftr"/>
          </p:nvPr>
        </p:nvSpPr>
        <p:spPr>
          <a:xfrm>
            <a:off x="2267744" y="4894008"/>
            <a:ext cx="4608512" cy="167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0" name="Google Shape;450;p40"/>
          <p:cNvSpPr txBox="1"/>
          <p:nvPr>
            <p:ph idx="12" type="sldNum"/>
          </p:nvPr>
        </p:nvSpPr>
        <p:spPr>
          <a:xfrm>
            <a:off x="6629400" y="4894008"/>
            <a:ext cx="2057400" cy="167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1" name="Shape 451"/>
        <p:cNvGrpSpPr/>
        <p:nvPr/>
      </p:nvGrpSpPr>
      <p:grpSpPr>
        <a:xfrm>
          <a:off x="0" y="0"/>
          <a:ext cx="0" cy="0"/>
          <a:chOff x="0" y="0"/>
          <a:chExt cx="0" cy="0"/>
        </a:xfrm>
      </p:grpSpPr>
      <p:sp>
        <p:nvSpPr>
          <p:cNvPr id="452" name="Google Shape;452;p41"/>
          <p:cNvSpPr txBox="1"/>
          <p:nvPr>
            <p:ph type="title"/>
          </p:nvPr>
        </p:nvSpPr>
        <p:spPr>
          <a:xfrm>
            <a:off x="457200" y="141482"/>
            <a:ext cx="8229600" cy="60253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F5496"/>
              </a:buClr>
              <a:buSzPts val="30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3" name="Google Shape;453;p41"/>
          <p:cNvSpPr txBox="1"/>
          <p:nvPr>
            <p:ph idx="1" type="body"/>
          </p:nvPr>
        </p:nvSpPr>
        <p:spPr>
          <a:xfrm>
            <a:off x="457201" y="843558"/>
            <a:ext cx="4040188" cy="540060"/>
          </a:xfrm>
          <a:prstGeom prst="rect">
            <a:avLst/>
          </a:prstGeom>
          <a:noFill/>
          <a:ln>
            <a:noFill/>
          </a:ln>
        </p:spPr>
        <p:txBody>
          <a:bodyPr anchorCtr="0" anchor="b" bIns="45700" lIns="91425" spcFirstLastPara="1" rIns="91425" wrap="square" tIns="45700">
            <a:normAutofit/>
          </a:bodyPr>
          <a:lstStyle>
            <a:lvl1pPr indent="-228600" lvl="0" marL="457200" algn="l">
              <a:spcBef>
                <a:spcPts val="360"/>
              </a:spcBef>
              <a:spcAft>
                <a:spcPts val="0"/>
              </a:spcAft>
              <a:buClr>
                <a:schemeClr val="dk1"/>
              </a:buClr>
              <a:buSzPts val="1800"/>
              <a:buNone/>
              <a:defRPr b="1" sz="1800"/>
            </a:lvl1pPr>
            <a:lvl2pPr indent="-228600" lvl="1" marL="914400" algn="l">
              <a:spcBef>
                <a:spcPts val="300"/>
              </a:spcBef>
              <a:spcAft>
                <a:spcPts val="0"/>
              </a:spcAft>
              <a:buClr>
                <a:schemeClr val="dk1"/>
              </a:buClr>
              <a:buSzPts val="1500"/>
              <a:buNone/>
              <a:defRPr b="1" sz="1500"/>
            </a:lvl2pPr>
            <a:lvl3pPr indent="-228600" lvl="2" marL="1371600" algn="l">
              <a:spcBef>
                <a:spcPts val="270"/>
              </a:spcBef>
              <a:spcAft>
                <a:spcPts val="0"/>
              </a:spcAft>
              <a:buClr>
                <a:schemeClr val="dk1"/>
              </a:buClr>
              <a:buSzPts val="1351"/>
              <a:buNone/>
              <a:defRPr b="1" sz="1351"/>
            </a:lvl3pPr>
            <a:lvl4pPr indent="-228600" lvl="3" marL="1828800" algn="l">
              <a:spcBef>
                <a:spcPts val="240"/>
              </a:spcBef>
              <a:spcAft>
                <a:spcPts val="0"/>
              </a:spcAft>
              <a:buClr>
                <a:schemeClr val="dk1"/>
              </a:buClr>
              <a:buSzPts val="1200"/>
              <a:buNone/>
              <a:defRPr b="1" sz="1200"/>
            </a:lvl4pPr>
            <a:lvl5pPr indent="-228600" lvl="4" marL="2286000" algn="l">
              <a:spcBef>
                <a:spcPts val="240"/>
              </a:spcBef>
              <a:spcAft>
                <a:spcPts val="0"/>
              </a:spcAft>
              <a:buClr>
                <a:schemeClr val="dk1"/>
              </a:buClr>
              <a:buSzPts val="1200"/>
              <a:buNone/>
              <a:defRPr b="1" sz="1200"/>
            </a:lvl5pPr>
            <a:lvl6pPr indent="-228600" lvl="5" marL="2743200" algn="l">
              <a:spcBef>
                <a:spcPts val="240"/>
              </a:spcBef>
              <a:spcAft>
                <a:spcPts val="0"/>
              </a:spcAft>
              <a:buClr>
                <a:schemeClr val="dk1"/>
              </a:buClr>
              <a:buSzPts val="1200"/>
              <a:buNone/>
              <a:defRPr b="1" sz="1200"/>
            </a:lvl6pPr>
            <a:lvl7pPr indent="-228600" lvl="6" marL="3200400" algn="l">
              <a:spcBef>
                <a:spcPts val="240"/>
              </a:spcBef>
              <a:spcAft>
                <a:spcPts val="0"/>
              </a:spcAft>
              <a:buClr>
                <a:schemeClr val="dk1"/>
              </a:buClr>
              <a:buSzPts val="1200"/>
              <a:buNone/>
              <a:defRPr b="1" sz="1200"/>
            </a:lvl7pPr>
            <a:lvl8pPr indent="-228600" lvl="7" marL="3657600" algn="l">
              <a:spcBef>
                <a:spcPts val="240"/>
              </a:spcBef>
              <a:spcAft>
                <a:spcPts val="0"/>
              </a:spcAft>
              <a:buClr>
                <a:schemeClr val="dk1"/>
              </a:buClr>
              <a:buSzPts val="1200"/>
              <a:buNone/>
              <a:defRPr b="1" sz="1200"/>
            </a:lvl8pPr>
            <a:lvl9pPr indent="-228600" lvl="8" marL="4114800" algn="l">
              <a:spcBef>
                <a:spcPts val="240"/>
              </a:spcBef>
              <a:spcAft>
                <a:spcPts val="0"/>
              </a:spcAft>
              <a:buClr>
                <a:schemeClr val="dk1"/>
              </a:buClr>
              <a:buSzPts val="1200"/>
              <a:buNone/>
              <a:defRPr b="1" sz="1200"/>
            </a:lvl9pPr>
          </a:lstStyle>
          <a:p/>
        </p:txBody>
      </p:sp>
      <p:sp>
        <p:nvSpPr>
          <p:cNvPr id="454" name="Google Shape;454;p41"/>
          <p:cNvSpPr txBox="1"/>
          <p:nvPr>
            <p:ph idx="2" type="body"/>
          </p:nvPr>
        </p:nvSpPr>
        <p:spPr>
          <a:xfrm>
            <a:off x="457201" y="1390954"/>
            <a:ext cx="4040188" cy="339504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sz="1800"/>
            </a:lvl1pPr>
            <a:lvl2pPr indent="-323850" lvl="1" marL="914400" algn="l">
              <a:spcBef>
                <a:spcPts val="300"/>
              </a:spcBef>
              <a:spcAft>
                <a:spcPts val="0"/>
              </a:spcAft>
              <a:buClr>
                <a:schemeClr val="dk1"/>
              </a:buClr>
              <a:buSzPts val="1500"/>
              <a:buChar char="–"/>
              <a:defRPr sz="1500"/>
            </a:lvl2pPr>
            <a:lvl3pPr indent="-314388" lvl="2" marL="1371600" algn="l">
              <a:spcBef>
                <a:spcPts val="270"/>
              </a:spcBef>
              <a:spcAft>
                <a:spcPts val="0"/>
              </a:spcAft>
              <a:buClr>
                <a:schemeClr val="dk1"/>
              </a:buClr>
              <a:buSzPts val="1351"/>
              <a:buChar char="•"/>
              <a:defRPr sz="1351"/>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455" name="Google Shape;455;p41"/>
          <p:cNvSpPr txBox="1"/>
          <p:nvPr>
            <p:ph idx="3" type="body"/>
          </p:nvPr>
        </p:nvSpPr>
        <p:spPr>
          <a:xfrm>
            <a:off x="4645027" y="843558"/>
            <a:ext cx="4041775" cy="540060"/>
          </a:xfrm>
          <a:prstGeom prst="rect">
            <a:avLst/>
          </a:prstGeom>
          <a:noFill/>
          <a:ln>
            <a:noFill/>
          </a:ln>
        </p:spPr>
        <p:txBody>
          <a:bodyPr anchorCtr="0" anchor="b" bIns="45700" lIns="91425" spcFirstLastPara="1" rIns="91425" wrap="square" tIns="45700">
            <a:normAutofit/>
          </a:bodyPr>
          <a:lstStyle>
            <a:lvl1pPr indent="-228600" lvl="0" marL="457200" algn="l">
              <a:spcBef>
                <a:spcPts val="360"/>
              </a:spcBef>
              <a:spcAft>
                <a:spcPts val="0"/>
              </a:spcAft>
              <a:buClr>
                <a:schemeClr val="dk1"/>
              </a:buClr>
              <a:buSzPts val="1800"/>
              <a:buNone/>
              <a:defRPr b="1" sz="1800"/>
            </a:lvl1pPr>
            <a:lvl2pPr indent="-228600" lvl="1" marL="914400" algn="l">
              <a:spcBef>
                <a:spcPts val="300"/>
              </a:spcBef>
              <a:spcAft>
                <a:spcPts val="0"/>
              </a:spcAft>
              <a:buClr>
                <a:schemeClr val="dk1"/>
              </a:buClr>
              <a:buSzPts val="1500"/>
              <a:buNone/>
              <a:defRPr b="1" sz="1500"/>
            </a:lvl2pPr>
            <a:lvl3pPr indent="-228600" lvl="2" marL="1371600" algn="l">
              <a:spcBef>
                <a:spcPts val="270"/>
              </a:spcBef>
              <a:spcAft>
                <a:spcPts val="0"/>
              </a:spcAft>
              <a:buClr>
                <a:schemeClr val="dk1"/>
              </a:buClr>
              <a:buSzPts val="1351"/>
              <a:buNone/>
              <a:defRPr b="1" sz="1351"/>
            </a:lvl3pPr>
            <a:lvl4pPr indent="-228600" lvl="3" marL="1828800" algn="l">
              <a:spcBef>
                <a:spcPts val="240"/>
              </a:spcBef>
              <a:spcAft>
                <a:spcPts val="0"/>
              </a:spcAft>
              <a:buClr>
                <a:schemeClr val="dk1"/>
              </a:buClr>
              <a:buSzPts val="1200"/>
              <a:buNone/>
              <a:defRPr b="1" sz="1200"/>
            </a:lvl4pPr>
            <a:lvl5pPr indent="-228600" lvl="4" marL="2286000" algn="l">
              <a:spcBef>
                <a:spcPts val="240"/>
              </a:spcBef>
              <a:spcAft>
                <a:spcPts val="0"/>
              </a:spcAft>
              <a:buClr>
                <a:schemeClr val="dk1"/>
              </a:buClr>
              <a:buSzPts val="1200"/>
              <a:buNone/>
              <a:defRPr b="1" sz="1200"/>
            </a:lvl5pPr>
            <a:lvl6pPr indent="-228600" lvl="5" marL="2743200" algn="l">
              <a:spcBef>
                <a:spcPts val="240"/>
              </a:spcBef>
              <a:spcAft>
                <a:spcPts val="0"/>
              </a:spcAft>
              <a:buClr>
                <a:schemeClr val="dk1"/>
              </a:buClr>
              <a:buSzPts val="1200"/>
              <a:buNone/>
              <a:defRPr b="1" sz="1200"/>
            </a:lvl6pPr>
            <a:lvl7pPr indent="-228600" lvl="6" marL="3200400" algn="l">
              <a:spcBef>
                <a:spcPts val="240"/>
              </a:spcBef>
              <a:spcAft>
                <a:spcPts val="0"/>
              </a:spcAft>
              <a:buClr>
                <a:schemeClr val="dk1"/>
              </a:buClr>
              <a:buSzPts val="1200"/>
              <a:buNone/>
              <a:defRPr b="1" sz="1200"/>
            </a:lvl7pPr>
            <a:lvl8pPr indent="-228600" lvl="7" marL="3657600" algn="l">
              <a:spcBef>
                <a:spcPts val="240"/>
              </a:spcBef>
              <a:spcAft>
                <a:spcPts val="0"/>
              </a:spcAft>
              <a:buClr>
                <a:schemeClr val="dk1"/>
              </a:buClr>
              <a:buSzPts val="1200"/>
              <a:buNone/>
              <a:defRPr b="1" sz="1200"/>
            </a:lvl8pPr>
            <a:lvl9pPr indent="-228600" lvl="8" marL="4114800" algn="l">
              <a:spcBef>
                <a:spcPts val="240"/>
              </a:spcBef>
              <a:spcAft>
                <a:spcPts val="0"/>
              </a:spcAft>
              <a:buClr>
                <a:schemeClr val="dk1"/>
              </a:buClr>
              <a:buSzPts val="1200"/>
              <a:buNone/>
              <a:defRPr b="1" sz="1200"/>
            </a:lvl9pPr>
          </a:lstStyle>
          <a:p/>
        </p:txBody>
      </p:sp>
      <p:sp>
        <p:nvSpPr>
          <p:cNvPr id="456" name="Google Shape;456;p41"/>
          <p:cNvSpPr txBox="1"/>
          <p:nvPr>
            <p:ph idx="4" type="body"/>
          </p:nvPr>
        </p:nvSpPr>
        <p:spPr>
          <a:xfrm>
            <a:off x="4645027" y="1390954"/>
            <a:ext cx="4041775" cy="3395042"/>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sz="1800"/>
            </a:lvl1pPr>
            <a:lvl2pPr indent="-323850" lvl="1" marL="914400" algn="l">
              <a:spcBef>
                <a:spcPts val="300"/>
              </a:spcBef>
              <a:spcAft>
                <a:spcPts val="0"/>
              </a:spcAft>
              <a:buClr>
                <a:schemeClr val="dk1"/>
              </a:buClr>
              <a:buSzPts val="1500"/>
              <a:buChar char="–"/>
              <a:defRPr sz="1500"/>
            </a:lvl2pPr>
            <a:lvl3pPr indent="-314388" lvl="2" marL="1371600" algn="l">
              <a:spcBef>
                <a:spcPts val="270"/>
              </a:spcBef>
              <a:spcAft>
                <a:spcPts val="0"/>
              </a:spcAft>
              <a:buClr>
                <a:schemeClr val="dk1"/>
              </a:buClr>
              <a:buSzPts val="1351"/>
              <a:buChar char="•"/>
              <a:defRPr sz="1351"/>
            </a:lvl3pPr>
            <a:lvl4pPr indent="-304800" lvl="3" marL="1828800" algn="l">
              <a:spcBef>
                <a:spcPts val="240"/>
              </a:spcBef>
              <a:spcAft>
                <a:spcPts val="0"/>
              </a:spcAft>
              <a:buClr>
                <a:schemeClr val="dk1"/>
              </a:buClr>
              <a:buSzPts val="1200"/>
              <a:buChar char="–"/>
              <a:defRPr sz="1200"/>
            </a:lvl4pPr>
            <a:lvl5pPr indent="-304800" lvl="4" marL="2286000" algn="l">
              <a:spcBef>
                <a:spcPts val="240"/>
              </a:spcBef>
              <a:spcAft>
                <a:spcPts val="0"/>
              </a:spcAft>
              <a:buClr>
                <a:schemeClr val="dk1"/>
              </a:buClr>
              <a:buSzPts val="1200"/>
              <a:buChar char="»"/>
              <a:defRPr sz="1200"/>
            </a:lvl5pPr>
            <a:lvl6pPr indent="-304800" lvl="5" marL="2743200" algn="l">
              <a:spcBef>
                <a:spcPts val="240"/>
              </a:spcBef>
              <a:spcAft>
                <a:spcPts val="0"/>
              </a:spcAft>
              <a:buClr>
                <a:schemeClr val="dk1"/>
              </a:buClr>
              <a:buSzPts val="1200"/>
              <a:buChar char="•"/>
              <a:defRPr sz="1200"/>
            </a:lvl6pPr>
            <a:lvl7pPr indent="-304800" lvl="6" marL="3200400" algn="l">
              <a:spcBef>
                <a:spcPts val="240"/>
              </a:spcBef>
              <a:spcAft>
                <a:spcPts val="0"/>
              </a:spcAft>
              <a:buClr>
                <a:schemeClr val="dk1"/>
              </a:buClr>
              <a:buSzPts val="1200"/>
              <a:buChar char="•"/>
              <a:defRPr sz="1200"/>
            </a:lvl7pPr>
            <a:lvl8pPr indent="-304800" lvl="7" marL="3657600" algn="l">
              <a:spcBef>
                <a:spcPts val="240"/>
              </a:spcBef>
              <a:spcAft>
                <a:spcPts val="0"/>
              </a:spcAft>
              <a:buClr>
                <a:schemeClr val="dk1"/>
              </a:buClr>
              <a:buSzPts val="1200"/>
              <a:buChar char="•"/>
              <a:defRPr sz="1200"/>
            </a:lvl8pPr>
            <a:lvl9pPr indent="-304800" lvl="8" marL="4114800" algn="l">
              <a:spcBef>
                <a:spcPts val="240"/>
              </a:spcBef>
              <a:spcAft>
                <a:spcPts val="0"/>
              </a:spcAft>
              <a:buClr>
                <a:schemeClr val="dk1"/>
              </a:buClr>
              <a:buSzPts val="1200"/>
              <a:buChar char="•"/>
              <a:defRPr sz="1200"/>
            </a:lvl9pPr>
          </a:lstStyle>
          <a:p/>
        </p:txBody>
      </p:sp>
      <p:sp>
        <p:nvSpPr>
          <p:cNvPr id="457" name="Google Shape;457;p41"/>
          <p:cNvSpPr txBox="1"/>
          <p:nvPr>
            <p:ph idx="10" type="dt"/>
          </p:nvPr>
        </p:nvSpPr>
        <p:spPr>
          <a:xfrm>
            <a:off x="457200" y="4894008"/>
            <a:ext cx="2057400" cy="167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8" name="Google Shape;458;p41"/>
          <p:cNvSpPr txBox="1"/>
          <p:nvPr>
            <p:ph idx="11" type="ftr"/>
          </p:nvPr>
        </p:nvSpPr>
        <p:spPr>
          <a:xfrm>
            <a:off x="2267744" y="4894008"/>
            <a:ext cx="4608512" cy="167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9" name="Google Shape;459;p41"/>
          <p:cNvSpPr txBox="1"/>
          <p:nvPr>
            <p:ph idx="12" type="sldNum"/>
          </p:nvPr>
        </p:nvSpPr>
        <p:spPr>
          <a:xfrm>
            <a:off x="6629400" y="4894008"/>
            <a:ext cx="2057400" cy="167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0" name="Shape 460"/>
        <p:cNvGrpSpPr/>
        <p:nvPr/>
      </p:nvGrpSpPr>
      <p:grpSpPr>
        <a:xfrm>
          <a:off x="0" y="0"/>
          <a:ext cx="0" cy="0"/>
          <a:chOff x="0" y="0"/>
          <a:chExt cx="0" cy="0"/>
        </a:xfrm>
      </p:grpSpPr>
      <p:sp>
        <p:nvSpPr>
          <p:cNvPr id="461" name="Google Shape;461;p42"/>
          <p:cNvSpPr txBox="1"/>
          <p:nvPr>
            <p:ph type="title"/>
          </p:nvPr>
        </p:nvSpPr>
        <p:spPr>
          <a:xfrm>
            <a:off x="457200" y="141482"/>
            <a:ext cx="8229600" cy="60253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F5496"/>
              </a:buClr>
              <a:buSzPts val="30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2" name="Google Shape;462;p42"/>
          <p:cNvSpPr txBox="1"/>
          <p:nvPr>
            <p:ph idx="10" type="dt"/>
          </p:nvPr>
        </p:nvSpPr>
        <p:spPr>
          <a:xfrm>
            <a:off x="457200" y="4894008"/>
            <a:ext cx="2057400" cy="167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3" name="Google Shape;463;p42"/>
          <p:cNvSpPr txBox="1"/>
          <p:nvPr>
            <p:ph idx="11" type="ftr"/>
          </p:nvPr>
        </p:nvSpPr>
        <p:spPr>
          <a:xfrm>
            <a:off x="0" y="4894008"/>
            <a:ext cx="9144000" cy="167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4" name="Google Shape;464;p42"/>
          <p:cNvSpPr txBox="1"/>
          <p:nvPr>
            <p:ph idx="12" type="sldNum"/>
          </p:nvPr>
        </p:nvSpPr>
        <p:spPr>
          <a:xfrm>
            <a:off x="6629400" y="4894008"/>
            <a:ext cx="2057400" cy="167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65" name="Shape 465"/>
        <p:cNvGrpSpPr/>
        <p:nvPr/>
      </p:nvGrpSpPr>
      <p:grpSpPr>
        <a:xfrm>
          <a:off x="0" y="0"/>
          <a:ext cx="0" cy="0"/>
          <a:chOff x="0" y="0"/>
          <a:chExt cx="0" cy="0"/>
        </a:xfrm>
      </p:grpSpPr>
      <p:sp>
        <p:nvSpPr>
          <p:cNvPr id="466" name="Google Shape;466;p43"/>
          <p:cNvSpPr txBox="1"/>
          <p:nvPr>
            <p:ph idx="10" type="dt"/>
          </p:nvPr>
        </p:nvSpPr>
        <p:spPr>
          <a:xfrm>
            <a:off x="457200" y="4894008"/>
            <a:ext cx="2057400" cy="167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7" name="Google Shape;467;p43"/>
          <p:cNvSpPr txBox="1"/>
          <p:nvPr>
            <p:ph idx="11" type="ftr"/>
          </p:nvPr>
        </p:nvSpPr>
        <p:spPr>
          <a:xfrm>
            <a:off x="2267744" y="4894008"/>
            <a:ext cx="4608512" cy="167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8" name="Google Shape;468;p43"/>
          <p:cNvSpPr txBox="1"/>
          <p:nvPr>
            <p:ph idx="12" type="sldNum"/>
          </p:nvPr>
        </p:nvSpPr>
        <p:spPr>
          <a:xfrm>
            <a:off x="6629400" y="4894008"/>
            <a:ext cx="2057400" cy="167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69" name="Shape 469"/>
        <p:cNvGrpSpPr/>
        <p:nvPr/>
      </p:nvGrpSpPr>
      <p:grpSpPr>
        <a:xfrm>
          <a:off x="0" y="0"/>
          <a:ext cx="0" cy="0"/>
          <a:chOff x="0" y="0"/>
          <a:chExt cx="0" cy="0"/>
        </a:xfrm>
      </p:grpSpPr>
      <p:sp>
        <p:nvSpPr>
          <p:cNvPr id="470" name="Google Shape;470;p44"/>
          <p:cNvSpPr txBox="1"/>
          <p:nvPr>
            <p:ph type="title"/>
          </p:nvPr>
        </p:nvSpPr>
        <p:spPr>
          <a:xfrm>
            <a:off x="430918" y="257425"/>
            <a:ext cx="3008313"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F5496"/>
              </a:buClr>
              <a:buSzPts val="1500"/>
              <a:buFont typeface="Calibri"/>
              <a:buNone/>
              <a:defRPr b="1"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1" name="Google Shape;471;p44"/>
          <p:cNvSpPr txBox="1"/>
          <p:nvPr>
            <p:ph idx="1" type="body"/>
          </p:nvPr>
        </p:nvSpPr>
        <p:spPr>
          <a:xfrm>
            <a:off x="3575050" y="257428"/>
            <a:ext cx="5111751" cy="4582577"/>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61950" lvl="1" marL="914400" algn="l">
              <a:spcBef>
                <a:spcPts val="420"/>
              </a:spcBef>
              <a:spcAft>
                <a:spcPts val="0"/>
              </a:spcAft>
              <a:buClr>
                <a:schemeClr val="dk1"/>
              </a:buClr>
              <a:buSzPts val="2100"/>
              <a:buChar char="–"/>
              <a:defRPr sz="2100"/>
            </a:lvl2pPr>
            <a:lvl3pPr indent="-342900" lvl="2" marL="1371600" algn="l">
              <a:spcBef>
                <a:spcPts val="360"/>
              </a:spcBef>
              <a:spcAft>
                <a:spcPts val="0"/>
              </a:spcAft>
              <a:buClr>
                <a:schemeClr val="dk1"/>
              </a:buClr>
              <a:buSzPts val="1800"/>
              <a:buChar char="•"/>
              <a:defRPr sz="1800"/>
            </a:lvl3pPr>
            <a:lvl4pPr indent="-323850" lvl="3" marL="1828800" algn="l">
              <a:spcBef>
                <a:spcPts val="300"/>
              </a:spcBef>
              <a:spcAft>
                <a:spcPts val="0"/>
              </a:spcAft>
              <a:buClr>
                <a:schemeClr val="dk1"/>
              </a:buClr>
              <a:buSzPts val="1500"/>
              <a:buChar char="–"/>
              <a:defRPr sz="1500"/>
            </a:lvl4pPr>
            <a:lvl5pPr indent="-323850" lvl="4" marL="2286000" algn="l">
              <a:spcBef>
                <a:spcPts val="300"/>
              </a:spcBef>
              <a:spcAft>
                <a:spcPts val="0"/>
              </a:spcAft>
              <a:buClr>
                <a:schemeClr val="dk1"/>
              </a:buClr>
              <a:buSzPts val="1500"/>
              <a:buChar char="»"/>
              <a:defRPr sz="1500"/>
            </a:lvl5pPr>
            <a:lvl6pPr indent="-323850" lvl="5" marL="2743200" algn="l">
              <a:spcBef>
                <a:spcPts val="300"/>
              </a:spcBef>
              <a:spcAft>
                <a:spcPts val="0"/>
              </a:spcAft>
              <a:buClr>
                <a:schemeClr val="dk1"/>
              </a:buClr>
              <a:buSzPts val="1500"/>
              <a:buChar char="•"/>
              <a:defRPr sz="1500"/>
            </a:lvl6pPr>
            <a:lvl7pPr indent="-323850" lvl="6" marL="3200400" algn="l">
              <a:spcBef>
                <a:spcPts val="300"/>
              </a:spcBef>
              <a:spcAft>
                <a:spcPts val="0"/>
              </a:spcAft>
              <a:buClr>
                <a:schemeClr val="dk1"/>
              </a:buClr>
              <a:buSzPts val="1500"/>
              <a:buChar char="•"/>
              <a:defRPr sz="1500"/>
            </a:lvl7pPr>
            <a:lvl8pPr indent="-323850" lvl="7" marL="3657600" algn="l">
              <a:spcBef>
                <a:spcPts val="300"/>
              </a:spcBef>
              <a:spcAft>
                <a:spcPts val="0"/>
              </a:spcAft>
              <a:buClr>
                <a:schemeClr val="dk1"/>
              </a:buClr>
              <a:buSzPts val="1500"/>
              <a:buChar char="•"/>
              <a:defRPr sz="1500"/>
            </a:lvl8pPr>
            <a:lvl9pPr indent="-323850" lvl="8" marL="4114800" algn="l">
              <a:spcBef>
                <a:spcPts val="300"/>
              </a:spcBef>
              <a:spcAft>
                <a:spcPts val="0"/>
              </a:spcAft>
              <a:buClr>
                <a:schemeClr val="dk1"/>
              </a:buClr>
              <a:buSzPts val="1500"/>
              <a:buChar char="•"/>
              <a:defRPr sz="1500"/>
            </a:lvl9pPr>
          </a:lstStyle>
          <a:p/>
        </p:txBody>
      </p:sp>
      <p:sp>
        <p:nvSpPr>
          <p:cNvPr id="472" name="Google Shape;472;p44"/>
          <p:cNvSpPr txBox="1"/>
          <p:nvPr>
            <p:ph idx="2" type="body"/>
          </p:nvPr>
        </p:nvSpPr>
        <p:spPr>
          <a:xfrm>
            <a:off x="430917" y="1182970"/>
            <a:ext cx="3008313" cy="3657033"/>
          </a:xfrm>
          <a:prstGeom prst="rect">
            <a:avLst/>
          </a:prstGeom>
          <a:noFill/>
          <a:ln>
            <a:noFill/>
          </a:ln>
        </p:spPr>
        <p:txBody>
          <a:bodyPr anchorCtr="0" anchor="t" bIns="45700" lIns="91425" spcFirstLastPara="1" rIns="91425" wrap="square" tIns="45700">
            <a:normAutofit/>
          </a:bodyPr>
          <a:lstStyle>
            <a:lvl1pPr indent="-228600" lvl="0" marL="457200" algn="l">
              <a:spcBef>
                <a:spcPts val="210"/>
              </a:spcBef>
              <a:spcAft>
                <a:spcPts val="0"/>
              </a:spcAft>
              <a:buClr>
                <a:schemeClr val="dk1"/>
              </a:buClr>
              <a:buSzPts val="1051"/>
              <a:buNone/>
              <a:defRPr sz="1051"/>
            </a:lvl1pPr>
            <a:lvl2pPr indent="-228600" lvl="1" marL="914400" algn="l">
              <a:spcBef>
                <a:spcPts val="180"/>
              </a:spcBef>
              <a:spcAft>
                <a:spcPts val="0"/>
              </a:spcAft>
              <a:buClr>
                <a:schemeClr val="dk1"/>
              </a:buClr>
              <a:buSzPts val="900"/>
              <a:buNone/>
              <a:defRPr sz="900"/>
            </a:lvl2pPr>
            <a:lvl3pPr indent="-228600" lvl="2" marL="1371600" algn="l">
              <a:spcBef>
                <a:spcPts val="150"/>
              </a:spcBef>
              <a:spcAft>
                <a:spcPts val="0"/>
              </a:spcAft>
              <a:buClr>
                <a:schemeClr val="dk1"/>
              </a:buClr>
              <a:buSzPts val="751"/>
              <a:buNone/>
              <a:defRPr sz="751"/>
            </a:lvl3pPr>
            <a:lvl4pPr indent="-228600" lvl="3" marL="1828800" algn="l">
              <a:spcBef>
                <a:spcPts val="135"/>
              </a:spcBef>
              <a:spcAft>
                <a:spcPts val="0"/>
              </a:spcAft>
              <a:buClr>
                <a:schemeClr val="dk1"/>
              </a:buClr>
              <a:buSzPts val="675"/>
              <a:buNone/>
              <a:defRPr sz="675"/>
            </a:lvl4pPr>
            <a:lvl5pPr indent="-228600" lvl="4" marL="2286000" algn="l">
              <a:spcBef>
                <a:spcPts val="135"/>
              </a:spcBef>
              <a:spcAft>
                <a:spcPts val="0"/>
              </a:spcAft>
              <a:buClr>
                <a:schemeClr val="dk1"/>
              </a:buClr>
              <a:buSzPts val="675"/>
              <a:buNone/>
              <a:defRPr sz="675"/>
            </a:lvl5pPr>
            <a:lvl6pPr indent="-228600" lvl="5" marL="2743200" algn="l">
              <a:spcBef>
                <a:spcPts val="135"/>
              </a:spcBef>
              <a:spcAft>
                <a:spcPts val="0"/>
              </a:spcAft>
              <a:buClr>
                <a:schemeClr val="dk1"/>
              </a:buClr>
              <a:buSzPts val="675"/>
              <a:buNone/>
              <a:defRPr sz="675"/>
            </a:lvl6pPr>
            <a:lvl7pPr indent="-228600" lvl="6" marL="3200400" algn="l">
              <a:spcBef>
                <a:spcPts val="135"/>
              </a:spcBef>
              <a:spcAft>
                <a:spcPts val="0"/>
              </a:spcAft>
              <a:buClr>
                <a:schemeClr val="dk1"/>
              </a:buClr>
              <a:buSzPts val="675"/>
              <a:buNone/>
              <a:defRPr sz="675"/>
            </a:lvl7pPr>
            <a:lvl8pPr indent="-228600" lvl="7" marL="3657600" algn="l">
              <a:spcBef>
                <a:spcPts val="135"/>
              </a:spcBef>
              <a:spcAft>
                <a:spcPts val="0"/>
              </a:spcAft>
              <a:buClr>
                <a:schemeClr val="dk1"/>
              </a:buClr>
              <a:buSzPts val="675"/>
              <a:buNone/>
              <a:defRPr sz="675"/>
            </a:lvl8pPr>
            <a:lvl9pPr indent="-228600" lvl="8" marL="4114800" algn="l">
              <a:spcBef>
                <a:spcPts val="135"/>
              </a:spcBef>
              <a:spcAft>
                <a:spcPts val="0"/>
              </a:spcAft>
              <a:buClr>
                <a:schemeClr val="dk1"/>
              </a:buClr>
              <a:buSzPts val="675"/>
              <a:buNone/>
              <a:defRPr sz="675"/>
            </a:lvl9pPr>
          </a:lstStyle>
          <a:p/>
        </p:txBody>
      </p:sp>
      <p:sp>
        <p:nvSpPr>
          <p:cNvPr id="473" name="Google Shape;473;p44"/>
          <p:cNvSpPr txBox="1"/>
          <p:nvPr>
            <p:ph idx="10" type="dt"/>
          </p:nvPr>
        </p:nvSpPr>
        <p:spPr>
          <a:xfrm>
            <a:off x="457200" y="4894008"/>
            <a:ext cx="2057400" cy="167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4" name="Google Shape;474;p44"/>
          <p:cNvSpPr txBox="1"/>
          <p:nvPr>
            <p:ph idx="11" type="ftr"/>
          </p:nvPr>
        </p:nvSpPr>
        <p:spPr>
          <a:xfrm>
            <a:off x="2267744" y="4894008"/>
            <a:ext cx="4608512" cy="167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5" name="Google Shape;475;p44"/>
          <p:cNvSpPr txBox="1"/>
          <p:nvPr>
            <p:ph idx="12" type="sldNum"/>
          </p:nvPr>
        </p:nvSpPr>
        <p:spPr>
          <a:xfrm>
            <a:off x="6629400" y="4894008"/>
            <a:ext cx="2057400" cy="167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76" name="Shape 476"/>
        <p:cNvGrpSpPr/>
        <p:nvPr/>
      </p:nvGrpSpPr>
      <p:grpSpPr>
        <a:xfrm>
          <a:off x="0" y="0"/>
          <a:ext cx="0" cy="0"/>
          <a:chOff x="0" y="0"/>
          <a:chExt cx="0" cy="0"/>
        </a:xfrm>
      </p:grpSpPr>
      <p:sp>
        <p:nvSpPr>
          <p:cNvPr id="477" name="Google Shape;477;p45"/>
          <p:cNvSpPr txBox="1"/>
          <p:nvPr>
            <p:ph type="title"/>
          </p:nvPr>
        </p:nvSpPr>
        <p:spPr>
          <a:xfrm>
            <a:off x="1792288" y="4038433"/>
            <a:ext cx="5486400" cy="425054"/>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F5496"/>
              </a:buClr>
              <a:buSzPts val="1500"/>
              <a:buFont typeface="Calibri"/>
              <a:buNone/>
              <a:defRPr b="1"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8" name="Google Shape;478;p45"/>
          <p:cNvSpPr/>
          <p:nvPr>
            <p:ph idx="2" type="pic"/>
          </p:nvPr>
        </p:nvSpPr>
        <p:spPr>
          <a:xfrm>
            <a:off x="1792288" y="897564"/>
            <a:ext cx="5486400" cy="3086100"/>
          </a:xfrm>
          <a:prstGeom prst="rect">
            <a:avLst/>
          </a:prstGeom>
          <a:noFill/>
          <a:ln>
            <a:noFill/>
          </a:ln>
        </p:spPr>
      </p:sp>
      <p:sp>
        <p:nvSpPr>
          <p:cNvPr id="479" name="Google Shape;479;p45"/>
          <p:cNvSpPr txBox="1"/>
          <p:nvPr>
            <p:ph idx="1" type="body"/>
          </p:nvPr>
        </p:nvSpPr>
        <p:spPr>
          <a:xfrm>
            <a:off x="1792288" y="4463487"/>
            <a:ext cx="5486400" cy="430522"/>
          </a:xfrm>
          <a:prstGeom prst="rect">
            <a:avLst/>
          </a:prstGeom>
          <a:noFill/>
          <a:ln>
            <a:noFill/>
          </a:ln>
        </p:spPr>
        <p:txBody>
          <a:bodyPr anchorCtr="0" anchor="t" bIns="45700" lIns="91425" spcFirstLastPara="1" rIns="91425" wrap="square" tIns="45700">
            <a:normAutofit/>
          </a:bodyPr>
          <a:lstStyle>
            <a:lvl1pPr indent="-228600" lvl="0" marL="457200" algn="l">
              <a:spcBef>
                <a:spcPts val="210"/>
              </a:spcBef>
              <a:spcAft>
                <a:spcPts val="0"/>
              </a:spcAft>
              <a:buClr>
                <a:schemeClr val="dk1"/>
              </a:buClr>
              <a:buSzPts val="1051"/>
              <a:buNone/>
              <a:defRPr sz="1051"/>
            </a:lvl1pPr>
            <a:lvl2pPr indent="-228600" lvl="1" marL="914400" algn="l">
              <a:spcBef>
                <a:spcPts val="180"/>
              </a:spcBef>
              <a:spcAft>
                <a:spcPts val="0"/>
              </a:spcAft>
              <a:buClr>
                <a:schemeClr val="dk1"/>
              </a:buClr>
              <a:buSzPts val="900"/>
              <a:buNone/>
              <a:defRPr sz="900"/>
            </a:lvl2pPr>
            <a:lvl3pPr indent="-228600" lvl="2" marL="1371600" algn="l">
              <a:spcBef>
                <a:spcPts val="150"/>
              </a:spcBef>
              <a:spcAft>
                <a:spcPts val="0"/>
              </a:spcAft>
              <a:buClr>
                <a:schemeClr val="dk1"/>
              </a:buClr>
              <a:buSzPts val="751"/>
              <a:buNone/>
              <a:defRPr sz="751"/>
            </a:lvl3pPr>
            <a:lvl4pPr indent="-228600" lvl="3" marL="1828800" algn="l">
              <a:spcBef>
                <a:spcPts val="135"/>
              </a:spcBef>
              <a:spcAft>
                <a:spcPts val="0"/>
              </a:spcAft>
              <a:buClr>
                <a:schemeClr val="dk1"/>
              </a:buClr>
              <a:buSzPts val="675"/>
              <a:buNone/>
              <a:defRPr sz="675"/>
            </a:lvl4pPr>
            <a:lvl5pPr indent="-228600" lvl="4" marL="2286000" algn="l">
              <a:spcBef>
                <a:spcPts val="135"/>
              </a:spcBef>
              <a:spcAft>
                <a:spcPts val="0"/>
              </a:spcAft>
              <a:buClr>
                <a:schemeClr val="dk1"/>
              </a:buClr>
              <a:buSzPts val="675"/>
              <a:buNone/>
              <a:defRPr sz="675"/>
            </a:lvl5pPr>
            <a:lvl6pPr indent="-228600" lvl="5" marL="2743200" algn="l">
              <a:spcBef>
                <a:spcPts val="135"/>
              </a:spcBef>
              <a:spcAft>
                <a:spcPts val="0"/>
              </a:spcAft>
              <a:buClr>
                <a:schemeClr val="dk1"/>
              </a:buClr>
              <a:buSzPts val="675"/>
              <a:buNone/>
              <a:defRPr sz="675"/>
            </a:lvl6pPr>
            <a:lvl7pPr indent="-228600" lvl="6" marL="3200400" algn="l">
              <a:spcBef>
                <a:spcPts val="135"/>
              </a:spcBef>
              <a:spcAft>
                <a:spcPts val="0"/>
              </a:spcAft>
              <a:buClr>
                <a:schemeClr val="dk1"/>
              </a:buClr>
              <a:buSzPts val="675"/>
              <a:buNone/>
              <a:defRPr sz="675"/>
            </a:lvl7pPr>
            <a:lvl8pPr indent="-228600" lvl="7" marL="3657600" algn="l">
              <a:spcBef>
                <a:spcPts val="135"/>
              </a:spcBef>
              <a:spcAft>
                <a:spcPts val="0"/>
              </a:spcAft>
              <a:buClr>
                <a:schemeClr val="dk1"/>
              </a:buClr>
              <a:buSzPts val="675"/>
              <a:buNone/>
              <a:defRPr sz="675"/>
            </a:lvl8pPr>
            <a:lvl9pPr indent="-228600" lvl="8" marL="4114800" algn="l">
              <a:spcBef>
                <a:spcPts val="135"/>
              </a:spcBef>
              <a:spcAft>
                <a:spcPts val="0"/>
              </a:spcAft>
              <a:buClr>
                <a:schemeClr val="dk1"/>
              </a:buClr>
              <a:buSzPts val="675"/>
              <a:buNone/>
              <a:defRPr sz="675"/>
            </a:lvl9pPr>
          </a:lstStyle>
          <a:p/>
        </p:txBody>
      </p:sp>
      <p:sp>
        <p:nvSpPr>
          <p:cNvPr id="480" name="Google Shape;480;p45"/>
          <p:cNvSpPr txBox="1"/>
          <p:nvPr>
            <p:ph idx="10" type="dt"/>
          </p:nvPr>
        </p:nvSpPr>
        <p:spPr>
          <a:xfrm>
            <a:off x="457200" y="4894008"/>
            <a:ext cx="2057400" cy="167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1" name="Google Shape;481;p45"/>
          <p:cNvSpPr txBox="1"/>
          <p:nvPr>
            <p:ph idx="11" type="ftr"/>
          </p:nvPr>
        </p:nvSpPr>
        <p:spPr>
          <a:xfrm>
            <a:off x="2267744" y="4894008"/>
            <a:ext cx="4608512" cy="167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2" name="Google Shape;482;p45"/>
          <p:cNvSpPr txBox="1"/>
          <p:nvPr>
            <p:ph idx="12" type="sldNum"/>
          </p:nvPr>
        </p:nvSpPr>
        <p:spPr>
          <a:xfrm>
            <a:off x="6629400" y="4894008"/>
            <a:ext cx="2057400" cy="167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83" name="Shape 483"/>
        <p:cNvGrpSpPr/>
        <p:nvPr/>
      </p:nvGrpSpPr>
      <p:grpSpPr>
        <a:xfrm>
          <a:off x="0" y="0"/>
          <a:ext cx="0" cy="0"/>
          <a:chOff x="0" y="0"/>
          <a:chExt cx="0" cy="0"/>
        </a:xfrm>
      </p:grpSpPr>
      <p:sp>
        <p:nvSpPr>
          <p:cNvPr id="484" name="Google Shape;484;p46"/>
          <p:cNvSpPr txBox="1"/>
          <p:nvPr>
            <p:ph type="title"/>
          </p:nvPr>
        </p:nvSpPr>
        <p:spPr>
          <a:xfrm>
            <a:off x="457200" y="141482"/>
            <a:ext cx="8229600" cy="60253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F5496"/>
              </a:buClr>
              <a:buSzPts val="30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5" name="Google Shape;485;p46"/>
          <p:cNvSpPr txBox="1"/>
          <p:nvPr>
            <p:ph idx="1" type="body"/>
          </p:nvPr>
        </p:nvSpPr>
        <p:spPr>
          <a:xfrm rot="5400000">
            <a:off x="2542335" y="-1246017"/>
            <a:ext cx="4050450" cy="82296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Font typeface="Noto Sans Symbols"/>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86" name="Google Shape;486;p46"/>
          <p:cNvSpPr txBox="1"/>
          <p:nvPr>
            <p:ph idx="10" type="dt"/>
          </p:nvPr>
        </p:nvSpPr>
        <p:spPr>
          <a:xfrm>
            <a:off x="457200" y="4894008"/>
            <a:ext cx="2057400" cy="167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7" name="Google Shape;487;p46"/>
          <p:cNvSpPr txBox="1"/>
          <p:nvPr>
            <p:ph idx="11" type="ftr"/>
          </p:nvPr>
        </p:nvSpPr>
        <p:spPr>
          <a:xfrm>
            <a:off x="2267744" y="4894008"/>
            <a:ext cx="4608512" cy="167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8" name="Google Shape;488;p46"/>
          <p:cNvSpPr txBox="1"/>
          <p:nvPr>
            <p:ph idx="12" type="sldNum"/>
          </p:nvPr>
        </p:nvSpPr>
        <p:spPr>
          <a:xfrm>
            <a:off x="6629400" y="4894008"/>
            <a:ext cx="2057400" cy="167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89" name="Shape 489"/>
        <p:cNvGrpSpPr/>
        <p:nvPr/>
      </p:nvGrpSpPr>
      <p:grpSpPr>
        <a:xfrm>
          <a:off x="0" y="0"/>
          <a:ext cx="0" cy="0"/>
          <a:chOff x="0" y="0"/>
          <a:chExt cx="0" cy="0"/>
        </a:xfrm>
      </p:grpSpPr>
      <p:sp>
        <p:nvSpPr>
          <p:cNvPr id="490" name="Google Shape;490;p47"/>
          <p:cNvSpPr txBox="1"/>
          <p:nvPr>
            <p:ph type="title"/>
          </p:nvPr>
        </p:nvSpPr>
        <p:spPr>
          <a:xfrm rot="5400000">
            <a:off x="5335843" y="1543051"/>
            <a:ext cx="464451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F5496"/>
              </a:buClr>
              <a:buSzPts val="30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1" name="Google Shape;491;p47"/>
          <p:cNvSpPr txBox="1"/>
          <p:nvPr>
            <p:ph idx="1" type="body"/>
          </p:nvPr>
        </p:nvSpPr>
        <p:spPr>
          <a:xfrm rot="5400000">
            <a:off x="1144842" y="-438149"/>
            <a:ext cx="4644516" cy="60198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Font typeface="Noto Sans Symbols"/>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92" name="Google Shape;492;p47"/>
          <p:cNvSpPr txBox="1"/>
          <p:nvPr>
            <p:ph idx="10" type="dt"/>
          </p:nvPr>
        </p:nvSpPr>
        <p:spPr>
          <a:xfrm>
            <a:off x="457200" y="4894008"/>
            <a:ext cx="2057400" cy="167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47"/>
          <p:cNvSpPr txBox="1"/>
          <p:nvPr>
            <p:ph idx="11" type="ftr"/>
          </p:nvPr>
        </p:nvSpPr>
        <p:spPr>
          <a:xfrm>
            <a:off x="2267744" y="4894008"/>
            <a:ext cx="4608512" cy="167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4" name="Google Shape;494;p47"/>
          <p:cNvSpPr txBox="1"/>
          <p:nvPr>
            <p:ph idx="12" type="sldNum"/>
          </p:nvPr>
        </p:nvSpPr>
        <p:spPr>
          <a:xfrm>
            <a:off x="6629400" y="4894008"/>
            <a:ext cx="2057400" cy="167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495" name="Shape 495"/>
        <p:cNvGrpSpPr/>
        <p:nvPr/>
      </p:nvGrpSpPr>
      <p:grpSpPr>
        <a:xfrm>
          <a:off x="0" y="0"/>
          <a:ext cx="0" cy="0"/>
          <a:chOff x="0" y="0"/>
          <a:chExt cx="0" cy="0"/>
        </a:xfrm>
      </p:grpSpPr>
      <p:sp>
        <p:nvSpPr>
          <p:cNvPr id="496" name="Google Shape;496;p48"/>
          <p:cNvSpPr txBox="1"/>
          <p:nvPr>
            <p:ph type="title"/>
          </p:nvPr>
        </p:nvSpPr>
        <p:spPr>
          <a:xfrm>
            <a:off x="457200" y="141482"/>
            <a:ext cx="8229600" cy="60253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F5496"/>
              </a:buClr>
              <a:buSzPts val="30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7" name="Google Shape;497;p48"/>
          <p:cNvSpPr/>
          <p:nvPr>
            <p:ph idx="2" type="dgm"/>
          </p:nvPr>
        </p:nvSpPr>
        <p:spPr>
          <a:xfrm>
            <a:off x="468315" y="843560"/>
            <a:ext cx="8218487" cy="4049911"/>
          </a:xfrm>
          <a:prstGeom prst="rect">
            <a:avLst/>
          </a:prstGeom>
          <a:noFill/>
          <a:ln>
            <a:noFill/>
          </a:ln>
        </p:spPr>
        <p:txBody>
          <a:bodyPr anchorCtr="0" anchor="t" bIns="45700" lIns="91425" spcFirstLastPara="1" rIns="91425" wrap="square" tIns="45700">
            <a:normAutofit/>
          </a:bodyPr>
          <a:lstStyle>
            <a:lvl1pPr lvl="0" marR="0" rtl="0" algn="l">
              <a:spcBef>
                <a:spcPts val="480"/>
              </a:spcBef>
              <a:spcAft>
                <a:spcPts val="0"/>
              </a:spcAft>
              <a:buClr>
                <a:schemeClr val="dk1"/>
              </a:buClr>
              <a:buSzPts val="2400"/>
              <a:buFont typeface="Noto Sans Symbols"/>
              <a:buChar char="▪"/>
              <a:defRPr b="0" i="0" sz="2400" u="none" cap="none" strike="noStrike">
                <a:solidFill>
                  <a:schemeClr val="dk1"/>
                </a:solidFill>
                <a:latin typeface="Calibri"/>
                <a:ea typeface="Calibri"/>
                <a:cs typeface="Calibri"/>
                <a:sym typeface="Calibri"/>
              </a:defRPr>
            </a:lvl1pPr>
            <a:lvl2pPr lvl="1"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lvl="2"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lvl="3"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lvl="4"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lvl="5"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lvl="6"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lvl="7"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lvl="8"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498" name="Google Shape;498;p48"/>
          <p:cNvSpPr txBox="1"/>
          <p:nvPr>
            <p:ph idx="10" type="dt"/>
          </p:nvPr>
        </p:nvSpPr>
        <p:spPr>
          <a:xfrm>
            <a:off x="457200" y="4894008"/>
            <a:ext cx="2057400" cy="167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9" name="Google Shape;499;p48"/>
          <p:cNvSpPr txBox="1"/>
          <p:nvPr>
            <p:ph idx="11" type="ftr"/>
          </p:nvPr>
        </p:nvSpPr>
        <p:spPr>
          <a:xfrm>
            <a:off x="2267744" y="4894008"/>
            <a:ext cx="4608512" cy="167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0" name="Google Shape;500;p48"/>
          <p:cNvSpPr txBox="1"/>
          <p:nvPr>
            <p:ph idx="12" type="sldNum"/>
          </p:nvPr>
        </p:nvSpPr>
        <p:spPr>
          <a:xfrm>
            <a:off x="6629400" y="4894008"/>
            <a:ext cx="2057400" cy="167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01" name="Shape 501"/>
        <p:cNvGrpSpPr/>
        <p:nvPr/>
      </p:nvGrpSpPr>
      <p:grpSpPr>
        <a:xfrm>
          <a:off x="0" y="0"/>
          <a:ext cx="0" cy="0"/>
          <a:chOff x="0" y="0"/>
          <a:chExt cx="0" cy="0"/>
        </a:xfrm>
      </p:grpSpPr>
      <p:sp>
        <p:nvSpPr>
          <p:cNvPr id="502" name="Google Shape;502;p49"/>
          <p:cNvSpPr/>
          <p:nvPr/>
        </p:nvSpPr>
        <p:spPr>
          <a:xfrm>
            <a:off x="2735796" y="4245936"/>
            <a:ext cx="3672408" cy="75059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125">
              <a:solidFill>
                <a:schemeClr val="lt1"/>
              </a:solidFill>
              <a:latin typeface="Calibri"/>
              <a:ea typeface="Calibri"/>
              <a:cs typeface="Calibri"/>
              <a:sym typeface="Calibri"/>
            </a:endParaRPr>
          </a:p>
          <a:p>
            <a:pPr indent="0" lvl="0" marL="0" marR="0" rtl="0" algn="ctr">
              <a:spcBef>
                <a:spcPts val="0"/>
              </a:spcBef>
              <a:spcAft>
                <a:spcPts val="0"/>
              </a:spcAft>
              <a:buNone/>
            </a:pPr>
            <a:r>
              <a:rPr lang="en-GB" sz="1051">
                <a:solidFill>
                  <a:schemeClr val="lt1"/>
                </a:solidFill>
                <a:latin typeface="Calibri"/>
                <a:ea typeface="Calibri"/>
                <a:cs typeface="Calibri"/>
                <a:sym typeface="Calibri"/>
              </a:rPr>
              <a:t>United Nations Office for Outer Space Affairs</a:t>
            </a:r>
            <a:endParaRPr/>
          </a:p>
          <a:p>
            <a:pPr indent="0" lvl="0" marL="0" marR="0" rtl="0" algn="ctr">
              <a:spcBef>
                <a:spcPts val="0"/>
              </a:spcBef>
              <a:spcAft>
                <a:spcPts val="0"/>
              </a:spcAft>
              <a:buNone/>
            </a:pPr>
            <a:r>
              <a:rPr lang="en-GB" sz="1051">
                <a:solidFill>
                  <a:schemeClr val="lt1"/>
                </a:solidFill>
                <a:latin typeface="Calibri"/>
                <a:ea typeface="Calibri"/>
                <a:cs typeface="Calibri"/>
                <a:sym typeface="Calibri"/>
              </a:rPr>
              <a:t>United Nations Office at Vienna</a:t>
            </a:r>
            <a:endParaRPr/>
          </a:p>
          <a:p>
            <a:pPr indent="0" lvl="0" marL="0" marR="0" rtl="0" algn="ctr">
              <a:spcBef>
                <a:spcPts val="0"/>
              </a:spcBef>
              <a:spcAft>
                <a:spcPts val="0"/>
              </a:spcAft>
              <a:buNone/>
            </a:pPr>
            <a:r>
              <a:rPr lang="en-GB" sz="1051">
                <a:solidFill>
                  <a:schemeClr val="lt1"/>
                </a:solidFill>
                <a:latin typeface="Calibri"/>
                <a:ea typeface="Calibri"/>
                <a:cs typeface="Calibri"/>
                <a:sym typeface="Calibri"/>
              </a:rPr>
              <a:t>www.unoosa.org</a:t>
            </a:r>
            <a:endParaRPr/>
          </a:p>
        </p:txBody>
      </p:sp>
      <p:sp>
        <p:nvSpPr>
          <p:cNvPr id="503" name="Google Shape;503;p49"/>
          <p:cNvSpPr/>
          <p:nvPr/>
        </p:nvSpPr>
        <p:spPr>
          <a:xfrm>
            <a:off x="2030542" y="3406664"/>
            <a:ext cx="5228591" cy="2308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900">
                <a:solidFill>
                  <a:schemeClr val="lt1"/>
                </a:solidFill>
                <a:latin typeface="Calibri"/>
                <a:ea typeface="Calibri"/>
                <a:cs typeface="Calibri"/>
                <a:sym typeface="Calibri"/>
              </a:rPr>
              <a:t> </a:t>
            </a:r>
            <a:endParaRPr/>
          </a:p>
        </p:txBody>
      </p:sp>
      <p:sp>
        <p:nvSpPr>
          <p:cNvPr id="504" name="Google Shape;504;p49"/>
          <p:cNvSpPr txBox="1"/>
          <p:nvPr>
            <p:ph type="title"/>
          </p:nvPr>
        </p:nvSpPr>
        <p:spPr>
          <a:xfrm>
            <a:off x="457200" y="141482"/>
            <a:ext cx="8229600" cy="60253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F5496"/>
              </a:buClr>
              <a:buSzPts val="30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5" name="Google Shape;505;p49"/>
          <p:cNvSpPr/>
          <p:nvPr>
            <p:ph idx="2" type="media"/>
          </p:nvPr>
        </p:nvSpPr>
        <p:spPr>
          <a:xfrm>
            <a:off x="457202" y="843558"/>
            <a:ext cx="8218487" cy="4053037"/>
          </a:xfrm>
          <a:prstGeom prst="rect">
            <a:avLst/>
          </a:prstGeom>
          <a:noFill/>
          <a:ln>
            <a:noFill/>
          </a:ln>
        </p:spPr>
        <p:txBody>
          <a:bodyPr anchorCtr="0" anchor="t" bIns="45700" lIns="91425" spcFirstLastPara="1" rIns="91425" wrap="square" tIns="45700">
            <a:normAutofit/>
          </a:bodyPr>
          <a:lstStyle>
            <a:lvl1pPr lvl="0" marR="0" rtl="0" algn="l">
              <a:spcBef>
                <a:spcPts val="480"/>
              </a:spcBef>
              <a:spcAft>
                <a:spcPts val="0"/>
              </a:spcAft>
              <a:buClr>
                <a:schemeClr val="dk1"/>
              </a:buClr>
              <a:buSzPts val="2400"/>
              <a:buFont typeface="Noto Sans Symbols"/>
              <a:buChar char="▪"/>
              <a:defRPr b="0" i="0" sz="2400" u="none" cap="none" strike="noStrike">
                <a:solidFill>
                  <a:schemeClr val="dk1"/>
                </a:solidFill>
                <a:latin typeface="Calibri"/>
                <a:ea typeface="Calibri"/>
                <a:cs typeface="Calibri"/>
                <a:sym typeface="Calibri"/>
              </a:defRPr>
            </a:lvl1pPr>
            <a:lvl2pPr lvl="1"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lvl="2"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lvl="3"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lvl="4"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lvl="5"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lvl="6"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lvl="7"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lvl="8"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506" name="Google Shape;506;p49"/>
          <p:cNvSpPr txBox="1"/>
          <p:nvPr>
            <p:ph idx="10" type="dt"/>
          </p:nvPr>
        </p:nvSpPr>
        <p:spPr>
          <a:xfrm>
            <a:off x="457200" y="4894008"/>
            <a:ext cx="2057400" cy="167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7" name="Google Shape;507;p49"/>
          <p:cNvSpPr txBox="1"/>
          <p:nvPr>
            <p:ph idx="11" type="ftr"/>
          </p:nvPr>
        </p:nvSpPr>
        <p:spPr>
          <a:xfrm>
            <a:off x="2267744" y="4894008"/>
            <a:ext cx="4608512" cy="167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8" name="Google Shape;508;p49"/>
          <p:cNvSpPr txBox="1"/>
          <p:nvPr>
            <p:ph idx="12" type="sldNum"/>
          </p:nvPr>
        </p:nvSpPr>
        <p:spPr>
          <a:xfrm>
            <a:off x="6629400" y="4894008"/>
            <a:ext cx="2057400" cy="167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5" name="Shape 55"/>
        <p:cNvGrpSpPr/>
        <p:nvPr/>
      </p:nvGrpSpPr>
      <p:grpSpPr>
        <a:xfrm>
          <a:off x="0" y="0"/>
          <a:ext cx="0" cy="0"/>
          <a:chOff x="0" y="0"/>
          <a:chExt cx="0" cy="0"/>
        </a:xfrm>
      </p:grpSpPr>
      <p:sp>
        <p:nvSpPr>
          <p:cNvPr id="56" name="Google Shape;56;p5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57"/>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8" name="Google Shape;58;p57"/>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9" name="Google Shape;59;p5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509" name="Shape 509"/>
        <p:cNvGrpSpPr/>
        <p:nvPr/>
      </p:nvGrpSpPr>
      <p:grpSpPr>
        <a:xfrm>
          <a:off x="0" y="0"/>
          <a:ext cx="0" cy="0"/>
          <a:chOff x="0" y="0"/>
          <a:chExt cx="0" cy="0"/>
        </a:xfrm>
      </p:grpSpPr>
      <p:sp>
        <p:nvSpPr>
          <p:cNvPr id="510" name="Google Shape;510;p50"/>
          <p:cNvSpPr txBox="1"/>
          <p:nvPr>
            <p:ph type="ctrTitle"/>
          </p:nvPr>
        </p:nvSpPr>
        <p:spPr>
          <a:xfrm>
            <a:off x="685800" y="1597821"/>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F549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1" name="Google Shape;511;p50"/>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rgbClr val="888888"/>
              </a:buClr>
              <a:buSzPts val="2400"/>
              <a:buNone/>
              <a:defRPr>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pic>
        <p:nvPicPr>
          <p:cNvPr descr="wmo2016_powerpoint_standard_3.jpg" id="512" name="Google Shape;512;p50"/>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13" name="Google Shape;513;p50"/>
          <p:cNvSpPr txBox="1"/>
          <p:nvPr/>
        </p:nvSpPr>
        <p:spPr>
          <a:xfrm>
            <a:off x="457200" y="1494825"/>
            <a:ext cx="8229600" cy="1380610"/>
          </a:xfrm>
          <a:prstGeom prst="rect">
            <a:avLst/>
          </a:prstGeom>
          <a:noFill/>
          <a:ln>
            <a:noFill/>
          </a:ln>
        </p:spPr>
        <p:txBody>
          <a:bodyPr anchorCtr="0" anchor="ctr" bIns="34275" lIns="68575" spcFirstLastPara="1" rIns="68575" wrap="square" tIns="34275">
            <a:normAutofit/>
          </a:bodyPr>
          <a:lstStyle/>
          <a:p>
            <a:pPr indent="0" lvl="0" marL="0" marR="0" rtl="0" algn="ctr">
              <a:spcBef>
                <a:spcPts val="0"/>
              </a:spcBef>
              <a:spcAft>
                <a:spcPts val="0"/>
              </a:spcAft>
              <a:buClr>
                <a:schemeClr val="lt1"/>
              </a:buClr>
              <a:buSzPts val="3600"/>
              <a:buFont typeface="Calibri"/>
              <a:buNone/>
            </a:pPr>
            <a:r>
              <a:rPr b="0" lang="en-GB" sz="3600">
                <a:solidFill>
                  <a:schemeClr val="lt1"/>
                </a:solidFill>
                <a:latin typeface="Calibri"/>
                <a:ea typeface="Calibri"/>
                <a:cs typeface="Calibri"/>
                <a:sym typeface="Calibri"/>
              </a:rPr>
              <a:t>Thank you</a:t>
            </a:r>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514" name="Shape 514"/>
        <p:cNvGrpSpPr/>
        <p:nvPr/>
      </p:nvGrpSpPr>
      <p:grpSpPr>
        <a:xfrm>
          <a:off x="0" y="0"/>
          <a:ext cx="0" cy="0"/>
          <a:chOff x="0" y="0"/>
          <a:chExt cx="0" cy="0"/>
        </a:xfrm>
      </p:grpSpPr>
      <p:pic>
        <p:nvPicPr>
          <p:cNvPr descr="wmo2016_powerpoint_standard_1.jpg" id="515" name="Google Shape;515;p51"/>
          <p:cNvPicPr preferRelativeResize="0"/>
          <p:nvPr/>
        </p:nvPicPr>
        <p:blipFill rotWithShape="1">
          <a:blip r:embed="rId2">
            <a:alphaModFix/>
          </a:blip>
          <a:srcRect b="0" l="0" r="0" t="0"/>
          <a:stretch/>
        </p:blipFill>
        <p:spPr>
          <a:xfrm>
            <a:off x="0" y="1247"/>
            <a:ext cx="9144000" cy="5143500"/>
          </a:xfrm>
          <a:prstGeom prst="rect">
            <a:avLst/>
          </a:prstGeom>
          <a:noFill/>
          <a:ln>
            <a:noFill/>
          </a:ln>
        </p:spPr>
      </p:pic>
      <p:sp>
        <p:nvSpPr>
          <p:cNvPr id="516" name="Google Shape;516;p51"/>
          <p:cNvSpPr txBox="1"/>
          <p:nvPr>
            <p:ph idx="1" type="subTitle"/>
          </p:nvPr>
        </p:nvSpPr>
        <p:spPr>
          <a:xfrm>
            <a:off x="1371600" y="2517744"/>
            <a:ext cx="6400800" cy="1314450"/>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rgbClr val="888888"/>
              </a:buClr>
              <a:buSzPts val="2400"/>
              <a:buNone/>
              <a:defRPr>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sp>
        <p:nvSpPr>
          <p:cNvPr id="517" name="Google Shape;517;p51"/>
          <p:cNvSpPr/>
          <p:nvPr/>
        </p:nvSpPr>
        <p:spPr>
          <a:xfrm>
            <a:off x="2943963" y="4195503"/>
            <a:ext cx="3672408" cy="75059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sz="1125">
              <a:solidFill>
                <a:schemeClr val="lt1"/>
              </a:solidFill>
              <a:latin typeface="Calibri"/>
              <a:ea typeface="Calibri"/>
              <a:cs typeface="Calibri"/>
              <a:sym typeface="Calibri"/>
            </a:endParaRPr>
          </a:p>
          <a:p>
            <a:pPr indent="0" lvl="0" marL="0" marR="0" rtl="0" algn="ctr">
              <a:spcBef>
                <a:spcPts val="0"/>
              </a:spcBef>
              <a:spcAft>
                <a:spcPts val="0"/>
              </a:spcAft>
              <a:buNone/>
            </a:pPr>
            <a:r>
              <a:rPr lang="en-GB" sz="1051">
                <a:solidFill>
                  <a:schemeClr val="lt1"/>
                </a:solidFill>
                <a:latin typeface="Calibri"/>
                <a:ea typeface="Calibri"/>
                <a:cs typeface="Calibri"/>
                <a:sym typeface="Calibri"/>
              </a:rPr>
              <a:t>United Nations Office for Outer Space Affairs</a:t>
            </a:r>
            <a:endParaRPr/>
          </a:p>
          <a:p>
            <a:pPr indent="0" lvl="0" marL="0" marR="0" rtl="0" algn="ctr">
              <a:spcBef>
                <a:spcPts val="0"/>
              </a:spcBef>
              <a:spcAft>
                <a:spcPts val="0"/>
              </a:spcAft>
              <a:buNone/>
            </a:pPr>
            <a:r>
              <a:rPr lang="en-GB" sz="1051">
                <a:solidFill>
                  <a:schemeClr val="lt1"/>
                </a:solidFill>
                <a:latin typeface="Calibri"/>
                <a:ea typeface="Calibri"/>
                <a:cs typeface="Calibri"/>
                <a:sym typeface="Calibri"/>
              </a:rPr>
              <a:t>United Nations Office at Vienna</a:t>
            </a:r>
            <a:endParaRPr/>
          </a:p>
          <a:p>
            <a:pPr indent="0" lvl="0" marL="0" marR="0" rtl="0" algn="ctr">
              <a:spcBef>
                <a:spcPts val="0"/>
              </a:spcBef>
              <a:spcAft>
                <a:spcPts val="0"/>
              </a:spcAft>
              <a:buNone/>
            </a:pPr>
            <a:r>
              <a:rPr lang="en-GB" sz="1051">
                <a:solidFill>
                  <a:schemeClr val="lt1"/>
                </a:solidFill>
                <a:latin typeface="Calibri"/>
                <a:ea typeface="Calibri"/>
                <a:cs typeface="Calibri"/>
                <a:sym typeface="Calibri"/>
              </a:rPr>
              <a:t>www.unoosa.org</a:t>
            </a:r>
            <a:endParaRPr/>
          </a:p>
        </p:txBody>
      </p:sp>
      <p:sp>
        <p:nvSpPr>
          <p:cNvPr id="518" name="Google Shape;518;p51"/>
          <p:cNvSpPr txBox="1"/>
          <p:nvPr>
            <p:ph type="title"/>
          </p:nvPr>
        </p:nvSpPr>
        <p:spPr>
          <a:xfrm>
            <a:off x="467544" y="877848"/>
            <a:ext cx="8229600" cy="1369866"/>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2F5496"/>
              </a:buClr>
              <a:buSzPts val="2700"/>
              <a:buFont typeface="Calibri"/>
              <a:buNone/>
              <a:defRPr b="1" sz="27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519" name="Shape 519"/>
        <p:cNvGrpSpPr/>
        <p:nvPr/>
      </p:nvGrpSpPr>
      <p:grpSpPr>
        <a:xfrm>
          <a:off x="0" y="0"/>
          <a:ext cx="0" cy="0"/>
          <a:chOff x="0" y="0"/>
          <a:chExt cx="0" cy="0"/>
        </a:xfrm>
      </p:grpSpPr>
      <p:sp>
        <p:nvSpPr>
          <p:cNvPr id="520" name="Google Shape;520;p52"/>
          <p:cNvSpPr txBox="1"/>
          <p:nvPr>
            <p:ph type="ctrTitle"/>
          </p:nvPr>
        </p:nvSpPr>
        <p:spPr>
          <a:xfrm>
            <a:off x="685800" y="1597821"/>
            <a:ext cx="7772400" cy="1102519"/>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F549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1" name="Google Shape;521;p52"/>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Clr>
                <a:srgbClr val="888888"/>
              </a:buClr>
              <a:buSzPts val="2400"/>
              <a:buNone/>
              <a:defRPr>
                <a:solidFill>
                  <a:srgbClr val="888888"/>
                </a:solidFill>
              </a:defRPr>
            </a:lvl1pPr>
            <a:lvl2pPr lvl="1" algn="ctr">
              <a:spcBef>
                <a:spcPts val="420"/>
              </a:spcBef>
              <a:spcAft>
                <a:spcPts val="0"/>
              </a:spcAft>
              <a:buClr>
                <a:srgbClr val="888888"/>
              </a:buClr>
              <a:buSzPts val="2100"/>
              <a:buNone/>
              <a:defRPr>
                <a:solidFill>
                  <a:srgbClr val="888888"/>
                </a:solidFill>
              </a:defRPr>
            </a:lvl2pPr>
            <a:lvl3pPr lvl="2" algn="ctr">
              <a:spcBef>
                <a:spcPts val="360"/>
              </a:spcBef>
              <a:spcAft>
                <a:spcPts val="0"/>
              </a:spcAft>
              <a:buClr>
                <a:srgbClr val="888888"/>
              </a:buClr>
              <a:buSzPts val="1800"/>
              <a:buNone/>
              <a:defRPr>
                <a:solidFill>
                  <a:srgbClr val="888888"/>
                </a:solidFill>
              </a:defRPr>
            </a:lvl3pPr>
            <a:lvl4pPr lvl="3" algn="ctr">
              <a:spcBef>
                <a:spcPts val="300"/>
              </a:spcBef>
              <a:spcAft>
                <a:spcPts val="0"/>
              </a:spcAft>
              <a:buClr>
                <a:srgbClr val="888888"/>
              </a:buClr>
              <a:buSzPts val="1500"/>
              <a:buNone/>
              <a:defRPr>
                <a:solidFill>
                  <a:srgbClr val="888888"/>
                </a:solidFill>
              </a:defRPr>
            </a:lvl4pPr>
            <a:lvl5pPr lvl="4" algn="ctr">
              <a:spcBef>
                <a:spcPts val="300"/>
              </a:spcBef>
              <a:spcAft>
                <a:spcPts val="0"/>
              </a:spcAft>
              <a:buClr>
                <a:srgbClr val="888888"/>
              </a:buClr>
              <a:buSzPts val="1500"/>
              <a:buNone/>
              <a:defRPr>
                <a:solidFill>
                  <a:srgbClr val="888888"/>
                </a:solidFill>
              </a:defRPr>
            </a:lvl5pPr>
            <a:lvl6pPr lvl="5" algn="ctr">
              <a:spcBef>
                <a:spcPts val="300"/>
              </a:spcBef>
              <a:spcAft>
                <a:spcPts val="0"/>
              </a:spcAft>
              <a:buClr>
                <a:srgbClr val="888888"/>
              </a:buClr>
              <a:buSzPts val="1500"/>
              <a:buNone/>
              <a:defRPr>
                <a:solidFill>
                  <a:srgbClr val="888888"/>
                </a:solidFill>
              </a:defRPr>
            </a:lvl6pPr>
            <a:lvl7pPr lvl="6" algn="ctr">
              <a:spcBef>
                <a:spcPts val="300"/>
              </a:spcBef>
              <a:spcAft>
                <a:spcPts val="0"/>
              </a:spcAft>
              <a:buClr>
                <a:srgbClr val="888888"/>
              </a:buClr>
              <a:buSzPts val="1500"/>
              <a:buNone/>
              <a:defRPr>
                <a:solidFill>
                  <a:srgbClr val="888888"/>
                </a:solidFill>
              </a:defRPr>
            </a:lvl7pPr>
            <a:lvl8pPr lvl="7" algn="ctr">
              <a:spcBef>
                <a:spcPts val="300"/>
              </a:spcBef>
              <a:spcAft>
                <a:spcPts val="0"/>
              </a:spcAft>
              <a:buClr>
                <a:srgbClr val="888888"/>
              </a:buClr>
              <a:buSzPts val="1500"/>
              <a:buNone/>
              <a:defRPr>
                <a:solidFill>
                  <a:srgbClr val="888888"/>
                </a:solidFill>
              </a:defRPr>
            </a:lvl8pPr>
            <a:lvl9pPr lvl="8" algn="ctr">
              <a:spcBef>
                <a:spcPts val="300"/>
              </a:spcBef>
              <a:spcAft>
                <a:spcPts val="0"/>
              </a:spcAft>
              <a:buClr>
                <a:srgbClr val="888888"/>
              </a:buClr>
              <a:buSzPts val="1500"/>
              <a:buNone/>
              <a:defRPr>
                <a:solidFill>
                  <a:srgbClr val="888888"/>
                </a:solidFill>
              </a:defRPr>
            </a:lvl9pPr>
          </a:lstStyle>
          <a:p/>
        </p:txBody>
      </p:sp>
      <p:pic>
        <p:nvPicPr>
          <p:cNvPr descr="wmo2016_powerpoint_standard_3.jpg" id="522" name="Google Shape;522;p5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523" name="Google Shape;523;p52"/>
          <p:cNvSpPr txBox="1"/>
          <p:nvPr/>
        </p:nvSpPr>
        <p:spPr>
          <a:xfrm>
            <a:off x="457200" y="1494825"/>
            <a:ext cx="8229600" cy="1380610"/>
          </a:xfrm>
          <a:prstGeom prst="rect">
            <a:avLst/>
          </a:prstGeom>
          <a:noFill/>
          <a:ln>
            <a:noFill/>
          </a:ln>
        </p:spPr>
        <p:txBody>
          <a:bodyPr anchorCtr="0" anchor="ctr" bIns="34275" lIns="68575" spcFirstLastPara="1" rIns="68575" wrap="square" tIns="34275">
            <a:normAutofit/>
          </a:bodyPr>
          <a:lstStyle/>
          <a:p>
            <a:pPr indent="0" lvl="0" marL="0" marR="0" rtl="0" algn="ctr">
              <a:spcBef>
                <a:spcPts val="0"/>
              </a:spcBef>
              <a:spcAft>
                <a:spcPts val="0"/>
              </a:spcAft>
              <a:buClr>
                <a:schemeClr val="lt1"/>
              </a:buClr>
              <a:buSzPts val="3600"/>
              <a:buFont typeface="Calibri"/>
              <a:buNone/>
            </a:pPr>
            <a:r>
              <a:rPr lang="en-GB" sz="3600">
                <a:solidFill>
                  <a:schemeClr val="lt1"/>
                </a:solidFill>
                <a:latin typeface="Calibri"/>
                <a:ea typeface="Calibri"/>
                <a:cs typeface="Calibri"/>
                <a:sym typeface="Calibri"/>
              </a:rPr>
              <a:t>Thank you</a:t>
            </a:r>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with Image 2">
  <p:cSld name="Section Header with Image 2">
    <p:spTree>
      <p:nvGrpSpPr>
        <p:cNvPr id="524" name="Shape 524"/>
        <p:cNvGrpSpPr/>
        <p:nvPr/>
      </p:nvGrpSpPr>
      <p:grpSpPr>
        <a:xfrm>
          <a:off x="0" y="0"/>
          <a:ext cx="0" cy="0"/>
          <a:chOff x="0" y="0"/>
          <a:chExt cx="0" cy="0"/>
        </a:xfrm>
      </p:grpSpPr>
      <p:sp>
        <p:nvSpPr>
          <p:cNvPr id="525" name="Google Shape;525;p53"/>
          <p:cNvSpPr txBox="1"/>
          <p:nvPr>
            <p:ph type="title"/>
          </p:nvPr>
        </p:nvSpPr>
        <p:spPr>
          <a:xfrm>
            <a:off x="522514" y="2895600"/>
            <a:ext cx="7249887" cy="1265040"/>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chemeClr val="lt1"/>
              </a:buClr>
              <a:buSzPts val="2025"/>
              <a:buFont typeface="Calibri"/>
              <a:buNone/>
              <a:defRPr sz="2025">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6" name="Google Shape;526;p53"/>
          <p:cNvSpPr txBox="1"/>
          <p:nvPr>
            <p:ph idx="1" type="body"/>
          </p:nvPr>
        </p:nvSpPr>
        <p:spPr>
          <a:xfrm>
            <a:off x="522514" y="4207629"/>
            <a:ext cx="7249887" cy="103875"/>
          </a:xfrm>
          <a:prstGeom prst="rect">
            <a:avLst/>
          </a:prstGeom>
          <a:noFill/>
          <a:ln>
            <a:noFill/>
          </a:ln>
        </p:spPr>
        <p:txBody>
          <a:bodyPr anchorCtr="0" anchor="t" bIns="0" lIns="91425" spcFirstLastPara="1" rIns="91425" wrap="square" tIns="0">
            <a:spAutoFit/>
          </a:bodyPr>
          <a:lstStyle>
            <a:lvl1pPr indent="-228600" lvl="0" marL="457200" algn="l">
              <a:spcBef>
                <a:spcPts val="135"/>
              </a:spcBef>
              <a:spcAft>
                <a:spcPts val="0"/>
              </a:spcAft>
              <a:buClr>
                <a:schemeClr val="lt1"/>
              </a:buClr>
              <a:buSzPts val="675"/>
              <a:buNone/>
              <a:defRPr sz="675">
                <a:solidFill>
                  <a:schemeClr val="lt1"/>
                </a:solidFill>
              </a:defRPr>
            </a:lvl1pPr>
            <a:lvl2pPr indent="-228600" lvl="1" marL="914400" algn="l">
              <a:spcBef>
                <a:spcPts val="169"/>
              </a:spcBef>
              <a:spcAft>
                <a:spcPts val="0"/>
              </a:spcAft>
              <a:buClr>
                <a:srgbClr val="888888"/>
              </a:buClr>
              <a:buSzPts val="844"/>
              <a:buNone/>
              <a:defRPr sz="844">
                <a:solidFill>
                  <a:srgbClr val="888888"/>
                </a:solidFill>
              </a:defRPr>
            </a:lvl2pPr>
            <a:lvl3pPr indent="-228600" lvl="2" marL="1371600" algn="l">
              <a:spcBef>
                <a:spcPts val="152"/>
              </a:spcBef>
              <a:spcAft>
                <a:spcPts val="0"/>
              </a:spcAft>
              <a:buClr>
                <a:srgbClr val="888888"/>
              </a:buClr>
              <a:buSzPts val="760"/>
              <a:buNone/>
              <a:defRPr sz="760">
                <a:solidFill>
                  <a:srgbClr val="888888"/>
                </a:solidFill>
              </a:defRPr>
            </a:lvl3pPr>
            <a:lvl4pPr indent="-228600" lvl="3" marL="1828800" algn="l">
              <a:spcBef>
                <a:spcPts val="135"/>
              </a:spcBef>
              <a:spcAft>
                <a:spcPts val="0"/>
              </a:spcAft>
              <a:buClr>
                <a:srgbClr val="888888"/>
              </a:buClr>
              <a:buSzPts val="675"/>
              <a:buNone/>
              <a:defRPr sz="675">
                <a:solidFill>
                  <a:srgbClr val="888888"/>
                </a:solidFill>
              </a:defRPr>
            </a:lvl4pPr>
            <a:lvl5pPr indent="-228600" lvl="4" marL="2286000" algn="l">
              <a:spcBef>
                <a:spcPts val="135"/>
              </a:spcBef>
              <a:spcAft>
                <a:spcPts val="0"/>
              </a:spcAft>
              <a:buClr>
                <a:srgbClr val="888888"/>
              </a:buClr>
              <a:buSzPts val="675"/>
              <a:buNone/>
              <a:defRPr sz="675">
                <a:solidFill>
                  <a:srgbClr val="888888"/>
                </a:solidFill>
              </a:defRPr>
            </a:lvl5pPr>
            <a:lvl6pPr indent="-228600" lvl="5" marL="2743200" algn="l">
              <a:spcBef>
                <a:spcPts val="135"/>
              </a:spcBef>
              <a:spcAft>
                <a:spcPts val="0"/>
              </a:spcAft>
              <a:buClr>
                <a:srgbClr val="888888"/>
              </a:buClr>
              <a:buSzPts val="675"/>
              <a:buNone/>
              <a:defRPr sz="675">
                <a:solidFill>
                  <a:srgbClr val="888888"/>
                </a:solidFill>
              </a:defRPr>
            </a:lvl6pPr>
            <a:lvl7pPr indent="-228600" lvl="6" marL="3200400" algn="l">
              <a:spcBef>
                <a:spcPts val="135"/>
              </a:spcBef>
              <a:spcAft>
                <a:spcPts val="0"/>
              </a:spcAft>
              <a:buClr>
                <a:srgbClr val="888888"/>
              </a:buClr>
              <a:buSzPts val="675"/>
              <a:buNone/>
              <a:defRPr sz="675">
                <a:solidFill>
                  <a:srgbClr val="888888"/>
                </a:solidFill>
              </a:defRPr>
            </a:lvl7pPr>
            <a:lvl8pPr indent="-228600" lvl="7" marL="3657600" algn="l">
              <a:spcBef>
                <a:spcPts val="135"/>
              </a:spcBef>
              <a:spcAft>
                <a:spcPts val="0"/>
              </a:spcAft>
              <a:buClr>
                <a:srgbClr val="888888"/>
              </a:buClr>
              <a:buSzPts val="675"/>
              <a:buNone/>
              <a:defRPr sz="675">
                <a:solidFill>
                  <a:srgbClr val="888888"/>
                </a:solidFill>
              </a:defRPr>
            </a:lvl8pPr>
            <a:lvl9pPr indent="-228600" lvl="8" marL="4114800" algn="l">
              <a:spcBef>
                <a:spcPts val="135"/>
              </a:spcBef>
              <a:spcAft>
                <a:spcPts val="0"/>
              </a:spcAft>
              <a:buClr>
                <a:srgbClr val="888888"/>
              </a:buClr>
              <a:buSzPts val="675"/>
              <a:buNone/>
              <a:defRPr sz="675">
                <a:solidFill>
                  <a:srgbClr val="888888"/>
                </a:solidFill>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type="tx">
  <p:cSld name="TITLE_AND_BODY">
    <p:spTree>
      <p:nvGrpSpPr>
        <p:cNvPr id="527" name="Shape 527"/>
        <p:cNvGrpSpPr/>
        <p:nvPr/>
      </p:nvGrpSpPr>
      <p:grpSpPr>
        <a:xfrm>
          <a:off x="0" y="0"/>
          <a:ext cx="0" cy="0"/>
          <a:chOff x="0" y="0"/>
          <a:chExt cx="0" cy="0"/>
        </a:xfrm>
      </p:grpSpPr>
      <p:sp>
        <p:nvSpPr>
          <p:cNvPr id="528" name="Google Shape;528;p54"/>
          <p:cNvSpPr txBox="1"/>
          <p:nvPr>
            <p:ph type="title"/>
          </p:nvPr>
        </p:nvSpPr>
        <p:spPr>
          <a:xfrm>
            <a:off x="457200" y="141482"/>
            <a:ext cx="8229600" cy="60253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F549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9" name="Google Shape;529;p54"/>
          <p:cNvSpPr txBox="1"/>
          <p:nvPr>
            <p:ph idx="1" type="body"/>
          </p:nvPr>
        </p:nvSpPr>
        <p:spPr>
          <a:xfrm>
            <a:off x="457200" y="843561"/>
            <a:ext cx="8229600" cy="3965195"/>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61950" lvl="1" marL="914400" algn="l">
              <a:spcBef>
                <a:spcPts val="420"/>
              </a:spcBef>
              <a:spcAft>
                <a:spcPts val="0"/>
              </a:spcAft>
              <a:buClr>
                <a:schemeClr val="dk1"/>
              </a:buClr>
              <a:buSzPts val="2100"/>
              <a:buChar char="–"/>
              <a:defRPr/>
            </a:lvl2pPr>
            <a:lvl3pPr indent="-342900" lvl="2" marL="1371600" algn="l">
              <a:spcBef>
                <a:spcPts val="360"/>
              </a:spcBef>
              <a:spcAft>
                <a:spcPts val="0"/>
              </a:spcAft>
              <a:buClr>
                <a:schemeClr val="dk1"/>
              </a:buClr>
              <a:buSzPts val="1800"/>
              <a:buChar char="•"/>
              <a:defRPr/>
            </a:lvl3pPr>
            <a:lvl4pPr indent="-323850" lvl="3" marL="1828800" algn="l">
              <a:spcBef>
                <a:spcPts val="300"/>
              </a:spcBef>
              <a:spcAft>
                <a:spcPts val="0"/>
              </a:spcAft>
              <a:buClr>
                <a:schemeClr val="dk1"/>
              </a:buClr>
              <a:buSzPts val="1500"/>
              <a:buChar char="–"/>
              <a:defRPr/>
            </a:lvl4pPr>
            <a:lvl5pPr indent="-323850" lvl="4" marL="2286000" algn="l">
              <a:spcBef>
                <a:spcPts val="300"/>
              </a:spcBef>
              <a:spcAft>
                <a:spcPts val="0"/>
              </a:spcAft>
              <a:buClr>
                <a:schemeClr val="dk1"/>
              </a:buClr>
              <a:buSzPts val="15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30" name="Google Shape;530;p54"/>
          <p:cNvSpPr txBox="1"/>
          <p:nvPr>
            <p:ph idx="12" type="sldNum"/>
          </p:nvPr>
        </p:nvSpPr>
        <p:spPr>
          <a:xfrm>
            <a:off x="6629400" y="4894008"/>
            <a:ext cx="2057400" cy="167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900">
                <a:solidFill>
                  <a:srgbClr val="888888"/>
                </a:solidFill>
              </a:defRPr>
            </a:lvl1pPr>
            <a:lvl2pPr indent="0" lvl="1" marL="0" algn="r">
              <a:spcBef>
                <a:spcPts val="0"/>
              </a:spcBef>
              <a:buNone/>
              <a:defRPr sz="900">
                <a:solidFill>
                  <a:srgbClr val="888888"/>
                </a:solidFill>
              </a:defRPr>
            </a:lvl2pPr>
            <a:lvl3pPr indent="0" lvl="2" marL="0" algn="r">
              <a:spcBef>
                <a:spcPts val="0"/>
              </a:spcBef>
              <a:buNone/>
              <a:defRPr sz="900">
                <a:solidFill>
                  <a:srgbClr val="888888"/>
                </a:solidFill>
              </a:defRPr>
            </a:lvl3pPr>
            <a:lvl4pPr indent="0" lvl="3" marL="0" algn="r">
              <a:spcBef>
                <a:spcPts val="0"/>
              </a:spcBef>
              <a:buNone/>
              <a:defRPr sz="900">
                <a:solidFill>
                  <a:srgbClr val="888888"/>
                </a:solidFill>
              </a:defRPr>
            </a:lvl4pPr>
            <a:lvl5pPr indent="0" lvl="4" marL="0" algn="r">
              <a:spcBef>
                <a:spcPts val="0"/>
              </a:spcBef>
              <a:buNone/>
              <a:defRPr sz="900">
                <a:solidFill>
                  <a:srgbClr val="888888"/>
                </a:solidFill>
              </a:defRPr>
            </a:lvl5pPr>
            <a:lvl6pPr indent="0" lvl="5" marL="0" algn="r">
              <a:spcBef>
                <a:spcPts val="0"/>
              </a:spcBef>
              <a:buNone/>
              <a:defRPr sz="900">
                <a:solidFill>
                  <a:srgbClr val="888888"/>
                </a:solidFill>
              </a:defRPr>
            </a:lvl6pPr>
            <a:lvl7pPr indent="0" lvl="6" marL="0" algn="r">
              <a:spcBef>
                <a:spcPts val="0"/>
              </a:spcBef>
              <a:buNone/>
              <a:defRPr sz="900">
                <a:solidFill>
                  <a:srgbClr val="888888"/>
                </a:solidFill>
              </a:defRPr>
            </a:lvl7pPr>
            <a:lvl8pPr indent="0" lvl="7" marL="0" algn="r">
              <a:spcBef>
                <a:spcPts val="0"/>
              </a:spcBef>
              <a:buNone/>
              <a:defRPr sz="900">
                <a:solidFill>
                  <a:srgbClr val="888888"/>
                </a:solidFill>
              </a:defRPr>
            </a:lvl8pPr>
            <a:lvl9pPr indent="0" lvl="8" marL="0" algn="r">
              <a:spcBef>
                <a:spcPts val="0"/>
              </a:spcBef>
              <a:buNone/>
              <a:defRPr sz="900">
                <a:solidFill>
                  <a:srgbClr val="888888"/>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p:spTree>
      <p:nvGrpSpPr>
        <p:cNvPr id="535" name="Shape 535"/>
        <p:cNvGrpSpPr/>
        <p:nvPr/>
      </p:nvGrpSpPr>
      <p:grpSpPr>
        <a:xfrm>
          <a:off x="0" y="0"/>
          <a:ext cx="0" cy="0"/>
          <a:chOff x="0" y="0"/>
          <a:chExt cx="0" cy="0"/>
        </a:xfrm>
      </p:grpSpPr>
      <p:sp>
        <p:nvSpPr>
          <p:cNvPr id="536" name="Google Shape;536;p22"/>
          <p:cNvSpPr txBox="1"/>
          <p:nvPr>
            <p:ph type="title"/>
          </p:nvPr>
        </p:nvSpPr>
        <p:spPr>
          <a:xfrm>
            <a:off x="1579422" y="378554"/>
            <a:ext cx="8694221"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i="0" sz="2000">
                <a:solidFill>
                  <a:schemeClr val="dk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37" name="Google Shape;537;p22"/>
          <p:cNvSpPr txBox="1"/>
          <p:nvPr>
            <p:ph idx="1" type="body"/>
          </p:nvPr>
        </p:nvSpPr>
        <p:spPr>
          <a:xfrm>
            <a:off x="1579420" y="1152475"/>
            <a:ext cx="7079259" cy="34164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b="0" i="0" sz="1500">
                <a:latin typeface="Verdana"/>
                <a:ea typeface="Verdana"/>
                <a:cs typeface="Verdana"/>
                <a:sym typeface="Verdana"/>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38" name="Google Shape;538;p22"/>
          <p:cNvSpPr txBox="1"/>
          <p:nvPr>
            <p:ph idx="12" type="sldNum"/>
          </p:nvPr>
        </p:nvSpPr>
        <p:spPr>
          <a:xfrm>
            <a:off x="8472459"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539" name="Google Shape;539;p22"/>
          <p:cNvCxnSpPr/>
          <p:nvPr/>
        </p:nvCxnSpPr>
        <p:spPr>
          <a:xfrm>
            <a:off x="1197771" y="361260"/>
            <a:ext cx="0" cy="4405812"/>
          </a:xfrm>
          <a:prstGeom prst="straightConnector1">
            <a:avLst/>
          </a:prstGeom>
          <a:noFill/>
          <a:ln cap="flat" cmpd="sng" w="12700">
            <a:solidFill>
              <a:srgbClr val="BFBFBF"/>
            </a:solidFill>
            <a:prstDash val="solid"/>
            <a:round/>
            <a:headEnd len="sm" w="sm" type="none"/>
            <a:tailEnd len="sm" w="sm" type="none"/>
          </a:ln>
        </p:spPr>
      </p:cxnSp>
      <p:pic>
        <p:nvPicPr>
          <p:cNvPr id="540" name="Google Shape;540;p22"/>
          <p:cNvPicPr preferRelativeResize="0"/>
          <p:nvPr/>
        </p:nvPicPr>
        <p:blipFill rotWithShape="1">
          <a:blip r:embed="rId2">
            <a:alphaModFix/>
          </a:blip>
          <a:srcRect b="0" l="0" r="0" t="0"/>
          <a:stretch/>
        </p:blipFill>
        <p:spPr>
          <a:xfrm>
            <a:off x="170488" y="279137"/>
            <a:ext cx="902773" cy="650101"/>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1" name="Shape 541"/>
        <p:cNvGrpSpPr/>
        <p:nvPr/>
      </p:nvGrpSpPr>
      <p:grpSpPr>
        <a:xfrm>
          <a:off x="0" y="0"/>
          <a:ext cx="0" cy="0"/>
          <a:chOff x="0" y="0"/>
          <a:chExt cx="0" cy="0"/>
        </a:xfrm>
      </p:grpSpPr>
      <p:sp>
        <p:nvSpPr>
          <p:cNvPr id="542" name="Google Shape;542;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43" name="Google Shape;543;p23"/>
          <p:cNvSpPr txBox="1"/>
          <p:nvPr>
            <p:ph idx="12" type="sldNum"/>
          </p:nvPr>
        </p:nvSpPr>
        <p:spPr>
          <a:xfrm>
            <a:off x="8472459"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4" name="Shape 544"/>
        <p:cNvGrpSpPr/>
        <p:nvPr/>
      </p:nvGrpSpPr>
      <p:grpSpPr>
        <a:xfrm>
          <a:off x="0" y="0"/>
          <a:ext cx="0" cy="0"/>
          <a:chOff x="0" y="0"/>
          <a:chExt cx="0" cy="0"/>
        </a:xfrm>
      </p:grpSpPr>
      <p:sp>
        <p:nvSpPr>
          <p:cNvPr id="545" name="Google Shape;545;p2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46" name="Google Shape;546;p2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47" name="Google Shape;547;p28"/>
          <p:cNvSpPr txBox="1"/>
          <p:nvPr>
            <p:ph idx="12" type="sldNum"/>
          </p:nvPr>
        </p:nvSpPr>
        <p:spPr>
          <a:xfrm>
            <a:off x="8472459"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2">
    <p:spTree>
      <p:nvGrpSpPr>
        <p:cNvPr id="548" name="Shape 548"/>
        <p:cNvGrpSpPr/>
        <p:nvPr/>
      </p:nvGrpSpPr>
      <p:grpSpPr>
        <a:xfrm>
          <a:off x="0" y="0"/>
          <a:ext cx="0" cy="0"/>
          <a:chOff x="0" y="0"/>
          <a:chExt cx="0" cy="0"/>
        </a:xfrm>
      </p:grpSpPr>
      <p:sp>
        <p:nvSpPr>
          <p:cNvPr id="549" name="Google Shape;549;p29"/>
          <p:cNvSpPr txBox="1"/>
          <p:nvPr>
            <p:ph type="title"/>
          </p:nvPr>
        </p:nvSpPr>
        <p:spPr>
          <a:xfrm>
            <a:off x="1579422" y="378554"/>
            <a:ext cx="8694221"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i="0" sz="2000">
                <a:solidFill>
                  <a:schemeClr val="dk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0" name="Google Shape;550;p29"/>
          <p:cNvSpPr txBox="1"/>
          <p:nvPr>
            <p:ph idx="1" type="body"/>
          </p:nvPr>
        </p:nvSpPr>
        <p:spPr>
          <a:xfrm>
            <a:off x="1579420" y="1152475"/>
            <a:ext cx="7079259" cy="3416400"/>
          </a:xfrm>
          <a:prstGeom prst="rect">
            <a:avLst/>
          </a:prstGeom>
          <a:noFill/>
          <a:ln>
            <a:noFill/>
          </a:ln>
        </p:spPr>
        <p:txBody>
          <a:bodyPr anchorCtr="0" anchor="t" bIns="91425" lIns="91425" spcFirstLastPara="1" rIns="91425" wrap="square" tIns="91425">
            <a:normAutofit/>
          </a:bodyPr>
          <a:lstStyle>
            <a:lvl1pPr indent="-228600" lvl="0" marL="457200" algn="l">
              <a:lnSpc>
                <a:spcPct val="115000"/>
              </a:lnSpc>
              <a:spcBef>
                <a:spcPts val="0"/>
              </a:spcBef>
              <a:spcAft>
                <a:spcPts val="0"/>
              </a:spcAft>
              <a:buSzPts val="1800"/>
              <a:buNone/>
              <a:defRPr b="0" i="0" sz="1500">
                <a:latin typeface="Verdana"/>
                <a:ea typeface="Verdana"/>
                <a:cs typeface="Verdana"/>
                <a:sym typeface="Verdana"/>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51" name="Google Shape;551;p29"/>
          <p:cNvSpPr txBox="1"/>
          <p:nvPr>
            <p:ph idx="12" type="sldNum"/>
          </p:nvPr>
        </p:nvSpPr>
        <p:spPr>
          <a:xfrm>
            <a:off x="8472459"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552" name="Google Shape;552;p29"/>
          <p:cNvCxnSpPr/>
          <p:nvPr/>
        </p:nvCxnSpPr>
        <p:spPr>
          <a:xfrm>
            <a:off x="1197771" y="368137"/>
            <a:ext cx="0" cy="495465"/>
          </a:xfrm>
          <a:prstGeom prst="straightConnector1">
            <a:avLst/>
          </a:prstGeom>
          <a:noFill/>
          <a:ln cap="flat" cmpd="sng" w="12700">
            <a:solidFill>
              <a:srgbClr val="BFBFBF"/>
            </a:solidFill>
            <a:prstDash val="solid"/>
            <a:round/>
            <a:headEnd len="sm" w="sm" type="none"/>
            <a:tailEnd len="sm" w="sm" type="none"/>
          </a:ln>
        </p:spPr>
      </p:cxnSp>
      <p:pic>
        <p:nvPicPr>
          <p:cNvPr id="553" name="Google Shape;553;p29"/>
          <p:cNvPicPr preferRelativeResize="0"/>
          <p:nvPr/>
        </p:nvPicPr>
        <p:blipFill rotWithShape="1">
          <a:blip r:embed="rId2">
            <a:alphaModFix/>
          </a:blip>
          <a:srcRect b="0" l="0" r="0" t="0"/>
          <a:stretch/>
        </p:blipFill>
        <p:spPr>
          <a:xfrm>
            <a:off x="170488" y="279137"/>
            <a:ext cx="902773" cy="650101"/>
          </a:xfrm>
          <a:prstGeom prst="rect">
            <a:avLst/>
          </a:prstGeom>
          <a:noFill/>
          <a:ln>
            <a:noFill/>
          </a:ln>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rgbClr val="003DA5"/>
        </a:solidFill>
      </p:bgPr>
    </p:bg>
    <p:spTree>
      <p:nvGrpSpPr>
        <p:cNvPr id="554" name="Shape 554"/>
        <p:cNvGrpSpPr/>
        <p:nvPr/>
      </p:nvGrpSpPr>
      <p:grpSpPr>
        <a:xfrm>
          <a:off x="0" y="0"/>
          <a:ext cx="0" cy="0"/>
          <a:chOff x="0" y="0"/>
          <a:chExt cx="0" cy="0"/>
        </a:xfrm>
      </p:grpSpPr>
      <p:sp>
        <p:nvSpPr>
          <p:cNvPr id="555" name="Google Shape;555;p30"/>
          <p:cNvSpPr txBox="1"/>
          <p:nvPr>
            <p:ph type="title"/>
          </p:nvPr>
        </p:nvSpPr>
        <p:spPr>
          <a:xfrm>
            <a:off x="1579421" y="378554"/>
            <a:ext cx="7079259"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1" i="0" sz="2000">
                <a:solidFill>
                  <a:schemeClr val="lt1"/>
                </a:solidFill>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56" name="Google Shape;556;p30"/>
          <p:cNvSpPr txBox="1"/>
          <p:nvPr>
            <p:ph idx="1" type="body"/>
          </p:nvPr>
        </p:nvSpPr>
        <p:spPr>
          <a:xfrm>
            <a:off x="1579420" y="1152475"/>
            <a:ext cx="7079259" cy="3416400"/>
          </a:xfrm>
          <a:prstGeom prst="rect">
            <a:avLst/>
          </a:prstGeom>
          <a:noFill/>
          <a:ln>
            <a:noFill/>
          </a:ln>
        </p:spPr>
        <p:txBody>
          <a:bodyPr anchorCtr="0" anchor="t" bIns="91425" lIns="91425" spcFirstLastPara="1" rIns="91425" wrap="square" tIns="91425">
            <a:normAutofit/>
          </a:bodyPr>
          <a:lstStyle>
            <a:lvl1pPr indent="-365760" lvl="0" marL="457200" algn="l">
              <a:lnSpc>
                <a:spcPct val="115000"/>
              </a:lnSpc>
              <a:spcBef>
                <a:spcPts val="0"/>
              </a:spcBef>
              <a:spcAft>
                <a:spcPts val="0"/>
              </a:spcAft>
              <a:buClr>
                <a:schemeClr val="lt1"/>
              </a:buClr>
              <a:buSzPts val="2160"/>
              <a:buFont typeface="Arial"/>
              <a:buChar char="•"/>
              <a:defRPr b="0" i="0" sz="1500">
                <a:solidFill>
                  <a:schemeClr val="lt1"/>
                </a:solidFill>
                <a:latin typeface="Verdana"/>
                <a:ea typeface="Verdana"/>
                <a:cs typeface="Verdana"/>
                <a:sym typeface="Verdana"/>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57" name="Google Shape;557;p30"/>
          <p:cNvSpPr txBox="1"/>
          <p:nvPr>
            <p:ph idx="12" type="sldNum"/>
          </p:nvPr>
        </p:nvSpPr>
        <p:spPr>
          <a:xfrm>
            <a:off x="8472459"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558" name="Google Shape;558;p30"/>
          <p:cNvCxnSpPr/>
          <p:nvPr/>
        </p:nvCxnSpPr>
        <p:spPr>
          <a:xfrm>
            <a:off x="1197771" y="368135"/>
            <a:ext cx="0" cy="4405746"/>
          </a:xfrm>
          <a:prstGeom prst="straightConnector1">
            <a:avLst/>
          </a:prstGeom>
          <a:noFill/>
          <a:ln cap="flat" cmpd="sng" w="12700">
            <a:solidFill>
              <a:srgbClr val="BFBFBF"/>
            </a:solidFill>
            <a:prstDash val="solid"/>
            <a:round/>
            <a:headEnd len="sm" w="sm" type="none"/>
            <a:tailEnd len="sm" w="sm" type="none"/>
          </a:ln>
        </p:spPr>
      </p:cxnSp>
      <p:pic>
        <p:nvPicPr>
          <p:cNvPr id="559" name="Google Shape;559;p30"/>
          <p:cNvPicPr preferRelativeResize="0"/>
          <p:nvPr/>
        </p:nvPicPr>
        <p:blipFill rotWithShape="1">
          <a:blip r:embed="rId2">
            <a:alphaModFix/>
          </a:blip>
          <a:srcRect b="0" l="0" r="0" t="0"/>
          <a:stretch/>
        </p:blipFill>
        <p:spPr>
          <a:xfrm>
            <a:off x="170488" y="320537"/>
            <a:ext cx="902773" cy="56730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2" name="Shape 62"/>
        <p:cNvGrpSpPr/>
        <p:nvPr/>
      </p:nvGrpSpPr>
      <p:grpSpPr>
        <a:xfrm>
          <a:off x="0" y="0"/>
          <a:ext cx="0" cy="0"/>
          <a:chOff x="0" y="0"/>
          <a:chExt cx="0" cy="0"/>
        </a:xfrm>
      </p:grpSpPr>
      <p:sp>
        <p:nvSpPr>
          <p:cNvPr id="63" name="Google Shape;63;p58"/>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58"/>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65" name="Google Shape;65;p58"/>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6" name="Google Shape;66;p58"/>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67" name="Google Shape;67;p58"/>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8" name="Google Shape;68;p5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5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1_Title and body 3">
    <p:bg>
      <p:bgPr>
        <a:solidFill>
          <a:srgbClr val="00A9CE"/>
        </a:solidFill>
      </p:bgPr>
    </p:bg>
    <p:spTree>
      <p:nvGrpSpPr>
        <p:cNvPr id="560" name="Shape 560"/>
        <p:cNvGrpSpPr/>
        <p:nvPr/>
      </p:nvGrpSpPr>
      <p:grpSpPr>
        <a:xfrm>
          <a:off x="0" y="0"/>
          <a:ext cx="0" cy="0"/>
          <a:chOff x="0" y="0"/>
          <a:chExt cx="0" cy="0"/>
        </a:xfrm>
      </p:grpSpPr>
      <p:sp>
        <p:nvSpPr>
          <p:cNvPr id="561" name="Google Shape;561;p31"/>
          <p:cNvSpPr txBox="1"/>
          <p:nvPr>
            <p:ph type="title"/>
          </p:nvPr>
        </p:nvSpPr>
        <p:spPr>
          <a:xfrm>
            <a:off x="1579422" y="378554"/>
            <a:ext cx="8694221"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b="0" i="0" sz="2000">
                <a:solidFill>
                  <a:schemeClr val="lt1"/>
                </a:solidFill>
                <a:latin typeface="Open Sans"/>
                <a:ea typeface="Open Sans"/>
                <a:cs typeface="Open Sans"/>
                <a:sym typeface="Open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62" name="Google Shape;562;p31"/>
          <p:cNvSpPr txBox="1"/>
          <p:nvPr>
            <p:ph idx="1" type="body"/>
          </p:nvPr>
        </p:nvSpPr>
        <p:spPr>
          <a:xfrm>
            <a:off x="1579420" y="1152475"/>
            <a:ext cx="7079259" cy="3416400"/>
          </a:xfrm>
          <a:prstGeom prst="rect">
            <a:avLst/>
          </a:prstGeom>
          <a:noFill/>
          <a:ln>
            <a:noFill/>
          </a:ln>
        </p:spPr>
        <p:txBody>
          <a:bodyPr anchorCtr="0" anchor="t" bIns="91425" lIns="91425" spcFirstLastPara="1" rIns="91425" wrap="square" tIns="91425">
            <a:normAutofit/>
          </a:bodyPr>
          <a:lstStyle>
            <a:lvl1pPr indent="-365760" lvl="0" marL="457200" algn="l">
              <a:lnSpc>
                <a:spcPct val="115000"/>
              </a:lnSpc>
              <a:spcBef>
                <a:spcPts val="0"/>
              </a:spcBef>
              <a:spcAft>
                <a:spcPts val="0"/>
              </a:spcAft>
              <a:buClr>
                <a:schemeClr val="lt1"/>
              </a:buClr>
              <a:buSzPts val="2160"/>
              <a:buFont typeface="Arial"/>
              <a:buChar char="•"/>
              <a:defRPr b="0" i="0">
                <a:solidFill>
                  <a:schemeClr val="lt1"/>
                </a:solidFill>
                <a:latin typeface="Open Sans"/>
                <a:ea typeface="Open Sans"/>
                <a:cs typeface="Open Sans"/>
                <a:sym typeface="Open Sans"/>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63" name="Google Shape;563;p31"/>
          <p:cNvSpPr txBox="1"/>
          <p:nvPr>
            <p:ph idx="12" type="sldNum"/>
          </p:nvPr>
        </p:nvSpPr>
        <p:spPr>
          <a:xfrm>
            <a:off x="8472459"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564" name="Google Shape;564;p31"/>
          <p:cNvCxnSpPr/>
          <p:nvPr/>
        </p:nvCxnSpPr>
        <p:spPr>
          <a:xfrm>
            <a:off x="1197771" y="368135"/>
            <a:ext cx="0" cy="4405746"/>
          </a:xfrm>
          <a:prstGeom prst="straightConnector1">
            <a:avLst/>
          </a:prstGeom>
          <a:noFill/>
          <a:ln cap="flat" cmpd="sng" w="12700">
            <a:solidFill>
              <a:srgbClr val="BFBFBF"/>
            </a:solidFill>
            <a:prstDash val="solid"/>
            <a:round/>
            <a:headEnd len="sm" w="sm" type="none"/>
            <a:tailEnd len="sm" w="sm" type="none"/>
          </a:ln>
        </p:spPr>
      </p:cxnSp>
      <p:pic>
        <p:nvPicPr>
          <p:cNvPr id="565" name="Google Shape;565;p31"/>
          <p:cNvPicPr preferRelativeResize="0"/>
          <p:nvPr/>
        </p:nvPicPr>
        <p:blipFill rotWithShape="1">
          <a:blip r:embed="rId2">
            <a:alphaModFix/>
          </a:blip>
          <a:srcRect b="0" l="0" r="0" t="0"/>
          <a:stretch/>
        </p:blipFill>
        <p:spPr>
          <a:xfrm>
            <a:off x="170488" y="320537"/>
            <a:ext cx="902773" cy="567301"/>
          </a:xfrm>
          <a:prstGeom prst="rect">
            <a:avLst/>
          </a:prstGeom>
          <a:noFill/>
          <a:ln>
            <a:noFill/>
          </a:ln>
        </p:spPr>
      </p:pic>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66" name="Shape 566"/>
        <p:cNvGrpSpPr/>
        <p:nvPr/>
      </p:nvGrpSpPr>
      <p:grpSpPr>
        <a:xfrm>
          <a:off x="0" y="0"/>
          <a:ext cx="0" cy="0"/>
          <a:chOff x="0" y="0"/>
          <a:chExt cx="0" cy="0"/>
        </a:xfrm>
      </p:grpSpPr>
      <p:sp>
        <p:nvSpPr>
          <p:cNvPr id="567" name="Google Shape;567;p32"/>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68" name="Google Shape;568;p32"/>
          <p:cNvSpPr txBox="1"/>
          <p:nvPr>
            <p:ph idx="12" type="sldNum"/>
          </p:nvPr>
        </p:nvSpPr>
        <p:spPr>
          <a:xfrm>
            <a:off x="8472459"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69" name="Shape 569"/>
        <p:cNvGrpSpPr/>
        <p:nvPr/>
      </p:nvGrpSpPr>
      <p:grpSpPr>
        <a:xfrm>
          <a:off x="0" y="0"/>
          <a:ext cx="0" cy="0"/>
          <a:chOff x="0" y="0"/>
          <a:chExt cx="0" cy="0"/>
        </a:xfrm>
      </p:grpSpPr>
      <p:sp>
        <p:nvSpPr>
          <p:cNvPr id="570" name="Google Shape;570;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1" name="Google Shape;571;p33"/>
          <p:cNvSpPr txBox="1"/>
          <p:nvPr>
            <p:ph idx="1" type="body"/>
          </p:nvPr>
        </p:nvSpPr>
        <p:spPr>
          <a:xfrm>
            <a:off x="311701"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72" name="Google Shape;572;p33"/>
          <p:cNvSpPr txBox="1"/>
          <p:nvPr>
            <p:ph idx="2" type="body"/>
          </p:nvPr>
        </p:nvSpPr>
        <p:spPr>
          <a:xfrm>
            <a:off x="4832401"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73" name="Google Shape;573;p33"/>
          <p:cNvSpPr txBox="1"/>
          <p:nvPr>
            <p:ph idx="12" type="sldNum"/>
          </p:nvPr>
        </p:nvSpPr>
        <p:spPr>
          <a:xfrm>
            <a:off x="8472459"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574" name="Shape 574"/>
        <p:cNvGrpSpPr/>
        <p:nvPr/>
      </p:nvGrpSpPr>
      <p:grpSpPr>
        <a:xfrm>
          <a:off x="0" y="0"/>
          <a:ext cx="0" cy="0"/>
          <a:chOff x="0" y="0"/>
          <a:chExt cx="0" cy="0"/>
        </a:xfrm>
      </p:grpSpPr>
      <p:sp>
        <p:nvSpPr>
          <p:cNvPr id="575" name="Google Shape;575;p34"/>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576" name="Google Shape;576;p34"/>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577" name="Google Shape;577;p34"/>
          <p:cNvSpPr txBox="1"/>
          <p:nvPr>
            <p:ph idx="12" type="sldNum"/>
          </p:nvPr>
        </p:nvSpPr>
        <p:spPr>
          <a:xfrm>
            <a:off x="8472459"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578" name="Shape 578"/>
        <p:cNvGrpSpPr/>
        <p:nvPr/>
      </p:nvGrpSpPr>
      <p:grpSpPr>
        <a:xfrm>
          <a:off x="0" y="0"/>
          <a:ext cx="0" cy="0"/>
          <a:chOff x="0" y="0"/>
          <a:chExt cx="0" cy="0"/>
        </a:xfrm>
      </p:grpSpPr>
      <p:sp>
        <p:nvSpPr>
          <p:cNvPr id="579" name="Google Shape;579;p35"/>
          <p:cNvSpPr txBox="1"/>
          <p:nvPr>
            <p:ph type="title"/>
          </p:nvPr>
        </p:nvSpPr>
        <p:spPr>
          <a:xfrm>
            <a:off x="490251"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580" name="Google Shape;580;p35"/>
          <p:cNvSpPr txBox="1"/>
          <p:nvPr>
            <p:ph idx="12" type="sldNum"/>
          </p:nvPr>
        </p:nvSpPr>
        <p:spPr>
          <a:xfrm>
            <a:off x="8472459"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581" name="Shape 581"/>
        <p:cNvGrpSpPr/>
        <p:nvPr/>
      </p:nvGrpSpPr>
      <p:grpSpPr>
        <a:xfrm>
          <a:off x="0" y="0"/>
          <a:ext cx="0" cy="0"/>
          <a:chOff x="0" y="0"/>
          <a:chExt cx="0" cy="0"/>
        </a:xfrm>
      </p:grpSpPr>
      <p:sp>
        <p:nvSpPr>
          <p:cNvPr id="582" name="Google Shape;582;p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3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584" name="Google Shape;584;p3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85" name="Google Shape;585;p36"/>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86" name="Google Shape;586;p36"/>
          <p:cNvSpPr txBox="1"/>
          <p:nvPr>
            <p:ph idx="12" type="sldNum"/>
          </p:nvPr>
        </p:nvSpPr>
        <p:spPr>
          <a:xfrm>
            <a:off x="8472459"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587" name="Shape 587"/>
        <p:cNvGrpSpPr/>
        <p:nvPr/>
      </p:nvGrpSpPr>
      <p:grpSpPr>
        <a:xfrm>
          <a:off x="0" y="0"/>
          <a:ext cx="0" cy="0"/>
          <a:chOff x="0" y="0"/>
          <a:chExt cx="0" cy="0"/>
        </a:xfrm>
      </p:grpSpPr>
      <p:sp>
        <p:nvSpPr>
          <p:cNvPr id="588" name="Google Shape;588;p37"/>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589" name="Google Shape;589;p37"/>
          <p:cNvSpPr txBox="1"/>
          <p:nvPr>
            <p:ph idx="12" type="sldNum"/>
          </p:nvPr>
        </p:nvSpPr>
        <p:spPr>
          <a:xfrm>
            <a:off x="8472459"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590" name="Shape 590"/>
        <p:cNvGrpSpPr/>
        <p:nvPr/>
      </p:nvGrpSpPr>
      <p:grpSpPr>
        <a:xfrm>
          <a:off x="0" y="0"/>
          <a:ext cx="0" cy="0"/>
          <a:chOff x="0" y="0"/>
          <a:chExt cx="0" cy="0"/>
        </a:xfrm>
      </p:grpSpPr>
      <p:sp>
        <p:nvSpPr>
          <p:cNvPr id="591" name="Google Shape;591;p38"/>
          <p:cNvSpPr txBox="1"/>
          <p:nvPr>
            <p:ph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592" name="Google Shape;592;p38"/>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593" name="Google Shape;593;p38"/>
          <p:cNvSpPr txBox="1"/>
          <p:nvPr>
            <p:ph idx="12" type="sldNum"/>
          </p:nvPr>
        </p:nvSpPr>
        <p:spPr>
          <a:xfrm>
            <a:off x="8472459"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1" name="Shape 71"/>
        <p:cNvGrpSpPr/>
        <p:nvPr/>
      </p:nvGrpSpPr>
      <p:grpSpPr>
        <a:xfrm>
          <a:off x="0" y="0"/>
          <a:ext cx="0" cy="0"/>
          <a:chOff x="0" y="0"/>
          <a:chExt cx="0" cy="0"/>
        </a:xfrm>
      </p:grpSpPr>
      <p:sp>
        <p:nvSpPr>
          <p:cNvPr id="72" name="Google Shape;72;p59"/>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5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5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46" Type="http://schemas.openxmlformats.org/officeDocument/2006/relationships/slideLayout" Target="../slideLayouts/slideLayout46.xml"/><Relationship Id="rId23" Type="http://schemas.openxmlformats.org/officeDocument/2006/relationships/slideLayout" Target="../slideLayouts/slideLayout23.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47" Type="http://schemas.openxmlformats.org/officeDocument/2006/relationships/theme" Target="../theme/theme2.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slideLayout" Target="../slideLayouts/slideLayout48.xml"/><Relationship Id="rId3" Type="http://schemas.openxmlformats.org/officeDocument/2006/relationships/slideLayout" Target="../slideLayouts/slideLayout49.xml"/><Relationship Id="rId4" Type="http://schemas.openxmlformats.org/officeDocument/2006/relationships/slideLayout" Target="../slideLayouts/slideLayout50.xml"/><Relationship Id="rId9" Type="http://schemas.openxmlformats.org/officeDocument/2006/relationships/slideLayout" Target="../slideLayouts/slideLayout55.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12"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9.jpg"/><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9" Type="http://schemas.openxmlformats.org/officeDocument/2006/relationships/slideLayout" Target="../slideLayouts/slideLayout65.xml"/><Relationship Id="rId5" Type="http://schemas.openxmlformats.org/officeDocument/2006/relationships/slideLayout" Target="../slideLayouts/slideLayout61.xml"/><Relationship Id="rId6" Type="http://schemas.openxmlformats.org/officeDocument/2006/relationships/slideLayout" Target="../slideLayouts/slideLayout62.xml"/><Relationship Id="rId7" Type="http://schemas.openxmlformats.org/officeDocument/2006/relationships/slideLayout" Target="../slideLayouts/slideLayout63.xml"/><Relationship Id="rId8" Type="http://schemas.openxmlformats.org/officeDocument/2006/relationships/slideLayout" Target="../slideLayouts/slideLayout64.xml"/><Relationship Id="rId11" Type="http://schemas.openxmlformats.org/officeDocument/2006/relationships/slideLayout" Target="../slideLayouts/slideLayout67.xml"/><Relationship Id="rId10" Type="http://schemas.openxmlformats.org/officeDocument/2006/relationships/slideLayout" Target="../slideLayouts/slideLayout66.xml"/><Relationship Id="rId13" Type="http://schemas.openxmlformats.org/officeDocument/2006/relationships/slideLayout" Target="../slideLayouts/slideLayout69.xml"/><Relationship Id="rId12" Type="http://schemas.openxmlformats.org/officeDocument/2006/relationships/slideLayout" Target="../slideLayouts/slideLayout68.xml"/><Relationship Id="rId15" Type="http://schemas.openxmlformats.org/officeDocument/2006/relationships/slideLayout" Target="../slideLayouts/slideLayout71.xml"/><Relationship Id="rId14" Type="http://schemas.openxmlformats.org/officeDocument/2006/relationships/slideLayout" Target="../slideLayouts/slideLayout70.xml"/><Relationship Id="rId17" Type="http://schemas.openxmlformats.org/officeDocument/2006/relationships/slideLayout" Target="../slideLayouts/slideLayout73.xml"/><Relationship Id="rId16" Type="http://schemas.openxmlformats.org/officeDocument/2006/relationships/slideLayout" Target="../slideLayouts/slideLayout72.xml"/><Relationship Id="rId19" Type="http://schemas.openxmlformats.org/officeDocument/2006/relationships/theme" Target="../theme/theme4.xml"/><Relationship Id="rId18" Type="http://schemas.openxmlformats.org/officeDocument/2006/relationships/slideLayout" Target="../slideLayouts/slideLayout7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slideLayout" Target="../slideLayouts/slideLayout76.xml"/><Relationship Id="rId3" Type="http://schemas.openxmlformats.org/officeDocument/2006/relationships/slideLayout" Target="../slideLayouts/slideLayout77.xml"/><Relationship Id="rId4" Type="http://schemas.openxmlformats.org/officeDocument/2006/relationships/slideLayout" Target="../slideLayouts/slideLayout78.xml"/><Relationship Id="rId9" Type="http://schemas.openxmlformats.org/officeDocument/2006/relationships/slideLayout" Target="../slideLayouts/slideLayout83.xml"/><Relationship Id="rId5" Type="http://schemas.openxmlformats.org/officeDocument/2006/relationships/slideLayout" Target="../slideLayouts/slideLayout79.xml"/><Relationship Id="rId6" Type="http://schemas.openxmlformats.org/officeDocument/2006/relationships/slideLayout" Target="../slideLayouts/slideLayout80.xml"/><Relationship Id="rId7" Type="http://schemas.openxmlformats.org/officeDocument/2006/relationships/slideLayout" Target="../slideLayouts/slideLayout81.xml"/><Relationship Id="rId8" Type="http://schemas.openxmlformats.org/officeDocument/2006/relationships/slideLayout" Target="../slideLayouts/slideLayout82.xml"/><Relationship Id="rId11" Type="http://schemas.openxmlformats.org/officeDocument/2006/relationships/slideLayout" Target="../slideLayouts/slideLayout85.xml"/><Relationship Id="rId10" Type="http://schemas.openxmlformats.org/officeDocument/2006/relationships/slideLayout" Target="../slideLayouts/slideLayout84.xml"/><Relationship Id="rId13" Type="http://schemas.openxmlformats.org/officeDocument/2006/relationships/slideLayout" Target="../slideLayouts/slideLayout87.xml"/><Relationship Id="rId12" Type="http://schemas.openxmlformats.org/officeDocument/2006/relationships/slideLayout" Target="../slideLayouts/slideLayout8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Play"/>
              <a:buNone/>
              <a:defRPr b="0" i="0" sz="33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2" name="Google Shape;12;p1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7575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757575"/>
                </a:solidFill>
                <a:latin typeface="Arial"/>
                <a:ea typeface="Arial"/>
                <a:cs typeface="Arial"/>
                <a:sym typeface="Arial"/>
              </a:defRPr>
            </a:lvl1pPr>
            <a:lvl2pPr indent="0" lvl="1" marL="0" marR="0" rtl="0" algn="r">
              <a:spcBef>
                <a:spcPts val="0"/>
              </a:spcBef>
              <a:buNone/>
              <a:defRPr b="0" i="0" sz="900" u="none" cap="none" strike="noStrike">
                <a:solidFill>
                  <a:srgbClr val="757575"/>
                </a:solidFill>
                <a:latin typeface="Arial"/>
                <a:ea typeface="Arial"/>
                <a:cs typeface="Arial"/>
                <a:sym typeface="Arial"/>
              </a:defRPr>
            </a:lvl2pPr>
            <a:lvl3pPr indent="0" lvl="2" marL="0" marR="0" rtl="0" algn="r">
              <a:spcBef>
                <a:spcPts val="0"/>
              </a:spcBef>
              <a:buNone/>
              <a:defRPr b="0" i="0" sz="900" u="none" cap="none" strike="noStrike">
                <a:solidFill>
                  <a:srgbClr val="757575"/>
                </a:solidFill>
                <a:latin typeface="Arial"/>
                <a:ea typeface="Arial"/>
                <a:cs typeface="Arial"/>
                <a:sym typeface="Arial"/>
              </a:defRPr>
            </a:lvl3pPr>
            <a:lvl4pPr indent="0" lvl="3" marL="0" marR="0" rtl="0" algn="r">
              <a:spcBef>
                <a:spcPts val="0"/>
              </a:spcBef>
              <a:buNone/>
              <a:defRPr b="0" i="0" sz="900" u="none" cap="none" strike="noStrike">
                <a:solidFill>
                  <a:srgbClr val="757575"/>
                </a:solidFill>
                <a:latin typeface="Arial"/>
                <a:ea typeface="Arial"/>
                <a:cs typeface="Arial"/>
                <a:sym typeface="Arial"/>
              </a:defRPr>
            </a:lvl4pPr>
            <a:lvl5pPr indent="0" lvl="4" marL="0" marR="0" rtl="0" algn="r">
              <a:spcBef>
                <a:spcPts val="0"/>
              </a:spcBef>
              <a:buNone/>
              <a:defRPr b="0" i="0" sz="900" u="none" cap="none" strike="noStrike">
                <a:solidFill>
                  <a:srgbClr val="757575"/>
                </a:solidFill>
                <a:latin typeface="Arial"/>
                <a:ea typeface="Arial"/>
                <a:cs typeface="Arial"/>
                <a:sym typeface="Arial"/>
              </a:defRPr>
            </a:lvl5pPr>
            <a:lvl6pPr indent="0" lvl="5" marL="0" marR="0" rtl="0" algn="r">
              <a:spcBef>
                <a:spcPts val="0"/>
              </a:spcBef>
              <a:buNone/>
              <a:defRPr b="0" i="0" sz="900" u="none" cap="none" strike="noStrike">
                <a:solidFill>
                  <a:srgbClr val="757575"/>
                </a:solidFill>
                <a:latin typeface="Arial"/>
                <a:ea typeface="Arial"/>
                <a:cs typeface="Arial"/>
                <a:sym typeface="Arial"/>
              </a:defRPr>
            </a:lvl6pPr>
            <a:lvl7pPr indent="0" lvl="6" marL="0" marR="0" rtl="0" algn="r">
              <a:spcBef>
                <a:spcPts val="0"/>
              </a:spcBef>
              <a:buNone/>
              <a:defRPr b="0" i="0" sz="900" u="none" cap="none" strike="noStrike">
                <a:solidFill>
                  <a:srgbClr val="757575"/>
                </a:solidFill>
                <a:latin typeface="Arial"/>
                <a:ea typeface="Arial"/>
                <a:cs typeface="Arial"/>
                <a:sym typeface="Arial"/>
              </a:defRPr>
            </a:lvl7pPr>
            <a:lvl8pPr indent="0" lvl="7" marL="0" marR="0" rtl="0" algn="r">
              <a:spcBef>
                <a:spcPts val="0"/>
              </a:spcBef>
              <a:buNone/>
              <a:defRPr b="0" i="0" sz="900" u="none" cap="none" strike="noStrike">
                <a:solidFill>
                  <a:srgbClr val="757575"/>
                </a:solidFill>
                <a:latin typeface="Arial"/>
                <a:ea typeface="Arial"/>
                <a:cs typeface="Arial"/>
                <a:sym typeface="Arial"/>
              </a:defRPr>
            </a:lvl8pPr>
            <a:lvl9pPr indent="0" lvl="8" marL="0" marR="0" rtl="0" algn="r">
              <a:spcBef>
                <a:spcPts val="0"/>
              </a:spcBef>
              <a:buNone/>
              <a:defRPr b="0" i="0" sz="9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Lst>
  <p:transition>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903">
          <p15:clr>
            <a:srgbClr val="F26B43"/>
          </p15:clr>
        </p15:guide>
        <p15:guide id="3" pos="551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2" name="Shape 352"/>
        <p:cNvGrpSpPr/>
        <p:nvPr/>
      </p:nvGrpSpPr>
      <p:grpSpPr>
        <a:xfrm>
          <a:off x="0" y="0"/>
          <a:ext cx="0" cy="0"/>
          <a:chOff x="0" y="0"/>
          <a:chExt cx="0" cy="0"/>
        </a:xfrm>
      </p:grpSpPr>
      <p:sp>
        <p:nvSpPr>
          <p:cNvPr id="353" name="Google Shape;353;p1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4" name="Google Shape;354;p17"/>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55" name="Google Shape;355;p1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6" name="Google Shape;356;p1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7" name="Google Shape;357;p1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7" name="Shape 427"/>
        <p:cNvGrpSpPr/>
        <p:nvPr/>
      </p:nvGrpSpPr>
      <p:grpSpPr>
        <a:xfrm>
          <a:off x="0" y="0"/>
          <a:ext cx="0" cy="0"/>
          <a:chOff x="0" y="0"/>
          <a:chExt cx="0" cy="0"/>
        </a:xfrm>
      </p:grpSpPr>
      <p:pic>
        <p:nvPicPr>
          <p:cNvPr descr="wmo2016_powerpoint_standard_2.jpg" id="428" name="Google Shape;428;p19"/>
          <p:cNvPicPr preferRelativeResize="0"/>
          <p:nvPr/>
        </p:nvPicPr>
        <p:blipFill rotWithShape="1">
          <a:blip r:embed="rId1">
            <a:alphaModFix/>
          </a:blip>
          <a:srcRect b="0" l="0" r="0" t="0"/>
          <a:stretch/>
        </p:blipFill>
        <p:spPr>
          <a:xfrm>
            <a:off x="0" y="3857627"/>
            <a:ext cx="649224" cy="1285875"/>
          </a:xfrm>
          <a:prstGeom prst="rect">
            <a:avLst/>
          </a:prstGeom>
          <a:noFill/>
          <a:ln>
            <a:noFill/>
          </a:ln>
        </p:spPr>
      </p:pic>
      <p:sp>
        <p:nvSpPr>
          <p:cNvPr id="429" name="Google Shape;429;p19"/>
          <p:cNvSpPr txBox="1"/>
          <p:nvPr>
            <p:ph type="title"/>
          </p:nvPr>
        </p:nvSpPr>
        <p:spPr>
          <a:xfrm>
            <a:off x="457200" y="141482"/>
            <a:ext cx="8229600" cy="602537"/>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2F5496"/>
              </a:buClr>
              <a:buSzPts val="3000"/>
              <a:buFont typeface="Calibri"/>
              <a:buNone/>
              <a:defRPr b="1" i="0" sz="3000" u="none" cap="none" strike="noStrike">
                <a:solidFill>
                  <a:srgbClr val="2F549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30" name="Google Shape;430;p19"/>
          <p:cNvSpPr txBox="1"/>
          <p:nvPr>
            <p:ph idx="1" type="body"/>
          </p:nvPr>
        </p:nvSpPr>
        <p:spPr>
          <a:xfrm>
            <a:off x="457200" y="843561"/>
            <a:ext cx="8229600" cy="3965195"/>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480"/>
              </a:spcBef>
              <a:spcAft>
                <a:spcPts val="0"/>
              </a:spcAft>
              <a:buClr>
                <a:schemeClr val="dk1"/>
              </a:buClr>
              <a:buSzPts val="2400"/>
              <a:buFont typeface="Noto Sans Symbols"/>
              <a:buChar char="▪"/>
              <a:defRPr b="0" i="0" sz="2400" u="none" cap="none" strike="noStrike">
                <a:solidFill>
                  <a:schemeClr val="dk1"/>
                </a:solidFill>
                <a:latin typeface="Calibri"/>
                <a:ea typeface="Calibri"/>
                <a:cs typeface="Calibri"/>
                <a:sym typeface="Calibri"/>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431" name="Google Shape;431;p19"/>
          <p:cNvSpPr txBox="1"/>
          <p:nvPr>
            <p:ph idx="11" type="ftr"/>
          </p:nvPr>
        </p:nvSpPr>
        <p:spPr>
          <a:xfrm>
            <a:off x="2267744" y="4894008"/>
            <a:ext cx="4608512" cy="167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2" name="Google Shape;432;p19"/>
          <p:cNvSpPr txBox="1"/>
          <p:nvPr>
            <p:ph idx="12" type="sldNum"/>
          </p:nvPr>
        </p:nvSpPr>
        <p:spPr>
          <a:xfrm>
            <a:off x="6629400" y="4894008"/>
            <a:ext cx="2057400" cy="167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433" name="Google Shape;433;p19"/>
          <p:cNvSpPr txBox="1"/>
          <p:nvPr>
            <p:ph idx="10" type="dt"/>
          </p:nvPr>
        </p:nvSpPr>
        <p:spPr>
          <a:xfrm>
            <a:off x="457200" y="4894008"/>
            <a:ext cx="2057400" cy="167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1" name="Shape 531"/>
        <p:cNvGrpSpPr/>
        <p:nvPr/>
      </p:nvGrpSpPr>
      <p:grpSpPr>
        <a:xfrm>
          <a:off x="0" y="0"/>
          <a:ext cx="0" cy="0"/>
          <a:chOff x="0" y="0"/>
          <a:chExt cx="0" cy="0"/>
        </a:xfrm>
      </p:grpSpPr>
      <p:sp>
        <p:nvSpPr>
          <p:cNvPr id="532" name="Google Shape;532;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33" name="Google Shape;533;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34" name="Google Shape;534;p21"/>
          <p:cNvSpPr txBox="1"/>
          <p:nvPr>
            <p:ph idx="12" type="sldNum"/>
          </p:nvPr>
        </p:nvSpPr>
        <p:spPr>
          <a:xfrm>
            <a:off x="8472459"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1.xml"/><Relationship Id="rId3" Type="http://schemas.openxmlformats.org/officeDocument/2006/relationships/image" Target="../media/image3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12.xml"/><Relationship Id="rId3"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xml"/><Relationship Id="rId3"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3.xml"/><Relationship Id="rId3" Type="http://schemas.openxmlformats.org/officeDocument/2006/relationships/image" Target="../media/image45.png"/><Relationship Id="rId4" Type="http://schemas.openxmlformats.org/officeDocument/2006/relationships/image" Target="../media/image34.jpg"/><Relationship Id="rId5" Type="http://schemas.openxmlformats.org/officeDocument/2006/relationships/hyperlink" Target="https://public.wmo.int/en/about-us/who-we-are/history-of-wmo" TargetMode="External"/><Relationship Id="rId6" Type="http://schemas.openxmlformats.org/officeDocument/2006/relationships/hyperlink" Target="http://www.google.fi/url?sa=i&amp;rct=j&amp;q=&amp;esrc=s&amp;source=images&amp;cd=&amp;cad=rja&amp;uact=8&amp;ved=0ahUKEwjL1_ea6tbMAhUDKywKHal4Cs8QjRwIBw&amp;url=http://www.triangle.eu.com/events/world-mail-express-europe-2012/attachment/wmo-2/&amp;psig=AFQjCNEdccmmHV6tyWw9ivNfB-XYPSAGpQ&amp;ust=1463221266853188" TargetMode="External"/><Relationship Id="rId7" Type="http://schemas.openxmlformats.org/officeDocument/2006/relationships/image" Target="../media/image2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4.xml"/><Relationship Id="rId3" Type="http://schemas.openxmlformats.org/officeDocument/2006/relationships/image" Target="../media/image37.jpg"/><Relationship Id="rId4" Type="http://schemas.openxmlformats.org/officeDocument/2006/relationships/image" Target="../media/image4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6.xml"/><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5.xml"/><Relationship Id="rId2" Type="http://schemas.openxmlformats.org/officeDocument/2006/relationships/notesSlide" Target="../notesSlides/notesSlide7.xml"/><Relationship Id="rId3" Type="http://schemas.openxmlformats.org/officeDocument/2006/relationships/image" Target="../media/image4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8.xml"/><Relationship Id="rId3" Type="http://schemas.openxmlformats.org/officeDocument/2006/relationships/image" Target="../media/image46.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1"/>
          <p:cNvSpPr/>
          <p:nvPr/>
        </p:nvSpPr>
        <p:spPr>
          <a:xfrm>
            <a:off x="0" y="0"/>
            <a:ext cx="9144000" cy="5154931"/>
          </a:xfrm>
          <a:custGeom>
            <a:rect b="b" l="l" r="r" t="t"/>
            <a:pathLst>
              <a:path extrusionOk="0" h="10309860" w="18288000">
                <a:moveTo>
                  <a:pt x="0" y="0"/>
                </a:moveTo>
                <a:lnTo>
                  <a:pt x="18288000" y="0"/>
                </a:lnTo>
                <a:lnTo>
                  <a:pt x="18288000" y="10309860"/>
                </a:lnTo>
                <a:lnTo>
                  <a:pt x="0" y="1030986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900" u="none" cap="none" strike="noStrike">
              <a:solidFill>
                <a:schemeClr val="dk1"/>
              </a:solidFill>
              <a:latin typeface="Arial"/>
              <a:ea typeface="Arial"/>
              <a:cs typeface="Arial"/>
              <a:sym typeface="Arial"/>
            </a:endParaRPr>
          </a:p>
        </p:txBody>
      </p:sp>
      <p:sp>
        <p:nvSpPr>
          <p:cNvPr id="599" name="Google Shape;599;p1"/>
          <p:cNvSpPr txBox="1"/>
          <p:nvPr/>
        </p:nvSpPr>
        <p:spPr>
          <a:xfrm>
            <a:off x="1684573" y="4093620"/>
            <a:ext cx="7364011"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u="none" cap="none" strike="noStrike">
                <a:solidFill>
                  <a:schemeClr val="dk1"/>
                </a:solidFill>
                <a:latin typeface="Arial"/>
                <a:ea typeface="Arial"/>
                <a:cs typeface="Arial"/>
                <a:sym typeface="Arial"/>
              </a:rPr>
              <a:t>Overview of EW4ALL Initiative : current status and next steps</a:t>
            </a:r>
            <a:endParaRPr/>
          </a:p>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GB" sz="1200" u="none" cap="none" strike="noStrike">
                <a:solidFill>
                  <a:schemeClr val="dk1"/>
                </a:solidFill>
                <a:latin typeface="Arial"/>
                <a:ea typeface="Arial"/>
                <a:cs typeface="Arial"/>
                <a:sym typeface="Arial"/>
              </a:rPr>
              <a:t>Dr Anthony Rea, Senior Director, Department of Earth System Data and Prediction, WMO</a:t>
            </a:r>
            <a:endParaRPr b="0" i="0" sz="1200" u="none" cap="none" strike="noStrike">
              <a:solidFill>
                <a:schemeClr val="dk1"/>
              </a:solidFill>
              <a:latin typeface="Arial"/>
              <a:ea typeface="Arial"/>
              <a:cs typeface="Arial"/>
              <a:sym typeface="Arial"/>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pic>
        <p:nvPicPr>
          <p:cNvPr id="678" name="Google Shape;678;p10"/>
          <p:cNvPicPr preferRelativeResize="0"/>
          <p:nvPr/>
        </p:nvPicPr>
        <p:blipFill rotWithShape="1">
          <a:blip r:embed="rId3">
            <a:alphaModFix/>
          </a:blip>
          <a:srcRect b="0" l="0" r="0" t="0"/>
          <a:stretch/>
        </p:blipFill>
        <p:spPr>
          <a:xfrm>
            <a:off x="720000" y="585213"/>
            <a:ext cx="7704000" cy="3999819"/>
          </a:xfrm>
          <a:prstGeom prst="rect">
            <a:avLst/>
          </a:prstGeom>
          <a:noFill/>
          <a:ln>
            <a:noFill/>
          </a:ln>
        </p:spPr>
      </p:pic>
      <p:sp>
        <p:nvSpPr>
          <p:cNvPr id="679" name="Google Shape;679;p1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2000"/>
              <a:buFont typeface="Calibri"/>
              <a:buNone/>
            </a:pPr>
            <a:r>
              <a:rPr b="1" lang="en-GB" sz="2000">
                <a:solidFill>
                  <a:schemeClr val="dk2"/>
                </a:solidFill>
                <a:latin typeface="Calibri"/>
                <a:ea typeface="Calibri"/>
                <a:cs typeface="Calibri"/>
                <a:sym typeface="Calibri"/>
              </a:rPr>
              <a:t>Remote</a:t>
            </a:r>
            <a:r>
              <a:rPr b="1" lang="en-GB" sz="2000">
                <a:solidFill>
                  <a:schemeClr val="dk2"/>
                </a:solidFill>
              </a:rPr>
              <a:t> sensing observations lie within a Value Chain that must be connected to be effective</a:t>
            </a:r>
            <a:endParaRPr b="1" sz="2000">
              <a:solidFill>
                <a:schemeClr val="dk2"/>
              </a:solidFill>
            </a:endParaRPr>
          </a:p>
        </p:txBody>
      </p:sp>
      <p:sp>
        <p:nvSpPr>
          <p:cNvPr id="680" name="Google Shape;680;p10"/>
          <p:cNvSpPr txBox="1"/>
          <p:nvPr/>
        </p:nvSpPr>
        <p:spPr>
          <a:xfrm>
            <a:off x="4138161" y="4715427"/>
            <a:ext cx="3784415" cy="9144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t/>
            </a:r>
            <a:endParaRPr sz="1800">
              <a:solidFill>
                <a:schemeClr val="lt1"/>
              </a:solidFill>
              <a:latin typeface="Arial"/>
              <a:ea typeface="Arial"/>
              <a:cs typeface="Arial"/>
              <a:sym typeface="Arial"/>
            </a:endParaRPr>
          </a:p>
        </p:txBody>
      </p:sp>
      <p:sp>
        <p:nvSpPr>
          <p:cNvPr id="681" name="Google Shape;681;p10"/>
          <p:cNvSpPr txBox="1"/>
          <p:nvPr/>
        </p:nvSpPr>
        <p:spPr>
          <a:xfrm>
            <a:off x="1504049" y="4454638"/>
            <a:ext cx="7112671" cy="914400"/>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None/>
            </a:pPr>
            <a:r>
              <a:rPr lang="en-GB" sz="1200">
                <a:solidFill>
                  <a:schemeClr val="dk1"/>
                </a:solidFill>
                <a:latin typeface="Arial"/>
                <a:ea typeface="Arial"/>
                <a:cs typeface="Arial"/>
                <a:sym typeface="Arial"/>
              </a:rPr>
              <a:t>Adapted from Golding et al (2019). See also </a:t>
            </a:r>
            <a:r>
              <a:rPr i="1" lang="en-GB" sz="1200">
                <a:solidFill>
                  <a:schemeClr val="dk1"/>
                </a:solidFill>
                <a:latin typeface="Arial"/>
                <a:ea typeface="Arial"/>
                <a:cs typeface="Arial"/>
                <a:sym typeface="Arial"/>
              </a:rPr>
              <a:t>Value Chain Approaches to Describe, Improve, Value and </a:t>
            </a:r>
            <a:endParaRPr/>
          </a:p>
          <a:p>
            <a:pPr indent="0" lvl="0" marL="0" marR="0" rtl="0" algn="l">
              <a:spcBef>
                <a:spcPts val="0"/>
              </a:spcBef>
              <a:spcAft>
                <a:spcPts val="0"/>
              </a:spcAft>
              <a:buNone/>
            </a:pPr>
            <a:r>
              <a:rPr i="1" lang="en-GB" sz="1200">
                <a:solidFill>
                  <a:schemeClr val="dk1"/>
                </a:solidFill>
                <a:latin typeface="Arial"/>
                <a:ea typeface="Arial"/>
                <a:cs typeface="Arial"/>
                <a:sym typeface="Arial"/>
              </a:rPr>
              <a:t>Co-Design Early Warning Systems </a:t>
            </a:r>
            <a:r>
              <a:rPr lang="en-GB" sz="1200">
                <a:solidFill>
                  <a:schemeClr val="dk1"/>
                </a:solidFill>
                <a:latin typeface="Arial"/>
                <a:ea typeface="Arial"/>
                <a:cs typeface="Arial"/>
                <a:sym typeface="Arial"/>
              </a:rPr>
              <a:t>(WMO, 2024).  The ‘bridges of death’ between critical capabilities </a:t>
            </a:r>
            <a:endParaRPr/>
          </a:p>
          <a:p>
            <a:pPr indent="0" lvl="0" marL="0" marR="0" rtl="0" algn="l">
              <a:spcBef>
                <a:spcPts val="0"/>
              </a:spcBef>
              <a:spcAft>
                <a:spcPts val="0"/>
              </a:spcAft>
              <a:buNone/>
            </a:pPr>
            <a:r>
              <a:rPr lang="en-GB" sz="1200">
                <a:solidFill>
                  <a:schemeClr val="dk1"/>
                </a:solidFill>
                <a:latin typeface="Arial"/>
                <a:ea typeface="Arial"/>
                <a:cs typeface="Arial"/>
                <a:sym typeface="Arial"/>
              </a:rPr>
              <a:t>represent potential areas of warning chain failure.</a:t>
            </a:r>
            <a:endParaRPr sz="1200">
              <a:solidFill>
                <a:schemeClr val="dk1"/>
              </a:solidFill>
              <a:latin typeface="Arial"/>
              <a:ea typeface="Arial"/>
              <a:cs typeface="Arial"/>
              <a:sym typeface="Aria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11"/>
          <p:cNvSpPr txBox="1"/>
          <p:nvPr>
            <p:ph type="title"/>
          </p:nvPr>
        </p:nvSpPr>
        <p:spPr>
          <a:xfrm>
            <a:off x="1579422" y="378554"/>
            <a:ext cx="8694221"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t/>
            </a:r>
            <a:endParaRPr/>
          </a:p>
        </p:txBody>
      </p:sp>
      <p:sp>
        <p:nvSpPr>
          <p:cNvPr id="688" name="Google Shape;688;p11"/>
          <p:cNvSpPr txBox="1"/>
          <p:nvPr>
            <p:ph idx="1" type="body"/>
          </p:nvPr>
        </p:nvSpPr>
        <p:spPr>
          <a:xfrm>
            <a:off x="1579420" y="1152475"/>
            <a:ext cx="7079259" cy="3416400"/>
          </a:xfrm>
          <a:prstGeom prst="rect">
            <a:avLst/>
          </a:prstGeom>
          <a:noFill/>
          <a:ln>
            <a:noFill/>
          </a:ln>
        </p:spPr>
        <p:txBody>
          <a:bodyPr anchorCtr="0" anchor="t" bIns="91425" lIns="91425" spcFirstLastPara="1" rIns="91425" wrap="square" tIns="91425">
            <a:normAutofit/>
          </a:bodyPr>
          <a:lstStyle/>
          <a:p>
            <a:pPr indent="-228594" lvl="0" marL="457189" rtl="0" algn="l">
              <a:lnSpc>
                <a:spcPct val="115000"/>
              </a:lnSpc>
              <a:spcBef>
                <a:spcPts val="0"/>
              </a:spcBef>
              <a:spcAft>
                <a:spcPts val="0"/>
              </a:spcAft>
              <a:buSzPts val="1800"/>
              <a:buNone/>
            </a:pPr>
            <a:r>
              <a:t/>
            </a:r>
            <a:endParaRPr/>
          </a:p>
        </p:txBody>
      </p:sp>
      <p:pic>
        <p:nvPicPr>
          <p:cNvPr id="689" name="Google Shape;689;p11"/>
          <p:cNvPicPr preferRelativeResize="0"/>
          <p:nvPr/>
        </p:nvPicPr>
        <p:blipFill rotWithShape="1">
          <a:blip r:embed="rId3">
            <a:alphaModFix/>
          </a:blip>
          <a:srcRect b="0" l="0" r="0" t="0"/>
          <a:stretch/>
        </p:blipFill>
        <p:spPr>
          <a:xfrm>
            <a:off x="1519382" y="1"/>
            <a:ext cx="7346687" cy="5143500"/>
          </a:xfrm>
          <a:prstGeom prst="rect">
            <a:avLst/>
          </a:prstGeom>
          <a:noFill/>
          <a:ln>
            <a:noFill/>
          </a:ln>
        </p:spPr>
      </p:pic>
      <p:sp>
        <p:nvSpPr>
          <p:cNvPr id="690" name="Google Shape;690;p11"/>
          <p:cNvSpPr/>
          <p:nvPr/>
        </p:nvSpPr>
        <p:spPr>
          <a:xfrm>
            <a:off x="1762056" y="2809945"/>
            <a:ext cx="2449525" cy="620724"/>
          </a:xfrm>
          <a:prstGeom prst="ellipse">
            <a:avLst/>
          </a:prstGeom>
          <a:no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12"/>
          <p:cNvSpPr txBox="1"/>
          <p:nvPr>
            <p:ph type="title"/>
          </p:nvPr>
        </p:nvSpPr>
        <p:spPr>
          <a:xfrm>
            <a:off x="1579422" y="378554"/>
            <a:ext cx="8694221"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t/>
            </a:r>
            <a:endParaRPr/>
          </a:p>
        </p:txBody>
      </p:sp>
      <p:sp>
        <p:nvSpPr>
          <p:cNvPr id="697" name="Google Shape;697;p12"/>
          <p:cNvSpPr txBox="1"/>
          <p:nvPr>
            <p:ph idx="1" type="body"/>
          </p:nvPr>
        </p:nvSpPr>
        <p:spPr>
          <a:xfrm>
            <a:off x="1579420" y="1152475"/>
            <a:ext cx="7079259" cy="3416400"/>
          </a:xfrm>
          <a:prstGeom prst="rect">
            <a:avLst/>
          </a:prstGeom>
          <a:noFill/>
          <a:ln>
            <a:noFill/>
          </a:ln>
        </p:spPr>
        <p:txBody>
          <a:bodyPr anchorCtr="0" anchor="t" bIns="91425" lIns="91425" spcFirstLastPara="1" rIns="91425" wrap="square" tIns="91425">
            <a:normAutofit/>
          </a:bodyPr>
          <a:lstStyle/>
          <a:p>
            <a:pPr indent="-228594" lvl="0" marL="457189" rtl="0" algn="l">
              <a:lnSpc>
                <a:spcPct val="115000"/>
              </a:lnSpc>
              <a:spcBef>
                <a:spcPts val="0"/>
              </a:spcBef>
              <a:spcAft>
                <a:spcPts val="0"/>
              </a:spcAft>
              <a:buSzPts val="1800"/>
              <a:buNone/>
            </a:pPr>
            <a:r>
              <a:t/>
            </a:r>
            <a:endParaRPr/>
          </a:p>
        </p:txBody>
      </p:sp>
      <p:pic>
        <p:nvPicPr>
          <p:cNvPr id="698" name="Google Shape;698;p12"/>
          <p:cNvPicPr preferRelativeResize="0"/>
          <p:nvPr/>
        </p:nvPicPr>
        <p:blipFill rotWithShape="1">
          <a:blip r:embed="rId3">
            <a:alphaModFix/>
          </a:blip>
          <a:srcRect b="0" l="0" r="0" t="0"/>
          <a:stretch/>
        </p:blipFill>
        <p:spPr>
          <a:xfrm>
            <a:off x="1595198" y="39022"/>
            <a:ext cx="7301548" cy="5104477"/>
          </a:xfrm>
          <a:prstGeom prst="rect">
            <a:avLst/>
          </a:prstGeom>
          <a:noFill/>
          <a:ln>
            <a:noFill/>
          </a:ln>
        </p:spPr>
      </p:pic>
      <p:sp>
        <p:nvSpPr>
          <p:cNvPr id="699" name="Google Shape;699;p12"/>
          <p:cNvSpPr/>
          <p:nvPr/>
        </p:nvSpPr>
        <p:spPr>
          <a:xfrm>
            <a:off x="1762056" y="2809945"/>
            <a:ext cx="2449525" cy="620724"/>
          </a:xfrm>
          <a:prstGeom prst="ellipse">
            <a:avLst/>
          </a:prstGeom>
          <a:noFill/>
          <a:ln cap="flat" cmpd="sng" w="254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13"/>
          <p:cNvSpPr txBox="1"/>
          <p:nvPr>
            <p:ph type="title"/>
          </p:nvPr>
        </p:nvSpPr>
        <p:spPr>
          <a:xfrm>
            <a:off x="4763543" y="288000"/>
            <a:ext cx="4085491" cy="641236"/>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3DA5"/>
              </a:buClr>
              <a:buSzPts val="2000"/>
              <a:buFont typeface="Verdana"/>
              <a:buNone/>
            </a:pPr>
            <a:r>
              <a:rPr lang="en-GB"/>
              <a:t>Ongoing Challenges in EW4All</a:t>
            </a:r>
            <a:endParaRPr/>
          </a:p>
        </p:txBody>
      </p:sp>
      <p:sp>
        <p:nvSpPr>
          <p:cNvPr id="706" name="Google Shape;706;p13"/>
          <p:cNvSpPr txBox="1"/>
          <p:nvPr>
            <p:ph idx="12" type="sldNum"/>
          </p:nvPr>
        </p:nvSpPr>
        <p:spPr>
          <a:xfrm>
            <a:off x="6980284" y="4767074"/>
            <a:ext cx="2057400" cy="27403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
        <p:nvSpPr>
          <p:cNvPr id="707" name="Google Shape;707;p13"/>
          <p:cNvSpPr txBox="1"/>
          <p:nvPr>
            <p:ph idx="1" type="body"/>
          </p:nvPr>
        </p:nvSpPr>
        <p:spPr>
          <a:xfrm>
            <a:off x="4783205" y="1198922"/>
            <a:ext cx="4065827" cy="324485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Font typeface="Arial"/>
              <a:buNone/>
            </a:pPr>
            <a:r>
              <a:rPr b="1" lang="en-GB"/>
              <a:t>Gaps in Early Warning System Governance </a:t>
            </a:r>
            <a:r>
              <a:rPr lang="en-GB"/>
              <a:t>and Community engagement and feedback </a:t>
            </a:r>
            <a:endParaRPr b="1"/>
          </a:p>
          <a:p>
            <a:pPr indent="0" lvl="0" marL="0" rtl="0" algn="l">
              <a:lnSpc>
                <a:spcPct val="90000"/>
              </a:lnSpc>
              <a:spcBef>
                <a:spcPts val="750"/>
              </a:spcBef>
              <a:spcAft>
                <a:spcPts val="0"/>
              </a:spcAft>
              <a:buClr>
                <a:schemeClr val="dk1"/>
              </a:buClr>
              <a:buSzPts val="1800"/>
              <a:buFont typeface="Arial"/>
              <a:buNone/>
            </a:pPr>
            <a:r>
              <a:rPr b="1" lang="en-GB"/>
              <a:t>Predictable and Sustainable Resourcing </a:t>
            </a:r>
            <a:r>
              <a:rPr lang="en-GB"/>
              <a:t>including access to national prearranged funds that enable early action that protect communities</a:t>
            </a:r>
            <a:endParaRPr b="1"/>
          </a:p>
          <a:p>
            <a:pPr indent="0" lvl="0" marL="0" rtl="0" algn="l">
              <a:lnSpc>
                <a:spcPct val="90000"/>
              </a:lnSpc>
              <a:spcBef>
                <a:spcPts val="750"/>
              </a:spcBef>
              <a:spcAft>
                <a:spcPts val="0"/>
              </a:spcAft>
              <a:buClr>
                <a:schemeClr val="dk1"/>
              </a:buClr>
              <a:buSzPts val="1800"/>
              <a:buFont typeface="Arial"/>
              <a:buNone/>
            </a:pPr>
            <a:r>
              <a:rPr b="1" lang="en-GB"/>
              <a:t>Delivering EWS in Fragile Contexts</a:t>
            </a:r>
            <a:endParaRPr/>
          </a:p>
          <a:p>
            <a:pPr indent="0" lvl="0" marL="0" rtl="0" algn="l">
              <a:lnSpc>
                <a:spcPct val="90000"/>
              </a:lnSpc>
              <a:spcBef>
                <a:spcPts val="750"/>
              </a:spcBef>
              <a:spcAft>
                <a:spcPts val="0"/>
              </a:spcAft>
              <a:buClr>
                <a:schemeClr val="dk1"/>
              </a:buClr>
              <a:buSzPts val="1800"/>
              <a:buFont typeface="Arial"/>
              <a:buNone/>
            </a:pPr>
            <a:r>
              <a:rPr b="1" lang="en-GB"/>
              <a:t>Multi-hazard approaches </a:t>
            </a:r>
            <a:r>
              <a:rPr lang="en-GB"/>
              <a:t>(across all natural hazards)</a:t>
            </a:r>
            <a:endParaRPr/>
          </a:p>
          <a:p>
            <a:pPr indent="0" lvl="0" marL="0" rtl="0" algn="l">
              <a:lnSpc>
                <a:spcPct val="90000"/>
              </a:lnSpc>
              <a:spcBef>
                <a:spcPts val="750"/>
              </a:spcBef>
              <a:spcAft>
                <a:spcPts val="0"/>
              </a:spcAft>
              <a:buClr>
                <a:schemeClr val="dk1"/>
              </a:buClr>
              <a:buSzPts val="1800"/>
              <a:buFont typeface="Arial"/>
              <a:buNone/>
            </a:pPr>
            <a:r>
              <a:rPr b="1" lang="en-GB"/>
              <a:t>Empowering local populations.</a:t>
            </a:r>
            <a:endParaRPr/>
          </a:p>
          <a:p>
            <a:pPr indent="0" lvl="0" marL="0" rtl="0" algn="l">
              <a:lnSpc>
                <a:spcPct val="90000"/>
              </a:lnSpc>
              <a:spcBef>
                <a:spcPts val="750"/>
              </a:spcBef>
              <a:spcAft>
                <a:spcPts val="0"/>
              </a:spcAft>
              <a:buClr>
                <a:schemeClr val="dk1"/>
              </a:buClr>
              <a:buSzPts val="1800"/>
              <a:buFont typeface="Arial"/>
              <a:buNone/>
            </a:pPr>
            <a:r>
              <a:t/>
            </a:r>
            <a:endParaRPr b="1"/>
          </a:p>
        </p:txBody>
      </p:sp>
      <p:pic>
        <p:nvPicPr>
          <p:cNvPr descr="A blue sign with white text&#10;&#10;AI-generated content may be incorrect." id="708" name="Google Shape;708;p13"/>
          <p:cNvPicPr preferRelativeResize="0"/>
          <p:nvPr/>
        </p:nvPicPr>
        <p:blipFill rotWithShape="1">
          <a:blip r:embed="rId3">
            <a:alphaModFix/>
          </a:blip>
          <a:srcRect b="0" l="0" r="0" t="0"/>
          <a:stretch/>
        </p:blipFill>
        <p:spPr>
          <a:xfrm>
            <a:off x="1592355" y="361261"/>
            <a:ext cx="2709574" cy="4405812"/>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sp>
        <p:nvSpPr>
          <p:cNvPr id="713" name="Google Shape;713;p14"/>
          <p:cNvSpPr txBox="1"/>
          <p:nvPr>
            <p:ph idx="1" type="body"/>
          </p:nvPr>
        </p:nvSpPr>
        <p:spPr>
          <a:xfrm>
            <a:off x="478120" y="498866"/>
            <a:ext cx="8398461" cy="6829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100"/>
              <a:buFont typeface="Verdana"/>
              <a:buNone/>
            </a:pPr>
            <a:r>
              <a:rPr lang="en-GB" sz="3100">
                <a:latin typeface="Verdana"/>
                <a:ea typeface="Verdana"/>
                <a:cs typeface="Verdana"/>
                <a:sym typeface="Verdana"/>
              </a:rPr>
              <a:t>Thank you </a:t>
            </a:r>
            <a:endParaRPr/>
          </a:p>
          <a:p>
            <a:pPr indent="0" lvl="0" marL="0" rtl="0" algn="l">
              <a:lnSpc>
                <a:spcPct val="90000"/>
              </a:lnSpc>
              <a:spcBef>
                <a:spcPts val="750"/>
              </a:spcBef>
              <a:spcAft>
                <a:spcPts val="0"/>
              </a:spcAft>
              <a:buClr>
                <a:schemeClr val="lt1"/>
              </a:buClr>
              <a:buSzPts val="3100"/>
              <a:buFont typeface="Verdana"/>
              <a:buNone/>
            </a:pPr>
            <a:r>
              <a:t/>
            </a:r>
            <a:endParaRPr sz="310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3" name="Shape 603"/>
        <p:cNvGrpSpPr/>
        <p:nvPr/>
      </p:nvGrpSpPr>
      <p:grpSpPr>
        <a:xfrm>
          <a:off x="0" y="0"/>
          <a:ext cx="0" cy="0"/>
          <a:chOff x="0" y="0"/>
          <a:chExt cx="0" cy="0"/>
        </a:xfrm>
      </p:grpSpPr>
      <p:sp>
        <p:nvSpPr>
          <p:cNvPr id="604" name="Google Shape;604;p2"/>
          <p:cNvSpPr/>
          <p:nvPr/>
        </p:nvSpPr>
        <p:spPr>
          <a:xfrm>
            <a:off x="0" y="0"/>
            <a:ext cx="9141714"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5" name="Google Shape;605;p2"/>
          <p:cNvSpPr/>
          <p:nvPr/>
        </p:nvSpPr>
        <p:spPr>
          <a:xfrm>
            <a:off x="480060" y="244026"/>
            <a:ext cx="3276451" cy="146763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i="0" lang="en-GB" sz="4100" u="none" cap="none" strike="noStrike">
                <a:solidFill>
                  <a:schemeClr val="dk1"/>
                </a:solidFill>
                <a:latin typeface="Calibri"/>
                <a:ea typeface="Calibri"/>
                <a:cs typeface="Calibri"/>
                <a:sym typeface="Calibri"/>
              </a:rPr>
              <a:t>Content</a:t>
            </a:r>
            <a:endParaRPr/>
          </a:p>
        </p:txBody>
      </p:sp>
      <p:sp>
        <p:nvSpPr>
          <p:cNvPr id="606" name="Google Shape;606;p2"/>
          <p:cNvSpPr/>
          <p:nvPr/>
        </p:nvSpPr>
        <p:spPr>
          <a:xfrm>
            <a:off x="480060" y="1940245"/>
            <a:ext cx="2606040" cy="13716"/>
          </a:xfrm>
          <a:custGeom>
            <a:rect b="b" l="l" r="r" t="t"/>
            <a:pathLst>
              <a:path extrusionOk="0" fill="none" h="13716" w="260604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extrusionOk="0" h="13716" w="260604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cap="rnd" cmpd="sng" w="444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7" name="Google Shape;607;p2"/>
          <p:cNvSpPr txBox="1"/>
          <p:nvPr/>
        </p:nvSpPr>
        <p:spPr>
          <a:xfrm>
            <a:off x="480060" y="2154674"/>
            <a:ext cx="3182691" cy="2490501"/>
          </a:xfrm>
          <a:prstGeom prst="rect">
            <a:avLst/>
          </a:prstGeom>
          <a:noFill/>
          <a:ln>
            <a:noFill/>
          </a:ln>
        </p:spPr>
        <p:txBody>
          <a:bodyPr anchorCtr="0" anchor="t" bIns="45700" lIns="91425" spcFirstLastPara="1" rIns="91425" wrap="square" tIns="45700">
            <a:normAutofit/>
          </a:bodyPr>
          <a:lstStyle/>
          <a:p>
            <a:pPr indent="-228600" lvl="0" marL="285750" marR="0" rtl="0" algn="l">
              <a:lnSpc>
                <a:spcPct val="90000"/>
              </a:lnSpc>
              <a:spcBef>
                <a:spcPts val="0"/>
              </a:spcBef>
              <a:spcAft>
                <a:spcPts val="0"/>
              </a:spcAft>
              <a:buClr>
                <a:schemeClr val="dk1"/>
              </a:buClr>
              <a:buSzPts val="1700"/>
              <a:buFont typeface="Arial"/>
              <a:buChar char="•"/>
            </a:pPr>
            <a:r>
              <a:rPr b="1" i="0" lang="en-GB" sz="1700" u="none" cap="none" strike="noStrike">
                <a:solidFill>
                  <a:schemeClr val="dk1"/>
                </a:solidFill>
                <a:latin typeface="Calibri"/>
                <a:ea typeface="Calibri"/>
                <a:cs typeface="Calibri"/>
                <a:sym typeface="Calibri"/>
              </a:rPr>
              <a:t>WMO</a:t>
            </a:r>
            <a:endParaRPr/>
          </a:p>
          <a:p>
            <a:pPr indent="-228600" lvl="0" marL="285750" marR="0" rtl="0" algn="l">
              <a:lnSpc>
                <a:spcPct val="90000"/>
              </a:lnSpc>
              <a:spcBef>
                <a:spcPts val="600"/>
              </a:spcBef>
              <a:spcAft>
                <a:spcPts val="0"/>
              </a:spcAft>
              <a:buClr>
                <a:schemeClr val="dk1"/>
              </a:buClr>
              <a:buSzPts val="1700"/>
              <a:buFont typeface="Arial"/>
              <a:buChar char="•"/>
            </a:pPr>
            <a:r>
              <a:rPr b="1" i="0" lang="en-GB" sz="1700" u="none" cap="none" strike="noStrike">
                <a:solidFill>
                  <a:schemeClr val="dk1"/>
                </a:solidFill>
                <a:latin typeface="Calibri"/>
                <a:ea typeface="Calibri"/>
                <a:cs typeface="Calibri"/>
                <a:sym typeface="Calibri"/>
              </a:rPr>
              <a:t>What is EW4All?</a:t>
            </a:r>
            <a:endParaRPr/>
          </a:p>
          <a:p>
            <a:pPr indent="-228600" lvl="0" marL="285750" marR="0" rtl="0" algn="l">
              <a:lnSpc>
                <a:spcPct val="90000"/>
              </a:lnSpc>
              <a:spcBef>
                <a:spcPts val="600"/>
              </a:spcBef>
              <a:spcAft>
                <a:spcPts val="0"/>
              </a:spcAft>
              <a:buClr>
                <a:schemeClr val="dk1"/>
              </a:buClr>
              <a:buSzPts val="1700"/>
              <a:buFont typeface="Arial"/>
              <a:buChar char="•"/>
            </a:pPr>
            <a:r>
              <a:rPr b="1" i="0" lang="en-GB" sz="1700" u="none" cap="none" strike="noStrike">
                <a:solidFill>
                  <a:schemeClr val="dk1"/>
                </a:solidFill>
                <a:latin typeface="Calibri"/>
                <a:ea typeface="Calibri"/>
                <a:cs typeface="Calibri"/>
                <a:sym typeface="Calibri"/>
              </a:rPr>
              <a:t>What is WMO doing?</a:t>
            </a:r>
            <a:endParaRPr/>
          </a:p>
          <a:p>
            <a:pPr indent="-228600" lvl="0" marL="285750" marR="0" rtl="0" algn="l">
              <a:lnSpc>
                <a:spcPct val="90000"/>
              </a:lnSpc>
              <a:spcBef>
                <a:spcPts val="600"/>
              </a:spcBef>
              <a:spcAft>
                <a:spcPts val="0"/>
              </a:spcAft>
              <a:buClr>
                <a:schemeClr val="dk1"/>
              </a:buClr>
              <a:buSzPts val="1700"/>
              <a:buFont typeface="Arial"/>
              <a:buChar char="•"/>
            </a:pPr>
            <a:r>
              <a:rPr b="1" i="0" lang="en-GB" sz="1700" u="none" cap="none" strike="noStrike">
                <a:solidFill>
                  <a:schemeClr val="dk1"/>
                </a:solidFill>
                <a:latin typeface="Calibri"/>
                <a:ea typeface="Calibri"/>
                <a:cs typeface="Calibri"/>
                <a:sym typeface="Calibri"/>
              </a:rPr>
              <a:t>How does remote sensing fit?</a:t>
            </a:r>
            <a:endParaRPr/>
          </a:p>
        </p:txBody>
      </p:sp>
      <p:pic>
        <p:nvPicPr>
          <p:cNvPr descr="A blue sign with white text&#10;&#10;AI-generated content may be incorrect." id="608" name="Google Shape;608;p2"/>
          <p:cNvPicPr preferRelativeResize="0"/>
          <p:nvPr/>
        </p:nvPicPr>
        <p:blipFill rotWithShape="1">
          <a:blip r:embed="rId3">
            <a:alphaModFix/>
          </a:blip>
          <a:srcRect b="16255" l="0" r="1" t="22431"/>
          <a:stretch/>
        </p:blipFill>
        <p:spPr>
          <a:xfrm>
            <a:off x="3983776" y="10"/>
            <a:ext cx="5159081" cy="51434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3"/>
          <p:cNvSpPr txBox="1"/>
          <p:nvPr>
            <p:ph idx="1" type="body"/>
          </p:nvPr>
        </p:nvSpPr>
        <p:spPr>
          <a:xfrm>
            <a:off x="3383870" y="785017"/>
            <a:ext cx="4374487" cy="4054987"/>
          </a:xfrm>
          <a:prstGeom prst="rect">
            <a:avLst/>
          </a:prstGeom>
          <a:noFill/>
          <a:ln>
            <a:noFill/>
          </a:ln>
        </p:spPr>
        <p:txBody>
          <a:bodyPr anchorCtr="0" anchor="t" bIns="45700" lIns="91425" spcFirstLastPara="1" rIns="91425" wrap="square" tIns="45700">
            <a:normAutofit fontScale="92500" lnSpcReduction="20000"/>
          </a:bodyPr>
          <a:lstStyle/>
          <a:p>
            <a:pPr indent="-257168" lvl="0" marL="257168" rtl="0" algn="l">
              <a:spcBef>
                <a:spcPts val="0"/>
              </a:spcBef>
              <a:spcAft>
                <a:spcPts val="0"/>
              </a:spcAft>
              <a:buClr>
                <a:schemeClr val="dk1"/>
              </a:buClr>
              <a:buSzPct val="100000"/>
              <a:buFont typeface="Noto Sans Symbols"/>
              <a:buChar char="▪"/>
            </a:pPr>
            <a:r>
              <a:rPr lang="en-GB"/>
              <a:t>Originated from the International Meteorological Organization (IMO), established in 1879</a:t>
            </a:r>
            <a:endParaRPr/>
          </a:p>
          <a:p>
            <a:pPr indent="-257168" lvl="0" marL="257168" rtl="0" algn="l">
              <a:spcBef>
                <a:spcPts val="444"/>
              </a:spcBef>
              <a:spcAft>
                <a:spcPts val="0"/>
              </a:spcAft>
              <a:buClr>
                <a:schemeClr val="dk1"/>
              </a:buClr>
              <a:buSzPct val="100000"/>
              <a:buFont typeface="Noto Sans Symbols"/>
              <a:buChar char="▪"/>
            </a:pPr>
            <a:r>
              <a:rPr lang="en-GB"/>
              <a:t>In 1950, IMO was transformed into the </a:t>
            </a:r>
            <a:r>
              <a:rPr b="1" lang="en-GB"/>
              <a:t>World Meteorological Organization (WMO)</a:t>
            </a:r>
            <a:r>
              <a:rPr lang="en-GB"/>
              <a:t>, when the WMO Convention entered into force</a:t>
            </a:r>
            <a:endParaRPr/>
          </a:p>
          <a:p>
            <a:pPr indent="-257168" lvl="0" marL="257168" rtl="0" algn="l">
              <a:spcBef>
                <a:spcPts val="444"/>
              </a:spcBef>
              <a:spcAft>
                <a:spcPts val="0"/>
              </a:spcAft>
              <a:buClr>
                <a:schemeClr val="dk1"/>
              </a:buClr>
              <a:buSzPct val="100000"/>
              <a:buFont typeface="Noto Sans Symbols"/>
              <a:buChar char="▪"/>
            </a:pPr>
            <a:r>
              <a:rPr lang="en-GB"/>
              <a:t>Since 1951, WMO is a UN specialized agency and the UN authoritative voice for weather, climate, water and related environmental services</a:t>
            </a:r>
            <a:endParaRPr/>
          </a:p>
          <a:p>
            <a:pPr indent="-116198" lvl="0" marL="257168" rtl="0" algn="l">
              <a:spcBef>
                <a:spcPts val="444"/>
              </a:spcBef>
              <a:spcAft>
                <a:spcPts val="0"/>
              </a:spcAft>
              <a:buClr>
                <a:schemeClr val="dk1"/>
              </a:buClr>
              <a:buSzPct val="100000"/>
              <a:buFont typeface="Noto Sans Symbols"/>
              <a:buNone/>
            </a:pPr>
            <a:r>
              <a:t/>
            </a:r>
            <a:endParaRPr/>
          </a:p>
        </p:txBody>
      </p:sp>
      <p:sp>
        <p:nvSpPr>
          <p:cNvPr id="618" name="Google Shape;618;p3"/>
          <p:cNvSpPr txBox="1"/>
          <p:nvPr>
            <p:ph type="title"/>
          </p:nvPr>
        </p:nvSpPr>
        <p:spPr>
          <a:xfrm>
            <a:off x="457200" y="141482"/>
            <a:ext cx="8229600" cy="60253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2F5496"/>
              </a:buClr>
              <a:buSzPts val="3000"/>
              <a:buFont typeface="Calibri"/>
              <a:buNone/>
            </a:pPr>
            <a:r>
              <a:rPr lang="en-GB"/>
              <a:t>World Meteorological Organization</a:t>
            </a:r>
            <a:endParaRPr/>
          </a:p>
        </p:txBody>
      </p:sp>
      <p:sp>
        <p:nvSpPr>
          <p:cNvPr id="619" name="Google Shape;619;p3"/>
          <p:cNvSpPr txBox="1"/>
          <p:nvPr>
            <p:ph idx="10" type="dt"/>
          </p:nvPr>
        </p:nvSpPr>
        <p:spPr>
          <a:xfrm>
            <a:off x="457200" y="4894008"/>
            <a:ext cx="2057400" cy="16784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solidFill>
                  <a:srgbClr val="888888"/>
                </a:solidFill>
                <a:latin typeface="Calibri"/>
                <a:ea typeface="Calibri"/>
                <a:cs typeface="Calibri"/>
                <a:sym typeface="Calibri"/>
              </a:rPr>
              <a:t>1 October 2020</a:t>
            </a:r>
            <a:endParaRPr>
              <a:solidFill>
                <a:srgbClr val="888888"/>
              </a:solidFill>
              <a:latin typeface="Calibri"/>
              <a:ea typeface="Calibri"/>
              <a:cs typeface="Calibri"/>
              <a:sym typeface="Calibri"/>
            </a:endParaRPr>
          </a:p>
        </p:txBody>
      </p:sp>
      <p:sp>
        <p:nvSpPr>
          <p:cNvPr id="620" name="Google Shape;620;p3"/>
          <p:cNvSpPr txBox="1"/>
          <p:nvPr>
            <p:ph idx="12" type="sldNum"/>
          </p:nvPr>
        </p:nvSpPr>
        <p:spPr>
          <a:xfrm>
            <a:off x="6629400" y="4894008"/>
            <a:ext cx="2057400" cy="167844"/>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GB">
                <a:solidFill>
                  <a:srgbClr val="888888"/>
                </a:solidFill>
                <a:latin typeface="Calibri"/>
                <a:ea typeface="Calibri"/>
                <a:cs typeface="Calibri"/>
                <a:sym typeface="Calibri"/>
              </a:rPr>
              <a:t>‹#›</a:t>
            </a:fld>
            <a:endParaRPr>
              <a:solidFill>
                <a:srgbClr val="888888"/>
              </a:solidFill>
              <a:latin typeface="Calibri"/>
              <a:ea typeface="Calibri"/>
              <a:cs typeface="Calibri"/>
              <a:sym typeface="Calibri"/>
            </a:endParaRPr>
          </a:p>
        </p:txBody>
      </p:sp>
      <p:pic>
        <p:nvPicPr>
          <p:cNvPr id="621" name="Google Shape;621;p3"/>
          <p:cNvPicPr preferRelativeResize="0"/>
          <p:nvPr/>
        </p:nvPicPr>
        <p:blipFill rotWithShape="1">
          <a:blip r:embed="rId3">
            <a:alphaModFix/>
          </a:blip>
          <a:srcRect b="0" l="0" r="0" t="-684"/>
          <a:stretch/>
        </p:blipFill>
        <p:spPr>
          <a:xfrm>
            <a:off x="1547666" y="802236"/>
            <a:ext cx="1791455" cy="992959"/>
          </a:xfrm>
          <a:prstGeom prst="rect">
            <a:avLst/>
          </a:prstGeom>
          <a:noFill/>
          <a:ln>
            <a:noFill/>
          </a:ln>
        </p:spPr>
      </p:pic>
      <p:pic>
        <p:nvPicPr>
          <p:cNvPr id="622" name="Google Shape;622;p3"/>
          <p:cNvPicPr preferRelativeResize="0"/>
          <p:nvPr/>
        </p:nvPicPr>
        <p:blipFill rotWithShape="1">
          <a:blip r:embed="rId4">
            <a:alphaModFix/>
          </a:blip>
          <a:srcRect b="0" l="0" r="0" t="0"/>
          <a:stretch/>
        </p:blipFill>
        <p:spPr>
          <a:xfrm>
            <a:off x="1547666" y="3260686"/>
            <a:ext cx="1791455" cy="1221713"/>
          </a:xfrm>
          <a:prstGeom prst="rect">
            <a:avLst/>
          </a:prstGeom>
          <a:noFill/>
          <a:ln>
            <a:noFill/>
          </a:ln>
        </p:spPr>
      </p:pic>
      <p:sp>
        <p:nvSpPr>
          <p:cNvPr id="623" name="Google Shape;623;p3"/>
          <p:cNvSpPr txBox="1"/>
          <p:nvPr/>
        </p:nvSpPr>
        <p:spPr>
          <a:xfrm>
            <a:off x="1583305" y="4633788"/>
            <a:ext cx="6056431" cy="254044"/>
          </a:xfrm>
          <a:prstGeom prst="rect">
            <a:avLst/>
          </a:prstGeom>
          <a:solidFill>
            <a:srgbClr val="00B0F0"/>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051" u="none" cap="none" strike="noStrike">
                <a:solidFill>
                  <a:srgbClr val="000000"/>
                </a:solidFill>
                <a:latin typeface="Calibri"/>
                <a:ea typeface="Calibri"/>
                <a:cs typeface="Calibri"/>
                <a:sym typeface="Calibri"/>
              </a:rPr>
              <a:t>See </a:t>
            </a:r>
            <a:r>
              <a:rPr b="1" i="0" lang="en-GB" sz="1051" u="sng" cap="none" strike="noStrike">
                <a:solidFill>
                  <a:srgbClr val="000000"/>
                </a:solidFill>
                <a:latin typeface="Calibri"/>
                <a:ea typeface="Calibri"/>
                <a:cs typeface="Calibri"/>
                <a:sym typeface="Calibri"/>
                <a:hlinkClick r:id="rId5">
                  <a:extLst>
                    <a:ext uri="{A12FA001-AC4F-418D-AE19-62706E023703}">
                      <ahyp:hlinkClr val="tx"/>
                    </a:ext>
                  </a:extLst>
                </a:hlinkClick>
              </a:rPr>
              <a:t>https://public.wmo.int/en/about-us/who-we-are/history-of-wmo</a:t>
            </a:r>
            <a:endParaRPr b="1" i="0" sz="1051" u="none" cap="none" strike="noStrike">
              <a:solidFill>
                <a:srgbClr val="000000"/>
              </a:solidFill>
              <a:latin typeface="Calibri"/>
              <a:ea typeface="Calibri"/>
              <a:cs typeface="Calibri"/>
              <a:sym typeface="Calibri"/>
            </a:endParaRPr>
          </a:p>
        </p:txBody>
      </p:sp>
      <p:sp>
        <p:nvSpPr>
          <p:cNvPr id="624" name="Google Shape;624;p3"/>
          <p:cNvSpPr txBox="1"/>
          <p:nvPr>
            <p:ph idx="11" type="ftr"/>
          </p:nvPr>
        </p:nvSpPr>
        <p:spPr>
          <a:xfrm>
            <a:off x="2843808" y="4890609"/>
            <a:ext cx="3456384" cy="167844"/>
          </a:xfrm>
          <a:prstGeom prst="rect">
            <a:avLst/>
          </a:prstGeom>
          <a:no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0" i="0" lang="en-GB" sz="900" u="none" cap="none" strike="noStrike">
                <a:solidFill>
                  <a:srgbClr val="888888"/>
                </a:solidFill>
                <a:latin typeface="Calibri"/>
                <a:ea typeface="Calibri"/>
                <a:cs typeface="Calibri"/>
                <a:sym typeface="Calibri"/>
              </a:rPr>
              <a:t>Community Meeting on NOAA Satellites</a:t>
            </a:r>
            <a:endParaRPr/>
          </a:p>
        </p:txBody>
      </p:sp>
      <p:pic>
        <p:nvPicPr>
          <p:cNvPr descr="http://www.triangle.eu.com/wp-content/uploads/2011/06/WMO1.jpg" id="625" name="Google Shape;625;p3">
            <a:hlinkClick r:id="rId6"/>
          </p:cNvPr>
          <p:cNvPicPr preferRelativeResize="0"/>
          <p:nvPr/>
        </p:nvPicPr>
        <p:blipFill rotWithShape="1">
          <a:blip r:embed="rId7">
            <a:alphaModFix/>
          </a:blip>
          <a:srcRect b="0" l="0" r="0" t="0"/>
          <a:stretch/>
        </p:blipFill>
        <p:spPr>
          <a:xfrm>
            <a:off x="1547666" y="1843980"/>
            <a:ext cx="1791455" cy="13679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4"/>
          <p:cNvSpPr txBox="1"/>
          <p:nvPr>
            <p:ph type="title"/>
          </p:nvPr>
        </p:nvSpPr>
        <p:spPr>
          <a:xfrm>
            <a:off x="1325534" y="194786"/>
            <a:ext cx="7715100" cy="1193400"/>
          </a:xfrm>
          <a:prstGeom prst="rect">
            <a:avLst/>
          </a:prstGeom>
          <a:noFill/>
          <a:ln>
            <a:noFill/>
          </a:ln>
        </p:spPr>
        <p:txBody>
          <a:bodyPr anchorCtr="0" anchor="t" bIns="91425" lIns="91425" spcFirstLastPara="1" rIns="91425" wrap="square" tIns="91425">
            <a:noAutofit/>
          </a:bodyPr>
          <a:lstStyle/>
          <a:p>
            <a:pPr indent="0" lvl="0" marL="0" marR="380990" rtl="0" algn="l">
              <a:lnSpc>
                <a:spcPct val="100000"/>
              </a:lnSpc>
              <a:spcBef>
                <a:spcPts val="0"/>
              </a:spcBef>
              <a:spcAft>
                <a:spcPts val="0"/>
              </a:spcAft>
              <a:buSzPts val="1980"/>
              <a:buNone/>
            </a:pPr>
            <a:r>
              <a:rPr lang="en-GB" sz="2200">
                <a:solidFill>
                  <a:srgbClr val="003DA5"/>
                </a:solidFill>
                <a:latin typeface="Verdana"/>
                <a:ea typeface="Verdana"/>
                <a:cs typeface="Verdana"/>
                <a:sym typeface="Verdana"/>
              </a:rPr>
              <a:t>Early Warnings for All </a:t>
            </a:r>
            <a:r>
              <a:rPr lang="en-GB" sz="2200">
                <a:latin typeface="Verdana"/>
                <a:ea typeface="Verdana"/>
                <a:cs typeface="Verdana"/>
                <a:sym typeface="Verdana"/>
              </a:rPr>
              <a:t> </a:t>
            </a:r>
            <a:br>
              <a:rPr lang="en-GB" sz="2200">
                <a:latin typeface="Verdana"/>
                <a:ea typeface="Verdana"/>
                <a:cs typeface="Verdana"/>
                <a:sym typeface="Verdana"/>
              </a:rPr>
            </a:br>
            <a:r>
              <a:rPr lang="en-GB" sz="2200">
                <a:latin typeface="Verdana"/>
                <a:ea typeface="Verdana"/>
                <a:cs typeface="Verdana"/>
                <a:sym typeface="Verdana"/>
              </a:rPr>
              <a:t>is a groundbreaking initiative that aims to protect everyone everywhere by 2027</a:t>
            </a:r>
            <a:endParaRPr sz="2200">
              <a:latin typeface="Verdana"/>
              <a:ea typeface="Verdana"/>
              <a:cs typeface="Verdana"/>
              <a:sym typeface="Verdana"/>
            </a:endParaRPr>
          </a:p>
        </p:txBody>
      </p:sp>
      <p:sp>
        <p:nvSpPr>
          <p:cNvPr id="631" name="Google Shape;631;p4"/>
          <p:cNvSpPr txBox="1"/>
          <p:nvPr>
            <p:ph idx="1" type="body"/>
          </p:nvPr>
        </p:nvSpPr>
        <p:spPr>
          <a:xfrm>
            <a:off x="3608173" y="1545586"/>
            <a:ext cx="5535827" cy="3560400"/>
          </a:xfrm>
          <a:prstGeom prst="rect">
            <a:avLst/>
          </a:prstGeom>
          <a:noFill/>
          <a:ln>
            <a:noFill/>
          </a:ln>
        </p:spPr>
        <p:txBody>
          <a:bodyPr anchorCtr="0" anchor="t" bIns="91425" lIns="91425" spcFirstLastPara="1" rIns="91425" wrap="square" tIns="91425">
            <a:normAutofit fontScale="92500" lnSpcReduction="10000"/>
          </a:bodyPr>
          <a:lstStyle/>
          <a:p>
            <a:pPr indent="-255264" lvl="0" marL="555735" rtl="0" algn="l">
              <a:lnSpc>
                <a:spcPct val="115000"/>
              </a:lnSpc>
              <a:spcBef>
                <a:spcPts val="1800"/>
              </a:spcBef>
              <a:spcAft>
                <a:spcPts val="0"/>
              </a:spcAft>
              <a:buClr>
                <a:srgbClr val="7F7F7F"/>
              </a:buClr>
              <a:buSzPct val="92664"/>
              <a:buFont typeface="Verdana"/>
              <a:buChar char="•"/>
            </a:pPr>
            <a:r>
              <a:rPr lang="en-GB" sz="1400">
                <a:solidFill>
                  <a:schemeClr val="dk1"/>
                </a:solidFill>
              </a:rPr>
              <a:t>Called for in 2022 by the UN Secretary-General as part of the </a:t>
            </a:r>
            <a:r>
              <a:rPr b="1" lang="en-GB" sz="1400">
                <a:solidFill>
                  <a:srgbClr val="003CA5"/>
                </a:solidFill>
              </a:rPr>
              <a:t>Acceleration Agenda</a:t>
            </a:r>
            <a:endParaRPr/>
          </a:p>
          <a:p>
            <a:pPr indent="-255264" lvl="0" marL="555735" rtl="0" algn="l">
              <a:lnSpc>
                <a:spcPct val="115000"/>
              </a:lnSpc>
              <a:spcBef>
                <a:spcPts val="1800"/>
              </a:spcBef>
              <a:spcAft>
                <a:spcPts val="0"/>
              </a:spcAft>
              <a:buClr>
                <a:srgbClr val="7F7F7F"/>
              </a:buClr>
              <a:buSzPct val="92664"/>
              <a:buFont typeface="Verdana"/>
              <a:buChar char="•"/>
            </a:pPr>
            <a:r>
              <a:rPr lang="en-GB" sz="1400">
                <a:solidFill>
                  <a:schemeClr val="dk1"/>
                </a:solidFill>
              </a:rPr>
              <a:t>Aligns with the priorities of the </a:t>
            </a:r>
            <a:r>
              <a:rPr b="1" lang="en-GB" sz="1400">
                <a:solidFill>
                  <a:srgbClr val="003CA5"/>
                </a:solidFill>
              </a:rPr>
              <a:t>Paris Agreement</a:t>
            </a:r>
            <a:endParaRPr/>
          </a:p>
          <a:p>
            <a:pPr indent="-255264" lvl="0" marL="555735" rtl="0" algn="l">
              <a:lnSpc>
                <a:spcPct val="115000"/>
              </a:lnSpc>
              <a:spcBef>
                <a:spcPts val="1800"/>
              </a:spcBef>
              <a:spcAft>
                <a:spcPts val="0"/>
              </a:spcAft>
              <a:buClr>
                <a:srgbClr val="7F7F7F"/>
              </a:buClr>
              <a:buSzPct val="92664"/>
              <a:buFont typeface="Verdana"/>
              <a:buChar char="•"/>
            </a:pPr>
            <a:r>
              <a:rPr lang="en-GB" sz="1400">
                <a:solidFill>
                  <a:schemeClr val="dk1"/>
                </a:solidFill>
              </a:rPr>
              <a:t>Supports key provisions of the </a:t>
            </a:r>
            <a:r>
              <a:rPr b="1" lang="en-GB" sz="1400">
                <a:solidFill>
                  <a:srgbClr val="003CA5"/>
                </a:solidFill>
              </a:rPr>
              <a:t>Sendai Framework for Disaster Risk Reduction</a:t>
            </a:r>
            <a:r>
              <a:rPr lang="en-GB" sz="1400">
                <a:solidFill>
                  <a:schemeClr val="dk1"/>
                </a:solidFill>
              </a:rPr>
              <a:t>, particularly </a:t>
            </a:r>
            <a:r>
              <a:rPr b="1" lang="en-GB" sz="1400">
                <a:solidFill>
                  <a:srgbClr val="003CA5"/>
                </a:solidFill>
              </a:rPr>
              <a:t>Target G</a:t>
            </a:r>
            <a:r>
              <a:rPr b="1" lang="en-GB" sz="1400">
                <a:solidFill>
                  <a:srgbClr val="0070C0"/>
                </a:solidFill>
              </a:rPr>
              <a:t> </a:t>
            </a:r>
            <a:r>
              <a:rPr lang="en-GB" sz="1400">
                <a:solidFill>
                  <a:schemeClr val="dk1"/>
                </a:solidFill>
              </a:rPr>
              <a:t>on availability and accessibility of multi-hazard early warning systems</a:t>
            </a:r>
            <a:endParaRPr/>
          </a:p>
          <a:p>
            <a:pPr indent="-255264" lvl="0" marL="555735" rtl="0" algn="l">
              <a:lnSpc>
                <a:spcPct val="115000"/>
              </a:lnSpc>
              <a:spcBef>
                <a:spcPts val="1800"/>
              </a:spcBef>
              <a:spcAft>
                <a:spcPts val="0"/>
              </a:spcAft>
              <a:buClr>
                <a:srgbClr val="7F7F7F"/>
              </a:buClr>
              <a:buSzPct val="92664"/>
              <a:buFont typeface="Verdana"/>
              <a:buChar char="•"/>
            </a:pPr>
            <a:r>
              <a:rPr lang="en-GB" sz="1400">
                <a:solidFill>
                  <a:schemeClr val="dk1"/>
                </a:solidFill>
              </a:rPr>
              <a:t>Contributes directly to the UN’s </a:t>
            </a:r>
            <a:r>
              <a:rPr b="1" lang="en-GB" sz="1400">
                <a:solidFill>
                  <a:srgbClr val="003CA5"/>
                </a:solidFill>
              </a:rPr>
              <a:t>Sustainable Development Goals</a:t>
            </a:r>
            <a:r>
              <a:rPr lang="en-GB" sz="1400">
                <a:solidFill>
                  <a:srgbClr val="0070C0"/>
                </a:solidFill>
              </a:rPr>
              <a:t> </a:t>
            </a:r>
            <a:r>
              <a:rPr lang="en-GB" sz="1400">
                <a:solidFill>
                  <a:schemeClr val="dk1"/>
                </a:solidFill>
              </a:rPr>
              <a:t>(SDGs), on poverty, hunger, health, water, clean energy, climate action and sustainable cities.</a:t>
            </a:r>
            <a:endParaRPr sz="1400">
              <a:solidFill>
                <a:schemeClr val="dk1"/>
              </a:solidFill>
            </a:endParaRPr>
          </a:p>
        </p:txBody>
      </p:sp>
      <p:pic>
        <p:nvPicPr>
          <p:cNvPr id="632" name="Google Shape;632;p4"/>
          <p:cNvPicPr preferRelativeResize="0"/>
          <p:nvPr/>
        </p:nvPicPr>
        <p:blipFill rotWithShape="1">
          <a:blip r:embed="rId3">
            <a:alphaModFix/>
          </a:blip>
          <a:srcRect b="0" l="0" r="0" t="0"/>
          <a:stretch/>
        </p:blipFill>
        <p:spPr>
          <a:xfrm>
            <a:off x="1710055" y="1691415"/>
            <a:ext cx="1898119" cy="1496631"/>
          </a:xfrm>
          <a:prstGeom prst="rect">
            <a:avLst/>
          </a:prstGeom>
          <a:noFill/>
          <a:ln>
            <a:noFill/>
          </a:ln>
        </p:spPr>
      </p:pic>
      <p:pic>
        <p:nvPicPr>
          <p:cNvPr id="633" name="Google Shape;633;p4"/>
          <p:cNvPicPr preferRelativeResize="0"/>
          <p:nvPr/>
        </p:nvPicPr>
        <p:blipFill rotWithShape="1">
          <a:blip r:embed="rId4">
            <a:alphaModFix/>
          </a:blip>
          <a:srcRect b="0" l="0" r="0" t="0"/>
          <a:stretch/>
        </p:blipFill>
        <p:spPr>
          <a:xfrm>
            <a:off x="1710057" y="3188044"/>
            <a:ext cx="1898119" cy="14966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5"/>
          <p:cNvSpPr txBox="1"/>
          <p:nvPr>
            <p:ph type="title"/>
          </p:nvPr>
        </p:nvSpPr>
        <p:spPr>
          <a:xfrm>
            <a:off x="1438200" y="492011"/>
            <a:ext cx="77058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lang="en-GB" sz="2200">
                <a:solidFill>
                  <a:srgbClr val="003DA5"/>
                </a:solidFill>
                <a:latin typeface="Verdana"/>
                <a:ea typeface="Verdana"/>
                <a:cs typeface="Verdana"/>
                <a:sym typeface="Verdana"/>
              </a:rPr>
              <a:t>A UN-wide Initiative</a:t>
            </a:r>
            <a:endParaRPr sz="2200">
              <a:solidFill>
                <a:srgbClr val="003DA5"/>
              </a:solidFill>
              <a:latin typeface="Verdana"/>
              <a:ea typeface="Verdana"/>
              <a:cs typeface="Verdana"/>
              <a:sym typeface="Verdana"/>
            </a:endParaRPr>
          </a:p>
        </p:txBody>
      </p:sp>
      <p:sp>
        <p:nvSpPr>
          <p:cNvPr id="639" name="Google Shape;639;p5"/>
          <p:cNvSpPr txBox="1"/>
          <p:nvPr>
            <p:ph idx="1" type="body"/>
          </p:nvPr>
        </p:nvSpPr>
        <p:spPr>
          <a:xfrm>
            <a:off x="827833" y="957202"/>
            <a:ext cx="7705800" cy="4186298"/>
          </a:xfrm>
          <a:prstGeom prst="rect">
            <a:avLst/>
          </a:prstGeom>
          <a:noFill/>
          <a:ln>
            <a:noFill/>
          </a:ln>
        </p:spPr>
        <p:txBody>
          <a:bodyPr anchorCtr="0" anchor="t" bIns="91425" lIns="91425" spcFirstLastPara="1" rIns="91425" wrap="square" tIns="91425">
            <a:noAutofit/>
          </a:bodyPr>
          <a:lstStyle/>
          <a:p>
            <a:pPr indent="-228594" lvl="0" marL="645735" rtl="0" algn="l">
              <a:lnSpc>
                <a:spcPct val="115000"/>
              </a:lnSpc>
              <a:spcBef>
                <a:spcPts val="1800"/>
              </a:spcBef>
              <a:spcAft>
                <a:spcPts val="0"/>
              </a:spcAft>
              <a:buSzPts val="900"/>
              <a:buFont typeface="Verdana"/>
              <a:buChar char="•"/>
            </a:pPr>
            <a:r>
              <a:rPr b="1" lang="en-GB" sz="1400">
                <a:solidFill>
                  <a:schemeClr val="dk1"/>
                </a:solidFill>
              </a:rPr>
              <a:t>WMO</a:t>
            </a:r>
            <a:r>
              <a:rPr lang="en-GB" sz="1400">
                <a:solidFill>
                  <a:schemeClr val="dk1"/>
                </a:solidFill>
              </a:rPr>
              <a:t> and </a:t>
            </a:r>
            <a:r>
              <a:rPr b="1" lang="en-GB" sz="1400">
                <a:solidFill>
                  <a:schemeClr val="dk1"/>
                </a:solidFill>
              </a:rPr>
              <a:t>UNDRR</a:t>
            </a:r>
            <a:r>
              <a:rPr lang="en-GB" sz="1400">
                <a:solidFill>
                  <a:schemeClr val="dk1"/>
                </a:solidFill>
              </a:rPr>
              <a:t> co-lead EW4All, with support from pillar leads, </a:t>
            </a:r>
            <a:r>
              <a:rPr b="1" lang="en-GB" sz="1400">
                <a:solidFill>
                  <a:schemeClr val="dk1"/>
                </a:solidFill>
              </a:rPr>
              <a:t>ITU</a:t>
            </a:r>
            <a:r>
              <a:rPr lang="en-GB" sz="1400">
                <a:solidFill>
                  <a:schemeClr val="dk1"/>
                </a:solidFill>
              </a:rPr>
              <a:t> and </a:t>
            </a:r>
            <a:r>
              <a:rPr b="1" lang="en-GB" sz="1400">
                <a:solidFill>
                  <a:schemeClr val="dk1"/>
                </a:solidFill>
              </a:rPr>
              <a:t>IFRC</a:t>
            </a:r>
            <a:r>
              <a:rPr lang="en-GB" sz="1400">
                <a:solidFill>
                  <a:schemeClr val="dk1"/>
                </a:solidFill>
              </a:rPr>
              <a:t> and additional implementing partners.</a:t>
            </a:r>
            <a:endParaRPr/>
          </a:p>
          <a:p>
            <a:pPr indent="-228594" lvl="0" marL="645735" rtl="0" algn="l">
              <a:lnSpc>
                <a:spcPct val="115000"/>
              </a:lnSpc>
              <a:spcBef>
                <a:spcPts val="1800"/>
              </a:spcBef>
              <a:spcAft>
                <a:spcPts val="0"/>
              </a:spcAft>
              <a:buSzPts val="900"/>
              <a:buFont typeface="Verdana"/>
              <a:buChar char="•"/>
            </a:pPr>
            <a:r>
              <a:rPr lang="en-GB" sz="1400">
                <a:solidFill>
                  <a:schemeClr val="dk1"/>
                </a:solidFill>
              </a:rPr>
              <a:t>EW4All is also supported by an advisory panel consisting of the </a:t>
            </a:r>
            <a:r>
              <a:rPr b="1" lang="en-GB" sz="1400">
                <a:solidFill>
                  <a:schemeClr val="dk1"/>
                </a:solidFill>
              </a:rPr>
              <a:t>UN system</a:t>
            </a:r>
            <a:r>
              <a:rPr lang="en-GB" sz="1400">
                <a:solidFill>
                  <a:schemeClr val="dk1"/>
                </a:solidFill>
              </a:rPr>
              <a:t>, incoming and outgoing COP Presidents, key development agencies, and other relevant private and public organizations.</a:t>
            </a:r>
            <a:endParaRPr/>
          </a:p>
          <a:p>
            <a:pPr indent="-228594" lvl="0" marL="645735" rtl="0" algn="l">
              <a:lnSpc>
                <a:spcPct val="115000"/>
              </a:lnSpc>
              <a:spcBef>
                <a:spcPts val="1800"/>
              </a:spcBef>
              <a:spcAft>
                <a:spcPts val="0"/>
              </a:spcAft>
              <a:buSzPts val="900"/>
              <a:buFont typeface="Verdana"/>
              <a:buChar char="•"/>
            </a:pPr>
            <a:r>
              <a:rPr lang="en-GB" sz="1400">
                <a:solidFill>
                  <a:schemeClr val="dk1"/>
                </a:solidFill>
                <a:highlight>
                  <a:srgbClr val="FFFFFF"/>
                </a:highlight>
              </a:rPr>
              <a:t>National implementation stands on a </a:t>
            </a:r>
            <a:r>
              <a:rPr b="1" lang="en-GB" sz="1400">
                <a:solidFill>
                  <a:schemeClr val="dk1"/>
                </a:solidFill>
                <a:highlight>
                  <a:srgbClr val="FFFFFF"/>
                </a:highlight>
              </a:rPr>
              <a:t>cross-government response </a:t>
            </a:r>
            <a:r>
              <a:rPr lang="en-GB" sz="1400">
                <a:solidFill>
                  <a:schemeClr val="dk1"/>
                </a:solidFill>
                <a:highlight>
                  <a:srgbClr val="FFFFFF"/>
                </a:highlight>
              </a:rPr>
              <a:t>and is made possible by</a:t>
            </a:r>
            <a:r>
              <a:rPr b="1" lang="en-GB" sz="1400">
                <a:solidFill>
                  <a:schemeClr val="dk1"/>
                </a:solidFill>
                <a:highlight>
                  <a:srgbClr val="FFFFFF"/>
                </a:highlight>
              </a:rPr>
              <a:t> National Meteorological and Hydrological Services (NMHSs), Disaster Risk Management agencies</a:t>
            </a:r>
            <a:r>
              <a:rPr lang="en-GB" sz="1400">
                <a:solidFill>
                  <a:schemeClr val="dk1"/>
                </a:solidFill>
                <a:highlight>
                  <a:srgbClr val="FFFFFF"/>
                </a:highlight>
              </a:rPr>
              <a:t>, Civil Society and Youth, and other relevant authorities.</a:t>
            </a:r>
            <a:endParaRPr/>
          </a:p>
          <a:p>
            <a:pPr indent="-228594" lvl="0" marL="645735" rtl="0" algn="l">
              <a:lnSpc>
                <a:spcPct val="115000"/>
              </a:lnSpc>
              <a:spcBef>
                <a:spcPts val="1800"/>
              </a:spcBef>
              <a:spcAft>
                <a:spcPts val="0"/>
              </a:spcAft>
              <a:buSzPts val="900"/>
              <a:buFont typeface="Verdana"/>
              <a:buChar char="•"/>
            </a:pPr>
            <a:r>
              <a:rPr lang="en-GB" sz="1400">
                <a:solidFill>
                  <a:schemeClr val="dk1"/>
                </a:solidFill>
                <a:highlight>
                  <a:srgbClr val="FFFFFF"/>
                </a:highlight>
              </a:rPr>
              <a:t>Degree of implementation varies widely between countries – </a:t>
            </a:r>
            <a:r>
              <a:rPr b="1" lang="en-GB" sz="1400">
                <a:solidFill>
                  <a:srgbClr val="003DA5"/>
                </a:solidFill>
                <a:highlight>
                  <a:srgbClr val="FFFFFF"/>
                </a:highlight>
              </a:rPr>
              <a:t>critical to improve regional and global support mechanisms.</a:t>
            </a:r>
            <a:endParaRPr b="1" sz="1400">
              <a:solidFill>
                <a:srgbClr val="003DA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graphicFrame>
        <p:nvGraphicFramePr>
          <p:cNvPr id="645" name="Google Shape;645;p6"/>
          <p:cNvGraphicFramePr/>
          <p:nvPr/>
        </p:nvGraphicFramePr>
        <p:xfrm>
          <a:off x="5122628" y="4449956"/>
          <a:ext cx="3000000" cy="3000000"/>
        </p:xfrm>
        <a:graphic>
          <a:graphicData uri="http://schemas.openxmlformats.org/drawingml/2006/table">
            <a:tbl>
              <a:tblPr firstRow="1">
                <a:noFill/>
                <a:tableStyleId>{EE0ED440-7A58-4B47-B5AE-69F833341816}</a:tableStyleId>
              </a:tblPr>
              <a:tblGrid>
                <a:gridCol w="1839225"/>
                <a:gridCol w="1839225"/>
              </a:tblGrid>
              <a:tr h="688775">
                <a:tc>
                  <a:txBody>
                    <a:bodyPr/>
                    <a:lstStyle/>
                    <a:p>
                      <a:pPr indent="0" lvl="0" marL="0" marR="0" rtl="0" algn="r">
                        <a:lnSpc>
                          <a:spcPct val="150000"/>
                        </a:lnSpc>
                        <a:spcBef>
                          <a:spcPts val="0"/>
                        </a:spcBef>
                        <a:spcAft>
                          <a:spcPts val="0"/>
                        </a:spcAft>
                        <a:buClr>
                          <a:srgbClr val="000000"/>
                        </a:buClr>
                        <a:buSzPts val="800"/>
                        <a:buFont typeface="Arial"/>
                        <a:buNone/>
                      </a:pPr>
                      <a:r>
                        <a:t/>
                      </a:r>
                      <a:endParaRPr b="0" sz="800" u="none" cap="none" strike="noStrike">
                        <a:solidFill>
                          <a:srgbClr val="005BAA"/>
                        </a:solidFill>
                        <a:latin typeface="Verdana"/>
                        <a:ea typeface="Verdana"/>
                        <a:cs typeface="Verdana"/>
                        <a:sym typeface="Verdana"/>
                      </a:endParaRPr>
                    </a:p>
                  </a:txBody>
                  <a:tcPr marT="34300" marB="34300" marR="68575" marL="68575" anchor="ctr"/>
                </a:tc>
                <a:tc>
                  <a:txBody>
                    <a:bodyPr/>
                    <a:lstStyle/>
                    <a:p>
                      <a:pPr indent="0" lvl="0" marL="0" marR="0" rtl="0" algn="r">
                        <a:lnSpc>
                          <a:spcPct val="150000"/>
                        </a:lnSpc>
                        <a:spcBef>
                          <a:spcPts val="0"/>
                        </a:spcBef>
                        <a:spcAft>
                          <a:spcPts val="0"/>
                        </a:spcAft>
                        <a:buClr>
                          <a:srgbClr val="005BAA"/>
                        </a:buClr>
                        <a:buSzPts val="900"/>
                        <a:buFont typeface="Arial"/>
                        <a:buNone/>
                      </a:pPr>
                      <a:fld id="{00000000-1234-1234-1234-123412341234}" type="slidenum">
                        <a:rPr b="0" lang="en-GB" sz="900" u="none" cap="none" strike="noStrike">
                          <a:solidFill>
                            <a:srgbClr val="005BAA"/>
                          </a:solidFill>
                          <a:latin typeface="Verdana"/>
                          <a:ea typeface="Verdana"/>
                          <a:cs typeface="Verdana"/>
                          <a:sym typeface="Verdana"/>
                        </a:rPr>
                        <a:t>‹#›</a:t>
                      </a:fld>
                      <a:endParaRPr b="0" sz="900" u="none" cap="none" strike="noStrike">
                        <a:solidFill>
                          <a:srgbClr val="005BAA"/>
                        </a:solidFill>
                        <a:latin typeface="Verdana"/>
                        <a:ea typeface="Verdana"/>
                        <a:cs typeface="Verdana"/>
                        <a:sym typeface="Verdana"/>
                      </a:endParaRPr>
                    </a:p>
                  </a:txBody>
                  <a:tcPr marT="34300" marB="34300" marR="68575" marL="68575" anchor="ctr"/>
                </a:tc>
              </a:tr>
            </a:tbl>
          </a:graphicData>
        </a:graphic>
      </p:graphicFrame>
      <p:pic>
        <p:nvPicPr>
          <p:cNvPr descr="A picture containing graphical user interface&#10;&#10;Description automatically generated" id="646" name="Google Shape;646;p6"/>
          <p:cNvPicPr preferRelativeResize="0"/>
          <p:nvPr/>
        </p:nvPicPr>
        <p:blipFill rotWithShape="1">
          <a:blip r:embed="rId3">
            <a:alphaModFix/>
          </a:blip>
          <a:srcRect b="0" l="0" r="0" t="0"/>
          <a:stretch/>
        </p:blipFill>
        <p:spPr>
          <a:xfrm>
            <a:off x="3208962" y="1251504"/>
            <a:ext cx="5944457" cy="2811967"/>
          </a:xfrm>
          <a:prstGeom prst="rect">
            <a:avLst/>
          </a:prstGeom>
          <a:noFill/>
          <a:ln>
            <a:noFill/>
          </a:ln>
        </p:spPr>
      </p:pic>
      <p:pic>
        <p:nvPicPr>
          <p:cNvPr id="647" name="Google Shape;647;p6"/>
          <p:cNvPicPr preferRelativeResize="0"/>
          <p:nvPr/>
        </p:nvPicPr>
        <p:blipFill rotWithShape="1">
          <a:blip r:embed="rId4">
            <a:alphaModFix/>
          </a:blip>
          <a:srcRect b="0" l="0" r="0" t="0"/>
          <a:stretch/>
        </p:blipFill>
        <p:spPr>
          <a:xfrm>
            <a:off x="1383095" y="4349395"/>
            <a:ext cx="6377809" cy="789344"/>
          </a:xfrm>
          <a:prstGeom prst="rect">
            <a:avLst/>
          </a:prstGeom>
          <a:noFill/>
          <a:ln>
            <a:noFill/>
          </a:ln>
        </p:spPr>
      </p:pic>
      <p:pic>
        <p:nvPicPr>
          <p:cNvPr descr="Diagram, schematic&#10;&#10;Description automatically generated" id="648" name="Google Shape;648;p6"/>
          <p:cNvPicPr preferRelativeResize="0"/>
          <p:nvPr/>
        </p:nvPicPr>
        <p:blipFill rotWithShape="1">
          <a:blip r:embed="rId5">
            <a:alphaModFix/>
          </a:blip>
          <a:srcRect b="0" l="0" r="0" t="0"/>
          <a:stretch/>
        </p:blipFill>
        <p:spPr>
          <a:xfrm>
            <a:off x="44343" y="1080029"/>
            <a:ext cx="3164619" cy="2971771"/>
          </a:xfrm>
          <a:prstGeom prst="rect">
            <a:avLst/>
          </a:prstGeom>
          <a:noFill/>
          <a:ln>
            <a:noFill/>
          </a:ln>
        </p:spPr>
      </p:pic>
      <p:sp>
        <p:nvSpPr>
          <p:cNvPr id="649" name="Google Shape;649;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GB"/>
              <a:t>Four Pillars for Implementation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7"/>
          <p:cNvSpPr txBox="1"/>
          <p:nvPr>
            <p:ph type="title"/>
          </p:nvPr>
        </p:nvSpPr>
        <p:spPr>
          <a:xfrm>
            <a:off x="1579422" y="378554"/>
            <a:ext cx="8694221"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55556"/>
              <a:buNone/>
            </a:pPr>
            <a:r>
              <a:rPr lang="en-GB">
                <a:solidFill>
                  <a:srgbClr val="005BAA"/>
                </a:solidFill>
                <a:latin typeface="Arial"/>
                <a:ea typeface="Arial"/>
                <a:cs typeface="Arial"/>
                <a:sym typeface="Arial"/>
              </a:rPr>
              <a:t>What is WMO doing about it?</a:t>
            </a:r>
            <a:br>
              <a:rPr lang="en-GB">
                <a:solidFill>
                  <a:srgbClr val="005BAA"/>
                </a:solidFill>
                <a:latin typeface="Arial"/>
                <a:ea typeface="Arial"/>
                <a:cs typeface="Arial"/>
                <a:sym typeface="Arial"/>
              </a:rPr>
            </a:br>
            <a:endParaRPr/>
          </a:p>
        </p:txBody>
      </p:sp>
      <p:sp>
        <p:nvSpPr>
          <p:cNvPr id="655" name="Google Shape;655;p7"/>
          <p:cNvSpPr txBox="1"/>
          <p:nvPr>
            <p:ph idx="1" type="body"/>
          </p:nvPr>
        </p:nvSpPr>
        <p:spPr>
          <a:xfrm>
            <a:off x="1341295" y="1133424"/>
            <a:ext cx="7079259" cy="3781475"/>
          </a:xfrm>
          <a:prstGeom prst="rect">
            <a:avLst/>
          </a:prstGeom>
          <a:noFill/>
          <a:ln>
            <a:noFill/>
          </a:ln>
        </p:spPr>
        <p:txBody>
          <a:bodyPr anchorCtr="0" anchor="t" bIns="91425" lIns="91425" spcFirstLastPara="1" rIns="91425" wrap="square" tIns="91425">
            <a:normAutofit fontScale="92500" lnSpcReduction="20000"/>
          </a:bodyPr>
          <a:lstStyle/>
          <a:p>
            <a:pPr indent="-228594" lvl="0" marL="457189" rtl="0" algn="l">
              <a:lnSpc>
                <a:spcPct val="115000"/>
              </a:lnSpc>
              <a:spcBef>
                <a:spcPts val="0"/>
              </a:spcBef>
              <a:spcAft>
                <a:spcPts val="0"/>
              </a:spcAft>
              <a:buSzPct val="121622"/>
              <a:buNone/>
            </a:pPr>
            <a:r>
              <a:rPr b="1" lang="en-GB" sz="1600"/>
              <a:t>Globally</a:t>
            </a:r>
            <a:endParaRPr/>
          </a:p>
          <a:p>
            <a:pPr indent="-228594" lvl="0" marL="457189" rtl="0" algn="l">
              <a:lnSpc>
                <a:spcPct val="115000"/>
              </a:lnSpc>
              <a:spcBef>
                <a:spcPts val="0"/>
              </a:spcBef>
              <a:spcAft>
                <a:spcPts val="0"/>
              </a:spcAft>
              <a:buSzPct val="121622"/>
              <a:buNone/>
            </a:pPr>
            <a:r>
              <a:rPr lang="en-GB" sz="1600"/>
              <a:t>Coordination across agencies and partners</a:t>
            </a:r>
            <a:endParaRPr/>
          </a:p>
          <a:p>
            <a:pPr indent="-228594" lvl="0" marL="457189" rtl="0" algn="l">
              <a:lnSpc>
                <a:spcPct val="115000"/>
              </a:lnSpc>
              <a:spcBef>
                <a:spcPts val="0"/>
              </a:spcBef>
              <a:spcAft>
                <a:spcPts val="0"/>
              </a:spcAft>
              <a:buSzPct val="121622"/>
              <a:buNone/>
            </a:pPr>
            <a:r>
              <a:rPr lang="en-GB" sz="1600"/>
              <a:t>Global Infrastructure – standards, open data, requirements</a:t>
            </a:r>
            <a:endParaRPr/>
          </a:p>
          <a:p>
            <a:pPr indent="-228594" lvl="0" marL="457189" rtl="0" algn="l">
              <a:lnSpc>
                <a:spcPct val="115000"/>
              </a:lnSpc>
              <a:spcBef>
                <a:spcPts val="0"/>
              </a:spcBef>
              <a:spcAft>
                <a:spcPts val="0"/>
              </a:spcAft>
              <a:buSzPct val="121622"/>
              <a:buNone/>
            </a:pPr>
            <a:r>
              <a:rPr lang="en-GB" sz="1600"/>
              <a:t>Hazard assessments, warning standards, impact-based frameworks</a:t>
            </a:r>
            <a:endParaRPr/>
          </a:p>
          <a:p>
            <a:pPr indent="-228594" lvl="0" marL="457189" rtl="0" algn="l">
              <a:lnSpc>
                <a:spcPct val="115000"/>
              </a:lnSpc>
              <a:spcBef>
                <a:spcPts val="0"/>
              </a:spcBef>
              <a:spcAft>
                <a:spcPts val="0"/>
              </a:spcAft>
              <a:buSzPct val="121622"/>
              <a:buNone/>
            </a:pPr>
            <a:r>
              <a:rPr lang="en-GB" sz="1600"/>
              <a:t>Competency frameworks</a:t>
            </a:r>
            <a:endParaRPr/>
          </a:p>
          <a:p>
            <a:pPr indent="-228594" lvl="0" marL="457189" rtl="0" algn="l">
              <a:lnSpc>
                <a:spcPct val="115000"/>
              </a:lnSpc>
              <a:spcBef>
                <a:spcPts val="0"/>
              </a:spcBef>
              <a:spcAft>
                <a:spcPts val="0"/>
              </a:spcAft>
              <a:buSzPct val="121622"/>
              <a:buNone/>
            </a:pPr>
            <a:r>
              <a:rPr lang="en-GB" sz="1600"/>
              <a:t>Advocacy</a:t>
            </a:r>
            <a:endParaRPr/>
          </a:p>
          <a:p>
            <a:pPr indent="-228594" lvl="0" marL="457189" rtl="0" algn="l">
              <a:lnSpc>
                <a:spcPct val="115000"/>
              </a:lnSpc>
              <a:spcBef>
                <a:spcPts val="0"/>
              </a:spcBef>
              <a:spcAft>
                <a:spcPts val="0"/>
              </a:spcAft>
              <a:buSzPct val="121622"/>
              <a:buNone/>
            </a:pPr>
            <a:r>
              <a:t/>
            </a:r>
            <a:endParaRPr b="1" sz="1600"/>
          </a:p>
          <a:p>
            <a:pPr indent="-228594" lvl="0" marL="457189" rtl="0" algn="l">
              <a:lnSpc>
                <a:spcPct val="115000"/>
              </a:lnSpc>
              <a:spcBef>
                <a:spcPts val="0"/>
              </a:spcBef>
              <a:spcAft>
                <a:spcPts val="0"/>
              </a:spcAft>
              <a:buSzPct val="121622"/>
              <a:buNone/>
            </a:pPr>
            <a:r>
              <a:rPr b="1" lang="en-GB" sz="1600"/>
              <a:t>Regionally</a:t>
            </a:r>
            <a:endParaRPr/>
          </a:p>
          <a:p>
            <a:pPr indent="-228594" lvl="0" marL="457189" rtl="0" algn="l">
              <a:lnSpc>
                <a:spcPct val="115000"/>
              </a:lnSpc>
              <a:spcBef>
                <a:spcPts val="0"/>
              </a:spcBef>
              <a:spcAft>
                <a:spcPts val="0"/>
              </a:spcAft>
              <a:buSzPct val="121622"/>
              <a:buNone/>
            </a:pPr>
            <a:r>
              <a:rPr lang="en-GB" sz="1600"/>
              <a:t>Regional requirements gathering</a:t>
            </a:r>
            <a:endParaRPr/>
          </a:p>
          <a:p>
            <a:pPr indent="-228594" lvl="0" marL="457189" rtl="0" algn="l">
              <a:lnSpc>
                <a:spcPct val="115000"/>
              </a:lnSpc>
              <a:spcBef>
                <a:spcPts val="0"/>
              </a:spcBef>
              <a:spcAft>
                <a:spcPts val="0"/>
              </a:spcAft>
              <a:buSzPct val="121622"/>
              <a:buNone/>
            </a:pPr>
            <a:r>
              <a:rPr lang="en-GB" sz="1600"/>
              <a:t>Regional specialized centres </a:t>
            </a:r>
            <a:endParaRPr/>
          </a:p>
          <a:p>
            <a:pPr indent="-228594" lvl="0" marL="457189" rtl="0" algn="l">
              <a:lnSpc>
                <a:spcPct val="115000"/>
              </a:lnSpc>
              <a:spcBef>
                <a:spcPts val="0"/>
              </a:spcBef>
              <a:spcAft>
                <a:spcPts val="0"/>
              </a:spcAft>
              <a:buSzPct val="121622"/>
              <a:buNone/>
            </a:pPr>
            <a:r>
              <a:rPr lang="en-GB" sz="1600"/>
              <a:t>Coordination across countries</a:t>
            </a:r>
            <a:endParaRPr/>
          </a:p>
          <a:p>
            <a:pPr indent="-228594" lvl="0" marL="457189" rtl="0" algn="l">
              <a:lnSpc>
                <a:spcPct val="115000"/>
              </a:lnSpc>
              <a:spcBef>
                <a:spcPts val="0"/>
              </a:spcBef>
              <a:spcAft>
                <a:spcPts val="0"/>
              </a:spcAft>
              <a:buSzPct val="121622"/>
              <a:buNone/>
            </a:pPr>
            <a:r>
              <a:t/>
            </a:r>
            <a:endParaRPr sz="1600"/>
          </a:p>
          <a:p>
            <a:pPr indent="-228594" lvl="0" marL="457189" rtl="0" algn="l">
              <a:lnSpc>
                <a:spcPct val="115000"/>
              </a:lnSpc>
              <a:spcBef>
                <a:spcPts val="0"/>
              </a:spcBef>
              <a:spcAft>
                <a:spcPts val="0"/>
              </a:spcAft>
              <a:buSzPct val="121622"/>
              <a:buNone/>
            </a:pPr>
            <a:r>
              <a:rPr b="1" lang="en-GB" sz="1600"/>
              <a:t>Nationally </a:t>
            </a:r>
            <a:endParaRPr/>
          </a:p>
          <a:p>
            <a:pPr indent="-228594" lvl="0" marL="457189" rtl="0" algn="l">
              <a:lnSpc>
                <a:spcPct val="115000"/>
              </a:lnSpc>
              <a:spcBef>
                <a:spcPts val="0"/>
              </a:spcBef>
              <a:spcAft>
                <a:spcPts val="0"/>
              </a:spcAft>
              <a:buSzPct val="121622"/>
              <a:buNone/>
            </a:pPr>
            <a:r>
              <a:rPr lang="en-GB" sz="1600"/>
              <a:t>Assessments and benchmarking</a:t>
            </a:r>
            <a:endParaRPr/>
          </a:p>
          <a:p>
            <a:pPr indent="-228594" lvl="0" marL="457189" rtl="0" algn="l">
              <a:lnSpc>
                <a:spcPct val="115000"/>
              </a:lnSpc>
              <a:spcBef>
                <a:spcPts val="0"/>
              </a:spcBef>
              <a:spcAft>
                <a:spcPts val="0"/>
              </a:spcAft>
              <a:buSzPct val="121622"/>
              <a:buNone/>
            </a:pPr>
            <a:r>
              <a:rPr lang="en-GB" sz="1600"/>
              <a:t>Capacity development projects </a:t>
            </a:r>
            <a:endParaRPr sz="1600"/>
          </a:p>
        </p:txBody>
      </p:sp>
      <p:pic>
        <p:nvPicPr>
          <p:cNvPr descr="Getting to know the World Meteorological Organization inside out - UN Today" id="656" name="Google Shape;656;p7"/>
          <p:cNvPicPr preferRelativeResize="0"/>
          <p:nvPr/>
        </p:nvPicPr>
        <p:blipFill rotWithShape="1">
          <a:blip r:embed="rId3">
            <a:alphaModFix/>
          </a:blip>
          <a:srcRect b="0" l="0" r="0" t="0"/>
          <a:stretch/>
        </p:blipFill>
        <p:spPr>
          <a:xfrm>
            <a:off x="5019675" y="2571750"/>
            <a:ext cx="3562350" cy="20122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60" name="Shape 660"/>
        <p:cNvGrpSpPr/>
        <p:nvPr/>
      </p:nvGrpSpPr>
      <p:grpSpPr>
        <a:xfrm>
          <a:off x="0" y="0"/>
          <a:ext cx="0" cy="0"/>
          <a:chOff x="0" y="0"/>
          <a:chExt cx="0" cy="0"/>
        </a:xfrm>
      </p:grpSpPr>
      <p:graphicFrame>
        <p:nvGraphicFramePr>
          <p:cNvPr id="661" name="Google Shape;661;p8"/>
          <p:cNvGraphicFramePr/>
          <p:nvPr/>
        </p:nvGraphicFramePr>
        <p:xfrm>
          <a:off x="5122628" y="4449956"/>
          <a:ext cx="3000000" cy="3000000"/>
        </p:xfrm>
        <a:graphic>
          <a:graphicData uri="http://schemas.openxmlformats.org/drawingml/2006/table">
            <a:tbl>
              <a:tblPr firstRow="1">
                <a:noFill/>
                <a:tableStyleId>{EE0ED440-7A58-4B47-B5AE-69F833341816}</a:tableStyleId>
              </a:tblPr>
              <a:tblGrid>
                <a:gridCol w="1839225"/>
                <a:gridCol w="1839225"/>
              </a:tblGrid>
              <a:tr h="688775">
                <a:tc>
                  <a:txBody>
                    <a:bodyPr/>
                    <a:lstStyle/>
                    <a:p>
                      <a:pPr indent="0" lvl="0" marL="0" marR="0" rtl="0" algn="r">
                        <a:lnSpc>
                          <a:spcPct val="150000"/>
                        </a:lnSpc>
                        <a:spcBef>
                          <a:spcPts val="0"/>
                        </a:spcBef>
                        <a:spcAft>
                          <a:spcPts val="0"/>
                        </a:spcAft>
                        <a:buClr>
                          <a:schemeClr val="dk1"/>
                        </a:buClr>
                        <a:buSzPts val="800"/>
                        <a:buFont typeface="Calibri"/>
                        <a:buNone/>
                      </a:pPr>
                      <a:r>
                        <a:t/>
                      </a:r>
                      <a:endParaRPr b="0" sz="800" u="none" cap="none" strike="noStrike">
                        <a:solidFill>
                          <a:srgbClr val="005BAA"/>
                        </a:solidFill>
                        <a:latin typeface="Verdana"/>
                        <a:ea typeface="Verdana"/>
                        <a:cs typeface="Verdana"/>
                        <a:sym typeface="Verdana"/>
                      </a:endParaRPr>
                    </a:p>
                  </a:txBody>
                  <a:tcPr marT="34300" marB="34300" marR="68575" marL="68575" anchor="ctr"/>
                </a:tc>
                <a:tc>
                  <a:txBody>
                    <a:bodyPr/>
                    <a:lstStyle/>
                    <a:p>
                      <a:pPr indent="0" lvl="0" marL="0" marR="0" rtl="0" algn="r">
                        <a:lnSpc>
                          <a:spcPct val="150000"/>
                        </a:lnSpc>
                        <a:spcBef>
                          <a:spcPts val="0"/>
                        </a:spcBef>
                        <a:spcAft>
                          <a:spcPts val="0"/>
                        </a:spcAft>
                        <a:buClr>
                          <a:srgbClr val="005BAA"/>
                        </a:buClr>
                        <a:buSzPts val="900"/>
                        <a:buFont typeface="Verdana"/>
                        <a:buNone/>
                      </a:pPr>
                      <a:fld id="{00000000-1234-1234-1234-123412341234}" type="slidenum">
                        <a:rPr b="0" lang="en-GB" sz="900" u="none" cap="none" strike="noStrike">
                          <a:solidFill>
                            <a:srgbClr val="005BAA"/>
                          </a:solidFill>
                          <a:latin typeface="Verdana"/>
                          <a:ea typeface="Verdana"/>
                          <a:cs typeface="Verdana"/>
                          <a:sym typeface="Verdana"/>
                        </a:rPr>
                        <a:t>‹#›</a:t>
                      </a:fld>
                      <a:endParaRPr b="0" sz="900" u="none" cap="none" strike="noStrike">
                        <a:solidFill>
                          <a:srgbClr val="005BAA"/>
                        </a:solidFill>
                        <a:latin typeface="Verdana"/>
                        <a:ea typeface="Verdana"/>
                        <a:cs typeface="Verdana"/>
                        <a:sym typeface="Verdana"/>
                      </a:endParaRPr>
                    </a:p>
                  </a:txBody>
                  <a:tcPr marT="34300" marB="34300" marR="68575" marL="68575" anchor="ctr"/>
                </a:tc>
              </a:tr>
            </a:tbl>
          </a:graphicData>
        </a:graphic>
      </p:graphicFrame>
      <p:sp>
        <p:nvSpPr>
          <p:cNvPr id="662" name="Google Shape;662;p8"/>
          <p:cNvSpPr/>
          <p:nvPr/>
        </p:nvSpPr>
        <p:spPr>
          <a:xfrm>
            <a:off x="77056" y="271407"/>
            <a:ext cx="9144000" cy="342017"/>
          </a:xfrm>
          <a:prstGeom prst="rect">
            <a:avLst/>
          </a:prstGeom>
          <a:noFill/>
          <a:ln>
            <a:noFill/>
          </a:ln>
        </p:spPr>
        <p:txBody>
          <a:bodyPr anchorCtr="0" anchor="t" bIns="0" lIns="0" spcFirstLastPara="1" rIns="0" wrap="square" tIns="0">
            <a:spAutoFit/>
          </a:bodyPr>
          <a:lstStyle/>
          <a:p>
            <a:pPr indent="0" lvl="0" marL="0" marR="0" rtl="0" algn="ctr">
              <a:lnSpc>
                <a:spcPct val="84000"/>
              </a:lnSpc>
              <a:spcBef>
                <a:spcPts val="0"/>
              </a:spcBef>
              <a:spcAft>
                <a:spcPts val="0"/>
              </a:spcAft>
              <a:buNone/>
            </a:pPr>
            <a:r>
              <a:rPr b="1" i="0" lang="en-GB" sz="3000" u="none" cap="none" strike="noStrike">
                <a:solidFill>
                  <a:srgbClr val="005BAA"/>
                </a:solidFill>
                <a:latin typeface="Calibri"/>
                <a:ea typeface="Calibri"/>
                <a:cs typeface="Calibri"/>
                <a:sym typeface="Calibri"/>
              </a:rPr>
              <a:t>Global Meteorological Infrastructure </a:t>
            </a:r>
            <a:endParaRPr b="1" i="0" sz="3000" u="none" cap="none" strike="noStrike">
              <a:solidFill>
                <a:srgbClr val="005BAA"/>
              </a:solidFill>
              <a:latin typeface="Calibri"/>
              <a:ea typeface="Calibri"/>
              <a:cs typeface="Calibri"/>
              <a:sym typeface="Calibri"/>
            </a:endParaRPr>
          </a:p>
        </p:txBody>
      </p:sp>
      <p:pic>
        <p:nvPicPr>
          <p:cNvPr id="663" name="Google Shape;663;p8"/>
          <p:cNvPicPr preferRelativeResize="0"/>
          <p:nvPr/>
        </p:nvPicPr>
        <p:blipFill rotWithShape="1">
          <a:blip r:embed="rId4">
            <a:alphaModFix/>
          </a:blip>
          <a:srcRect b="0" l="0" r="0" t="0"/>
          <a:stretch/>
        </p:blipFill>
        <p:spPr>
          <a:xfrm>
            <a:off x="1715405" y="1250359"/>
            <a:ext cx="6097016" cy="3606761"/>
          </a:xfrm>
          <a:prstGeom prst="rect">
            <a:avLst/>
          </a:prstGeom>
          <a:noFill/>
          <a:ln>
            <a:noFill/>
          </a:ln>
        </p:spPr>
      </p:pic>
      <p:sp>
        <p:nvSpPr>
          <p:cNvPr id="664" name="Google Shape;664;p8"/>
          <p:cNvSpPr/>
          <p:nvPr/>
        </p:nvSpPr>
        <p:spPr>
          <a:xfrm>
            <a:off x="853930" y="1294327"/>
            <a:ext cx="7044708" cy="1951551"/>
          </a:xfrm>
          <a:prstGeom prst="ellipse">
            <a:avLst/>
          </a:prstGeom>
          <a:noFill/>
          <a:ln cap="flat" cmpd="sng" w="4762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012" u="none" cap="none" strike="noStrike">
              <a:solidFill>
                <a:schemeClr val="lt1"/>
              </a:solidFill>
              <a:latin typeface="Calibri"/>
              <a:ea typeface="Calibri"/>
              <a:cs typeface="Calibri"/>
              <a:sym typeface="Calibri"/>
            </a:endParaRPr>
          </a:p>
        </p:txBody>
      </p:sp>
      <p:sp>
        <p:nvSpPr>
          <p:cNvPr id="665" name="Google Shape;665;p8"/>
          <p:cNvSpPr txBox="1"/>
          <p:nvPr/>
        </p:nvSpPr>
        <p:spPr>
          <a:xfrm>
            <a:off x="117259" y="610757"/>
            <a:ext cx="3272171" cy="715965"/>
          </a:xfrm>
          <a:prstGeom prst="rect">
            <a:avLst/>
          </a:prstGeom>
          <a:solidFill>
            <a:srgbClr val="DBDBDB"/>
          </a:solidFill>
          <a:ln cap="flat" cmpd="sng" w="3175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351" u="none" cap="none" strike="noStrike">
                <a:solidFill>
                  <a:srgbClr val="FF0000"/>
                </a:solidFill>
                <a:latin typeface="Avenir"/>
                <a:ea typeface="Avenir"/>
                <a:cs typeface="Avenir"/>
                <a:sym typeface="Avenir"/>
              </a:rPr>
              <a:t>Global meteorological infrastructure designed and coordinated by WMO through INFCOM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pic>
        <p:nvPicPr>
          <p:cNvPr descr="Chart&#10;&#10;Description automatically generated" id="671" name="Google Shape;671;p9"/>
          <p:cNvPicPr preferRelativeResize="0"/>
          <p:nvPr/>
        </p:nvPicPr>
        <p:blipFill rotWithShape="1">
          <a:blip r:embed="rId3">
            <a:alphaModFix/>
          </a:blip>
          <a:srcRect b="0" l="0" r="0" t="0"/>
          <a:stretch/>
        </p:blipFill>
        <p:spPr>
          <a:xfrm>
            <a:off x="1184522" y="29371"/>
            <a:ext cx="6844703" cy="4864639"/>
          </a:xfrm>
          <a:prstGeom prst="rect">
            <a:avLst/>
          </a:prstGeom>
          <a:noFill/>
          <a:ln>
            <a:noFill/>
          </a:ln>
        </p:spPr>
      </p:pic>
      <p:sp>
        <p:nvSpPr>
          <p:cNvPr id="672" name="Google Shape;672;p9"/>
          <p:cNvSpPr txBox="1"/>
          <p:nvPr/>
        </p:nvSpPr>
        <p:spPr>
          <a:xfrm>
            <a:off x="2288102" y="4894010"/>
            <a:ext cx="525768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200" u="none" cap="none" strike="noStrike">
                <a:solidFill>
                  <a:schemeClr val="dk1"/>
                </a:solidFill>
                <a:latin typeface="Arial"/>
                <a:ea typeface="Arial"/>
                <a:cs typeface="Arial"/>
                <a:sym typeface="Arial"/>
              </a:rPr>
              <a:t>P Bauer </a:t>
            </a:r>
            <a:r>
              <a:rPr b="0" i="1" lang="en-GB" sz="1200" u="none" cap="none" strike="noStrike">
                <a:solidFill>
                  <a:schemeClr val="dk1"/>
                </a:solidFill>
                <a:latin typeface="Arial"/>
                <a:ea typeface="Arial"/>
                <a:cs typeface="Arial"/>
                <a:sym typeface="Arial"/>
              </a:rPr>
              <a:t>et al. Nature </a:t>
            </a:r>
            <a:r>
              <a:rPr b="1" i="0" lang="en-GB" sz="1200" u="none" cap="none" strike="noStrike">
                <a:solidFill>
                  <a:schemeClr val="dk1"/>
                </a:solidFill>
                <a:latin typeface="Arial"/>
                <a:ea typeface="Arial"/>
                <a:cs typeface="Arial"/>
                <a:sym typeface="Arial"/>
              </a:rPr>
              <a:t>525</a:t>
            </a:r>
            <a:r>
              <a:rPr b="0" i="0" lang="en-GB" sz="1200" u="none" cap="none" strike="noStrike">
                <a:solidFill>
                  <a:schemeClr val="dk1"/>
                </a:solidFill>
                <a:latin typeface="Arial"/>
                <a:ea typeface="Arial"/>
                <a:cs typeface="Arial"/>
                <a:sym typeface="Arial"/>
              </a:rPr>
              <a:t>, </a:t>
            </a:r>
            <a:r>
              <a:rPr b="0" i="1" lang="en-GB" sz="1200" u="none" cap="none" strike="noStrike">
                <a:solidFill>
                  <a:schemeClr val="dk1"/>
                </a:solidFill>
                <a:latin typeface="Arial"/>
                <a:ea typeface="Arial"/>
                <a:cs typeface="Arial"/>
                <a:sym typeface="Arial"/>
              </a:rPr>
              <a:t>47-55</a:t>
            </a:r>
            <a:r>
              <a:rPr b="0" i="0" lang="en-GB" sz="1200" u="none" cap="none" strike="noStrike">
                <a:solidFill>
                  <a:schemeClr val="dk1"/>
                </a:solidFill>
                <a:latin typeface="Arial"/>
                <a:ea typeface="Arial"/>
                <a:cs typeface="Arial"/>
                <a:sym typeface="Arial"/>
              </a:rPr>
              <a:t> (2015) doi:10.1038/nature14956 (updated)</a:t>
            </a:r>
            <a:endParaRPr sz="12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yw pakietu Office">
  <a:themeElements>
    <a:clrScheme name="Office Them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2013 - 2022 Theme">
  <a:themeElements>
    <a:clrScheme name="Office 2013 - 2022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2024-11-20T11:41:30Z</dcterms:created>
  <dc:creator>agata kulik</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0x010100CBE5FF2CF8EADA4BA320179EBEE8E877</vt:lpwstr>
  </property>
  <property fmtid="{D5CDD505-2E9C-101B-9397-08002B2CF9AE}" pid="3" name="MediaServiceImageTags">
    <vt:lpwstr/>
  </property>
  <property fmtid="{D5CDD505-2E9C-101B-9397-08002B2CF9AE}" pid="4" name="MSIP_Label_6627b15a-80ec-4ef7-8353-f32e3c89bf3e_SetDate">
    <vt:lpwstr>2025-01-24T19:26:10Z</vt:lpwstr>
  </property>
  <property fmtid="{D5CDD505-2E9C-101B-9397-08002B2CF9AE}" pid="5" name="MSIP_Label_6627b15a-80ec-4ef7-8353-f32e3c89bf3e_SiteId">
    <vt:lpwstr>a2b53be5-734e-4e6c-ab0d-d184f60fd917</vt:lpwstr>
  </property>
  <property fmtid="{D5CDD505-2E9C-101B-9397-08002B2CF9AE}" pid="6" name="MSIP_Label_6627b15a-80ec-4ef7-8353-f32e3c89bf3e_Method">
    <vt:lpwstr>Privileged</vt:lpwstr>
  </property>
  <property fmtid="{D5CDD505-2E9C-101B-9397-08002B2CF9AE}" pid="7" name="MSIP_Label_6627b15a-80ec-4ef7-8353-f32e3c89bf3e_Name">
    <vt:lpwstr>IFRC Internal</vt:lpwstr>
  </property>
  <property fmtid="{D5CDD505-2E9C-101B-9397-08002B2CF9AE}" pid="8" name="MSIP_Label_6627b15a-80ec-4ef7-8353-f32e3c89bf3e_ActionId">
    <vt:lpwstr>65595bd1-4eb0-440e-b077-8930f27848cc</vt:lpwstr>
  </property>
  <property fmtid="{D5CDD505-2E9C-101B-9397-08002B2CF9AE}" pid="9" name="MSIP_Label_6627b15a-80ec-4ef7-8353-f32e3c89bf3e_ContentBits">
    <vt:lpwstr>2</vt:lpwstr>
  </property>
  <property fmtid="{D5CDD505-2E9C-101B-9397-08002B2CF9AE}" pid="10" name="MSIP_Label_6627b15a-80ec-4ef7-8353-f32e3c89bf3e_Enabled">
    <vt:lpwstr>true</vt:lpwstr>
  </property>
  <property fmtid="{D5CDD505-2E9C-101B-9397-08002B2CF9AE}" pid="11" name="_dlc_DocIdItemGuid">
    <vt:lpwstr>6f222282-f774-4673-9bc0-2f1c698d69c7</vt:lpwstr>
  </property>
</Properties>
</file>