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0" r:id="rId3"/>
    <p:sldMasterId id="2147483681" r:id="rId4"/>
    <p:sldMasterId id="2147483682"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Lst>
  <p:sldSz cy="6858000" cx="12192000"/>
  <p:notesSz cx="6858000" cy="9144000"/>
  <p:embeddedFontLst>
    <p:embeddedFont>
      <p:font typeface="Geo"/>
      <p:regular r:id="rId33"/>
      <p:italic r:id="rId34"/>
    </p:embeddedFont>
    <p:embeddedFont>
      <p:font typeface="Play"/>
      <p:regular r:id="rId35"/>
      <p:bold r:id="rId36"/>
    </p:embeddedFont>
    <p:embeddedFont>
      <p:font typeface="Montserrat"/>
      <p:regular r:id="rId37"/>
      <p:bold r:id="rId38"/>
      <p:italic r:id="rId39"/>
      <p:boldItalic r:id="rId40"/>
    </p:embeddedFont>
    <p:embeddedFont>
      <p:font typeface="Open Sans ExtraBold"/>
      <p:bold r:id="rId41"/>
      <p:boldItalic r:id="rId42"/>
    </p:embeddedFont>
    <p:embeddedFont>
      <p:font typeface="Carlito"/>
      <p:regular r:id="rId43"/>
      <p:bold r:id="rId44"/>
      <p:italic r:id="rId45"/>
      <p:boldItalic r:id="rId46"/>
    </p:embeddedFont>
    <p:embeddedFont>
      <p:font typeface="Century Gothic"/>
      <p:regular r:id="rId47"/>
      <p:bold r:id="rId48"/>
      <p:italic r:id="rId49"/>
      <p:boldItalic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Italic.fntdata"/><Relationship Id="rId42" Type="http://schemas.openxmlformats.org/officeDocument/2006/relationships/font" Target="fonts/OpenSansExtraBold-boldItalic.fntdata"/><Relationship Id="rId41" Type="http://schemas.openxmlformats.org/officeDocument/2006/relationships/font" Target="fonts/OpenSansExtraBold-bold.fntdata"/><Relationship Id="rId44" Type="http://schemas.openxmlformats.org/officeDocument/2006/relationships/font" Target="fonts/Carlito-bold.fntdata"/><Relationship Id="rId43" Type="http://schemas.openxmlformats.org/officeDocument/2006/relationships/font" Target="fonts/Carlito-regular.fntdata"/><Relationship Id="rId46" Type="http://schemas.openxmlformats.org/officeDocument/2006/relationships/font" Target="fonts/Carlito-boldItalic.fntdata"/><Relationship Id="rId45" Type="http://schemas.openxmlformats.org/officeDocument/2006/relationships/font" Target="fonts/Carlito-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3.xml"/><Relationship Id="rId48" Type="http://schemas.openxmlformats.org/officeDocument/2006/relationships/font" Target="fonts/CenturyGothic-bold.fntdata"/><Relationship Id="rId47" Type="http://schemas.openxmlformats.org/officeDocument/2006/relationships/font" Target="fonts/CenturyGothic-regular.fntdata"/><Relationship Id="rId49" Type="http://schemas.openxmlformats.org/officeDocument/2006/relationships/font" Target="fonts/CenturyGothic-italic.fntdata"/><Relationship Id="rId5" Type="http://schemas.openxmlformats.org/officeDocument/2006/relationships/slideMaster" Target="slideMasters/slideMaster3.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font" Target="fonts/Geo-regular.fntdata"/><Relationship Id="rId32" Type="http://schemas.openxmlformats.org/officeDocument/2006/relationships/slide" Target="slides/slide26.xml"/><Relationship Id="rId35" Type="http://schemas.openxmlformats.org/officeDocument/2006/relationships/font" Target="fonts/Play-regular.fntdata"/><Relationship Id="rId34" Type="http://schemas.openxmlformats.org/officeDocument/2006/relationships/font" Target="fonts/Geo-italic.fntdata"/><Relationship Id="rId37" Type="http://schemas.openxmlformats.org/officeDocument/2006/relationships/font" Target="fonts/Montserrat-regular.fntdata"/><Relationship Id="rId36" Type="http://schemas.openxmlformats.org/officeDocument/2006/relationships/font" Target="fonts/Play-bold.fntdata"/><Relationship Id="rId39" Type="http://schemas.openxmlformats.org/officeDocument/2006/relationships/font" Target="fonts/Montserrat-italic.fntdata"/><Relationship Id="rId38" Type="http://schemas.openxmlformats.org/officeDocument/2006/relationships/font" Target="fonts/Montserrat-bold.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0" Type="http://schemas.openxmlformats.org/officeDocument/2006/relationships/font" Target="fonts/CenturyGothic-bold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2" name="Google Shape;22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p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2" name="Google Shape;392;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7" name="Google Shape;397;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sz="1200">
                <a:solidFill>
                  <a:schemeClr val="dk1"/>
                </a:solidFill>
              </a:rPr>
              <a:t>EFA was founded on the simple but powerful belief: that high-fidelity, consistently collected, and equitably accessible data—captured before, during, and after a fire—is essential to solving the wildfire crisis in the United States and around the world.</a:t>
            </a:r>
            <a:endParaRPr sz="1200">
              <a:solidFill>
                <a:schemeClr val="dk1"/>
              </a:solidFill>
            </a:endParaRPr>
          </a:p>
          <a:p>
            <a:pPr indent="-228600" lvl="1" marL="91440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5" name="Google Shape;405;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0" name="Google Shape;410;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US"/>
              <a:t>●We have set a very ambitious timeline to achieve our FireSat goals, and we are moving very fast!</a:t>
            </a:r>
            <a:br>
              <a:rPr lang="en-US"/>
            </a:br>
            <a:br>
              <a:rPr lang="en-US"/>
            </a:br>
            <a:r>
              <a:rPr lang="en-US"/>
              <a:t>●EFA was founded in 2024 with an ambitious plan to have near-real-time fire data on a global scale within 5 years.</a:t>
            </a:r>
            <a:br>
              <a:rPr lang="en-US"/>
            </a:br>
            <a:br>
              <a:rPr lang="en-US"/>
            </a:br>
            <a:r>
              <a:rPr lang="en-US"/>
              <a:t>● The protoflight instrument was launched just one year after the founding of EFA, and We will be launching our next 3 satellites this summer, with more soon to follow.</a:t>
            </a:r>
            <a:br>
              <a:rPr lang="en-US"/>
            </a:br>
            <a:br>
              <a:rPr lang="en-US"/>
            </a:br>
            <a:r>
              <a:rPr lang="en-US"/>
              <a:t>●Our goal is to have a fully operational satellite constellation by 2030, providing a 20 min revisit rate globally.</a:t>
            </a:r>
            <a:br>
              <a:rPr lang="en-US"/>
            </a:br>
            <a:br>
              <a:rPr lang="en-US"/>
            </a:br>
            <a:r>
              <a:rPr lang="en-US"/>
              <a:t>●We have garnered generous support from philanthropies to derisk and demonstrate this technology, and are always looking for more partners and opportunities, including form governments across the globe to accelerate implementation and sustain operations into the future.</a:t>
            </a:r>
            <a:br>
              <a:rPr lang="en-US"/>
            </a:br>
            <a:br>
              <a:rPr lang="en-US"/>
            </a:br>
            <a:r>
              <a:rPr lang="en-US"/>
              <a:t>————-</a:t>
            </a:r>
            <a:br>
              <a:rPr lang="en-US"/>
            </a:br>
            <a:r>
              <a:rPr lang="en-US"/>
              <a:t>EFA is raising funds to add capacity to the FireSat constellation toward our ultimate goal of 20-minute revisit for every point on Earth by 2030.</a:t>
            </a:r>
            <a:br>
              <a:rPr lang="en-US"/>
            </a:br>
            <a:br>
              <a:rPr lang="en-US"/>
            </a:br>
            <a:r>
              <a:rPr lang="en-US"/>
              <a:t>We have dedicated funders helping us march toward this goal, but additional funding will be necessary to ensure we maintain or can even accelerate this timeline.</a:t>
            </a:r>
            <a:br>
              <a:rPr lang="en-US"/>
            </a:br>
            <a:br>
              <a:rPr lang="en-US"/>
            </a:br>
            <a:r>
              <a:rPr lang="en-US"/>
              <a:t>One year after the founding of EFA… our partners at Muon Space launched our first satellite, protoflight, to reduce risk and test and demonstrate capabilities.</a:t>
            </a:r>
            <a:br>
              <a:rPr lang="en-US"/>
            </a:br>
            <a:br>
              <a:rPr lang="en-US"/>
            </a:br>
            <a:r>
              <a:rPr lang="en-US"/>
              <a:t>(Talk to the idea of FireSat being an exemplar of cross-collaboration that could be modeled if a Wildfire Intelligence Center is formed.)</a:t>
            </a:r>
            <a:br>
              <a:rPr lang="en-US"/>
            </a:br>
            <a:endParaRPr/>
          </a:p>
        </p:txBody>
      </p:sp>
      <p:sp>
        <p:nvSpPr>
          <p:cNvPr id="411" name="Google Shape;411;p1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8" name="Google Shape;468;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US"/>
              <a:t>Public-Private-Philanthropic Partnerships</a:t>
            </a:r>
            <a:br>
              <a:rPr lang="en-US"/>
            </a:br>
            <a:br>
              <a:rPr lang="en-US"/>
            </a:br>
            <a:r>
              <a:rPr lang="en-US"/>
              <a:t>EFA is a nonprofit with a unique business model that combines philanthropic funding and private sector innovation to kickstart rapid, first-of-its-kind technology for public good.</a:t>
            </a:r>
            <a:br>
              <a:rPr lang="en-US"/>
            </a:br>
            <a:br>
              <a:rPr lang="en-US"/>
            </a:br>
            <a:r>
              <a:rPr lang="en-US"/>
              <a:t>While it may be impractical for most agencies and governments to launch a satellite constellation like FireSat for their individual use, collectively every agency and country can benefit from our global program… which provides  economies of scale.</a:t>
            </a:r>
            <a:br>
              <a:rPr lang="en-US"/>
            </a:br>
            <a:br>
              <a:rPr lang="en-US"/>
            </a:br>
            <a:r>
              <a:rPr lang="en-US"/>
              <a:t>●And finally, we understand that we cannot solve this problem alone, and we have no intention in doing so. As an alliance, we are embracing radical collaboration, recognizing that fast change requires leveraging the best of what the public sector, private sector, and non-governmental organizations (NGOs) have to offer.</a:t>
            </a:r>
            <a:br>
              <a:rPr lang="en-US"/>
            </a:br>
            <a:br>
              <a:rPr lang="en-US"/>
            </a:br>
            <a:r>
              <a:rPr lang="en-US"/>
              <a:t>What we are doing at EFA is an example of how barriers can be broken down across sectors and silos to address critical technology needs in wildfire management and resilience through radical collaboration.</a:t>
            </a:r>
            <a:br>
              <a:rPr lang="en-US"/>
            </a:br>
            <a:br>
              <a:rPr lang="en-US"/>
            </a:br>
            <a:r>
              <a:rPr lang="en-US"/>
              <a:t>——</a:t>
            </a:r>
            <a:br>
              <a:rPr lang="en-US"/>
            </a:br>
            <a:br>
              <a:rPr lang="en-US"/>
            </a:br>
            <a:r>
              <a:rPr lang="en-US"/>
              <a:t>Early Adopters</a:t>
            </a:r>
            <a:br>
              <a:rPr lang="en-US"/>
            </a:br>
            <a:br>
              <a:rPr lang="en-US"/>
            </a:br>
            <a:r>
              <a:rPr lang="en-US"/>
              <a:t>EFA is also building an Early Adopter program, which is an opportunity for fire agencies and fire scientists around the world to help refine data products, define data delivery mechanisms, and harness the full potential of FireSat.</a:t>
            </a:r>
            <a:br>
              <a:rPr lang="en-US"/>
            </a:br>
            <a:br>
              <a:rPr lang="en-US"/>
            </a:br>
            <a:r>
              <a:rPr lang="en-US"/>
              <a:t>We’re partnering with Early Adopter fire agencies and research institutions to understand their workflows and determine the most efficient, effective way to deliver FireSat data</a:t>
            </a:r>
            <a:br>
              <a:rPr lang="en-US"/>
            </a:br>
            <a:r>
              <a:rPr lang="en-US"/>
              <a:t>when the first three operational —satellites launch later this year.</a:t>
            </a:r>
            <a:br>
              <a:rPr lang="en-US"/>
            </a:br>
            <a:br>
              <a:rPr lang="en-US"/>
            </a:br>
            <a:r>
              <a:rPr lang="en-US"/>
              <a:t>●We are sincerely using a big tent model and welcome an open discussion with folks that are interested in joining our Alliance to help meet our mission as effectively and quickly as possible.</a:t>
            </a:r>
            <a:br>
              <a:rPr lang="en-US"/>
            </a:br>
            <a:br>
              <a:rPr lang="en-US"/>
            </a:br>
            <a:r>
              <a:rPr lang="en-US"/>
              <a:t>Don’t need all this:</a:t>
            </a:r>
            <a:br>
              <a:rPr lang="en-US"/>
            </a:br>
            <a:r>
              <a:rPr lang="en-US"/>
              <a:t>We’re also steadily adding a cohort of fire scientists and modelers to the program:</a:t>
            </a:r>
            <a:br>
              <a:rPr lang="en-US"/>
            </a:br>
            <a:br>
              <a:rPr lang="en-US"/>
            </a:br>
            <a:r>
              <a:rPr lang="en-US"/>
              <a:t>FireSat data will be used to support academia and other organizations that contribute to wildfire resilience through fire science, planning, and research.</a:t>
            </a:r>
            <a:br>
              <a:rPr lang="en-US"/>
            </a:br>
            <a:br>
              <a:rPr lang="en-US"/>
            </a:br>
            <a:r>
              <a:rPr lang="en-US"/>
              <a:t>FireSat will enable more accurate prediction of fire start conditions, fuel sources, growth, decay, and regrowth post-fire by helping fire scientists and modelers better understand how fire behavior is changing over time.</a:t>
            </a:r>
            <a:br>
              <a:rPr lang="en-US"/>
            </a:br>
            <a:endParaRPr/>
          </a:p>
        </p:txBody>
      </p:sp>
      <p:sp>
        <p:nvSpPr>
          <p:cNvPr id="469" name="Google Shape;469;p1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2" name="Google Shape;502;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US"/>
              <a:t>Here is a very broad overview of the FireStat system and capabilities.</a:t>
            </a:r>
            <a:br>
              <a:rPr lang="en-US"/>
            </a:br>
            <a:br>
              <a:rPr lang="en-US"/>
            </a:br>
            <a:r>
              <a:rPr lang="en-US"/>
              <a:t>When fully operational, this system will be able to quickly identify and track fires as small as 5X5 meters with a revisit rate of 20 minutes across the across the globe.</a:t>
            </a:r>
            <a:br>
              <a:rPr lang="en-US"/>
            </a:br>
            <a:br>
              <a:rPr lang="en-US"/>
            </a:br>
            <a:r>
              <a:rPr lang="en-US"/>
              <a:t>This is an unprecedented capability to detect and track wildfires as compared to existing satellite systems.</a:t>
            </a:r>
            <a:br>
              <a:rPr lang="en-US"/>
            </a:br>
            <a:br>
              <a:rPr lang="en-US"/>
            </a:br>
            <a:r>
              <a:rPr lang="en-US"/>
              <a:t>Our data system architecture allows for low latency data delivery to first responders on the front line, along with storage and distribution of long-term datasets to the fire science and modelling community.</a:t>
            </a:r>
            <a:br>
              <a:rPr lang="en-US"/>
            </a:br>
            <a:br>
              <a:rPr lang="en-US"/>
            </a:br>
            <a:r>
              <a:rPr lang="en-US"/>
              <a:t>Collectively this system will help first responders optimize fire response and resource allocation throughout a fire’s entire lifecycle</a:t>
            </a:r>
            <a:br>
              <a:rPr lang="en-US"/>
            </a:br>
            <a:br>
              <a:rPr lang="en-US"/>
            </a:br>
            <a:r>
              <a:rPr lang="en-US"/>
              <a:t>It will also deliver as world-class dataset for scientific applications, AI-based predictive modeling, ultimately supporting improved wildfire mitigation and resilience strategies</a:t>
            </a:r>
            <a:br>
              <a:rPr lang="en-US"/>
            </a:br>
            <a:br>
              <a:rPr lang="en-US"/>
            </a:br>
            <a:br>
              <a:rPr lang="en-US"/>
            </a:br>
            <a:br>
              <a:rPr lang="en-US"/>
            </a:br>
            <a:br>
              <a:rPr lang="en-US"/>
            </a:br>
            <a:endParaRPr/>
          </a:p>
        </p:txBody>
      </p:sp>
      <p:sp>
        <p:nvSpPr>
          <p:cNvPr id="503" name="Google Shape;503;p1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8" name="Google Shape;508;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
        <p:nvSpPr>
          <p:cNvPr id="509" name="Google Shape;509;p1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8" name="Google Shape;518;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
        <p:nvSpPr>
          <p:cNvPr id="519" name="Google Shape;519;p1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3" name="Google Shape;543;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US"/>
              <a:t>With this commitment to Radical Collaboration and Rapid Action, EFA and our partners can quickly design, build, and deploy new solutions urgently needed by federal, state, and local fire management and response organizations.</a:t>
            </a:r>
            <a:br>
              <a:rPr lang="en-US"/>
            </a:br>
            <a:br>
              <a:rPr lang="en-US"/>
            </a:br>
            <a:r>
              <a:rPr lang="en-US"/>
              <a:t>As an example of this, our first satellite, called protoflight, was built by our industry partners at Muon space and launched into orbit just after one year of the founding of EFA. By comparison, Government satellite programs typically require significantly more time to formulate, gather momentum, and fund. The ability to rapidly innovate and deploy fire management relevant technology is a key strength of our effective collaboration with our industry and operational fire management partners.</a:t>
            </a:r>
            <a:br>
              <a:rPr lang="en-US"/>
            </a:br>
            <a:br>
              <a:rPr lang="en-US"/>
            </a:br>
            <a:r>
              <a:rPr lang="en-US"/>
              <a:t>Protoflight, which you see in these images, launched in March of 2025. It is a fully functional system that we are using for on-orbit testing and demonstration, which allows us to reduce risk and validate the end-to-end performance of the satellite system, including its advanced sensors and data delivery pipeline, prior to launching our next 3 operational FireSats this summer,</a:t>
            </a:r>
            <a:br>
              <a:rPr lang="en-US"/>
            </a:br>
            <a:br>
              <a:rPr lang="en-US"/>
            </a:br>
            <a:r>
              <a:rPr lang="en-US"/>
              <a:t>We are able to take lessons from this risk reduction and demonstration phase to optimize and maximize the reliability and impact of our future satellites.</a:t>
            </a:r>
            <a:br>
              <a:rPr lang="en-US"/>
            </a:br>
            <a:br>
              <a:rPr lang="en-US"/>
            </a:br>
            <a:br>
              <a:rPr lang="en-US"/>
            </a:br>
            <a:endParaRPr/>
          </a:p>
        </p:txBody>
      </p:sp>
      <p:sp>
        <p:nvSpPr>
          <p:cNvPr id="544" name="Google Shape;544;p1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0" name="Google Shape;560;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US"/>
              <a:t>(video set to autoplay on loop)</a:t>
            </a:r>
            <a:br>
              <a:rPr lang="en-US"/>
            </a:br>
            <a:br>
              <a:rPr lang="en-US"/>
            </a:br>
            <a:r>
              <a:rPr lang="en-US"/>
              <a:t>Here is another series of images showing this particular fire.</a:t>
            </a:r>
            <a:br>
              <a:rPr lang="en-US"/>
            </a:br>
            <a:br>
              <a:rPr lang="en-US"/>
            </a:br>
            <a:r>
              <a:rPr lang="en-US"/>
              <a:t>You can see the smoke plume in the alert west camera video on the left, and just how small this fire was in the media photo in the middle.</a:t>
            </a:r>
            <a:br>
              <a:rPr lang="en-US"/>
            </a:br>
            <a:br>
              <a:rPr lang="en-US"/>
            </a:br>
            <a:r>
              <a:rPr lang="en-US"/>
              <a:t>●This showcases fire stats ability to detect small fires, at a spatial resolution that far exceeds existing satellite systems.</a:t>
            </a:r>
            <a:br>
              <a:rPr lang="en-US"/>
            </a:br>
            <a:br>
              <a:rPr lang="en-US"/>
            </a:br>
            <a:r>
              <a:rPr lang="en-US"/>
              <a:t>This example also demonstrates how firesat can integrate within the existing fire technology ecosystem, providing complimentary data and unique insights to help inform fire response strategies.</a:t>
            </a:r>
            <a:br>
              <a:rPr lang="en-US"/>
            </a:br>
            <a:br>
              <a:rPr lang="en-US"/>
            </a:br>
            <a:r>
              <a:rPr lang="en-US"/>
              <a:t>——</a:t>
            </a:r>
            <a:br>
              <a:rPr lang="en-US"/>
            </a:br>
            <a:r>
              <a:rPr lang="en-US"/>
              <a:t>This slide is useful to provide context for the small scale of this fire.</a:t>
            </a:r>
            <a:br>
              <a:rPr lang="en-US"/>
            </a:br>
            <a:br>
              <a:rPr lang="en-US"/>
            </a:br>
            <a:r>
              <a:rPr lang="en-US"/>
              <a:t>Also a great opportunity to talk to how FireSat will integrate with and complement other data types such as ground-based cameras, drones/aircraft (obviously none were launched for this fire), other gov sat systems, etc.</a:t>
            </a:r>
            <a:br>
              <a:rPr lang="en-US"/>
            </a:br>
            <a:endParaRPr/>
          </a:p>
        </p:txBody>
      </p:sp>
      <p:sp>
        <p:nvSpPr>
          <p:cNvPr id="561" name="Google Shape;561;p1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8" name="Google Shape;228;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9" name="Google Shape;579;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
        <p:nvSpPr>
          <p:cNvPr id="580" name="Google Shape;580;p2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3" name="Google Shape;603;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US"/>
              <a:t>BEEF TRAIL CREEK FIRE</a:t>
            </a:r>
            <a:br>
              <a:rPr lang="en-US"/>
            </a:br>
            <a:br>
              <a:rPr lang="en-US"/>
            </a:br>
            <a:r>
              <a:rPr lang="en-US"/>
              <a:t>This animation shows Mid-Wave Infrared (MWIR) data of the Beef Trail Creek Fire across 3 consecutive nights, with active wildfire areas visible in bright yellow.</a:t>
            </a:r>
            <a:br>
              <a:rPr lang="en-US"/>
            </a:br>
            <a:br>
              <a:rPr lang="en-US"/>
            </a:br>
            <a:r>
              <a:rPr lang="en-US"/>
              <a:t>The progression reveals the fire's evolution over 72 hours, with intensity visibly decreasing by September 7.</a:t>
            </a:r>
            <a:br>
              <a:rPr lang="en-US"/>
            </a:br>
            <a:br>
              <a:rPr lang="en-US"/>
            </a:br>
            <a:r>
              <a:rPr lang="en-US"/>
              <a:t>FireSat's spatial resolution enables precise tracking of fire behavior and spread patterns, while nighttime imaging ensures 24/7 operational awareness regardless of daylight or smoke conditions.</a:t>
            </a:r>
            <a:br>
              <a:rPr lang="en-US"/>
            </a:br>
            <a:br>
              <a:rPr lang="en-US"/>
            </a:br>
            <a:r>
              <a:rPr lang="en-US"/>
              <a:t>This multi-day monitoring capability provides fire managers with critical intelligence on fire progression and containment effectiveness.</a:t>
            </a:r>
            <a:br>
              <a:rPr lang="en-US"/>
            </a:br>
            <a:endParaRPr/>
          </a:p>
        </p:txBody>
      </p:sp>
      <p:sp>
        <p:nvSpPr>
          <p:cNvPr id="604" name="Google Shape;604;p2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1" name="Google Shape;611;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US"/>
              <a:t>FireSat protoflight nighttime image over Queensland, Australia.</a:t>
            </a:r>
            <a:br>
              <a:rPr lang="en-US"/>
            </a:br>
            <a:br>
              <a:rPr lang="en-US"/>
            </a:br>
            <a:r>
              <a:rPr lang="en-US"/>
              <a:t>Collected at 10:26 pm local time on November 20, 2025.</a:t>
            </a:r>
            <a:br>
              <a:rPr lang="en-US"/>
            </a:br>
            <a:br>
              <a:rPr lang="en-US"/>
            </a:br>
            <a:r>
              <a:rPr lang="en-US"/>
              <a:t>This full swath image demonstrates the sensor’s remarkable 1,500 km imaging capacity in one pass.</a:t>
            </a:r>
            <a:br>
              <a:rPr lang="en-US"/>
            </a:br>
            <a:br>
              <a:rPr lang="en-US"/>
            </a:br>
            <a:r>
              <a:rPr lang="en-US"/>
              <a:t>Inset fire detail shows a detected fire in the midwave infrared band relative to a 5 km scale.</a:t>
            </a:r>
            <a:br>
              <a:rPr lang="en-US"/>
            </a:br>
            <a:endParaRPr/>
          </a:p>
        </p:txBody>
      </p:sp>
      <p:sp>
        <p:nvSpPr>
          <p:cNvPr id="612" name="Google Shape;612;p2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8" name="Google Shape;618;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
        <p:nvSpPr>
          <p:cNvPr id="619" name="Google Shape;619;p2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1" name="Shape 641"/>
        <p:cNvGrpSpPr/>
        <p:nvPr/>
      </p:nvGrpSpPr>
      <p:grpSpPr>
        <a:xfrm>
          <a:off x="0" y="0"/>
          <a:ext cx="0" cy="0"/>
          <a:chOff x="0" y="0"/>
          <a:chExt cx="0" cy="0"/>
        </a:xfrm>
      </p:grpSpPr>
      <p:sp>
        <p:nvSpPr>
          <p:cNvPr id="642" name="Google Shape;642;p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3" name="Google Shape;643;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p2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8" name="Google Shape;648;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4" name="Google Shape;654;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US"/>
              <a:t>Thanks for your attention this afternoon.</a:t>
            </a:r>
            <a:br>
              <a:rPr lang="en-US"/>
            </a:br>
            <a:br>
              <a:rPr lang="en-US"/>
            </a:br>
            <a:r>
              <a:rPr lang="en-US"/>
              <a:t>Please feel free to reach out to me if you have questions or would like more information.</a:t>
            </a:r>
            <a:br>
              <a:rPr lang="en-US"/>
            </a:br>
            <a:endParaRPr/>
          </a:p>
        </p:txBody>
      </p:sp>
      <p:sp>
        <p:nvSpPr>
          <p:cNvPr id="655" name="Google Shape;655;p2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3" name="Google Shape;243;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100">
              <a:solidFill>
                <a:schemeClr val="lt1"/>
              </a:solidFill>
            </a:endParaRPr>
          </a:p>
        </p:txBody>
      </p:sp>
      <p:sp>
        <p:nvSpPr>
          <p:cNvPr id="244" name="Google Shape;244;p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8" name="Google Shape;278;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
        <p:nvSpPr>
          <p:cNvPr id="279" name="Google Shape;279;p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9" name="Google Shape;299;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US"/>
              <a:t> </a:t>
            </a:r>
            <a:endParaRPr/>
          </a:p>
        </p:txBody>
      </p:sp>
      <p:sp>
        <p:nvSpPr>
          <p:cNvPr id="300" name="Google Shape;300;p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2" name="Google Shape;342;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571500" lvl="0" marL="571500" rtl="0" algn="l">
              <a:lnSpc>
                <a:spcPct val="468583"/>
              </a:lnSpc>
              <a:spcBef>
                <a:spcPts val="0"/>
              </a:spcBef>
              <a:spcAft>
                <a:spcPts val="0"/>
              </a:spcAft>
              <a:buSzPts val="1100"/>
              <a:buFont typeface="Arial"/>
              <a:buChar char="•"/>
            </a:pPr>
            <a:r>
              <a:rPr b="1" lang="en-US" sz="1200">
                <a:solidFill>
                  <a:srgbClr val="FAF9FF"/>
                </a:solidFill>
                <a:latin typeface="Arial"/>
                <a:ea typeface="Arial"/>
                <a:cs typeface="Arial"/>
                <a:sym typeface="Arial"/>
              </a:rPr>
              <a:t>1156 Cameras </a:t>
            </a:r>
            <a:endParaRPr/>
          </a:p>
          <a:p>
            <a:pPr indent="-571500" lvl="0" marL="571500" rtl="0" algn="l">
              <a:lnSpc>
                <a:spcPct val="468583"/>
              </a:lnSpc>
              <a:spcBef>
                <a:spcPts val="0"/>
              </a:spcBef>
              <a:spcAft>
                <a:spcPts val="0"/>
              </a:spcAft>
              <a:buSzPts val="1100"/>
              <a:buFont typeface="Arial"/>
              <a:buChar char="•"/>
            </a:pPr>
            <a:r>
              <a:rPr b="1" lang="en-US" sz="1200">
                <a:solidFill>
                  <a:srgbClr val="FAF9FF"/>
                </a:solidFill>
                <a:latin typeface="Arial"/>
                <a:ea typeface="Arial"/>
                <a:cs typeface="Arial"/>
                <a:sym typeface="Arial"/>
              </a:rPr>
              <a:t>689 Sites </a:t>
            </a:r>
            <a:endParaRPr/>
          </a:p>
          <a:p>
            <a:pPr indent="-228600" lvl="0" marL="457200" rtl="0" algn="l">
              <a:lnSpc>
                <a:spcPct val="100000"/>
              </a:lnSpc>
              <a:spcBef>
                <a:spcPts val="0"/>
              </a:spcBef>
              <a:spcAft>
                <a:spcPts val="0"/>
              </a:spcAft>
              <a:buSzPts val="1100"/>
              <a:buNone/>
            </a:pPr>
            <a:r>
              <a:t/>
            </a:r>
            <a:endParaRPr/>
          </a:p>
        </p:txBody>
      </p:sp>
      <p:sp>
        <p:nvSpPr>
          <p:cNvPr id="343" name="Google Shape;343;p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2" name="Google Shape;352;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
        <p:nvSpPr>
          <p:cNvPr id="353" name="Google Shape;353;p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6" name="Google Shape;366;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171450" lvl="0" marL="171450" rtl="0" algn="l">
              <a:lnSpc>
                <a:spcPct val="100000"/>
              </a:lnSpc>
              <a:spcBef>
                <a:spcPts val="0"/>
              </a:spcBef>
              <a:spcAft>
                <a:spcPts val="0"/>
              </a:spcAft>
              <a:buSzPts val="1100"/>
              <a:buFont typeface="Arial"/>
              <a:buChar char="•"/>
            </a:pPr>
            <a:r>
              <a:rPr lang="en-US"/>
              <a:t>In 2025, we rolled out the CAL FIRE Intel App as a situational awareness tool for Duty Chief level audience.</a:t>
            </a:r>
            <a:endParaRPr/>
          </a:p>
          <a:p>
            <a:pPr indent="-171450" lvl="0" marL="171450" rtl="0" algn="l">
              <a:lnSpc>
                <a:spcPct val="100000"/>
              </a:lnSpc>
              <a:spcBef>
                <a:spcPts val="0"/>
              </a:spcBef>
              <a:spcAft>
                <a:spcPts val="0"/>
              </a:spcAft>
              <a:buSzPts val="1100"/>
              <a:buFont typeface="Arial"/>
              <a:buChar char="•"/>
            </a:pPr>
            <a:r>
              <a:rPr lang="en-US"/>
              <a:t>In 2026, we will be rolling this App down to the unit BC level and above and also IMT’s.  If you would like to be added will be a QR code in a few slides to get it or visit the Intel Booth.</a:t>
            </a:r>
            <a:endParaRPr/>
          </a:p>
          <a:p>
            <a:pPr indent="-171450" lvl="0" marL="171450" rtl="0" algn="l">
              <a:lnSpc>
                <a:spcPct val="100000"/>
              </a:lnSpc>
              <a:spcBef>
                <a:spcPts val="0"/>
              </a:spcBef>
              <a:spcAft>
                <a:spcPts val="0"/>
              </a:spcAft>
              <a:buSzPts val="1100"/>
              <a:buFont typeface="Arial"/>
              <a:buChar char="•"/>
            </a:pPr>
            <a:r>
              <a:rPr lang="en-US"/>
              <a:t>This was developed through the Powerapps Application.</a:t>
            </a:r>
            <a:endParaRPr/>
          </a:p>
          <a:p>
            <a:pPr indent="-171450" lvl="0" marL="171450" rtl="0" algn="l">
              <a:lnSpc>
                <a:spcPct val="100000"/>
              </a:lnSpc>
              <a:spcBef>
                <a:spcPts val="0"/>
              </a:spcBef>
              <a:spcAft>
                <a:spcPts val="0"/>
              </a:spcAft>
              <a:buSzPts val="1100"/>
              <a:buFont typeface="Arial"/>
              <a:buChar char="•"/>
            </a:pPr>
            <a:r>
              <a:rPr lang="en-US"/>
              <a:t>3 Intel App Platforms built for Northern Region, Southern Region, and Sacramento.</a:t>
            </a:r>
            <a:endParaRPr/>
          </a:p>
          <a:p>
            <a:pPr indent="-171450" lvl="0" marL="171450" rtl="0" algn="l">
              <a:lnSpc>
                <a:spcPct val="100000"/>
              </a:lnSpc>
              <a:spcBef>
                <a:spcPts val="0"/>
              </a:spcBef>
              <a:spcAft>
                <a:spcPts val="0"/>
              </a:spcAft>
              <a:buSzPts val="1100"/>
              <a:buFont typeface="Arial"/>
              <a:buChar char="•"/>
            </a:pPr>
            <a:r>
              <a:rPr lang="en-US"/>
              <a:t>For outside organization use, those with fire.ca.gov email addresses and/or those who have ROC credentials should be able to get it as well.</a:t>
            </a:r>
            <a:endParaRPr/>
          </a:p>
          <a:p>
            <a:pPr indent="-228600" lvl="0" marL="457200" rtl="0" algn="l">
              <a:lnSpc>
                <a:spcPct val="100000"/>
              </a:lnSpc>
              <a:spcBef>
                <a:spcPts val="0"/>
              </a:spcBef>
              <a:spcAft>
                <a:spcPts val="0"/>
              </a:spcAft>
              <a:buSzPts val="1100"/>
              <a:buNone/>
            </a:pPr>
            <a:r>
              <a:t/>
            </a:r>
            <a:endParaRPr/>
          </a:p>
          <a:p>
            <a:pPr indent="-228600" lvl="0" marL="457200" rtl="0" algn="l">
              <a:lnSpc>
                <a:spcPct val="100000"/>
              </a:lnSpc>
              <a:spcBef>
                <a:spcPts val="0"/>
              </a:spcBef>
              <a:spcAft>
                <a:spcPts val="0"/>
              </a:spcAft>
              <a:buSzPts val="1100"/>
              <a:buNone/>
            </a:pPr>
            <a:r>
              <a:t/>
            </a:r>
            <a:endParaRPr/>
          </a:p>
        </p:txBody>
      </p:sp>
      <p:sp>
        <p:nvSpPr>
          <p:cNvPr id="367" name="Google Shape;367;p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2" name="Google Shape;382;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
        <p:nvSpPr>
          <p:cNvPr id="383" name="Google Shape;383;p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5.jpg"/><Relationship Id="rId4" Type="http://schemas.openxmlformats.org/officeDocument/2006/relationships/image" Target="../media/image4.jpg"/><Relationship Id="rId5" Type="http://schemas.openxmlformats.org/officeDocument/2006/relationships/image" Target="../media/image7.png"/><Relationship Id="rId6" Type="http://schemas.openxmlformats.org/officeDocument/2006/relationships/image" Target="../media/image6.png"/><Relationship Id="rId7"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10.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1" name="Shape 11"/>
        <p:cNvGrpSpPr/>
        <p:nvPr/>
      </p:nvGrpSpPr>
      <p:grpSpPr>
        <a:xfrm>
          <a:off x="0" y="0"/>
          <a:ext cx="0" cy="0"/>
          <a:chOff x="0" y="0"/>
          <a:chExt cx="0" cy="0"/>
        </a:xfrm>
      </p:grpSpPr>
      <p:pic>
        <p:nvPicPr>
          <p:cNvPr id="12" name="Google Shape;12;p2"/>
          <p:cNvPicPr preferRelativeResize="0"/>
          <p:nvPr/>
        </p:nvPicPr>
        <p:blipFill rotWithShape="1">
          <a:blip r:embed="rId2">
            <a:alphaModFix/>
          </a:blip>
          <a:srcRect b="0" l="0" r="0" t="0"/>
          <a:stretch/>
        </p:blipFill>
        <p:spPr>
          <a:xfrm>
            <a:off x="3301750" y="2265730"/>
            <a:ext cx="8288157" cy="2756714"/>
          </a:xfrm>
          <a:prstGeom prst="rect">
            <a:avLst/>
          </a:prstGeom>
          <a:noFill/>
          <a:ln>
            <a:noFill/>
          </a:ln>
        </p:spPr>
      </p:pic>
      <p:pic>
        <p:nvPicPr>
          <p:cNvPr id="13" name="Google Shape;13;p2"/>
          <p:cNvPicPr preferRelativeResize="0"/>
          <p:nvPr/>
        </p:nvPicPr>
        <p:blipFill rotWithShape="1">
          <a:blip r:embed="rId3">
            <a:alphaModFix/>
          </a:blip>
          <a:srcRect b="-114" l="0" r="0" t="0"/>
          <a:stretch/>
        </p:blipFill>
        <p:spPr>
          <a:xfrm flipH="1" rot="10800000">
            <a:off x="2824280" y="4824248"/>
            <a:ext cx="5391556" cy="2038097"/>
          </a:xfrm>
          <a:prstGeom prst="rect">
            <a:avLst/>
          </a:prstGeom>
          <a:noFill/>
          <a:ln>
            <a:noFill/>
          </a:ln>
        </p:spPr>
      </p:pic>
      <p:pic>
        <p:nvPicPr>
          <p:cNvPr descr="A picture containing nature&#10;&#10;Description automatically generated" id="14" name="Google Shape;14;p2"/>
          <p:cNvPicPr preferRelativeResize="0"/>
          <p:nvPr/>
        </p:nvPicPr>
        <p:blipFill rotWithShape="1">
          <a:blip r:embed="rId4">
            <a:alphaModFix/>
          </a:blip>
          <a:srcRect b="0" l="0" r="0" t="0"/>
          <a:stretch/>
        </p:blipFill>
        <p:spPr>
          <a:xfrm>
            <a:off x="8477344" y="-1"/>
            <a:ext cx="3714656" cy="2686815"/>
          </a:xfrm>
          <a:prstGeom prst="rect">
            <a:avLst/>
          </a:prstGeom>
          <a:noFill/>
          <a:ln>
            <a:noFill/>
          </a:ln>
        </p:spPr>
      </p:pic>
      <p:sp>
        <p:nvSpPr>
          <p:cNvPr id="15" name="Google Shape;15;p2"/>
          <p:cNvSpPr/>
          <p:nvPr/>
        </p:nvSpPr>
        <p:spPr>
          <a:xfrm flipH="1">
            <a:off x="5456394" y="1968439"/>
            <a:ext cx="6751471" cy="4901119"/>
          </a:xfrm>
          <a:custGeom>
            <a:rect b="b" l="l" r="r" t="t"/>
            <a:pathLst>
              <a:path extrusionOk="0" h="4901119" w="6751471">
                <a:moveTo>
                  <a:pt x="0" y="4901119"/>
                </a:moveTo>
                <a:cubicBezTo>
                  <a:pt x="794" y="3261063"/>
                  <a:pt x="1588" y="1640056"/>
                  <a:pt x="2382" y="0"/>
                </a:cubicBezTo>
                <a:lnTo>
                  <a:pt x="6751471" y="4901119"/>
                </a:lnTo>
                <a:lnTo>
                  <a:pt x="0" y="4901119"/>
                </a:lnTo>
                <a:close/>
              </a:path>
            </a:pathLst>
          </a:custGeom>
          <a:solidFill>
            <a:schemeClr val="accent4"/>
          </a:solidFill>
          <a:ln>
            <a:noFill/>
          </a:ln>
          <a:effectLst>
            <a:outerShdw blurRad="50800" rotWithShape="0" algn="br" dir="135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 name="Google Shape;16;p2"/>
          <p:cNvSpPr/>
          <p:nvPr/>
        </p:nvSpPr>
        <p:spPr>
          <a:xfrm flipH="1">
            <a:off x="-4784" y="-14542"/>
            <a:ext cx="12199164" cy="6874921"/>
          </a:xfrm>
          <a:custGeom>
            <a:rect b="b" l="l" r="r" t="t"/>
            <a:pathLst>
              <a:path extrusionOk="0" h="6836301" w="14761910">
                <a:moveTo>
                  <a:pt x="11356917" y="6833935"/>
                </a:moveTo>
                <a:lnTo>
                  <a:pt x="0" y="12611"/>
                </a:lnTo>
                <a:lnTo>
                  <a:pt x="14761631" y="0"/>
                </a:lnTo>
                <a:cubicBezTo>
                  <a:pt x="14763636" y="1138989"/>
                  <a:pt x="14754117" y="2277978"/>
                  <a:pt x="14756122" y="3416967"/>
                </a:cubicBezTo>
                <a:cubicBezTo>
                  <a:pt x="14754955" y="4555956"/>
                  <a:pt x="14759552" y="5697312"/>
                  <a:pt x="14758385" y="6836301"/>
                </a:cubicBezTo>
                <a:lnTo>
                  <a:pt x="11356917" y="6833935"/>
                </a:lnTo>
                <a:close/>
              </a:path>
            </a:pathLst>
          </a:custGeom>
          <a:solidFill>
            <a:schemeClr val="accent1"/>
          </a:solidFill>
          <a:ln>
            <a:noFill/>
          </a:ln>
          <a:effectLst>
            <a:outerShdw blurRad="50800" rotWithShape="0" algn="t"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17" name="Google Shape;17;p2"/>
          <p:cNvPicPr preferRelativeResize="0"/>
          <p:nvPr/>
        </p:nvPicPr>
        <p:blipFill rotWithShape="1">
          <a:blip r:embed="rId5">
            <a:alphaModFix/>
          </a:blip>
          <a:srcRect b="0" l="0" r="0" t="0"/>
          <a:stretch/>
        </p:blipFill>
        <p:spPr>
          <a:xfrm>
            <a:off x="138431" y="5311498"/>
            <a:ext cx="2738896" cy="1508514"/>
          </a:xfrm>
          <a:prstGeom prst="rect">
            <a:avLst/>
          </a:prstGeom>
          <a:noFill/>
          <a:ln>
            <a:noFill/>
          </a:ln>
          <a:effectLst>
            <a:outerShdw blurRad="50800" rotWithShape="0" algn="tl" dir="2700000" dist="38100">
              <a:srgbClr val="000000">
                <a:alpha val="40000"/>
              </a:srgbClr>
            </a:outerShdw>
          </a:effectLst>
        </p:spPr>
      </p:pic>
      <p:pic>
        <p:nvPicPr>
          <p:cNvPr id="18" name="Google Shape;18;p2"/>
          <p:cNvPicPr preferRelativeResize="0"/>
          <p:nvPr/>
        </p:nvPicPr>
        <p:blipFill rotWithShape="1">
          <a:blip r:embed="rId6">
            <a:alphaModFix amt="34000"/>
          </a:blip>
          <a:srcRect b="-8774" l="32582" r="8554" t="2399"/>
          <a:stretch/>
        </p:blipFill>
        <p:spPr>
          <a:xfrm rot="5400000">
            <a:off x="5734286" y="-1016167"/>
            <a:ext cx="5455273" cy="7480884"/>
          </a:xfrm>
          <a:prstGeom prst="rtTriangle">
            <a:avLst/>
          </a:prstGeom>
          <a:noFill/>
          <a:ln>
            <a:noFill/>
          </a:ln>
        </p:spPr>
      </p:pic>
      <p:pic>
        <p:nvPicPr>
          <p:cNvPr id="19" name="Google Shape;19;p2"/>
          <p:cNvPicPr preferRelativeResize="0"/>
          <p:nvPr/>
        </p:nvPicPr>
        <p:blipFill rotWithShape="1">
          <a:blip r:embed="rId7">
            <a:alphaModFix amt="34000"/>
          </a:blip>
          <a:srcRect b="0" l="0" r="0" t="0"/>
          <a:stretch/>
        </p:blipFill>
        <p:spPr>
          <a:xfrm rot="-5400000">
            <a:off x="5792642" y="4819952"/>
            <a:ext cx="1719709" cy="2366806"/>
          </a:xfrm>
          <a:prstGeom prst="rtTriangle">
            <a:avLst/>
          </a:prstGeom>
          <a:noFill/>
          <a:ln>
            <a:noFill/>
          </a:ln>
        </p:spPr>
      </p:pic>
      <p:sp>
        <p:nvSpPr>
          <p:cNvPr id="20" name="Google Shape;20;p2"/>
          <p:cNvSpPr txBox="1"/>
          <p:nvPr>
            <p:ph type="title"/>
          </p:nvPr>
        </p:nvSpPr>
        <p:spPr>
          <a:xfrm>
            <a:off x="176047" y="175938"/>
            <a:ext cx="6157185" cy="397264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8000"/>
              <a:buFont typeface="Montserrat"/>
              <a:buNone/>
              <a:defRPr b="0" i="0" sz="8000" u="none" cap="none" strike="noStrike">
                <a:solidFill>
                  <a:schemeClr val="lt1"/>
                </a:solidFill>
                <a:latin typeface="Montserrat"/>
                <a:ea typeface="Montserrat"/>
                <a:cs typeface="Montserrat"/>
                <a:sym typeface="Montserra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0" name="Shape 80"/>
        <p:cNvGrpSpPr/>
        <p:nvPr/>
      </p:nvGrpSpPr>
      <p:grpSpPr>
        <a:xfrm>
          <a:off x="0" y="0"/>
          <a:ext cx="0" cy="0"/>
          <a:chOff x="0" y="0"/>
          <a:chExt cx="0" cy="0"/>
        </a:xfrm>
      </p:grpSpPr>
      <p:sp>
        <p:nvSpPr>
          <p:cNvPr id="81" name="Google Shape;81;p12"/>
          <p:cNvSpPr txBox="1"/>
          <p:nvPr>
            <p:ph type="title"/>
          </p:nvPr>
        </p:nvSpPr>
        <p:spPr>
          <a:xfrm>
            <a:off x="304800" y="183092"/>
            <a:ext cx="5486400" cy="762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2"/>
          <p:cNvSpPr txBox="1"/>
          <p:nvPr>
            <p:ph idx="1" type="body"/>
          </p:nvPr>
        </p:nvSpPr>
        <p:spPr>
          <a:xfrm>
            <a:off x="304800" y="1066800"/>
            <a:ext cx="5486400" cy="3017309"/>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83" name="Google Shape;83;p12"/>
          <p:cNvSpPr txBox="1"/>
          <p:nvPr>
            <p:ph idx="10" type="dt"/>
          </p:nvPr>
        </p:nvSpPr>
        <p:spPr>
          <a:xfrm>
            <a:off x="304800" y="4237567"/>
            <a:ext cx="1422400" cy="24341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12"/>
          <p:cNvSpPr txBox="1"/>
          <p:nvPr>
            <p:ph idx="11" type="ftr"/>
          </p:nvPr>
        </p:nvSpPr>
        <p:spPr>
          <a:xfrm>
            <a:off x="2082800" y="4237567"/>
            <a:ext cx="1930400" cy="24341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12"/>
          <p:cNvSpPr txBox="1"/>
          <p:nvPr>
            <p:ph idx="12" type="sldNum"/>
          </p:nvPr>
        </p:nvSpPr>
        <p:spPr>
          <a:xfrm>
            <a:off x="4368800" y="4237567"/>
            <a:ext cx="1422400" cy="24341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6" name="Shape 86"/>
        <p:cNvGrpSpPr/>
        <p:nvPr/>
      </p:nvGrpSpPr>
      <p:grpSpPr>
        <a:xfrm>
          <a:off x="0" y="0"/>
          <a:ext cx="0" cy="0"/>
          <a:chOff x="0" y="0"/>
          <a:chExt cx="0" cy="0"/>
        </a:xfrm>
      </p:grpSpPr>
      <p:sp>
        <p:nvSpPr>
          <p:cNvPr id="87" name="Google Shape;87;p13"/>
          <p:cNvSpPr txBox="1"/>
          <p:nvPr>
            <p:ph type="title"/>
          </p:nvPr>
        </p:nvSpPr>
        <p:spPr>
          <a:xfrm>
            <a:off x="481542" y="2937934"/>
            <a:ext cx="5181600" cy="90805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2667"/>
              <a:buFont typeface="Calibri"/>
              <a:buNone/>
              <a:defRPr b="1" sz="2667"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13"/>
          <p:cNvSpPr txBox="1"/>
          <p:nvPr>
            <p:ph idx="1" type="body"/>
          </p:nvPr>
        </p:nvSpPr>
        <p:spPr>
          <a:xfrm>
            <a:off x="481542" y="1937809"/>
            <a:ext cx="5181600" cy="1000125"/>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267"/>
              </a:spcBef>
              <a:spcAft>
                <a:spcPts val="0"/>
              </a:spcAft>
              <a:buClr>
                <a:srgbClr val="888888"/>
              </a:buClr>
              <a:buSzPts val="1333"/>
              <a:buNone/>
              <a:defRPr sz="1333">
                <a:solidFill>
                  <a:srgbClr val="888888"/>
                </a:solidFill>
              </a:defRPr>
            </a:lvl1pPr>
            <a:lvl2pPr indent="-228600" lvl="1" marL="914400" algn="l">
              <a:lnSpc>
                <a:spcPct val="100000"/>
              </a:lnSpc>
              <a:spcBef>
                <a:spcPts val="240"/>
              </a:spcBef>
              <a:spcAft>
                <a:spcPts val="0"/>
              </a:spcAft>
              <a:buClr>
                <a:srgbClr val="888888"/>
              </a:buClr>
              <a:buSzPts val="1200"/>
              <a:buNone/>
              <a:defRPr sz="1200">
                <a:solidFill>
                  <a:srgbClr val="888888"/>
                </a:solidFill>
              </a:defRPr>
            </a:lvl2pPr>
            <a:lvl3pPr indent="-228600" lvl="2" marL="1371600" algn="l">
              <a:lnSpc>
                <a:spcPct val="100000"/>
              </a:lnSpc>
              <a:spcBef>
                <a:spcPts val="213"/>
              </a:spcBef>
              <a:spcAft>
                <a:spcPts val="0"/>
              </a:spcAft>
              <a:buClr>
                <a:srgbClr val="888888"/>
              </a:buClr>
              <a:buSzPts val="1067"/>
              <a:buNone/>
              <a:defRPr sz="1067">
                <a:solidFill>
                  <a:srgbClr val="888888"/>
                </a:solidFill>
              </a:defRPr>
            </a:lvl3pPr>
            <a:lvl4pPr indent="-228600" lvl="3" marL="1828800" algn="l">
              <a:lnSpc>
                <a:spcPct val="100000"/>
              </a:lnSpc>
              <a:spcBef>
                <a:spcPts val="187"/>
              </a:spcBef>
              <a:spcAft>
                <a:spcPts val="0"/>
              </a:spcAft>
              <a:buClr>
                <a:srgbClr val="888888"/>
              </a:buClr>
              <a:buSzPts val="933"/>
              <a:buNone/>
              <a:defRPr sz="933">
                <a:solidFill>
                  <a:srgbClr val="888888"/>
                </a:solidFill>
              </a:defRPr>
            </a:lvl4pPr>
            <a:lvl5pPr indent="-228600" lvl="4" marL="2286000" algn="l">
              <a:lnSpc>
                <a:spcPct val="100000"/>
              </a:lnSpc>
              <a:spcBef>
                <a:spcPts val="187"/>
              </a:spcBef>
              <a:spcAft>
                <a:spcPts val="0"/>
              </a:spcAft>
              <a:buClr>
                <a:srgbClr val="888888"/>
              </a:buClr>
              <a:buSzPts val="933"/>
              <a:buNone/>
              <a:defRPr sz="933">
                <a:solidFill>
                  <a:srgbClr val="888888"/>
                </a:solidFill>
              </a:defRPr>
            </a:lvl5pPr>
            <a:lvl6pPr indent="-228600" lvl="5" marL="2743200" algn="l">
              <a:lnSpc>
                <a:spcPct val="100000"/>
              </a:lnSpc>
              <a:spcBef>
                <a:spcPts val="187"/>
              </a:spcBef>
              <a:spcAft>
                <a:spcPts val="0"/>
              </a:spcAft>
              <a:buClr>
                <a:srgbClr val="888888"/>
              </a:buClr>
              <a:buSzPts val="933"/>
              <a:buNone/>
              <a:defRPr sz="933">
                <a:solidFill>
                  <a:srgbClr val="888888"/>
                </a:solidFill>
              </a:defRPr>
            </a:lvl6pPr>
            <a:lvl7pPr indent="-228600" lvl="6" marL="3200400" algn="l">
              <a:lnSpc>
                <a:spcPct val="100000"/>
              </a:lnSpc>
              <a:spcBef>
                <a:spcPts val="187"/>
              </a:spcBef>
              <a:spcAft>
                <a:spcPts val="0"/>
              </a:spcAft>
              <a:buClr>
                <a:srgbClr val="888888"/>
              </a:buClr>
              <a:buSzPts val="933"/>
              <a:buNone/>
              <a:defRPr sz="933">
                <a:solidFill>
                  <a:srgbClr val="888888"/>
                </a:solidFill>
              </a:defRPr>
            </a:lvl7pPr>
            <a:lvl8pPr indent="-228600" lvl="7" marL="3657600" algn="l">
              <a:lnSpc>
                <a:spcPct val="100000"/>
              </a:lnSpc>
              <a:spcBef>
                <a:spcPts val="187"/>
              </a:spcBef>
              <a:spcAft>
                <a:spcPts val="0"/>
              </a:spcAft>
              <a:buClr>
                <a:srgbClr val="888888"/>
              </a:buClr>
              <a:buSzPts val="933"/>
              <a:buNone/>
              <a:defRPr sz="933">
                <a:solidFill>
                  <a:srgbClr val="888888"/>
                </a:solidFill>
              </a:defRPr>
            </a:lvl8pPr>
            <a:lvl9pPr indent="-228600" lvl="8" marL="4114800" algn="l">
              <a:lnSpc>
                <a:spcPct val="100000"/>
              </a:lnSpc>
              <a:spcBef>
                <a:spcPts val="187"/>
              </a:spcBef>
              <a:spcAft>
                <a:spcPts val="0"/>
              </a:spcAft>
              <a:buClr>
                <a:srgbClr val="888888"/>
              </a:buClr>
              <a:buSzPts val="933"/>
              <a:buNone/>
              <a:defRPr sz="933">
                <a:solidFill>
                  <a:srgbClr val="888888"/>
                </a:solidFill>
              </a:defRPr>
            </a:lvl9pPr>
          </a:lstStyle>
          <a:p/>
        </p:txBody>
      </p:sp>
      <p:sp>
        <p:nvSpPr>
          <p:cNvPr id="89" name="Google Shape;89;p13"/>
          <p:cNvSpPr txBox="1"/>
          <p:nvPr>
            <p:ph idx="10" type="dt"/>
          </p:nvPr>
        </p:nvSpPr>
        <p:spPr>
          <a:xfrm>
            <a:off x="304800" y="4237567"/>
            <a:ext cx="1422400" cy="24341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13"/>
          <p:cNvSpPr txBox="1"/>
          <p:nvPr>
            <p:ph idx="11" type="ftr"/>
          </p:nvPr>
        </p:nvSpPr>
        <p:spPr>
          <a:xfrm>
            <a:off x="2082800" y="4237567"/>
            <a:ext cx="1930400" cy="24341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 name="Google Shape;91;p13"/>
          <p:cNvSpPr txBox="1"/>
          <p:nvPr>
            <p:ph idx="12" type="sldNum"/>
          </p:nvPr>
        </p:nvSpPr>
        <p:spPr>
          <a:xfrm>
            <a:off x="4368800" y="4237567"/>
            <a:ext cx="1422400" cy="24341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92" name="Shape 92"/>
        <p:cNvGrpSpPr/>
        <p:nvPr/>
      </p:nvGrpSpPr>
      <p:grpSpPr>
        <a:xfrm>
          <a:off x="0" y="0"/>
          <a:ext cx="0" cy="0"/>
          <a:chOff x="0" y="0"/>
          <a:chExt cx="0" cy="0"/>
        </a:xfrm>
      </p:grpSpPr>
      <p:sp>
        <p:nvSpPr>
          <p:cNvPr id="93" name="Google Shape;93;p14"/>
          <p:cNvSpPr txBox="1"/>
          <p:nvPr>
            <p:ph type="title"/>
          </p:nvPr>
        </p:nvSpPr>
        <p:spPr>
          <a:xfrm>
            <a:off x="304800" y="183092"/>
            <a:ext cx="5486400" cy="762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14"/>
          <p:cNvSpPr txBox="1"/>
          <p:nvPr>
            <p:ph idx="1" type="body"/>
          </p:nvPr>
        </p:nvSpPr>
        <p:spPr>
          <a:xfrm>
            <a:off x="304800" y="1066800"/>
            <a:ext cx="2692400" cy="3017309"/>
          </a:xfrm>
          <a:prstGeom prst="rect">
            <a:avLst/>
          </a:prstGeom>
          <a:noFill/>
          <a:ln>
            <a:noFill/>
          </a:ln>
        </p:spPr>
        <p:txBody>
          <a:bodyPr anchorCtr="0" anchor="t" bIns="45700" lIns="91425" spcFirstLastPara="1" rIns="91425" wrap="square" tIns="45700">
            <a:normAutofit/>
          </a:bodyPr>
          <a:lstStyle>
            <a:lvl1pPr indent="-347155" lvl="0" marL="457200" algn="l">
              <a:lnSpc>
                <a:spcPct val="100000"/>
              </a:lnSpc>
              <a:spcBef>
                <a:spcPts val="373"/>
              </a:spcBef>
              <a:spcAft>
                <a:spcPts val="0"/>
              </a:spcAft>
              <a:buClr>
                <a:schemeClr val="dk1"/>
              </a:buClr>
              <a:buSzPts val="1867"/>
              <a:buChar char="•"/>
              <a:defRPr sz="1867"/>
            </a:lvl1pPr>
            <a:lvl2pPr indent="-330200" lvl="1" marL="914400" algn="l">
              <a:lnSpc>
                <a:spcPct val="100000"/>
              </a:lnSpc>
              <a:spcBef>
                <a:spcPts val="320"/>
              </a:spcBef>
              <a:spcAft>
                <a:spcPts val="0"/>
              </a:spcAft>
              <a:buClr>
                <a:schemeClr val="dk1"/>
              </a:buClr>
              <a:buSzPts val="1600"/>
              <a:buChar char="–"/>
              <a:defRPr sz="1600"/>
            </a:lvl2pPr>
            <a:lvl3pPr indent="-313246" lvl="2" marL="1371600" algn="l">
              <a:lnSpc>
                <a:spcPct val="100000"/>
              </a:lnSpc>
              <a:spcBef>
                <a:spcPts val="267"/>
              </a:spcBef>
              <a:spcAft>
                <a:spcPts val="0"/>
              </a:spcAft>
              <a:buClr>
                <a:schemeClr val="dk1"/>
              </a:buClr>
              <a:buSzPts val="1333"/>
              <a:buChar char="•"/>
              <a:defRPr sz="1333"/>
            </a:lvl3pPr>
            <a:lvl4pPr indent="-304800" lvl="3" marL="1828800" algn="l">
              <a:lnSpc>
                <a:spcPct val="100000"/>
              </a:lnSpc>
              <a:spcBef>
                <a:spcPts val="240"/>
              </a:spcBef>
              <a:spcAft>
                <a:spcPts val="0"/>
              </a:spcAft>
              <a:buClr>
                <a:schemeClr val="dk1"/>
              </a:buClr>
              <a:buSzPts val="1200"/>
              <a:buChar char="–"/>
              <a:defRPr sz="1200"/>
            </a:lvl4pPr>
            <a:lvl5pPr indent="-304800" lvl="4" marL="2286000" algn="l">
              <a:lnSpc>
                <a:spcPct val="100000"/>
              </a:lnSpc>
              <a:spcBef>
                <a:spcPts val="240"/>
              </a:spcBef>
              <a:spcAft>
                <a:spcPts val="0"/>
              </a:spcAft>
              <a:buClr>
                <a:schemeClr val="dk1"/>
              </a:buClr>
              <a:buSzPts val="1200"/>
              <a:buChar char="»"/>
              <a:defRPr sz="1200"/>
            </a:lvl5pPr>
            <a:lvl6pPr indent="-304800" lvl="5" marL="2743200" algn="l">
              <a:lnSpc>
                <a:spcPct val="100000"/>
              </a:lnSpc>
              <a:spcBef>
                <a:spcPts val="240"/>
              </a:spcBef>
              <a:spcAft>
                <a:spcPts val="0"/>
              </a:spcAft>
              <a:buClr>
                <a:schemeClr val="dk1"/>
              </a:buClr>
              <a:buSzPts val="1200"/>
              <a:buChar char="•"/>
              <a:defRPr sz="1200"/>
            </a:lvl6pPr>
            <a:lvl7pPr indent="-304800" lvl="6" marL="3200400" algn="l">
              <a:lnSpc>
                <a:spcPct val="100000"/>
              </a:lnSpc>
              <a:spcBef>
                <a:spcPts val="240"/>
              </a:spcBef>
              <a:spcAft>
                <a:spcPts val="0"/>
              </a:spcAft>
              <a:buClr>
                <a:schemeClr val="dk1"/>
              </a:buClr>
              <a:buSzPts val="1200"/>
              <a:buChar char="•"/>
              <a:defRPr sz="1200"/>
            </a:lvl7pPr>
            <a:lvl8pPr indent="-304800" lvl="7" marL="3657600" algn="l">
              <a:lnSpc>
                <a:spcPct val="100000"/>
              </a:lnSpc>
              <a:spcBef>
                <a:spcPts val="240"/>
              </a:spcBef>
              <a:spcAft>
                <a:spcPts val="0"/>
              </a:spcAft>
              <a:buClr>
                <a:schemeClr val="dk1"/>
              </a:buClr>
              <a:buSzPts val="1200"/>
              <a:buChar char="•"/>
              <a:defRPr sz="1200"/>
            </a:lvl8pPr>
            <a:lvl9pPr indent="-304800" lvl="8" marL="4114800" algn="l">
              <a:lnSpc>
                <a:spcPct val="100000"/>
              </a:lnSpc>
              <a:spcBef>
                <a:spcPts val="240"/>
              </a:spcBef>
              <a:spcAft>
                <a:spcPts val="0"/>
              </a:spcAft>
              <a:buClr>
                <a:schemeClr val="dk1"/>
              </a:buClr>
              <a:buSzPts val="1200"/>
              <a:buChar char="•"/>
              <a:defRPr sz="1200"/>
            </a:lvl9pPr>
          </a:lstStyle>
          <a:p/>
        </p:txBody>
      </p:sp>
      <p:sp>
        <p:nvSpPr>
          <p:cNvPr id="95" name="Google Shape;95;p14"/>
          <p:cNvSpPr txBox="1"/>
          <p:nvPr>
            <p:ph idx="2" type="body"/>
          </p:nvPr>
        </p:nvSpPr>
        <p:spPr>
          <a:xfrm>
            <a:off x="3098800" y="1066800"/>
            <a:ext cx="2692400" cy="3017309"/>
          </a:xfrm>
          <a:prstGeom prst="rect">
            <a:avLst/>
          </a:prstGeom>
          <a:noFill/>
          <a:ln>
            <a:noFill/>
          </a:ln>
        </p:spPr>
        <p:txBody>
          <a:bodyPr anchorCtr="0" anchor="t" bIns="45700" lIns="91425" spcFirstLastPara="1" rIns="91425" wrap="square" tIns="45700">
            <a:normAutofit/>
          </a:bodyPr>
          <a:lstStyle>
            <a:lvl1pPr indent="-347155" lvl="0" marL="457200" algn="l">
              <a:lnSpc>
                <a:spcPct val="100000"/>
              </a:lnSpc>
              <a:spcBef>
                <a:spcPts val="373"/>
              </a:spcBef>
              <a:spcAft>
                <a:spcPts val="0"/>
              </a:spcAft>
              <a:buClr>
                <a:schemeClr val="dk1"/>
              </a:buClr>
              <a:buSzPts val="1867"/>
              <a:buChar char="•"/>
              <a:defRPr sz="1867"/>
            </a:lvl1pPr>
            <a:lvl2pPr indent="-330200" lvl="1" marL="914400" algn="l">
              <a:lnSpc>
                <a:spcPct val="100000"/>
              </a:lnSpc>
              <a:spcBef>
                <a:spcPts val="320"/>
              </a:spcBef>
              <a:spcAft>
                <a:spcPts val="0"/>
              </a:spcAft>
              <a:buClr>
                <a:schemeClr val="dk1"/>
              </a:buClr>
              <a:buSzPts val="1600"/>
              <a:buChar char="–"/>
              <a:defRPr sz="1600"/>
            </a:lvl2pPr>
            <a:lvl3pPr indent="-313246" lvl="2" marL="1371600" algn="l">
              <a:lnSpc>
                <a:spcPct val="100000"/>
              </a:lnSpc>
              <a:spcBef>
                <a:spcPts val="267"/>
              </a:spcBef>
              <a:spcAft>
                <a:spcPts val="0"/>
              </a:spcAft>
              <a:buClr>
                <a:schemeClr val="dk1"/>
              </a:buClr>
              <a:buSzPts val="1333"/>
              <a:buChar char="•"/>
              <a:defRPr sz="1333"/>
            </a:lvl3pPr>
            <a:lvl4pPr indent="-304800" lvl="3" marL="1828800" algn="l">
              <a:lnSpc>
                <a:spcPct val="100000"/>
              </a:lnSpc>
              <a:spcBef>
                <a:spcPts val="240"/>
              </a:spcBef>
              <a:spcAft>
                <a:spcPts val="0"/>
              </a:spcAft>
              <a:buClr>
                <a:schemeClr val="dk1"/>
              </a:buClr>
              <a:buSzPts val="1200"/>
              <a:buChar char="–"/>
              <a:defRPr sz="1200"/>
            </a:lvl4pPr>
            <a:lvl5pPr indent="-304800" lvl="4" marL="2286000" algn="l">
              <a:lnSpc>
                <a:spcPct val="100000"/>
              </a:lnSpc>
              <a:spcBef>
                <a:spcPts val="240"/>
              </a:spcBef>
              <a:spcAft>
                <a:spcPts val="0"/>
              </a:spcAft>
              <a:buClr>
                <a:schemeClr val="dk1"/>
              </a:buClr>
              <a:buSzPts val="1200"/>
              <a:buChar char="»"/>
              <a:defRPr sz="1200"/>
            </a:lvl5pPr>
            <a:lvl6pPr indent="-304800" lvl="5" marL="2743200" algn="l">
              <a:lnSpc>
                <a:spcPct val="100000"/>
              </a:lnSpc>
              <a:spcBef>
                <a:spcPts val="240"/>
              </a:spcBef>
              <a:spcAft>
                <a:spcPts val="0"/>
              </a:spcAft>
              <a:buClr>
                <a:schemeClr val="dk1"/>
              </a:buClr>
              <a:buSzPts val="1200"/>
              <a:buChar char="•"/>
              <a:defRPr sz="1200"/>
            </a:lvl6pPr>
            <a:lvl7pPr indent="-304800" lvl="6" marL="3200400" algn="l">
              <a:lnSpc>
                <a:spcPct val="100000"/>
              </a:lnSpc>
              <a:spcBef>
                <a:spcPts val="240"/>
              </a:spcBef>
              <a:spcAft>
                <a:spcPts val="0"/>
              </a:spcAft>
              <a:buClr>
                <a:schemeClr val="dk1"/>
              </a:buClr>
              <a:buSzPts val="1200"/>
              <a:buChar char="•"/>
              <a:defRPr sz="1200"/>
            </a:lvl7pPr>
            <a:lvl8pPr indent="-304800" lvl="7" marL="3657600" algn="l">
              <a:lnSpc>
                <a:spcPct val="100000"/>
              </a:lnSpc>
              <a:spcBef>
                <a:spcPts val="240"/>
              </a:spcBef>
              <a:spcAft>
                <a:spcPts val="0"/>
              </a:spcAft>
              <a:buClr>
                <a:schemeClr val="dk1"/>
              </a:buClr>
              <a:buSzPts val="1200"/>
              <a:buChar char="•"/>
              <a:defRPr sz="1200"/>
            </a:lvl8pPr>
            <a:lvl9pPr indent="-304800" lvl="8" marL="4114800" algn="l">
              <a:lnSpc>
                <a:spcPct val="100000"/>
              </a:lnSpc>
              <a:spcBef>
                <a:spcPts val="240"/>
              </a:spcBef>
              <a:spcAft>
                <a:spcPts val="0"/>
              </a:spcAft>
              <a:buClr>
                <a:schemeClr val="dk1"/>
              </a:buClr>
              <a:buSzPts val="1200"/>
              <a:buChar char="•"/>
              <a:defRPr sz="1200"/>
            </a:lvl9pPr>
          </a:lstStyle>
          <a:p/>
        </p:txBody>
      </p:sp>
      <p:sp>
        <p:nvSpPr>
          <p:cNvPr id="96" name="Google Shape;96;p14"/>
          <p:cNvSpPr txBox="1"/>
          <p:nvPr>
            <p:ph idx="10" type="dt"/>
          </p:nvPr>
        </p:nvSpPr>
        <p:spPr>
          <a:xfrm>
            <a:off x="304800" y="4237567"/>
            <a:ext cx="1422400" cy="24341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 name="Google Shape;97;p14"/>
          <p:cNvSpPr txBox="1"/>
          <p:nvPr>
            <p:ph idx="11" type="ftr"/>
          </p:nvPr>
        </p:nvSpPr>
        <p:spPr>
          <a:xfrm>
            <a:off x="2082800" y="4237567"/>
            <a:ext cx="1930400" cy="24341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14"/>
          <p:cNvSpPr txBox="1"/>
          <p:nvPr>
            <p:ph idx="12" type="sldNum"/>
          </p:nvPr>
        </p:nvSpPr>
        <p:spPr>
          <a:xfrm>
            <a:off x="4368800" y="4237567"/>
            <a:ext cx="1422400" cy="24341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99" name="Shape 99"/>
        <p:cNvGrpSpPr/>
        <p:nvPr/>
      </p:nvGrpSpPr>
      <p:grpSpPr>
        <a:xfrm>
          <a:off x="0" y="0"/>
          <a:ext cx="0" cy="0"/>
          <a:chOff x="0" y="0"/>
          <a:chExt cx="0" cy="0"/>
        </a:xfrm>
      </p:grpSpPr>
      <p:sp>
        <p:nvSpPr>
          <p:cNvPr id="100" name="Google Shape;100;p15"/>
          <p:cNvSpPr txBox="1"/>
          <p:nvPr>
            <p:ph type="title"/>
          </p:nvPr>
        </p:nvSpPr>
        <p:spPr>
          <a:xfrm>
            <a:off x="304800" y="183092"/>
            <a:ext cx="5486400" cy="762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2933"/>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15"/>
          <p:cNvSpPr txBox="1"/>
          <p:nvPr>
            <p:ph idx="1" type="body"/>
          </p:nvPr>
        </p:nvSpPr>
        <p:spPr>
          <a:xfrm>
            <a:off x="304800" y="1023409"/>
            <a:ext cx="2693459" cy="426508"/>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320"/>
              </a:spcBef>
              <a:spcAft>
                <a:spcPts val="0"/>
              </a:spcAft>
              <a:buClr>
                <a:schemeClr val="dk1"/>
              </a:buClr>
              <a:buSzPts val="1600"/>
              <a:buNone/>
              <a:defRPr b="1" sz="1600"/>
            </a:lvl1pPr>
            <a:lvl2pPr indent="-228600" lvl="1" marL="914400" algn="l">
              <a:lnSpc>
                <a:spcPct val="100000"/>
              </a:lnSpc>
              <a:spcBef>
                <a:spcPts val="267"/>
              </a:spcBef>
              <a:spcAft>
                <a:spcPts val="0"/>
              </a:spcAft>
              <a:buClr>
                <a:schemeClr val="dk1"/>
              </a:buClr>
              <a:buSzPts val="1333"/>
              <a:buNone/>
              <a:defRPr b="1" sz="1333"/>
            </a:lvl2pPr>
            <a:lvl3pPr indent="-228600" lvl="2" marL="1371600" algn="l">
              <a:lnSpc>
                <a:spcPct val="100000"/>
              </a:lnSpc>
              <a:spcBef>
                <a:spcPts val="240"/>
              </a:spcBef>
              <a:spcAft>
                <a:spcPts val="0"/>
              </a:spcAft>
              <a:buClr>
                <a:schemeClr val="dk1"/>
              </a:buClr>
              <a:buSzPts val="1200"/>
              <a:buNone/>
              <a:defRPr b="1" sz="1200"/>
            </a:lvl3pPr>
            <a:lvl4pPr indent="-228600" lvl="3" marL="1828800" algn="l">
              <a:lnSpc>
                <a:spcPct val="100000"/>
              </a:lnSpc>
              <a:spcBef>
                <a:spcPts val="213"/>
              </a:spcBef>
              <a:spcAft>
                <a:spcPts val="0"/>
              </a:spcAft>
              <a:buClr>
                <a:schemeClr val="dk1"/>
              </a:buClr>
              <a:buSzPts val="1067"/>
              <a:buNone/>
              <a:defRPr b="1" sz="1067"/>
            </a:lvl4pPr>
            <a:lvl5pPr indent="-228600" lvl="4" marL="2286000" algn="l">
              <a:lnSpc>
                <a:spcPct val="100000"/>
              </a:lnSpc>
              <a:spcBef>
                <a:spcPts val="213"/>
              </a:spcBef>
              <a:spcAft>
                <a:spcPts val="0"/>
              </a:spcAft>
              <a:buClr>
                <a:schemeClr val="dk1"/>
              </a:buClr>
              <a:buSzPts val="1067"/>
              <a:buNone/>
              <a:defRPr b="1" sz="1067"/>
            </a:lvl5pPr>
            <a:lvl6pPr indent="-228600" lvl="5" marL="2743200" algn="l">
              <a:lnSpc>
                <a:spcPct val="100000"/>
              </a:lnSpc>
              <a:spcBef>
                <a:spcPts val="213"/>
              </a:spcBef>
              <a:spcAft>
                <a:spcPts val="0"/>
              </a:spcAft>
              <a:buClr>
                <a:schemeClr val="dk1"/>
              </a:buClr>
              <a:buSzPts val="1067"/>
              <a:buNone/>
              <a:defRPr b="1" sz="1067"/>
            </a:lvl6pPr>
            <a:lvl7pPr indent="-228600" lvl="6" marL="3200400" algn="l">
              <a:lnSpc>
                <a:spcPct val="100000"/>
              </a:lnSpc>
              <a:spcBef>
                <a:spcPts val="213"/>
              </a:spcBef>
              <a:spcAft>
                <a:spcPts val="0"/>
              </a:spcAft>
              <a:buClr>
                <a:schemeClr val="dk1"/>
              </a:buClr>
              <a:buSzPts val="1067"/>
              <a:buNone/>
              <a:defRPr b="1" sz="1067"/>
            </a:lvl7pPr>
            <a:lvl8pPr indent="-228600" lvl="7" marL="3657600" algn="l">
              <a:lnSpc>
                <a:spcPct val="100000"/>
              </a:lnSpc>
              <a:spcBef>
                <a:spcPts val="213"/>
              </a:spcBef>
              <a:spcAft>
                <a:spcPts val="0"/>
              </a:spcAft>
              <a:buClr>
                <a:schemeClr val="dk1"/>
              </a:buClr>
              <a:buSzPts val="1067"/>
              <a:buNone/>
              <a:defRPr b="1" sz="1067"/>
            </a:lvl8pPr>
            <a:lvl9pPr indent="-228600" lvl="8" marL="4114800" algn="l">
              <a:lnSpc>
                <a:spcPct val="100000"/>
              </a:lnSpc>
              <a:spcBef>
                <a:spcPts val="213"/>
              </a:spcBef>
              <a:spcAft>
                <a:spcPts val="0"/>
              </a:spcAft>
              <a:buClr>
                <a:schemeClr val="dk1"/>
              </a:buClr>
              <a:buSzPts val="1067"/>
              <a:buNone/>
              <a:defRPr b="1" sz="1067"/>
            </a:lvl9pPr>
          </a:lstStyle>
          <a:p/>
        </p:txBody>
      </p:sp>
      <p:sp>
        <p:nvSpPr>
          <p:cNvPr id="102" name="Google Shape;102;p15"/>
          <p:cNvSpPr txBox="1"/>
          <p:nvPr>
            <p:ph idx="2" type="body"/>
          </p:nvPr>
        </p:nvSpPr>
        <p:spPr>
          <a:xfrm>
            <a:off x="304800" y="1449917"/>
            <a:ext cx="2693459" cy="2634192"/>
          </a:xfrm>
          <a:prstGeom prst="rect">
            <a:avLst/>
          </a:prstGeom>
          <a:noFill/>
          <a:ln>
            <a:noFill/>
          </a:ln>
        </p:spPr>
        <p:txBody>
          <a:bodyPr anchorCtr="0" anchor="t" bIns="45700" lIns="91425" spcFirstLastPara="1" rIns="91425" wrap="square" tIns="45700">
            <a:normAutofit/>
          </a:bodyPr>
          <a:lstStyle>
            <a:lvl1pPr indent="-330200" lvl="0" marL="457200" algn="l">
              <a:lnSpc>
                <a:spcPct val="100000"/>
              </a:lnSpc>
              <a:spcBef>
                <a:spcPts val="320"/>
              </a:spcBef>
              <a:spcAft>
                <a:spcPts val="0"/>
              </a:spcAft>
              <a:buClr>
                <a:schemeClr val="dk1"/>
              </a:buClr>
              <a:buSzPts val="1600"/>
              <a:buChar char="•"/>
              <a:defRPr sz="1600"/>
            </a:lvl1pPr>
            <a:lvl2pPr indent="-313246" lvl="1" marL="914400" algn="l">
              <a:lnSpc>
                <a:spcPct val="100000"/>
              </a:lnSpc>
              <a:spcBef>
                <a:spcPts val="267"/>
              </a:spcBef>
              <a:spcAft>
                <a:spcPts val="0"/>
              </a:spcAft>
              <a:buClr>
                <a:schemeClr val="dk1"/>
              </a:buClr>
              <a:buSzPts val="1333"/>
              <a:buChar char="–"/>
              <a:defRPr sz="1333"/>
            </a:lvl2pPr>
            <a:lvl3pPr indent="-304800" lvl="2" marL="1371600" algn="l">
              <a:lnSpc>
                <a:spcPct val="100000"/>
              </a:lnSpc>
              <a:spcBef>
                <a:spcPts val="240"/>
              </a:spcBef>
              <a:spcAft>
                <a:spcPts val="0"/>
              </a:spcAft>
              <a:buClr>
                <a:schemeClr val="dk1"/>
              </a:buClr>
              <a:buSzPts val="1200"/>
              <a:buChar char="•"/>
              <a:defRPr sz="1200"/>
            </a:lvl3pPr>
            <a:lvl4pPr indent="-296355" lvl="3" marL="1828800" algn="l">
              <a:lnSpc>
                <a:spcPct val="100000"/>
              </a:lnSpc>
              <a:spcBef>
                <a:spcPts val="213"/>
              </a:spcBef>
              <a:spcAft>
                <a:spcPts val="0"/>
              </a:spcAft>
              <a:buClr>
                <a:schemeClr val="dk1"/>
              </a:buClr>
              <a:buSzPts val="1067"/>
              <a:buChar char="–"/>
              <a:defRPr sz="1067"/>
            </a:lvl4pPr>
            <a:lvl5pPr indent="-296355" lvl="4" marL="2286000" algn="l">
              <a:lnSpc>
                <a:spcPct val="100000"/>
              </a:lnSpc>
              <a:spcBef>
                <a:spcPts val="213"/>
              </a:spcBef>
              <a:spcAft>
                <a:spcPts val="0"/>
              </a:spcAft>
              <a:buClr>
                <a:schemeClr val="dk1"/>
              </a:buClr>
              <a:buSzPts val="1067"/>
              <a:buChar char="»"/>
              <a:defRPr sz="1067"/>
            </a:lvl5pPr>
            <a:lvl6pPr indent="-296355" lvl="5" marL="2743200" algn="l">
              <a:lnSpc>
                <a:spcPct val="100000"/>
              </a:lnSpc>
              <a:spcBef>
                <a:spcPts val="213"/>
              </a:spcBef>
              <a:spcAft>
                <a:spcPts val="0"/>
              </a:spcAft>
              <a:buClr>
                <a:schemeClr val="dk1"/>
              </a:buClr>
              <a:buSzPts val="1067"/>
              <a:buChar char="•"/>
              <a:defRPr sz="1067"/>
            </a:lvl6pPr>
            <a:lvl7pPr indent="-296355" lvl="6" marL="3200400" algn="l">
              <a:lnSpc>
                <a:spcPct val="100000"/>
              </a:lnSpc>
              <a:spcBef>
                <a:spcPts val="213"/>
              </a:spcBef>
              <a:spcAft>
                <a:spcPts val="0"/>
              </a:spcAft>
              <a:buClr>
                <a:schemeClr val="dk1"/>
              </a:buClr>
              <a:buSzPts val="1067"/>
              <a:buChar char="•"/>
              <a:defRPr sz="1067"/>
            </a:lvl7pPr>
            <a:lvl8pPr indent="-296354" lvl="7" marL="3657600" algn="l">
              <a:lnSpc>
                <a:spcPct val="100000"/>
              </a:lnSpc>
              <a:spcBef>
                <a:spcPts val="213"/>
              </a:spcBef>
              <a:spcAft>
                <a:spcPts val="0"/>
              </a:spcAft>
              <a:buClr>
                <a:schemeClr val="dk1"/>
              </a:buClr>
              <a:buSzPts val="1067"/>
              <a:buChar char="•"/>
              <a:defRPr sz="1067"/>
            </a:lvl8pPr>
            <a:lvl9pPr indent="-296354" lvl="8" marL="4114800" algn="l">
              <a:lnSpc>
                <a:spcPct val="100000"/>
              </a:lnSpc>
              <a:spcBef>
                <a:spcPts val="213"/>
              </a:spcBef>
              <a:spcAft>
                <a:spcPts val="0"/>
              </a:spcAft>
              <a:buClr>
                <a:schemeClr val="dk1"/>
              </a:buClr>
              <a:buSzPts val="1067"/>
              <a:buChar char="•"/>
              <a:defRPr sz="1067"/>
            </a:lvl9pPr>
          </a:lstStyle>
          <a:p/>
        </p:txBody>
      </p:sp>
      <p:sp>
        <p:nvSpPr>
          <p:cNvPr id="103" name="Google Shape;103;p15"/>
          <p:cNvSpPr txBox="1"/>
          <p:nvPr>
            <p:ph idx="3" type="body"/>
          </p:nvPr>
        </p:nvSpPr>
        <p:spPr>
          <a:xfrm>
            <a:off x="3096684" y="1023409"/>
            <a:ext cx="2694517" cy="426508"/>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320"/>
              </a:spcBef>
              <a:spcAft>
                <a:spcPts val="0"/>
              </a:spcAft>
              <a:buClr>
                <a:schemeClr val="dk1"/>
              </a:buClr>
              <a:buSzPts val="1600"/>
              <a:buNone/>
              <a:defRPr b="1" sz="1600"/>
            </a:lvl1pPr>
            <a:lvl2pPr indent="-228600" lvl="1" marL="914400" algn="l">
              <a:lnSpc>
                <a:spcPct val="100000"/>
              </a:lnSpc>
              <a:spcBef>
                <a:spcPts val="267"/>
              </a:spcBef>
              <a:spcAft>
                <a:spcPts val="0"/>
              </a:spcAft>
              <a:buClr>
                <a:schemeClr val="dk1"/>
              </a:buClr>
              <a:buSzPts val="1333"/>
              <a:buNone/>
              <a:defRPr b="1" sz="1333"/>
            </a:lvl2pPr>
            <a:lvl3pPr indent="-228600" lvl="2" marL="1371600" algn="l">
              <a:lnSpc>
                <a:spcPct val="100000"/>
              </a:lnSpc>
              <a:spcBef>
                <a:spcPts val="240"/>
              </a:spcBef>
              <a:spcAft>
                <a:spcPts val="0"/>
              </a:spcAft>
              <a:buClr>
                <a:schemeClr val="dk1"/>
              </a:buClr>
              <a:buSzPts val="1200"/>
              <a:buNone/>
              <a:defRPr b="1" sz="1200"/>
            </a:lvl3pPr>
            <a:lvl4pPr indent="-228600" lvl="3" marL="1828800" algn="l">
              <a:lnSpc>
                <a:spcPct val="100000"/>
              </a:lnSpc>
              <a:spcBef>
                <a:spcPts val="213"/>
              </a:spcBef>
              <a:spcAft>
                <a:spcPts val="0"/>
              </a:spcAft>
              <a:buClr>
                <a:schemeClr val="dk1"/>
              </a:buClr>
              <a:buSzPts val="1067"/>
              <a:buNone/>
              <a:defRPr b="1" sz="1067"/>
            </a:lvl4pPr>
            <a:lvl5pPr indent="-228600" lvl="4" marL="2286000" algn="l">
              <a:lnSpc>
                <a:spcPct val="100000"/>
              </a:lnSpc>
              <a:spcBef>
                <a:spcPts val="213"/>
              </a:spcBef>
              <a:spcAft>
                <a:spcPts val="0"/>
              </a:spcAft>
              <a:buClr>
                <a:schemeClr val="dk1"/>
              </a:buClr>
              <a:buSzPts val="1067"/>
              <a:buNone/>
              <a:defRPr b="1" sz="1067"/>
            </a:lvl5pPr>
            <a:lvl6pPr indent="-228600" lvl="5" marL="2743200" algn="l">
              <a:lnSpc>
                <a:spcPct val="100000"/>
              </a:lnSpc>
              <a:spcBef>
                <a:spcPts val="213"/>
              </a:spcBef>
              <a:spcAft>
                <a:spcPts val="0"/>
              </a:spcAft>
              <a:buClr>
                <a:schemeClr val="dk1"/>
              </a:buClr>
              <a:buSzPts val="1067"/>
              <a:buNone/>
              <a:defRPr b="1" sz="1067"/>
            </a:lvl6pPr>
            <a:lvl7pPr indent="-228600" lvl="6" marL="3200400" algn="l">
              <a:lnSpc>
                <a:spcPct val="100000"/>
              </a:lnSpc>
              <a:spcBef>
                <a:spcPts val="213"/>
              </a:spcBef>
              <a:spcAft>
                <a:spcPts val="0"/>
              </a:spcAft>
              <a:buClr>
                <a:schemeClr val="dk1"/>
              </a:buClr>
              <a:buSzPts val="1067"/>
              <a:buNone/>
              <a:defRPr b="1" sz="1067"/>
            </a:lvl7pPr>
            <a:lvl8pPr indent="-228600" lvl="7" marL="3657600" algn="l">
              <a:lnSpc>
                <a:spcPct val="100000"/>
              </a:lnSpc>
              <a:spcBef>
                <a:spcPts val="213"/>
              </a:spcBef>
              <a:spcAft>
                <a:spcPts val="0"/>
              </a:spcAft>
              <a:buClr>
                <a:schemeClr val="dk1"/>
              </a:buClr>
              <a:buSzPts val="1067"/>
              <a:buNone/>
              <a:defRPr b="1" sz="1067"/>
            </a:lvl8pPr>
            <a:lvl9pPr indent="-228600" lvl="8" marL="4114800" algn="l">
              <a:lnSpc>
                <a:spcPct val="100000"/>
              </a:lnSpc>
              <a:spcBef>
                <a:spcPts val="213"/>
              </a:spcBef>
              <a:spcAft>
                <a:spcPts val="0"/>
              </a:spcAft>
              <a:buClr>
                <a:schemeClr val="dk1"/>
              </a:buClr>
              <a:buSzPts val="1067"/>
              <a:buNone/>
              <a:defRPr b="1" sz="1067"/>
            </a:lvl9pPr>
          </a:lstStyle>
          <a:p/>
        </p:txBody>
      </p:sp>
      <p:sp>
        <p:nvSpPr>
          <p:cNvPr id="104" name="Google Shape;104;p15"/>
          <p:cNvSpPr txBox="1"/>
          <p:nvPr>
            <p:ph idx="4" type="body"/>
          </p:nvPr>
        </p:nvSpPr>
        <p:spPr>
          <a:xfrm>
            <a:off x="3096684" y="1449917"/>
            <a:ext cx="2694517" cy="2634192"/>
          </a:xfrm>
          <a:prstGeom prst="rect">
            <a:avLst/>
          </a:prstGeom>
          <a:noFill/>
          <a:ln>
            <a:noFill/>
          </a:ln>
        </p:spPr>
        <p:txBody>
          <a:bodyPr anchorCtr="0" anchor="t" bIns="45700" lIns="91425" spcFirstLastPara="1" rIns="91425" wrap="square" tIns="45700">
            <a:normAutofit/>
          </a:bodyPr>
          <a:lstStyle>
            <a:lvl1pPr indent="-330200" lvl="0" marL="457200" algn="l">
              <a:lnSpc>
                <a:spcPct val="100000"/>
              </a:lnSpc>
              <a:spcBef>
                <a:spcPts val="320"/>
              </a:spcBef>
              <a:spcAft>
                <a:spcPts val="0"/>
              </a:spcAft>
              <a:buClr>
                <a:schemeClr val="dk1"/>
              </a:buClr>
              <a:buSzPts val="1600"/>
              <a:buChar char="•"/>
              <a:defRPr sz="1600"/>
            </a:lvl1pPr>
            <a:lvl2pPr indent="-313246" lvl="1" marL="914400" algn="l">
              <a:lnSpc>
                <a:spcPct val="100000"/>
              </a:lnSpc>
              <a:spcBef>
                <a:spcPts val="267"/>
              </a:spcBef>
              <a:spcAft>
                <a:spcPts val="0"/>
              </a:spcAft>
              <a:buClr>
                <a:schemeClr val="dk1"/>
              </a:buClr>
              <a:buSzPts val="1333"/>
              <a:buChar char="–"/>
              <a:defRPr sz="1333"/>
            </a:lvl2pPr>
            <a:lvl3pPr indent="-304800" lvl="2" marL="1371600" algn="l">
              <a:lnSpc>
                <a:spcPct val="100000"/>
              </a:lnSpc>
              <a:spcBef>
                <a:spcPts val="240"/>
              </a:spcBef>
              <a:spcAft>
                <a:spcPts val="0"/>
              </a:spcAft>
              <a:buClr>
                <a:schemeClr val="dk1"/>
              </a:buClr>
              <a:buSzPts val="1200"/>
              <a:buChar char="•"/>
              <a:defRPr sz="1200"/>
            </a:lvl3pPr>
            <a:lvl4pPr indent="-296355" lvl="3" marL="1828800" algn="l">
              <a:lnSpc>
                <a:spcPct val="100000"/>
              </a:lnSpc>
              <a:spcBef>
                <a:spcPts val="213"/>
              </a:spcBef>
              <a:spcAft>
                <a:spcPts val="0"/>
              </a:spcAft>
              <a:buClr>
                <a:schemeClr val="dk1"/>
              </a:buClr>
              <a:buSzPts val="1067"/>
              <a:buChar char="–"/>
              <a:defRPr sz="1067"/>
            </a:lvl4pPr>
            <a:lvl5pPr indent="-296355" lvl="4" marL="2286000" algn="l">
              <a:lnSpc>
                <a:spcPct val="100000"/>
              </a:lnSpc>
              <a:spcBef>
                <a:spcPts val="213"/>
              </a:spcBef>
              <a:spcAft>
                <a:spcPts val="0"/>
              </a:spcAft>
              <a:buClr>
                <a:schemeClr val="dk1"/>
              </a:buClr>
              <a:buSzPts val="1067"/>
              <a:buChar char="»"/>
              <a:defRPr sz="1067"/>
            </a:lvl5pPr>
            <a:lvl6pPr indent="-296355" lvl="5" marL="2743200" algn="l">
              <a:lnSpc>
                <a:spcPct val="100000"/>
              </a:lnSpc>
              <a:spcBef>
                <a:spcPts val="213"/>
              </a:spcBef>
              <a:spcAft>
                <a:spcPts val="0"/>
              </a:spcAft>
              <a:buClr>
                <a:schemeClr val="dk1"/>
              </a:buClr>
              <a:buSzPts val="1067"/>
              <a:buChar char="•"/>
              <a:defRPr sz="1067"/>
            </a:lvl6pPr>
            <a:lvl7pPr indent="-296355" lvl="6" marL="3200400" algn="l">
              <a:lnSpc>
                <a:spcPct val="100000"/>
              </a:lnSpc>
              <a:spcBef>
                <a:spcPts val="213"/>
              </a:spcBef>
              <a:spcAft>
                <a:spcPts val="0"/>
              </a:spcAft>
              <a:buClr>
                <a:schemeClr val="dk1"/>
              </a:buClr>
              <a:buSzPts val="1067"/>
              <a:buChar char="•"/>
              <a:defRPr sz="1067"/>
            </a:lvl7pPr>
            <a:lvl8pPr indent="-296354" lvl="7" marL="3657600" algn="l">
              <a:lnSpc>
                <a:spcPct val="100000"/>
              </a:lnSpc>
              <a:spcBef>
                <a:spcPts val="213"/>
              </a:spcBef>
              <a:spcAft>
                <a:spcPts val="0"/>
              </a:spcAft>
              <a:buClr>
                <a:schemeClr val="dk1"/>
              </a:buClr>
              <a:buSzPts val="1067"/>
              <a:buChar char="•"/>
              <a:defRPr sz="1067"/>
            </a:lvl8pPr>
            <a:lvl9pPr indent="-296354" lvl="8" marL="4114800" algn="l">
              <a:lnSpc>
                <a:spcPct val="100000"/>
              </a:lnSpc>
              <a:spcBef>
                <a:spcPts val="213"/>
              </a:spcBef>
              <a:spcAft>
                <a:spcPts val="0"/>
              </a:spcAft>
              <a:buClr>
                <a:schemeClr val="dk1"/>
              </a:buClr>
              <a:buSzPts val="1067"/>
              <a:buChar char="•"/>
              <a:defRPr sz="1067"/>
            </a:lvl9pPr>
          </a:lstStyle>
          <a:p/>
        </p:txBody>
      </p:sp>
      <p:sp>
        <p:nvSpPr>
          <p:cNvPr id="105" name="Google Shape;105;p15"/>
          <p:cNvSpPr txBox="1"/>
          <p:nvPr>
            <p:ph idx="10" type="dt"/>
          </p:nvPr>
        </p:nvSpPr>
        <p:spPr>
          <a:xfrm>
            <a:off x="304800" y="4237567"/>
            <a:ext cx="1422400" cy="24341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 name="Google Shape;106;p15"/>
          <p:cNvSpPr txBox="1"/>
          <p:nvPr>
            <p:ph idx="11" type="ftr"/>
          </p:nvPr>
        </p:nvSpPr>
        <p:spPr>
          <a:xfrm>
            <a:off x="2082800" y="4237567"/>
            <a:ext cx="1930400" cy="24341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15"/>
          <p:cNvSpPr txBox="1"/>
          <p:nvPr>
            <p:ph idx="12" type="sldNum"/>
          </p:nvPr>
        </p:nvSpPr>
        <p:spPr>
          <a:xfrm>
            <a:off x="4368800" y="4237567"/>
            <a:ext cx="1422400" cy="24341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8" name="Shape 108"/>
        <p:cNvGrpSpPr/>
        <p:nvPr/>
      </p:nvGrpSpPr>
      <p:grpSpPr>
        <a:xfrm>
          <a:off x="0" y="0"/>
          <a:ext cx="0" cy="0"/>
          <a:chOff x="0" y="0"/>
          <a:chExt cx="0" cy="0"/>
        </a:xfrm>
      </p:grpSpPr>
      <p:sp>
        <p:nvSpPr>
          <p:cNvPr id="109" name="Google Shape;109;p16"/>
          <p:cNvSpPr txBox="1"/>
          <p:nvPr>
            <p:ph type="title"/>
          </p:nvPr>
        </p:nvSpPr>
        <p:spPr>
          <a:xfrm>
            <a:off x="304800" y="183092"/>
            <a:ext cx="5486400" cy="762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16"/>
          <p:cNvSpPr txBox="1"/>
          <p:nvPr>
            <p:ph idx="10" type="dt"/>
          </p:nvPr>
        </p:nvSpPr>
        <p:spPr>
          <a:xfrm>
            <a:off x="304800" y="4237567"/>
            <a:ext cx="1422400" cy="24341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1" name="Google Shape;111;p16"/>
          <p:cNvSpPr txBox="1"/>
          <p:nvPr>
            <p:ph idx="11" type="ftr"/>
          </p:nvPr>
        </p:nvSpPr>
        <p:spPr>
          <a:xfrm>
            <a:off x="2082800" y="4237567"/>
            <a:ext cx="1930400" cy="24341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 name="Google Shape;112;p16"/>
          <p:cNvSpPr txBox="1"/>
          <p:nvPr>
            <p:ph idx="12" type="sldNum"/>
          </p:nvPr>
        </p:nvSpPr>
        <p:spPr>
          <a:xfrm>
            <a:off x="4368800" y="4237567"/>
            <a:ext cx="1422400" cy="24341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3" name="Shape 113"/>
        <p:cNvGrpSpPr/>
        <p:nvPr/>
      </p:nvGrpSpPr>
      <p:grpSpPr>
        <a:xfrm>
          <a:off x="0" y="0"/>
          <a:ext cx="0" cy="0"/>
          <a:chOff x="0" y="0"/>
          <a:chExt cx="0" cy="0"/>
        </a:xfrm>
      </p:grpSpPr>
      <p:sp>
        <p:nvSpPr>
          <p:cNvPr id="114" name="Google Shape;114;p17"/>
          <p:cNvSpPr txBox="1"/>
          <p:nvPr>
            <p:ph idx="10" type="dt"/>
          </p:nvPr>
        </p:nvSpPr>
        <p:spPr>
          <a:xfrm>
            <a:off x="304800" y="4237567"/>
            <a:ext cx="1422400" cy="24341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p17"/>
          <p:cNvSpPr txBox="1"/>
          <p:nvPr>
            <p:ph idx="11" type="ftr"/>
          </p:nvPr>
        </p:nvSpPr>
        <p:spPr>
          <a:xfrm>
            <a:off x="2082800" y="4237567"/>
            <a:ext cx="1930400" cy="24341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17"/>
          <p:cNvSpPr txBox="1"/>
          <p:nvPr>
            <p:ph idx="12" type="sldNum"/>
          </p:nvPr>
        </p:nvSpPr>
        <p:spPr>
          <a:xfrm>
            <a:off x="4368800" y="4237567"/>
            <a:ext cx="1422400" cy="24341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17" name="Shape 117"/>
        <p:cNvGrpSpPr/>
        <p:nvPr/>
      </p:nvGrpSpPr>
      <p:grpSpPr>
        <a:xfrm>
          <a:off x="0" y="0"/>
          <a:ext cx="0" cy="0"/>
          <a:chOff x="0" y="0"/>
          <a:chExt cx="0" cy="0"/>
        </a:xfrm>
      </p:grpSpPr>
      <p:sp>
        <p:nvSpPr>
          <p:cNvPr id="118" name="Google Shape;118;p18"/>
          <p:cNvSpPr txBox="1"/>
          <p:nvPr>
            <p:ph type="title"/>
          </p:nvPr>
        </p:nvSpPr>
        <p:spPr>
          <a:xfrm>
            <a:off x="304800" y="182033"/>
            <a:ext cx="2005542" cy="7747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1333"/>
              <a:buFont typeface="Calibri"/>
              <a:buNone/>
              <a:defRPr b="1" sz="1333"/>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9" name="Google Shape;119;p18"/>
          <p:cNvSpPr txBox="1"/>
          <p:nvPr>
            <p:ph idx="1" type="body"/>
          </p:nvPr>
        </p:nvSpPr>
        <p:spPr>
          <a:xfrm>
            <a:off x="2383367" y="182034"/>
            <a:ext cx="3407833" cy="3902075"/>
          </a:xfrm>
          <a:prstGeom prst="rect">
            <a:avLst/>
          </a:prstGeom>
          <a:noFill/>
          <a:ln>
            <a:noFill/>
          </a:ln>
        </p:spPr>
        <p:txBody>
          <a:bodyPr anchorCtr="0" anchor="t" bIns="45700" lIns="91425" spcFirstLastPara="1" rIns="91425" wrap="square" tIns="45700">
            <a:normAutofit/>
          </a:bodyPr>
          <a:lstStyle>
            <a:lvl1pPr indent="-364046" lvl="0" marL="457200" algn="l">
              <a:lnSpc>
                <a:spcPct val="100000"/>
              </a:lnSpc>
              <a:spcBef>
                <a:spcPts val="427"/>
              </a:spcBef>
              <a:spcAft>
                <a:spcPts val="0"/>
              </a:spcAft>
              <a:buClr>
                <a:schemeClr val="dk1"/>
              </a:buClr>
              <a:buSzPts val="2133"/>
              <a:buChar char="•"/>
              <a:defRPr sz="2133"/>
            </a:lvl1pPr>
            <a:lvl2pPr indent="-347155" lvl="1" marL="914400" algn="l">
              <a:lnSpc>
                <a:spcPct val="100000"/>
              </a:lnSpc>
              <a:spcBef>
                <a:spcPts val="373"/>
              </a:spcBef>
              <a:spcAft>
                <a:spcPts val="0"/>
              </a:spcAft>
              <a:buClr>
                <a:schemeClr val="dk1"/>
              </a:buClr>
              <a:buSzPts val="1867"/>
              <a:buChar char="–"/>
              <a:defRPr sz="1867"/>
            </a:lvl2pPr>
            <a:lvl3pPr indent="-330200" lvl="2" marL="1371600" algn="l">
              <a:lnSpc>
                <a:spcPct val="100000"/>
              </a:lnSpc>
              <a:spcBef>
                <a:spcPts val="320"/>
              </a:spcBef>
              <a:spcAft>
                <a:spcPts val="0"/>
              </a:spcAft>
              <a:buClr>
                <a:schemeClr val="dk1"/>
              </a:buClr>
              <a:buSzPts val="1600"/>
              <a:buChar char="•"/>
              <a:defRPr sz="1600"/>
            </a:lvl3pPr>
            <a:lvl4pPr indent="-313246" lvl="3" marL="1828800" algn="l">
              <a:lnSpc>
                <a:spcPct val="100000"/>
              </a:lnSpc>
              <a:spcBef>
                <a:spcPts val="267"/>
              </a:spcBef>
              <a:spcAft>
                <a:spcPts val="0"/>
              </a:spcAft>
              <a:buClr>
                <a:schemeClr val="dk1"/>
              </a:buClr>
              <a:buSzPts val="1333"/>
              <a:buChar char="–"/>
              <a:defRPr sz="1333"/>
            </a:lvl4pPr>
            <a:lvl5pPr indent="-313245" lvl="4" marL="2286000" algn="l">
              <a:lnSpc>
                <a:spcPct val="100000"/>
              </a:lnSpc>
              <a:spcBef>
                <a:spcPts val="267"/>
              </a:spcBef>
              <a:spcAft>
                <a:spcPts val="0"/>
              </a:spcAft>
              <a:buClr>
                <a:schemeClr val="dk1"/>
              </a:buClr>
              <a:buSzPts val="1333"/>
              <a:buChar char="»"/>
              <a:defRPr sz="1333"/>
            </a:lvl5pPr>
            <a:lvl6pPr indent="-313245" lvl="5" marL="2743200" algn="l">
              <a:lnSpc>
                <a:spcPct val="100000"/>
              </a:lnSpc>
              <a:spcBef>
                <a:spcPts val="267"/>
              </a:spcBef>
              <a:spcAft>
                <a:spcPts val="0"/>
              </a:spcAft>
              <a:buClr>
                <a:schemeClr val="dk1"/>
              </a:buClr>
              <a:buSzPts val="1333"/>
              <a:buChar char="•"/>
              <a:defRPr sz="1333"/>
            </a:lvl6pPr>
            <a:lvl7pPr indent="-313245" lvl="6" marL="3200400" algn="l">
              <a:lnSpc>
                <a:spcPct val="100000"/>
              </a:lnSpc>
              <a:spcBef>
                <a:spcPts val="267"/>
              </a:spcBef>
              <a:spcAft>
                <a:spcPts val="0"/>
              </a:spcAft>
              <a:buClr>
                <a:schemeClr val="dk1"/>
              </a:buClr>
              <a:buSzPts val="1333"/>
              <a:buChar char="•"/>
              <a:defRPr sz="1333"/>
            </a:lvl7pPr>
            <a:lvl8pPr indent="-313246" lvl="7" marL="3657600" algn="l">
              <a:lnSpc>
                <a:spcPct val="100000"/>
              </a:lnSpc>
              <a:spcBef>
                <a:spcPts val="267"/>
              </a:spcBef>
              <a:spcAft>
                <a:spcPts val="0"/>
              </a:spcAft>
              <a:buClr>
                <a:schemeClr val="dk1"/>
              </a:buClr>
              <a:buSzPts val="1333"/>
              <a:buChar char="•"/>
              <a:defRPr sz="1333"/>
            </a:lvl8pPr>
            <a:lvl9pPr indent="-313246" lvl="8" marL="4114800" algn="l">
              <a:lnSpc>
                <a:spcPct val="100000"/>
              </a:lnSpc>
              <a:spcBef>
                <a:spcPts val="267"/>
              </a:spcBef>
              <a:spcAft>
                <a:spcPts val="0"/>
              </a:spcAft>
              <a:buClr>
                <a:schemeClr val="dk1"/>
              </a:buClr>
              <a:buSzPts val="1333"/>
              <a:buChar char="•"/>
              <a:defRPr sz="1333"/>
            </a:lvl9pPr>
          </a:lstStyle>
          <a:p/>
        </p:txBody>
      </p:sp>
      <p:sp>
        <p:nvSpPr>
          <p:cNvPr id="120" name="Google Shape;120;p18"/>
          <p:cNvSpPr txBox="1"/>
          <p:nvPr>
            <p:ph idx="2" type="body"/>
          </p:nvPr>
        </p:nvSpPr>
        <p:spPr>
          <a:xfrm>
            <a:off x="304800" y="956734"/>
            <a:ext cx="2005542" cy="312737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87"/>
              </a:spcBef>
              <a:spcAft>
                <a:spcPts val="0"/>
              </a:spcAft>
              <a:buClr>
                <a:schemeClr val="dk1"/>
              </a:buClr>
              <a:buSzPts val="933"/>
              <a:buNone/>
              <a:defRPr sz="933"/>
            </a:lvl1pPr>
            <a:lvl2pPr indent="-228600" lvl="1" marL="914400" algn="l">
              <a:lnSpc>
                <a:spcPct val="100000"/>
              </a:lnSpc>
              <a:spcBef>
                <a:spcPts val="160"/>
              </a:spcBef>
              <a:spcAft>
                <a:spcPts val="0"/>
              </a:spcAft>
              <a:buClr>
                <a:schemeClr val="dk1"/>
              </a:buClr>
              <a:buSzPts val="800"/>
              <a:buNone/>
              <a:defRPr sz="800"/>
            </a:lvl2pPr>
            <a:lvl3pPr indent="-228600" lvl="2" marL="1371600" algn="l">
              <a:lnSpc>
                <a:spcPct val="100000"/>
              </a:lnSpc>
              <a:spcBef>
                <a:spcPts val="133"/>
              </a:spcBef>
              <a:spcAft>
                <a:spcPts val="0"/>
              </a:spcAft>
              <a:buClr>
                <a:schemeClr val="dk1"/>
              </a:buClr>
              <a:buSzPts val="667"/>
              <a:buNone/>
              <a:defRPr sz="667"/>
            </a:lvl3pPr>
            <a:lvl4pPr indent="-228600" lvl="3" marL="1828800" algn="l">
              <a:lnSpc>
                <a:spcPct val="100000"/>
              </a:lnSpc>
              <a:spcBef>
                <a:spcPts val="120"/>
              </a:spcBef>
              <a:spcAft>
                <a:spcPts val="0"/>
              </a:spcAft>
              <a:buClr>
                <a:schemeClr val="dk1"/>
              </a:buClr>
              <a:buSzPts val="600"/>
              <a:buNone/>
              <a:defRPr sz="600"/>
            </a:lvl4pPr>
            <a:lvl5pPr indent="-228600" lvl="4" marL="2286000" algn="l">
              <a:lnSpc>
                <a:spcPct val="100000"/>
              </a:lnSpc>
              <a:spcBef>
                <a:spcPts val="120"/>
              </a:spcBef>
              <a:spcAft>
                <a:spcPts val="0"/>
              </a:spcAft>
              <a:buClr>
                <a:schemeClr val="dk1"/>
              </a:buClr>
              <a:buSzPts val="600"/>
              <a:buNone/>
              <a:defRPr sz="600"/>
            </a:lvl5pPr>
            <a:lvl6pPr indent="-228600" lvl="5" marL="2743200" algn="l">
              <a:lnSpc>
                <a:spcPct val="100000"/>
              </a:lnSpc>
              <a:spcBef>
                <a:spcPts val="120"/>
              </a:spcBef>
              <a:spcAft>
                <a:spcPts val="0"/>
              </a:spcAft>
              <a:buClr>
                <a:schemeClr val="dk1"/>
              </a:buClr>
              <a:buSzPts val="600"/>
              <a:buNone/>
              <a:defRPr sz="600"/>
            </a:lvl6pPr>
            <a:lvl7pPr indent="-228600" lvl="6" marL="3200400" algn="l">
              <a:lnSpc>
                <a:spcPct val="100000"/>
              </a:lnSpc>
              <a:spcBef>
                <a:spcPts val="120"/>
              </a:spcBef>
              <a:spcAft>
                <a:spcPts val="0"/>
              </a:spcAft>
              <a:buClr>
                <a:schemeClr val="dk1"/>
              </a:buClr>
              <a:buSzPts val="600"/>
              <a:buNone/>
              <a:defRPr sz="600"/>
            </a:lvl7pPr>
            <a:lvl8pPr indent="-228600" lvl="7" marL="3657600" algn="l">
              <a:lnSpc>
                <a:spcPct val="100000"/>
              </a:lnSpc>
              <a:spcBef>
                <a:spcPts val="120"/>
              </a:spcBef>
              <a:spcAft>
                <a:spcPts val="0"/>
              </a:spcAft>
              <a:buClr>
                <a:schemeClr val="dk1"/>
              </a:buClr>
              <a:buSzPts val="600"/>
              <a:buNone/>
              <a:defRPr sz="600"/>
            </a:lvl8pPr>
            <a:lvl9pPr indent="-228600" lvl="8" marL="4114800" algn="l">
              <a:lnSpc>
                <a:spcPct val="100000"/>
              </a:lnSpc>
              <a:spcBef>
                <a:spcPts val="120"/>
              </a:spcBef>
              <a:spcAft>
                <a:spcPts val="0"/>
              </a:spcAft>
              <a:buClr>
                <a:schemeClr val="dk1"/>
              </a:buClr>
              <a:buSzPts val="600"/>
              <a:buNone/>
              <a:defRPr sz="600"/>
            </a:lvl9pPr>
          </a:lstStyle>
          <a:p/>
        </p:txBody>
      </p:sp>
      <p:sp>
        <p:nvSpPr>
          <p:cNvPr id="121" name="Google Shape;121;p18"/>
          <p:cNvSpPr txBox="1"/>
          <p:nvPr>
            <p:ph idx="10" type="dt"/>
          </p:nvPr>
        </p:nvSpPr>
        <p:spPr>
          <a:xfrm>
            <a:off x="304800" y="4237567"/>
            <a:ext cx="1422400" cy="24341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18"/>
          <p:cNvSpPr txBox="1"/>
          <p:nvPr>
            <p:ph idx="11" type="ftr"/>
          </p:nvPr>
        </p:nvSpPr>
        <p:spPr>
          <a:xfrm>
            <a:off x="2082800" y="4237567"/>
            <a:ext cx="1930400" cy="24341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3" name="Google Shape;123;p18"/>
          <p:cNvSpPr txBox="1"/>
          <p:nvPr>
            <p:ph idx="12" type="sldNum"/>
          </p:nvPr>
        </p:nvSpPr>
        <p:spPr>
          <a:xfrm>
            <a:off x="4368800" y="4237567"/>
            <a:ext cx="1422400" cy="24341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24" name="Shape 124"/>
        <p:cNvGrpSpPr/>
        <p:nvPr/>
      </p:nvGrpSpPr>
      <p:grpSpPr>
        <a:xfrm>
          <a:off x="0" y="0"/>
          <a:ext cx="0" cy="0"/>
          <a:chOff x="0" y="0"/>
          <a:chExt cx="0" cy="0"/>
        </a:xfrm>
      </p:grpSpPr>
      <p:sp>
        <p:nvSpPr>
          <p:cNvPr id="125" name="Google Shape;125;p19"/>
          <p:cNvSpPr txBox="1"/>
          <p:nvPr>
            <p:ph type="title"/>
          </p:nvPr>
        </p:nvSpPr>
        <p:spPr>
          <a:xfrm>
            <a:off x="1194859" y="3200400"/>
            <a:ext cx="3657600" cy="377825"/>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1333"/>
              <a:buFont typeface="Calibri"/>
              <a:buNone/>
              <a:defRPr b="1" sz="1333"/>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p19"/>
          <p:cNvSpPr/>
          <p:nvPr>
            <p:ph idx="2" type="pic"/>
          </p:nvPr>
        </p:nvSpPr>
        <p:spPr>
          <a:xfrm>
            <a:off x="1194859" y="408517"/>
            <a:ext cx="3657600" cy="2743200"/>
          </a:xfrm>
          <a:prstGeom prst="rect">
            <a:avLst/>
          </a:prstGeom>
          <a:noFill/>
          <a:ln>
            <a:noFill/>
          </a:ln>
        </p:spPr>
      </p:sp>
      <p:sp>
        <p:nvSpPr>
          <p:cNvPr id="127" name="Google Shape;127;p19"/>
          <p:cNvSpPr txBox="1"/>
          <p:nvPr>
            <p:ph idx="1" type="body"/>
          </p:nvPr>
        </p:nvSpPr>
        <p:spPr>
          <a:xfrm>
            <a:off x="1194859" y="3578225"/>
            <a:ext cx="3657600" cy="53657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87"/>
              </a:spcBef>
              <a:spcAft>
                <a:spcPts val="0"/>
              </a:spcAft>
              <a:buClr>
                <a:schemeClr val="dk1"/>
              </a:buClr>
              <a:buSzPts val="933"/>
              <a:buNone/>
              <a:defRPr sz="933"/>
            </a:lvl1pPr>
            <a:lvl2pPr indent="-228600" lvl="1" marL="914400" algn="l">
              <a:lnSpc>
                <a:spcPct val="100000"/>
              </a:lnSpc>
              <a:spcBef>
                <a:spcPts val="160"/>
              </a:spcBef>
              <a:spcAft>
                <a:spcPts val="0"/>
              </a:spcAft>
              <a:buClr>
                <a:schemeClr val="dk1"/>
              </a:buClr>
              <a:buSzPts val="800"/>
              <a:buNone/>
              <a:defRPr sz="800"/>
            </a:lvl2pPr>
            <a:lvl3pPr indent="-228600" lvl="2" marL="1371600" algn="l">
              <a:lnSpc>
                <a:spcPct val="100000"/>
              </a:lnSpc>
              <a:spcBef>
                <a:spcPts val="133"/>
              </a:spcBef>
              <a:spcAft>
                <a:spcPts val="0"/>
              </a:spcAft>
              <a:buClr>
                <a:schemeClr val="dk1"/>
              </a:buClr>
              <a:buSzPts val="667"/>
              <a:buNone/>
              <a:defRPr sz="667"/>
            </a:lvl3pPr>
            <a:lvl4pPr indent="-228600" lvl="3" marL="1828800" algn="l">
              <a:lnSpc>
                <a:spcPct val="100000"/>
              </a:lnSpc>
              <a:spcBef>
                <a:spcPts val="120"/>
              </a:spcBef>
              <a:spcAft>
                <a:spcPts val="0"/>
              </a:spcAft>
              <a:buClr>
                <a:schemeClr val="dk1"/>
              </a:buClr>
              <a:buSzPts val="600"/>
              <a:buNone/>
              <a:defRPr sz="600"/>
            </a:lvl4pPr>
            <a:lvl5pPr indent="-228600" lvl="4" marL="2286000" algn="l">
              <a:lnSpc>
                <a:spcPct val="100000"/>
              </a:lnSpc>
              <a:spcBef>
                <a:spcPts val="120"/>
              </a:spcBef>
              <a:spcAft>
                <a:spcPts val="0"/>
              </a:spcAft>
              <a:buClr>
                <a:schemeClr val="dk1"/>
              </a:buClr>
              <a:buSzPts val="600"/>
              <a:buNone/>
              <a:defRPr sz="600"/>
            </a:lvl5pPr>
            <a:lvl6pPr indent="-228600" lvl="5" marL="2743200" algn="l">
              <a:lnSpc>
                <a:spcPct val="100000"/>
              </a:lnSpc>
              <a:spcBef>
                <a:spcPts val="120"/>
              </a:spcBef>
              <a:spcAft>
                <a:spcPts val="0"/>
              </a:spcAft>
              <a:buClr>
                <a:schemeClr val="dk1"/>
              </a:buClr>
              <a:buSzPts val="600"/>
              <a:buNone/>
              <a:defRPr sz="600"/>
            </a:lvl6pPr>
            <a:lvl7pPr indent="-228600" lvl="6" marL="3200400" algn="l">
              <a:lnSpc>
                <a:spcPct val="100000"/>
              </a:lnSpc>
              <a:spcBef>
                <a:spcPts val="120"/>
              </a:spcBef>
              <a:spcAft>
                <a:spcPts val="0"/>
              </a:spcAft>
              <a:buClr>
                <a:schemeClr val="dk1"/>
              </a:buClr>
              <a:buSzPts val="600"/>
              <a:buNone/>
              <a:defRPr sz="600"/>
            </a:lvl7pPr>
            <a:lvl8pPr indent="-228600" lvl="7" marL="3657600" algn="l">
              <a:lnSpc>
                <a:spcPct val="100000"/>
              </a:lnSpc>
              <a:spcBef>
                <a:spcPts val="120"/>
              </a:spcBef>
              <a:spcAft>
                <a:spcPts val="0"/>
              </a:spcAft>
              <a:buClr>
                <a:schemeClr val="dk1"/>
              </a:buClr>
              <a:buSzPts val="600"/>
              <a:buNone/>
              <a:defRPr sz="600"/>
            </a:lvl8pPr>
            <a:lvl9pPr indent="-228600" lvl="8" marL="4114800" algn="l">
              <a:lnSpc>
                <a:spcPct val="100000"/>
              </a:lnSpc>
              <a:spcBef>
                <a:spcPts val="120"/>
              </a:spcBef>
              <a:spcAft>
                <a:spcPts val="0"/>
              </a:spcAft>
              <a:buClr>
                <a:schemeClr val="dk1"/>
              </a:buClr>
              <a:buSzPts val="600"/>
              <a:buNone/>
              <a:defRPr sz="600"/>
            </a:lvl9pPr>
          </a:lstStyle>
          <a:p/>
        </p:txBody>
      </p:sp>
      <p:sp>
        <p:nvSpPr>
          <p:cNvPr id="128" name="Google Shape;128;p19"/>
          <p:cNvSpPr txBox="1"/>
          <p:nvPr>
            <p:ph idx="10" type="dt"/>
          </p:nvPr>
        </p:nvSpPr>
        <p:spPr>
          <a:xfrm>
            <a:off x="304800" y="4237567"/>
            <a:ext cx="1422400" cy="24341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p19"/>
          <p:cNvSpPr txBox="1"/>
          <p:nvPr>
            <p:ph idx="11" type="ftr"/>
          </p:nvPr>
        </p:nvSpPr>
        <p:spPr>
          <a:xfrm>
            <a:off x="2082800" y="4237567"/>
            <a:ext cx="1930400" cy="24341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0" name="Google Shape;130;p19"/>
          <p:cNvSpPr txBox="1"/>
          <p:nvPr>
            <p:ph idx="12" type="sldNum"/>
          </p:nvPr>
        </p:nvSpPr>
        <p:spPr>
          <a:xfrm>
            <a:off x="4368800" y="4237567"/>
            <a:ext cx="1422400" cy="24341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31" name="Shape 131"/>
        <p:cNvGrpSpPr/>
        <p:nvPr/>
      </p:nvGrpSpPr>
      <p:grpSpPr>
        <a:xfrm>
          <a:off x="0" y="0"/>
          <a:ext cx="0" cy="0"/>
          <a:chOff x="0" y="0"/>
          <a:chExt cx="0" cy="0"/>
        </a:xfrm>
      </p:grpSpPr>
      <p:sp>
        <p:nvSpPr>
          <p:cNvPr id="132" name="Google Shape;132;p20"/>
          <p:cNvSpPr txBox="1"/>
          <p:nvPr>
            <p:ph type="title"/>
          </p:nvPr>
        </p:nvSpPr>
        <p:spPr>
          <a:xfrm>
            <a:off x="304800" y="183092"/>
            <a:ext cx="5486400" cy="762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3" name="Google Shape;133;p20"/>
          <p:cNvSpPr txBox="1"/>
          <p:nvPr>
            <p:ph idx="1" type="body"/>
          </p:nvPr>
        </p:nvSpPr>
        <p:spPr>
          <a:xfrm rot="5400000">
            <a:off x="1539346" y="-167746"/>
            <a:ext cx="3017309" cy="54864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134" name="Google Shape;134;p20"/>
          <p:cNvSpPr txBox="1"/>
          <p:nvPr>
            <p:ph idx="10" type="dt"/>
          </p:nvPr>
        </p:nvSpPr>
        <p:spPr>
          <a:xfrm>
            <a:off x="304800" y="4237567"/>
            <a:ext cx="1422400" cy="24341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 name="Google Shape;135;p20"/>
          <p:cNvSpPr txBox="1"/>
          <p:nvPr>
            <p:ph idx="11" type="ftr"/>
          </p:nvPr>
        </p:nvSpPr>
        <p:spPr>
          <a:xfrm>
            <a:off x="2082800" y="4237567"/>
            <a:ext cx="1930400" cy="24341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 name="Google Shape;136;p20"/>
          <p:cNvSpPr txBox="1"/>
          <p:nvPr>
            <p:ph idx="12" type="sldNum"/>
          </p:nvPr>
        </p:nvSpPr>
        <p:spPr>
          <a:xfrm>
            <a:off x="4368800" y="4237567"/>
            <a:ext cx="1422400" cy="24341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37" name="Shape 137"/>
        <p:cNvGrpSpPr/>
        <p:nvPr/>
      </p:nvGrpSpPr>
      <p:grpSpPr>
        <a:xfrm>
          <a:off x="0" y="0"/>
          <a:ext cx="0" cy="0"/>
          <a:chOff x="0" y="0"/>
          <a:chExt cx="0" cy="0"/>
        </a:xfrm>
      </p:grpSpPr>
      <p:sp>
        <p:nvSpPr>
          <p:cNvPr id="138" name="Google Shape;138;p21"/>
          <p:cNvSpPr txBox="1"/>
          <p:nvPr>
            <p:ph type="title"/>
          </p:nvPr>
        </p:nvSpPr>
        <p:spPr>
          <a:xfrm rot="5400000">
            <a:off x="3154892" y="1447800"/>
            <a:ext cx="3901017" cy="13716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9" name="Google Shape;139;p21"/>
          <p:cNvSpPr txBox="1"/>
          <p:nvPr>
            <p:ph idx="1" type="body"/>
          </p:nvPr>
        </p:nvSpPr>
        <p:spPr>
          <a:xfrm rot="5400000">
            <a:off x="360892" y="127000"/>
            <a:ext cx="3901017" cy="40132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140" name="Google Shape;140;p21"/>
          <p:cNvSpPr txBox="1"/>
          <p:nvPr>
            <p:ph idx="10" type="dt"/>
          </p:nvPr>
        </p:nvSpPr>
        <p:spPr>
          <a:xfrm>
            <a:off x="304800" y="4237567"/>
            <a:ext cx="1422400" cy="24341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1" name="Google Shape;141;p21"/>
          <p:cNvSpPr txBox="1"/>
          <p:nvPr>
            <p:ph idx="11" type="ftr"/>
          </p:nvPr>
        </p:nvSpPr>
        <p:spPr>
          <a:xfrm>
            <a:off x="2082800" y="4237567"/>
            <a:ext cx="1930400" cy="24341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2" name="Google Shape;142;p21"/>
          <p:cNvSpPr txBox="1"/>
          <p:nvPr>
            <p:ph idx="12" type="sldNum"/>
          </p:nvPr>
        </p:nvSpPr>
        <p:spPr>
          <a:xfrm>
            <a:off x="4368800" y="4237567"/>
            <a:ext cx="1422400" cy="24341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 name="Shape 21"/>
        <p:cNvGrpSpPr/>
        <p:nvPr/>
      </p:nvGrpSpPr>
      <p:grpSpPr>
        <a:xfrm>
          <a:off x="0" y="0"/>
          <a:ext cx="0" cy="0"/>
          <a:chOff x="0" y="0"/>
          <a:chExt cx="0" cy="0"/>
        </a:xfrm>
      </p:grpSpPr>
      <p:sp>
        <p:nvSpPr>
          <p:cNvPr id="22" name="Google Shape;22;p3"/>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3" name="Google Shape;23;p3"/>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 name="Google Shape;24;p3"/>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Only">
  <p:cSld name="3_Title Only">
    <p:spTree>
      <p:nvGrpSpPr>
        <p:cNvPr id="143" name="Shape 143"/>
        <p:cNvGrpSpPr/>
        <p:nvPr/>
      </p:nvGrpSpPr>
      <p:grpSpPr>
        <a:xfrm>
          <a:off x="0" y="0"/>
          <a:ext cx="0" cy="0"/>
          <a:chOff x="0" y="0"/>
          <a:chExt cx="0" cy="0"/>
        </a:xfrm>
      </p:grpSpPr>
      <p:sp>
        <p:nvSpPr>
          <p:cNvPr id="144" name="Google Shape;144;p22"/>
          <p:cNvSpPr txBox="1"/>
          <p:nvPr>
            <p:ph type="title"/>
          </p:nvPr>
        </p:nvSpPr>
        <p:spPr>
          <a:xfrm>
            <a:off x="304800" y="183092"/>
            <a:ext cx="5486400" cy="762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2933"/>
              <a:buFont typeface="Open Sans ExtraBold"/>
              <a:buNone/>
              <a:defRPr>
                <a:solidFill>
                  <a:schemeClr val="lt1"/>
                </a:solidFill>
                <a:latin typeface="Open Sans ExtraBold"/>
                <a:ea typeface="Open Sans ExtraBold"/>
                <a:cs typeface="Open Sans ExtraBold"/>
                <a:sym typeface="Open Sans ExtraBol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5" name="Google Shape;145;p22"/>
          <p:cNvSpPr txBox="1"/>
          <p:nvPr>
            <p:ph idx="10" type="dt"/>
          </p:nvPr>
        </p:nvSpPr>
        <p:spPr>
          <a:xfrm>
            <a:off x="304800" y="4237567"/>
            <a:ext cx="1422400" cy="24341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6" name="Google Shape;146;p22"/>
          <p:cNvSpPr txBox="1"/>
          <p:nvPr>
            <p:ph idx="11" type="ftr"/>
          </p:nvPr>
        </p:nvSpPr>
        <p:spPr>
          <a:xfrm>
            <a:off x="2082800" y="4237567"/>
            <a:ext cx="1930400" cy="24341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7" name="Google Shape;147;p22"/>
          <p:cNvSpPr txBox="1"/>
          <p:nvPr>
            <p:ph idx="12" type="sldNum"/>
          </p:nvPr>
        </p:nvSpPr>
        <p:spPr>
          <a:xfrm>
            <a:off x="4368800" y="4237567"/>
            <a:ext cx="1422400" cy="24341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48" name="Google Shape;148;p22"/>
          <p:cNvSpPr/>
          <p:nvPr/>
        </p:nvSpPr>
        <p:spPr>
          <a:xfrm>
            <a:off x="0" y="6045200"/>
            <a:ext cx="12192000" cy="76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9" name="Google Shape;149;p22"/>
          <p:cNvSpPr txBox="1"/>
          <p:nvPr>
            <p:ph idx="1" type="body"/>
          </p:nvPr>
        </p:nvSpPr>
        <p:spPr>
          <a:xfrm>
            <a:off x="838200" y="1825626"/>
            <a:ext cx="10515600" cy="4351338"/>
          </a:xfrm>
          <a:prstGeom prst="rect">
            <a:avLst/>
          </a:prstGeom>
          <a:noFill/>
          <a:ln>
            <a:noFill/>
          </a:ln>
        </p:spPr>
        <p:txBody>
          <a:bodyPr anchorCtr="0" anchor="t" bIns="45700" lIns="91425" spcFirstLastPara="1" rIns="91425" wrap="square" tIns="45700">
            <a:normAutofit/>
          </a:bodyPr>
          <a:lstStyle>
            <a:lvl1pPr indent="-364046" lvl="0" marL="457200" algn="l">
              <a:lnSpc>
                <a:spcPct val="100000"/>
              </a:lnSpc>
              <a:spcBef>
                <a:spcPts val="427"/>
              </a:spcBef>
              <a:spcAft>
                <a:spcPts val="0"/>
              </a:spcAft>
              <a:buClr>
                <a:schemeClr val="lt1"/>
              </a:buClr>
              <a:buSzPts val="2133"/>
              <a:buChar char="•"/>
              <a:defRPr>
                <a:solidFill>
                  <a:schemeClr val="lt1"/>
                </a:solidFill>
              </a:defRPr>
            </a:lvl1pPr>
            <a:lvl2pPr indent="-347155" lvl="1" marL="914400" algn="l">
              <a:lnSpc>
                <a:spcPct val="100000"/>
              </a:lnSpc>
              <a:spcBef>
                <a:spcPts val="373"/>
              </a:spcBef>
              <a:spcAft>
                <a:spcPts val="0"/>
              </a:spcAft>
              <a:buClr>
                <a:schemeClr val="lt1"/>
              </a:buClr>
              <a:buSzPts val="1867"/>
              <a:buChar char="–"/>
              <a:defRPr>
                <a:solidFill>
                  <a:schemeClr val="lt1"/>
                </a:solidFill>
              </a:defRPr>
            </a:lvl2pPr>
            <a:lvl3pPr indent="-330200" lvl="2" marL="1371600" algn="l">
              <a:lnSpc>
                <a:spcPct val="100000"/>
              </a:lnSpc>
              <a:spcBef>
                <a:spcPts val="320"/>
              </a:spcBef>
              <a:spcAft>
                <a:spcPts val="0"/>
              </a:spcAft>
              <a:buClr>
                <a:schemeClr val="lt1"/>
              </a:buClr>
              <a:buSzPts val="1600"/>
              <a:buChar char="•"/>
              <a:defRPr>
                <a:solidFill>
                  <a:schemeClr val="lt1"/>
                </a:solidFill>
              </a:defRPr>
            </a:lvl3pPr>
            <a:lvl4pPr indent="-313246" lvl="3" marL="1828800" algn="l">
              <a:lnSpc>
                <a:spcPct val="100000"/>
              </a:lnSpc>
              <a:spcBef>
                <a:spcPts val="267"/>
              </a:spcBef>
              <a:spcAft>
                <a:spcPts val="0"/>
              </a:spcAft>
              <a:buClr>
                <a:schemeClr val="lt1"/>
              </a:buClr>
              <a:buSzPts val="1333"/>
              <a:buChar char="–"/>
              <a:defRPr>
                <a:solidFill>
                  <a:schemeClr val="lt1"/>
                </a:solidFill>
              </a:defRPr>
            </a:lvl4pPr>
            <a:lvl5pPr indent="-313245" lvl="4" marL="2286000" algn="l">
              <a:lnSpc>
                <a:spcPct val="100000"/>
              </a:lnSpc>
              <a:spcBef>
                <a:spcPts val="267"/>
              </a:spcBef>
              <a:spcAft>
                <a:spcPts val="0"/>
              </a:spcAft>
              <a:buClr>
                <a:schemeClr val="lt1"/>
              </a:buClr>
              <a:buSzPts val="1333"/>
              <a:buChar char="»"/>
              <a:defRPr>
                <a:solidFill>
                  <a:schemeClr val="lt1"/>
                </a:solidFill>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pic>
        <p:nvPicPr>
          <p:cNvPr descr="Logo&#10;&#10;Description automatically generated" id="150" name="Google Shape;150;p22"/>
          <p:cNvPicPr preferRelativeResize="0"/>
          <p:nvPr/>
        </p:nvPicPr>
        <p:blipFill rotWithShape="1">
          <a:blip r:embed="rId2">
            <a:alphaModFix/>
          </a:blip>
          <a:srcRect b="0" l="0" r="0" t="0"/>
          <a:stretch/>
        </p:blipFill>
        <p:spPr>
          <a:xfrm>
            <a:off x="11141844" y="5712188"/>
            <a:ext cx="821008" cy="825197"/>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52" name="Shape 152"/>
        <p:cNvGrpSpPr/>
        <p:nvPr/>
      </p:nvGrpSpPr>
      <p:grpSpPr>
        <a:xfrm>
          <a:off x="0" y="0"/>
          <a:ext cx="0" cy="0"/>
          <a:chOff x="0" y="0"/>
          <a:chExt cx="0" cy="0"/>
        </a:xfrm>
      </p:grpSpPr>
      <p:sp>
        <p:nvSpPr>
          <p:cNvPr id="153" name="Google Shape;153;p24"/>
          <p:cNvSpPr txBox="1"/>
          <p:nvPr>
            <p:ph idx="12" type="sldNum"/>
          </p:nvPr>
        </p:nvSpPr>
        <p:spPr>
          <a:xfrm>
            <a:off x="11704320" y="6339840"/>
            <a:ext cx="1066667" cy="4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733"/>
              <a:buFont typeface="Arial"/>
              <a:buNone/>
              <a:defRPr b="0" i="0" sz="1733" u="none" cap="none" strike="noStrike">
                <a:solidFill>
                  <a:srgbClr val="26201D"/>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733"/>
              <a:buFont typeface="Arial"/>
              <a:buNone/>
              <a:defRPr b="0" i="0" sz="1733" u="none" cap="none" strike="noStrike">
                <a:solidFill>
                  <a:srgbClr val="26201D"/>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733"/>
              <a:buFont typeface="Arial"/>
              <a:buNone/>
              <a:defRPr b="0" i="0" sz="1733" u="none" cap="none" strike="noStrike">
                <a:solidFill>
                  <a:srgbClr val="26201D"/>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733"/>
              <a:buFont typeface="Arial"/>
              <a:buNone/>
              <a:defRPr b="0" i="0" sz="1733" u="none" cap="none" strike="noStrike">
                <a:solidFill>
                  <a:srgbClr val="26201D"/>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733"/>
              <a:buFont typeface="Arial"/>
              <a:buNone/>
              <a:defRPr b="0" i="0" sz="1733" u="none" cap="none" strike="noStrike">
                <a:solidFill>
                  <a:srgbClr val="26201D"/>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733"/>
              <a:buFont typeface="Arial"/>
              <a:buNone/>
              <a:defRPr b="0" i="0" sz="1733" u="none" cap="none" strike="noStrike">
                <a:solidFill>
                  <a:srgbClr val="26201D"/>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733"/>
              <a:buFont typeface="Arial"/>
              <a:buNone/>
              <a:defRPr b="0" i="0" sz="1733" u="none" cap="none" strike="noStrike">
                <a:solidFill>
                  <a:srgbClr val="26201D"/>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733"/>
              <a:buFont typeface="Arial"/>
              <a:buNone/>
              <a:defRPr b="0" i="0" sz="1733" u="none" cap="none" strike="noStrike">
                <a:solidFill>
                  <a:srgbClr val="26201D"/>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733"/>
              <a:buFont typeface="Arial"/>
              <a:buNone/>
              <a:defRPr b="0" i="0" sz="1733" u="none" cap="none" strike="noStrike">
                <a:solidFill>
                  <a:srgbClr val="26201D"/>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4" name="Shape 154"/>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5" name="Shape 155"/>
        <p:cNvGrpSpPr/>
        <p:nvPr/>
      </p:nvGrpSpPr>
      <p:grpSpPr>
        <a:xfrm>
          <a:off x="0" y="0"/>
          <a:ext cx="0" cy="0"/>
          <a:chOff x="0" y="0"/>
          <a:chExt cx="0" cy="0"/>
        </a:xfrm>
      </p:grpSpPr>
      <p:sp>
        <p:nvSpPr>
          <p:cNvPr id="156" name="Google Shape;156;p26"/>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Play"/>
              <a:buNone/>
              <a:defRPr b="0" i="0" sz="4400" u="none" cap="none" strike="noStrike">
                <a:solidFill>
                  <a:schemeClr val="dk1"/>
                </a:solidFill>
                <a:latin typeface="Play"/>
                <a:ea typeface="Play"/>
                <a:cs typeface="Play"/>
                <a:sym typeface="Play"/>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57" name="Google Shape;157;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58" name="Google Shape;158;p26"/>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59" name="Google Shape;159;p26"/>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60" name="Google Shape;160;p26"/>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61" name="Shape 161"/>
        <p:cNvGrpSpPr/>
        <p:nvPr/>
      </p:nvGrpSpPr>
      <p:grpSpPr>
        <a:xfrm>
          <a:off x="0" y="0"/>
          <a:ext cx="0" cy="0"/>
          <a:chOff x="0" y="0"/>
          <a:chExt cx="0" cy="0"/>
        </a:xfrm>
      </p:grpSpPr>
      <p:sp>
        <p:nvSpPr>
          <p:cNvPr id="162" name="Google Shape;162;p2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dk1"/>
              </a:buClr>
              <a:buSzPts val="6000"/>
              <a:buFont typeface="Play"/>
              <a:buNone/>
              <a:defRPr b="0" i="0" sz="6000" u="none" cap="none" strike="noStrike">
                <a:solidFill>
                  <a:schemeClr val="dk1"/>
                </a:solidFill>
                <a:latin typeface="Play"/>
                <a:ea typeface="Play"/>
                <a:cs typeface="Play"/>
                <a:sym typeface="Play"/>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63" name="Google Shape;163;p2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9pPr>
          </a:lstStyle>
          <a:p/>
        </p:txBody>
      </p:sp>
      <p:sp>
        <p:nvSpPr>
          <p:cNvPr id="164" name="Google Shape;164;p27"/>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65" name="Google Shape;165;p27"/>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66" name="Google Shape;166;p27"/>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7" name="Shape 167"/>
        <p:cNvGrpSpPr/>
        <p:nvPr/>
      </p:nvGrpSpPr>
      <p:grpSpPr>
        <a:xfrm>
          <a:off x="0" y="0"/>
          <a:ext cx="0" cy="0"/>
          <a:chOff x="0" y="0"/>
          <a:chExt cx="0" cy="0"/>
        </a:xfrm>
      </p:grpSpPr>
      <p:sp>
        <p:nvSpPr>
          <p:cNvPr id="168" name="Google Shape;168;p2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Play"/>
              <a:buNone/>
              <a:defRPr b="0" i="0" sz="6000" u="none" cap="none" strike="noStrike">
                <a:solidFill>
                  <a:schemeClr val="dk1"/>
                </a:solidFill>
                <a:latin typeface="Play"/>
                <a:ea typeface="Play"/>
                <a:cs typeface="Play"/>
                <a:sym typeface="Play"/>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69" name="Google Shape;169;p2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757575"/>
              </a:buClr>
              <a:buSzPts val="2400"/>
              <a:buFont typeface="Arial"/>
              <a:buNone/>
              <a:defRPr b="0" i="0" sz="2400" u="none" cap="none" strike="noStrike">
                <a:solidFill>
                  <a:srgbClr val="757575"/>
                </a:solidFill>
                <a:latin typeface="Arial"/>
                <a:ea typeface="Arial"/>
                <a:cs typeface="Arial"/>
                <a:sym typeface="Arial"/>
              </a:defRPr>
            </a:lvl1pPr>
            <a:lvl2pPr indent="-228600" lvl="1" marL="914400" marR="0" rtl="0" algn="l">
              <a:lnSpc>
                <a:spcPct val="90000"/>
              </a:lnSpc>
              <a:spcBef>
                <a:spcPts val="500"/>
              </a:spcBef>
              <a:spcAft>
                <a:spcPts val="0"/>
              </a:spcAft>
              <a:buClr>
                <a:srgbClr val="757575"/>
              </a:buClr>
              <a:buSzPts val="2000"/>
              <a:buFont typeface="Arial"/>
              <a:buNone/>
              <a:defRPr b="0" i="0" sz="2000" u="none" cap="none" strike="noStrike">
                <a:solidFill>
                  <a:srgbClr val="757575"/>
                </a:solidFill>
                <a:latin typeface="Arial"/>
                <a:ea typeface="Arial"/>
                <a:cs typeface="Arial"/>
                <a:sym typeface="Arial"/>
              </a:defRPr>
            </a:lvl2pPr>
            <a:lvl3pPr indent="-228600" lvl="2" marL="1371600" marR="0" rtl="0" algn="l">
              <a:lnSpc>
                <a:spcPct val="90000"/>
              </a:lnSpc>
              <a:spcBef>
                <a:spcPts val="500"/>
              </a:spcBef>
              <a:spcAft>
                <a:spcPts val="0"/>
              </a:spcAft>
              <a:buClr>
                <a:srgbClr val="757575"/>
              </a:buClr>
              <a:buSzPts val="1800"/>
              <a:buFont typeface="Arial"/>
              <a:buNone/>
              <a:defRPr b="0" i="0" sz="1800" u="none" cap="none" strike="noStrike">
                <a:solidFill>
                  <a:srgbClr val="757575"/>
                </a:solidFill>
                <a:latin typeface="Arial"/>
                <a:ea typeface="Arial"/>
                <a:cs typeface="Arial"/>
                <a:sym typeface="Arial"/>
              </a:defRPr>
            </a:lvl3pPr>
            <a:lvl4pPr indent="-228600" lvl="3" marL="1828800" marR="0" rtl="0" algn="l">
              <a:lnSpc>
                <a:spcPct val="90000"/>
              </a:lnSpc>
              <a:spcBef>
                <a:spcPts val="500"/>
              </a:spcBef>
              <a:spcAft>
                <a:spcPts val="0"/>
              </a:spcAft>
              <a:buClr>
                <a:srgbClr val="757575"/>
              </a:buClr>
              <a:buSzPts val="1600"/>
              <a:buFont typeface="Arial"/>
              <a:buNone/>
              <a:defRPr b="0" i="0" sz="1600" u="none" cap="none" strike="noStrike">
                <a:solidFill>
                  <a:srgbClr val="757575"/>
                </a:solidFill>
                <a:latin typeface="Arial"/>
                <a:ea typeface="Arial"/>
                <a:cs typeface="Arial"/>
                <a:sym typeface="Arial"/>
              </a:defRPr>
            </a:lvl4pPr>
            <a:lvl5pPr indent="-228600" lvl="4" marL="2286000" marR="0" rtl="0" algn="l">
              <a:lnSpc>
                <a:spcPct val="90000"/>
              </a:lnSpc>
              <a:spcBef>
                <a:spcPts val="500"/>
              </a:spcBef>
              <a:spcAft>
                <a:spcPts val="0"/>
              </a:spcAft>
              <a:buClr>
                <a:srgbClr val="757575"/>
              </a:buClr>
              <a:buSzPts val="1600"/>
              <a:buFont typeface="Arial"/>
              <a:buNone/>
              <a:defRPr b="0" i="0" sz="1600" u="none" cap="none" strike="noStrike">
                <a:solidFill>
                  <a:srgbClr val="757575"/>
                </a:solidFill>
                <a:latin typeface="Arial"/>
                <a:ea typeface="Arial"/>
                <a:cs typeface="Arial"/>
                <a:sym typeface="Arial"/>
              </a:defRPr>
            </a:lvl5pPr>
            <a:lvl6pPr indent="-228600" lvl="5" marL="2743200" marR="0" rtl="0" algn="l">
              <a:lnSpc>
                <a:spcPct val="90000"/>
              </a:lnSpc>
              <a:spcBef>
                <a:spcPts val="500"/>
              </a:spcBef>
              <a:spcAft>
                <a:spcPts val="0"/>
              </a:spcAft>
              <a:buClr>
                <a:srgbClr val="757575"/>
              </a:buClr>
              <a:buSzPts val="1600"/>
              <a:buFont typeface="Arial"/>
              <a:buNone/>
              <a:defRPr b="0" i="0" sz="1600" u="none" cap="none" strike="noStrike">
                <a:solidFill>
                  <a:srgbClr val="757575"/>
                </a:solidFill>
                <a:latin typeface="Arial"/>
                <a:ea typeface="Arial"/>
                <a:cs typeface="Arial"/>
                <a:sym typeface="Arial"/>
              </a:defRPr>
            </a:lvl6pPr>
            <a:lvl7pPr indent="-228600" lvl="6" marL="3200400" marR="0" rtl="0" algn="l">
              <a:lnSpc>
                <a:spcPct val="90000"/>
              </a:lnSpc>
              <a:spcBef>
                <a:spcPts val="500"/>
              </a:spcBef>
              <a:spcAft>
                <a:spcPts val="0"/>
              </a:spcAft>
              <a:buClr>
                <a:srgbClr val="757575"/>
              </a:buClr>
              <a:buSzPts val="1600"/>
              <a:buFont typeface="Arial"/>
              <a:buNone/>
              <a:defRPr b="0" i="0" sz="1600" u="none" cap="none" strike="noStrike">
                <a:solidFill>
                  <a:srgbClr val="757575"/>
                </a:solidFill>
                <a:latin typeface="Arial"/>
                <a:ea typeface="Arial"/>
                <a:cs typeface="Arial"/>
                <a:sym typeface="Arial"/>
              </a:defRPr>
            </a:lvl7pPr>
            <a:lvl8pPr indent="-228600" lvl="7" marL="3657600" marR="0" rtl="0" algn="l">
              <a:lnSpc>
                <a:spcPct val="90000"/>
              </a:lnSpc>
              <a:spcBef>
                <a:spcPts val="500"/>
              </a:spcBef>
              <a:spcAft>
                <a:spcPts val="0"/>
              </a:spcAft>
              <a:buClr>
                <a:srgbClr val="757575"/>
              </a:buClr>
              <a:buSzPts val="1600"/>
              <a:buFont typeface="Arial"/>
              <a:buNone/>
              <a:defRPr b="0" i="0" sz="1600" u="none" cap="none" strike="noStrike">
                <a:solidFill>
                  <a:srgbClr val="757575"/>
                </a:solidFill>
                <a:latin typeface="Arial"/>
                <a:ea typeface="Arial"/>
                <a:cs typeface="Arial"/>
                <a:sym typeface="Arial"/>
              </a:defRPr>
            </a:lvl8pPr>
            <a:lvl9pPr indent="-228600" lvl="8" marL="4114800" marR="0" rtl="0" algn="l">
              <a:lnSpc>
                <a:spcPct val="90000"/>
              </a:lnSpc>
              <a:spcBef>
                <a:spcPts val="500"/>
              </a:spcBef>
              <a:spcAft>
                <a:spcPts val="0"/>
              </a:spcAft>
              <a:buClr>
                <a:srgbClr val="757575"/>
              </a:buClr>
              <a:buSzPts val="1600"/>
              <a:buFont typeface="Arial"/>
              <a:buNone/>
              <a:defRPr b="0" i="0" sz="1600" u="none" cap="none" strike="noStrike">
                <a:solidFill>
                  <a:srgbClr val="757575"/>
                </a:solidFill>
                <a:latin typeface="Arial"/>
                <a:ea typeface="Arial"/>
                <a:cs typeface="Arial"/>
                <a:sym typeface="Arial"/>
              </a:defRPr>
            </a:lvl9pPr>
          </a:lstStyle>
          <a:p/>
        </p:txBody>
      </p:sp>
      <p:sp>
        <p:nvSpPr>
          <p:cNvPr id="170" name="Google Shape;170;p28"/>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1" name="Google Shape;171;p28"/>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2" name="Google Shape;172;p28"/>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73" name="Shape 173"/>
        <p:cNvGrpSpPr/>
        <p:nvPr/>
      </p:nvGrpSpPr>
      <p:grpSpPr>
        <a:xfrm>
          <a:off x="0" y="0"/>
          <a:ext cx="0" cy="0"/>
          <a:chOff x="0" y="0"/>
          <a:chExt cx="0" cy="0"/>
        </a:xfrm>
      </p:grpSpPr>
      <p:sp>
        <p:nvSpPr>
          <p:cNvPr id="174" name="Google Shape;174;p29"/>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Play"/>
              <a:buNone/>
              <a:defRPr b="0" i="0" sz="4400" u="none" cap="none" strike="noStrike">
                <a:solidFill>
                  <a:schemeClr val="dk1"/>
                </a:solidFill>
                <a:latin typeface="Play"/>
                <a:ea typeface="Play"/>
                <a:cs typeface="Play"/>
                <a:sym typeface="Play"/>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75" name="Google Shape;175;p2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76" name="Google Shape;176;p2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77" name="Google Shape;177;p29"/>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8" name="Google Shape;178;p29"/>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9" name="Google Shape;179;p29"/>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80" name="Shape 180"/>
        <p:cNvGrpSpPr/>
        <p:nvPr/>
      </p:nvGrpSpPr>
      <p:grpSpPr>
        <a:xfrm>
          <a:off x="0" y="0"/>
          <a:ext cx="0" cy="0"/>
          <a:chOff x="0" y="0"/>
          <a:chExt cx="0" cy="0"/>
        </a:xfrm>
      </p:grpSpPr>
      <p:sp>
        <p:nvSpPr>
          <p:cNvPr id="181" name="Google Shape;181;p30"/>
          <p:cNvSpPr txBox="1"/>
          <p:nvPr>
            <p:ph type="title"/>
          </p:nvPr>
        </p:nvSpPr>
        <p:spPr>
          <a:xfrm>
            <a:off x="839788"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Play"/>
              <a:buNone/>
              <a:defRPr b="0" i="0" sz="4400" u="none" cap="none" strike="noStrike">
                <a:solidFill>
                  <a:schemeClr val="dk1"/>
                </a:solidFill>
                <a:latin typeface="Play"/>
                <a:ea typeface="Play"/>
                <a:cs typeface="Play"/>
                <a:sym typeface="Play"/>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82" name="Google Shape;182;p3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9pPr>
          </a:lstStyle>
          <a:p/>
        </p:txBody>
      </p:sp>
      <p:sp>
        <p:nvSpPr>
          <p:cNvPr id="183" name="Google Shape;183;p3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84" name="Google Shape;184;p3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9pPr>
          </a:lstStyle>
          <a:p/>
        </p:txBody>
      </p:sp>
      <p:sp>
        <p:nvSpPr>
          <p:cNvPr id="185" name="Google Shape;185;p3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86" name="Google Shape;186;p30"/>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87" name="Google Shape;187;p30"/>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88" name="Google Shape;188;p30"/>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89" name="Shape 189"/>
        <p:cNvGrpSpPr/>
        <p:nvPr/>
      </p:nvGrpSpPr>
      <p:grpSpPr>
        <a:xfrm>
          <a:off x="0" y="0"/>
          <a:ext cx="0" cy="0"/>
          <a:chOff x="0" y="0"/>
          <a:chExt cx="0" cy="0"/>
        </a:xfrm>
      </p:grpSpPr>
      <p:sp>
        <p:nvSpPr>
          <p:cNvPr id="190" name="Google Shape;190;p31"/>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Play"/>
              <a:buNone/>
              <a:defRPr b="0" i="0" sz="4400" u="none" cap="none" strike="noStrike">
                <a:solidFill>
                  <a:schemeClr val="dk1"/>
                </a:solidFill>
                <a:latin typeface="Play"/>
                <a:ea typeface="Play"/>
                <a:cs typeface="Play"/>
                <a:sym typeface="Play"/>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91" name="Google Shape;191;p31"/>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92" name="Google Shape;192;p31"/>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93" name="Google Shape;193;p31"/>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94" name="Shape 194"/>
        <p:cNvGrpSpPr/>
        <p:nvPr/>
      </p:nvGrpSpPr>
      <p:grpSpPr>
        <a:xfrm>
          <a:off x="0" y="0"/>
          <a:ext cx="0" cy="0"/>
          <a:chOff x="0" y="0"/>
          <a:chExt cx="0" cy="0"/>
        </a:xfrm>
      </p:grpSpPr>
      <p:sp>
        <p:nvSpPr>
          <p:cNvPr id="195" name="Google Shape;195;p3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3200"/>
              <a:buFont typeface="Play"/>
              <a:buNone/>
              <a:defRPr b="0" i="0" sz="3200" u="none" cap="none" strike="noStrike">
                <a:solidFill>
                  <a:schemeClr val="dk1"/>
                </a:solidFill>
                <a:latin typeface="Play"/>
                <a:ea typeface="Play"/>
                <a:cs typeface="Play"/>
                <a:sym typeface="Play"/>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96" name="Google Shape;196;p3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marR="0" rtl="0" algn="l">
              <a:lnSpc>
                <a:spcPct val="90000"/>
              </a:lnSpc>
              <a:spcBef>
                <a:spcPts val="10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90000"/>
              </a:lnSpc>
              <a:spcBef>
                <a:spcPts val="5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97" name="Google Shape;197;p3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9pPr>
          </a:lstStyle>
          <a:p/>
        </p:txBody>
      </p:sp>
      <p:sp>
        <p:nvSpPr>
          <p:cNvPr id="198" name="Google Shape;198;p32"/>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99" name="Google Shape;199;p32"/>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00" name="Google Shape;200;p32"/>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Custom Layout">
  <p:cSld name="5_Custom Layout">
    <p:spTree>
      <p:nvGrpSpPr>
        <p:cNvPr id="25" name="Shape 25"/>
        <p:cNvGrpSpPr/>
        <p:nvPr/>
      </p:nvGrpSpPr>
      <p:grpSpPr>
        <a:xfrm>
          <a:off x="0" y="0"/>
          <a:ext cx="0" cy="0"/>
          <a:chOff x="0" y="0"/>
          <a:chExt cx="0" cy="0"/>
        </a:xfrm>
      </p:grpSpPr>
      <p:pic>
        <p:nvPicPr>
          <p:cNvPr descr="A diagram of a mission&#10;&#10;Description automatically generated" id="26" name="Google Shape;26;p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7" name="Google Shape;27;p4"/>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Trebuchet MS"/>
                <a:ea typeface="Trebuchet MS"/>
                <a:cs typeface="Trebuchet MS"/>
                <a:sym typeface="Trebuchet MS"/>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Trebuchet MS"/>
                <a:ea typeface="Trebuchet MS"/>
                <a:cs typeface="Trebuchet MS"/>
                <a:sym typeface="Trebuchet MS"/>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Trebuchet MS"/>
                <a:ea typeface="Trebuchet MS"/>
                <a:cs typeface="Trebuchet MS"/>
                <a:sym typeface="Trebuchet MS"/>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Trebuchet MS"/>
                <a:ea typeface="Trebuchet MS"/>
                <a:cs typeface="Trebuchet MS"/>
                <a:sym typeface="Trebuchet MS"/>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Trebuchet MS"/>
                <a:ea typeface="Trebuchet MS"/>
                <a:cs typeface="Trebuchet MS"/>
                <a:sym typeface="Trebuchet MS"/>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Trebuchet MS"/>
                <a:ea typeface="Trebuchet MS"/>
                <a:cs typeface="Trebuchet MS"/>
                <a:sym typeface="Trebuchet MS"/>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Trebuchet MS"/>
                <a:ea typeface="Trebuchet MS"/>
                <a:cs typeface="Trebuchet MS"/>
                <a:sym typeface="Trebuchet MS"/>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Trebuchet MS"/>
                <a:ea typeface="Trebuchet MS"/>
                <a:cs typeface="Trebuchet MS"/>
                <a:sym typeface="Trebuchet MS"/>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lt1"/>
                </a:solidFill>
                <a:latin typeface="Trebuchet MS"/>
                <a:ea typeface="Trebuchet MS"/>
                <a:cs typeface="Trebuchet MS"/>
                <a:sym typeface="Trebuchet MS"/>
              </a:defRPr>
            </a:lvl9pPr>
          </a:lstStyle>
          <a:p>
            <a:pPr indent="0" lvl="0" marL="0" rtl="0" algn="l">
              <a:spcBef>
                <a:spcPts val="0"/>
              </a:spcBef>
              <a:spcAft>
                <a:spcPts val="0"/>
              </a:spcAft>
              <a:buNone/>
            </a:pPr>
            <a:fld id="{00000000-1234-1234-1234-123412341234}" type="slidenum">
              <a:rPr lang="en-US"/>
              <a:t>‹#›</a:t>
            </a:fld>
            <a:endParaRPr/>
          </a:p>
        </p:txBody>
      </p:sp>
      <p:pic>
        <p:nvPicPr>
          <p:cNvPr descr="A black and grey text&#10;&#10;Description automatically generated" id="28" name="Google Shape;28;p4"/>
          <p:cNvPicPr preferRelativeResize="0"/>
          <p:nvPr/>
        </p:nvPicPr>
        <p:blipFill rotWithShape="1">
          <a:blip r:embed="rId3">
            <a:alphaModFix/>
          </a:blip>
          <a:srcRect b="0" l="0" r="0" t="0"/>
          <a:stretch/>
        </p:blipFill>
        <p:spPr>
          <a:xfrm>
            <a:off x="2336801" y="366338"/>
            <a:ext cx="7394223" cy="1011481"/>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01" name="Shape 201"/>
        <p:cNvGrpSpPr/>
        <p:nvPr/>
      </p:nvGrpSpPr>
      <p:grpSpPr>
        <a:xfrm>
          <a:off x="0" y="0"/>
          <a:ext cx="0" cy="0"/>
          <a:chOff x="0" y="0"/>
          <a:chExt cx="0" cy="0"/>
        </a:xfrm>
      </p:grpSpPr>
      <p:sp>
        <p:nvSpPr>
          <p:cNvPr id="202" name="Google Shape;202;p3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3200"/>
              <a:buFont typeface="Play"/>
              <a:buNone/>
              <a:defRPr b="0" i="0" sz="3200" u="none" cap="none" strike="noStrike">
                <a:solidFill>
                  <a:schemeClr val="dk1"/>
                </a:solidFill>
                <a:latin typeface="Play"/>
                <a:ea typeface="Play"/>
                <a:cs typeface="Play"/>
                <a:sym typeface="Play"/>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03" name="Google Shape;203;p33"/>
          <p:cNvSpPr/>
          <p:nvPr>
            <p:ph idx="2" type="pic"/>
          </p:nvPr>
        </p:nvSpPr>
        <p:spPr>
          <a:xfrm>
            <a:off x="5183188" y="987425"/>
            <a:ext cx="6172200" cy="4873625"/>
          </a:xfrm>
          <a:prstGeom prst="rect">
            <a:avLst/>
          </a:prstGeom>
          <a:noFill/>
          <a:ln>
            <a:noFill/>
          </a:ln>
        </p:spPr>
      </p:sp>
      <p:sp>
        <p:nvSpPr>
          <p:cNvPr id="204" name="Google Shape;204;p3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9pPr>
          </a:lstStyle>
          <a:p/>
        </p:txBody>
      </p:sp>
      <p:sp>
        <p:nvSpPr>
          <p:cNvPr id="205" name="Google Shape;205;p33"/>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06" name="Google Shape;206;p33"/>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07" name="Google Shape;207;p33"/>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08" name="Shape 208"/>
        <p:cNvGrpSpPr/>
        <p:nvPr/>
      </p:nvGrpSpPr>
      <p:grpSpPr>
        <a:xfrm>
          <a:off x="0" y="0"/>
          <a:ext cx="0" cy="0"/>
          <a:chOff x="0" y="0"/>
          <a:chExt cx="0" cy="0"/>
        </a:xfrm>
      </p:grpSpPr>
      <p:sp>
        <p:nvSpPr>
          <p:cNvPr id="209" name="Google Shape;209;p34"/>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Play"/>
              <a:buNone/>
              <a:defRPr b="0" i="0" sz="4400" u="none" cap="none" strike="noStrike">
                <a:solidFill>
                  <a:schemeClr val="dk1"/>
                </a:solidFill>
                <a:latin typeface="Play"/>
                <a:ea typeface="Play"/>
                <a:cs typeface="Play"/>
                <a:sym typeface="Play"/>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10" name="Google Shape;210;p3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11" name="Google Shape;211;p34"/>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12" name="Google Shape;212;p34"/>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13" name="Google Shape;213;p34"/>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14" name="Shape 214"/>
        <p:cNvGrpSpPr/>
        <p:nvPr/>
      </p:nvGrpSpPr>
      <p:grpSpPr>
        <a:xfrm>
          <a:off x="0" y="0"/>
          <a:ext cx="0" cy="0"/>
          <a:chOff x="0" y="0"/>
          <a:chExt cx="0" cy="0"/>
        </a:xfrm>
      </p:grpSpPr>
      <p:sp>
        <p:nvSpPr>
          <p:cNvPr id="215" name="Google Shape;215;p35"/>
          <p:cNvSpPr txBox="1"/>
          <p:nvPr>
            <p:ph type="title"/>
          </p:nvPr>
        </p:nvSpPr>
        <p:spPr>
          <a:xfrm rot="5400000">
            <a:off x="7133431" y="1956594"/>
            <a:ext cx="5811838" cy="26289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Play"/>
              <a:buNone/>
              <a:defRPr b="0" i="0" sz="4400" u="none" cap="none" strike="noStrike">
                <a:solidFill>
                  <a:schemeClr val="dk1"/>
                </a:solidFill>
                <a:latin typeface="Play"/>
                <a:ea typeface="Play"/>
                <a:cs typeface="Play"/>
                <a:sym typeface="Play"/>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16" name="Google Shape;216;p3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17" name="Google Shape;217;p35"/>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18" name="Google Shape;218;p35"/>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19" name="Google Shape;219;p35"/>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29" name="Shape 29"/>
        <p:cNvGrpSpPr/>
        <p:nvPr/>
      </p:nvGrpSpPr>
      <p:grpSpPr>
        <a:xfrm>
          <a:off x="0" y="0"/>
          <a:ext cx="0" cy="0"/>
          <a:chOff x="0" y="0"/>
          <a:chExt cx="0" cy="0"/>
        </a:xfrm>
      </p:grpSpPr>
      <p:sp>
        <p:nvSpPr>
          <p:cNvPr id="30" name="Google Shape;30;p5"/>
          <p:cNvSpPr txBox="1"/>
          <p:nvPr>
            <p:ph idx="12" type="sldNum"/>
          </p:nvPr>
        </p:nvSpPr>
        <p:spPr>
          <a:xfrm>
            <a:off x="11704320" y="6339840"/>
            <a:ext cx="1066667" cy="4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733"/>
              <a:buFont typeface="Arial"/>
              <a:buNone/>
              <a:defRPr b="0" i="0" sz="1733" u="none" cap="none" strike="noStrike">
                <a:solidFill>
                  <a:srgbClr val="26201D"/>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733"/>
              <a:buFont typeface="Arial"/>
              <a:buNone/>
              <a:defRPr b="0" i="0" sz="1733" u="none" cap="none" strike="noStrike">
                <a:solidFill>
                  <a:srgbClr val="26201D"/>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733"/>
              <a:buFont typeface="Arial"/>
              <a:buNone/>
              <a:defRPr b="0" i="0" sz="1733" u="none" cap="none" strike="noStrike">
                <a:solidFill>
                  <a:srgbClr val="26201D"/>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733"/>
              <a:buFont typeface="Arial"/>
              <a:buNone/>
              <a:defRPr b="0" i="0" sz="1733" u="none" cap="none" strike="noStrike">
                <a:solidFill>
                  <a:srgbClr val="26201D"/>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733"/>
              <a:buFont typeface="Arial"/>
              <a:buNone/>
              <a:defRPr b="0" i="0" sz="1733" u="none" cap="none" strike="noStrike">
                <a:solidFill>
                  <a:srgbClr val="26201D"/>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733"/>
              <a:buFont typeface="Arial"/>
              <a:buNone/>
              <a:defRPr b="0" i="0" sz="1733" u="none" cap="none" strike="noStrike">
                <a:solidFill>
                  <a:srgbClr val="26201D"/>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733"/>
              <a:buFont typeface="Arial"/>
              <a:buNone/>
              <a:defRPr b="0" i="0" sz="1733" u="none" cap="none" strike="noStrike">
                <a:solidFill>
                  <a:srgbClr val="26201D"/>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733"/>
              <a:buFont typeface="Arial"/>
              <a:buNone/>
              <a:defRPr b="0" i="0" sz="1733" u="none" cap="none" strike="noStrike">
                <a:solidFill>
                  <a:srgbClr val="26201D"/>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733"/>
              <a:buFont typeface="Arial"/>
              <a:buNone/>
              <a:defRPr b="0" i="0" sz="1733" u="none" cap="none" strike="noStrike">
                <a:solidFill>
                  <a:srgbClr val="26201D"/>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31" name="Shape 31"/>
        <p:cNvGrpSpPr/>
        <p:nvPr/>
      </p:nvGrpSpPr>
      <p:grpSpPr>
        <a:xfrm>
          <a:off x="0" y="0"/>
          <a:ext cx="0" cy="0"/>
          <a:chOff x="0" y="0"/>
          <a:chExt cx="0" cy="0"/>
        </a:xfrm>
      </p:grpSpPr>
      <p:sp>
        <p:nvSpPr>
          <p:cNvPr id="32" name="Google Shape;32;p6"/>
          <p:cNvSpPr/>
          <p:nvPr/>
        </p:nvSpPr>
        <p:spPr>
          <a:xfrm>
            <a:off x="0" y="1"/>
            <a:ext cx="12192000" cy="103749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33" name="Google Shape;33;p6"/>
          <p:cNvPicPr preferRelativeResize="0"/>
          <p:nvPr/>
        </p:nvPicPr>
        <p:blipFill rotWithShape="1">
          <a:blip r:embed="rId2">
            <a:alphaModFix amt="34000"/>
          </a:blip>
          <a:srcRect b="0" l="0" r="-5834" t="0"/>
          <a:stretch/>
        </p:blipFill>
        <p:spPr>
          <a:xfrm flipH="1">
            <a:off x="9304422" y="0"/>
            <a:ext cx="2887578" cy="1037492"/>
          </a:xfrm>
          <a:prstGeom prst="rect">
            <a:avLst/>
          </a:prstGeom>
          <a:noFill/>
          <a:ln>
            <a:noFill/>
          </a:ln>
        </p:spPr>
      </p:pic>
      <p:pic>
        <p:nvPicPr>
          <p:cNvPr id="34" name="Google Shape;34;p6"/>
          <p:cNvPicPr preferRelativeResize="0"/>
          <p:nvPr/>
        </p:nvPicPr>
        <p:blipFill rotWithShape="1">
          <a:blip r:embed="rId3">
            <a:alphaModFix/>
          </a:blip>
          <a:srcRect b="0" l="0" r="0" t="0"/>
          <a:stretch/>
        </p:blipFill>
        <p:spPr>
          <a:xfrm>
            <a:off x="9791700" y="111656"/>
            <a:ext cx="2027900" cy="803439"/>
          </a:xfrm>
          <a:prstGeom prst="rect">
            <a:avLst/>
          </a:prstGeom>
          <a:noFill/>
          <a:ln>
            <a:noFill/>
          </a:ln>
          <a:effectLst>
            <a:outerShdw blurRad="50800" rotWithShape="0" algn="tl" dir="2700000" dist="38100">
              <a:srgbClr val="000000">
                <a:alpha val="40000"/>
              </a:srgbClr>
            </a:outerShdw>
          </a:effectLst>
        </p:spPr>
      </p:pic>
      <p:sp>
        <p:nvSpPr>
          <p:cNvPr id="35" name="Google Shape;35;p6"/>
          <p:cNvSpPr/>
          <p:nvPr/>
        </p:nvSpPr>
        <p:spPr>
          <a:xfrm>
            <a:off x="-1778" y="6574604"/>
            <a:ext cx="12193777" cy="283396"/>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36" name="Google Shape;36;p6"/>
          <p:cNvSpPr/>
          <p:nvPr/>
        </p:nvSpPr>
        <p:spPr>
          <a:xfrm flipH="1" rot="10800000">
            <a:off x="-4504" y="6540436"/>
            <a:ext cx="12196504" cy="5952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37" name="Google Shape;37;p6"/>
          <p:cNvSpPr txBox="1"/>
          <p:nvPr>
            <p:ph idx="1" type="body"/>
          </p:nvPr>
        </p:nvSpPr>
        <p:spPr>
          <a:xfrm>
            <a:off x="386632" y="1445923"/>
            <a:ext cx="5509008" cy="4775482"/>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15000"/>
              </a:lnSpc>
              <a:spcBef>
                <a:spcPts val="1000"/>
              </a:spcBef>
              <a:spcAft>
                <a:spcPts val="0"/>
              </a:spcAft>
              <a:buClr>
                <a:schemeClr val="dk1"/>
              </a:buClr>
              <a:buSzPts val="2800"/>
              <a:buFont typeface="Montserrat"/>
              <a:buChar char="❖"/>
              <a:defRPr b="0" i="0" sz="2800" u="none" cap="none" strike="noStrike">
                <a:solidFill>
                  <a:schemeClr val="dk1"/>
                </a:solidFill>
                <a:latin typeface="Montserrat"/>
                <a:ea typeface="Montserrat"/>
                <a:cs typeface="Montserrat"/>
                <a:sym typeface="Montserrat"/>
              </a:defRPr>
            </a:lvl1pPr>
            <a:lvl2pPr indent="-381000" lvl="1" marL="914400" marR="0" rtl="0" algn="l">
              <a:lnSpc>
                <a:spcPct val="115000"/>
              </a:lnSpc>
              <a:spcBef>
                <a:spcPts val="500"/>
              </a:spcBef>
              <a:spcAft>
                <a:spcPts val="0"/>
              </a:spcAft>
              <a:buClr>
                <a:schemeClr val="dk1"/>
              </a:buClr>
              <a:buSzPts val="2400"/>
              <a:buFont typeface="Montserrat"/>
              <a:buChar char="▪"/>
              <a:defRPr b="0" i="0" sz="2400" u="none" cap="none" strike="noStrike">
                <a:solidFill>
                  <a:schemeClr val="dk1"/>
                </a:solidFill>
                <a:latin typeface="Montserrat"/>
                <a:ea typeface="Montserrat"/>
                <a:cs typeface="Montserrat"/>
                <a:sym typeface="Montserrat"/>
              </a:defRPr>
            </a:lvl2pPr>
            <a:lvl3pPr indent="-355600" lvl="2" marL="1371600" marR="0" rtl="0" algn="l">
              <a:lnSpc>
                <a:spcPct val="115000"/>
              </a:lnSpc>
              <a:spcBef>
                <a:spcPts val="500"/>
              </a:spcBef>
              <a:spcAft>
                <a:spcPts val="0"/>
              </a:spcAft>
              <a:buClr>
                <a:schemeClr val="dk1"/>
              </a:buClr>
              <a:buSzPts val="2000"/>
              <a:buFont typeface="Montserrat"/>
              <a:buChar char="o"/>
              <a:defRPr b="0" i="0" sz="2000" u="none" cap="none" strike="noStrike">
                <a:solidFill>
                  <a:schemeClr val="dk1"/>
                </a:solidFill>
                <a:latin typeface="Montserrat"/>
                <a:ea typeface="Montserrat"/>
                <a:cs typeface="Montserrat"/>
                <a:sym typeface="Montserrat"/>
              </a:defRPr>
            </a:lvl3pPr>
            <a:lvl4pPr indent="-342900" lvl="3" marL="1828800" marR="0" rtl="0" algn="l">
              <a:lnSpc>
                <a:spcPct val="115000"/>
              </a:lnSpc>
              <a:spcBef>
                <a:spcPts val="500"/>
              </a:spcBef>
              <a:spcAft>
                <a:spcPts val="0"/>
              </a:spcAft>
              <a:buClr>
                <a:schemeClr val="dk1"/>
              </a:buClr>
              <a:buSzPts val="1800"/>
              <a:buFont typeface="Montserrat"/>
              <a:buChar char="•"/>
              <a:defRPr b="0" i="0" sz="1800" u="none" cap="none" strike="noStrike">
                <a:solidFill>
                  <a:schemeClr val="dk1"/>
                </a:solidFill>
                <a:latin typeface="Montserrat"/>
                <a:ea typeface="Montserrat"/>
                <a:cs typeface="Montserrat"/>
                <a:sym typeface="Montserrat"/>
              </a:defRPr>
            </a:lvl4pPr>
            <a:lvl5pPr indent="-342900" lvl="4" marL="2286000" marR="0" rtl="0" algn="l">
              <a:lnSpc>
                <a:spcPct val="115000"/>
              </a:lnSpc>
              <a:spcBef>
                <a:spcPts val="500"/>
              </a:spcBef>
              <a:spcAft>
                <a:spcPts val="0"/>
              </a:spcAft>
              <a:buClr>
                <a:schemeClr val="dk1"/>
              </a:buClr>
              <a:buSzPts val="1800"/>
              <a:buFont typeface="Montserrat"/>
              <a:buChar char="•"/>
              <a:defRPr b="0" i="0" sz="1800" u="none" cap="none" strike="noStrike">
                <a:solidFill>
                  <a:schemeClr val="dk1"/>
                </a:solidFill>
                <a:latin typeface="Montserrat"/>
                <a:ea typeface="Montserrat"/>
                <a:cs typeface="Montserrat"/>
                <a:sym typeface="Montserrat"/>
              </a:defRPr>
            </a:lvl5pPr>
            <a:lvl6pPr indent="-355600" lvl="5" marL="27432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6pPr>
            <a:lvl7pPr indent="-355600" lvl="6" marL="32004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7pPr>
            <a:lvl8pPr indent="-355600" lvl="7" marL="36576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8pPr>
            <a:lvl9pPr indent="-355600" lvl="8" marL="41148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9pPr>
          </a:lstStyle>
          <a:p/>
        </p:txBody>
      </p:sp>
      <p:sp>
        <p:nvSpPr>
          <p:cNvPr id="38" name="Google Shape;38;p6"/>
          <p:cNvSpPr txBox="1"/>
          <p:nvPr>
            <p:ph idx="2" type="body"/>
          </p:nvPr>
        </p:nvSpPr>
        <p:spPr>
          <a:xfrm>
            <a:off x="6296361" y="1445923"/>
            <a:ext cx="5509008" cy="4775482"/>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15000"/>
              </a:lnSpc>
              <a:spcBef>
                <a:spcPts val="1000"/>
              </a:spcBef>
              <a:spcAft>
                <a:spcPts val="0"/>
              </a:spcAft>
              <a:buClr>
                <a:schemeClr val="dk1"/>
              </a:buClr>
              <a:buSzPts val="2800"/>
              <a:buFont typeface="Montserrat"/>
              <a:buChar char="❖"/>
              <a:defRPr b="0" i="0" sz="2800" u="none" cap="none" strike="noStrike">
                <a:solidFill>
                  <a:schemeClr val="dk1"/>
                </a:solidFill>
                <a:latin typeface="Montserrat"/>
                <a:ea typeface="Montserrat"/>
                <a:cs typeface="Montserrat"/>
                <a:sym typeface="Montserrat"/>
              </a:defRPr>
            </a:lvl1pPr>
            <a:lvl2pPr indent="-381000" lvl="1" marL="914400" marR="0" rtl="0" algn="l">
              <a:lnSpc>
                <a:spcPct val="115000"/>
              </a:lnSpc>
              <a:spcBef>
                <a:spcPts val="500"/>
              </a:spcBef>
              <a:spcAft>
                <a:spcPts val="0"/>
              </a:spcAft>
              <a:buClr>
                <a:schemeClr val="dk1"/>
              </a:buClr>
              <a:buSzPts val="2400"/>
              <a:buFont typeface="Montserrat"/>
              <a:buChar char="▪"/>
              <a:defRPr b="0" i="0" sz="2400" u="none" cap="none" strike="noStrike">
                <a:solidFill>
                  <a:schemeClr val="dk1"/>
                </a:solidFill>
                <a:latin typeface="Montserrat"/>
                <a:ea typeface="Montserrat"/>
                <a:cs typeface="Montserrat"/>
                <a:sym typeface="Montserrat"/>
              </a:defRPr>
            </a:lvl2pPr>
            <a:lvl3pPr indent="-355600" lvl="2" marL="1371600" marR="0" rtl="0" algn="l">
              <a:lnSpc>
                <a:spcPct val="115000"/>
              </a:lnSpc>
              <a:spcBef>
                <a:spcPts val="500"/>
              </a:spcBef>
              <a:spcAft>
                <a:spcPts val="0"/>
              </a:spcAft>
              <a:buClr>
                <a:schemeClr val="dk1"/>
              </a:buClr>
              <a:buSzPts val="2000"/>
              <a:buFont typeface="Montserrat"/>
              <a:buChar char="o"/>
              <a:defRPr b="0" i="0" sz="2000" u="none" cap="none" strike="noStrike">
                <a:solidFill>
                  <a:schemeClr val="dk1"/>
                </a:solidFill>
                <a:latin typeface="Montserrat"/>
                <a:ea typeface="Montserrat"/>
                <a:cs typeface="Montserrat"/>
                <a:sym typeface="Montserrat"/>
              </a:defRPr>
            </a:lvl3pPr>
            <a:lvl4pPr indent="-342900" lvl="3" marL="1828800" marR="0" rtl="0" algn="l">
              <a:lnSpc>
                <a:spcPct val="115000"/>
              </a:lnSpc>
              <a:spcBef>
                <a:spcPts val="500"/>
              </a:spcBef>
              <a:spcAft>
                <a:spcPts val="0"/>
              </a:spcAft>
              <a:buClr>
                <a:schemeClr val="dk1"/>
              </a:buClr>
              <a:buSzPts val="1800"/>
              <a:buFont typeface="Montserrat"/>
              <a:buChar char="•"/>
              <a:defRPr b="0" i="0" sz="1800" u="none" cap="none" strike="noStrike">
                <a:solidFill>
                  <a:schemeClr val="dk1"/>
                </a:solidFill>
                <a:latin typeface="Montserrat"/>
                <a:ea typeface="Montserrat"/>
                <a:cs typeface="Montserrat"/>
                <a:sym typeface="Montserrat"/>
              </a:defRPr>
            </a:lvl4pPr>
            <a:lvl5pPr indent="-342900" lvl="4" marL="2286000" marR="0" rtl="0" algn="l">
              <a:lnSpc>
                <a:spcPct val="115000"/>
              </a:lnSpc>
              <a:spcBef>
                <a:spcPts val="500"/>
              </a:spcBef>
              <a:spcAft>
                <a:spcPts val="0"/>
              </a:spcAft>
              <a:buClr>
                <a:schemeClr val="dk1"/>
              </a:buClr>
              <a:buSzPts val="1800"/>
              <a:buFont typeface="Montserrat"/>
              <a:buChar char="•"/>
              <a:defRPr b="0" i="0" sz="1800" u="none" cap="none" strike="noStrike">
                <a:solidFill>
                  <a:schemeClr val="dk1"/>
                </a:solidFill>
                <a:latin typeface="Montserrat"/>
                <a:ea typeface="Montserrat"/>
                <a:cs typeface="Montserrat"/>
                <a:sym typeface="Montserrat"/>
              </a:defRPr>
            </a:lvl5pPr>
            <a:lvl6pPr indent="-355600" lvl="5" marL="27432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6pPr>
            <a:lvl7pPr indent="-355600" lvl="6" marL="32004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7pPr>
            <a:lvl8pPr indent="-355600" lvl="7" marL="36576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8pPr>
            <a:lvl9pPr indent="-355600" lvl="8" marL="41148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9pPr>
          </a:lstStyle>
          <a:p/>
        </p:txBody>
      </p:sp>
      <p:sp>
        <p:nvSpPr>
          <p:cNvPr id="39" name="Google Shape;39;p6"/>
          <p:cNvSpPr txBox="1"/>
          <p:nvPr/>
        </p:nvSpPr>
        <p:spPr>
          <a:xfrm>
            <a:off x="10265664" y="6574604"/>
            <a:ext cx="1925447" cy="307777"/>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1" i="0" lang="en-US" sz="1400" u="none" cap="none" strike="noStrike">
                <a:solidFill>
                  <a:schemeClr val="accent1"/>
                </a:solidFill>
                <a:latin typeface="Montserrat"/>
                <a:ea typeface="Montserrat"/>
                <a:cs typeface="Montserrat"/>
                <a:sym typeface="Montserrat"/>
              </a:rPr>
              <a:t>Slide </a:t>
            </a:r>
            <a:fld id="{00000000-1234-1234-1234-123412341234}" type="slidenum">
              <a:rPr b="1" i="0" lang="en-US" sz="1400" u="none" cap="none" strike="noStrike">
                <a:solidFill>
                  <a:schemeClr val="accent1"/>
                </a:solidFill>
                <a:latin typeface="Montserrat"/>
                <a:ea typeface="Montserrat"/>
                <a:cs typeface="Montserrat"/>
                <a:sym typeface="Montserrat"/>
              </a:rPr>
              <a:t>‹#›</a:t>
            </a:fld>
            <a:endParaRPr b="1" i="0" sz="1400" u="none" cap="none" strike="noStrike">
              <a:solidFill>
                <a:schemeClr val="accent1"/>
              </a:solidFill>
              <a:latin typeface="Montserrat"/>
              <a:ea typeface="Montserrat"/>
              <a:cs typeface="Montserrat"/>
              <a:sym typeface="Montserrat"/>
            </a:endParaRPr>
          </a:p>
        </p:txBody>
      </p:sp>
      <p:sp>
        <p:nvSpPr>
          <p:cNvPr id="40" name="Google Shape;40;p6"/>
          <p:cNvSpPr txBox="1"/>
          <p:nvPr>
            <p:ph type="title"/>
          </p:nvPr>
        </p:nvSpPr>
        <p:spPr>
          <a:xfrm>
            <a:off x="176048" y="175939"/>
            <a:ext cx="9386864" cy="7790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4400"/>
              <a:buFont typeface="Montserrat"/>
              <a:buNone/>
              <a:defRPr b="0" i="0" sz="4400" u="none" cap="none" strike="noStrike">
                <a:solidFill>
                  <a:schemeClr val="lt1"/>
                </a:solidFill>
                <a:latin typeface="Montserrat"/>
                <a:ea typeface="Montserrat"/>
                <a:cs typeface="Montserrat"/>
                <a:sym typeface="Montserrat"/>
              </a:defRPr>
            </a:lvl1pPr>
            <a:lvl2pPr lvl="1"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2pPr>
            <a:lvl3pPr lvl="2"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3pPr>
            <a:lvl4pPr lvl="3"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4pPr>
            <a:lvl5pPr lvl="4"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5pPr>
            <a:lvl6pPr lvl="5"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6pPr>
            <a:lvl7pPr lvl="6"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7pPr>
            <a:lvl8pPr lvl="7"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8pPr>
            <a:lvl9pPr lvl="8"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9pPr>
          </a:lstStyle>
          <a:p/>
        </p:txBody>
      </p:sp>
      <p:sp>
        <p:nvSpPr>
          <p:cNvPr id="41" name="Google Shape;41;p6"/>
          <p:cNvSpPr txBox="1"/>
          <p:nvPr/>
        </p:nvSpPr>
        <p:spPr>
          <a:xfrm>
            <a:off x="-24375" y="6562800"/>
            <a:ext cx="58752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1" i="0" lang="en-US" sz="1400" u="none" cap="none" strike="noStrike">
                <a:solidFill>
                  <a:schemeClr val="accent1"/>
                </a:solidFill>
                <a:latin typeface="Montserrat"/>
                <a:ea typeface="Montserrat"/>
                <a:cs typeface="Montserrat"/>
                <a:sym typeface="Montserrat"/>
              </a:rPr>
              <a:t>SIT-41, 14-16 April 2026</a:t>
            </a:r>
            <a:endParaRPr b="1" i="0" sz="1400" u="none" cap="none" strike="noStrike">
              <a:solidFill>
                <a:schemeClr val="accent1"/>
              </a:solidFill>
              <a:latin typeface="Montserrat"/>
              <a:ea typeface="Montserrat"/>
              <a:cs typeface="Montserrat"/>
              <a:sym typeface="Montserrat"/>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42" name="Shape 42"/>
        <p:cNvGrpSpPr/>
        <p:nvPr/>
      </p:nvGrpSpPr>
      <p:grpSpPr>
        <a:xfrm>
          <a:off x="0" y="0"/>
          <a:ext cx="0" cy="0"/>
          <a:chOff x="0" y="0"/>
          <a:chExt cx="0" cy="0"/>
        </a:xfrm>
      </p:grpSpPr>
      <p:sp>
        <p:nvSpPr>
          <p:cNvPr id="43" name="Google Shape;43;p7"/>
          <p:cNvSpPr/>
          <p:nvPr/>
        </p:nvSpPr>
        <p:spPr>
          <a:xfrm>
            <a:off x="0" y="1"/>
            <a:ext cx="12192000" cy="103749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44" name="Google Shape;44;p7"/>
          <p:cNvPicPr preferRelativeResize="0"/>
          <p:nvPr/>
        </p:nvPicPr>
        <p:blipFill rotWithShape="1">
          <a:blip r:embed="rId2">
            <a:alphaModFix amt="34000"/>
          </a:blip>
          <a:srcRect b="0" l="0" r="-5834" t="0"/>
          <a:stretch/>
        </p:blipFill>
        <p:spPr>
          <a:xfrm flipH="1">
            <a:off x="9304422" y="0"/>
            <a:ext cx="2887578" cy="1037492"/>
          </a:xfrm>
          <a:prstGeom prst="rect">
            <a:avLst/>
          </a:prstGeom>
          <a:noFill/>
          <a:ln>
            <a:noFill/>
          </a:ln>
        </p:spPr>
      </p:pic>
      <p:pic>
        <p:nvPicPr>
          <p:cNvPr id="45" name="Google Shape;45;p7"/>
          <p:cNvPicPr preferRelativeResize="0"/>
          <p:nvPr/>
        </p:nvPicPr>
        <p:blipFill rotWithShape="1">
          <a:blip r:embed="rId3">
            <a:alphaModFix/>
          </a:blip>
          <a:srcRect b="0" l="0" r="0" t="0"/>
          <a:stretch/>
        </p:blipFill>
        <p:spPr>
          <a:xfrm>
            <a:off x="9791700" y="111656"/>
            <a:ext cx="2027900" cy="803439"/>
          </a:xfrm>
          <a:prstGeom prst="rect">
            <a:avLst/>
          </a:prstGeom>
          <a:noFill/>
          <a:ln>
            <a:noFill/>
          </a:ln>
          <a:effectLst>
            <a:outerShdw blurRad="50800" rotWithShape="0" algn="tl" dir="2700000" dist="38100">
              <a:srgbClr val="000000">
                <a:alpha val="40000"/>
              </a:srgbClr>
            </a:outerShdw>
          </a:effectLst>
        </p:spPr>
      </p:pic>
      <p:sp>
        <p:nvSpPr>
          <p:cNvPr id="46" name="Google Shape;46;p7"/>
          <p:cNvSpPr/>
          <p:nvPr/>
        </p:nvSpPr>
        <p:spPr>
          <a:xfrm>
            <a:off x="-1778" y="6574604"/>
            <a:ext cx="12193777" cy="283396"/>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47" name="Google Shape;47;p7"/>
          <p:cNvSpPr/>
          <p:nvPr/>
        </p:nvSpPr>
        <p:spPr>
          <a:xfrm flipH="1" rot="10800000">
            <a:off x="-4504" y="6540436"/>
            <a:ext cx="12196504" cy="5952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48" name="Google Shape;48;p7"/>
          <p:cNvSpPr txBox="1"/>
          <p:nvPr/>
        </p:nvSpPr>
        <p:spPr>
          <a:xfrm>
            <a:off x="10265664" y="6574604"/>
            <a:ext cx="1925447" cy="307777"/>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1" i="0" lang="en-US" sz="1400" u="none" cap="none" strike="noStrike">
                <a:solidFill>
                  <a:schemeClr val="accent1"/>
                </a:solidFill>
                <a:latin typeface="Montserrat"/>
                <a:ea typeface="Montserrat"/>
                <a:cs typeface="Montserrat"/>
                <a:sym typeface="Montserrat"/>
              </a:rPr>
              <a:t>Slide </a:t>
            </a:r>
            <a:fld id="{00000000-1234-1234-1234-123412341234}" type="slidenum">
              <a:rPr b="1" i="0" lang="en-US" sz="1400" u="none" cap="none" strike="noStrike">
                <a:solidFill>
                  <a:schemeClr val="accent1"/>
                </a:solidFill>
                <a:latin typeface="Montserrat"/>
                <a:ea typeface="Montserrat"/>
                <a:cs typeface="Montserrat"/>
                <a:sym typeface="Montserrat"/>
              </a:rPr>
              <a:t>‹#›</a:t>
            </a:fld>
            <a:endParaRPr b="1" i="0" sz="1400" u="none" cap="none" strike="noStrike">
              <a:solidFill>
                <a:schemeClr val="accent1"/>
              </a:solidFill>
              <a:latin typeface="Montserrat"/>
              <a:ea typeface="Montserrat"/>
              <a:cs typeface="Montserrat"/>
              <a:sym typeface="Montserrat"/>
            </a:endParaRPr>
          </a:p>
        </p:txBody>
      </p:sp>
      <p:sp>
        <p:nvSpPr>
          <p:cNvPr id="49" name="Google Shape;49;p7"/>
          <p:cNvSpPr txBox="1"/>
          <p:nvPr>
            <p:ph type="title"/>
          </p:nvPr>
        </p:nvSpPr>
        <p:spPr>
          <a:xfrm>
            <a:off x="176048" y="175939"/>
            <a:ext cx="9386864" cy="7790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4400"/>
              <a:buFont typeface="Montserrat"/>
              <a:buNone/>
              <a:defRPr b="0" i="0" sz="4400" u="none" cap="none" strike="noStrike">
                <a:solidFill>
                  <a:schemeClr val="lt1"/>
                </a:solidFill>
                <a:latin typeface="Montserrat"/>
                <a:ea typeface="Montserrat"/>
                <a:cs typeface="Montserrat"/>
                <a:sym typeface="Montserrat"/>
              </a:defRPr>
            </a:lvl1pPr>
            <a:lvl2pPr lvl="1"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2pPr>
            <a:lvl3pPr lvl="2"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3pPr>
            <a:lvl4pPr lvl="3"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4pPr>
            <a:lvl5pPr lvl="4"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5pPr>
            <a:lvl6pPr lvl="5"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6pPr>
            <a:lvl7pPr lvl="6"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7pPr>
            <a:lvl8pPr lvl="7"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8pPr>
            <a:lvl9pPr lvl="8"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9pPr>
          </a:lstStyle>
          <a:p/>
        </p:txBody>
      </p:sp>
      <p:sp>
        <p:nvSpPr>
          <p:cNvPr id="50" name="Google Shape;50;p7"/>
          <p:cNvSpPr txBox="1"/>
          <p:nvPr/>
        </p:nvSpPr>
        <p:spPr>
          <a:xfrm>
            <a:off x="-24375" y="6562800"/>
            <a:ext cx="58752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1" i="0" lang="en-US" sz="1400" u="none" cap="none" strike="noStrike">
                <a:solidFill>
                  <a:schemeClr val="accent1"/>
                </a:solidFill>
                <a:latin typeface="Montserrat"/>
                <a:ea typeface="Montserrat"/>
                <a:cs typeface="Montserrat"/>
                <a:sym typeface="Montserrat"/>
              </a:rPr>
              <a:t>SIT-41, 14-16 April 2026</a:t>
            </a:r>
            <a:endParaRPr b="1" i="0" sz="1400" u="none" cap="none" strike="noStrike">
              <a:solidFill>
                <a:schemeClr val="accent1"/>
              </a:solidFill>
              <a:latin typeface="Montserrat"/>
              <a:ea typeface="Montserrat"/>
              <a:cs typeface="Montserrat"/>
              <a:sym typeface="Montserrat"/>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51" name="Shape 51"/>
        <p:cNvGrpSpPr/>
        <p:nvPr/>
      </p:nvGrpSpPr>
      <p:grpSpPr>
        <a:xfrm>
          <a:off x="0" y="0"/>
          <a:ext cx="0" cy="0"/>
          <a:chOff x="0" y="0"/>
          <a:chExt cx="0" cy="0"/>
        </a:xfrm>
      </p:grpSpPr>
      <p:sp>
        <p:nvSpPr>
          <p:cNvPr id="52" name="Google Shape;52;p8"/>
          <p:cNvSpPr/>
          <p:nvPr/>
        </p:nvSpPr>
        <p:spPr>
          <a:xfrm>
            <a:off x="0" y="1"/>
            <a:ext cx="12192000" cy="103749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53" name="Google Shape;53;p8"/>
          <p:cNvPicPr preferRelativeResize="0"/>
          <p:nvPr/>
        </p:nvPicPr>
        <p:blipFill rotWithShape="1">
          <a:blip r:embed="rId2">
            <a:alphaModFix amt="34000"/>
          </a:blip>
          <a:srcRect b="0" l="0" r="-5834" t="0"/>
          <a:stretch/>
        </p:blipFill>
        <p:spPr>
          <a:xfrm flipH="1">
            <a:off x="9304422" y="0"/>
            <a:ext cx="2887578" cy="1037492"/>
          </a:xfrm>
          <a:prstGeom prst="rect">
            <a:avLst/>
          </a:prstGeom>
          <a:noFill/>
          <a:ln>
            <a:noFill/>
          </a:ln>
        </p:spPr>
      </p:pic>
      <p:pic>
        <p:nvPicPr>
          <p:cNvPr id="54" name="Google Shape;54;p8"/>
          <p:cNvPicPr preferRelativeResize="0"/>
          <p:nvPr/>
        </p:nvPicPr>
        <p:blipFill rotWithShape="1">
          <a:blip r:embed="rId3">
            <a:alphaModFix/>
          </a:blip>
          <a:srcRect b="0" l="0" r="0" t="0"/>
          <a:stretch/>
        </p:blipFill>
        <p:spPr>
          <a:xfrm>
            <a:off x="9791700" y="111656"/>
            <a:ext cx="2027900" cy="803439"/>
          </a:xfrm>
          <a:prstGeom prst="rect">
            <a:avLst/>
          </a:prstGeom>
          <a:noFill/>
          <a:ln>
            <a:noFill/>
          </a:ln>
          <a:effectLst>
            <a:outerShdw blurRad="50800" rotWithShape="0" algn="tl" dir="2700000" dist="38100">
              <a:srgbClr val="000000">
                <a:alpha val="40000"/>
              </a:srgbClr>
            </a:outerShdw>
          </a:effectLst>
        </p:spPr>
      </p:pic>
      <p:sp>
        <p:nvSpPr>
          <p:cNvPr id="55" name="Google Shape;55;p8"/>
          <p:cNvSpPr/>
          <p:nvPr/>
        </p:nvSpPr>
        <p:spPr>
          <a:xfrm>
            <a:off x="-1778" y="6574604"/>
            <a:ext cx="12193777" cy="283396"/>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56" name="Google Shape;56;p8"/>
          <p:cNvSpPr/>
          <p:nvPr/>
        </p:nvSpPr>
        <p:spPr>
          <a:xfrm flipH="1" rot="10800000">
            <a:off x="-4504" y="6540436"/>
            <a:ext cx="12196504" cy="5952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57" name="Google Shape;57;p8"/>
          <p:cNvSpPr txBox="1"/>
          <p:nvPr>
            <p:ph idx="1" type="body"/>
          </p:nvPr>
        </p:nvSpPr>
        <p:spPr>
          <a:xfrm>
            <a:off x="5180012" y="1373852"/>
            <a:ext cx="6172200" cy="4694402"/>
          </a:xfrm>
          <a:prstGeom prst="rect">
            <a:avLst/>
          </a:prstGeom>
          <a:noFill/>
          <a:ln>
            <a:noFill/>
          </a:ln>
        </p:spPr>
        <p:txBody>
          <a:bodyPr anchorCtr="0" anchor="t" bIns="45700" lIns="91425" spcFirstLastPara="1" rIns="91425" wrap="square" tIns="45700">
            <a:noAutofit/>
          </a:bodyPr>
          <a:lstStyle>
            <a:lvl1pPr indent="-431800" lvl="0" marL="457200" marR="0" rtl="0" algn="l">
              <a:lnSpc>
                <a:spcPct val="115000"/>
              </a:lnSpc>
              <a:spcBef>
                <a:spcPts val="1000"/>
              </a:spcBef>
              <a:spcAft>
                <a:spcPts val="0"/>
              </a:spcAft>
              <a:buClr>
                <a:schemeClr val="dk1"/>
              </a:buClr>
              <a:buSzPts val="3200"/>
              <a:buFont typeface="Montserrat"/>
              <a:buChar char="❖"/>
              <a:defRPr b="0" i="0" sz="3200" u="none" cap="none" strike="noStrike">
                <a:solidFill>
                  <a:schemeClr val="dk1"/>
                </a:solidFill>
                <a:latin typeface="Montserrat"/>
                <a:ea typeface="Montserrat"/>
                <a:cs typeface="Montserrat"/>
                <a:sym typeface="Montserrat"/>
              </a:defRPr>
            </a:lvl1pPr>
            <a:lvl2pPr indent="-406400" lvl="1" marL="914400" marR="0" rtl="0" algn="l">
              <a:lnSpc>
                <a:spcPct val="115000"/>
              </a:lnSpc>
              <a:spcBef>
                <a:spcPts val="500"/>
              </a:spcBef>
              <a:spcAft>
                <a:spcPts val="0"/>
              </a:spcAft>
              <a:buClr>
                <a:schemeClr val="dk1"/>
              </a:buClr>
              <a:buSzPts val="2800"/>
              <a:buFont typeface="Montserrat"/>
              <a:buChar char="▪"/>
              <a:defRPr b="0" i="0" sz="2800" u="none" cap="none" strike="noStrike">
                <a:solidFill>
                  <a:schemeClr val="dk1"/>
                </a:solidFill>
                <a:latin typeface="Montserrat"/>
                <a:ea typeface="Montserrat"/>
                <a:cs typeface="Montserrat"/>
                <a:sym typeface="Montserrat"/>
              </a:defRPr>
            </a:lvl2pPr>
            <a:lvl3pPr indent="-381000" lvl="2" marL="1371600" marR="0" rtl="0" algn="l">
              <a:lnSpc>
                <a:spcPct val="115000"/>
              </a:lnSpc>
              <a:spcBef>
                <a:spcPts val="500"/>
              </a:spcBef>
              <a:spcAft>
                <a:spcPts val="0"/>
              </a:spcAft>
              <a:buClr>
                <a:schemeClr val="dk1"/>
              </a:buClr>
              <a:buSzPts val="2400"/>
              <a:buFont typeface="Montserrat"/>
              <a:buChar char="o"/>
              <a:defRPr b="0" i="0" sz="2400" u="none" cap="none" strike="noStrike">
                <a:solidFill>
                  <a:schemeClr val="dk1"/>
                </a:solidFill>
                <a:latin typeface="Montserrat"/>
                <a:ea typeface="Montserrat"/>
                <a:cs typeface="Montserrat"/>
                <a:sym typeface="Montserrat"/>
              </a:defRPr>
            </a:lvl3pPr>
            <a:lvl4pPr indent="-355600" lvl="3" marL="18288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4pPr>
            <a:lvl5pPr indent="-355600" lvl="4" marL="22860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5pPr>
            <a:lvl6pPr indent="-355600" lvl="5" marL="27432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6pPr>
            <a:lvl7pPr indent="-355600" lvl="6" marL="32004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7pPr>
            <a:lvl8pPr indent="-355600" lvl="7" marL="36576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8pPr>
            <a:lvl9pPr indent="-355600" lvl="8" marL="41148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9pPr>
          </a:lstStyle>
          <a:p/>
        </p:txBody>
      </p:sp>
      <p:sp>
        <p:nvSpPr>
          <p:cNvPr id="58" name="Google Shape;58;p8"/>
          <p:cNvSpPr txBox="1"/>
          <p:nvPr>
            <p:ph idx="2" type="body"/>
          </p:nvPr>
        </p:nvSpPr>
        <p:spPr>
          <a:xfrm>
            <a:off x="839788" y="1373852"/>
            <a:ext cx="3932237" cy="463055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5000"/>
              </a:lnSpc>
              <a:spcBef>
                <a:spcPts val="1000"/>
              </a:spcBef>
              <a:spcAft>
                <a:spcPts val="0"/>
              </a:spcAft>
              <a:buClr>
                <a:schemeClr val="dk1"/>
              </a:buClr>
              <a:buSzPts val="1600"/>
              <a:buFont typeface="Montserrat"/>
              <a:buNone/>
              <a:defRPr b="0" i="0" sz="1600" u="none" cap="none" strike="noStrike">
                <a:solidFill>
                  <a:schemeClr val="dk1"/>
                </a:solidFill>
                <a:latin typeface="Montserrat"/>
                <a:ea typeface="Montserrat"/>
                <a:cs typeface="Montserrat"/>
                <a:sym typeface="Montserrat"/>
              </a:defRPr>
            </a:lvl1pPr>
            <a:lvl2pPr indent="-228600" lvl="1" marL="914400" marR="0" rtl="0" algn="l">
              <a:lnSpc>
                <a:spcPct val="115000"/>
              </a:lnSpc>
              <a:spcBef>
                <a:spcPts val="500"/>
              </a:spcBef>
              <a:spcAft>
                <a:spcPts val="0"/>
              </a:spcAft>
              <a:buClr>
                <a:schemeClr val="dk1"/>
              </a:buClr>
              <a:buSzPts val="1400"/>
              <a:buFont typeface="Montserrat"/>
              <a:buNone/>
              <a:defRPr b="0" i="0" sz="1400" u="none" cap="none" strike="noStrike">
                <a:solidFill>
                  <a:schemeClr val="dk1"/>
                </a:solidFill>
                <a:latin typeface="Montserrat"/>
                <a:ea typeface="Montserrat"/>
                <a:cs typeface="Montserrat"/>
                <a:sym typeface="Montserrat"/>
              </a:defRPr>
            </a:lvl2pPr>
            <a:lvl3pPr indent="-228600" lvl="2" marL="1371600" marR="0" rtl="0" algn="l">
              <a:lnSpc>
                <a:spcPct val="115000"/>
              </a:lnSpc>
              <a:spcBef>
                <a:spcPts val="500"/>
              </a:spcBef>
              <a:spcAft>
                <a:spcPts val="0"/>
              </a:spcAft>
              <a:buClr>
                <a:schemeClr val="dk1"/>
              </a:buClr>
              <a:buSzPts val="1200"/>
              <a:buFont typeface="Montserrat"/>
              <a:buNone/>
              <a:defRPr b="0" i="0" sz="1200" u="none" cap="none" strike="noStrike">
                <a:solidFill>
                  <a:schemeClr val="dk1"/>
                </a:solidFill>
                <a:latin typeface="Montserrat"/>
                <a:ea typeface="Montserrat"/>
                <a:cs typeface="Montserrat"/>
                <a:sym typeface="Montserrat"/>
              </a:defRPr>
            </a:lvl3pPr>
            <a:lvl4pPr indent="-228600" lvl="3" marL="1828800" marR="0" rtl="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4pPr>
            <a:lvl5pPr indent="-228600" lvl="4" marL="2286000" marR="0" rtl="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5pPr>
            <a:lvl6pPr indent="-228600" lvl="5" marL="2743200" marR="0" rtl="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6pPr>
            <a:lvl7pPr indent="-228600" lvl="6" marL="3200400" marR="0" rtl="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7pPr>
            <a:lvl8pPr indent="-228600" lvl="7" marL="3657600" marR="0" rtl="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8pPr>
            <a:lvl9pPr indent="-228600" lvl="8" marL="4114800" marR="0" rtl="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9pPr>
          </a:lstStyle>
          <a:p/>
        </p:txBody>
      </p:sp>
      <p:sp>
        <p:nvSpPr>
          <p:cNvPr id="59" name="Google Shape;59;p8"/>
          <p:cNvSpPr txBox="1"/>
          <p:nvPr/>
        </p:nvSpPr>
        <p:spPr>
          <a:xfrm>
            <a:off x="10265664" y="6574604"/>
            <a:ext cx="1925447" cy="307777"/>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1" i="0" lang="en-US" sz="1400" u="none" cap="none" strike="noStrike">
                <a:solidFill>
                  <a:schemeClr val="accent1"/>
                </a:solidFill>
                <a:latin typeface="Montserrat"/>
                <a:ea typeface="Montserrat"/>
                <a:cs typeface="Montserrat"/>
                <a:sym typeface="Montserrat"/>
              </a:rPr>
              <a:t>Slide </a:t>
            </a:r>
            <a:fld id="{00000000-1234-1234-1234-123412341234}" type="slidenum">
              <a:rPr b="1" i="0" lang="en-US" sz="1400" u="none" cap="none" strike="noStrike">
                <a:solidFill>
                  <a:schemeClr val="accent1"/>
                </a:solidFill>
                <a:latin typeface="Montserrat"/>
                <a:ea typeface="Montserrat"/>
                <a:cs typeface="Montserrat"/>
                <a:sym typeface="Montserrat"/>
              </a:rPr>
              <a:t>‹#›</a:t>
            </a:fld>
            <a:endParaRPr b="1" i="0" sz="1400" u="none" cap="none" strike="noStrike">
              <a:solidFill>
                <a:schemeClr val="accent1"/>
              </a:solidFill>
              <a:latin typeface="Montserrat"/>
              <a:ea typeface="Montserrat"/>
              <a:cs typeface="Montserrat"/>
              <a:sym typeface="Montserrat"/>
            </a:endParaRPr>
          </a:p>
        </p:txBody>
      </p:sp>
      <p:sp>
        <p:nvSpPr>
          <p:cNvPr id="60" name="Google Shape;60;p8"/>
          <p:cNvSpPr txBox="1"/>
          <p:nvPr>
            <p:ph type="title"/>
          </p:nvPr>
        </p:nvSpPr>
        <p:spPr>
          <a:xfrm>
            <a:off x="176048" y="175939"/>
            <a:ext cx="9386864" cy="7790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4400"/>
              <a:buFont typeface="Montserrat"/>
              <a:buNone/>
              <a:defRPr b="0" i="0" sz="4400" u="none" cap="none" strike="noStrike">
                <a:solidFill>
                  <a:schemeClr val="lt1"/>
                </a:solidFill>
                <a:latin typeface="Montserrat"/>
                <a:ea typeface="Montserrat"/>
                <a:cs typeface="Montserrat"/>
                <a:sym typeface="Montserrat"/>
              </a:defRPr>
            </a:lvl1pPr>
            <a:lvl2pPr lvl="1"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2pPr>
            <a:lvl3pPr lvl="2"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3pPr>
            <a:lvl4pPr lvl="3"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4pPr>
            <a:lvl5pPr lvl="4"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5pPr>
            <a:lvl6pPr lvl="5"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6pPr>
            <a:lvl7pPr lvl="6"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7pPr>
            <a:lvl8pPr lvl="7"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8pPr>
            <a:lvl9pPr lvl="8"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9pPr>
          </a:lstStyle>
          <a:p/>
        </p:txBody>
      </p:sp>
      <p:sp>
        <p:nvSpPr>
          <p:cNvPr id="61" name="Google Shape;61;p8"/>
          <p:cNvSpPr txBox="1"/>
          <p:nvPr/>
        </p:nvSpPr>
        <p:spPr>
          <a:xfrm>
            <a:off x="-24375" y="6562800"/>
            <a:ext cx="58752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1" i="0" lang="en-US" sz="1400" u="none" cap="none" strike="noStrike">
                <a:solidFill>
                  <a:schemeClr val="accent1"/>
                </a:solidFill>
                <a:latin typeface="Montserrat"/>
                <a:ea typeface="Montserrat"/>
                <a:cs typeface="Montserrat"/>
                <a:sym typeface="Montserrat"/>
              </a:rPr>
              <a:t>SIT-41, 14-16 April 2026</a:t>
            </a:r>
            <a:endParaRPr b="1" i="0" sz="1400" u="none" cap="none" strike="noStrike">
              <a:solidFill>
                <a:schemeClr val="accent1"/>
              </a:solidFill>
              <a:latin typeface="Montserrat"/>
              <a:ea typeface="Montserrat"/>
              <a:cs typeface="Montserrat"/>
              <a:sym typeface="Montserrat"/>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2" name="Shape 62"/>
        <p:cNvGrpSpPr/>
        <p:nvPr/>
      </p:nvGrpSpPr>
      <p:grpSpPr>
        <a:xfrm>
          <a:off x="0" y="0"/>
          <a:ext cx="0" cy="0"/>
          <a:chOff x="0" y="0"/>
          <a:chExt cx="0" cy="0"/>
        </a:xfrm>
      </p:grpSpPr>
      <p:sp>
        <p:nvSpPr>
          <p:cNvPr id="63" name="Google Shape;63;p9"/>
          <p:cNvSpPr txBox="1"/>
          <p:nvPr>
            <p:ph type="title"/>
          </p:nvPr>
        </p:nvSpPr>
        <p:spPr>
          <a:xfrm>
            <a:off x="481542" y="2937934"/>
            <a:ext cx="5181600" cy="90805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2667"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4" name="Google Shape;64;p9"/>
          <p:cNvSpPr txBox="1"/>
          <p:nvPr>
            <p:ph idx="1" type="body"/>
          </p:nvPr>
        </p:nvSpPr>
        <p:spPr>
          <a:xfrm>
            <a:off x="481542" y="1937809"/>
            <a:ext cx="5181600" cy="1000125"/>
          </a:xfrm>
          <a:prstGeom prst="rect">
            <a:avLst/>
          </a:prstGeom>
          <a:noFill/>
          <a:ln>
            <a:noFill/>
          </a:ln>
        </p:spPr>
        <p:txBody>
          <a:bodyPr anchorCtr="0" anchor="b"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333"/>
              <a:buFont typeface="Arial"/>
              <a:buNone/>
              <a:defRPr b="0" i="0" sz="1333" u="none" cap="none" strike="noStrike">
                <a:solidFill>
                  <a:srgbClr val="888888"/>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067"/>
              <a:buFont typeface="Arial"/>
              <a:buNone/>
              <a:defRPr b="0" i="0" sz="1067" u="none" cap="none" strike="noStrike">
                <a:solidFill>
                  <a:srgbClr val="888888"/>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933"/>
              <a:buFont typeface="Arial"/>
              <a:buNone/>
              <a:defRPr b="0" i="0" sz="933" u="none" cap="none" strike="noStrike">
                <a:solidFill>
                  <a:srgbClr val="888888"/>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933"/>
              <a:buFont typeface="Arial"/>
              <a:buNone/>
              <a:defRPr b="0" i="0" sz="933" u="none" cap="none" strike="noStrike">
                <a:solidFill>
                  <a:srgbClr val="888888"/>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933"/>
              <a:buFont typeface="Arial"/>
              <a:buNone/>
              <a:defRPr b="0" i="0" sz="933" u="none" cap="none" strike="noStrike">
                <a:solidFill>
                  <a:srgbClr val="888888"/>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933"/>
              <a:buFont typeface="Arial"/>
              <a:buNone/>
              <a:defRPr b="0" i="0" sz="933" u="none" cap="none" strike="noStrike">
                <a:solidFill>
                  <a:srgbClr val="888888"/>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933"/>
              <a:buFont typeface="Arial"/>
              <a:buNone/>
              <a:defRPr b="0" i="0" sz="933" u="none" cap="none" strike="noStrike">
                <a:solidFill>
                  <a:srgbClr val="888888"/>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933"/>
              <a:buFont typeface="Arial"/>
              <a:buNone/>
              <a:defRPr b="0" i="0" sz="933" u="none" cap="none" strike="noStrike">
                <a:solidFill>
                  <a:srgbClr val="888888"/>
                </a:solidFill>
                <a:latin typeface="Arial"/>
                <a:ea typeface="Arial"/>
                <a:cs typeface="Arial"/>
                <a:sym typeface="Arial"/>
              </a:defRPr>
            </a:lvl9pPr>
          </a:lstStyle>
          <a:p/>
        </p:txBody>
      </p:sp>
      <p:sp>
        <p:nvSpPr>
          <p:cNvPr id="65" name="Google Shape;65;p9"/>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6" name="Google Shape;66;p9"/>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7" name="Google Shape;67;p9"/>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4" name="Shape 74"/>
        <p:cNvGrpSpPr/>
        <p:nvPr/>
      </p:nvGrpSpPr>
      <p:grpSpPr>
        <a:xfrm>
          <a:off x="0" y="0"/>
          <a:ext cx="0" cy="0"/>
          <a:chOff x="0" y="0"/>
          <a:chExt cx="0" cy="0"/>
        </a:xfrm>
      </p:grpSpPr>
      <p:sp>
        <p:nvSpPr>
          <p:cNvPr id="75" name="Google Shape;75;p11"/>
          <p:cNvSpPr txBox="1"/>
          <p:nvPr>
            <p:ph type="ctrTitle"/>
          </p:nvPr>
        </p:nvSpPr>
        <p:spPr>
          <a:xfrm>
            <a:off x="457200" y="1420283"/>
            <a:ext cx="5181600" cy="980017"/>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1"/>
          <p:cNvSpPr txBox="1"/>
          <p:nvPr>
            <p:ph idx="1" type="subTitle"/>
          </p:nvPr>
        </p:nvSpPr>
        <p:spPr>
          <a:xfrm>
            <a:off x="914400" y="2590800"/>
            <a:ext cx="4267200" cy="11684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427"/>
              </a:spcBef>
              <a:spcAft>
                <a:spcPts val="0"/>
              </a:spcAft>
              <a:buClr>
                <a:srgbClr val="888888"/>
              </a:buClr>
              <a:buSzPts val="2133"/>
              <a:buNone/>
              <a:defRPr>
                <a:solidFill>
                  <a:srgbClr val="888888"/>
                </a:solidFill>
              </a:defRPr>
            </a:lvl1pPr>
            <a:lvl2pPr lvl="1" algn="ctr">
              <a:lnSpc>
                <a:spcPct val="100000"/>
              </a:lnSpc>
              <a:spcBef>
                <a:spcPts val="373"/>
              </a:spcBef>
              <a:spcAft>
                <a:spcPts val="0"/>
              </a:spcAft>
              <a:buClr>
                <a:srgbClr val="888888"/>
              </a:buClr>
              <a:buSzPts val="1867"/>
              <a:buNone/>
              <a:defRPr>
                <a:solidFill>
                  <a:srgbClr val="888888"/>
                </a:solidFill>
              </a:defRPr>
            </a:lvl2pPr>
            <a:lvl3pPr lvl="2" algn="ctr">
              <a:lnSpc>
                <a:spcPct val="100000"/>
              </a:lnSpc>
              <a:spcBef>
                <a:spcPts val="320"/>
              </a:spcBef>
              <a:spcAft>
                <a:spcPts val="0"/>
              </a:spcAft>
              <a:buClr>
                <a:srgbClr val="888888"/>
              </a:buClr>
              <a:buSzPts val="1600"/>
              <a:buNone/>
              <a:defRPr>
                <a:solidFill>
                  <a:srgbClr val="888888"/>
                </a:solidFill>
              </a:defRPr>
            </a:lvl3pPr>
            <a:lvl4pPr lvl="3" algn="ctr">
              <a:lnSpc>
                <a:spcPct val="100000"/>
              </a:lnSpc>
              <a:spcBef>
                <a:spcPts val="267"/>
              </a:spcBef>
              <a:spcAft>
                <a:spcPts val="0"/>
              </a:spcAft>
              <a:buClr>
                <a:srgbClr val="888888"/>
              </a:buClr>
              <a:buSzPts val="1333"/>
              <a:buNone/>
              <a:defRPr>
                <a:solidFill>
                  <a:srgbClr val="888888"/>
                </a:solidFill>
              </a:defRPr>
            </a:lvl4pPr>
            <a:lvl5pPr lvl="4" algn="ctr">
              <a:lnSpc>
                <a:spcPct val="100000"/>
              </a:lnSpc>
              <a:spcBef>
                <a:spcPts val="267"/>
              </a:spcBef>
              <a:spcAft>
                <a:spcPts val="0"/>
              </a:spcAft>
              <a:buClr>
                <a:srgbClr val="888888"/>
              </a:buClr>
              <a:buSzPts val="1333"/>
              <a:buNone/>
              <a:defRPr>
                <a:solidFill>
                  <a:srgbClr val="888888"/>
                </a:solidFill>
              </a:defRPr>
            </a:lvl5pPr>
            <a:lvl6pPr lvl="5" algn="ctr">
              <a:lnSpc>
                <a:spcPct val="100000"/>
              </a:lnSpc>
              <a:spcBef>
                <a:spcPts val="267"/>
              </a:spcBef>
              <a:spcAft>
                <a:spcPts val="0"/>
              </a:spcAft>
              <a:buClr>
                <a:srgbClr val="888888"/>
              </a:buClr>
              <a:buSzPts val="1333"/>
              <a:buNone/>
              <a:defRPr>
                <a:solidFill>
                  <a:srgbClr val="888888"/>
                </a:solidFill>
              </a:defRPr>
            </a:lvl6pPr>
            <a:lvl7pPr lvl="6" algn="ctr">
              <a:lnSpc>
                <a:spcPct val="100000"/>
              </a:lnSpc>
              <a:spcBef>
                <a:spcPts val="267"/>
              </a:spcBef>
              <a:spcAft>
                <a:spcPts val="0"/>
              </a:spcAft>
              <a:buClr>
                <a:srgbClr val="888888"/>
              </a:buClr>
              <a:buSzPts val="1333"/>
              <a:buNone/>
              <a:defRPr>
                <a:solidFill>
                  <a:srgbClr val="888888"/>
                </a:solidFill>
              </a:defRPr>
            </a:lvl7pPr>
            <a:lvl8pPr lvl="7" algn="ctr">
              <a:lnSpc>
                <a:spcPct val="100000"/>
              </a:lnSpc>
              <a:spcBef>
                <a:spcPts val="267"/>
              </a:spcBef>
              <a:spcAft>
                <a:spcPts val="0"/>
              </a:spcAft>
              <a:buClr>
                <a:srgbClr val="888888"/>
              </a:buClr>
              <a:buSzPts val="1333"/>
              <a:buNone/>
              <a:defRPr>
                <a:solidFill>
                  <a:srgbClr val="888888"/>
                </a:solidFill>
              </a:defRPr>
            </a:lvl8pPr>
            <a:lvl9pPr lvl="8" algn="ctr">
              <a:lnSpc>
                <a:spcPct val="100000"/>
              </a:lnSpc>
              <a:spcBef>
                <a:spcPts val="267"/>
              </a:spcBef>
              <a:spcAft>
                <a:spcPts val="0"/>
              </a:spcAft>
              <a:buClr>
                <a:srgbClr val="888888"/>
              </a:buClr>
              <a:buSzPts val="1333"/>
              <a:buNone/>
              <a:defRPr>
                <a:solidFill>
                  <a:srgbClr val="888888"/>
                </a:solidFill>
              </a:defRPr>
            </a:lvl9pPr>
          </a:lstStyle>
          <a:p/>
        </p:txBody>
      </p:sp>
      <p:sp>
        <p:nvSpPr>
          <p:cNvPr id="77" name="Google Shape;77;p11"/>
          <p:cNvSpPr txBox="1"/>
          <p:nvPr>
            <p:ph idx="10" type="dt"/>
          </p:nvPr>
        </p:nvSpPr>
        <p:spPr>
          <a:xfrm>
            <a:off x="304800" y="4237567"/>
            <a:ext cx="1422400" cy="24341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1"/>
          <p:cNvSpPr txBox="1"/>
          <p:nvPr>
            <p:ph idx="11" type="ftr"/>
          </p:nvPr>
        </p:nvSpPr>
        <p:spPr>
          <a:xfrm>
            <a:off x="2082800" y="4237567"/>
            <a:ext cx="1930400" cy="243417"/>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1"/>
          <p:cNvSpPr txBox="1"/>
          <p:nvPr>
            <p:ph idx="12" type="sldNum"/>
          </p:nvPr>
        </p:nvSpPr>
        <p:spPr>
          <a:xfrm>
            <a:off x="4368800" y="4237567"/>
            <a:ext cx="1422400" cy="24341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slideLayout" Target="../slideLayouts/slideLayout8.xml"/><Relationship Id="rId9" Type="http://schemas.openxmlformats.org/officeDocument/2006/relationships/slideLayout" Target="../slideLayouts/slideLayout7.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9.xml"/><Relationship Id="rId10" Type="http://schemas.openxmlformats.org/officeDocument/2006/relationships/slideLayout" Target="../slideLayouts/slideLayout18.xml"/><Relationship Id="rId13" Type="http://schemas.openxmlformats.org/officeDocument/2006/relationships/theme" Target="../theme/theme4.xml"/><Relationship Id="rId12" Type="http://schemas.openxmlformats.org/officeDocument/2006/relationships/slideLayout" Target="../slideLayouts/slideLayout20.xml"/><Relationship Id="rId1" Type="http://schemas.openxmlformats.org/officeDocument/2006/relationships/slideLayout" Target="../slideLayouts/slideLayout9.xml"/><Relationship Id="rId2" Type="http://schemas.openxmlformats.org/officeDocument/2006/relationships/slideLayout" Target="../slideLayouts/slideLayout10.xml"/><Relationship Id="rId3" Type="http://schemas.openxmlformats.org/officeDocument/2006/relationships/slideLayout" Target="../slideLayouts/slideLayout11.xml"/><Relationship Id="rId4" Type="http://schemas.openxmlformats.org/officeDocument/2006/relationships/slideLayout" Target="../slideLayouts/slideLayout12.xml"/><Relationship Id="rId9" Type="http://schemas.openxmlformats.org/officeDocument/2006/relationships/slideLayout" Target="../slideLayouts/slideLayout17.xml"/><Relationship Id="rId5" Type="http://schemas.openxmlformats.org/officeDocument/2006/relationships/slideLayout" Target="../slideLayouts/slideLayout13.xml"/><Relationship Id="rId6" Type="http://schemas.openxmlformats.org/officeDocument/2006/relationships/slideLayout" Target="../slideLayouts/slideLayout14.xml"/><Relationship Id="rId7" Type="http://schemas.openxmlformats.org/officeDocument/2006/relationships/slideLayout" Target="../slideLayouts/slideLayout15.xml"/><Relationship Id="rId8"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1.xml"/><Relationship Id="rId10" Type="http://schemas.openxmlformats.org/officeDocument/2006/relationships/slideLayout" Target="../slideLayouts/slideLayout30.xml"/><Relationship Id="rId13" Type="http://schemas.openxmlformats.org/officeDocument/2006/relationships/theme" Target="../theme/theme2.xml"/><Relationship Id="rId12" Type="http://schemas.openxmlformats.org/officeDocument/2006/relationships/slideLayout" Target="../slideLayouts/slideLayout32.xml"/><Relationship Id="rId1" Type="http://schemas.openxmlformats.org/officeDocument/2006/relationships/slideLayout" Target="../slideLayouts/slideLayout21.xml"/><Relationship Id="rId2" Type="http://schemas.openxmlformats.org/officeDocument/2006/relationships/slideLayout" Target="../slideLayouts/slideLayout22.xml"/><Relationship Id="rId3" Type="http://schemas.openxmlformats.org/officeDocument/2006/relationships/slideLayout" Target="../slideLayouts/slideLayout23.xml"/><Relationship Id="rId4" Type="http://schemas.openxmlformats.org/officeDocument/2006/relationships/slideLayout" Target="../slideLayouts/slideLayout24.xml"/><Relationship Id="rId9" Type="http://schemas.openxmlformats.org/officeDocument/2006/relationships/slideLayout" Target="../slideLayouts/slideLayout29.xml"/><Relationship Id="rId5" Type="http://schemas.openxmlformats.org/officeDocument/2006/relationships/slideLayout" Target="../slideLayouts/slideLayout25.xml"/><Relationship Id="rId6" Type="http://schemas.openxmlformats.org/officeDocument/2006/relationships/slideLayout" Target="../slideLayouts/slideLayout26.xml"/><Relationship Id="rId7" Type="http://schemas.openxmlformats.org/officeDocument/2006/relationships/slideLayout" Target="../slideLayouts/slideLayout27.xml"/><Relationship Id="rId8"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p:nvPr/>
        </p:nvSpPr>
        <p:spPr>
          <a:xfrm>
            <a:off x="0" y="1"/>
            <a:ext cx="12192000" cy="103749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7" name="Google Shape;7;p1"/>
          <p:cNvPicPr preferRelativeResize="0"/>
          <p:nvPr/>
        </p:nvPicPr>
        <p:blipFill rotWithShape="1">
          <a:blip r:embed="rId1">
            <a:alphaModFix amt="34000"/>
          </a:blip>
          <a:srcRect b="0" l="0" r="-5834" t="0"/>
          <a:stretch/>
        </p:blipFill>
        <p:spPr>
          <a:xfrm flipH="1">
            <a:off x="9304422" y="0"/>
            <a:ext cx="2887578" cy="1037492"/>
          </a:xfrm>
          <a:prstGeom prst="rect">
            <a:avLst/>
          </a:prstGeom>
          <a:noFill/>
          <a:ln>
            <a:noFill/>
          </a:ln>
        </p:spPr>
      </p:pic>
      <p:pic>
        <p:nvPicPr>
          <p:cNvPr id="8" name="Google Shape;8;p1"/>
          <p:cNvPicPr preferRelativeResize="0"/>
          <p:nvPr/>
        </p:nvPicPr>
        <p:blipFill rotWithShape="1">
          <a:blip r:embed="rId2">
            <a:alphaModFix/>
          </a:blip>
          <a:srcRect b="0" l="0" r="0" t="0"/>
          <a:stretch/>
        </p:blipFill>
        <p:spPr>
          <a:xfrm>
            <a:off x="9791700" y="111656"/>
            <a:ext cx="2027900" cy="803439"/>
          </a:xfrm>
          <a:prstGeom prst="rect">
            <a:avLst/>
          </a:prstGeom>
          <a:noFill/>
          <a:ln>
            <a:noFill/>
          </a:ln>
          <a:effectLst>
            <a:outerShdw blurRad="50800" rotWithShape="0" algn="tl" dir="2700000" dist="38100">
              <a:srgbClr val="000000">
                <a:alpha val="40000"/>
              </a:srgbClr>
            </a:outerShdw>
          </a:effectLst>
        </p:spPr>
      </p:pic>
      <p:sp>
        <p:nvSpPr>
          <p:cNvPr id="9" name="Google Shape;9;p1"/>
          <p:cNvSpPr/>
          <p:nvPr/>
        </p:nvSpPr>
        <p:spPr>
          <a:xfrm>
            <a:off x="-1778" y="6574604"/>
            <a:ext cx="12193777" cy="283396"/>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10" name="Google Shape;10;p1"/>
          <p:cNvSpPr/>
          <p:nvPr/>
        </p:nvSpPr>
        <p:spPr>
          <a:xfrm flipH="1" rot="10800000">
            <a:off x="-4504" y="6540436"/>
            <a:ext cx="12196504" cy="5952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32048"/>
        </a:solidFill>
      </p:bgPr>
    </p:bg>
    <p:spTree>
      <p:nvGrpSpPr>
        <p:cNvPr id="68" name="Shape 68"/>
        <p:cNvGrpSpPr/>
        <p:nvPr/>
      </p:nvGrpSpPr>
      <p:grpSpPr>
        <a:xfrm>
          <a:off x="0" y="0"/>
          <a:ext cx="0" cy="0"/>
          <a:chOff x="0" y="0"/>
          <a:chExt cx="0" cy="0"/>
        </a:xfrm>
      </p:grpSpPr>
      <p:sp>
        <p:nvSpPr>
          <p:cNvPr id="69" name="Google Shape;69;p10"/>
          <p:cNvSpPr txBox="1"/>
          <p:nvPr>
            <p:ph type="title"/>
          </p:nvPr>
        </p:nvSpPr>
        <p:spPr>
          <a:xfrm>
            <a:off x="304800" y="183092"/>
            <a:ext cx="5486400" cy="762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2933"/>
              <a:buFont typeface="Calibri"/>
              <a:buNone/>
              <a:defRPr b="0" i="0" sz="2933"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0" name="Google Shape;70;p10"/>
          <p:cNvSpPr txBox="1"/>
          <p:nvPr>
            <p:ph idx="1" type="body"/>
          </p:nvPr>
        </p:nvSpPr>
        <p:spPr>
          <a:xfrm>
            <a:off x="304800" y="1066800"/>
            <a:ext cx="5486400" cy="3017309"/>
          </a:xfrm>
          <a:prstGeom prst="rect">
            <a:avLst/>
          </a:prstGeom>
          <a:noFill/>
          <a:ln>
            <a:noFill/>
          </a:ln>
        </p:spPr>
        <p:txBody>
          <a:bodyPr anchorCtr="0" anchor="t" bIns="45700" lIns="91425" spcFirstLastPara="1" rIns="91425" wrap="square" tIns="45700">
            <a:normAutofit/>
          </a:bodyPr>
          <a:lstStyle>
            <a:lvl1pPr indent="-364046" lvl="0" marL="457200" marR="0" rtl="0" algn="l">
              <a:lnSpc>
                <a:spcPct val="100000"/>
              </a:lnSpc>
              <a:spcBef>
                <a:spcPts val="427"/>
              </a:spcBef>
              <a:spcAft>
                <a:spcPts val="0"/>
              </a:spcAft>
              <a:buClr>
                <a:schemeClr val="dk1"/>
              </a:buClr>
              <a:buSzPts val="2133"/>
              <a:buFont typeface="Arial"/>
              <a:buChar char="•"/>
              <a:defRPr b="0" i="0" sz="2133" u="none" cap="none" strike="noStrike">
                <a:solidFill>
                  <a:schemeClr val="dk1"/>
                </a:solidFill>
                <a:latin typeface="Calibri"/>
                <a:ea typeface="Calibri"/>
                <a:cs typeface="Calibri"/>
                <a:sym typeface="Calibri"/>
              </a:defRPr>
            </a:lvl1pPr>
            <a:lvl2pPr indent="-347155" lvl="1" marL="914400" marR="0" rtl="0" algn="l">
              <a:lnSpc>
                <a:spcPct val="100000"/>
              </a:lnSpc>
              <a:spcBef>
                <a:spcPts val="373"/>
              </a:spcBef>
              <a:spcAft>
                <a:spcPts val="0"/>
              </a:spcAft>
              <a:buClr>
                <a:schemeClr val="dk1"/>
              </a:buClr>
              <a:buSzPts val="1867"/>
              <a:buFont typeface="Arial"/>
              <a:buChar char="–"/>
              <a:defRPr b="0" i="0" sz="1867" u="none" cap="none" strike="noStrike">
                <a:solidFill>
                  <a:schemeClr val="dk1"/>
                </a:solidFill>
                <a:latin typeface="Calibri"/>
                <a:ea typeface="Calibri"/>
                <a:cs typeface="Calibri"/>
                <a:sym typeface="Calibri"/>
              </a:defRPr>
            </a:lvl2pPr>
            <a:lvl3pPr indent="-330200" lvl="2" marL="1371600" marR="0" rtl="0" algn="l">
              <a:lnSpc>
                <a:spcPct val="100000"/>
              </a:lnSpc>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3pPr>
            <a:lvl4pPr indent="-313246" lvl="3" marL="1828800" marR="0" rtl="0" algn="l">
              <a:lnSpc>
                <a:spcPct val="100000"/>
              </a:lnSpc>
              <a:spcBef>
                <a:spcPts val="267"/>
              </a:spcBef>
              <a:spcAft>
                <a:spcPts val="0"/>
              </a:spcAft>
              <a:buClr>
                <a:schemeClr val="dk1"/>
              </a:buClr>
              <a:buSzPts val="1333"/>
              <a:buFont typeface="Arial"/>
              <a:buChar char="–"/>
              <a:defRPr b="0" i="0" sz="1333" u="none" cap="none" strike="noStrike">
                <a:solidFill>
                  <a:schemeClr val="dk1"/>
                </a:solidFill>
                <a:latin typeface="Calibri"/>
                <a:ea typeface="Calibri"/>
                <a:cs typeface="Calibri"/>
                <a:sym typeface="Calibri"/>
              </a:defRPr>
            </a:lvl4pPr>
            <a:lvl5pPr indent="-313245" lvl="4" marL="2286000" marR="0" rtl="0" algn="l">
              <a:lnSpc>
                <a:spcPct val="100000"/>
              </a:lnSpc>
              <a:spcBef>
                <a:spcPts val="267"/>
              </a:spcBef>
              <a:spcAft>
                <a:spcPts val="0"/>
              </a:spcAft>
              <a:buClr>
                <a:schemeClr val="dk1"/>
              </a:buClr>
              <a:buSzPts val="1333"/>
              <a:buFont typeface="Arial"/>
              <a:buChar char="»"/>
              <a:defRPr b="0" i="0" sz="1333" u="none" cap="none" strike="noStrike">
                <a:solidFill>
                  <a:schemeClr val="dk1"/>
                </a:solidFill>
                <a:latin typeface="Calibri"/>
                <a:ea typeface="Calibri"/>
                <a:cs typeface="Calibri"/>
                <a:sym typeface="Calibri"/>
              </a:defRPr>
            </a:lvl5pPr>
            <a:lvl6pPr indent="-313245" lvl="5" marL="2743200" marR="0" rtl="0" algn="l">
              <a:lnSpc>
                <a:spcPct val="100000"/>
              </a:lnSpc>
              <a:spcBef>
                <a:spcPts val="267"/>
              </a:spcBef>
              <a:spcAft>
                <a:spcPts val="0"/>
              </a:spcAft>
              <a:buClr>
                <a:schemeClr val="dk1"/>
              </a:buClr>
              <a:buSzPts val="1333"/>
              <a:buFont typeface="Arial"/>
              <a:buChar char="•"/>
              <a:defRPr b="0" i="0" sz="1333" u="none" cap="none" strike="noStrike">
                <a:solidFill>
                  <a:schemeClr val="dk1"/>
                </a:solidFill>
                <a:latin typeface="Calibri"/>
                <a:ea typeface="Calibri"/>
                <a:cs typeface="Calibri"/>
                <a:sym typeface="Calibri"/>
              </a:defRPr>
            </a:lvl6pPr>
            <a:lvl7pPr indent="-313245" lvl="6" marL="3200400" marR="0" rtl="0" algn="l">
              <a:lnSpc>
                <a:spcPct val="100000"/>
              </a:lnSpc>
              <a:spcBef>
                <a:spcPts val="267"/>
              </a:spcBef>
              <a:spcAft>
                <a:spcPts val="0"/>
              </a:spcAft>
              <a:buClr>
                <a:schemeClr val="dk1"/>
              </a:buClr>
              <a:buSzPts val="1333"/>
              <a:buFont typeface="Arial"/>
              <a:buChar char="•"/>
              <a:defRPr b="0" i="0" sz="1333" u="none" cap="none" strike="noStrike">
                <a:solidFill>
                  <a:schemeClr val="dk1"/>
                </a:solidFill>
                <a:latin typeface="Calibri"/>
                <a:ea typeface="Calibri"/>
                <a:cs typeface="Calibri"/>
                <a:sym typeface="Calibri"/>
              </a:defRPr>
            </a:lvl7pPr>
            <a:lvl8pPr indent="-313246" lvl="7" marL="3657600" marR="0" rtl="0" algn="l">
              <a:lnSpc>
                <a:spcPct val="100000"/>
              </a:lnSpc>
              <a:spcBef>
                <a:spcPts val="267"/>
              </a:spcBef>
              <a:spcAft>
                <a:spcPts val="0"/>
              </a:spcAft>
              <a:buClr>
                <a:schemeClr val="dk1"/>
              </a:buClr>
              <a:buSzPts val="1333"/>
              <a:buFont typeface="Arial"/>
              <a:buChar char="•"/>
              <a:defRPr b="0" i="0" sz="1333" u="none" cap="none" strike="noStrike">
                <a:solidFill>
                  <a:schemeClr val="dk1"/>
                </a:solidFill>
                <a:latin typeface="Calibri"/>
                <a:ea typeface="Calibri"/>
                <a:cs typeface="Calibri"/>
                <a:sym typeface="Calibri"/>
              </a:defRPr>
            </a:lvl8pPr>
            <a:lvl9pPr indent="-313246" lvl="8" marL="4114800" marR="0" rtl="0" algn="l">
              <a:lnSpc>
                <a:spcPct val="100000"/>
              </a:lnSpc>
              <a:spcBef>
                <a:spcPts val="267"/>
              </a:spcBef>
              <a:spcAft>
                <a:spcPts val="0"/>
              </a:spcAft>
              <a:buClr>
                <a:schemeClr val="dk1"/>
              </a:buClr>
              <a:buSzPts val="1333"/>
              <a:buFont typeface="Arial"/>
              <a:buChar char="•"/>
              <a:defRPr b="0" i="0" sz="1333" u="none" cap="none" strike="noStrike">
                <a:solidFill>
                  <a:schemeClr val="dk1"/>
                </a:solidFill>
                <a:latin typeface="Calibri"/>
                <a:ea typeface="Calibri"/>
                <a:cs typeface="Calibri"/>
                <a:sym typeface="Calibri"/>
              </a:defRPr>
            </a:lvl9pPr>
          </a:lstStyle>
          <a:p/>
        </p:txBody>
      </p:sp>
      <p:sp>
        <p:nvSpPr>
          <p:cNvPr id="71" name="Google Shape;71;p10"/>
          <p:cNvSpPr txBox="1"/>
          <p:nvPr>
            <p:ph idx="10" type="dt"/>
          </p:nvPr>
        </p:nvSpPr>
        <p:spPr>
          <a:xfrm>
            <a:off x="304800" y="4237567"/>
            <a:ext cx="1422400" cy="243417"/>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8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2" name="Google Shape;72;p10"/>
          <p:cNvSpPr txBox="1"/>
          <p:nvPr>
            <p:ph idx="11" type="ftr"/>
          </p:nvPr>
        </p:nvSpPr>
        <p:spPr>
          <a:xfrm>
            <a:off x="2082800" y="4237567"/>
            <a:ext cx="1930400" cy="243417"/>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8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3" name="Google Shape;73;p10"/>
          <p:cNvSpPr txBox="1"/>
          <p:nvPr>
            <p:ph idx="12" type="sldNum"/>
          </p:nvPr>
        </p:nvSpPr>
        <p:spPr>
          <a:xfrm>
            <a:off x="4368800" y="4237567"/>
            <a:ext cx="1422400" cy="243417"/>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1" name="Shape 151"/>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0.xml"/><Relationship Id="rId3" Type="http://schemas.openxmlformats.org/officeDocument/2006/relationships/image" Target="../media/image7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2.xml"/><Relationship Id="rId3" Type="http://schemas.openxmlformats.org/officeDocument/2006/relationships/image" Target="../media/image67.png"/></Relationships>
</file>

<file path=ppt/slides/_rels/slide13.xml.rels><?xml version="1.0" encoding="UTF-8" standalone="yes"?><Relationships xmlns="http://schemas.openxmlformats.org/package/2006/relationships"><Relationship Id="rId11" Type="http://schemas.openxmlformats.org/officeDocument/2006/relationships/image" Target="../media/image81.png"/><Relationship Id="rId10" Type="http://schemas.openxmlformats.org/officeDocument/2006/relationships/image" Target="../media/image80.png"/><Relationship Id="rId13" Type="http://schemas.openxmlformats.org/officeDocument/2006/relationships/image" Target="../media/image75.png"/><Relationship Id="rId12" Type="http://schemas.openxmlformats.org/officeDocument/2006/relationships/image" Target="../media/image108.png"/><Relationship Id="rId1" Type="http://schemas.openxmlformats.org/officeDocument/2006/relationships/slideLayout" Target="../slideLayouts/slideLayout21.xml"/><Relationship Id="rId2" Type="http://schemas.openxmlformats.org/officeDocument/2006/relationships/notesSlide" Target="../notesSlides/notesSlide13.xml"/><Relationship Id="rId3" Type="http://schemas.openxmlformats.org/officeDocument/2006/relationships/image" Target="../media/image71.jpg"/><Relationship Id="rId4" Type="http://schemas.openxmlformats.org/officeDocument/2006/relationships/image" Target="../media/image69.png"/><Relationship Id="rId9" Type="http://schemas.openxmlformats.org/officeDocument/2006/relationships/image" Target="../media/image74.png"/><Relationship Id="rId5" Type="http://schemas.openxmlformats.org/officeDocument/2006/relationships/image" Target="../media/image68.png"/><Relationship Id="rId6" Type="http://schemas.openxmlformats.org/officeDocument/2006/relationships/image" Target="../media/image76.png"/><Relationship Id="rId7" Type="http://schemas.openxmlformats.org/officeDocument/2006/relationships/image" Target="../media/image73.png"/><Relationship Id="rId8" Type="http://schemas.openxmlformats.org/officeDocument/2006/relationships/image" Target="../media/image79.png"/></Relationships>
</file>

<file path=ppt/slides/_rels/slide14.xml.rels><?xml version="1.0" encoding="UTF-8" standalone="yes"?><Relationships xmlns="http://schemas.openxmlformats.org/package/2006/relationships"><Relationship Id="rId20" Type="http://schemas.openxmlformats.org/officeDocument/2006/relationships/image" Target="../media/image94.png"/><Relationship Id="rId11" Type="http://schemas.openxmlformats.org/officeDocument/2006/relationships/image" Target="../media/image95.png"/><Relationship Id="rId22" Type="http://schemas.openxmlformats.org/officeDocument/2006/relationships/image" Target="../media/image93.png"/><Relationship Id="rId10" Type="http://schemas.openxmlformats.org/officeDocument/2006/relationships/image" Target="../media/image96.png"/><Relationship Id="rId21" Type="http://schemas.openxmlformats.org/officeDocument/2006/relationships/image" Target="../media/image98.png"/><Relationship Id="rId13" Type="http://schemas.openxmlformats.org/officeDocument/2006/relationships/image" Target="../media/image90.png"/><Relationship Id="rId12" Type="http://schemas.openxmlformats.org/officeDocument/2006/relationships/image" Target="../media/image87.png"/><Relationship Id="rId1" Type="http://schemas.openxmlformats.org/officeDocument/2006/relationships/slideLayout" Target="../slideLayouts/slideLayout21.xml"/><Relationship Id="rId2" Type="http://schemas.openxmlformats.org/officeDocument/2006/relationships/notesSlide" Target="../notesSlides/notesSlide14.xml"/><Relationship Id="rId3" Type="http://schemas.openxmlformats.org/officeDocument/2006/relationships/image" Target="../media/image82.png"/><Relationship Id="rId4" Type="http://schemas.openxmlformats.org/officeDocument/2006/relationships/image" Target="../media/image85.png"/><Relationship Id="rId9" Type="http://schemas.openxmlformats.org/officeDocument/2006/relationships/image" Target="../media/image92.png"/><Relationship Id="rId15" Type="http://schemas.openxmlformats.org/officeDocument/2006/relationships/image" Target="../media/image99.png"/><Relationship Id="rId14" Type="http://schemas.openxmlformats.org/officeDocument/2006/relationships/image" Target="../media/image97.png"/><Relationship Id="rId17" Type="http://schemas.openxmlformats.org/officeDocument/2006/relationships/image" Target="../media/image88.png"/><Relationship Id="rId16" Type="http://schemas.openxmlformats.org/officeDocument/2006/relationships/image" Target="../media/image91.png"/><Relationship Id="rId5" Type="http://schemas.openxmlformats.org/officeDocument/2006/relationships/image" Target="../media/image78.png"/><Relationship Id="rId19" Type="http://schemas.openxmlformats.org/officeDocument/2006/relationships/image" Target="../media/image104.png"/><Relationship Id="rId6" Type="http://schemas.openxmlformats.org/officeDocument/2006/relationships/image" Target="../media/image77.png"/><Relationship Id="rId18" Type="http://schemas.openxmlformats.org/officeDocument/2006/relationships/image" Target="../media/image89.png"/><Relationship Id="rId7" Type="http://schemas.openxmlformats.org/officeDocument/2006/relationships/image" Target="../media/image84.png"/><Relationship Id="rId8" Type="http://schemas.openxmlformats.org/officeDocument/2006/relationships/image" Target="../media/image8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5.xml"/><Relationship Id="rId3" Type="http://schemas.openxmlformats.org/officeDocument/2006/relationships/image" Target="../media/image10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6.xml"/><Relationship Id="rId3" Type="http://schemas.openxmlformats.org/officeDocument/2006/relationships/image" Target="../media/image102.png"/><Relationship Id="rId4" Type="http://schemas.openxmlformats.org/officeDocument/2006/relationships/image" Target="../media/image115.png"/></Relationships>
</file>

<file path=ppt/slides/_rels/slide17.xml.rels><?xml version="1.0" encoding="UTF-8" standalone="yes"?><Relationships xmlns="http://schemas.openxmlformats.org/package/2006/relationships"><Relationship Id="rId11" Type="http://schemas.openxmlformats.org/officeDocument/2006/relationships/image" Target="../media/image110.png"/><Relationship Id="rId10" Type="http://schemas.openxmlformats.org/officeDocument/2006/relationships/image" Target="../media/image106.png"/><Relationship Id="rId1" Type="http://schemas.openxmlformats.org/officeDocument/2006/relationships/slideLayout" Target="../slideLayouts/slideLayout21.xml"/><Relationship Id="rId2" Type="http://schemas.openxmlformats.org/officeDocument/2006/relationships/notesSlide" Target="../notesSlides/notesSlide17.xml"/><Relationship Id="rId3" Type="http://schemas.openxmlformats.org/officeDocument/2006/relationships/image" Target="../media/image102.png"/><Relationship Id="rId4" Type="http://schemas.openxmlformats.org/officeDocument/2006/relationships/image" Target="../media/image113.png"/><Relationship Id="rId9" Type="http://schemas.openxmlformats.org/officeDocument/2006/relationships/image" Target="../media/image114.png"/><Relationship Id="rId5" Type="http://schemas.openxmlformats.org/officeDocument/2006/relationships/image" Target="../media/image101.png"/><Relationship Id="rId6" Type="http://schemas.openxmlformats.org/officeDocument/2006/relationships/image" Target="../media/image100.png"/><Relationship Id="rId7" Type="http://schemas.openxmlformats.org/officeDocument/2006/relationships/image" Target="../media/image107.jpg"/><Relationship Id="rId8" Type="http://schemas.openxmlformats.org/officeDocument/2006/relationships/image" Target="../media/image11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8.xml"/><Relationship Id="rId3" Type="http://schemas.openxmlformats.org/officeDocument/2006/relationships/image" Target="../media/image105.png"/><Relationship Id="rId4" Type="http://schemas.openxmlformats.org/officeDocument/2006/relationships/image" Target="../media/image116.jpg"/><Relationship Id="rId5" Type="http://schemas.openxmlformats.org/officeDocument/2006/relationships/image" Target="../media/image109.jpg"/><Relationship Id="rId6" Type="http://schemas.openxmlformats.org/officeDocument/2006/relationships/image" Target="../media/image128.jpg"/><Relationship Id="rId7" Type="http://schemas.openxmlformats.org/officeDocument/2006/relationships/image" Target="../media/image118.png"/><Relationship Id="rId8" Type="http://schemas.openxmlformats.org/officeDocument/2006/relationships/image" Target="../media/image7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9.xml"/><Relationship Id="rId3" Type="http://schemas.openxmlformats.org/officeDocument/2006/relationships/image" Target="../media/image121.png"/><Relationship Id="rId4" Type="http://schemas.openxmlformats.org/officeDocument/2006/relationships/image" Target="../media/image117.jpg"/><Relationship Id="rId5" Type="http://schemas.openxmlformats.org/officeDocument/2006/relationships/image" Target="../media/image111.png"/><Relationship Id="rId6" Type="http://schemas.openxmlformats.org/officeDocument/2006/relationships/image" Target="../media/image122.png"/><Relationship Id="rId7" Type="http://schemas.openxmlformats.org/officeDocument/2006/relationships/image" Target="../media/image12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14.png"/><Relationship Id="rId5" Type="http://schemas.openxmlformats.org/officeDocument/2006/relationships/image" Target="../media/image13.png"/><Relationship Id="rId6" Type="http://schemas.openxmlformats.org/officeDocument/2006/relationships/image" Target="../media/image16.png"/></Relationships>
</file>

<file path=ppt/slides/_rels/slide20.xml.rels><?xml version="1.0" encoding="UTF-8" standalone="yes"?><Relationships xmlns="http://schemas.openxmlformats.org/package/2006/relationships"><Relationship Id="rId10" Type="http://schemas.openxmlformats.org/officeDocument/2006/relationships/image" Target="../media/image106.png"/><Relationship Id="rId1" Type="http://schemas.openxmlformats.org/officeDocument/2006/relationships/slideLayout" Target="../slideLayouts/slideLayout21.xml"/><Relationship Id="rId2" Type="http://schemas.openxmlformats.org/officeDocument/2006/relationships/notesSlide" Target="../notesSlides/notesSlide20.xml"/><Relationship Id="rId3" Type="http://schemas.openxmlformats.org/officeDocument/2006/relationships/image" Target="../media/image102.png"/><Relationship Id="rId4" Type="http://schemas.openxmlformats.org/officeDocument/2006/relationships/image" Target="../media/image113.png"/><Relationship Id="rId9" Type="http://schemas.openxmlformats.org/officeDocument/2006/relationships/image" Target="../media/image114.png"/><Relationship Id="rId5" Type="http://schemas.openxmlformats.org/officeDocument/2006/relationships/image" Target="../media/image101.png"/><Relationship Id="rId6" Type="http://schemas.openxmlformats.org/officeDocument/2006/relationships/image" Target="../media/image100.png"/><Relationship Id="rId7" Type="http://schemas.openxmlformats.org/officeDocument/2006/relationships/image" Target="../media/image107.jpg"/><Relationship Id="rId8" Type="http://schemas.openxmlformats.org/officeDocument/2006/relationships/image" Target="../media/image112.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1.xml"/><Relationship Id="rId3" Type="http://schemas.openxmlformats.org/officeDocument/2006/relationships/image" Target="../media/image120.png"/><Relationship Id="rId4" Type="http://schemas.openxmlformats.org/officeDocument/2006/relationships/image" Target="../media/image119.gi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2.xml"/><Relationship Id="rId3" Type="http://schemas.openxmlformats.org/officeDocument/2006/relationships/image" Target="../media/image123.jpg"/></Relationships>
</file>

<file path=ppt/slides/_rels/slide23.xml.rels><?xml version="1.0" encoding="UTF-8" standalone="yes"?><Relationships xmlns="http://schemas.openxmlformats.org/package/2006/relationships"><Relationship Id="rId11" Type="http://schemas.openxmlformats.org/officeDocument/2006/relationships/image" Target="../media/image124.png"/><Relationship Id="rId10" Type="http://schemas.openxmlformats.org/officeDocument/2006/relationships/image" Target="../media/image106.png"/><Relationship Id="rId1" Type="http://schemas.openxmlformats.org/officeDocument/2006/relationships/slideLayout" Target="../slideLayouts/slideLayout21.xml"/><Relationship Id="rId2" Type="http://schemas.openxmlformats.org/officeDocument/2006/relationships/notesSlide" Target="../notesSlides/notesSlide23.xml"/><Relationship Id="rId3" Type="http://schemas.openxmlformats.org/officeDocument/2006/relationships/image" Target="../media/image102.png"/><Relationship Id="rId4" Type="http://schemas.openxmlformats.org/officeDocument/2006/relationships/image" Target="../media/image113.png"/><Relationship Id="rId9" Type="http://schemas.openxmlformats.org/officeDocument/2006/relationships/image" Target="../media/image114.png"/><Relationship Id="rId5" Type="http://schemas.openxmlformats.org/officeDocument/2006/relationships/image" Target="../media/image101.png"/><Relationship Id="rId6" Type="http://schemas.openxmlformats.org/officeDocument/2006/relationships/image" Target="../media/image100.png"/><Relationship Id="rId7" Type="http://schemas.openxmlformats.org/officeDocument/2006/relationships/image" Target="../media/image107.jpg"/><Relationship Id="rId8" Type="http://schemas.openxmlformats.org/officeDocument/2006/relationships/image" Target="../media/image112.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4.xml"/><Relationship Id="rId3" Type="http://schemas.openxmlformats.org/officeDocument/2006/relationships/image" Target="../media/image12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5.xml"/><Relationship Id="rId3" Type="http://schemas.openxmlformats.org/officeDocument/2006/relationships/image" Target="../media/image12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6.xml"/><Relationship Id="rId3" Type="http://schemas.openxmlformats.org/officeDocument/2006/relationships/image" Target="../media/image102.png"/><Relationship Id="rId4" Type="http://schemas.openxmlformats.org/officeDocument/2006/relationships/image" Target="../media/image127.jpg"/><Relationship Id="rId5" Type="http://schemas.openxmlformats.org/officeDocument/2006/relationships/image" Target="../media/image130.png"/></Relationships>
</file>

<file path=ppt/slides/_rels/slide3.xml.rels><?xml version="1.0" encoding="UTF-8" standalone="yes"?><Relationships xmlns="http://schemas.openxmlformats.org/package/2006/relationships"><Relationship Id="rId11" Type="http://schemas.openxmlformats.org/officeDocument/2006/relationships/image" Target="../media/image26.png"/><Relationship Id="rId10" Type="http://schemas.openxmlformats.org/officeDocument/2006/relationships/image" Target="../media/image25.png"/><Relationship Id="rId13" Type="http://schemas.openxmlformats.org/officeDocument/2006/relationships/image" Target="../media/image23.png"/><Relationship Id="rId12" Type="http://schemas.openxmlformats.org/officeDocument/2006/relationships/image" Target="../media/image24.png"/><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15.jpg"/><Relationship Id="rId4" Type="http://schemas.openxmlformats.org/officeDocument/2006/relationships/image" Target="../media/image19.png"/><Relationship Id="rId9" Type="http://schemas.openxmlformats.org/officeDocument/2006/relationships/image" Target="../media/image20.jpg"/><Relationship Id="rId15" Type="http://schemas.openxmlformats.org/officeDocument/2006/relationships/image" Target="../media/image28.png"/><Relationship Id="rId14" Type="http://schemas.openxmlformats.org/officeDocument/2006/relationships/image" Target="../media/image27.png"/><Relationship Id="rId5" Type="http://schemas.openxmlformats.org/officeDocument/2006/relationships/image" Target="../media/image17.jpg"/><Relationship Id="rId6" Type="http://schemas.openxmlformats.org/officeDocument/2006/relationships/image" Target="../media/image18.png"/><Relationship Id="rId7" Type="http://schemas.openxmlformats.org/officeDocument/2006/relationships/image" Target="../media/image21.png"/><Relationship Id="rId8" Type="http://schemas.openxmlformats.org/officeDocument/2006/relationships/image" Target="../media/image22.jpg"/></Relationships>
</file>

<file path=ppt/slides/_rels/slide4.xml.rels><?xml version="1.0" encoding="UTF-8" standalone="yes"?><Relationships xmlns="http://schemas.openxmlformats.org/package/2006/relationships"><Relationship Id="rId11" Type="http://schemas.openxmlformats.org/officeDocument/2006/relationships/image" Target="../media/image40.png"/><Relationship Id="rId10" Type="http://schemas.openxmlformats.org/officeDocument/2006/relationships/image" Target="../media/image34.png"/><Relationship Id="rId13" Type="http://schemas.openxmlformats.org/officeDocument/2006/relationships/image" Target="../media/image37.png"/><Relationship Id="rId12" Type="http://schemas.openxmlformats.org/officeDocument/2006/relationships/image" Target="../media/image36.png"/><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image" Target="../media/image28.png"/><Relationship Id="rId4" Type="http://schemas.openxmlformats.org/officeDocument/2006/relationships/image" Target="../media/image33.png"/><Relationship Id="rId9" Type="http://schemas.openxmlformats.org/officeDocument/2006/relationships/image" Target="../media/image35.png"/><Relationship Id="rId15" Type="http://schemas.openxmlformats.org/officeDocument/2006/relationships/image" Target="../media/image41.png"/><Relationship Id="rId14" Type="http://schemas.openxmlformats.org/officeDocument/2006/relationships/image" Target="../media/image39.png"/><Relationship Id="rId17" Type="http://schemas.openxmlformats.org/officeDocument/2006/relationships/image" Target="../media/image38.png"/><Relationship Id="rId16" Type="http://schemas.openxmlformats.org/officeDocument/2006/relationships/image" Target="../media/image42.png"/><Relationship Id="rId5" Type="http://schemas.openxmlformats.org/officeDocument/2006/relationships/image" Target="../media/image29.png"/><Relationship Id="rId6" Type="http://schemas.openxmlformats.org/officeDocument/2006/relationships/image" Target="../media/image31.png"/><Relationship Id="rId7" Type="http://schemas.openxmlformats.org/officeDocument/2006/relationships/image" Target="../media/image30.png"/><Relationship Id="rId8" Type="http://schemas.openxmlformats.org/officeDocument/2006/relationships/image" Target="../media/image32.png"/></Relationships>
</file>

<file path=ppt/slides/_rels/slide5.xml.rels><?xml version="1.0" encoding="UTF-8" standalone="yes"?><Relationships xmlns="http://schemas.openxmlformats.org/package/2006/relationships"><Relationship Id="rId11" Type="http://schemas.openxmlformats.org/officeDocument/2006/relationships/image" Target="../media/image45.png"/><Relationship Id="rId10" Type="http://schemas.openxmlformats.org/officeDocument/2006/relationships/image" Target="../media/image48.png"/><Relationship Id="rId13" Type="http://schemas.openxmlformats.org/officeDocument/2006/relationships/image" Target="../media/image47.png"/><Relationship Id="rId12" Type="http://schemas.openxmlformats.org/officeDocument/2006/relationships/image" Target="../media/image32.png"/><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31.png"/><Relationship Id="rId4" Type="http://schemas.openxmlformats.org/officeDocument/2006/relationships/image" Target="../media/image28.png"/><Relationship Id="rId9" Type="http://schemas.openxmlformats.org/officeDocument/2006/relationships/image" Target="../media/image46.png"/><Relationship Id="rId15" Type="http://schemas.openxmlformats.org/officeDocument/2006/relationships/image" Target="../media/image36.png"/><Relationship Id="rId14" Type="http://schemas.openxmlformats.org/officeDocument/2006/relationships/image" Target="../media/image29.png"/><Relationship Id="rId17" Type="http://schemas.openxmlformats.org/officeDocument/2006/relationships/image" Target="../media/image62.png"/><Relationship Id="rId16" Type="http://schemas.openxmlformats.org/officeDocument/2006/relationships/image" Target="../media/image50.png"/><Relationship Id="rId5" Type="http://schemas.openxmlformats.org/officeDocument/2006/relationships/image" Target="../media/image43.png"/><Relationship Id="rId6" Type="http://schemas.openxmlformats.org/officeDocument/2006/relationships/image" Target="../media/image49.png"/><Relationship Id="rId18" Type="http://schemas.openxmlformats.org/officeDocument/2006/relationships/image" Target="../media/image55.png"/><Relationship Id="rId7" Type="http://schemas.openxmlformats.org/officeDocument/2006/relationships/image" Target="../media/image30.png"/><Relationship Id="rId8" Type="http://schemas.openxmlformats.org/officeDocument/2006/relationships/image" Target="../media/image4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56.png"/><Relationship Id="rId4" Type="http://schemas.openxmlformats.org/officeDocument/2006/relationships/image" Target="../media/image28.png"/><Relationship Id="rId5" Type="http://schemas.openxmlformats.org/officeDocument/2006/relationships/image" Target="../media/image51.png"/><Relationship Id="rId6" Type="http://schemas.openxmlformats.org/officeDocument/2006/relationships/image" Target="../media/image5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54.png"/><Relationship Id="rId4" Type="http://schemas.openxmlformats.org/officeDocument/2006/relationships/image" Target="../media/image58.png"/><Relationship Id="rId9" Type="http://schemas.openxmlformats.org/officeDocument/2006/relationships/image" Target="../media/image28.png"/><Relationship Id="rId5" Type="http://schemas.openxmlformats.org/officeDocument/2006/relationships/image" Target="../media/image59.png"/><Relationship Id="rId6" Type="http://schemas.openxmlformats.org/officeDocument/2006/relationships/image" Target="../media/image60.png"/><Relationship Id="rId7" Type="http://schemas.openxmlformats.org/officeDocument/2006/relationships/image" Target="../media/image53.png"/><Relationship Id="rId8" Type="http://schemas.openxmlformats.org/officeDocument/2006/relationships/image" Target="../media/image5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image" Target="../media/image65.png"/><Relationship Id="rId4" Type="http://schemas.openxmlformats.org/officeDocument/2006/relationships/image" Target="../media/image61.png"/><Relationship Id="rId5" Type="http://schemas.openxmlformats.org/officeDocument/2006/relationships/image" Target="../media/image63.png"/><Relationship Id="rId6" Type="http://schemas.openxmlformats.org/officeDocument/2006/relationships/image" Target="../media/image64.png"/><Relationship Id="rId7" Type="http://schemas.openxmlformats.org/officeDocument/2006/relationships/image" Target="../media/image6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86.png"/><Relationship Id="rId4" Type="http://schemas.openxmlformats.org/officeDocument/2006/relationships/image" Target="../media/image72.png"/><Relationship Id="rId5" Type="http://schemas.openxmlformats.org/officeDocument/2006/relationships/hyperlink" Target="mailto:Brian.York@ca.fire.gov"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6"/>
          <p:cNvSpPr txBox="1"/>
          <p:nvPr>
            <p:ph type="title"/>
          </p:nvPr>
        </p:nvSpPr>
        <p:spPr>
          <a:xfrm>
            <a:off x="176050" y="175950"/>
            <a:ext cx="7793400" cy="4773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lt1"/>
              </a:buClr>
              <a:buSzPts val="8000"/>
              <a:buFont typeface="Arial"/>
              <a:buNone/>
            </a:pPr>
            <a:r>
              <a:rPr lang="en-US" sz="7500"/>
              <a:t>CEOS SIT-41</a:t>
            </a:r>
            <a:endParaRPr sz="7500"/>
          </a:p>
          <a:p>
            <a:pPr indent="0" lvl="0" marL="0" rtl="0" algn="l">
              <a:lnSpc>
                <a:spcPct val="115000"/>
              </a:lnSpc>
              <a:spcBef>
                <a:spcPts val="0"/>
              </a:spcBef>
              <a:spcAft>
                <a:spcPts val="0"/>
              </a:spcAft>
              <a:buClr>
                <a:schemeClr val="lt1"/>
              </a:buClr>
              <a:buSzPts val="8000"/>
              <a:buFont typeface="Arial"/>
              <a:buNone/>
            </a:pPr>
            <a:r>
              <a:rPr lang="en-US" sz="3600"/>
              <a:t>April 2026</a:t>
            </a:r>
            <a:endParaRPr sz="3600"/>
          </a:p>
          <a:p>
            <a:pPr indent="0" lvl="0" marL="0" rtl="0" algn="l">
              <a:lnSpc>
                <a:spcPct val="115000"/>
              </a:lnSpc>
              <a:spcBef>
                <a:spcPts val="0"/>
              </a:spcBef>
              <a:spcAft>
                <a:spcPts val="0"/>
              </a:spcAft>
              <a:buClr>
                <a:schemeClr val="lt1"/>
              </a:buClr>
              <a:buSzPts val="8000"/>
              <a:buFont typeface="Arial"/>
              <a:buNone/>
            </a:pPr>
            <a:r>
              <a:rPr i="1" lang="en-US" sz="3600"/>
              <a:t>Turning Data into Decisions: </a:t>
            </a:r>
            <a:br>
              <a:rPr i="1" lang="en-US" sz="3600"/>
            </a:br>
            <a:r>
              <a:rPr i="1" lang="en-US" sz="3600"/>
              <a:t>Fire Intelligence for the Fireline</a:t>
            </a:r>
            <a:endParaRPr sz="3600"/>
          </a:p>
        </p:txBody>
      </p:sp>
      <p:sp>
        <p:nvSpPr>
          <p:cNvPr id="225" name="Google Shape;225;p36"/>
          <p:cNvSpPr/>
          <p:nvPr/>
        </p:nvSpPr>
        <p:spPr>
          <a:xfrm>
            <a:off x="7233175" y="4672201"/>
            <a:ext cx="4833000" cy="2185800"/>
          </a:xfrm>
          <a:prstGeom prst="rect">
            <a:avLst/>
          </a:prstGeom>
          <a:noFill/>
          <a:ln>
            <a:noFill/>
          </a:ln>
        </p:spPr>
        <p:txBody>
          <a:bodyPr anchorCtr="0" anchor="t" bIns="0" lIns="0" spcFirstLastPara="1" rIns="0" wrap="square" tIns="0">
            <a:noAutofit/>
          </a:bodyPr>
          <a:lstStyle/>
          <a:p>
            <a:pPr indent="0" lvl="0" marL="0" marR="0" rtl="0" algn="r">
              <a:lnSpc>
                <a:spcPct val="130000"/>
              </a:lnSpc>
              <a:spcBef>
                <a:spcPts val="0"/>
              </a:spcBef>
              <a:spcAft>
                <a:spcPts val="0"/>
              </a:spcAft>
              <a:buClr>
                <a:schemeClr val="dk1"/>
              </a:buClr>
              <a:buSzPts val="1400"/>
              <a:buFont typeface="Arial"/>
              <a:buNone/>
            </a:pPr>
            <a:r>
              <a:rPr b="1" i="0" lang="en-US" sz="1400" u="none" cap="none" strike="noStrike">
                <a:solidFill>
                  <a:schemeClr val="accent1"/>
                </a:solidFill>
                <a:latin typeface="Montserrat"/>
                <a:ea typeface="Montserrat"/>
                <a:cs typeface="Montserrat"/>
                <a:sym typeface="Montserrat"/>
              </a:rPr>
              <a:t>Chief Phillip SeLegue, CalFire</a:t>
            </a:r>
            <a:endParaRPr b="0" i="0" sz="1400" u="none" cap="none" strike="noStrike">
              <a:solidFill>
                <a:srgbClr val="000000"/>
              </a:solidFill>
              <a:latin typeface="Arial"/>
              <a:ea typeface="Arial"/>
              <a:cs typeface="Arial"/>
              <a:sym typeface="Arial"/>
            </a:endParaRPr>
          </a:p>
          <a:p>
            <a:pPr indent="0" lvl="0" marL="0" marR="0" rtl="0" algn="r">
              <a:lnSpc>
                <a:spcPct val="130000"/>
              </a:lnSpc>
              <a:spcBef>
                <a:spcPts val="0"/>
              </a:spcBef>
              <a:spcAft>
                <a:spcPts val="0"/>
              </a:spcAft>
              <a:buClr>
                <a:schemeClr val="dk1"/>
              </a:buClr>
              <a:buSzPts val="1400"/>
              <a:buFont typeface="Arial"/>
              <a:buNone/>
            </a:pPr>
            <a:r>
              <a:rPr b="1" i="0" lang="en-US" sz="1400" u="none" cap="none" strike="noStrike">
                <a:solidFill>
                  <a:schemeClr val="accent1"/>
                </a:solidFill>
                <a:latin typeface="Montserrat"/>
                <a:ea typeface="Montserrat"/>
                <a:cs typeface="Montserrat"/>
                <a:sym typeface="Montserrat"/>
              </a:rPr>
              <a:t>Dr. Michael Falkowski, Earth Fire Alliance</a:t>
            </a:r>
            <a:endParaRPr b="0" i="0" sz="1400" u="none" cap="none" strike="noStrike">
              <a:solidFill>
                <a:schemeClr val="dk1"/>
              </a:solidFill>
              <a:latin typeface="Montserrat"/>
              <a:ea typeface="Montserrat"/>
              <a:cs typeface="Montserrat"/>
              <a:sym typeface="Montserrat"/>
            </a:endParaRPr>
          </a:p>
          <a:p>
            <a:pPr indent="0" lvl="0" marL="0" marR="0" rtl="0" algn="r">
              <a:lnSpc>
                <a:spcPct val="130000"/>
              </a:lnSpc>
              <a:spcBef>
                <a:spcPts val="0"/>
              </a:spcBef>
              <a:spcAft>
                <a:spcPts val="0"/>
              </a:spcAft>
              <a:buClr>
                <a:schemeClr val="dk1"/>
              </a:buClr>
              <a:buSzPts val="1400"/>
              <a:buFont typeface="Arial"/>
              <a:buNone/>
            </a:pPr>
            <a:r>
              <a:rPr b="1" i="0" lang="en-US" sz="1400" u="none" cap="none" strike="noStrike">
                <a:solidFill>
                  <a:schemeClr val="accent1"/>
                </a:solidFill>
                <a:latin typeface="Montserrat"/>
                <a:ea typeface="Montserrat"/>
                <a:cs typeface="Montserrat"/>
                <a:sym typeface="Montserrat"/>
              </a:rPr>
              <a:t>Agenda Item 6.1</a:t>
            </a:r>
            <a:endParaRPr b="0" i="0" sz="1400" u="none" cap="none" strike="noStrike">
              <a:solidFill>
                <a:schemeClr val="dk1"/>
              </a:solidFill>
              <a:latin typeface="Montserrat"/>
              <a:ea typeface="Montserrat"/>
              <a:cs typeface="Montserrat"/>
              <a:sym typeface="Montserrat"/>
            </a:endParaRPr>
          </a:p>
          <a:p>
            <a:pPr indent="0" lvl="0" marL="0" marR="0" rtl="0" algn="r">
              <a:lnSpc>
                <a:spcPct val="130000"/>
              </a:lnSpc>
              <a:spcBef>
                <a:spcPts val="0"/>
              </a:spcBef>
              <a:spcAft>
                <a:spcPts val="0"/>
              </a:spcAft>
              <a:buClr>
                <a:schemeClr val="dk1"/>
              </a:buClr>
              <a:buSzPts val="1400"/>
              <a:buFont typeface="Arial"/>
              <a:buNone/>
            </a:pPr>
            <a:r>
              <a:rPr b="1" i="0" lang="en-US" sz="1400" u="none" cap="none" strike="noStrike">
                <a:solidFill>
                  <a:schemeClr val="accent1"/>
                </a:solidFill>
                <a:latin typeface="Montserrat"/>
                <a:ea typeface="Montserrat"/>
                <a:cs typeface="Montserrat"/>
                <a:sym typeface="Montserrat"/>
              </a:rPr>
              <a:t>CEOS SIT-41 2026</a:t>
            </a:r>
            <a:endParaRPr b="1" i="0" sz="1400" u="none" cap="none" strike="noStrike">
              <a:solidFill>
                <a:schemeClr val="accent1"/>
              </a:solidFill>
              <a:latin typeface="Montserrat"/>
              <a:ea typeface="Montserrat"/>
              <a:cs typeface="Montserrat"/>
              <a:sym typeface="Montserrat"/>
            </a:endParaRPr>
          </a:p>
          <a:p>
            <a:pPr indent="0" lvl="0" marL="0" marR="0" rtl="0" algn="r">
              <a:lnSpc>
                <a:spcPct val="130000"/>
              </a:lnSpc>
              <a:spcBef>
                <a:spcPts val="0"/>
              </a:spcBef>
              <a:spcAft>
                <a:spcPts val="0"/>
              </a:spcAft>
              <a:buClr>
                <a:schemeClr val="dk1"/>
              </a:buClr>
              <a:buSzPts val="1400"/>
              <a:buFont typeface="Arial"/>
              <a:buNone/>
            </a:pPr>
            <a:r>
              <a:rPr b="1" i="0" lang="en-US" sz="1400" u="none" cap="none" strike="noStrike">
                <a:solidFill>
                  <a:schemeClr val="accent1"/>
                </a:solidFill>
                <a:latin typeface="Montserrat"/>
                <a:ea typeface="Montserrat"/>
                <a:cs typeface="Montserrat"/>
                <a:sym typeface="Montserrat"/>
              </a:rPr>
              <a:t>Irvine, California, USA</a:t>
            </a:r>
            <a:endParaRPr b="1" i="0" sz="1400" u="none" cap="none" strike="noStrike">
              <a:solidFill>
                <a:schemeClr val="accent1"/>
              </a:solidFill>
              <a:latin typeface="Montserrat"/>
              <a:ea typeface="Montserrat"/>
              <a:cs typeface="Montserrat"/>
              <a:sym typeface="Montserrat"/>
            </a:endParaRPr>
          </a:p>
          <a:p>
            <a:pPr indent="0" lvl="0" marL="0" marR="0" rtl="0" algn="r">
              <a:lnSpc>
                <a:spcPct val="130000"/>
              </a:lnSpc>
              <a:spcBef>
                <a:spcPts val="0"/>
              </a:spcBef>
              <a:spcAft>
                <a:spcPts val="0"/>
              </a:spcAft>
              <a:buClr>
                <a:schemeClr val="dk1"/>
              </a:buClr>
              <a:buSzPts val="1400"/>
              <a:buFont typeface="Arial"/>
              <a:buNone/>
            </a:pPr>
            <a:r>
              <a:rPr b="1" i="0" lang="en-US" sz="1400" u="none" cap="none" strike="noStrike">
                <a:solidFill>
                  <a:schemeClr val="accent1"/>
                </a:solidFill>
                <a:latin typeface="Montserrat"/>
                <a:ea typeface="Montserrat"/>
                <a:cs typeface="Montserrat"/>
                <a:sym typeface="Montserrat"/>
              </a:rPr>
              <a:t>14-16 April 2026</a:t>
            </a:r>
            <a:endParaRPr b="1" i="0" sz="1400" u="none" cap="none" strike="noStrike">
              <a:solidFill>
                <a:schemeClr val="accent1"/>
              </a:solidFill>
              <a:latin typeface="Montserrat"/>
              <a:ea typeface="Montserrat"/>
              <a:cs typeface="Montserrat"/>
              <a:sym typeface="Montserrat"/>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pic>
        <p:nvPicPr>
          <p:cNvPr id="394" name="Google Shape;394;p45" title="Screenshot 2026-04-16 at 9.27.36 AM.png"/>
          <p:cNvPicPr preferRelativeResize="0"/>
          <p:nvPr/>
        </p:nvPicPr>
        <p:blipFill rotWithShape="1">
          <a:blip r:embed="rId3">
            <a:alphaModFix/>
          </a:blip>
          <a:srcRect b="0" l="0" r="0" t="0"/>
          <a:stretch/>
        </p:blipFill>
        <p:spPr>
          <a:xfrm>
            <a:off x="0" y="0"/>
            <a:ext cx="12192001" cy="686661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46"/>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US"/>
              <a:t>‹#›</a:t>
            </a:fld>
            <a:endParaRPr/>
          </a:p>
        </p:txBody>
      </p:sp>
      <p:sp>
        <p:nvSpPr>
          <p:cNvPr id="400" name="Google Shape;400;p46"/>
          <p:cNvSpPr txBox="1"/>
          <p:nvPr/>
        </p:nvSpPr>
        <p:spPr>
          <a:xfrm>
            <a:off x="457200" y="2369863"/>
            <a:ext cx="3290490" cy="132343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000000"/>
                </a:solidFill>
                <a:latin typeface="Arial"/>
                <a:ea typeface="Arial"/>
                <a:cs typeface="Arial"/>
                <a:sym typeface="Arial"/>
              </a:rPr>
              <a:t>EFA</a:t>
            </a:r>
            <a:r>
              <a:rPr b="0" i="0" lang="en-US" sz="1600" u="none" cap="none" strike="noStrike">
                <a:solidFill>
                  <a:srgbClr val="000000"/>
                </a:solidFill>
                <a:latin typeface="Arial"/>
                <a:ea typeface="Arial"/>
                <a:cs typeface="Arial"/>
                <a:sym typeface="Arial"/>
              </a:rPr>
              <a:t> delivers high-fidelity, globally accessible data to fundamentally change how humanity anticipates, manages, and ultimately thrives with fire</a:t>
            </a:r>
            <a:endParaRPr b="0" i="0" sz="1400" u="none" cap="none" strike="noStrike">
              <a:solidFill>
                <a:srgbClr val="000000"/>
              </a:solidFill>
              <a:latin typeface="Arial"/>
              <a:ea typeface="Arial"/>
              <a:cs typeface="Arial"/>
              <a:sym typeface="Arial"/>
            </a:endParaRPr>
          </a:p>
        </p:txBody>
      </p:sp>
      <p:sp>
        <p:nvSpPr>
          <p:cNvPr id="401" name="Google Shape;401;p46"/>
          <p:cNvSpPr txBox="1"/>
          <p:nvPr/>
        </p:nvSpPr>
        <p:spPr>
          <a:xfrm>
            <a:off x="4332513" y="2328715"/>
            <a:ext cx="3574500" cy="2475600"/>
          </a:xfrm>
          <a:prstGeom prst="rect">
            <a:avLst/>
          </a:prstGeom>
          <a:noFill/>
          <a:ln>
            <a:noFill/>
          </a:ln>
        </p:spPr>
        <p:txBody>
          <a:bodyPr anchorCtr="0" anchor="t" bIns="60950" lIns="121900" spcFirstLastPara="1" rIns="121900" wrap="square" tIns="60950">
            <a:spAutoFit/>
          </a:bodyPr>
          <a:lstStyle/>
          <a:p>
            <a:pPr indent="0" lvl="0" marL="0" marR="0" rtl="0" algn="l">
              <a:lnSpc>
                <a:spcPct val="100000"/>
              </a:lnSpc>
              <a:spcBef>
                <a:spcPts val="0"/>
              </a:spcBef>
              <a:spcAft>
                <a:spcPts val="0"/>
              </a:spcAft>
              <a:buClr>
                <a:srgbClr val="000000"/>
              </a:buClr>
              <a:buSzPts val="1550"/>
              <a:buFont typeface="Arial"/>
              <a:buNone/>
            </a:pPr>
            <a:r>
              <a:rPr b="1" i="0" lang="en-US" sz="1550" u="none" cap="none" strike="noStrike">
                <a:solidFill>
                  <a:srgbClr val="000000"/>
                </a:solidFill>
                <a:latin typeface="Arial"/>
                <a:ea typeface="Arial"/>
                <a:cs typeface="Arial"/>
                <a:sym typeface="Arial"/>
              </a:rPr>
              <a:t>Observe </a:t>
            </a:r>
            <a:r>
              <a:rPr b="0" i="0" lang="en-US" sz="1550" u="none" cap="none" strike="noStrike">
                <a:solidFill>
                  <a:srgbClr val="000000"/>
                </a:solidFill>
                <a:latin typeface="Arial"/>
                <a:ea typeface="Arial"/>
                <a:cs typeface="Arial"/>
                <a:sym typeface="Arial"/>
              </a:rPr>
              <a:t>fire across our planet comprehensively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1550"/>
              <a:buFont typeface="Arial"/>
              <a:buNone/>
            </a:pPr>
            <a:r>
              <a:rPr b="1" i="0" lang="en-US" sz="1550" u="none" cap="none" strike="noStrike">
                <a:solidFill>
                  <a:srgbClr val="000000"/>
                </a:solidFill>
                <a:latin typeface="Arial"/>
                <a:ea typeface="Arial"/>
                <a:cs typeface="Arial"/>
                <a:sym typeface="Arial"/>
              </a:rPr>
              <a:t>Serve</a:t>
            </a:r>
            <a:r>
              <a:rPr b="0" i="0" lang="en-US" sz="1550" u="none" cap="none" strike="noStrike">
                <a:solidFill>
                  <a:srgbClr val="000000"/>
                </a:solidFill>
                <a:latin typeface="Arial"/>
                <a:ea typeface="Arial"/>
                <a:cs typeface="Arial"/>
                <a:sym typeface="Arial"/>
              </a:rPr>
              <a:t> communities worldwide with timely and trustworthy fire information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1550"/>
              <a:buFont typeface="Arial"/>
              <a:buNone/>
            </a:pPr>
            <a:r>
              <a:rPr b="1" i="0" lang="en-US" sz="1550" u="none" cap="none" strike="noStrike">
                <a:solidFill>
                  <a:srgbClr val="000000"/>
                </a:solidFill>
                <a:latin typeface="Arial"/>
                <a:ea typeface="Arial"/>
                <a:cs typeface="Arial"/>
                <a:sym typeface="Arial"/>
              </a:rPr>
              <a:t>Conserve </a:t>
            </a:r>
            <a:r>
              <a:rPr b="0" i="0" lang="en-US" sz="1550" u="none" cap="none" strike="noStrike">
                <a:solidFill>
                  <a:srgbClr val="000000"/>
                </a:solidFill>
                <a:latin typeface="Arial"/>
                <a:ea typeface="Arial"/>
                <a:cs typeface="Arial"/>
                <a:sym typeface="Arial"/>
              </a:rPr>
              <a:t>ecosystems and natural resources while protecting human lives and livelihoods through data-driven wildfire mitigation, response, and resilience stratiges</a:t>
            </a:r>
            <a:endParaRPr b="0" i="0" sz="1400" u="none" cap="none" strike="noStrike">
              <a:solidFill>
                <a:srgbClr val="000000"/>
              </a:solidFill>
              <a:latin typeface="Arial"/>
              <a:ea typeface="Arial"/>
              <a:cs typeface="Arial"/>
              <a:sym typeface="Arial"/>
            </a:endParaRPr>
          </a:p>
        </p:txBody>
      </p:sp>
      <p:sp>
        <p:nvSpPr>
          <p:cNvPr id="402" name="Google Shape;402;p46"/>
          <p:cNvSpPr txBox="1"/>
          <p:nvPr/>
        </p:nvSpPr>
        <p:spPr>
          <a:xfrm>
            <a:off x="8471524" y="2369863"/>
            <a:ext cx="3146700" cy="2062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000000"/>
                </a:solidFill>
                <a:latin typeface="Arial"/>
                <a:ea typeface="Arial"/>
                <a:cs typeface="Arial"/>
                <a:sym typeface="Arial"/>
              </a:rPr>
              <a:t>EFA </a:t>
            </a:r>
            <a:r>
              <a:rPr b="0" i="0" lang="en-US" sz="1600" u="none" cap="none" strike="noStrike">
                <a:solidFill>
                  <a:srgbClr val="000000"/>
                </a:solidFill>
                <a:latin typeface="Arial"/>
                <a:ea typeface="Arial"/>
                <a:cs typeface="Arial"/>
                <a:sym typeface="Arial"/>
              </a:rPr>
              <a:t>believes that a collaborative global response to the wildfire crisis is possible, and that a data-driven approach to understanding and managing fire will enhance humanity’s ability to adapt to a changing wildfire environment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pic>
        <p:nvPicPr>
          <p:cNvPr id="407" name="Google Shape;407;p47" title="Screenshot 2026-04-16 at 9.34.24 AM.png"/>
          <p:cNvPicPr preferRelativeResize="0"/>
          <p:nvPr/>
        </p:nvPicPr>
        <p:blipFill rotWithShape="1">
          <a:blip r:embed="rId3">
            <a:alphaModFix/>
          </a:blip>
          <a:srcRect b="0" l="0" r="0" t="0"/>
          <a:stretch/>
        </p:blipFill>
        <p:spPr>
          <a:xfrm>
            <a:off x="0" y="0"/>
            <a:ext cx="12192001" cy="685407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pic>
        <p:nvPicPr>
          <p:cNvPr descr="https://pitch-assets-ccb95893-de3f-4266-973c-20049231b248.s3.eu-west-1.amazonaws.com/ff00e5e1-b10f-47f3-ba41-4f14ad131db1?pitch-bytes=7624464&amp;pitch-content-type=image%2Fjpeg" id="413" name="Google Shape;413;p48"/>
          <p:cNvPicPr preferRelativeResize="0"/>
          <p:nvPr/>
        </p:nvPicPr>
        <p:blipFill rotWithShape="1">
          <a:blip r:embed="rId3">
            <a:alphaModFix/>
          </a:blip>
          <a:srcRect b="0" l="0" r="0" t="0"/>
          <a:stretch/>
        </p:blipFill>
        <p:spPr>
          <a:xfrm>
            <a:off x="1581" y="-1265398"/>
            <a:ext cx="12190420" cy="8125484"/>
          </a:xfrm>
          <a:prstGeom prst="rect">
            <a:avLst/>
          </a:prstGeom>
          <a:noFill/>
          <a:ln>
            <a:noFill/>
          </a:ln>
        </p:spPr>
      </p:pic>
      <p:sp>
        <p:nvSpPr>
          <p:cNvPr id="414" name="Google Shape;414;p48"/>
          <p:cNvSpPr/>
          <p:nvPr/>
        </p:nvSpPr>
        <p:spPr>
          <a:xfrm>
            <a:off x="-1" y="4171603"/>
            <a:ext cx="12192001" cy="2099568"/>
          </a:xfrm>
          <a:prstGeom prst="roundRect">
            <a:avLst>
              <a:gd fmla="val -58069" name="adj"/>
            </a:avLst>
          </a:prstGeom>
          <a:solidFill>
            <a:srgbClr val="FFFFFF">
              <a:alpha val="69803"/>
            </a:srgbClr>
          </a:solidFill>
          <a:ln>
            <a:noFill/>
          </a:ln>
        </p:spPr>
        <p:txBody>
          <a:bodyPr anchorCtr="0" anchor="ctr" bIns="247850" lIns="677325" spcFirstLastPara="1" rIns="677325" wrap="square" tIns="247850">
            <a:noAutofit/>
          </a:bodyPr>
          <a:lstStyle/>
          <a:p>
            <a:pPr indent="0" lvl="0" marL="0" marR="0" rtl="0" algn="ctr">
              <a:lnSpc>
                <a:spcPct val="16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cxnSp>
        <p:nvCxnSpPr>
          <p:cNvPr id="415" name="Google Shape;415;p48"/>
          <p:cNvCxnSpPr/>
          <p:nvPr/>
        </p:nvCxnSpPr>
        <p:spPr>
          <a:xfrm>
            <a:off x="0" y="4597400"/>
            <a:ext cx="12192000" cy="0"/>
          </a:xfrm>
          <a:prstGeom prst="straightConnector1">
            <a:avLst/>
          </a:prstGeom>
          <a:solidFill>
            <a:srgbClr val="AE3B25"/>
          </a:solidFill>
          <a:ln cap="flat" cmpd="sng" w="12700">
            <a:solidFill>
              <a:srgbClr val="AE3B25"/>
            </a:solidFill>
            <a:prstDash val="solid"/>
            <a:round/>
            <a:headEnd len="sm" w="sm" type="none"/>
            <a:tailEnd len="sm" w="sm" type="none"/>
          </a:ln>
        </p:spPr>
      </p:cxnSp>
      <p:sp>
        <p:nvSpPr>
          <p:cNvPr id="416" name="Google Shape;416;p48"/>
          <p:cNvSpPr/>
          <p:nvPr/>
        </p:nvSpPr>
        <p:spPr>
          <a:xfrm>
            <a:off x="2208405" y="2290927"/>
            <a:ext cx="4697672" cy="1625600"/>
          </a:xfrm>
          <a:prstGeom prst="roundRect">
            <a:avLst>
              <a:gd fmla="val -75000" name="adj"/>
            </a:avLst>
          </a:prstGeom>
          <a:solidFill>
            <a:srgbClr val="1B3638">
              <a:alpha val="50196"/>
            </a:srgbClr>
          </a:solidFill>
          <a:ln cap="flat" cmpd="sng" w="9525">
            <a:solidFill>
              <a:srgbClr val="FFFFFF">
                <a:alpha val="50196"/>
              </a:srgbClr>
            </a:solidFill>
            <a:prstDash val="solid"/>
            <a:round/>
            <a:headEnd len="sm" w="sm" type="none"/>
            <a:tailEnd len="sm" w="sm" type="none"/>
          </a:ln>
        </p:spPr>
        <p:txBody>
          <a:bodyPr anchorCtr="0" anchor="ctr" bIns="191900" lIns="260975" spcFirstLastPara="1" rIns="260975" wrap="square" tIns="191900">
            <a:noAutofit/>
          </a:bodyPr>
          <a:lstStyle/>
          <a:p>
            <a:pPr indent="0" lvl="0" marL="0" marR="0" rtl="0" algn="ctr">
              <a:lnSpc>
                <a:spcPct val="16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
        <p:nvSpPr>
          <p:cNvPr id="417" name="Google Shape;417;p48"/>
          <p:cNvSpPr/>
          <p:nvPr/>
        </p:nvSpPr>
        <p:spPr>
          <a:xfrm>
            <a:off x="211601" y="2302933"/>
            <a:ext cx="1692625" cy="1625600"/>
          </a:xfrm>
          <a:prstGeom prst="roundRect">
            <a:avLst>
              <a:gd fmla="val -75000" name="adj"/>
            </a:avLst>
          </a:prstGeom>
          <a:solidFill>
            <a:srgbClr val="1B3638">
              <a:alpha val="50196"/>
            </a:srgbClr>
          </a:solidFill>
          <a:ln cap="flat" cmpd="sng" w="9525">
            <a:solidFill>
              <a:srgbClr val="FFFFFF">
                <a:alpha val="50196"/>
              </a:srgbClr>
            </a:solidFill>
            <a:prstDash val="solid"/>
            <a:round/>
            <a:headEnd len="sm" w="sm" type="none"/>
            <a:tailEnd len="sm" w="sm" type="none"/>
          </a:ln>
        </p:spPr>
        <p:txBody>
          <a:bodyPr anchorCtr="0" anchor="ctr" bIns="191900" lIns="94025" spcFirstLastPara="1" rIns="94025" wrap="square" tIns="191900">
            <a:noAutofit/>
          </a:bodyPr>
          <a:lstStyle/>
          <a:p>
            <a:pPr indent="0" lvl="0" marL="0" marR="0" rtl="0" algn="ctr">
              <a:lnSpc>
                <a:spcPct val="16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cxnSp>
        <p:nvCxnSpPr>
          <p:cNvPr id="418" name="Google Shape;418;p48"/>
          <p:cNvCxnSpPr/>
          <p:nvPr/>
        </p:nvCxnSpPr>
        <p:spPr>
          <a:xfrm>
            <a:off x="10435453" y="3798671"/>
            <a:ext cx="0" cy="0"/>
          </a:xfrm>
          <a:prstGeom prst="straightConnector1">
            <a:avLst/>
          </a:prstGeom>
          <a:solidFill>
            <a:srgbClr val="AE3B25"/>
          </a:solidFill>
          <a:ln cap="flat" cmpd="sng" w="200075">
            <a:solidFill>
              <a:srgbClr val="FFFFFF"/>
            </a:solidFill>
            <a:prstDash val="solid"/>
            <a:round/>
            <a:headEnd len="sm" w="sm" type="none"/>
            <a:tailEnd len="sm" w="sm" type="none"/>
          </a:ln>
        </p:spPr>
      </p:cxnSp>
      <p:cxnSp>
        <p:nvCxnSpPr>
          <p:cNvPr id="419" name="Google Shape;419;p48"/>
          <p:cNvCxnSpPr/>
          <p:nvPr/>
        </p:nvCxnSpPr>
        <p:spPr>
          <a:xfrm>
            <a:off x="5725729" y="3814400"/>
            <a:ext cx="0" cy="0"/>
          </a:xfrm>
          <a:prstGeom prst="straightConnector1">
            <a:avLst/>
          </a:prstGeom>
          <a:solidFill>
            <a:srgbClr val="AE3B25"/>
          </a:solidFill>
          <a:ln cap="flat" cmpd="sng" w="200075">
            <a:solidFill>
              <a:srgbClr val="FFFFFF"/>
            </a:solidFill>
            <a:prstDash val="solid"/>
            <a:round/>
            <a:headEnd len="sm" w="sm" type="none"/>
            <a:tailEnd len="sm" w="sm" type="none"/>
          </a:ln>
        </p:spPr>
      </p:cxnSp>
      <p:cxnSp>
        <p:nvCxnSpPr>
          <p:cNvPr id="420" name="Google Shape;420;p48"/>
          <p:cNvCxnSpPr/>
          <p:nvPr/>
        </p:nvCxnSpPr>
        <p:spPr>
          <a:xfrm>
            <a:off x="3445373" y="3798671"/>
            <a:ext cx="0" cy="0"/>
          </a:xfrm>
          <a:prstGeom prst="straightConnector1">
            <a:avLst/>
          </a:prstGeom>
          <a:solidFill>
            <a:srgbClr val="AE3B25"/>
          </a:solidFill>
          <a:ln cap="flat" cmpd="sng" w="200075">
            <a:solidFill>
              <a:srgbClr val="FFFFFF"/>
            </a:solidFill>
            <a:prstDash val="solid"/>
            <a:round/>
            <a:headEnd len="sm" w="sm" type="none"/>
            <a:tailEnd len="sm" w="sm" type="none"/>
          </a:ln>
        </p:spPr>
      </p:cxnSp>
      <p:cxnSp>
        <p:nvCxnSpPr>
          <p:cNvPr id="421" name="Google Shape;421;p48"/>
          <p:cNvCxnSpPr/>
          <p:nvPr/>
        </p:nvCxnSpPr>
        <p:spPr>
          <a:xfrm>
            <a:off x="10430933" y="4606959"/>
            <a:ext cx="0" cy="0"/>
          </a:xfrm>
          <a:prstGeom prst="straightConnector1">
            <a:avLst/>
          </a:prstGeom>
          <a:solidFill>
            <a:srgbClr val="AE3B25"/>
          </a:solidFill>
          <a:ln cap="flat" cmpd="sng" w="200075">
            <a:solidFill>
              <a:srgbClr val="AE3B25"/>
            </a:solidFill>
            <a:prstDash val="solid"/>
            <a:round/>
            <a:headEnd len="sm" w="sm" type="none"/>
            <a:tailEnd len="sm" w="sm" type="none"/>
          </a:ln>
        </p:spPr>
      </p:cxnSp>
      <p:cxnSp>
        <p:nvCxnSpPr>
          <p:cNvPr id="422" name="Google Shape;422;p48"/>
          <p:cNvCxnSpPr/>
          <p:nvPr/>
        </p:nvCxnSpPr>
        <p:spPr>
          <a:xfrm>
            <a:off x="5721209" y="4622688"/>
            <a:ext cx="0" cy="0"/>
          </a:xfrm>
          <a:prstGeom prst="straightConnector1">
            <a:avLst/>
          </a:prstGeom>
          <a:solidFill>
            <a:srgbClr val="AE3B25"/>
          </a:solidFill>
          <a:ln cap="flat" cmpd="sng" w="200075">
            <a:solidFill>
              <a:srgbClr val="AE3B25"/>
            </a:solidFill>
            <a:prstDash val="solid"/>
            <a:round/>
            <a:headEnd len="sm" w="sm" type="none"/>
            <a:tailEnd len="sm" w="sm" type="none"/>
          </a:ln>
        </p:spPr>
      </p:cxnSp>
      <p:cxnSp>
        <p:nvCxnSpPr>
          <p:cNvPr id="423" name="Google Shape;423;p48"/>
          <p:cNvCxnSpPr/>
          <p:nvPr/>
        </p:nvCxnSpPr>
        <p:spPr>
          <a:xfrm>
            <a:off x="3440853" y="4606959"/>
            <a:ext cx="0" cy="0"/>
          </a:xfrm>
          <a:prstGeom prst="straightConnector1">
            <a:avLst/>
          </a:prstGeom>
          <a:solidFill>
            <a:srgbClr val="AE3B25"/>
          </a:solidFill>
          <a:ln cap="flat" cmpd="sng" w="200075">
            <a:solidFill>
              <a:srgbClr val="AE3B25"/>
            </a:solidFill>
            <a:prstDash val="solid"/>
            <a:round/>
            <a:headEnd len="sm" w="sm" type="none"/>
            <a:tailEnd len="sm" w="sm" type="none"/>
          </a:ln>
        </p:spPr>
      </p:cxnSp>
      <p:pic>
        <p:nvPicPr>
          <p:cNvPr descr="https://pitch-assets-ccb95893-de3f-4266-973c-20049231b248.s3.eu-west-1.amazonaws.com/29b41354-252c-42b7-a4b1-096a424dc7d7?pitch-bytes=7829&amp;pitch-content-type=image%2Fpng" id="424" name="Google Shape;424;p48"/>
          <p:cNvPicPr preferRelativeResize="0"/>
          <p:nvPr/>
        </p:nvPicPr>
        <p:blipFill rotWithShape="1">
          <a:blip r:embed="rId4">
            <a:alphaModFix/>
          </a:blip>
          <a:srcRect b="0" l="0" r="0" t="0"/>
          <a:stretch/>
        </p:blipFill>
        <p:spPr>
          <a:xfrm>
            <a:off x="2632621" y="3157440"/>
            <a:ext cx="1631233" cy="1631233"/>
          </a:xfrm>
          <a:prstGeom prst="rect">
            <a:avLst/>
          </a:prstGeom>
          <a:noFill/>
          <a:ln>
            <a:noFill/>
          </a:ln>
        </p:spPr>
      </p:pic>
      <p:pic>
        <p:nvPicPr>
          <p:cNvPr descr="https://pitch-assets-ccb95893-de3f-4266-973c-20049231b248.s3.eu-west-1.amazonaws.com/cafab464-2dd4-46c2-9e14-0b75eb836053?pitch-bytes=7829&amp;pitch-content-type=image%2Fpng" id="425" name="Google Shape;425;p48"/>
          <p:cNvPicPr preferRelativeResize="0"/>
          <p:nvPr/>
        </p:nvPicPr>
        <p:blipFill rotWithShape="1">
          <a:blip r:embed="rId4">
            <a:alphaModFix/>
          </a:blip>
          <a:srcRect b="0" l="0" r="0" t="0"/>
          <a:stretch/>
        </p:blipFill>
        <p:spPr>
          <a:xfrm>
            <a:off x="4916177" y="3157440"/>
            <a:ext cx="1631233" cy="1631233"/>
          </a:xfrm>
          <a:prstGeom prst="rect">
            <a:avLst/>
          </a:prstGeom>
          <a:noFill/>
          <a:ln>
            <a:noFill/>
          </a:ln>
        </p:spPr>
      </p:pic>
      <p:pic>
        <p:nvPicPr>
          <p:cNvPr descr="https://pitch-assets-ccb95893-de3f-4266-973c-20049231b248.s3.eu-west-1.amazonaws.com/ebc1714e-8283-4193-be44-cc98209c12ed?pitch-bytes=2341&amp;pitch-content-type=image%2Fpng" id="426" name="Google Shape;426;p48"/>
          <p:cNvPicPr preferRelativeResize="0"/>
          <p:nvPr/>
        </p:nvPicPr>
        <p:blipFill rotWithShape="1">
          <a:blip r:embed="rId5">
            <a:alphaModFix/>
          </a:blip>
          <a:srcRect b="0" l="0" r="0" t="0"/>
          <a:stretch/>
        </p:blipFill>
        <p:spPr>
          <a:xfrm>
            <a:off x="3295993" y="4416304"/>
            <a:ext cx="389168" cy="372369"/>
          </a:xfrm>
          <a:prstGeom prst="rect">
            <a:avLst/>
          </a:prstGeom>
          <a:noFill/>
          <a:ln>
            <a:noFill/>
          </a:ln>
        </p:spPr>
      </p:pic>
      <p:pic>
        <p:nvPicPr>
          <p:cNvPr descr="https://pitch-assets-ccb95893-de3f-4266-973c-20049231b248.s3.eu-west-1.amazonaws.com/2f3beceb-7e63-4f13-a5c8-96985ac103f5?pitch-bytes=873&amp;pitch-content-type=image%2Fpng" id="427" name="Google Shape;427;p48"/>
          <p:cNvPicPr preferRelativeResize="0"/>
          <p:nvPr/>
        </p:nvPicPr>
        <p:blipFill rotWithShape="1">
          <a:blip r:embed="rId6">
            <a:alphaModFix/>
          </a:blip>
          <a:srcRect b="0" l="0" r="0" t="0"/>
          <a:stretch/>
        </p:blipFill>
        <p:spPr>
          <a:xfrm>
            <a:off x="5525512" y="4322542"/>
            <a:ext cx="412563" cy="559892"/>
          </a:xfrm>
          <a:prstGeom prst="rect">
            <a:avLst/>
          </a:prstGeom>
          <a:noFill/>
          <a:ln>
            <a:noFill/>
          </a:ln>
        </p:spPr>
      </p:pic>
      <p:pic>
        <p:nvPicPr>
          <p:cNvPr descr="https://pitch-assets-ccb95893-de3f-4266-973c-20049231b248.s3.eu-west-1.amazonaws.com/95909902-8fb1-407d-8052-f3df38ac900c?pitch-bytes=873&amp;pitch-content-type=image%2Fpng" id="428" name="Google Shape;428;p48"/>
          <p:cNvPicPr preferRelativeResize="0"/>
          <p:nvPr/>
        </p:nvPicPr>
        <p:blipFill rotWithShape="1">
          <a:blip r:embed="rId6">
            <a:alphaModFix/>
          </a:blip>
          <a:srcRect b="0" l="0" r="0" t="0"/>
          <a:stretch/>
        </p:blipFill>
        <p:spPr>
          <a:xfrm>
            <a:off x="10219968" y="4322542"/>
            <a:ext cx="412563" cy="559892"/>
          </a:xfrm>
          <a:prstGeom prst="rect">
            <a:avLst/>
          </a:prstGeom>
          <a:noFill/>
          <a:ln>
            <a:noFill/>
          </a:ln>
        </p:spPr>
      </p:pic>
      <p:pic>
        <p:nvPicPr>
          <p:cNvPr descr="https://pitch-assets-ccb95893-de3f-4266-973c-20049231b248.s3.eu-west-1.amazonaws.com/7fdfd7b4-3a4d-4a55-ad9e-50a78ffe5538?pitch-bytes=4013&amp;pitch-content-type=image%2Fpng" id="429" name="Google Shape;429;p48"/>
          <p:cNvPicPr preferRelativeResize="0"/>
          <p:nvPr/>
        </p:nvPicPr>
        <p:blipFill rotWithShape="1">
          <a:blip r:embed="rId7">
            <a:alphaModFix/>
          </a:blip>
          <a:srcRect b="0" l="0" r="0" t="0"/>
          <a:stretch/>
        </p:blipFill>
        <p:spPr>
          <a:xfrm>
            <a:off x="5527111" y="3664481"/>
            <a:ext cx="412563" cy="414907"/>
          </a:xfrm>
          <a:prstGeom prst="rect">
            <a:avLst/>
          </a:prstGeom>
          <a:noFill/>
          <a:ln>
            <a:noFill/>
          </a:ln>
        </p:spPr>
      </p:pic>
      <p:pic>
        <p:nvPicPr>
          <p:cNvPr descr="https://pitch-assets-ccb95893-de3f-4266-973c-20049231b248.s3.eu-west-1.amazonaws.com/595423be-1e1f-4242-b97a-2418c4225b66?pitch-bytes=3720&amp;pitch-content-type=image%2Fpng" id="430" name="Google Shape;430;p48"/>
          <p:cNvPicPr preferRelativeResize="0"/>
          <p:nvPr/>
        </p:nvPicPr>
        <p:blipFill rotWithShape="1">
          <a:blip r:embed="rId8">
            <a:alphaModFix/>
          </a:blip>
          <a:srcRect b="0" l="0" r="0" t="0"/>
          <a:stretch/>
        </p:blipFill>
        <p:spPr>
          <a:xfrm>
            <a:off x="3268491" y="3683620"/>
            <a:ext cx="374741" cy="372369"/>
          </a:xfrm>
          <a:prstGeom prst="rect">
            <a:avLst/>
          </a:prstGeom>
          <a:noFill/>
          <a:ln>
            <a:noFill/>
          </a:ln>
        </p:spPr>
      </p:pic>
      <p:sp>
        <p:nvSpPr>
          <p:cNvPr id="431" name="Google Shape;431;p48"/>
          <p:cNvSpPr/>
          <p:nvPr/>
        </p:nvSpPr>
        <p:spPr>
          <a:xfrm>
            <a:off x="2869947" y="2464203"/>
            <a:ext cx="3677463" cy="492443"/>
          </a:xfrm>
          <a:prstGeom prst="roundRect">
            <a:avLst>
              <a:gd fmla="val -247582" name="adj"/>
            </a:avLst>
          </a:prstGeom>
          <a:solidFill>
            <a:srgbClr val="FFFFFF">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432" name="Google Shape;432;p48"/>
          <p:cNvSpPr/>
          <p:nvPr/>
        </p:nvSpPr>
        <p:spPr>
          <a:xfrm>
            <a:off x="2397548" y="2609208"/>
            <a:ext cx="4317801" cy="177800"/>
          </a:xfrm>
          <a:prstGeom prst="rect">
            <a:avLst/>
          </a:prstGeom>
          <a:noFill/>
          <a:ln>
            <a:noFill/>
          </a:ln>
        </p:spPr>
        <p:txBody>
          <a:bodyPr anchorCtr="0" anchor="t" bIns="0" lIns="0" spcFirstLastPara="1" rIns="0" wrap="square" tIns="0">
            <a:noAutofit/>
          </a:bodyPr>
          <a:lstStyle/>
          <a:p>
            <a:pPr indent="0" lvl="0" marL="0" marR="0" rtl="0" algn="l">
              <a:lnSpc>
                <a:spcPct val="95432"/>
              </a:lnSpc>
              <a:spcBef>
                <a:spcPts val="0"/>
              </a:spcBef>
              <a:spcAft>
                <a:spcPts val="0"/>
              </a:spcAft>
              <a:buClr>
                <a:srgbClr val="000000"/>
              </a:buClr>
              <a:buSzPts val="1467"/>
              <a:buFont typeface="Arial"/>
              <a:buNone/>
            </a:pPr>
            <a:r>
              <a:rPr b="0" i="0" lang="en-US" sz="1467" u="none" cap="none" strike="noStrike">
                <a:solidFill>
                  <a:srgbClr val="FFFFFF"/>
                </a:solidFill>
                <a:latin typeface="&quot;Trebuchet MS&quot;"/>
                <a:ea typeface="&quot;Trebuchet MS&quot;"/>
                <a:cs typeface="&quot;Trebuchet MS&quot;"/>
                <a:sym typeface="&quot;Trebuchet MS&quot;"/>
              </a:rPr>
              <a:t>Philanthropy supports Initial Operational Capability</a:t>
            </a:r>
            <a:r>
              <a:rPr b="1" i="0" lang="en-US" sz="1200" u="none" cap="none" strike="noStrike">
                <a:solidFill>
                  <a:srgbClr val="26201D"/>
                </a:solidFill>
                <a:latin typeface="Georgia"/>
                <a:ea typeface="Georgia"/>
                <a:cs typeface="Georgia"/>
                <a:sym typeface="Georgia"/>
              </a:rPr>
              <a:t>.</a:t>
            </a:r>
            <a:endParaRPr b="0" i="0" sz="1200" u="none" cap="none" strike="noStrike">
              <a:solidFill>
                <a:srgbClr val="000000"/>
              </a:solidFill>
              <a:latin typeface="Arial"/>
              <a:ea typeface="Arial"/>
              <a:cs typeface="Arial"/>
              <a:sym typeface="Arial"/>
            </a:endParaRPr>
          </a:p>
        </p:txBody>
      </p:sp>
      <p:sp>
        <p:nvSpPr>
          <p:cNvPr id="433" name="Google Shape;433;p48"/>
          <p:cNvSpPr/>
          <p:nvPr/>
        </p:nvSpPr>
        <p:spPr>
          <a:xfrm>
            <a:off x="7947347" y="2464203"/>
            <a:ext cx="3892440" cy="492443"/>
          </a:xfrm>
          <a:prstGeom prst="roundRect">
            <a:avLst>
              <a:gd fmla="val -247582" name="adj"/>
            </a:avLst>
          </a:prstGeom>
          <a:solidFill>
            <a:srgbClr val="FFFFFF">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434" name="Google Shape;434;p48"/>
          <p:cNvSpPr/>
          <p:nvPr/>
        </p:nvSpPr>
        <p:spPr>
          <a:xfrm>
            <a:off x="3014313" y="3142799"/>
            <a:ext cx="881071" cy="348813"/>
          </a:xfrm>
          <a:prstGeom prst="roundRect">
            <a:avLst>
              <a:gd fmla="val -349528" name="adj"/>
            </a:avLst>
          </a:prstGeom>
          <a:solidFill>
            <a:srgbClr val="FFFFFF">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435" name="Google Shape;435;p48"/>
          <p:cNvSpPr/>
          <p:nvPr/>
        </p:nvSpPr>
        <p:spPr>
          <a:xfrm>
            <a:off x="3070260" y="3281801"/>
            <a:ext cx="759024" cy="186267"/>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467"/>
              <a:buFont typeface="Arial"/>
              <a:buNone/>
            </a:pPr>
            <a:r>
              <a:rPr b="0" i="0" lang="en-US" sz="1467" u="none" cap="none" strike="noStrike">
                <a:solidFill>
                  <a:srgbClr val="FFFFFF"/>
                </a:solidFill>
                <a:latin typeface="&quot;Trebuchet MS&quot;"/>
                <a:ea typeface="&quot;Trebuchet MS&quot;"/>
                <a:cs typeface="&quot;Trebuchet MS&quot;"/>
                <a:sym typeface="&quot;Trebuchet MS&quot;"/>
              </a:rPr>
              <a:t>2025</a:t>
            </a:r>
            <a:endParaRPr b="0" i="0" sz="1467" u="none" cap="none" strike="noStrike">
              <a:solidFill>
                <a:srgbClr val="000000"/>
              </a:solidFill>
              <a:latin typeface="Arial"/>
              <a:ea typeface="Arial"/>
              <a:cs typeface="Arial"/>
              <a:sym typeface="Arial"/>
            </a:endParaRPr>
          </a:p>
        </p:txBody>
      </p:sp>
      <p:sp>
        <p:nvSpPr>
          <p:cNvPr id="436" name="Google Shape;436;p48"/>
          <p:cNvSpPr/>
          <p:nvPr/>
        </p:nvSpPr>
        <p:spPr>
          <a:xfrm>
            <a:off x="5295321" y="3142799"/>
            <a:ext cx="881071" cy="348813"/>
          </a:xfrm>
          <a:prstGeom prst="roundRect">
            <a:avLst>
              <a:gd fmla="val -349528" name="adj"/>
            </a:avLst>
          </a:prstGeom>
          <a:solidFill>
            <a:srgbClr val="FFFFFF">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437" name="Google Shape;437;p48"/>
          <p:cNvSpPr/>
          <p:nvPr/>
        </p:nvSpPr>
        <p:spPr>
          <a:xfrm>
            <a:off x="5357271" y="3281801"/>
            <a:ext cx="759024" cy="186267"/>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467"/>
              <a:buFont typeface="Arial"/>
              <a:buNone/>
            </a:pPr>
            <a:r>
              <a:rPr b="0" i="0" lang="en-US" sz="1467" u="none" cap="none" strike="noStrike">
                <a:solidFill>
                  <a:srgbClr val="FFFFFF"/>
                </a:solidFill>
                <a:latin typeface="&quot;Trebuchet MS&quot;"/>
                <a:ea typeface="&quot;Trebuchet MS&quot;"/>
                <a:cs typeface="&quot;Trebuchet MS&quot;"/>
                <a:sym typeface="&quot;Trebuchet MS&quot;"/>
              </a:rPr>
              <a:t>2026</a:t>
            </a:r>
            <a:endParaRPr b="0" i="0" sz="1467" u="none" cap="none" strike="noStrike">
              <a:solidFill>
                <a:srgbClr val="000000"/>
              </a:solidFill>
              <a:latin typeface="Arial"/>
              <a:ea typeface="Arial"/>
              <a:cs typeface="Arial"/>
              <a:sym typeface="Arial"/>
            </a:endParaRPr>
          </a:p>
        </p:txBody>
      </p:sp>
      <p:sp>
        <p:nvSpPr>
          <p:cNvPr id="438" name="Google Shape;438;p48"/>
          <p:cNvSpPr/>
          <p:nvPr/>
        </p:nvSpPr>
        <p:spPr>
          <a:xfrm>
            <a:off x="10008459" y="3142799"/>
            <a:ext cx="881071" cy="348813"/>
          </a:xfrm>
          <a:prstGeom prst="roundRect">
            <a:avLst>
              <a:gd fmla="val -349528" name="adj"/>
            </a:avLst>
          </a:prstGeom>
          <a:solidFill>
            <a:srgbClr val="FFFFFF">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439" name="Google Shape;439;p48"/>
          <p:cNvSpPr/>
          <p:nvPr/>
        </p:nvSpPr>
        <p:spPr>
          <a:xfrm>
            <a:off x="2872045" y="4883617"/>
            <a:ext cx="1936032" cy="1415772"/>
          </a:xfrm>
          <a:prstGeom prst="roundRect">
            <a:avLst>
              <a:gd fmla="val -86116" name="adj"/>
            </a:avLst>
          </a:prstGeom>
          <a:solidFill>
            <a:srgbClr val="FFFFFF">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440" name="Google Shape;440;p48"/>
          <p:cNvSpPr/>
          <p:nvPr/>
        </p:nvSpPr>
        <p:spPr>
          <a:xfrm>
            <a:off x="2462406" y="4902550"/>
            <a:ext cx="1935900" cy="1073100"/>
          </a:xfrm>
          <a:prstGeom prst="rect">
            <a:avLst/>
          </a:prstGeom>
          <a:noFill/>
          <a:ln>
            <a:noFill/>
          </a:ln>
        </p:spPr>
        <p:txBody>
          <a:bodyPr anchorCtr="0" anchor="t" bIns="0" lIns="0" spcFirstLastPara="1" rIns="0" wrap="square" tIns="0">
            <a:noAutofit/>
          </a:bodyPr>
          <a:lstStyle/>
          <a:p>
            <a:pPr indent="0" lvl="0" marL="0" marR="0" rtl="0" algn="ctr">
              <a:lnSpc>
                <a:spcPct val="95432"/>
              </a:lnSpc>
              <a:spcBef>
                <a:spcPts val="0"/>
              </a:spcBef>
              <a:spcAft>
                <a:spcPts val="0"/>
              </a:spcAft>
              <a:buClr>
                <a:srgbClr val="000000"/>
              </a:buClr>
              <a:buSzPts val="1467"/>
              <a:buFont typeface="Arial"/>
              <a:buNone/>
            </a:pPr>
            <a:r>
              <a:rPr b="1" i="0" lang="en-US" sz="1467" u="none" cap="none" strike="noStrike">
                <a:solidFill>
                  <a:srgbClr val="AE3B25"/>
                </a:solidFill>
                <a:latin typeface="&quot;Trebuchet MS&quot;"/>
                <a:ea typeface="&quot;Trebuchet MS&quot;"/>
                <a:cs typeface="&quot;Trebuchet MS&quot;"/>
                <a:sym typeface="&quot;Trebuchet MS&quot;"/>
              </a:rPr>
              <a:t>1 Satellite </a:t>
            </a:r>
            <a:endParaRPr b="0" i="0" sz="1400" u="none" cap="none" strike="noStrike">
              <a:solidFill>
                <a:srgbClr val="000000"/>
              </a:solidFill>
              <a:latin typeface="Arial"/>
              <a:ea typeface="Arial"/>
              <a:cs typeface="Arial"/>
              <a:sym typeface="Arial"/>
            </a:endParaRPr>
          </a:p>
          <a:p>
            <a:pPr indent="0" lvl="0" marL="0" marR="0" rtl="0" algn="ctr">
              <a:lnSpc>
                <a:spcPct val="95432"/>
              </a:lnSpc>
              <a:spcBef>
                <a:spcPts val="0"/>
              </a:spcBef>
              <a:spcAft>
                <a:spcPts val="0"/>
              </a:spcAft>
              <a:buClr>
                <a:srgbClr val="000000"/>
              </a:buClr>
              <a:buSzPts val="1467"/>
              <a:buFont typeface="Arial"/>
              <a:buNone/>
            </a:pPr>
            <a:r>
              <a:rPr b="1" i="0" lang="en-US" sz="1467" u="none" cap="none" strike="noStrike">
                <a:solidFill>
                  <a:srgbClr val="AE3B25"/>
                </a:solidFill>
                <a:latin typeface="&quot;Trebuchet MS&quot;"/>
                <a:ea typeface="&quot;Trebuchet MS&quot;"/>
                <a:cs typeface="&quot;Trebuchet MS&quot;"/>
                <a:sym typeface="&quot;Trebuchet MS&quot;"/>
              </a:rPr>
              <a:t>Protoflight Launched</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ctr">
              <a:lnSpc>
                <a:spcPct val="95432"/>
              </a:lnSpc>
              <a:spcBef>
                <a:spcPts val="0"/>
              </a:spcBef>
              <a:spcAft>
                <a:spcPts val="0"/>
              </a:spcAft>
              <a:buClr>
                <a:srgbClr val="000000"/>
              </a:buClr>
              <a:buSzPts val="1467"/>
              <a:buFont typeface="Arial"/>
              <a:buNone/>
            </a:pPr>
            <a:r>
              <a:rPr b="0" i="0" lang="en-US" sz="1467" u="none" cap="none" strike="noStrike">
                <a:solidFill>
                  <a:srgbClr val="26201D"/>
                </a:solidFill>
                <a:latin typeface="Georgia"/>
                <a:ea typeface="Georgia"/>
                <a:cs typeface="Georgia"/>
                <a:sym typeface="Georgia"/>
              </a:rPr>
              <a:t>Risk reduction and data testing with Early Adopter</a:t>
            </a:r>
            <a:r>
              <a:rPr b="0" i="0" lang="en-US" sz="1467" u="none" cap="none" strike="noStrike">
                <a:solidFill>
                  <a:srgbClr val="26201D"/>
                </a:solidFill>
                <a:latin typeface="Geo"/>
                <a:ea typeface="Geo"/>
                <a:cs typeface="Geo"/>
                <a:sym typeface="Geo"/>
              </a:rPr>
              <a:t>s </a:t>
            </a:r>
            <a:endParaRPr b="0" i="0" sz="1400" u="none" cap="none" strike="noStrike">
              <a:solidFill>
                <a:srgbClr val="000000"/>
              </a:solidFill>
              <a:latin typeface="Arial"/>
              <a:ea typeface="Arial"/>
              <a:cs typeface="Arial"/>
              <a:sym typeface="Arial"/>
            </a:endParaRPr>
          </a:p>
        </p:txBody>
      </p:sp>
      <p:sp>
        <p:nvSpPr>
          <p:cNvPr id="441" name="Google Shape;441;p48"/>
          <p:cNvSpPr/>
          <p:nvPr/>
        </p:nvSpPr>
        <p:spPr>
          <a:xfrm>
            <a:off x="5100789" y="4885469"/>
            <a:ext cx="1493760" cy="1384995"/>
          </a:xfrm>
          <a:prstGeom prst="roundRect">
            <a:avLst>
              <a:gd fmla="val -88029" name="adj"/>
            </a:avLst>
          </a:prstGeom>
          <a:solidFill>
            <a:srgbClr val="FFFFFF">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442" name="Google Shape;442;p48"/>
          <p:cNvSpPr/>
          <p:nvPr/>
        </p:nvSpPr>
        <p:spPr>
          <a:xfrm>
            <a:off x="4768432" y="5002131"/>
            <a:ext cx="1935900" cy="727800"/>
          </a:xfrm>
          <a:prstGeom prst="rect">
            <a:avLst/>
          </a:prstGeom>
          <a:noFill/>
          <a:ln>
            <a:noFill/>
          </a:ln>
        </p:spPr>
        <p:txBody>
          <a:bodyPr anchorCtr="0" anchor="t" bIns="0" lIns="0" spcFirstLastPara="1" rIns="0" wrap="square" tIns="0">
            <a:noAutofit/>
          </a:bodyPr>
          <a:lstStyle/>
          <a:p>
            <a:pPr indent="0" lvl="0" marL="0" marR="0" rtl="0" algn="ctr">
              <a:lnSpc>
                <a:spcPct val="95432"/>
              </a:lnSpc>
              <a:spcBef>
                <a:spcPts val="0"/>
              </a:spcBef>
              <a:spcAft>
                <a:spcPts val="0"/>
              </a:spcAft>
              <a:buClr>
                <a:srgbClr val="000000"/>
              </a:buClr>
              <a:buSzPts val="1467"/>
              <a:buFont typeface="Arial"/>
              <a:buNone/>
            </a:pPr>
            <a:r>
              <a:rPr b="1" i="0" lang="en-US" sz="1467" u="none" cap="none" strike="noStrike">
                <a:solidFill>
                  <a:srgbClr val="AE3B25"/>
                </a:solidFill>
                <a:latin typeface="&quot;Trebuchet MS&quot;"/>
                <a:ea typeface="&quot;Trebuchet MS&quot;"/>
                <a:cs typeface="&quot;Trebuchet MS&quot;"/>
                <a:sym typeface="&quot;Trebuchet MS&quot;"/>
              </a:rPr>
              <a:t>3 Satellites </a:t>
            </a:r>
            <a:endParaRPr b="0" i="0" sz="1400" u="none" cap="none" strike="noStrike">
              <a:solidFill>
                <a:srgbClr val="000000"/>
              </a:solidFill>
              <a:latin typeface="Arial"/>
              <a:ea typeface="Arial"/>
              <a:cs typeface="Arial"/>
              <a:sym typeface="Arial"/>
            </a:endParaRPr>
          </a:p>
          <a:p>
            <a:pPr indent="0" lvl="0" marL="0" marR="0" rtl="0" algn="ctr">
              <a:lnSpc>
                <a:spcPct val="95432"/>
              </a:lnSpc>
              <a:spcBef>
                <a:spcPts val="0"/>
              </a:spcBef>
              <a:spcAft>
                <a:spcPts val="0"/>
              </a:spcAft>
              <a:buClr>
                <a:srgbClr val="000000"/>
              </a:buClr>
              <a:buSzPts val="1467"/>
              <a:buFont typeface="Arial"/>
              <a:buNone/>
            </a:pPr>
            <a:r>
              <a:rPr b="1" i="0" lang="en-US" sz="1467" u="none" cap="none" strike="noStrike">
                <a:solidFill>
                  <a:srgbClr val="AE3B25"/>
                </a:solidFill>
                <a:latin typeface="&quot;Trebuchet MS&quot;"/>
                <a:ea typeface="&quot;Trebuchet MS&quot;"/>
                <a:cs typeface="&quot;Trebuchet MS&quot;"/>
                <a:sym typeface="&quot;Trebuchet MS&quot;"/>
              </a:rPr>
              <a:t>Twice Daily Revisit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ctr">
              <a:lnSpc>
                <a:spcPct val="95432"/>
              </a:lnSpc>
              <a:spcBef>
                <a:spcPts val="0"/>
              </a:spcBef>
              <a:spcAft>
                <a:spcPts val="0"/>
              </a:spcAft>
              <a:buClr>
                <a:srgbClr val="000000"/>
              </a:buClr>
              <a:buSzPts val="1467"/>
              <a:buFont typeface="Arial"/>
              <a:buNone/>
            </a:pPr>
            <a:r>
              <a:rPr b="0" i="0" lang="en-US" sz="1467" u="none" cap="none" strike="noStrike">
                <a:solidFill>
                  <a:srgbClr val="26201D"/>
                </a:solidFill>
                <a:latin typeface="Georgia"/>
                <a:ea typeface="Georgia"/>
                <a:cs typeface="Georgia"/>
                <a:sym typeface="Georgia"/>
              </a:rPr>
              <a:t>Coverage and data for key fire geographies</a:t>
            </a:r>
            <a:endParaRPr b="0" i="0" sz="1400" u="none" cap="none" strike="noStrike">
              <a:solidFill>
                <a:srgbClr val="000000"/>
              </a:solidFill>
              <a:latin typeface="Arial"/>
              <a:ea typeface="Arial"/>
              <a:cs typeface="Arial"/>
              <a:sym typeface="Arial"/>
            </a:endParaRPr>
          </a:p>
        </p:txBody>
      </p:sp>
      <p:sp>
        <p:nvSpPr>
          <p:cNvPr id="443" name="Google Shape;443;p48"/>
          <p:cNvSpPr/>
          <p:nvPr/>
        </p:nvSpPr>
        <p:spPr>
          <a:xfrm>
            <a:off x="10098988" y="4914011"/>
            <a:ext cx="1835197" cy="1384995"/>
          </a:xfrm>
          <a:prstGeom prst="roundRect">
            <a:avLst>
              <a:gd fmla="val -88029" name="adj"/>
            </a:avLst>
          </a:prstGeom>
          <a:solidFill>
            <a:srgbClr val="FFFFFF">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444" name="Google Shape;444;p48"/>
          <p:cNvSpPr/>
          <p:nvPr/>
        </p:nvSpPr>
        <p:spPr>
          <a:xfrm>
            <a:off x="9592903" y="4844235"/>
            <a:ext cx="1713012" cy="889000"/>
          </a:xfrm>
          <a:prstGeom prst="rect">
            <a:avLst/>
          </a:prstGeom>
          <a:noFill/>
          <a:ln>
            <a:noFill/>
          </a:ln>
        </p:spPr>
        <p:txBody>
          <a:bodyPr anchorCtr="0" anchor="t" bIns="0" lIns="0" spcFirstLastPara="1" rIns="0" wrap="square" tIns="0">
            <a:noAutofit/>
          </a:bodyPr>
          <a:lstStyle/>
          <a:p>
            <a:pPr indent="0" lvl="0" marL="0" marR="0" rtl="0" algn="ctr">
              <a:lnSpc>
                <a:spcPct val="95432"/>
              </a:lnSpc>
              <a:spcBef>
                <a:spcPts val="0"/>
              </a:spcBef>
              <a:spcAft>
                <a:spcPts val="0"/>
              </a:spcAft>
              <a:buClr>
                <a:srgbClr val="000000"/>
              </a:buClr>
              <a:buSzPts val="1467"/>
              <a:buFont typeface="Arial"/>
              <a:buNone/>
            </a:pPr>
            <a:r>
              <a:rPr b="1" i="0" lang="en-US" sz="1467" u="none" cap="none" strike="noStrike">
                <a:solidFill>
                  <a:srgbClr val="AE3B25"/>
                </a:solidFill>
                <a:latin typeface="&quot;Trebuchet MS&quot;"/>
                <a:ea typeface="&quot;Trebuchet MS&quot;"/>
                <a:cs typeface="&quot;Trebuchet MS&quot;"/>
                <a:sym typeface="&quot;Trebuchet MS&quot;"/>
              </a:rPr>
              <a:t>~50 Satellites </a:t>
            </a:r>
            <a:endParaRPr b="0" i="0" sz="1400" u="none" cap="none" strike="noStrike">
              <a:solidFill>
                <a:srgbClr val="000000"/>
              </a:solidFill>
              <a:latin typeface="Arial"/>
              <a:ea typeface="Arial"/>
              <a:cs typeface="Arial"/>
              <a:sym typeface="Arial"/>
            </a:endParaRPr>
          </a:p>
          <a:p>
            <a:pPr indent="0" lvl="0" marL="0" marR="0" rtl="0" algn="ctr">
              <a:lnSpc>
                <a:spcPct val="95432"/>
              </a:lnSpc>
              <a:spcBef>
                <a:spcPts val="0"/>
              </a:spcBef>
              <a:spcAft>
                <a:spcPts val="0"/>
              </a:spcAft>
              <a:buClr>
                <a:srgbClr val="000000"/>
              </a:buClr>
              <a:buSzPts val="1467"/>
              <a:buFont typeface="Arial"/>
              <a:buNone/>
            </a:pPr>
            <a:r>
              <a:rPr b="1" i="0" lang="en-US" sz="1467" u="none" cap="none" strike="noStrike">
                <a:solidFill>
                  <a:srgbClr val="AE3B25"/>
                </a:solidFill>
                <a:latin typeface="&quot;Trebuchet MS&quot;"/>
                <a:ea typeface="&quot;Trebuchet MS&quot;"/>
                <a:cs typeface="&quot;Trebuchet MS&quot;"/>
                <a:sym typeface="&quot;Trebuchet MS&quot;"/>
              </a:rPr>
              <a:t>20 min Revisit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ctr">
              <a:lnSpc>
                <a:spcPct val="95432"/>
              </a:lnSpc>
              <a:spcBef>
                <a:spcPts val="0"/>
              </a:spcBef>
              <a:spcAft>
                <a:spcPts val="0"/>
              </a:spcAft>
              <a:buClr>
                <a:srgbClr val="000000"/>
              </a:buClr>
              <a:buSzPts val="1467"/>
              <a:buFont typeface="Arial"/>
              <a:buNone/>
            </a:pPr>
            <a:r>
              <a:rPr b="0" i="0" lang="en-US" sz="1467" u="none" cap="none" strike="noStrike">
                <a:solidFill>
                  <a:srgbClr val="26201D"/>
                </a:solidFill>
                <a:latin typeface="Georgia"/>
                <a:ea typeface="Georgia"/>
                <a:cs typeface="Georgia"/>
                <a:sym typeface="Georgia"/>
              </a:rPr>
              <a:t>Global coverage and data distribution</a:t>
            </a:r>
            <a:endParaRPr b="0" i="0" sz="1400" u="none" cap="none" strike="noStrike">
              <a:solidFill>
                <a:srgbClr val="000000"/>
              </a:solidFill>
              <a:latin typeface="Arial"/>
              <a:ea typeface="Arial"/>
              <a:cs typeface="Arial"/>
              <a:sym typeface="Arial"/>
            </a:endParaRPr>
          </a:p>
        </p:txBody>
      </p:sp>
      <p:sp>
        <p:nvSpPr>
          <p:cNvPr id="445" name="Google Shape;445;p48"/>
          <p:cNvSpPr/>
          <p:nvPr/>
        </p:nvSpPr>
        <p:spPr>
          <a:xfrm>
            <a:off x="257815" y="4880612"/>
            <a:ext cx="2365036" cy="553997"/>
          </a:xfrm>
          <a:prstGeom prst="roundRect">
            <a:avLst>
              <a:gd fmla="val -220073" name="adj"/>
            </a:avLst>
          </a:prstGeom>
          <a:solidFill>
            <a:srgbClr val="FFFFFF">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446" name="Google Shape;446;p48"/>
          <p:cNvSpPr/>
          <p:nvPr/>
        </p:nvSpPr>
        <p:spPr>
          <a:xfrm>
            <a:off x="1581" y="4905552"/>
            <a:ext cx="2242939" cy="1066800"/>
          </a:xfrm>
          <a:prstGeom prst="rect">
            <a:avLst/>
          </a:prstGeom>
          <a:noFill/>
          <a:ln>
            <a:noFill/>
          </a:ln>
        </p:spPr>
        <p:txBody>
          <a:bodyPr anchorCtr="0" anchor="t" bIns="0" lIns="0" spcFirstLastPara="1" rIns="0" wrap="square" tIns="0">
            <a:noAutofit/>
          </a:bodyPr>
          <a:lstStyle/>
          <a:p>
            <a:pPr indent="0" lvl="0" marL="0" marR="0" rtl="0" algn="ctr">
              <a:lnSpc>
                <a:spcPct val="95432"/>
              </a:lnSpc>
              <a:spcBef>
                <a:spcPts val="0"/>
              </a:spcBef>
              <a:spcAft>
                <a:spcPts val="0"/>
              </a:spcAft>
              <a:buClr>
                <a:srgbClr val="000000"/>
              </a:buClr>
              <a:buSzPts val="1467"/>
              <a:buFont typeface="Arial"/>
              <a:buNone/>
            </a:pPr>
            <a:r>
              <a:rPr b="1" i="0" lang="en-US" sz="1467" u="none" cap="none" strike="noStrike">
                <a:solidFill>
                  <a:srgbClr val="AE3B25"/>
                </a:solidFill>
                <a:latin typeface="&quot;Trebuchet MS&quot;"/>
                <a:ea typeface="&quot;Trebuchet MS&quot;"/>
                <a:cs typeface="&quot;Trebuchet MS&quot;"/>
                <a:sym typeface="&quot;Trebuchet MS&quot;"/>
              </a:rPr>
              <a:t>Design, Build, </a:t>
            </a:r>
            <a:endParaRPr b="0" i="0" sz="1400" u="none" cap="none" strike="noStrike">
              <a:solidFill>
                <a:srgbClr val="000000"/>
              </a:solidFill>
              <a:latin typeface="Arial"/>
              <a:ea typeface="Arial"/>
              <a:cs typeface="Arial"/>
              <a:sym typeface="Arial"/>
            </a:endParaRPr>
          </a:p>
          <a:p>
            <a:pPr indent="0" lvl="0" marL="0" marR="0" rtl="0" algn="ctr">
              <a:lnSpc>
                <a:spcPct val="95432"/>
              </a:lnSpc>
              <a:spcBef>
                <a:spcPts val="0"/>
              </a:spcBef>
              <a:spcAft>
                <a:spcPts val="0"/>
              </a:spcAft>
              <a:buClr>
                <a:srgbClr val="000000"/>
              </a:buClr>
              <a:buSzPts val="1467"/>
              <a:buFont typeface="Arial"/>
              <a:buNone/>
            </a:pPr>
            <a:r>
              <a:rPr b="1" i="0" lang="en-US" sz="1467" u="none" cap="none" strike="noStrike">
                <a:solidFill>
                  <a:srgbClr val="AE3B25"/>
                </a:solidFill>
                <a:latin typeface="&quot;Trebuchet MS&quot;"/>
                <a:ea typeface="&quot;Trebuchet MS&quot;"/>
                <a:cs typeface="&quot;Trebuchet MS&quot;"/>
                <a:sym typeface="&quot;Trebuchet MS&quot;"/>
              </a:rPr>
              <a:t>Test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ctr">
              <a:lnSpc>
                <a:spcPct val="95432"/>
              </a:lnSpc>
              <a:spcBef>
                <a:spcPts val="0"/>
              </a:spcBef>
              <a:spcAft>
                <a:spcPts val="0"/>
              </a:spcAft>
              <a:buClr>
                <a:srgbClr val="000000"/>
              </a:buClr>
              <a:buSzPts val="1467"/>
              <a:buFont typeface="Arial"/>
              <a:buNone/>
            </a:pPr>
            <a:r>
              <a:rPr b="0" i="0" lang="en-US" sz="1467" u="none" cap="none" strike="noStrike">
                <a:solidFill>
                  <a:srgbClr val="26201D"/>
                </a:solidFill>
                <a:latin typeface="Georgia"/>
                <a:ea typeface="Georgia"/>
                <a:cs typeface="Georgia"/>
                <a:sym typeface="Georgia"/>
              </a:rPr>
              <a:t>Cross-community </a:t>
            </a:r>
            <a:endParaRPr b="0" i="0" sz="1400" u="none" cap="none" strike="noStrike">
              <a:solidFill>
                <a:srgbClr val="000000"/>
              </a:solidFill>
              <a:latin typeface="Arial"/>
              <a:ea typeface="Arial"/>
              <a:cs typeface="Arial"/>
              <a:sym typeface="Arial"/>
            </a:endParaRPr>
          </a:p>
          <a:p>
            <a:pPr indent="0" lvl="0" marL="0" marR="0" rtl="0" algn="ctr">
              <a:lnSpc>
                <a:spcPct val="95432"/>
              </a:lnSpc>
              <a:spcBef>
                <a:spcPts val="0"/>
              </a:spcBef>
              <a:spcAft>
                <a:spcPts val="0"/>
              </a:spcAft>
              <a:buClr>
                <a:srgbClr val="000000"/>
              </a:buClr>
              <a:buSzPts val="1467"/>
              <a:buFont typeface="Arial"/>
              <a:buNone/>
            </a:pPr>
            <a:r>
              <a:rPr b="0" i="0" lang="en-US" sz="1467" u="none" cap="none" strike="noStrike">
                <a:solidFill>
                  <a:srgbClr val="26201D"/>
                </a:solidFill>
                <a:latin typeface="Georgia"/>
                <a:ea typeface="Georgia"/>
                <a:cs typeface="Georgia"/>
                <a:sym typeface="Georgia"/>
              </a:rPr>
              <a:t>planning and system requirements definition </a:t>
            </a:r>
            <a:endParaRPr b="0" i="0" sz="1400" u="none" cap="none" strike="noStrike">
              <a:solidFill>
                <a:srgbClr val="000000"/>
              </a:solidFill>
              <a:latin typeface="Arial"/>
              <a:ea typeface="Arial"/>
              <a:cs typeface="Arial"/>
              <a:sym typeface="Arial"/>
            </a:endParaRPr>
          </a:p>
        </p:txBody>
      </p:sp>
      <p:sp>
        <p:nvSpPr>
          <p:cNvPr id="447" name="Google Shape;447;p48"/>
          <p:cNvSpPr/>
          <p:nvPr/>
        </p:nvSpPr>
        <p:spPr>
          <a:xfrm>
            <a:off x="6887261" y="4900363"/>
            <a:ext cx="1493760" cy="553997"/>
          </a:xfrm>
          <a:prstGeom prst="roundRect">
            <a:avLst>
              <a:gd fmla="val -220073" name="adj"/>
            </a:avLst>
          </a:prstGeom>
          <a:solidFill>
            <a:srgbClr val="FFFFFF">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448" name="Google Shape;448;p48"/>
          <p:cNvSpPr/>
          <p:nvPr/>
        </p:nvSpPr>
        <p:spPr>
          <a:xfrm>
            <a:off x="8425752" y="4914011"/>
            <a:ext cx="1493760" cy="553997"/>
          </a:xfrm>
          <a:prstGeom prst="roundRect">
            <a:avLst>
              <a:gd fmla="val -220073" name="adj"/>
            </a:avLst>
          </a:prstGeom>
          <a:solidFill>
            <a:srgbClr val="FFFFFF">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449" name="Google Shape;449;p48"/>
          <p:cNvSpPr/>
          <p:nvPr/>
        </p:nvSpPr>
        <p:spPr>
          <a:xfrm>
            <a:off x="0" y="12203"/>
            <a:ext cx="12192000" cy="991892"/>
          </a:xfrm>
          <a:prstGeom prst="roundRect">
            <a:avLst>
              <a:gd fmla="val -122917" name="adj"/>
            </a:avLst>
          </a:prstGeom>
          <a:solidFill>
            <a:srgbClr val="26201D"/>
          </a:solidFill>
          <a:ln cap="flat" cmpd="sng" w="9525">
            <a:solidFill>
              <a:srgbClr val="26201D"/>
            </a:solidFill>
            <a:prstDash val="solid"/>
            <a:round/>
            <a:headEnd len="sm" w="sm" type="none"/>
            <a:tailEnd len="sm" w="sm" type="none"/>
          </a:ln>
        </p:spPr>
        <p:txBody>
          <a:bodyPr anchorCtr="0" anchor="ctr" bIns="117075" lIns="677325" spcFirstLastPara="1" rIns="677325" wrap="square" tIns="117075">
            <a:noAutofit/>
          </a:bodyPr>
          <a:lstStyle/>
          <a:p>
            <a:pPr indent="0" lvl="0" marL="0" marR="0" rtl="0" algn="ctr">
              <a:lnSpc>
                <a:spcPct val="16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
        <p:nvSpPr>
          <p:cNvPr id="450" name="Google Shape;450;p48"/>
          <p:cNvSpPr/>
          <p:nvPr/>
        </p:nvSpPr>
        <p:spPr>
          <a:xfrm>
            <a:off x="1279311" y="203950"/>
            <a:ext cx="10279757" cy="611991"/>
          </a:xfrm>
          <a:prstGeom prst="rect">
            <a:avLst/>
          </a:prstGeom>
          <a:noFill/>
          <a:ln>
            <a:noFill/>
          </a:ln>
        </p:spPr>
        <p:txBody>
          <a:bodyPr anchorCtr="0" anchor="ctr" bIns="0" lIns="0" spcFirstLastPara="1" rIns="0" wrap="square" tIns="0">
            <a:noAutofit/>
          </a:bodyPr>
          <a:lstStyle/>
          <a:p>
            <a:pPr indent="0" lvl="0" marL="0" marR="0" rtl="0" algn="l">
              <a:lnSpc>
                <a:spcPct val="133343"/>
              </a:lnSpc>
              <a:spcBef>
                <a:spcPts val="0"/>
              </a:spcBef>
              <a:spcAft>
                <a:spcPts val="0"/>
              </a:spcAft>
              <a:buClr>
                <a:srgbClr val="000000"/>
              </a:buClr>
              <a:buSzPts val="3200"/>
              <a:buFont typeface="Arial"/>
              <a:buNone/>
            </a:pPr>
            <a:r>
              <a:rPr b="0" i="0" lang="en-US" sz="3200" u="none" cap="none" strike="noStrike">
                <a:solidFill>
                  <a:srgbClr val="FFFFFF"/>
                </a:solidFill>
                <a:latin typeface="&quot;Trebuchet MS&quot;"/>
                <a:ea typeface="&quot;Trebuchet MS&quot;"/>
                <a:cs typeface="&quot;Trebuchet MS&quot;"/>
                <a:sym typeface="&quot;Trebuchet MS&quot;"/>
              </a:rPr>
              <a:t>FireSat Roadmap</a:t>
            </a:r>
            <a:endParaRPr b="0" i="0" sz="4267" u="none" cap="none" strike="noStrike">
              <a:solidFill>
                <a:srgbClr val="000000"/>
              </a:solidFill>
              <a:latin typeface="Arial"/>
              <a:ea typeface="Arial"/>
              <a:cs typeface="Arial"/>
              <a:sym typeface="Arial"/>
            </a:endParaRPr>
          </a:p>
        </p:txBody>
      </p:sp>
      <p:pic>
        <p:nvPicPr>
          <p:cNvPr descr="https://pitch-assets-ccb95893-de3f-4266-973c-20049231b248.s3.eu-west-1.amazonaws.com/644e8b9f-df2a-4aef-bc94-8bdb44f7e880?pitch-bytes=71157&amp;pitch-content-type=image%2Fpng" id="451" name="Google Shape;451;p48"/>
          <p:cNvPicPr preferRelativeResize="0"/>
          <p:nvPr/>
        </p:nvPicPr>
        <p:blipFill rotWithShape="1">
          <a:blip r:embed="rId9">
            <a:alphaModFix/>
          </a:blip>
          <a:srcRect b="0" l="0" r="0" t="0"/>
          <a:stretch/>
        </p:blipFill>
        <p:spPr>
          <a:xfrm>
            <a:off x="404497" y="144362"/>
            <a:ext cx="536187" cy="727663"/>
          </a:xfrm>
          <a:prstGeom prst="rect">
            <a:avLst/>
          </a:prstGeom>
          <a:noFill/>
          <a:ln>
            <a:noFill/>
          </a:ln>
        </p:spPr>
      </p:pic>
      <p:pic>
        <p:nvPicPr>
          <p:cNvPr descr="https://pitch-assets-ccb95893-de3f-4266-973c-20049231b248.s3.eu-west-1.amazonaws.com/b4add15c-526a-48ef-a804-6ae8ea045c90?pitch-bytes=873&amp;pitch-content-type=image%2Fpng" id="452" name="Google Shape;452;p48"/>
          <p:cNvPicPr preferRelativeResize="0"/>
          <p:nvPr/>
        </p:nvPicPr>
        <p:blipFill rotWithShape="1">
          <a:blip r:embed="rId6">
            <a:alphaModFix/>
          </a:blip>
          <a:srcRect b="0" l="0" r="0" t="0"/>
          <a:stretch/>
        </p:blipFill>
        <p:spPr>
          <a:xfrm>
            <a:off x="8331520" y="4322381"/>
            <a:ext cx="412563" cy="559892"/>
          </a:xfrm>
          <a:prstGeom prst="rect">
            <a:avLst/>
          </a:prstGeom>
          <a:noFill/>
          <a:ln>
            <a:noFill/>
          </a:ln>
        </p:spPr>
      </p:pic>
      <p:sp>
        <p:nvSpPr>
          <p:cNvPr id="453" name="Google Shape;453;p48"/>
          <p:cNvSpPr/>
          <p:nvPr/>
        </p:nvSpPr>
        <p:spPr>
          <a:xfrm>
            <a:off x="7238441" y="2302263"/>
            <a:ext cx="4697672" cy="1625600"/>
          </a:xfrm>
          <a:prstGeom prst="roundRect">
            <a:avLst>
              <a:gd fmla="val -75000" name="adj"/>
            </a:avLst>
          </a:prstGeom>
          <a:solidFill>
            <a:srgbClr val="1B3638">
              <a:alpha val="50196"/>
            </a:srgbClr>
          </a:solidFill>
          <a:ln cap="flat" cmpd="sng" w="9525">
            <a:solidFill>
              <a:srgbClr val="FFFFFF">
                <a:alpha val="50196"/>
              </a:srgbClr>
            </a:solidFill>
            <a:prstDash val="solid"/>
            <a:round/>
            <a:headEnd len="sm" w="sm" type="none"/>
            <a:tailEnd len="sm" w="sm" type="none"/>
          </a:ln>
        </p:spPr>
        <p:txBody>
          <a:bodyPr anchorCtr="0" anchor="ctr" bIns="191900" lIns="260975" spcFirstLastPara="1" rIns="260975" wrap="square" tIns="191900">
            <a:noAutofit/>
          </a:bodyPr>
          <a:lstStyle/>
          <a:p>
            <a:pPr indent="0" lvl="0" marL="0" marR="0" rtl="0" algn="ctr">
              <a:lnSpc>
                <a:spcPct val="16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
        <p:nvSpPr>
          <p:cNvPr id="454" name="Google Shape;454;p48"/>
          <p:cNvSpPr/>
          <p:nvPr/>
        </p:nvSpPr>
        <p:spPr>
          <a:xfrm>
            <a:off x="7730904" y="4844375"/>
            <a:ext cx="1617464" cy="889000"/>
          </a:xfrm>
          <a:prstGeom prst="rect">
            <a:avLst/>
          </a:prstGeom>
          <a:noFill/>
          <a:ln>
            <a:noFill/>
          </a:ln>
        </p:spPr>
        <p:txBody>
          <a:bodyPr anchorCtr="0" anchor="t" bIns="0" lIns="0" spcFirstLastPara="1" rIns="0" wrap="square" tIns="0">
            <a:noAutofit/>
          </a:bodyPr>
          <a:lstStyle/>
          <a:p>
            <a:pPr indent="0" lvl="0" marL="0" marR="0" rtl="0" algn="ctr">
              <a:lnSpc>
                <a:spcPct val="95432"/>
              </a:lnSpc>
              <a:spcBef>
                <a:spcPts val="0"/>
              </a:spcBef>
              <a:spcAft>
                <a:spcPts val="0"/>
              </a:spcAft>
              <a:buClr>
                <a:srgbClr val="000000"/>
              </a:buClr>
              <a:buSzPts val="1467"/>
              <a:buFont typeface="Arial"/>
              <a:buNone/>
            </a:pPr>
            <a:r>
              <a:rPr b="1" i="0" lang="en-US" sz="1467" u="none" cap="none" strike="noStrike">
                <a:solidFill>
                  <a:srgbClr val="AE3B25"/>
                </a:solidFill>
                <a:latin typeface="&quot;Trebuchet MS&quot;"/>
                <a:ea typeface="&quot;Trebuchet MS&quot;"/>
                <a:cs typeface="&quot;Trebuchet MS&quot;"/>
                <a:sym typeface="&quot;Trebuchet MS&quot;"/>
              </a:rPr>
              <a:t>~20 Satellites </a:t>
            </a:r>
            <a:endParaRPr b="0" i="0" sz="1400" u="none" cap="none" strike="noStrike">
              <a:solidFill>
                <a:srgbClr val="000000"/>
              </a:solidFill>
              <a:latin typeface="Arial"/>
              <a:ea typeface="Arial"/>
              <a:cs typeface="Arial"/>
              <a:sym typeface="Arial"/>
            </a:endParaRPr>
          </a:p>
          <a:p>
            <a:pPr indent="0" lvl="0" marL="0" marR="0" rtl="0" algn="ctr">
              <a:lnSpc>
                <a:spcPct val="95432"/>
              </a:lnSpc>
              <a:spcBef>
                <a:spcPts val="0"/>
              </a:spcBef>
              <a:spcAft>
                <a:spcPts val="0"/>
              </a:spcAft>
              <a:buClr>
                <a:srgbClr val="000000"/>
              </a:buClr>
              <a:buSzPts val="1467"/>
              <a:buFont typeface="Arial"/>
              <a:buNone/>
            </a:pPr>
            <a:r>
              <a:rPr b="1" i="0" lang="en-US" sz="1467" u="none" cap="none" strike="noStrike">
                <a:solidFill>
                  <a:srgbClr val="AE3B25"/>
                </a:solidFill>
                <a:latin typeface="&quot;Trebuchet MS&quot;"/>
                <a:ea typeface="&quot;Trebuchet MS&quot;"/>
                <a:cs typeface="&quot;Trebuchet MS&quot;"/>
                <a:sym typeface="&quot;Trebuchet MS&quot;"/>
              </a:rPr>
              <a:t>1 hr Revisit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ctr">
              <a:lnSpc>
                <a:spcPct val="95432"/>
              </a:lnSpc>
              <a:spcBef>
                <a:spcPts val="0"/>
              </a:spcBef>
              <a:spcAft>
                <a:spcPts val="0"/>
              </a:spcAft>
              <a:buClr>
                <a:srgbClr val="000000"/>
              </a:buClr>
              <a:buSzPts val="1467"/>
              <a:buFont typeface="Arial"/>
              <a:buNone/>
            </a:pPr>
            <a:r>
              <a:rPr b="0" i="0" lang="en-US" sz="1467" u="none" cap="none" strike="noStrike">
                <a:solidFill>
                  <a:srgbClr val="26201D"/>
                </a:solidFill>
                <a:latin typeface="Georgia"/>
                <a:ea typeface="Georgia"/>
                <a:cs typeface="Georgia"/>
                <a:sym typeface="Georgia"/>
              </a:rPr>
              <a:t>Unlocks significant impact targets </a:t>
            </a:r>
            <a:endParaRPr b="0" i="0" sz="1400" u="none" cap="none" strike="noStrike">
              <a:solidFill>
                <a:srgbClr val="000000"/>
              </a:solidFill>
              <a:latin typeface="Arial"/>
              <a:ea typeface="Arial"/>
              <a:cs typeface="Arial"/>
              <a:sym typeface="Arial"/>
            </a:endParaRPr>
          </a:p>
        </p:txBody>
      </p:sp>
      <p:pic>
        <p:nvPicPr>
          <p:cNvPr descr="https://pitch-assets-ccb95893-de3f-4266-973c-20049231b248.s3.eu-west-1.amazonaws.com/29b41354-252c-42b7-a4b1-096a424dc7d7?pitch-bytes=7829&amp;pitch-content-type=image%2Fpng" id="455" name="Google Shape;455;p48"/>
          <p:cNvPicPr preferRelativeResize="0"/>
          <p:nvPr/>
        </p:nvPicPr>
        <p:blipFill rotWithShape="1">
          <a:blip r:embed="rId4">
            <a:alphaModFix/>
          </a:blip>
          <a:srcRect b="0" l="0" r="0" t="0"/>
          <a:stretch/>
        </p:blipFill>
        <p:spPr>
          <a:xfrm>
            <a:off x="242664" y="3108742"/>
            <a:ext cx="1631233" cy="1631233"/>
          </a:xfrm>
          <a:prstGeom prst="rect">
            <a:avLst/>
          </a:prstGeom>
          <a:noFill/>
          <a:ln>
            <a:noFill/>
          </a:ln>
        </p:spPr>
      </p:pic>
      <p:pic>
        <p:nvPicPr>
          <p:cNvPr descr="https://pitch-assets-ccb95893-de3f-4266-973c-20049231b248.s3.eu-west-1.amazonaws.com/ff000164-0883-40ef-90f4-2d09181122e6?pitch-bytes=14294&amp;pitch-content-type=image%2Fpng" id="456" name="Google Shape;456;p48"/>
          <p:cNvPicPr preferRelativeResize="0"/>
          <p:nvPr/>
        </p:nvPicPr>
        <p:blipFill rotWithShape="1">
          <a:blip r:embed="rId10">
            <a:alphaModFix/>
          </a:blip>
          <a:srcRect b="0" l="0" r="0" t="0"/>
          <a:stretch/>
        </p:blipFill>
        <p:spPr>
          <a:xfrm>
            <a:off x="865834" y="3666672"/>
            <a:ext cx="374741" cy="323640"/>
          </a:xfrm>
          <a:prstGeom prst="rect">
            <a:avLst/>
          </a:prstGeom>
          <a:noFill/>
          <a:ln>
            <a:noFill/>
          </a:ln>
        </p:spPr>
      </p:pic>
      <p:sp>
        <p:nvSpPr>
          <p:cNvPr id="457" name="Google Shape;457;p48"/>
          <p:cNvSpPr/>
          <p:nvPr/>
        </p:nvSpPr>
        <p:spPr>
          <a:xfrm>
            <a:off x="555040" y="3279863"/>
            <a:ext cx="1004888" cy="186267"/>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467"/>
              <a:buFont typeface="Arial"/>
              <a:buNone/>
            </a:pPr>
            <a:r>
              <a:rPr b="0" i="0" lang="en-US" sz="1467" u="none" cap="none" strike="noStrike">
                <a:solidFill>
                  <a:srgbClr val="FFFFFF"/>
                </a:solidFill>
                <a:latin typeface="&quot;Trebuchet MS&quot;"/>
                <a:ea typeface="&quot;Trebuchet MS&quot;"/>
                <a:cs typeface="&quot;Trebuchet MS&quot;"/>
                <a:sym typeface="&quot;Trebuchet MS&quot;"/>
              </a:rPr>
              <a:t>2022 - 2024</a:t>
            </a:r>
            <a:endParaRPr b="0" i="0" sz="1467" u="none" cap="none" strike="noStrike">
              <a:solidFill>
                <a:srgbClr val="000000"/>
              </a:solidFill>
              <a:latin typeface="Arial"/>
              <a:ea typeface="Arial"/>
              <a:cs typeface="Arial"/>
              <a:sym typeface="Arial"/>
            </a:endParaRPr>
          </a:p>
        </p:txBody>
      </p:sp>
      <p:pic>
        <p:nvPicPr>
          <p:cNvPr descr="https://pitch-assets-ccb95893-de3f-4266-973c-20049231b248.s3.eu-west-1.amazonaws.com/34dec25d-ec5b-4a22-8bfa-87f34cad7aad?pitch-bytes=7829&amp;pitch-content-type=image%2Fpng" id="458" name="Google Shape;458;p48"/>
          <p:cNvPicPr preferRelativeResize="0"/>
          <p:nvPr/>
        </p:nvPicPr>
        <p:blipFill rotWithShape="1">
          <a:blip r:embed="rId4">
            <a:alphaModFix/>
          </a:blip>
          <a:srcRect b="0" l="0" r="0" t="0"/>
          <a:stretch/>
        </p:blipFill>
        <p:spPr>
          <a:xfrm>
            <a:off x="9607657" y="3157440"/>
            <a:ext cx="1631233" cy="1631233"/>
          </a:xfrm>
          <a:prstGeom prst="rect">
            <a:avLst/>
          </a:prstGeom>
          <a:noFill/>
          <a:ln>
            <a:noFill/>
          </a:ln>
        </p:spPr>
      </p:pic>
      <p:pic>
        <p:nvPicPr>
          <p:cNvPr descr="https://pitch-assets-ccb95893-de3f-4266-973c-20049231b248.s3.eu-west-1.amazonaws.com/d45242de-6d9f-4b16-8464-a8a999170797?pitch-bytes=5183&amp;pitch-content-type=image%2Fpng" id="459" name="Google Shape;459;p48"/>
          <p:cNvPicPr preferRelativeResize="0"/>
          <p:nvPr/>
        </p:nvPicPr>
        <p:blipFill rotWithShape="1">
          <a:blip r:embed="rId11">
            <a:alphaModFix/>
          </a:blip>
          <a:srcRect b="0" l="0" r="0" t="0"/>
          <a:stretch/>
        </p:blipFill>
        <p:spPr>
          <a:xfrm>
            <a:off x="10230167" y="3648271"/>
            <a:ext cx="383223" cy="434811"/>
          </a:xfrm>
          <a:prstGeom prst="rect">
            <a:avLst/>
          </a:prstGeom>
          <a:noFill/>
          <a:ln>
            <a:noFill/>
          </a:ln>
        </p:spPr>
      </p:pic>
      <p:pic>
        <p:nvPicPr>
          <p:cNvPr descr="https://pitch-assets-ccb95893-de3f-4266-973c-20049231b248.s3.eu-west-1.amazonaws.com/29b41354-252c-42b7-a4b1-096a424dc7d7?pitch-bytes=7829&amp;pitch-content-type=image%2Fpng" id="460" name="Google Shape;460;p48"/>
          <p:cNvPicPr preferRelativeResize="0"/>
          <p:nvPr/>
        </p:nvPicPr>
        <p:blipFill rotWithShape="1">
          <a:blip r:embed="rId4">
            <a:alphaModFix/>
          </a:blip>
          <a:srcRect b="0" l="0" r="0" t="0"/>
          <a:stretch/>
        </p:blipFill>
        <p:spPr>
          <a:xfrm>
            <a:off x="7734025" y="3108072"/>
            <a:ext cx="1631233" cy="1631233"/>
          </a:xfrm>
          <a:prstGeom prst="rect">
            <a:avLst/>
          </a:prstGeom>
          <a:noFill/>
          <a:ln>
            <a:noFill/>
          </a:ln>
        </p:spPr>
      </p:pic>
      <p:pic>
        <p:nvPicPr>
          <p:cNvPr descr="https://pitch-assets-ccb95893-de3f-4266-973c-20049231b248.s3.eu-west-1.amazonaws.com/ff00d1fc-2cc5-4583-8f2a-c340d05e278c?pitch-bytes=15820&amp;pitch-content-type=image%2Fpng" id="461" name="Google Shape;461;p48"/>
          <p:cNvPicPr preferRelativeResize="0"/>
          <p:nvPr/>
        </p:nvPicPr>
        <p:blipFill rotWithShape="1">
          <a:blip r:embed="rId12">
            <a:alphaModFix/>
          </a:blip>
          <a:srcRect b="0" l="0" r="0" t="0"/>
          <a:stretch/>
        </p:blipFill>
        <p:spPr>
          <a:xfrm>
            <a:off x="8357195" y="3666000"/>
            <a:ext cx="374741" cy="301997"/>
          </a:xfrm>
          <a:prstGeom prst="rect">
            <a:avLst/>
          </a:prstGeom>
          <a:noFill/>
          <a:ln>
            <a:noFill/>
          </a:ln>
        </p:spPr>
      </p:pic>
      <p:sp>
        <p:nvSpPr>
          <p:cNvPr id="462" name="Google Shape;462;p48"/>
          <p:cNvSpPr/>
          <p:nvPr/>
        </p:nvSpPr>
        <p:spPr>
          <a:xfrm>
            <a:off x="10040445" y="3321885"/>
            <a:ext cx="758924" cy="186267"/>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467"/>
              <a:buFont typeface="Arial"/>
              <a:buNone/>
            </a:pPr>
            <a:r>
              <a:rPr b="0" i="0" lang="en-US" sz="1467" u="none" cap="none" strike="noStrike">
                <a:solidFill>
                  <a:srgbClr val="FFFFFF"/>
                </a:solidFill>
                <a:latin typeface="&quot;Trebuchet MS&quot;"/>
                <a:ea typeface="&quot;Trebuchet MS&quot;"/>
                <a:cs typeface="&quot;Trebuchet MS&quot;"/>
                <a:sym typeface="&quot;Trebuchet MS&quot;"/>
              </a:rPr>
              <a:t>2030</a:t>
            </a:r>
            <a:endParaRPr b="0" i="0" sz="1467" u="none" cap="none" strike="noStrike">
              <a:solidFill>
                <a:srgbClr val="000000"/>
              </a:solidFill>
              <a:latin typeface="Arial"/>
              <a:ea typeface="Arial"/>
              <a:cs typeface="Arial"/>
              <a:sym typeface="Arial"/>
            </a:endParaRPr>
          </a:p>
        </p:txBody>
      </p:sp>
      <p:sp>
        <p:nvSpPr>
          <p:cNvPr id="463" name="Google Shape;463;p48"/>
          <p:cNvSpPr/>
          <p:nvPr/>
        </p:nvSpPr>
        <p:spPr>
          <a:xfrm>
            <a:off x="8009235" y="2513188"/>
            <a:ext cx="3770312" cy="355600"/>
          </a:xfrm>
          <a:prstGeom prst="rect">
            <a:avLst/>
          </a:prstGeom>
          <a:noFill/>
          <a:ln>
            <a:noFill/>
          </a:ln>
        </p:spPr>
        <p:txBody>
          <a:bodyPr anchorCtr="0" anchor="t" bIns="0" lIns="0" spcFirstLastPara="1" rIns="0" wrap="square" tIns="0">
            <a:noAutofit/>
          </a:bodyPr>
          <a:lstStyle/>
          <a:p>
            <a:pPr indent="0" lvl="0" marL="0" marR="0" rtl="0" algn="l">
              <a:lnSpc>
                <a:spcPct val="95432"/>
              </a:lnSpc>
              <a:spcBef>
                <a:spcPts val="0"/>
              </a:spcBef>
              <a:spcAft>
                <a:spcPts val="0"/>
              </a:spcAft>
              <a:buClr>
                <a:srgbClr val="000000"/>
              </a:buClr>
              <a:buSzPts val="1467"/>
              <a:buFont typeface="Arial"/>
              <a:buNone/>
            </a:pPr>
            <a:r>
              <a:rPr b="0" i="0" lang="en-US" sz="1467" u="none" cap="none" strike="noStrike">
                <a:solidFill>
                  <a:srgbClr val="FFFFFF"/>
                </a:solidFill>
                <a:latin typeface="&quot;Trebuchet MS&quot;"/>
                <a:ea typeface="&quot;Trebuchet MS&quot;"/>
                <a:cs typeface="&quot;Trebuchet MS&quot;"/>
                <a:sym typeface="&quot;Trebuchet MS&quot;"/>
              </a:rPr>
              <a:t>Government funding and data revenue will support Full Operational Capability.</a:t>
            </a:r>
            <a:endParaRPr b="0" i="0" sz="1200" u="none" cap="none" strike="noStrike">
              <a:solidFill>
                <a:srgbClr val="000000"/>
              </a:solidFill>
              <a:latin typeface="Arial"/>
              <a:ea typeface="Arial"/>
              <a:cs typeface="Arial"/>
              <a:sym typeface="Arial"/>
            </a:endParaRPr>
          </a:p>
        </p:txBody>
      </p:sp>
      <p:pic>
        <p:nvPicPr>
          <p:cNvPr descr="https://pitch-assets-ccb95893-de3f-4266-973c-20049231b248.s3.eu-west-1.amazonaws.com/ff0092cc-7603-45f3-8e86-2ef289bcd86b?pitch-bytes=177119&amp;pitch-content-type=image%2Fpng" id="464" name="Google Shape;464;p48"/>
          <p:cNvPicPr preferRelativeResize="0"/>
          <p:nvPr/>
        </p:nvPicPr>
        <p:blipFill rotWithShape="1">
          <a:blip r:embed="rId13">
            <a:alphaModFix/>
          </a:blip>
          <a:srcRect b="0" l="0" r="0" t="0"/>
          <a:stretch/>
        </p:blipFill>
        <p:spPr>
          <a:xfrm>
            <a:off x="888382" y="4365943"/>
            <a:ext cx="353415" cy="426320"/>
          </a:xfrm>
          <a:prstGeom prst="rect">
            <a:avLst/>
          </a:prstGeom>
          <a:noFill/>
          <a:ln>
            <a:noFill/>
          </a:ln>
        </p:spPr>
      </p:pic>
      <p:sp>
        <p:nvSpPr>
          <p:cNvPr id="465" name="Google Shape;465;p48"/>
          <p:cNvSpPr/>
          <p:nvPr/>
        </p:nvSpPr>
        <p:spPr>
          <a:xfrm>
            <a:off x="346335" y="2400277"/>
            <a:ext cx="1432620" cy="711200"/>
          </a:xfrm>
          <a:prstGeom prst="rect">
            <a:avLst/>
          </a:prstGeom>
          <a:noFill/>
          <a:ln>
            <a:noFill/>
          </a:ln>
        </p:spPr>
        <p:txBody>
          <a:bodyPr anchorCtr="0" anchor="t" bIns="0" lIns="0" spcFirstLastPara="1" rIns="0" wrap="square" tIns="0">
            <a:noAutofit/>
          </a:bodyPr>
          <a:lstStyle/>
          <a:p>
            <a:pPr indent="0" lvl="0" marL="0" marR="0" rtl="0" algn="l">
              <a:lnSpc>
                <a:spcPct val="95432"/>
              </a:lnSpc>
              <a:spcBef>
                <a:spcPts val="0"/>
              </a:spcBef>
              <a:spcAft>
                <a:spcPts val="0"/>
              </a:spcAft>
              <a:buClr>
                <a:srgbClr val="000000"/>
              </a:buClr>
              <a:buSzPts val="1467"/>
              <a:buFont typeface="Arial"/>
              <a:buNone/>
            </a:pPr>
            <a:r>
              <a:rPr b="0" i="0" lang="en-US" sz="1467" u="none" cap="none" strike="noStrike">
                <a:solidFill>
                  <a:srgbClr val="FFFFFF"/>
                </a:solidFill>
                <a:latin typeface="&quot;Trebuchet MS&quot;"/>
                <a:ea typeface="&quot;Trebuchet MS&quot;"/>
                <a:cs typeface="&quot;Trebuchet MS&quot;"/>
                <a:sym typeface="&quot;Trebuchet MS&quot;"/>
              </a:rPr>
              <a:t>Alliance begins </a:t>
            </a:r>
            <a:endParaRPr b="0" i="0" sz="1200" u="none" cap="none" strike="noStrike">
              <a:solidFill>
                <a:srgbClr val="000000"/>
              </a:solidFill>
              <a:latin typeface="Arial"/>
              <a:ea typeface="Arial"/>
              <a:cs typeface="Arial"/>
              <a:sym typeface="Arial"/>
            </a:endParaRPr>
          </a:p>
          <a:p>
            <a:pPr indent="0" lvl="0" marL="0" marR="0" rtl="0" algn="l">
              <a:lnSpc>
                <a:spcPct val="95432"/>
              </a:lnSpc>
              <a:spcBef>
                <a:spcPts val="0"/>
              </a:spcBef>
              <a:spcAft>
                <a:spcPts val="0"/>
              </a:spcAft>
              <a:buClr>
                <a:srgbClr val="000000"/>
              </a:buClr>
              <a:buSzPts val="1467"/>
              <a:buFont typeface="Arial"/>
              <a:buNone/>
            </a:pPr>
            <a:r>
              <a:rPr b="0" i="0" lang="en-US" sz="1467" u="none" cap="none" strike="noStrike">
                <a:solidFill>
                  <a:srgbClr val="FFFFFF"/>
                </a:solidFill>
                <a:latin typeface="&quot;Trebuchet MS&quot;"/>
                <a:ea typeface="&quot;Trebuchet MS&quot;"/>
                <a:cs typeface="&quot;Trebuchet MS&quot;"/>
                <a:sym typeface="&quot;Trebuchet MS&quot;"/>
              </a:rPr>
              <a:t>to convene. EFA officially founded in 2024.</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pic>
        <p:nvPicPr>
          <p:cNvPr descr="https://pitch-assets-ccb95893-de3f-4266-973c-20049231b248.s3.eu-west-1.amazonaws.com/ff0005ff-047c-420d-9bea-17eccbd84aba?pitch-bytes=31335&amp;pitch-content-type=image%2Fpng" id="471" name="Google Shape;471;p49"/>
          <p:cNvPicPr preferRelativeResize="0"/>
          <p:nvPr/>
        </p:nvPicPr>
        <p:blipFill rotWithShape="1">
          <a:blip r:embed="rId3">
            <a:alphaModFix/>
          </a:blip>
          <a:srcRect b="0" l="0" r="0" t="0"/>
          <a:stretch/>
        </p:blipFill>
        <p:spPr>
          <a:xfrm>
            <a:off x="3296537" y="5873420"/>
            <a:ext cx="924545" cy="924545"/>
          </a:xfrm>
          <a:prstGeom prst="rect">
            <a:avLst/>
          </a:prstGeom>
          <a:noFill/>
          <a:ln>
            <a:noFill/>
          </a:ln>
        </p:spPr>
      </p:pic>
      <p:pic>
        <p:nvPicPr>
          <p:cNvPr descr="https://pitch-assets-ccb95893-de3f-4266-973c-20049231b248.s3.eu-west-1.amazonaws.com/ff0065c4-fa1b-47ba-9857-854ea5cd9817?pitch-bytes=295581&amp;pitch-content-type=image%2Fpng" id="472" name="Google Shape;472;p49"/>
          <p:cNvPicPr preferRelativeResize="0"/>
          <p:nvPr/>
        </p:nvPicPr>
        <p:blipFill rotWithShape="1">
          <a:blip r:embed="rId4">
            <a:alphaModFix/>
          </a:blip>
          <a:srcRect b="0" l="0" r="0" t="0"/>
          <a:stretch/>
        </p:blipFill>
        <p:spPr>
          <a:xfrm>
            <a:off x="5162845" y="2114141"/>
            <a:ext cx="2330031" cy="1310643"/>
          </a:xfrm>
          <a:prstGeom prst="rect">
            <a:avLst/>
          </a:prstGeom>
          <a:noFill/>
          <a:ln>
            <a:noFill/>
          </a:ln>
        </p:spPr>
      </p:pic>
      <p:pic>
        <p:nvPicPr>
          <p:cNvPr descr="https://pitch-assets-ccb95893-de3f-4266-973c-20049231b248.s3.eu-west-1.amazonaws.com/16a00f55-5ee9-4788-96ef-76cfc20d0e6b?pitch-bytes=31137&amp;pitch-content-type=image%2Fpng" id="473" name="Google Shape;473;p49"/>
          <p:cNvPicPr preferRelativeResize="0"/>
          <p:nvPr/>
        </p:nvPicPr>
        <p:blipFill rotWithShape="1">
          <a:blip r:embed="rId5">
            <a:alphaModFix/>
          </a:blip>
          <a:srcRect b="0" l="0" r="0" t="0"/>
          <a:stretch/>
        </p:blipFill>
        <p:spPr>
          <a:xfrm>
            <a:off x="7854951" y="2422437"/>
            <a:ext cx="2880325" cy="640073"/>
          </a:xfrm>
          <a:prstGeom prst="rect">
            <a:avLst/>
          </a:prstGeom>
          <a:noFill/>
          <a:ln>
            <a:noFill/>
          </a:ln>
        </p:spPr>
      </p:pic>
      <p:pic>
        <p:nvPicPr>
          <p:cNvPr descr="https://pitch-assets-ccb95893-de3f-4266-973c-20049231b248.s3.eu-west-1.amazonaws.com/f3b9ca62-8e95-4f1b-87ed-086d00e95aa2?pitch-bytes=7823&amp;pitch-content-type=image%2Fpng" id="474" name="Google Shape;474;p49"/>
          <p:cNvPicPr preferRelativeResize="0"/>
          <p:nvPr/>
        </p:nvPicPr>
        <p:blipFill rotWithShape="1">
          <a:blip r:embed="rId6">
            <a:alphaModFix/>
          </a:blip>
          <a:srcRect b="0" l="0" r="0" t="0"/>
          <a:stretch/>
        </p:blipFill>
        <p:spPr>
          <a:xfrm>
            <a:off x="4059085" y="3094112"/>
            <a:ext cx="1319827" cy="1319827"/>
          </a:xfrm>
          <a:prstGeom prst="rect">
            <a:avLst/>
          </a:prstGeom>
          <a:noFill/>
          <a:ln>
            <a:noFill/>
          </a:ln>
        </p:spPr>
      </p:pic>
      <p:pic>
        <p:nvPicPr>
          <p:cNvPr descr="https://pitch-assets-ccb95893-de3f-4266-973c-20049231b248.s3.eu-west-1.amazonaws.com/ff00bf3f-6e23-46d4-abf7-7c8088b43e89?pitch-bytes=51452&amp;pitch-content-type=image%2Fpng" id="475" name="Google Shape;475;p49"/>
          <p:cNvPicPr preferRelativeResize="0"/>
          <p:nvPr/>
        </p:nvPicPr>
        <p:blipFill rotWithShape="1">
          <a:blip r:embed="rId7">
            <a:alphaModFix/>
          </a:blip>
          <a:srcRect b="0" l="0" r="0" t="0"/>
          <a:stretch/>
        </p:blipFill>
        <p:spPr>
          <a:xfrm>
            <a:off x="2100359" y="2496379"/>
            <a:ext cx="2567119" cy="490877"/>
          </a:xfrm>
          <a:prstGeom prst="rect">
            <a:avLst/>
          </a:prstGeom>
          <a:noFill/>
          <a:ln>
            <a:noFill/>
          </a:ln>
        </p:spPr>
      </p:pic>
      <p:sp>
        <p:nvSpPr>
          <p:cNvPr id="476" name="Google Shape;476;p49"/>
          <p:cNvSpPr/>
          <p:nvPr/>
        </p:nvSpPr>
        <p:spPr>
          <a:xfrm>
            <a:off x="1443399" y="440817"/>
            <a:ext cx="10401812" cy="763600"/>
          </a:xfrm>
          <a:prstGeom prst="roundRect">
            <a:avLst>
              <a:gd fmla="val -159665" name="adj"/>
            </a:avLst>
          </a:prstGeom>
          <a:solidFill>
            <a:srgbClr val="FFFFFF">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pic>
        <p:nvPicPr>
          <p:cNvPr descr="https://pitch-assets-ccb95893-de3f-4266-973c-20049231b248.s3.eu-west-1.amazonaws.com/15ce2691-9b7b-4689-96bd-0906deb211b0?pitch-bytes=9805&amp;pitch-content-type=image%2Fpng" id="477" name="Google Shape;477;p49"/>
          <p:cNvPicPr preferRelativeResize="0"/>
          <p:nvPr/>
        </p:nvPicPr>
        <p:blipFill rotWithShape="1">
          <a:blip r:embed="rId8">
            <a:alphaModFix/>
          </a:blip>
          <a:srcRect b="0" l="0" r="0" t="0"/>
          <a:stretch/>
        </p:blipFill>
        <p:spPr>
          <a:xfrm>
            <a:off x="1687179" y="3502592"/>
            <a:ext cx="2249103" cy="619761"/>
          </a:xfrm>
          <a:prstGeom prst="rect">
            <a:avLst/>
          </a:prstGeom>
          <a:noFill/>
          <a:ln>
            <a:noFill/>
          </a:ln>
        </p:spPr>
      </p:pic>
      <p:sp>
        <p:nvSpPr>
          <p:cNvPr id="478" name="Google Shape;478;p49"/>
          <p:cNvSpPr/>
          <p:nvPr/>
        </p:nvSpPr>
        <p:spPr>
          <a:xfrm>
            <a:off x="887172" y="1378345"/>
            <a:ext cx="10465747" cy="779700"/>
          </a:xfrm>
          <a:prstGeom prst="roundRect">
            <a:avLst>
              <a:gd fmla="val -156368" name="adj"/>
            </a:avLst>
          </a:prstGeom>
          <a:solidFill>
            <a:srgbClr val="FFFFFF">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479" name="Google Shape;479;p49"/>
          <p:cNvSpPr/>
          <p:nvPr/>
        </p:nvSpPr>
        <p:spPr>
          <a:xfrm>
            <a:off x="1285277" y="1127136"/>
            <a:ext cx="9893499" cy="541867"/>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133"/>
              <a:buFont typeface="Arial"/>
              <a:buNone/>
            </a:pPr>
            <a:r>
              <a:rPr b="0" i="0" lang="en-US" sz="2133" u="none" cap="none" strike="noStrike">
                <a:solidFill>
                  <a:srgbClr val="26201D"/>
                </a:solidFill>
                <a:latin typeface="&quot;Trebuchet MS&quot;"/>
                <a:ea typeface="&quot;Trebuchet MS&quot;"/>
                <a:cs typeface="&quot;Trebuchet MS&quot;"/>
                <a:sym typeface="&quot;Trebuchet MS&quot;"/>
              </a:rPr>
              <a:t>We work with philanthropic, private industry, government, fire agency, and fire science collaborators. </a:t>
            </a:r>
            <a:endParaRPr b="0" i="0" sz="2133" u="none" cap="none" strike="noStrike">
              <a:solidFill>
                <a:srgbClr val="000000"/>
              </a:solidFill>
              <a:latin typeface="Arial"/>
              <a:ea typeface="Arial"/>
              <a:cs typeface="Arial"/>
              <a:sym typeface="Arial"/>
            </a:endParaRPr>
          </a:p>
        </p:txBody>
      </p:sp>
      <p:pic>
        <p:nvPicPr>
          <p:cNvPr descr="https://pitch-assets-ccb95893-de3f-4266-973c-20049231b248.s3.eu-west-1.amazonaws.com/e61a5d3d-46e6-4078-8ac9-962d6e99dbff?pitch-bytes=9220&amp;pitch-content-type=image%2Fpng" id="480" name="Google Shape;480;p49"/>
          <p:cNvPicPr preferRelativeResize="0"/>
          <p:nvPr/>
        </p:nvPicPr>
        <p:blipFill rotWithShape="1">
          <a:blip r:embed="rId9">
            <a:alphaModFix/>
          </a:blip>
          <a:srcRect b="0" l="0" r="0" t="0"/>
          <a:stretch/>
        </p:blipFill>
        <p:spPr>
          <a:xfrm>
            <a:off x="8419667" y="4953703"/>
            <a:ext cx="731600" cy="946203"/>
          </a:xfrm>
          <a:prstGeom prst="rect">
            <a:avLst/>
          </a:prstGeom>
          <a:noFill/>
          <a:ln>
            <a:noFill/>
          </a:ln>
        </p:spPr>
      </p:pic>
      <p:pic>
        <p:nvPicPr>
          <p:cNvPr descr="https://pitch-assets-ccb95893-de3f-4266-973c-20049231b248.s3.eu-west-1.amazonaws.com/cfaea4f9-e8fe-47c3-8ab2-054d76c09b0d?pitch-bytes=15402&amp;pitch-content-type=image%2Fpng" id="481" name="Google Shape;481;p49"/>
          <p:cNvPicPr preferRelativeResize="0"/>
          <p:nvPr/>
        </p:nvPicPr>
        <p:blipFill rotWithShape="1">
          <a:blip r:embed="rId10">
            <a:alphaModFix/>
          </a:blip>
          <a:srcRect b="0" l="0" r="0" t="0"/>
          <a:stretch/>
        </p:blipFill>
        <p:spPr>
          <a:xfrm>
            <a:off x="2407222" y="4918905"/>
            <a:ext cx="809844" cy="1011299"/>
          </a:xfrm>
          <a:prstGeom prst="rect">
            <a:avLst/>
          </a:prstGeom>
          <a:noFill/>
          <a:ln>
            <a:noFill/>
          </a:ln>
        </p:spPr>
      </p:pic>
      <p:pic>
        <p:nvPicPr>
          <p:cNvPr descr="https://pitch-assets-ccb95893-de3f-4266-973c-20049231b248.s3.eu-west-1.amazonaws.com/7937f566-e291-40e3-8d51-fb978603e906?pitch-bytes=7114&amp;pitch-content-type=image%2Fpng" id="482" name="Google Shape;482;p49"/>
          <p:cNvPicPr preferRelativeResize="0"/>
          <p:nvPr/>
        </p:nvPicPr>
        <p:blipFill rotWithShape="1">
          <a:blip r:embed="rId11">
            <a:alphaModFix/>
          </a:blip>
          <a:srcRect b="0" l="0" r="0" t="0"/>
          <a:stretch/>
        </p:blipFill>
        <p:spPr>
          <a:xfrm>
            <a:off x="5129711" y="5928665"/>
            <a:ext cx="1014469" cy="750163"/>
          </a:xfrm>
          <a:prstGeom prst="rect">
            <a:avLst/>
          </a:prstGeom>
          <a:noFill/>
          <a:ln>
            <a:noFill/>
          </a:ln>
        </p:spPr>
      </p:pic>
      <p:sp>
        <p:nvSpPr>
          <p:cNvPr id="483" name="Google Shape;483;p49"/>
          <p:cNvSpPr/>
          <p:nvPr/>
        </p:nvSpPr>
        <p:spPr>
          <a:xfrm>
            <a:off x="0" y="4369374"/>
            <a:ext cx="12192000" cy="369332"/>
          </a:xfrm>
          <a:prstGeom prst="roundRect">
            <a:avLst>
              <a:gd fmla="val -330109" name="adj"/>
            </a:avLst>
          </a:prstGeom>
          <a:solidFill>
            <a:srgbClr val="D0412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484" name="Google Shape;484;p49"/>
          <p:cNvSpPr/>
          <p:nvPr/>
        </p:nvSpPr>
        <p:spPr>
          <a:xfrm>
            <a:off x="196623" y="4449383"/>
            <a:ext cx="12069861" cy="2032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rgbClr val="FFFFFF"/>
                </a:solidFill>
                <a:latin typeface="&quot;Trebuchet MS&quot;"/>
                <a:ea typeface="&quot;Trebuchet MS&quot;"/>
                <a:cs typeface="&quot;Trebuchet MS&quot;"/>
                <a:sym typeface="&quot;Trebuchet MS&quot;"/>
              </a:rPr>
              <a:t>12 Early Adopters from 3 continents</a:t>
            </a:r>
            <a:endParaRPr b="0" i="0" sz="1600" u="none" cap="none" strike="noStrike">
              <a:solidFill>
                <a:srgbClr val="000000"/>
              </a:solidFill>
              <a:latin typeface="Arial"/>
              <a:ea typeface="Arial"/>
              <a:cs typeface="Arial"/>
              <a:sym typeface="Arial"/>
            </a:endParaRPr>
          </a:p>
        </p:txBody>
      </p:sp>
      <p:pic>
        <p:nvPicPr>
          <p:cNvPr descr="https://pitch-assets-ccb95893-de3f-4266-973c-20049231b248.s3.eu-west-1.amazonaws.com/4f8b9039-0c59-4482-bc88-a93302fd8a70?pitch-bytes=3494&amp;pitch-content-type=image%2Fpng" id="485" name="Google Shape;485;p49"/>
          <p:cNvPicPr preferRelativeResize="0"/>
          <p:nvPr/>
        </p:nvPicPr>
        <p:blipFill rotWithShape="1">
          <a:blip r:embed="rId12">
            <a:alphaModFix/>
          </a:blip>
          <a:srcRect b="0" l="0" r="0" t="0"/>
          <a:stretch/>
        </p:blipFill>
        <p:spPr>
          <a:xfrm>
            <a:off x="7063067" y="5925262"/>
            <a:ext cx="1242267" cy="815079"/>
          </a:xfrm>
          <a:prstGeom prst="rect">
            <a:avLst/>
          </a:prstGeom>
          <a:noFill/>
          <a:ln>
            <a:noFill/>
          </a:ln>
        </p:spPr>
      </p:pic>
      <p:pic>
        <p:nvPicPr>
          <p:cNvPr descr="https://pitch-assets-ccb95893-de3f-4266-973c-20049231b248.s3.eu-west-1.amazonaws.com/ff00832a-761e-48c2-8aac-ffdffb0b00c4?pitch-bytes=36300&amp;pitch-content-type=image%2Fpng" id="486" name="Google Shape;486;p49"/>
          <p:cNvPicPr preferRelativeResize="0"/>
          <p:nvPr/>
        </p:nvPicPr>
        <p:blipFill rotWithShape="1">
          <a:blip r:embed="rId13">
            <a:alphaModFix/>
          </a:blip>
          <a:srcRect b="0" l="0" r="0" t="0"/>
          <a:stretch/>
        </p:blipFill>
        <p:spPr>
          <a:xfrm>
            <a:off x="5439710" y="3209142"/>
            <a:ext cx="3609585" cy="1204799"/>
          </a:xfrm>
          <a:prstGeom prst="rect">
            <a:avLst/>
          </a:prstGeom>
          <a:noFill/>
          <a:ln>
            <a:noFill/>
          </a:ln>
        </p:spPr>
      </p:pic>
      <p:pic>
        <p:nvPicPr>
          <p:cNvPr descr="https://pitch-assets-ccb95893-de3f-4266-973c-20049231b248.s3.eu-west-1.amazonaws.com/093b057d-2c03-457b-ada7-1bda02d0f3a2?pitch-bytes=22896&amp;pitch-content-type=image%2Fpng" id="487" name="Google Shape;487;p49"/>
          <p:cNvPicPr preferRelativeResize="0"/>
          <p:nvPr/>
        </p:nvPicPr>
        <p:blipFill rotWithShape="1">
          <a:blip r:embed="rId14">
            <a:alphaModFix/>
          </a:blip>
          <a:srcRect b="0" l="0" r="0" t="0"/>
          <a:stretch/>
        </p:blipFill>
        <p:spPr>
          <a:xfrm>
            <a:off x="9732743" y="5082211"/>
            <a:ext cx="2222517" cy="666755"/>
          </a:xfrm>
          <a:prstGeom prst="rect">
            <a:avLst/>
          </a:prstGeom>
          <a:noFill/>
          <a:ln>
            <a:noFill/>
          </a:ln>
        </p:spPr>
      </p:pic>
      <p:pic>
        <p:nvPicPr>
          <p:cNvPr descr="https://pitch-assets-ccb95893-de3f-4266-973c-20049231b248.s3.eu-west-1.amazonaws.com/dfa73ce2-3e73-4400-815d-c3515f94a054?pitch-bytes=84350&amp;pitch-content-type=image%2Fpng" id="488" name="Google Shape;488;p49"/>
          <p:cNvPicPr preferRelativeResize="0"/>
          <p:nvPr/>
        </p:nvPicPr>
        <p:blipFill rotWithShape="1">
          <a:blip r:embed="rId15">
            <a:alphaModFix/>
          </a:blip>
          <a:srcRect b="0" l="0" r="0" t="0"/>
          <a:stretch/>
        </p:blipFill>
        <p:spPr>
          <a:xfrm>
            <a:off x="4285597" y="4950772"/>
            <a:ext cx="731600" cy="951080"/>
          </a:xfrm>
          <a:prstGeom prst="rect">
            <a:avLst/>
          </a:prstGeom>
          <a:noFill/>
          <a:ln>
            <a:noFill/>
          </a:ln>
        </p:spPr>
      </p:pic>
      <p:pic>
        <p:nvPicPr>
          <p:cNvPr descr="https://pitch-assets-ccb95893-de3f-4266-973c-20049231b248.s3.eu-west-1.amazonaws.com/d5ad4305-723a-42df-9c68-30a447d0effa?pitch-bytes=12550&amp;pitch-content-type=image%2Fpng" id="489" name="Google Shape;489;p49"/>
          <p:cNvPicPr preferRelativeResize="0"/>
          <p:nvPr/>
        </p:nvPicPr>
        <p:blipFill rotWithShape="1">
          <a:blip r:embed="rId16">
            <a:alphaModFix/>
          </a:blip>
          <a:srcRect b="0" l="0" r="0" t="0"/>
          <a:stretch/>
        </p:blipFill>
        <p:spPr>
          <a:xfrm>
            <a:off x="6043499" y="4976661"/>
            <a:ext cx="873216" cy="897641"/>
          </a:xfrm>
          <a:prstGeom prst="rect">
            <a:avLst/>
          </a:prstGeom>
          <a:noFill/>
          <a:ln>
            <a:noFill/>
          </a:ln>
        </p:spPr>
      </p:pic>
      <p:pic>
        <p:nvPicPr>
          <p:cNvPr descr="https://pitch-assets-ccb95893-de3f-4266-973c-20049231b248.s3.eu-west-1.amazonaws.com/db7bd57b-e633-4bce-a8d4-79332bb129a5?pitch-bytes=76112&amp;pitch-content-type=image%2Fpng" id="490" name="Google Shape;490;p49"/>
          <p:cNvPicPr preferRelativeResize="0"/>
          <p:nvPr/>
        </p:nvPicPr>
        <p:blipFill rotWithShape="1">
          <a:blip r:embed="rId17">
            <a:alphaModFix/>
          </a:blip>
          <a:srcRect b="0" l="0" r="0" t="0"/>
          <a:stretch/>
        </p:blipFill>
        <p:spPr>
          <a:xfrm>
            <a:off x="1382802" y="5926157"/>
            <a:ext cx="809844" cy="821412"/>
          </a:xfrm>
          <a:prstGeom prst="rect">
            <a:avLst/>
          </a:prstGeom>
          <a:noFill/>
          <a:ln>
            <a:noFill/>
          </a:ln>
        </p:spPr>
      </p:pic>
      <p:pic>
        <p:nvPicPr>
          <p:cNvPr descr="https://pitch-assets-ccb95893-de3f-4266-973c-20049231b248.s3.eu-west-1.amazonaws.com/aab882b6-9ed1-47ee-a308-8b19254db893?pitch-bytes=46500&amp;pitch-content-type=image%2Fpng" id="491" name="Google Shape;491;p49"/>
          <p:cNvPicPr preferRelativeResize="0"/>
          <p:nvPr/>
        </p:nvPicPr>
        <p:blipFill rotWithShape="1">
          <a:blip r:embed="rId18">
            <a:alphaModFix/>
          </a:blip>
          <a:srcRect b="0" l="0" r="0" t="0"/>
          <a:stretch/>
        </p:blipFill>
        <p:spPr>
          <a:xfrm>
            <a:off x="9096387" y="3480916"/>
            <a:ext cx="2068069" cy="653093"/>
          </a:xfrm>
          <a:prstGeom prst="rect">
            <a:avLst/>
          </a:prstGeom>
          <a:noFill/>
          <a:ln>
            <a:noFill/>
          </a:ln>
        </p:spPr>
      </p:pic>
      <p:pic>
        <p:nvPicPr>
          <p:cNvPr descr="https://pitch-assets-ccb95893-de3f-4266-973c-20049231b248.s3.eu-west-1.amazonaws.com/a5caa6eb-0b99-4a07-b842-ba6e3a494156?pitch-bytes=31099&amp;pitch-content-type=image%2Fpng" id="492" name="Google Shape;492;p49"/>
          <p:cNvPicPr preferRelativeResize="0"/>
          <p:nvPr/>
        </p:nvPicPr>
        <p:blipFill rotWithShape="1">
          <a:blip r:embed="rId19">
            <a:alphaModFix/>
          </a:blip>
          <a:srcRect b="0" l="27936" r="29213" t="0"/>
          <a:stretch/>
        </p:blipFill>
        <p:spPr>
          <a:xfrm>
            <a:off x="206282" y="4901646"/>
            <a:ext cx="1173852" cy="1027244"/>
          </a:xfrm>
          <a:prstGeom prst="rect">
            <a:avLst/>
          </a:prstGeom>
          <a:noFill/>
          <a:ln>
            <a:noFill/>
          </a:ln>
        </p:spPr>
      </p:pic>
      <p:sp>
        <p:nvSpPr>
          <p:cNvPr id="493" name="Google Shape;493;p49"/>
          <p:cNvSpPr/>
          <p:nvPr/>
        </p:nvSpPr>
        <p:spPr>
          <a:xfrm>
            <a:off x="0" y="1"/>
            <a:ext cx="12192000" cy="968076"/>
          </a:xfrm>
          <a:prstGeom prst="roundRect">
            <a:avLst>
              <a:gd fmla="val -125941" name="adj"/>
            </a:avLst>
          </a:prstGeom>
          <a:solidFill>
            <a:srgbClr val="1D5656"/>
          </a:solidFill>
          <a:ln cap="flat" cmpd="sng" w="9525">
            <a:solidFill>
              <a:srgbClr val="26201D"/>
            </a:solidFill>
            <a:prstDash val="solid"/>
            <a:round/>
            <a:headEnd len="sm" w="sm" type="none"/>
            <a:tailEnd len="sm" w="sm" type="none"/>
          </a:ln>
        </p:spPr>
        <p:txBody>
          <a:bodyPr anchorCtr="0" anchor="ctr" bIns="114275" lIns="677325" spcFirstLastPara="1" rIns="677325" wrap="square" tIns="114275">
            <a:noAutofit/>
          </a:bodyPr>
          <a:lstStyle/>
          <a:p>
            <a:pPr indent="0" lvl="0" marL="0" marR="0" rtl="0" algn="ctr">
              <a:lnSpc>
                <a:spcPct val="16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
        <p:nvSpPr>
          <p:cNvPr id="494" name="Google Shape;494;p49"/>
          <p:cNvSpPr/>
          <p:nvPr/>
        </p:nvSpPr>
        <p:spPr>
          <a:xfrm>
            <a:off x="1287133" y="244890"/>
            <a:ext cx="8938320" cy="531799"/>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733"/>
              <a:buFont typeface="Arial"/>
              <a:buNone/>
            </a:pPr>
            <a:r>
              <a:rPr b="0" i="0" lang="en-US" sz="3733" u="none" cap="none" strike="noStrike">
                <a:solidFill>
                  <a:srgbClr val="FFFFFF"/>
                </a:solidFill>
                <a:latin typeface="&quot;Trebuchet MS&quot;"/>
                <a:ea typeface="&quot;Trebuchet MS&quot;"/>
                <a:cs typeface="&quot;Trebuchet MS&quot;"/>
                <a:sym typeface="&quot;Trebuchet MS&quot;"/>
              </a:rPr>
              <a:t>Public-Private-Philanthropic Partnership</a:t>
            </a:r>
            <a:endParaRPr b="0" i="0" sz="3733" u="none" cap="none" strike="noStrike">
              <a:solidFill>
                <a:srgbClr val="000000"/>
              </a:solidFill>
              <a:latin typeface="Arial"/>
              <a:ea typeface="Arial"/>
              <a:cs typeface="Arial"/>
              <a:sym typeface="Arial"/>
            </a:endParaRPr>
          </a:p>
        </p:txBody>
      </p:sp>
      <p:pic>
        <p:nvPicPr>
          <p:cNvPr descr="https://pitch-assets-ccb95893-de3f-4266-973c-20049231b248.s3.eu-west-1.amazonaws.com/ae5cdbea-bc0f-4407-8135-da39a6392952?pitch-bytes=3152&amp;pitch-content-type=image%2Fpng" id="495" name="Google Shape;495;p49"/>
          <p:cNvPicPr preferRelativeResize="0"/>
          <p:nvPr/>
        </p:nvPicPr>
        <p:blipFill rotWithShape="1">
          <a:blip r:embed="rId20">
            <a:alphaModFix/>
          </a:blip>
          <a:srcRect b="0" l="0" r="0" t="0"/>
          <a:stretch/>
        </p:blipFill>
        <p:spPr>
          <a:xfrm>
            <a:off x="630011" y="193128"/>
            <a:ext cx="487423" cy="585573"/>
          </a:xfrm>
          <a:prstGeom prst="rect">
            <a:avLst/>
          </a:prstGeom>
          <a:noFill/>
          <a:ln>
            <a:noFill/>
          </a:ln>
        </p:spPr>
      </p:pic>
      <p:pic>
        <p:nvPicPr>
          <p:cNvPr descr="https://pitch-assets-ccb95893-de3f-4266-973c-20049231b248.s3.eu-west-1.amazonaws.com/ff002f60-5f72-4cfb-a591-ef091d81b5f9?pitch-bytes=13559&amp;pitch-content-type=image%2Fpng" id="496" name="Google Shape;496;p49"/>
          <p:cNvPicPr preferRelativeResize="0"/>
          <p:nvPr/>
        </p:nvPicPr>
        <p:blipFill rotWithShape="1">
          <a:blip r:embed="rId21">
            <a:alphaModFix/>
          </a:blip>
          <a:srcRect b="0" l="0" r="0" t="0"/>
          <a:stretch/>
        </p:blipFill>
        <p:spPr>
          <a:xfrm>
            <a:off x="8965964" y="5651627"/>
            <a:ext cx="1206373" cy="1206373"/>
          </a:xfrm>
          <a:prstGeom prst="rect">
            <a:avLst/>
          </a:prstGeom>
          <a:noFill/>
          <a:ln>
            <a:noFill/>
          </a:ln>
        </p:spPr>
      </p:pic>
      <p:pic>
        <p:nvPicPr>
          <p:cNvPr descr="https://pitch-assets-ccb95893-de3f-4266-973c-20049231b248.s3.eu-west-1.amazonaws.com/ff0059db-e5cd-4692-922c-d60c4f705ee5?pitch-bytes=10578&amp;pitch-content-type=image%2Fpng" id="497" name="Google Shape;497;p49"/>
          <p:cNvPicPr preferRelativeResize="0"/>
          <p:nvPr/>
        </p:nvPicPr>
        <p:blipFill rotWithShape="1">
          <a:blip r:embed="rId22">
            <a:alphaModFix/>
          </a:blip>
          <a:srcRect b="0" l="0" r="0" t="0"/>
          <a:stretch/>
        </p:blipFill>
        <p:spPr>
          <a:xfrm>
            <a:off x="10604847" y="5513554"/>
            <a:ext cx="1484229" cy="1484229"/>
          </a:xfrm>
          <a:prstGeom prst="rect">
            <a:avLst/>
          </a:prstGeom>
          <a:noFill/>
          <a:ln>
            <a:noFill/>
          </a:ln>
        </p:spPr>
      </p:pic>
      <p:sp>
        <p:nvSpPr>
          <p:cNvPr id="498" name="Google Shape;498;p49"/>
          <p:cNvSpPr/>
          <p:nvPr/>
        </p:nvSpPr>
        <p:spPr>
          <a:xfrm>
            <a:off x="-1217" y="1818417"/>
            <a:ext cx="12192000" cy="369332"/>
          </a:xfrm>
          <a:prstGeom prst="roundRect">
            <a:avLst>
              <a:gd fmla="val -330109" name="adj"/>
            </a:avLst>
          </a:prstGeom>
          <a:solidFill>
            <a:srgbClr val="D0412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499" name="Google Shape;499;p49"/>
          <p:cNvSpPr/>
          <p:nvPr/>
        </p:nvSpPr>
        <p:spPr>
          <a:xfrm>
            <a:off x="195406" y="1898427"/>
            <a:ext cx="12069861" cy="2032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rgbClr val="FFFFFF"/>
                </a:solidFill>
                <a:latin typeface="&quot;Trebuchet MS&quot;"/>
                <a:ea typeface="&quot;Trebuchet MS&quot;"/>
                <a:cs typeface="&quot;Trebuchet MS&quot;"/>
                <a:sym typeface="&quot;Trebuchet MS&quot;"/>
              </a:rPr>
              <a:t>Earth Fire Alliance Supporters</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 name="Shape 504"/>
        <p:cNvGrpSpPr/>
        <p:nvPr/>
      </p:nvGrpSpPr>
      <p:grpSpPr>
        <a:xfrm>
          <a:off x="0" y="0"/>
          <a:ext cx="0" cy="0"/>
          <a:chOff x="0" y="0"/>
          <a:chExt cx="0" cy="0"/>
        </a:xfrm>
      </p:grpSpPr>
      <p:pic>
        <p:nvPicPr>
          <p:cNvPr id="505" name="Google Shape;505;p50"/>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pic>
        <p:nvPicPr>
          <p:cNvPr descr="https://pitch-assets-ccb95893-de3f-4266-973c-20049231b248.s3.eu-west-1.amazonaws.com/047127cb-f67f-4a4e-a9e3-df200097cf85?pitch-bytes=78254&amp;pitch-content-type=image%2Fpng" id="511" name="Google Shape;511;p51"/>
          <p:cNvPicPr preferRelativeResize="0"/>
          <p:nvPr/>
        </p:nvPicPr>
        <p:blipFill rotWithShape="1">
          <a:blip r:embed="rId3">
            <a:alphaModFix/>
          </a:blip>
          <a:srcRect b="0" l="0" r="0" t="0"/>
          <a:stretch/>
        </p:blipFill>
        <p:spPr>
          <a:xfrm>
            <a:off x="323009" y="6380746"/>
            <a:ext cx="1611216" cy="220404"/>
          </a:xfrm>
          <a:prstGeom prst="rect">
            <a:avLst/>
          </a:prstGeom>
          <a:noFill/>
          <a:ln>
            <a:noFill/>
          </a:ln>
        </p:spPr>
      </p:pic>
      <p:sp>
        <p:nvSpPr>
          <p:cNvPr id="512" name="Google Shape;512;p51"/>
          <p:cNvSpPr/>
          <p:nvPr/>
        </p:nvSpPr>
        <p:spPr>
          <a:xfrm>
            <a:off x="13529328" y="6229311"/>
            <a:ext cx="929400" cy="369300"/>
          </a:xfrm>
          <a:prstGeom prst="roundRect">
            <a:avLst>
              <a:gd fmla="val -330109" name="adj"/>
            </a:avLst>
          </a:prstGeom>
          <a:solidFill>
            <a:srgbClr val="FFFFFF">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513" name="Google Shape;513;p51"/>
          <p:cNvSpPr/>
          <p:nvPr/>
        </p:nvSpPr>
        <p:spPr>
          <a:xfrm>
            <a:off x="13651248" y="6290271"/>
            <a:ext cx="807600" cy="222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26201D"/>
                </a:solidFill>
                <a:latin typeface="Carlito"/>
                <a:ea typeface="Carlito"/>
                <a:cs typeface="Carlito"/>
                <a:sym typeface="Carlito"/>
              </a:rPr>
              <a:t>VIIRS</a:t>
            </a:r>
            <a:endParaRPr b="0" i="0" sz="1600" u="none" cap="none" strike="noStrike">
              <a:solidFill>
                <a:srgbClr val="000000"/>
              </a:solidFill>
              <a:latin typeface="Arial"/>
              <a:ea typeface="Arial"/>
              <a:cs typeface="Arial"/>
              <a:sym typeface="Arial"/>
            </a:endParaRPr>
          </a:p>
        </p:txBody>
      </p:sp>
      <p:sp>
        <p:nvSpPr>
          <p:cNvPr id="514" name="Google Shape;514;p51"/>
          <p:cNvSpPr/>
          <p:nvPr/>
        </p:nvSpPr>
        <p:spPr>
          <a:xfrm>
            <a:off x="5830699" y="6528902"/>
            <a:ext cx="5820000" cy="114300"/>
          </a:xfrm>
          <a:prstGeom prst="rect">
            <a:avLst/>
          </a:prstGeom>
          <a:noFill/>
          <a:ln>
            <a:noFill/>
          </a:ln>
        </p:spPr>
        <p:txBody>
          <a:bodyPr anchorCtr="0" anchor="t" bIns="0" lIns="0" spcFirstLastPara="1" rIns="0" wrap="square" tIns="0">
            <a:noAutofit/>
          </a:bodyPr>
          <a:lstStyle/>
          <a:p>
            <a:pPr indent="0" lvl="0" marL="0" marR="0" rtl="0" algn="r">
              <a:lnSpc>
                <a:spcPct val="96463"/>
              </a:lnSpc>
              <a:spcBef>
                <a:spcPts val="0"/>
              </a:spcBef>
              <a:spcAft>
                <a:spcPts val="0"/>
              </a:spcAft>
              <a:buClr>
                <a:srgbClr val="000000"/>
              </a:buClr>
              <a:buSzPts val="933"/>
              <a:buFont typeface="Arial"/>
              <a:buNone/>
            </a:pPr>
            <a:r>
              <a:rPr b="0" i="1" lang="en-US" sz="933" u="none" cap="none" strike="noStrike">
                <a:solidFill>
                  <a:srgbClr val="767676"/>
                </a:solidFill>
                <a:latin typeface="Georgia"/>
                <a:ea typeface="Georgia"/>
                <a:cs typeface="Georgia"/>
                <a:sym typeface="Georgia"/>
              </a:rPr>
              <a:t>Images Courtesy of Muon Space and NOAA</a:t>
            </a:r>
            <a:endParaRPr b="0" i="0" sz="900" u="none" cap="none" strike="noStrike">
              <a:solidFill>
                <a:srgbClr val="000000"/>
              </a:solidFill>
              <a:latin typeface="Arial"/>
              <a:ea typeface="Arial"/>
              <a:cs typeface="Arial"/>
              <a:sym typeface="Arial"/>
            </a:endParaRPr>
          </a:p>
        </p:txBody>
      </p:sp>
      <p:pic>
        <p:nvPicPr>
          <p:cNvPr id="515" name="Google Shape;515;p51"/>
          <p:cNvPicPr preferRelativeResize="0"/>
          <p:nvPr/>
        </p:nvPicPr>
        <p:blipFill rotWithShape="1">
          <a:blip r:embed="rId4">
            <a:alphaModFix/>
          </a:blip>
          <a:srcRect b="0" l="0" r="0" t="0"/>
          <a:stretch/>
        </p:blipFill>
        <p:spPr>
          <a:xfrm>
            <a:off x="0" y="0"/>
            <a:ext cx="12192000" cy="685800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pic>
        <p:nvPicPr>
          <p:cNvPr descr="https://pitch-assets-ccb95893-de3f-4266-973c-20049231b248.s3.eu-west-1.amazonaws.com/047127cb-f67f-4a4e-a9e3-df200097cf85?pitch-bytes=78254&amp;pitch-content-type=image%2Fpng" id="521" name="Google Shape;521;p52"/>
          <p:cNvPicPr preferRelativeResize="0"/>
          <p:nvPr/>
        </p:nvPicPr>
        <p:blipFill rotWithShape="1">
          <a:blip r:embed="rId3">
            <a:alphaModFix/>
          </a:blip>
          <a:srcRect b="0" l="0" r="0" t="0"/>
          <a:stretch/>
        </p:blipFill>
        <p:spPr>
          <a:xfrm>
            <a:off x="323009" y="6380746"/>
            <a:ext cx="1611216" cy="220404"/>
          </a:xfrm>
          <a:prstGeom prst="rect">
            <a:avLst/>
          </a:prstGeom>
          <a:noFill/>
          <a:ln>
            <a:noFill/>
          </a:ln>
        </p:spPr>
      </p:pic>
      <p:sp>
        <p:nvSpPr>
          <p:cNvPr id="522" name="Google Shape;522;p52"/>
          <p:cNvSpPr/>
          <p:nvPr/>
        </p:nvSpPr>
        <p:spPr>
          <a:xfrm>
            <a:off x="6241733" y="4917498"/>
            <a:ext cx="5104800" cy="861900"/>
          </a:xfrm>
          <a:prstGeom prst="roundRect">
            <a:avLst>
              <a:gd fmla="val -141475" name="adj"/>
            </a:avLst>
          </a:prstGeom>
          <a:solidFill>
            <a:srgbClr val="FFFFFF">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523" name="Google Shape;523;p52"/>
          <p:cNvSpPr/>
          <p:nvPr/>
        </p:nvSpPr>
        <p:spPr>
          <a:xfrm>
            <a:off x="6382830" y="5613400"/>
            <a:ext cx="4982700" cy="203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26201D"/>
                </a:solidFill>
                <a:latin typeface="Arial"/>
                <a:ea typeface="Arial"/>
                <a:cs typeface="Arial"/>
                <a:sym typeface="Arial"/>
              </a:rPr>
              <a:t>VIIRS hotspot detections</a:t>
            </a:r>
            <a:endParaRPr b="0" i="0" sz="1600" u="none" cap="none" strike="noStrike">
              <a:solidFill>
                <a:srgbClr val="000000"/>
              </a:solidFill>
              <a:latin typeface="Arial"/>
              <a:ea typeface="Arial"/>
              <a:cs typeface="Arial"/>
              <a:sym typeface="Arial"/>
            </a:endParaRPr>
          </a:p>
        </p:txBody>
      </p:sp>
      <p:pic>
        <p:nvPicPr>
          <p:cNvPr descr="https://pitch-assets-ccb95893-de3f-4266-973c-20049231b248.s3.eu-west-1.amazonaws.com/56e9d452-947e-45f3-81d7-5b4e77680f79?pitch-bytes=42690&amp;pitch-content-type=image%2Fpng" id="524" name="Google Shape;524;p52"/>
          <p:cNvPicPr preferRelativeResize="0"/>
          <p:nvPr/>
        </p:nvPicPr>
        <p:blipFill rotWithShape="1">
          <a:blip r:embed="rId4">
            <a:alphaModFix/>
          </a:blip>
          <a:srcRect b="0" l="0" r="0" t="0"/>
          <a:stretch/>
        </p:blipFill>
        <p:spPr>
          <a:xfrm>
            <a:off x="724041" y="2287605"/>
            <a:ext cx="1308643" cy="362033"/>
          </a:xfrm>
          <a:prstGeom prst="rect">
            <a:avLst/>
          </a:prstGeom>
          <a:noFill/>
          <a:ln>
            <a:noFill/>
          </a:ln>
        </p:spPr>
      </p:pic>
      <p:sp>
        <p:nvSpPr>
          <p:cNvPr id="525" name="Google Shape;525;p52"/>
          <p:cNvSpPr/>
          <p:nvPr/>
        </p:nvSpPr>
        <p:spPr>
          <a:xfrm>
            <a:off x="415601" y="991631"/>
            <a:ext cx="7440900" cy="369300"/>
          </a:xfrm>
          <a:prstGeom prst="roundRect">
            <a:avLst>
              <a:gd fmla="val -330109" name="adj"/>
            </a:avLst>
          </a:prstGeom>
          <a:solidFill>
            <a:srgbClr val="FFFFFF">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526" name="Google Shape;526;p52"/>
          <p:cNvSpPr/>
          <p:nvPr/>
        </p:nvSpPr>
        <p:spPr>
          <a:xfrm>
            <a:off x="566039" y="4917498"/>
            <a:ext cx="5251200" cy="615600"/>
          </a:xfrm>
          <a:prstGeom prst="roundRect">
            <a:avLst>
              <a:gd fmla="val -198066" name="adj"/>
            </a:avLst>
          </a:prstGeom>
          <a:solidFill>
            <a:srgbClr val="FFFFFF">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527" name="Google Shape;527;p52"/>
          <p:cNvSpPr/>
          <p:nvPr/>
        </p:nvSpPr>
        <p:spPr>
          <a:xfrm>
            <a:off x="707136" y="5613400"/>
            <a:ext cx="5128800" cy="203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26201D"/>
                </a:solidFill>
                <a:latin typeface="Arial"/>
                <a:ea typeface="Arial"/>
                <a:cs typeface="Arial"/>
                <a:sym typeface="Arial"/>
              </a:rPr>
              <a:t>FireSat Mid-Wave Infrared (MWIR) channel</a:t>
            </a:r>
            <a:endParaRPr b="0" i="0" sz="1600" u="none" cap="none" strike="noStrike">
              <a:solidFill>
                <a:srgbClr val="000000"/>
              </a:solidFill>
              <a:latin typeface="Arial"/>
              <a:ea typeface="Arial"/>
              <a:cs typeface="Arial"/>
              <a:sym typeface="Arial"/>
            </a:endParaRPr>
          </a:p>
        </p:txBody>
      </p:sp>
      <p:pic>
        <p:nvPicPr>
          <p:cNvPr descr="https://pitch-assets-ccb95893-de3f-4266-973c-20049231b248.s3.eu-west-1.amazonaws.com/fb065377-bac7-4651-a72f-73b2a38cf286?pitch-bytes=358809&amp;pitch-content-type=image%2Fpng" id="528" name="Google Shape;528;p52"/>
          <p:cNvPicPr preferRelativeResize="0"/>
          <p:nvPr/>
        </p:nvPicPr>
        <p:blipFill rotWithShape="1">
          <a:blip r:embed="rId5">
            <a:alphaModFix/>
          </a:blip>
          <a:srcRect b="0" l="0" r="0" t="0"/>
          <a:stretch/>
        </p:blipFill>
        <p:spPr>
          <a:xfrm>
            <a:off x="6301773" y="2810607"/>
            <a:ext cx="5063951" cy="2633421"/>
          </a:xfrm>
          <a:prstGeom prst="rect">
            <a:avLst/>
          </a:prstGeom>
          <a:noFill/>
          <a:ln>
            <a:noFill/>
          </a:ln>
        </p:spPr>
      </p:pic>
      <p:pic>
        <p:nvPicPr>
          <p:cNvPr descr="https://pitch-assets-ccb95893-de3f-4266-973c-20049231b248.s3.eu-west-1.amazonaws.com/00fd2126-db9b-4eec-acd8-1f0f617a8227?pitch-bytes=233180&amp;pitch-content-type=image%2Fpng" id="529" name="Google Shape;529;p52"/>
          <p:cNvPicPr preferRelativeResize="0"/>
          <p:nvPr/>
        </p:nvPicPr>
        <p:blipFill rotWithShape="1">
          <a:blip r:embed="rId6">
            <a:alphaModFix/>
          </a:blip>
          <a:srcRect b="0" l="0" r="0" t="0"/>
          <a:stretch/>
        </p:blipFill>
        <p:spPr>
          <a:xfrm>
            <a:off x="6302045" y="2165671"/>
            <a:ext cx="537067" cy="537067"/>
          </a:xfrm>
          <a:prstGeom prst="rect">
            <a:avLst/>
          </a:prstGeom>
          <a:noFill/>
          <a:ln>
            <a:noFill/>
          </a:ln>
        </p:spPr>
      </p:pic>
      <p:sp>
        <p:nvSpPr>
          <p:cNvPr id="530" name="Google Shape;530;p52"/>
          <p:cNvSpPr/>
          <p:nvPr/>
        </p:nvSpPr>
        <p:spPr>
          <a:xfrm>
            <a:off x="13529328" y="6229311"/>
            <a:ext cx="929400" cy="369300"/>
          </a:xfrm>
          <a:prstGeom prst="roundRect">
            <a:avLst>
              <a:gd fmla="val -330109" name="adj"/>
            </a:avLst>
          </a:prstGeom>
          <a:solidFill>
            <a:srgbClr val="FFFFFF">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531" name="Google Shape;531;p52"/>
          <p:cNvSpPr/>
          <p:nvPr/>
        </p:nvSpPr>
        <p:spPr>
          <a:xfrm>
            <a:off x="13651248" y="6290271"/>
            <a:ext cx="807600" cy="222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26201D"/>
                </a:solidFill>
                <a:latin typeface="Carlito"/>
                <a:ea typeface="Carlito"/>
                <a:cs typeface="Carlito"/>
                <a:sym typeface="Carlito"/>
              </a:rPr>
              <a:t>VIIRS</a:t>
            </a:r>
            <a:endParaRPr b="0" i="0" sz="1600" u="none" cap="none" strike="noStrike">
              <a:solidFill>
                <a:srgbClr val="000000"/>
              </a:solidFill>
              <a:latin typeface="Arial"/>
              <a:ea typeface="Arial"/>
              <a:cs typeface="Arial"/>
              <a:sym typeface="Arial"/>
            </a:endParaRPr>
          </a:p>
        </p:txBody>
      </p:sp>
      <p:pic>
        <p:nvPicPr>
          <p:cNvPr descr="https://pitch-assets-ccb95893-de3f-4266-973c-20049231b248.s3.eu-west-1.amazonaws.com/9f13b5a3-e2dc-41a2-b908-ce71561cbff7?pitch-bytes=367143&amp;pitch-content-type=image%2Fpng" id="532" name="Google Shape;532;p52"/>
          <p:cNvPicPr preferRelativeResize="0"/>
          <p:nvPr/>
        </p:nvPicPr>
        <p:blipFill rotWithShape="1">
          <a:blip r:embed="rId7">
            <a:alphaModFix/>
          </a:blip>
          <a:srcRect b="0" l="0" r="0" t="0"/>
          <a:stretch/>
        </p:blipFill>
        <p:spPr>
          <a:xfrm>
            <a:off x="6927719" y="2259359"/>
            <a:ext cx="2280463" cy="443157"/>
          </a:xfrm>
          <a:prstGeom prst="rect">
            <a:avLst/>
          </a:prstGeom>
          <a:noFill/>
          <a:ln>
            <a:noFill/>
          </a:ln>
        </p:spPr>
      </p:pic>
      <p:pic>
        <p:nvPicPr>
          <p:cNvPr descr="https://pitch-assets-ccb95893-de3f-4266-973c-20049231b248.s3.eu-west-1.amazonaws.com/66cd6be0-f3de-41c3-9df9-641ada59d5af?pitch-bytes=3251825&amp;pitch-content-type=image%2Fpng" id="533" name="Google Shape;533;p52"/>
          <p:cNvPicPr preferRelativeResize="0"/>
          <p:nvPr/>
        </p:nvPicPr>
        <p:blipFill rotWithShape="1">
          <a:blip r:embed="rId8">
            <a:alphaModFix/>
          </a:blip>
          <a:srcRect b="0" l="0" r="0" t="0"/>
          <a:stretch/>
        </p:blipFill>
        <p:spPr>
          <a:xfrm>
            <a:off x="724041" y="2796167"/>
            <a:ext cx="4909532" cy="2647861"/>
          </a:xfrm>
          <a:prstGeom prst="rect">
            <a:avLst/>
          </a:prstGeom>
          <a:noFill/>
          <a:ln>
            <a:noFill/>
          </a:ln>
        </p:spPr>
      </p:pic>
      <p:sp>
        <p:nvSpPr>
          <p:cNvPr id="534" name="Google Shape;534;p52"/>
          <p:cNvSpPr/>
          <p:nvPr/>
        </p:nvSpPr>
        <p:spPr>
          <a:xfrm>
            <a:off x="0" y="1"/>
            <a:ext cx="12192000" cy="1488000"/>
          </a:xfrm>
          <a:prstGeom prst="roundRect">
            <a:avLst>
              <a:gd fmla="val -81938" name="adj"/>
            </a:avLst>
          </a:prstGeom>
          <a:solidFill>
            <a:srgbClr val="26201D"/>
          </a:solidFill>
          <a:ln cap="flat" cmpd="sng" w="9525">
            <a:solidFill>
              <a:srgbClr val="26201D"/>
            </a:solidFill>
            <a:prstDash val="solid"/>
            <a:round/>
            <a:headEnd len="sm" w="sm" type="none"/>
            <a:tailEnd len="sm" w="sm" type="none"/>
          </a:ln>
        </p:spPr>
        <p:txBody>
          <a:bodyPr anchorCtr="0" anchor="ctr" bIns="175650" lIns="677325" spcFirstLastPara="1" rIns="677325" wrap="square" tIns="175650">
            <a:noAutofit/>
          </a:bodyPr>
          <a:lstStyle/>
          <a:p>
            <a:pPr indent="0" lvl="0" marL="0" marR="0" rtl="0" algn="ctr">
              <a:lnSpc>
                <a:spcPct val="16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
        <p:nvSpPr>
          <p:cNvPr id="535" name="Google Shape;535;p52"/>
          <p:cNvSpPr/>
          <p:nvPr/>
        </p:nvSpPr>
        <p:spPr>
          <a:xfrm>
            <a:off x="5830699" y="6528902"/>
            <a:ext cx="5820000" cy="114300"/>
          </a:xfrm>
          <a:prstGeom prst="rect">
            <a:avLst/>
          </a:prstGeom>
          <a:noFill/>
          <a:ln>
            <a:noFill/>
          </a:ln>
        </p:spPr>
        <p:txBody>
          <a:bodyPr anchorCtr="0" anchor="t" bIns="0" lIns="0" spcFirstLastPara="1" rIns="0" wrap="square" tIns="0">
            <a:noAutofit/>
          </a:bodyPr>
          <a:lstStyle/>
          <a:p>
            <a:pPr indent="0" lvl="0" marL="0" marR="0" rtl="0" algn="r">
              <a:lnSpc>
                <a:spcPct val="96463"/>
              </a:lnSpc>
              <a:spcBef>
                <a:spcPts val="0"/>
              </a:spcBef>
              <a:spcAft>
                <a:spcPts val="0"/>
              </a:spcAft>
              <a:buClr>
                <a:srgbClr val="000000"/>
              </a:buClr>
              <a:buSzPts val="933"/>
              <a:buFont typeface="Arial"/>
              <a:buNone/>
            </a:pPr>
            <a:r>
              <a:rPr b="0" i="1" lang="en-US" sz="933" u="none" cap="none" strike="noStrike">
                <a:solidFill>
                  <a:srgbClr val="767676"/>
                </a:solidFill>
                <a:latin typeface="Georgia"/>
                <a:ea typeface="Georgia"/>
                <a:cs typeface="Georgia"/>
                <a:sym typeface="Georgia"/>
              </a:rPr>
              <a:t>Images Courtesy of Muon Space and NOAA</a:t>
            </a:r>
            <a:endParaRPr b="0" i="0" sz="900" u="none" cap="none" strike="noStrike">
              <a:solidFill>
                <a:srgbClr val="000000"/>
              </a:solidFill>
              <a:latin typeface="Arial"/>
              <a:ea typeface="Arial"/>
              <a:cs typeface="Arial"/>
              <a:sym typeface="Arial"/>
            </a:endParaRPr>
          </a:p>
        </p:txBody>
      </p:sp>
      <p:pic>
        <p:nvPicPr>
          <p:cNvPr descr="https://pitch-assets-ccb95893-de3f-4266-973c-20049231b248.s3.eu-west-1.amazonaws.com/214116ae-e9ae-4bae-9f47-87d6e1285c87?pitch-bytes=292695&amp;pitch-content-type=image%2Fpng" id="536" name="Google Shape;536;p52"/>
          <p:cNvPicPr preferRelativeResize="0"/>
          <p:nvPr/>
        </p:nvPicPr>
        <p:blipFill rotWithShape="1">
          <a:blip r:embed="rId9">
            <a:alphaModFix/>
          </a:blip>
          <a:srcRect b="0" l="0" r="0" t="0"/>
          <a:stretch/>
        </p:blipFill>
        <p:spPr>
          <a:xfrm>
            <a:off x="10185991" y="101936"/>
            <a:ext cx="1837119" cy="2547995"/>
          </a:xfrm>
          <a:prstGeom prst="rect">
            <a:avLst/>
          </a:prstGeom>
          <a:noFill/>
          <a:ln>
            <a:noFill/>
          </a:ln>
        </p:spPr>
      </p:pic>
      <p:pic>
        <p:nvPicPr>
          <p:cNvPr descr="https://pitch-assets-ccb95893-de3f-4266-973c-20049231b248.s3.eu-west-1.amazonaws.com/58361eec-1bfd-4fae-91e7-7a3f56e4e720?pitch-bytes=1474&amp;pitch-content-type=image%2Fpng" id="537" name="Google Shape;537;p52"/>
          <p:cNvPicPr preferRelativeResize="0"/>
          <p:nvPr/>
        </p:nvPicPr>
        <p:blipFill rotWithShape="1">
          <a:blip r:embed="rId10">
            <a:alphaModFix/>
          </a:blip>
          <a:srcRect b="0" l="0" r="0" t="0"/>
          <a:stretch/>
        </p:blipFill>
        <p:spPr>
          <a:xfrm>
            <a:off x="518044" y="507484"/>
            <a:ext cx="420053" cy="637451"/>
          </a:xfrm>
          <a:prstGeom prst="rect">
            <a:avLst/>
          </a:prstGeom>
          <a:noFill/>
          <a:ln>
            <a:noFill/>
          </a:ln>
        </p:spPr>
      </p:pic>
      <p:sp>
        <p:nvSpPr>
          <p:cNvPr id="538" name="Google Shape;538;p52"/>
          <p:cNvSpPr/>
          <p:nvPr/>
        </p:nvSpPr>
        <p:spPr>
          <a:xfrm>
            <a:off x="1318087" y="528575"/>
            <a:ext cx="11238900" cy="3387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67"/>
              <a:buFont typeface="Arial"/>
              <a:buNone/>
            </a:pPr>
            <a:r>
              <a:rPr b="1" i="0" lang="en-US" sz="2667" u="none" cap="none" strike="noStrike">
                <a:solidFill>
                  <a:srgbClr val="FFFFFF"/>
                </a:solidFill>
                <a:latin typeface="Arial"/>
                <a:ea typeface="Arial"/>
                <a:cs typeface="Arial"/>
                <a:sym typeface="Arial"/>
              </a:rPr>
              <a:t>FireSat Protoflight Imagery vs VIIRS</a:t>
            </a:r>
            <a:endParaRPr b="0" i="0" sz="2667" u="none" cap="none" strike="noStrike">
              <a:solidFill>
                <a:srgbClr val="000000"/>
              </a:solidFill>
              <a:latin typeface="Arial"/>
              <a:ea typeface="Arial"/>
              <a:cs typeface="Arial"/>
              <a:sym typeface="Arial"/>
            </a:endParaRPr>
          </a:p>
        </p:txBody>
      </p:sp>
      <p:sp>
        <p:nvSpPr>
          <p:cNvPr id="539" name="Google Shape;539;p52"/>
          <p:cNvSpPr/>
          <p:nvPr/>
        </p:nvSpPr>
        <p:spPr>
          <a:xfrm>
            <a:off x="1318087" y="925521"/>
            <a:ext cx="8940600" cy="203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FFFFFF"/>
                </a:solidFill>
                <a:latin typeface="Arial"/>
                <a:ea typeface="Arial"/>
                <a:cs typeface="Arial"/>
                <a:sym typeface="Arial"/>
              </a:rPr>
              <a:t>TANANA, ALASKA, USA — JUNE 21, 2025</a:t>
            </a:r>
            <a:endParaRPr b="0" i="0" sz="1600" u="none" cap="none" strike="noStrike">
              <a:solidFill>
                <a:srgbClr val="000000"/>
              </a:solidFill>
              <a:latin typeface="Arial"/>
              <a:ea typeface="Arial"/>
              <a:cs typeface="Arial"/>
              <a:sym typeface="Arial"/>
            </a:endParaRPr>
          </a:p>
        </p:txBody>
      </p:sp>
      <p:pic>
        <p:nvPicPr>
          <p:cNvPr id="540" name="Google Shape;540;p52"/>
          <p:cNvPicPr preferRelativeResize="0"/>
          <p:nvPr/>
        </p:nvPicPr>
        <p:blipFill rotWithShape="1">
          <a:blip r:embed="rId11">
            <a:alphaModFix/>
          </a:blip>
          <a:srcRect b="0" l="0" r="0" t="0"/>
          <a:stretch/>
        </p:blipFill>
        <p:spPr>
          <a:xfrm>
            <a:off x="-9800" y="0"/>
            <a:ext cx="12192000" cy="6858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pic>
        <p:nvPicPr>
          <p:cNvPr descr="https://pitch-assets-ccb95893-de3f-4266-973c-20049231b248.s3.eu-west-1.amazonaws.com/ff00d59a-c6b4-4adb-9574-88625066b089?pitch-bytes=9258697&amp;pitch-content-type=image%2Fpng" id="546" name="Google Shape;546;p53"/>
          <p:cNvPicPr preferRelativeResize="0"/>
          <p:nvPr/>
        </p:nvPicPr>
        <p:blipFill rotWithShape="1">
          <a:blip r:embed="rId3">
            <a:alphaModFix/>
          </a:blip>
          <a:srcRect b="0" l="0" r="0" t="0"/>
          <a:stretch/>
        </p:blipFill>
        <p:spPr>
          <a:xfrm>
            <a:off x="636074" y="3845199"/>
            <a:ext cx="3501367" cy="2647037"/>
          </a:xfrm>
          <a:prstGeom prst="rect">
            <a:avLst/>
          </a:prstGeom>
          <a:noFill/>
          <a:ln>
            <a:noFill/>
          </a:ln>
        </p:spPr>
      </p:pic>
      <p:pic>
        <p:nvPicPr>
          <p:cNvPr descr="https://pitch-assets-ccb95893-de3f-4266-973c-20049231b248.s3.eu-west-1.amazonaws.com/ff0057cd-14d4-4e59-beb4-2707a0d37109?pitch-bytes=431727&amp;pitch-content-type=image%2Fjpeg" id="547" name="Google Shape;547;p53"/>
          <p:cNvPicPr preferRelativeResize="0"/>
          <p:nvPr/>
        </p:nvPicPr>
        <p:blipFill rotWithShape="1">
          <a:blip r:embed="rId4">
            <a:alphaModFix/>
          </a:blip>
          <a:srcRect b="0" l="0" r="0" t="0"/>
          <a:stretch/>
        </p:blipFill>
        <p:spPr>
          <a:xfrm>
            <a:off x="4273995" y="3843358"/>
            <a:ext cx="3501367" cy="2647037"/>
          </a:xfrm>
          <a:prstGeom prst="rect">
            <a:avLst/>
          </a:prstGeom>
          <a:noFill/>
          <a:ln>
            <a:noFill/>
          </a:ln>
        </p:spPr>
      </p:pic>
      <p:pic>
        <p:nvPicPr>
          <p:cNvPr descr="https://pitch-assets-ccb95893-de3f-4266-973c-20049231b248.s3.eu-west-1.amazonaws.com/72a727c7-28c7-452a-90f4-3d63eee53267?pitch-bytes=231981&amp;pitch-content-type=image%2Fjpeg" id="548" name="Google Shape;548;p53"/>
          <p:cNvPicPr preferRelativeResize="0"/>
          <p:nvPr/>
        </p:nvPicPr>
        <p:blipFill rotWithShape="1">
          <a:blip r:embed="rId5">
            <a:alphaModFix/>
          </a:blip>
          <a:srcRect b="0" l="0" r="0" t="0"/>
          <a:stretch/>
        </p:blipFill>
        <p:spPr>
          <a:xfrm>
            <a:off x="7908766" y="1099342"/>
            <a:ext cx="3655601" cy="5389323"/>
          </a:xfrm>
          <a:prstGeom prst="rect">
            <a:avLst/>
          </a:prstGeom>
          <a:noFill/>
          <a:ln>
            <a:noFill/>
          </a:ln>
        </p:spPr>
      </p:pic>
      <p:pic>
        <p:nvPicPr>
          <p:cNvPr descr="https://pitch-assets-ccb95893-de3f-4266-973c-20049231b248.s3.eu-west-1.amazonaws.com/ff002f18-9594-4546-a15c-708ac100a4d3?pitch-bytes=1723933&amp;pitch-content-type=image%2Fjpeg" id="549" name="Google Shape;549;p53"/>
          <p:cNvPicPr preferRelativeResize="0"/>
          <p:nvPr/>
        </p:nvPicPr>
        <p:blipFill rotWithShape="1">
          <a:blip r:embed="rId6">
            <a:alphaModFix/>
          </a:blip>
          <a:srcRect b="0" l="0" r="0" t="0"/>
          <a:stretch/>
        </p:blipFill>
        <p:spPr>
          <a:xfrm>
            <a:off x="598338" y="1099342"/>
            <a:ext cx="7215124" cy="2647037"/>
          </a:xfrm>
          <a:prstGeom prst="rect">
            <a:avLst/>
          </a:prstGeom>
          <a:noFill/>
          <a:ln>
            <a:noFill/>
          </a:ln>
        </p:spPr>
      </p:pic>
      <p:pic>
        <p:nvPicPr>
          <p:cNvPr descr="https://pitch-assets-ccb95893-de3f-4266-973c-20049231b248.s3.eu-west-1.amazonaws.com/ff005c80-81d0-46f2-a564-c54c72b651c1?pitch-bytes=52353&amp;pitch-content-type=image%2Fpng" id="550" name="Google Shape;550;p53"/>
          <p:cNvPicPr preferRelativeResize="0"/>
          <p:nvPr/>
        </p:nvPicPr>
        <p:blipFill rotWithShape="1">
          <a:blip r:embed="rId7">
            <a:alphaModFix/>
          </a:blip>
          <a:srcRect b="0" l="0" r="0" t="0"/>
          <a:stretch/>
        </p:blipFill>
        <p:spPr>
          <a:xfrm>
            <a:off x="634631" y="343710"/>
            <a:ext cx="1619376" cy="471685"/>
          </a:xfrm>
          <a:prstGeom prst="rect">
            <a:avLst/>
          </a:prstGeom>
          <a:noFill/>
          <a:ln>
            <a:noFill/>
          </a:ln>
        </p:spPr>
      </p:pic>
      <p:sp>
        <p:nvSpPr>
          <p:cNvPr id="551" name="Google Shape;551;p53"/>
          <p:cNvSpPr/>
          <p:nvPr/>
        </p:nvSpPr>
        <p:spPr>
          <a:xfrm>
            <a:off x="4612758" y="282162"/>
            <a:ext cx="6933505" cy="537617"/>
          </a:xfrm>
          <a:prstGeom prst="rect">
            <a:avLst/>
          </a:prstGeom>
          <a:noFill/>
          <a:ln>
            <a:noFill/>
          </a:ln>
        </p:spPr>
        <p:txBody>
          <a:bodyPr anchorCtr="0" anchor="ctr" bIns="0" lIns="0" spcFirstLastPara="1" rIns="0" wrap="square" tIns="0">
            <a:noAutofit/>
          </a:bodyPr>
          <a:lstStyle/>
          <a:p>
            <a:pPr indent="0" lvl="0" marL="0" marR="0" rtl="0" algn="r">
              <a:lnSpc>
                <a:spcPct val="116656"/>
              </a:lnSpc>
              <a:spcBef>
                <a:spcPts val="0"/>
              </a:spcBef>
              <a:spcAft>
                <a:spcPts val="0"/>
              </a:spcAft>
              <a:buClr>
                <a:srgbClr val="000000"/>
              </a:buClr>
              <a:buSzPts val="3200"/>
              <a:buFont typeface="Arial"/>
              <a:buNone/>
            </a:pPr>
            <a:r>
              <a:rPr b="0" i="0" lang="en-US" sz="3200" u="none" cap="none" strike="noStrike">
                <a:solidFill>
                  <a:srgbClr val="FFFFFF"/>
                </a:solidFill>
                <a:latin typeface="&quot;Trebuchet MS&quot;"/>
                <a:ea typeface="&quot;Trebuchet MS&quot;"/>
                <a:cs typeface="&quot;Trebuchet MS&quot;"/>
                <a:sym typeface="&quot;Trebuchet MS&quot;"/>
              </a:rPr>
              <a:t>Protoflight Launched March 2025</a:t>
            </a:r>
            <a:endParaRPr b="0" i="0" sz="3733" u="none" cap="none" strike="noStrike">
              <a:solidFill>
                <a:srgbClr val="000000"/>
              </a:solidFill>
              <a:latin typeface="Arial"/>
              <a:ea typeface="Arial"/>
              <a:cs typeface="Arial"/>
              <a:sym typeface="Arial"/>
            </a:endParaRPr>
          </a:p>
        </p:txBody>
      </p:sp>
      <p:sp>
        <p:nvSpPr>
          <p:cNvPr id="552" name="Google Shape;552;p53"/>
          <p:cNvSpPr/>
          <p:nvPr/>
        </p:nvSpPr>
        <p:spPr>
          <a:xfrm>
            <a:off x="4157946" y="6595371"/>
            <a:ext cx="7385645" cy="185192"/>
          </a:xfrm>
          <a:prstGeom prst="rect">
            <a:avLst/>
          </a:prstGeom>
          <a:noFill/>
          <a:ln>
            <a:noFill/>
          </a:ln>
        </p:spPr>
        <p:txBody>
          <a:bodyPr anchorCtr="0" anchor="t" bIns="0" lIns="0" spcFirstLastPara="1" rIns="0" wrap="square" tIns="0">
            <a:noAutofit/>
          </a:bodyPr>
          <a:lstStyle/>
          <a:p>
            <a:pPr indent="0" lvl="0" marL="0" marR="0" rtl="0" algn="r">
              <a:lnSpc>
                <a:spcPct val="124929"/>
              </a:lnSpc>
              <a:spcBef>
                <a:spcPts val="0"/>
              </a:spcBef>
              <a:spcAft>
                <a:spcPts val="0"/>
              </a:spcAft>
              <a:buClr>
                <a:srgbClr val="000000"/>
              </a:buClr>
              <a:buSzPts val="1067"/>
              <a:buFont typeface="Arial"/>
              <a:buNone/>
            </a:pPr>
            <a:r>
              <a:rPr b="0" i="1" lang="en-US" sz="1067" u="none" cap="none" strike="noStrike">
                <a:solidFill>
                  <a:srgbClr val="DCE3E7"/>
                </a:solidFill>
                <a:latin typeface="Georgia"/>
                <a:ea typeface="Georgia"/>
                <a:cs typeface="Georgia"/>
                <a:sym typeface="Georgia"/>
              </a:rPr>
              <a:t>Images Courtesy of  Muon Space and SpaceX</a:t>
            </a:r>
            <a:endParaRPr b="0" i="0" sz="1333" u="none" cap="none" strike="noStrike">
              <a:solidFill>
                <a:srgbClr val="000000"/>
              </a:solidFill>
              <a:latin typeface="Arial"/>
              <a:ea typeface="Arial"/>
              <a:cs typeface="Arial"/>
              <a:sym typeface="Arial"/>
            </a:endParaRPr>
          </a:p>
        </p:txBody>
      </p:sp>
      <p:sp>
        <p:nvSpPr>
          <p:cNvPr id="553" name="Google Shape;553;p53"/>
          <p:cNvSpPr/>
          <p:nvPr/>
        </p:nvSpPr>
        <p:spPr>
          <a:xfrm>
            <a:off x="4421249" y="5733125"/>
            <a:ext cx="679599" cy="393452"/>
          </a:xfrm>
          <a:prstGeom prst="chevron">
            <a:avLst>
              <a:gd fmla="val 50000" name="adj"/>
            </a:avLst>
          </a:prstGeom>
          <a:solidFill>
            <a:srgbClr val="AE3B25"/>
          </a:solidFill>
          <a:ln>
            <a:noFill/>
          </a:ln>
        </p:spPr>
        <p:txBody>
          <a:bodyPr anchorCtr="0" anchor="ctr" bIns="46425" lIns="37750" spcFirstLastPara="1" rIns="37750" wrap="square" tIns="46425">
            <a:noAutofit/>
          </a:bodyPr>
          <a:lstStyle/>
          <a:p>
            <a:pPr indent="0" lvl="0" marL="0" marR="0" rtl="0" algn="ctr">
              <a:lnSpc>
                <a:spcPct val="16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
        <p:nvSpPr>
          <p:cNvPr id="554" name="Google Shape;554;p53"/>
          <p:cNvSpPr/>
          <p:nvPr/>
        </p:nvSpPr>
        <p:spPr>
          <a:xfrm>
            <a:off x="4568851" y="5821793"/>
            <a:ext cx="421654" cy="185435"/>
          </a:xfrm>
          <a:prstGeom prst="rect">
            <a:avLst/>
          </a:prstGeom>
          <a:noFill/>
          <a:ln>
            <a:noFill/>
          </a:ln>
        </p:spPr>
        <p:txBody>
          <a:bodyPr anchorCtr="0" anchor="t" bIns="0" lIns="0" spcFirstLastPara="1" rIns="0" wrap="square" tIns="0">
            <a:noAutofit/>
          </a:bodyPr>
          <a:lstStyle/>
          <a:p>
            <a:pPr indent="0" lvl="0" marL="0" marR="0" rtl="0" algn="l">
              <a:lnSpc>
                <a:spcPct val="149953"/>
              </a:lnSpc>
              <a:spcBef>
                <a:spcPts val="0"/>
              </a:spcBef>
              <a:spcAft>
                <a:spcPts val="0"/>
              </a:spcAft>
              <a:buClr>
                <a:srgbClr val="000000"/>
              </a:buClr>
              <a:buSzPts val="1067"/>
              <a:buFont typeface="Arial"/>
              <a:buNone/>
            </a:pPr>
            <a:r>
              <a:rPr b="0" i="0" lang="en-US" sz="1067" u="none" cap="none" strike="noStrike">
                <a:solidFill>
                  <a:srgbClr val="FFFFFF"/>
                </a:solidFill>
                <a:latin typeface="Georgia"/>
                <a:ea typeface="Georgia"/>
                <a:cs typeface="Georgia"/>
                <a:sym typeface="Georgia"/>
              </a:rPr>
              <a:t>FireSat</a:t>
            </a:r>
            <a:endParaRPr b="0" i="0" sz="1000" u="none" cap="none" strike="noStrike">
              <a:solidFill>
                <a:srgbClr val="000000"/>
              </a:solidFill>
              <a:latin typeface="Arial"/>
              <a:ea typeface="Arial"/>
              <a:cs typeface="Arial"/>
              <a:sym typeface="Arial"/>
            </a:endParaRPr>
          </a:p>
        </p:txBody>
      </p:sp>
      <p:sp>
        <p:nvSpPr>
          <p:cNvPr id="555" name="Google Shape;555;p53"/>
          <p:cNvSpPr/>
          <p:nvPr/>
        </p:nvSpPr>
        <p:spPr>
          <a:xfrm>
            <a:off x="0" y="-146434"/>
            <a:ext cx="12192000" cy="1150529"/>
          </a:xfrm>
          <a:prstGeom prst="roundRect">
            <a:avLst>
              <a:gd fmla="val -105969" name="adj"/>
            </a:avLst>
          </a:prstGeom>
          <a:solidFill>
            <a:srgbClr val="26201D"/>
          </a:solidFill>
          <a:ln cap="flat" cmpd="sng" w="9525">
            <a:solidFill>
              <a:srgbClr val="26201D"/>
            </a:solidFill>
            <a:prstDash val="solid"/>
            <a:round/>
            <a:headEnd len="sm" w="sm" type="none"/>
            <a:tailEnd len="sm" w="sm" type="none"/>
          </a:ln>
        </p:spPr>
        <p:txBody>
          <a:bodyPr anchorCtr="0" anchor="ctr" bIns="135825" lIns="677325" spcFirstLastPara="1" rIns="677325" wrap="square" tIns="135825">
            <a:noAutofit/>
          </a:bodyPr>
          <a:lstStyle/>
          <a:p>
            <a:pPr indent="0" lvl="0" marL="0" marR="0" rtl="0" algn="ctr">
              <a:lnSpc>
                <a:spcPct val="16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
        <p:nvSpPr>
          <p:cNvPr id="556" name="Google Shape;556;p53"/>
          <p:cNvSpPr/>
          <p:nvPr/>
        </p:nvSpPr>
        <p:spPr>
          <a:xfrm>
            <a:off x="1279311" y="255945"/>
            <a:ext cx="10279757" cy="508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4000"/>
              <a:buFont typeface="Arial"/>
              <a:buNone/>
            </a:pPr>
            <a:r>
              <a:rPr b="1" i="0" lang="en-US" sz="4000" u="none" cap="none" strike="noStrike">
                <a:solidFill>
                  <a:srgbClr val="FFFFFF"/>
                </a:solidFill>
                <a:latin typeface="Arial"/>
                <a:ea typeface="Arial"/>
                <a:cs typeface="Arial"/>
                <a:sym typeface="Arial"/>
              </a:rPr>
              <a:t>FireSat0 (AKA protoflight) Launch</a:t>
            </a:r>
            <a:endParaRPr b="0" i="0" sz="4000" u="none" cap="none" strike="noStrike">
              <a:solidFill>
                <a:srgbClr val="000000"/>
              </a:solidFill>
              <a:latin typeface="Arial"/>
              <a:ea typeface="Arial"/>
              <a:cs typeface="Arial"/>
              <a:sym typeface="Arial"/>
            </a:endParaRPr>
          </a:p>
        </p:txBody>
      </p:sp>
      <p:pic>
        <p:nvPicPr>
          <p:cNvPr descr="https://pitch-assets-ccb95893-de3f-4266-973c-20049231b248.s3.eu-west-1.amazonaws.com/644e8b9f-df2a-4aef-bc94-8bdb44f7e880?pitch-bytes=71157&amp;pitch-content-type=image%2Fpng" id="557" name="Google Shape;557;p53"/>
          <p:cNvPicPr preferRelativeResize="0"/>
          <p:nvPr/>
        </p:nvPicPr>
        <p:blipFill rotWithShape="1">
          <a:blip r:embed="rId8">
            <a:alphaModFix/>
          </a:blip>
          <a:srcRect b="0" l="0" r="0" t="0"/>
          <a:stretch/>
        </p:blipFill>
        <p:spPr>
          <a:xfrm>
            <a:off x="404497" y="144362"/>
            <a:ext cx="536187" cy="72766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pic>
        <p:nvPicPr>
          <p:cNvPr descr="https://pitch-assets-ccb95893-de3f-4266-973c-20049231b248.s3.eu-west-1.amazonaws.com/ff002a73-4f3b-4cfa-a609-752d0c6acdba?pitch-bytes=218994&amp;pitch-content-type=image%2Fwebp" id="563" name="Google Shape;563;p54"/>
          <p:cNvPicPr preferRelativeResize="0"/>
          <p:nvPr/>
        </p:nvPicPr>
        <p:blipFill rotWithShape="1">
          <a:blip r:embed="rId3">
            <a:alphaModFix/>
          </a:blip>
          <a:srcRect b="0" l="9503" r="0" t="0"/>
          <a:stretch/>
        </p:blipFill>
        <p:spPr>
          <a:xfrm>
            <a:off x="5472894" y="2454834"/>
            <a:ext cx="3571863" cy="2851572"/>
          </a:xfrm>
          <a:prstGeom prst="rect">
            <a:avLst/>
          </a:prstGeom>
          <a:noFill/>
          <a:ln>
            <a:noFill/>
          </a:ln>
        </p:spPr>
      </p:pic>
      <p:sp>
        <p:nvSpPr>
          <p:cNvPr id="564" name="Google Shape;564;p54"/>
          <p:cNvSpPr/>
          <p:nvPr/>
        </p:nvSpPr>
        <p:spPr>
          <a:xfrm>
            <a:off x="5394302" y="5723688"/>
            <a:ext cx="3650455" cy="615553"/>
          </a:xfrm>
          <a:prstGeom prst="roundRect">
            <a:avLst>
              <a:gd fmla="val -198066" name="adj"/>
            </a:avLst>
          </a:prstGeom>
          <a:solidFill>
            <a:srgbClr val="FFFFFF">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565" name="Google Shape;565;p54"/>
          <p:cNvSpPr/>
          <p:nvPr/>
        </p:nvSpPr>
        <p:spPr>
          <a:xfrm>
            <a:off x="5472423" y="5419669"/>
            <a:ext cx="3528517" cy="228600"/>
          </a:xfrm>
          <a:prstGeom prst="rect">
            <a:avLst/>
          </a:prstGeom>
          <a:noFill/>
          <a:ln>
            <a:noFill/>
          </a:ln>
        </p:spPr>
        <p:txBody>
          <a:bodyPr anchorCtr="0" anchor="t" bIns="0" lIns="0" spcFirstLastPara="1" rIns="0" wrap="square" tIns="0">
            <a:noAutofit/>
          </a:bodyPr>
          <a:lstStyle/>
          <a:p>
            <a:pPr indent="0" lvl="0" marL="0" marR="0" rtl="0" algn="l">
              <a:lnSpc>
                <a:spcPct val="96411"/>
              </a:lnSpc>
              <a:spcBef>
                <a:spcPts val="0"/>
              </a:spcBef>
              <a:spcAft>
                <a:spcPts val="0"/>
              </a:spcAft>
              <a:buClr>
                <a:srgbClr val="000000"/>
              </a:buClr>
              <a:buSzPts val="1867"/>
              <a:buFont typeface="Arial"/>
              <a:buNone/>
            </a:pPr>
            <a:r>
              <a:rPr b="1" i="0" lang="en-US" sz="1867" u="none" cap="none" strike="noStrike">
                <a:solidFill>
                  <a:srgbClr val="26201D"/>
                </a:solidFill>
                <a:latin typeface="Georgia"/>
                <a:ea typeface="Georgia"/>
                <a:cs typeface="Georgia"/>
                <a:sym typeface="Georgia"/>
              </a:rPr>
              <a:t>Local media photo</a:t>
            </a:r>
            <a:endParaRPr b="0" i="0" sz="1600" u="none" cap="none" strike="noStrike">
              <a:solidFill>
                <a:srgbClr val="000000"/>
              </a:solidFill>
              <a:latin typeface="Arial"/>
              <a:ea typeface="Arial"/>
              <a:cs typeface="Arial"/>
              <a:sym typeface="Arial"/>
            </a:endParaRPr>
          </a:p>
        </p:txBody>
      </p:sp>
      <p:sp>
        <p:nvSpPr>
          <p:cNvPr id="566" name="Google Shape;566;p54"/>
          <p:cNvSpPr/>
          <p:nvPr/>
        </p:nvSpPr>
        <p:spPr>
          <a:xfrm>
            <a:off x="9075437" y="5723688"/>
            <a:ext cx="2899712" cy="615553"/>
          </a:xfrm>
          <a:prstGeom prst="roundRect">
            <a:avLst>
              <a:gd fmla="val -198066" name="adj"/>
            </a:avLst>
          </a:prstGeom>
          <a:solidFill>
            <a:srgbClr val="FFFFFF">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567" name="Google Shape;567;p54"/>
          <p:cNvSpPr/>
          <p:nvPr/>
        </p:nvSpPr>
        <p:spPr>
          <a:xfrm>
            <a:off x="9145756" y="5419669"/>
            <a:ext cx="3198019" cy="457200"/>
          </a:xfrm>
          <a:prstGeom prst="rect">
            <a:avLst/>
          </a:prstGeom>
          <a:noFill/>
          <a:ln>
            <a:noFill/>
          </a:ln>
        </p:spPr>
        <p:txBody>
          <a:bodyPr anchorCtr="0" anchor="t" bIns="0" lIns="0" spcFirstLastPara="1" rIns="0" wrap="square" tIns="0">
            <a:noAutofit/>
          </a:bodyPr>
          <a:lstStyle/>
          <a:p>
            <a:pPr indent="0" lvl="0" marL="0" marR="0" rtl="0" algn="l">
              <a:lnSpc>
                <a:spcPct val="96411"/>
              </a:lnSpc>
              <a:spcBef>
                <a:spcPts val="0"/>
              </a:spcBef>
              <a:spcAft>
                <a:spcPts val="0"/>
              </a:spcAft>
              <a:buClr>
                <a:srgbClr val="000000"/>
              </a:buClr>
              <a:buSzPts val="1867"/>
              <a:buFont typeface="Arial"/>
              <a:buNone/>
            </a:pPr>
            <a:r>
              <a:rPr b="1" i="0" lang="en-US" sz="1867" u="none" cap="none" strike="noStrike">
                <a:solidFill>
                  <a:srgbClr val="26201D"/>
                </a:solidFill>
                <a:latin typeface="Georgia"/>
                <a:ea typeface="Georgia"/>
                <a:cs typeface="Georgia"/>
                <a:sym typeface="Georgia"/>
              </a:rPr>
              <a:t>FireSat active fire</a:t>
            </a:r>
            <a:endParaRPr b="0" i="0" sz="1600" u="none" cap="none" strike="noStrike">
              <a:solidFill>
                <a:srgbClr val="000000"/>
              </a:solidFill>
              <a:latin typeface="Arial"/>
              <a:ea typeface="Arial"/>
              <a:cs typeface="Arial"/>
              <a:sym typeface="Arial"/>
            </a:endParaRPr>
          </a:p>
        </p:txBody>
      </p:sp>
      <p:pic>
        <p:nvPicPr>
          <p:cNvPr descr="https://pitch-assets-ccb95893-de3f-4266-973c-20049231b248.s3.eu-west-1.amazonaws.com/ff009b54-1c4b-4999-aa9b-f9752eedbbd5?pitch-bytes=28415&amp;pitch-content-type=image%2Fjpeg" id="568" name="Google Shape;568;p54"/>
          <p:cNvPicPr preferRelativeResize="0"/>
          <p:nvPr/>
        </p:nvPicPr>
        <p:blipFill rotWithShape="1">
          <a:blip r:embed="rId4">
            <a:alphaModFix/>
          </a:blip>
          <a:srcRect b="0" l="1608" r="1608" t="0"/>
          <a:stretch/>
        </p:blipFill>
        <p:spPr>
          <a:xfrm>
            <a:off x="9147453" y="2457165"/>
            <a:ext cx="2757631" cy="2849241"/>
          </a:xfrm>
          <a:prstGeom prst="rect">
            <a:avLst/>
          </a:prstGeom>
          <a:noFill/>
          <a:ln>
            <a:noFill/>
          </a:ln>
        </p:spPr>
      </p:pic>
      <p:sp>
        <p:nvSpPr>
          <p:cNvPr id="569" name="Google Shape;569;p54"/>
          <p:cNvSpPr/>
          <p:nvPr/>
        </p:nvSpPr>
        <p:spPr>
          <a:xfrm>
            <a:off x="987643" y="1867047"/>
            <a:ext cx="7440812" cy="369332"/>
          </a:xfrm>
          <a:prstGeom prst="roundRect">
            <a:avLst>
              <a:gd fmla="val -330109" name="adj"/>
            </a:avLst>
          </a:prstGeom>
          <a:solidFill>
            <a:srgbClr val="FFFFFF">
              <a:alpha val="0"/>
            </a:srgbClr>
          </a:solidFill>
          <a:ln>
            <a:noFill/>
          </a:ln>
        </p:spPr>
        <p:txBody>
          <a:bodyPr anchorCtr="0" anchor="ctr" bIns="43600" lIns="413375" spcFirstLastPara="1" rIns="413375" wrap="square" tIns="43600">
            <a:noAutofit/>
          </a:bodyPr>
          <a:lstStyle/>
          <a:p>
            <a:pPr indent="0" lvl="0" marL="0" marR="0" rtl="0" algn="ctr">
              <a:lnSpc>
                <a:spcPct val="16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
        <p:nvSpPr>
          <p:cNvPr id="570" name="Google Shape;570;p54"/>
          <p:cNvSpPr/>
          <p:nvPr/>
        </p:nvSpPr>
        <p:spPr>
          <a:xfrm>
            <a:off x="4260414" y="6469961"/>
            <a:ext cx="7385943" cy="169367"/>
          </a:xfrm>
          <a:prstGeom prst="rect">
            <a:avLst/>
          </a:prstGeom>
          <a:noFill/>
          <a:ln>
            <a:noFill/>
          </a:ln>
        </p:spPr>
        <p:txBody>
          <a:bodyPr anchorCtr="0" anchor="t" bIns="0" lIns="0" spcFirstLastPara="1" rIns="0" wrap="square" tIns="0">
            <a:noAutofit/>
          </a:bodyPr>
          <a:lstStyle/>
          <a:p>
            <a:pPr indent="0" lvl="0" marL="0" marR="0" rtl="0" algn="r">
              <a:lnSpc>
                <a:spcPct val="124929"/>
              </a:lnSpc>
              <a:spcBef>
                <a:spcPts val="0"/>
              </a:spcBef>
              <a:spcAft>
                <a:spcPts val="0"/>
              </a:spcAft>
              <a:buClr>
                <a:srgbClr val="000000"/>
              </a:buClr>
              <a:buSzPts val="1067"/>
              <a:buFont typeface="Arial"/>
              <a:buNone/>
            </a:pPr>
            <a:r>
              <a:rPr b="0" i="1" lang="en-US" sz="1067" u="none" cap="none" strike="noStrike">
                <a:solidFill>
                  <a:srgbClr val="26201D"/>
                </a:solidFill>
                <a:latin typeface="Arial"/>
                <a:ea typeface="Arial"/>
                <a:cs typeface="Arial"/>
                <a:sym typeface="Arial"/>
              </a:rPr>
              <a:t>Images Courtesy of OHAZ/University of Oregon and Oregon Department of Forestry</a:t>
            </a:r>
            <a:endParaRPr b="0" i="0" sz="1333" u="none" cap="none" strike="noStrike">
              <a:solidFill>
                <a:srgbClr val="000000"/>
              </a:solidFill>
              <a:latin typeface="Arial"/>
              <a:ea typeface="Arial"/>
              <a:cs typeface="Arial"/>
              <a:sym typeface="Arial"/>
            </a:endParaRPr>
          </a:p>
        </p:txBody>
      </p:sp>
      <p:sp>
        <p:nvSpPr>
          <p:cNvPr descr="Table Rock Fire, Oregon" id="571" name="Google Shape;571;p54"/>
          <p:cNvSpPr/>
          <p:nvPr/>
        </p:nvSpPr>
        <p:spPr>
          <a:xfrm>
            <a:off x="0" y="-262361"/>
            <a:ext cx="12192000" cy="1266456"/>
          </a:xfrm>
          <a:prstGeom prst="roundRect">
            <a:avLst>
              <a:gd fmla="val -96269" name="adj"/>
            </a:avLst>
          </a:prstGeom>
          <a:solidFill>
            <a:srgbClr val="26201D"/>
          </a:solidFill>
          <a:ln cap="flat" cmpd="sng" w="9525">
            <a:solidFill>
              <a:srgbClr val="26201D"/>
            </a:solidFill>
            <a:prstDash val="solid"/>
            <a:round/>
            <a:headEnd len="sm" w="sm" type="none"/>
            <a:tailEnd len="sm" w="sm" type="none"/>
          </a:ln>
        </p:spPr>
        <p:txBody>
          <a:bodyPr anchorCtr="0" anchor="ctr" bIns="149500" lIns="677325" spcFirstLastPara="1" rIns="677325" wrap="square" tIns="149500">
            <a:noAutofit/>
          </a:bodyPr>
          <a:lstStyle/>
          <a:p>
            <a:pPr indent="0" lvl="0" marL="0" marR="0" rtl="0" algn="ctr">
              <a:lnSpc>
                <a:spcPct val="16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
        <p:nvSpPr>
          <p:cNvPr id="572" name="Google Shape;572;p54"/>
          <p:cNvSpPr txBox="1"/>
          <p:nvPr>
            <p:ph type="title"/>
          </p:nvPr>
        </p:nvSpPr>
        <p:spPr>
          <a:xfrm>
            <a:off x="1279311" y="204103"/>
            <a:ext cx="10279757" cy="611684"/>
          </a:xfrm>
          <a:prstGeom prst="rect">
            <a:avLst/>
          </a:prstGeom>
          <a:noFill/>
          <a:ln>
            <a:noFill/>
          </a:ln>
        </p:spPr>
        <p:txBody>
          <a:bodyPr anchorCtr="0" anchor="ctr" bIns="0" lIns="0" spcFirstLastPara="1" rIns="0" wrap="square" tIns="0">
            <a:noAutofit/>
          </a:bodyPr>
          <a:lstStyle/>
          <a:p>
            <a:pPr indent="0" lvl="0" marL="0" marR="0" rtl="0" algn="l">
              <a:lnSpc>
                <a:spcPct val="133343"/>
              </a:lnSpc>
              <a:spcBef>
                <a:spcPts val="0"/>
              </a:spcBef>
              <a:spcAft>
                <a:spcPts val="0"/>
              </a:spcAft>
              <a:buClr>
                <a:srgbClr val="FFFFFF"/>
              </a:buClr>
              <a:buSzPts val="3200"/>
              <a:buFont typeface="&quot;Trebuchet MS&quot;"/>
              <a:buNone/>
            </a:pPr>
            <a:r>
              <a:rPr b="0" i="0" lang="en-US" sz="3200" u="none" cap="none" strike="noStrike">
                <a:solidFill>
                  <a:srgbClr val="FFFFFF"/>
                </a:solidFill>
                <a:latin typeface="&quot;Trebuchet MS&quot;"/>
                <a:ea typeface="&quot;Trebuchet MS&quot;"/>
                <a:cs typeface="&quot;Trebuchet MS&quot;"/>
                <a:sym typeface="&quot;Trebuchet MS&quot;"/>
              </a:rPr>
              <a:t>Table Rock Fire, Oregon</a:t>
            </a:r>
            <a:endParaRPr b="0" i="0" sz="4267" u="none" cap="none" strike="noStrike">
              <a:solidFill>
                <a:schemeClr val="dk1"/>
              </a:solidFill>
              <a:latin typeface="Arial"/>
              <a:ea typeface="Arial"/>
              <a:cs typeface="Arial"/>
              <a:sym typeface="Arial"/>
            </a:endParaRPr>
          </a:p>
        </p:txBody>
      </p:sp>
      <p:pic>
        <p:nvPicPr>
          <p:cNvPr descr="https://pitch-assets-ccb95893-de3f-4266-973c-20049231b248.s3.eu-west-1.amazonaws.com/644e8b9f-df2a-4aef-bc94-8bdb44f7e880?pitch-bytes=71157&amp;pitch-content-type=image%2Fpng" id="573" name="Google Shape;573;p54"/>
          <p:cNvPicPr preferRelativeResize="0"/>
          <p:nvPr/>
        </p:nvPicPr>
        <p:blipFill rotWithShape="1">
          <a:blip r:embed="rId5">
            <a:alphaModFix/>
          </a:blip>
          <a:srcRect b="0" l="0" r="0" t="0"/>
          <a:stretch/>
        </p:blipFill>
        <p:spPr>
          <a:xfrm>
            <a:off x="404497" y="144362"/>
            <a:ext cx="536187" cy="727663"/>
          </a:xfrm>
          <a:prstGeom prst="rect">
            <a:avLst/>
          </a:prstGeom>
          <a:noFill/>
          <a:ln>
            <a:noFill/>
          </a:ln>
        </p:spPr>
      </p:pic>
      <p:pic>
        <p:nvPicPr>
          <p:cNvPr descr="https://pitch-assets-ccb95893-de3f-4266-973c-20049231b248.s3.eu-west-1.amazonaws.com/c3a23466-d31a-4b4c-9995-2b7845a71c40?pitch-bytes=6888&amp;pitch-content-type=image%2Fwebp" id="574" name="Google Shape;574;p54"/>
          <p:cNvPicPr preferRelativeResize="0"/>
          <p:nvPr/>
        </p:nvPicPr>
        <p:blipFill rotWithShape="1">
          <a:blip r:embed="rId6">
            <a:alphaModFix/>
          </a:blip>
          <a:srcRect b="0" l="0" r="0" t="0"/>
          <a:stretch/>
        </p:blipFill>
        <p:spPr>
          <a:xfrm>
            <a:off x="8302924" y="2470195"/>
            <a:ext cx="741832" cy="539848"/>
          </a:xfrm>
          <a:prstGeom prst="rect">
            <a:avLst/>
          </a:prstGeom>
          <a:noFill/>
          <a:ln>
            <a:noFill/>
          </a:ln>
        </p:spPr>
      </p:pic>
      <p:pic>
        <p:nvPicPr>
          <p:cNvPr descr="https://pitch-assets-ccb95893-de3f-4266-973c-20049231b248.s3.eu-west-1.amazonaws.com/ff007b91-9211-4cb4-b518-3d14a75208d8?pitch-bytes=5308938&amp;pitch-content-type=image%2Fpng" id="575" name="Google Shape;575;p54"/>
          <p:cNvPicPr preferRelativeResize="0"/>
          <p:nvPr/>
        </p:nvPicPr>
        <p:blipFill rotWithShape="1">
          <a:blip r:embed="rId7">
            <a:alphaModFix/>
          </a:blip>
          <a:srcRect b="0" l="0" r="0" t="0"/>
          <a:stretch/>
        </p:blipFill>
        <p:spPr>
          <a:xfrm>
            <a:off x="104595" y="2470195"/>
            <a:ext cx="5285439" cy="2849240"/>
          </a:xfrm>
          <a:prstGeom prst="rect">
            <a:avLst/>
          </a:prstGeom>
          <a:noFill/>
          <a:ln>
            <a:noFill/>
          </a:ln>
        </p:spPr>
      </p:pic>
      <p:sp>
        <p:nvSpPr>
          <p:cNvPr id="576" name="Google Shape;576;p54"/>
          <p:cNvSpPr/>
          <p:nvPr/>
        </p:nvSpPr>
        <p:spPr>
          <a:xfrm>
            <a:off x="104595" y="5434052"/>
            <a:ext cx="4681523" cy="457200"/>
          </a:xfrm>
          <a:prstGeom prst="rect">
            <a:avLst/>
          </a:prstGeom>
          <a:noFill/>
          <a:ln>
            <a:noFill/>
          </a:ln>
        </p:spPr>
        <p:txBody>
          <a:bodyPr anchorCtr="0" anchor="t" bIns="0" lIns="0" spcFirstLastPara="1" rIns="0" wrap="square" tIns="0">
            <a:noAutofit/>
          </a:bodyPr>
          <a:lstStyle/>
          <a:p>
            <a:pPr indent="0" lvl="0" marL="0" marR="0" rtl="0" algn="l">
              <a:lnSpc>
                <a:spcPct val="96411"/>
              </a:lnSpc>
              <a:spcBef>
                <a:spcPts val="0"/>
              </a:spcBef>
              <a:spcAft>
                <a:spcPts val="0"/>
              </a:spcAft>
              <a:buClr>
                <a:srgbClr val="000000"/>
              </a:buClr>
              <a:buSzPts val="1867"/>
              <a:buFont typeface="Arial"/>
              <a:buNone/>
            </a:pPr>
            <a:r>
              <a:rPr b="1" i="0" lang="en-US" sz="1867" u="none" cap="none" strike="noStrike">
                <a:solidFill>
                  <a:srgbClr val="26201D"/>
                </a:solidFill>
                <a:latin typeface="Georgia"/>
                <a:ea typeface="Georgia"/>
                <a:cs typeface="Georgia"/>
                <a:sym typeface="Georgia"/>
              </a:rPr>
              <a:t>FireSat detects active fire</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7"/>
          <p:cNvSpPr/>
          <p:nvPr/>
        </p:nvSpPr>
        <p:spPr>
          <a:xfrm>
            <a:off x="10920336" y="5867240"/>
            <a:ext cx="759331" cy="426741"/>
          </a:xfrm>
          <a:custGeom>
            <a:rect b="b" l="l" r="r" t="t"/>
            <a:pathLst>
              <a:path extrusionOk="0" h="640111" w="1138997">
                <a:moveTo>
                  <a:pt x="0" y="0"/>
                </a:moveTo>
                <a:lnTo>
                  <a:pt x="1138996" y="0"/>
                </a:lnTo>
                <a:lnTo>
                  <a:pt x="1138996" y="640111"/>
                </a:lnTo>
                <a:lnTo>
                  <a:pt x="0" y="640111"/>
                </a:lnTo>
                <a:lnTo>
                  <a:pt x="0" y="0"/>
                </a:lnTo>
                <a:close/>
              </a:path>
            </a:pathLst>
          </a:cu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1F3864"/>
              </a:solidFill>
              <a:latin typeface="Century Gothic"/>
              <a:ea typeface="Century Gothic"/>
              <a:cs typeface="Century Gothic"/>
              <a:sym typeface="Century Gothic"/>
            </a:endParaRPr>
          </a:p>
        </p:txBody>
      </p:sp>
      <p:sp>
        <p:nvSpPr>
          <p:cNvPr id="231" name="Google Shape;231;p37"/>
          <p:cNvSpPr/>
          <p:nvPr/>
        </p:nvSpPr>
        <p:spPr>
          <a:xfrm flipH="1" rot="-4071534">
            <a:off x="4073488" y="1079085"/>
            <a:ext cx="9001823" cy="4692201"/>
          </a:xfrm>
          <a:custGeom>
            <a:rect b="b" l="l" r="r" t="t"/>
            <a:pathLst>
              <a:path extrusionOk="0" h="7038301" w="13502735">
                <a:moveTo>
                  <a:pt x="0" y="7038300"/>
                </a:moveTo>
                <a:lnTo>
                  <a:pt x="13502735" y="7038300"/>
                </a:lnTo>
                <a:lnTo>
                  <a:pt x="13502735" y="0"/>
                </a:lnTo>
                <a:lnTo>
                  <a:pt x="0" y="0"/>
                </a:lnTo>
                <a:lnTo>
                  <a:pt x="0" y="7038300"/>
                </a:lnTo>
                <a:close/>
              </a:path>
            </a:pathLst>
          </a:cu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1F3864"/>
              </a:solidFill>
              <a:latin typeface="Century Gothic"/>
              <a:ea typeface="Century Gothic"/>
              <a:cs typeface="Century Gothic"/>
              <a:sym typeface="Century Gothic"/>
            </a:endParaRPr>
          </a:p>
        </p:txBody>
      </p:sp>
      <p:grpSp>
        <p:nvGrpSpPr>
          <p:cNvPr id="232" name="Google Shape;232;p37"/>
          <p:cNvGrpSpPr/>
          <p:nvPr/>
        </p:nvGrpSpPr>
        <p:grpSpPr>
          <a:xfrm rot="1328466">
            <a:off x="9911717" y="-296517"/>
            <a:ext cx="3337668" cy="8711342"/>
            <a:chOff x="0" y="-38100"/>
            <a:chExt cx="1438545" cy="3754616"/>
          </a:xfrm>
        </p:grpSpPr>
        <p:sp>
          <p:nvSpPr>
            <p:cNvPr id="233" name="Google Shape;233;p37"/>
            <p:cNvSpPr/>
            <p:nvPr/>
          </p:nvSpPr>
          <p:spPr>
            <a:xfrm>
              <a:off x="0" y="0"/>
              <a:ext cx="1438545" cy="3716515"/>
            </a:xfrm>
            <a:custGeom>
              <a:rect b="b" l="l" r="r" t="t"/>
              <a:pathLst>
                <a:path extrusionOk="0" h="3716515" w="1438545">
                  <a:moveTo>
                    <a:pt x="0" y="0"/>
                  </a:moveTo>
                  <a:lnTo>
                    <a:pt x="1438545" y="0"/>
                  </a:lnTo>
                  <a:lnTo>
                    <a:pt x="1438545" y="3716515"/>
                  </a:lnTo>
                  <a:lnTo>
                    <a:pt x="0" y="3716515"/>
                  </a:lnTo>
                  <a:close/>
                </a:path>
              </a:pathLst>
            </a:custGeom>
            <a:solidFill>
              <a:srgbClr val="18224C"/>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1F3864"/>
                </a:solidFill>
                <a:latin typeface="Century Gothic"/>
                <a:ea typeface="Century Gothic"/>
                <a:cs typeface="Century Gothic"/>
                <a:sym typeface="Century Gothic"/>
              </a:endParaRPr>
            </a:p>
          </p:txBody>
        </p:sp>
        <p:sp>
          <p:nvSpPr>
            <p:cNvPr id="234" name="Google Shape;234;p37"/>
            <p:cNvSpPr txBox="1"/>
            <p:nvPr/>
          </p:nvSpPr>
          <p:spPr>
            <a:xfrm>
              <a:off x="0" y="-38100"/>
              <a:ext cx="1438545" cy="3754616"/>
            </a:xfrm>
            <a:prstGeom prst="rect">
              <a:avLst/>
            </a:prstGeom>
            <a:noFill/>
            <a:ln>
              <a:noFill/>
            </a:ln>
          </p:spPr>
          <p:txBody>
            <a:bodyPr anchorCtr="0" anchor="ctr" bIns="33850" lIns="33850" spcFirstLastPara="1" rIns="33850" wrap="square" tIns="33850">
              <a:noAutofit/>
            </a:bodyPr>
            <a:lstStyle/>
            <a:p>
              <a:pPr indent="0" lvl="0" marL="0" marR="0" rtl="0" algn="ctr">
                <a:lnSpc>
                  <a:spcPct val="147750"/>
                </a:lnSpc>
                <a:spcBef>
                  <a:spcPts val="0"/>
                </a:spcBef>
                <a:spcAft>
                  <a:spcPts val="0"/>
                </a:spcAft>
                <a:buClr>
                  <a:srgbClr val="000000"/>
                </a:buClr>
                <a:buSzPts val="1200"/>
                <a:buFont typeface="Arial"/>
                <a:buNone/>
              </a:pPr>
              <a:r>
                <a:t/>
              </a:r>
              <a:endParaRPr b="0" i="0" sz="1200" u="none" cap="none" strike="noStrike">
                <a:solidFill>
                  <a:srgbClr val="1F3864"/>
                </a:solidFill>
                <a:latin typeface="Century Gothic"/>
                <a:ea typeface="Century Gothic"/>
                <a:cs typeface="Century Gothic"/>
                <a:sym typeface="Century Gothic"/>
              </a:endParaRPr>
            </a:p>
          </p:txBody>
        </p:sp>
      </p:grpSp>
      <p:sp>
        <p:nvSpPr>
          <p:cNvPr id="235" name="Google Shape;235;p37"/>
          <p:cNvSpPr/>
          <p:nvPr/>
        </p:nvSpPr>
        <p:spPr>
          <a:xfrm>
            <a:off x="9330655" y="4065806"/>
            <a:ext cx="2619207" cy="2665194"/>
          </a:xfrm>
          <a:custGeom>
            <a:rect b="b" l="l" r="r" t="t"/>
            <a:pathLst>
              <a:path extrusionOk="0" h="1949386" w="1921136">
                <a:moveTo>
                  <a:pt x="0" y="0"/>
                </a:moveTo>
                <a:lnTo>
                  <a:pt x="1921136" y="0"/>
                </a:lnTo>
                <a:lnTo>
                  <a:pt x="1921136" y="1949386"/>
                </a:lnTo>
                <a:lnTo>
                  <a:pt x="0" y="1949386"/>
                </a:lnTo>
                <a:lnTo>
                  <a:pt x="0" y="0"/>
                </a:lnTo>
                <a:close/>
              </a:path>
            </a:pathLst>
          </a:custGeom>
          <a:blipFill rotWithShape="1">
            <a:blip r:embed="rId3">
              <a:alphaModFix/>
            </a:blip>
            <a:stretch>
              <a:fillRect b="-660" l="-811" r="-811"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1F3864"/>
              </a:solidFill>
              <a:latin typeface="Century Gothic"/>
              <a:ea typeface="Century Gothic"/>
              <a:cs typeface="Century Gothic"/>
              <a:sym typeface="Century Gothic"/>
            </a:endParaRPr>
          </a:p>
        </p:txBody>
      </p:sp>
      <p:sp>
        <p:nvSpPr>
          <p:cNvPr id="236" name="Google Shape;236;p37"/>
          <p:cNvSpPr txBox="1"/>
          <p:nvPr/>
        </p:nvSpPr>
        <p:spPr>
          <a:xfrm>
            <a:off x="395340" y="2120225"/>
            <a:ext cx="8619241" cy="924484"/>
          </a:xfrm>
          <a:prstGeom prst="rect">
            <a:avLst/>
          </a:prstGeom>
          <a:noFill/>
          <a:ln>
            <a:noFill/>
          </a:ln>
        </p:spPr>
        <p:txBody>
          <a:bodyPr anchorCtr="0" anchor="t" bIns="0" lIns="0" spcFirstLastPara="1" rIns="0" wrap="square" tIns="0">
            <a:spAutoFit/>
          </a:bodyPr>
          <a:lstStyle/>
          <a:p>
            <a:pPr indent="0" lvl="0" marL="0" marR="0" rtl="0" algn="l">
              <a:lnSpc>
                <a:spcPct val="125000"/>
              </a:lnSpc>
              <a:spcBef>
                <a:spcPts val="0"/>
              </a:spcBef>
              <a:spcAft>
                <a:spcPts val="0"/>
              </a:spcAft>
              <a:buClr>
                <a:srgbClr val="000000"/>
              </a:buClr>
              <a:buSzPts val="6000"/>
              <a:buFont typeface="Arial"/>
              <a:buNone/>
            </a:pPr>
            <a:r>
              <a:rPr b="0" i="0" lang="en-US" sz="6000" u="none" cap="none" strike="noStrike">
                <a:solidFill>
                  <a:srgbClr val="FFFFFF"/>
                </a:solidFill>
                <a:latin typeface="Arial"/>
                <a:ea typeface="Arial"/>
                <a:cs typeface="Arial"/>
                <a:sym typeface="Arial"/>
              </a:rPr>
              <a:t>Fire Intelligence Briefing </a:t>
            </a:r>
            <a:endParaRPr b="0" i="0" sz="1400" u="none" cap="none" strike="noStrike">
              <a:solidFill>
                <a:srgbClr val="000000"/>
              </a:solidFill>
              <a:latin typeface="Arial"/>
              <a:ea typeface="Arial"/>
              <a:cs typeface="Arial"/>
              <a:sym typeface="Arial"/>
            </a:endParaRPr>
          </a:p>
        </p:txBody>
      </p:sp>
      <p:sp>
        <p:nvSpPr>
          <p:cNvPr id="237" name="Google Shape;237;p37"/>
          <p:cNvSpPr txBox="1"/>
          <p:nvPr/>
        </p:nvSpPr>
        <p:spPr>
          <a:xfrm>
            <a:off x="461579" y="4068345"/>
            <a:ext cx="5312001" cy="759182"/>
          </a:xfrm>
          <a:prstGeom prst="rect">
            <a:avLst/>
          </a:prstGeom>
          <a:noFill/>
          <a:ln>
            <a:noFill/>
          </a:ln>
        </p:spPr>
        <p:txBody>
          <a:bodyPr anchorCtr="0" anchor="t" bIns="0" lIns="0" spcFirstLastPara="1" rIns="0" wrap="square" tIns="0">
            <a:spAutoFit/>
          </a:bodyPr>
          <a:lstStyle/>
          <a:p>
            <a:pPr indent="0" lvl="0" marL="0" marR="0" rtl="0" algn="l">
              <a:lnSpc>
                <a:spcPct val="102035"/>
              </a:lnSpc>
              <a:spcBef>
                <a:spcPts val="0"/>
              </a:spcBef>
              <a:spcAft>
                <a:spcPts val="0"/>
              </a:spcAft>
              <a:buClr>
                <a:srgbClr val="000000"/>
              </a:buClr>
              <a:buSzPts val="2800"/>
              <a:buFont typeface="Arial"/>
              <a:buNone/>
            </a:pPr>
            <a:r>
              <a:rPr b="0" i="0" lang="en-US" sz="2800" u="none" cap="none" strike="noStrike">
                <a:solidFill>
                  <a:srgbClr val="FFFFFF"/>
                </a:solidFill>
                <a:latin typeface="Arial"/>
                <a:ea typeface="Arial"/>
                <a:cs typeface="Arial"/>
                <a:sym typeface="Arial"/>
              </a:rPr>
              <a:t>Operational Intelligence for modern wildfire response </a:t>
            </a:r>
            <a:endParaRPr b="0" i="0" sz="1400" u="none" cap="none" strike="noStrike">
              <a:solidFill>
                <a:srgbClr val="000000"/>
              </a:solidFill>
              <a:latin typeface="Arial"/>
              <a:ea typeface="Arial"/>
              <a:cs typeface="Arial"/>
              <a:sym typeface="Arial"/>
            </a:endParaRPr>
          </a:p>
        </p:txBody>
      </p:sp>
      <p:pic>
        <p:nvPicPr>
          <p:cNvPr descr="A picture containing text, clock&#10;&#10;AI-generated content may be incorrect." id="238" name="Google Shape;238;p37"/>
          <p:cNvPicPr preferRelativeResize="0"/>
          <p:nvPr/>
        </p:nvPicPr>
        <p:blipFill rotWithShape="1">
          <a:blip r:embed="rId4">
            <a:alphaModFix/>
          </a:blip>
          <a:srcRect b="0" l="0" r="0" t="0"/>
          <a:stretch/>
        </p:blipFill>
        <p:spPr>
          <a:xfrm>
            <a:off x="290757" y="1193800"/>
            <a:ext cx="1183341" cy="914400"/>
          </a:xfrm>
          <a:prstGeom prst="rect">
            <a:avLst/>
          </a:prstGeom>
          <a:noFill/>
          <a:ln>
            <a:noFill/>
          </a:ln>
        </p:spPr>
      </p:pic>
      <p:sp>
        <p:nvSpPr>
          <p:cNvPr id="239" name="Google Shape;239;p37"/>
          <p:cNvSpPr/>
          <p:nvPr/>
        </p:nvSpPr>
        <p:spPr>
          <a:xfrm>
            <a:off x="1489456" y="1225492"/>
            <a:ext cx="851019" cy="851019"/>
          </a:xfrm>
          <a:custGeom>
            <a:rect b="b" l="l" r="r" t="t"/>
            <a:pathLst>
              <a:path extrusionOk="0" h="2139950" w="2139950">
                <a:moveTo>
                  <a:pt x="0" y="0"/>
                </a:moveTo>
                <a:lnTo>
                  <a:pt x="2139950" y="0"/>
                </a:lnTo>
                <a:lnTo>
                  <a:pt x="2139950" y="2139950"/>
                </a:lnTo>
                <a:lnTo>
                  <a:pt x="0" y="2139950"/>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1F3864"/>
              </a:solidFill>
              <a:latin typeface="Century Gothic"/>
              <a:ea typeface="Century Gothic"/>
              <a:cs typeface="Century Gothic"/>
              <a:sym typeface="Century Gothic"/>
            </a:endParaRPr>
          </a:p>
        </p:txBody>
      </p:sp>
      <p:sp>
        <p:nvSpPr>
          <p:cNvPr id="240" name="Google Shape;240;p37"/>
          <p:cNvSpPr/>
          <p:nvPr/>
        </p:nvSpPr>
        <p:spPr>
          <a:xfrm>
            <a:off x="2464922" y="1223321"/>
            <a:ext cx="845093" cy="845093"/>
          </a:xfrm>
          <a:custGeom>
            <a:rect b="b" l="l" r="r" t="t"/>
            <a:pathLst>
              <a:path extrusionOk="0" h="2139950" w="2139950">
                <a:moveTo>
                  <a:pt x="0" y="0"/>
                </a:moveTo>
                <a:lnTo>
                  <a:pt x="2139950" y="0"/>
                </a:lnTo>
                <a:lnTo>
                  <a:pt x="2139950" y="2139950"/>
                </a:lnTo>
                <a:lnTo>
                  <a:pt x="0" y="2139950"/>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1F3864"/>
              </a:solidFill>
              <a:latin typeface="Century Gothic"/>
              <a:ea typeface="Century Gothic"/>
              <a:cs typeface="Century Gothic"/>
              <a:sym typeface="Century Gothic"/>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pic>
        <p:nvPicPr>
          <p:cNvPr descr="https://pitch-assets-ccb95893-de3f-4266-973c-20049231b248.s3.eu-west-1.amazonaws.com/047127cb-f67f-4a4e-a9e3-df200097cf85?pitch-bytes=78254&amp;pitch-content-type=image%2Fpng" id="582" name="Google Shape;582;p55"/>
          <p:cNvPicPr preferRelativeResize="0"/>
          <p:nvPr/>
        </p:nvPicPr>
        <p:blipFill rotWithShape="1">
          <a:blip r:embed="rId3">
            <a:alphaModFix/>
          </a:blip>
          <a:srcRect b="0" l="0" r="0" t="0"/>
          <a:stretch/>
        </p:blipFill>
        <p:spPr>
          <a:xfrm>
            <a:off x="323009" y="6380746"/>
            <a:ext cx="1611216" cy="220404"/>
          </a:xfrm>
          <a:prstGeom prst="rect">
            <a:avLst/>
          </a:prstGeom>
          <a:noFill/>
          <a:ln>
            <a:noFill/>
          </a:ln>
        </p:spPr>
      </p:pic>
      <p:sp>
        <p:nvSpPr>
          <p:cNvPr id="583" name="Google Shape;583;p55"/>
          <p:cNvSpPr/>
          <p:nvPr/>
        </p:nvSpPr>
        <p:spPr>
          <a:xfrm>
            <a:off x="6241733" y="4917498"/>
            <a:ext cx="5104815" cy="861775"/>
          </a:xfrm>
          <a:prstGeom prst="roundRect">
            <a:avLst>
              <a:gd fmla="val -141475" name="adj"/>
            </a:avLst>
          </a:prstGeom>
          <a:solidFill>
            <a:srgbClr val="FFFFFF">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584" name="Google Shape;584;p55"/>
          <p:cNvSpPr/>
          <p:nvPr/>
        </p:nvSpPr>
        <p:spPr>
          <a:xfrm>
            <a:off x="6382830" y="5613400"/>
            <a:ext cx="4982765" cy="203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26201D"/>
                </a:solidFill>
                <a:latin typeface="Arial"/>
                <a:ea typeface="Arial"/>
                <a:cs typeface="Arial"/>
                <a:sym typeface="Arial"/>
              </a:rPr>
              <a:t>VIIRS hotspot detections</a:t>
            </a:r>
            <a:endParaRPr b="0" i="0" sz="1600" u="none" cap="none" strike="noStrike">
              <a:solidFill>
                <a:srgbClr val="000000"/>
              </a:solidFill>
              <a:latin typeface="Arial"/>
              <a:ea typeface="Arial"/>
              <a:cs typeface="Arial"/>
              <a:sym typeface="Arial"/>
            </a:endParaRPr>
          </a:p>
        </p:txBody>
      </p:sp>
      <p:pic>
        <p:nvPicPr>
          <p:cNvPr descr="https://pitch-assets-ccb95893-de3f-4266-973c-20049231b248.s3.eu-west-1.amazonaws.com/56e9d452-947e-45f3-81d7-5b4e77680f79?pitch-bytes=42690&amp;pitch-content-type=image%2Fpng" id="585" name="Google Shape;585;p55"/>
          <p:cNvPicPr preferRelativeResize="0"/>
          <p:nvPr/>
        </p:nvPicPr>
        <p:blipFill rotWithShape="1">
          <a:blip r:embed="rId4">
            <a:alphaModFix/>
          </a:blip>
          <a:srcRect b="0" l="0" r="0" t="0"/>
          <a:stretch/>
        </p:blipFill>
        <p:spPr>
          <a:xfrm>
            <a:off x="724041" y="2287605"/>
            <a:ext cx="1308643" cy="362033"/>
          </a:xfrm>
          <a:prstGeom prst="rect">
            <a:avLst/>
          </a:prstGeom>
          <a:noFill/>
          <a:ln>
            <a:noFill/>
          </a:ln>
        </p:spPr>
      </p:pic>
      <p:sp>
        <p:nvSpPr>
          <p:cNvPr id="586" name="Google Shape;586;p55"/>
          <p:cNvSpPr/>
          <p:nvPr/>
        </p:nvSpPr>
        <p:spPr>
          <a:xfrm>
            <a:off x="415601" y="991631"/>
            <a:ext cx="7440812" cy="369332"/>
          </a:xfrm>
          <a:prstGeom prst="roundRect">
            <a:avLst>
              <a:gd fmla="val -330109" name="adj"/>
            </a:avLst>
          </a:prstGeom>
          <a:solidFill>
            <a:srgbClr val="FFFFFF">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587" name="Google Shape;587;p55"/>
          <p:cNvSpPr/>
          <p:nvPr/>
        </p:nvSpPr>
        <p:spPr>
          <a:xfrm>
            <a:off x="566039" y="4917498"/>
            <a:ext cx="5251223" cy="615553"/>
          </a:xfrm>
          <a:prstGeom prst="roundRect">
            <a:avLst>
              <a:gd fmla="val -198066" name="adj"/>
            </a:avLst>
          </a:prstGeom>
          <a:solidFill>
            <a:srgbClr val="FFFFFF">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588" name="Google Shape;588;p55"/>
          <p:cNvSpPr/>
          <p:nvPr/>
        </p:nvSpPr>
        <p:spPr>
          <a:xfrm>
            <a:off x="707136" y="5613400"/>
            <a:ext cx="5128816" cy="203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26201D"/>
                </a:solidFill>
                <a:latin typeface="Arial"/>
                <a:ea typeface="Arial"/>
                <a:cs typeface="Arial"/>
                <a:sym typeface="Arial"/>
              </a:rPr>
              <a:t>FireSat Mid-Wave Infrared (MWIR) channel</a:t>
            </a:r>
            <a:endParaRPr b="0" i="0" sz="1600" u="none" cap="none" strike="noStrike">
              <a:solidFill>
                <a:srgbClr val="000000"/>
              </a:solidFill>
              <a:latin typeface="Arial"/>
              <a:ea typeface="Arial"/>
              <a:cs typeface="Arial"/>
              <a:sym typeface="Arial"/>
            </a:endParaRPr>
          </a:p>
        </p:txBody>
      </p:sp>
      <p:pic>
        <p:nvPicPr>
          <p:cNvPr descr="https://pitch-assets-ccb95893-de3f-4266-973c-20049231b248.s3.eu-west-1.amazonaws.com/fb065377-bac7-4651-a72f-73b2a38cf286?pitch-bytes=358809&amp;pitch-content-type=image%2Fpng" id="589" name="Google Shape;589;p55"/>
          <p:cNvPicPr preferRelativeResize="0"/>
          <p:nvPr/>
        </p:nvPicPr>
        <p:blipFill rotWithShape="1">
          <a:blip r:embed="rId5">
            <a:alphaModFix/>
          </a:blip>
          <a:srcRect b="0" l="0" r="0" t="0"/>
          <a:stretch/>
        </p:blipFill>
        <p:spPr>
          <a:xfrm>
            <a:off x="6301773" y="2810607"/>
            <a:ext cx="5063952" cy="2633421"/>
          </a:xfrm>
          <a:prstGeom prst="rect">
            <a:avLst/>
          </a:prstGeom>
          <a:noFill/>
          <a:ln>
            <a:noFill/>
          </a:ln>
        </p:spPr>
      </p:pic>
      <p:pic>
        <p:nvPicPr>
          <p:cNvPr descr="https://pitch-assets-ccb95893-de3f-4266-973c-20049231b248.s3.eu-west-1.amazonaws.com/00fd2126-db9b-4eec-acd8-1f0f617a8227?pitch-bytes=233180&amp;pitch-content-type=image%2Fpng" id="590" name="Google Shape;590;p55"/>
          <p:cNvPicPr preferRelativeResize="0"/>
          <p:nvPr/>
        </p:nvPicPr>
        <p:blipFill rotWithShape="1">
          <a:blip r:embed="rId6">
            <a:alphaModFix/>
          </a:blip>
          <a:srcRect b="0" l="0" r="0" t="0"/>
          <a:stretch/>
        </p:blipFill>
        <p:spPr>
          <a:xfrm>
            <a:off x="6302045" y="2165671"/>
            <a:ext cx="537067" cy="537067"/>
          </a:xfrm>
          <a:prstGeom prst="rect">
            <a:avLst/>
          </a:prstGeom>
          <a:noFill/>
          <a:ln>
            <a:noFill/>
          </a:ln>
        </p:spPr>
      </p:pic>
      <p:sp>
        <p:nvSpPr>
          <p:cNvPr id="591" name="Google Shape;591;p55"/>
          <p:cNvSpPr/>
          <p:nvPr/>
        </p:nvSpPr>
        <p:spPr>
          <a:xfrm>
            <a:off x="13529328" y="6229311"/>
            <a:ext cx="929495" cy="369332"/>
          </a:xfrm>
          <a:prstGeom prst="roundRect">
            <a:avLst>
              <a:gd fmla="val -330109" name="adj"/>
            </a:avLst>
          </a:prstGeom>
          <a:solidFill>
            <a:srgbClr val="FFFFFF">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592" name="Google Shape;592;p55"/>
          <p:cNvSpPr/>
          <p:nvPr/>
        </p:nvSpPr>
        <p:spPr>
          <a:xfrm>
            <a:off x="13651248" y="6290271"/>
            <a:ext cx="807541" cy="222251"/>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26201D"/>
                </a:solidFill>
                <a:latin typeface="Carlito"/>
                <a:ea typeface="Carlito"/>
                <a:cs typeface="Carlito"/>
                <a:sym typeface="Carlito"/>
              </a:rPr>
              <a:t>VIIRS</a:t>
            </a:r>
            <a:endParaRPr b="0" i="0" sz="1600" u="none" cap="none" strike="noStrike">
              <a:solidFill>
                <a:srgbClr val="000000"/>
              </a:solidFill>
              <a:latin typeface="Arial"/>
              <a:ea typeface="Arial"/>
              <a:cs typeface="Arial"/>
              <a:sym typeface="Arial"/>
            </a:endParaRPr>
          </a:p>
        </p:txBody>
      </p:sp>
      <p:pic>
        <p:nvPicPr>
          <p:cNvPr descr="https://pitch-assets-ccb95893-de3f-4266-973c-20049231b248.s3.eu-west-1.amazonaws.com/9f13b5a3-e2dc-41a2-b908-ce71561cbff7?pitch-bytes=367143&amp;pitch-content-type=image%2Fpng" id="593" name="Google Shape;593;p55"/>
          <p:cNvPicPr preferRelativeResize="0"/>
          <p:nvPr/>
        </p:nvPicPr>
        <p:blipFill rotWithShape="1">
          <a:blip r:embed="rId7">
            <a:alphaModFix/>
          </a:blip>
          <a:srcRect b="0" l="0" r="0" t="0"/>
          <a:stretch/>
        </p:blipFill>
        <p:spPr>
          <a:xfrm>
            <a:off x="6927719" y="2259359"/>
            <a:ext cx="2280463" cy="443157"/>
          </a:xfrm>
          <a:prstGeom prst="rect">
            <a:avLst/>
          </a:prstGeom>
          <a:noFill/>
          <a:ln>
            <a:noFill/>
          </a:ln>
        </p:spPr>
      </p:pic>
      <p:pic>
        <p:nvPicPr>
          <p:cNvPr descr="https://pitch-assets-ccb95893-de3f-4266-973c-20049231b248.s3.eu-west-1.amazonaws.com/66cd6be0-f3de-41c3-9df9-641ada59d5af?pitch-bytes=3251825&amp;pitch-content-type=image%2Fpng" id="594" name="Google Shape;594;p55"/>
          <p:cNvPicPr preferRelativeResize="0"/>
          <p:nvPr/>
        </p:nvPicPr>
        <p:blipFill rotWithShape="1">
          <a:blip r:embed="rId8">
            <a:alphaModFix/>
          </a:blip>
          <a:srcRect b="0" l="0" r="0" t="0"/>
          <a:stretch/>
        </p:blipFill>
        <p:spPr>
          <a:xfrm>
            <a:off x="724041" y="2796167"/>
            <a:ext cx="4909531" cy="2647861"/>
          </a:xfrm>
          <a:prstGeom prst="rect">
            <a:avLst/>
          </a:prstGeom>
          <a:noFill/>
          <a:ln>
            <a:noFill/>
          </a:ln>
        </p:spPr>
      </p:pic>
      <p:sp>
        <p:nvSpPr>
          <p:cNvPr id="595" name="Google Shape;595;p55"/>
          <p:cNvSpPr/>
          <p:nvPr/>
        </p:nvSpPr>
        <p:spPr>
          <a:xfrm>
            <a:off x="0" y="1"/>
            <a:ext cx="12192000" cy="1487948"/>
          </a:xfrm>
          <a:prstGeom prst="roundRect">
            <a:avLst>
              <a:gd fmla="val -81938" name="adj"/>
            </a:avLst>
          </a:prstGeom>
          <a:solidFill>
            <a:srgbClr val="26201D"/>
          </a:solidFill>
          <a:ln cap="flat" cmpd="sng" w="9525">
            <a:solidFill>
              <a:srgbClr val="26201D"/>
            </a:solidFill>
            <a:prstDash val="solid"/>
            <a:round/>
            <a:headEnd len="sm" w="sm" type="none"/>
            <a:tailEnd len="sm" w="sm" type="none"/>
          </a:ln>
        </p:spPr>
        <p:txBody>
          <a:bodyPr anchorCtr="0" anchor="ctr" bIns="175650" lIns="677325" spcFirstLastPara="1" rIns="677325" wrap="square" tIns="175650">
            <a:noAutofit/>
          </a:bodyPr>
          <a:lstStyle/>
          <a:p>
            <a:pPr indent="0" lvl="0" marL="0" marR="0" rtl="0" algn="ctr">
              <a:lnSpc>
                <a:spcPct val="16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
        <p:nvSpPr>
          <p:cNvPr id="596" name="Google Shape;596;p55"/>
          <p:cNvSpPr/>
          <p:nvPr/>
        </p:nvSpPr>
        <p:spPr>
          <a:xfrm>
            <a:off x="5830699" y="6528902"/>
            <a:ext cx="5819973" cy="114300"/>
          </a:xfrm>
          <a:prstGeom prst="rect">
            <a:avLst/>
          </a:prstGeom>
          <a:noFill/>
          <a:ln>
            <a:noFill/>
          </a:ln>
        </p:spPr>
        <p:txBody>
          <a:bodyPr anchorCtr="0" anchor="t" bIns="0" lIns="0" spcFirstLastPara="1" rIns="0" wrap="square" tIns="0">
            <a:noAutofit/>
          </a:bodyPr>
          <a:lstStyle/>
          <a:p>
            <a:pPr indent="0" lvl="0" marL="0" marR="0" rtl="0" algn="r">
              <a:lnSpc>
                <a:spcPct val="96463"/>
              </a:lnSpc>
              <a:spcBef>
                <a:spcPts val="0"/>
              </a:spcBef>
              <a:spcAft>
                <a:spcPts val="0"/>
              </a:spcAft>
              <a:buClr>
                <a:srgbClr val="000000"/>
              </a:buClr>
              <a:buSzPts val="933"/>
              <a:buFont typeface="Arial"/>
              <a:buNone/>
            </a:pPr>
            <a:r>
              <a:rPr b="0" i="1" lang="en-US" sz="933" u="none" cap="none" strike="noStrike">
                <a:solidFill>
                  <a:srgbClr val="767676"/>
                </a:solidFill>
                <a:latin typeface="Georgia"/>
                <a:ea typeface="Georgia"/>
                <a:cs typeface="Georgia"/>
                <a:sym typeface="Georgia"/>
              </a:rPr>
              <a:t>Images Courtesy of Muon Space and NOAA</a:t>
            </a:r>
            <a:endParaRPr b="0" i="0" sz="900" u="none" cap="none" strike="noStrike">
              <a:solidFill>
                <a:srgbClr val="000000"/>
              </a:solidFill>
              <a:latin typeface="Arial"/>
              <a:ea typeface="Arial"/>
              <a:cs typeface="Arial"/>
              <a:sym typeface="Arial"/>
            </a:endParaRPr>
          </a:p>
        </p:txBody>
      </p:sp>
      <p:pic>
        <p:nvPicPr>
          <p:cNvPr descr="https://pitch-assets-ccb95893-de3f-4266-973c-20049231b248.s3.eu-west-1.amazonaws.com/214116ae-e9ae-4bae-9f47-87d6e1285c87?pitch-bytes=292695&amp;pitch-content-type=image%2Fpng" id="597" name="Google Shape;597;p55"/>
          <p:cNvPicPr preferRelativeResize="0"/>
          <p:nvPr/>
        </p:nvPicPr>
        <p:blipFill rotWithShape="1">
          <a:blip r:embed="rId9">
            <a:alphaModFix/>
          </a:blip>
          <a:srcRect b="0" l="0" r="0" t="0"/>
          <a:stretch/>
        </p:blipFill>
        <p:spPr>
          <a:xfrm>
            <a:off x="10185991" y="101936"/>
            <a:ext cx="1837119" cy="2547995"/>
          </a:xfrm>
          <a:prstGeom prst="rect">
            <a:avLst/>
          </a:prstGeom>
          <a:noFill/>
          <a:ln>
            <a:noFill/>
          </a:ln>
        </p:spPr>
      </p:pic>
      <p:pic>
        <p:nvPicPr>
          <p:cNvPr descr="https://pitch-assets-ccb95893-de3f-4266-973c-20049231b248.s3.eu-west-1.amazonaws.com/58361eec-1bfd-4fae-91e7-7a3f56e4e720?pitch-bytes=1474&amp;pitch-content-type=image%2Fpng" id="598" name="Google Shape;598;p55"/>
          <p:cNvPicPr preferRelativeResize="0"/>
          <p:nvPr/>
        </p:nvPicPr>
        <p:blipFill rotWithShape="1">
          <a:blip r:embed="rId10">
            <a:alphaModFix/>
          </a:blip>
          <a:srcRect b="0" l="0" r="0" t="0"/>
          <a:stretch/>
        </p:blipFill>
        <p:spPr>
          <a:xfrm>
            <a:off x="518044" y="507484"/>
            <a:ext cx="420053" cy="637451"/>
          </a:xfrm>
          <a:prstGeom prst="rect">
            <a:avLst/>
          </a:prstGeom>
          <a:noFill/>
          <a:ln>
            <a:noFill/>
          </a:ln>
        </p:spPr>
      </p:pic>
      <p:sp>
        <p:nvSpPr>
          <p:cNvPr id="599" name="Google Shape;599;p55"/>
          <p:cNvSpPr/>
          <p:nvPr/>
        </p:nvSpPr>
        <p:spPr>
          <a:xfrm>
            <a:off x="1318087" y="528575"/>
            <a:ext cx="11238805" cy="338667"/>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67"/>
              <a:buFont typeface="Arial"/>
              <a:buNone/>
            </a:pPr>
            <a:r>
              <a:rPr b="1" i="0" lang="en-US" sz="2667" u="none" cap="none" strike="noStrike">
                <a:solidFill>
                  <a:srgbClr val="FFFFFF"/>
                </a:solidFill>
                <a:latin typeface="Arial"/>
                <a:ea typeface="Arial"/>
                <a:cs typeface="Arial"/>
                <a:sym typeface="Arial"/>
              </a:rPr>
              <a:t>FireSat Protoflight Imagery vs VIIRS</a:t>
            </a:r>
            <a:endParaRPr b="0" i="0" sz="2667" u="none" cap="none" strike="noStrike">
              <a:solidFill>
                <a:srgbClr val="000000"/>
              </a:solidFill>
              <a:latin typeface="Arial"/>
              <a:ea typeface="Arial"/>
              <a:cs typeface="Arial"/>
              <a:sym typeface="Arial"/>
            </a:endParaRPr>
          </a:p>
        </p:txBody>
      </p:sp>
      <p:sp>
        <p:nvSpPr>
          <p:cNvPr id="600" name="Google Shape;600;p55"/>
          <p:cNvSpPr/>
          <p:nvPr/>
        </p:nvSpPr>
        <p:spPr>
          <a:xfrm>
            <a:off x="1318087" y="925521"/>
            <a:ext cx="8940503" cy="203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FFFFFF"/>
                </a:solidFill>
                <a:latin typeface="Arial"/>
                <a:ea typeface="Arial"/>
                <a:cs typeface="Arial"/>
                <a:sym typeface="Arial"/>
              </a:rPr>
              <a:t>TANANA, ALASKA, USA — JUNE 21, 2025</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pic>
        <p:nvPicPr>
          <p:cNvPr descr="https://pitch-assets-ccb95893-de3f-4266-973c-20049231b248.s3.eu-west-1.amazonaws.com/ff00c30f-ed44-4681-a4c8-2dd88af4e593?pitch-bytes=1836596&amp;pitch-content-type=image%2Fpng" id="606" name="Google Shape;606;p56"/>
          <p:cNvPicPr preferRelativeResize="0"/>
          <p:nvPr/>
        </p:nvPicPr>
        <p:blipFill rotWithShape="1">
          <a:blip r:embed="rId3">
            <a:alphaModFix/>
          </a:blip>
          <a:srcRect b="0" l="0" r="0" t="0"/>
          <a:stretch/>
        </p:blipFill>
        <p:spPr>
          <a:xfrm>
            <a:off x="1938" y="4295"/>
            <a:ext cx="12193513" cy="6859708"/>
          </a:xfrm>
          <a:prstGeom prst="rect">
            <a:avLst/>
          </a:prstGeom>
          <a:noFill/>
          <a:ln>
            <a:noFill/>
          </a:ln>
        </p:spPr>
      </p:pic>
      <p:pic>
        <p:nvPicPr>
          <p:cNvPr descr="https://pitch-assets-ccb95893-de3f-4266-973c-20049231b248.s3.eu-west-1.amazonaws.com/ff001cf4-d781-43bb-a05c-468b82193c38?pitch-bytes=1444320&amp;pitch-content-type=image%2Fgif&amp;pitch-gifm=true" id="607" name="Google Shape;607;p56"/>
          <p:cNvPicPr preferRelativeResize="0"/>
          <p:nvPr/>
        </p:nvPicPr>
        <p:blipFill rotWithShape="1">
          <a:blip r:embed="rId4">
            <a:alphaModFix/>
          </a:blip>
          <a:srcRect b="0" l="0" r="0" t="0"/>
          <a:stretch/>
        </p:blipFill>
        <p:spPr>
          <a:xfrm>
            <a:off x="1514197" y="1221"/>
            <a:ext cx="9169440" cy="6862783"/>
          </a:xfrm>
          <a:prstGeom prst="rect">
            <a:avLst/>
          </a:prstGeom>
          <a:noFill/>
          <a:ln>
            <a:noFill/>
          </a:ln>
        </p:spPr>
      </p:pic>
      <p:sp>
        <p:nvSpPr>
          <p:cNvPr id="608" name="Google Shape;608;p56"/>
          <p:cNvSpPr txBox="1"/>
          <p:nvPr>
            <p:ph idx="12" type="sldNum"/>
          </p:nvPr>
        </p:nvSpPr>
        <p:spPr>
          <a:xfrm>
            <a:off x="8778240" y="4754880"/>
            <a:ext cx="800000" cy="3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300"/>
              <a:buNone/>
            </a:pPr>
            <a:fld id="{00000000-1234-1234-1234-123412341234}" type="slidenum">
              <a:rPr b="0" i="0" lang="en-US" sz="1300" u="none" cap="none" strike="noStrike">
                <a:solidFill>
                  <a:srgbClr val="26201D"/>
                </a:solidFill>
                <a:latin typeface="Calibri"/>
                <a:ea typeface="Calibri"/>
                <a:cs typeface="Calibri"/>
                <a:sym typeface="Calibri"/>
              </a:rPr>
              <a:t>‹#›</a:t>
            </a:fld>
            <a:endParaRPr b="0" i="0" sz="1300" u="none" cap="none" strike="noStrike">
              <a:solidFill>
                <a:srgbClr val="26201D"/>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pic>
        <p:nvPicPr>
          <p:cNvPr descr="https://pitch-assets-ccb95893-de3f-4266-973c-20049231b248.s3.eu-west-1.amazonaws.com/aedfeea1-fcae-49c0-b7e6-45ce7cb48d15?pitch-bytes=893039&amp;pitch-content-type=image%2Fjpeg" id="614" name="Google Shape;614;p5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615" name="Google Shape;615;p57"/>
          <p:cNvSpPr txBox="1"/>
          <p:nvPr>
            <p:ph idx="12" type="sldNum"/>
          </p:nvPr>
        </p:nvSpPr>
        <p:spPr>
          <a:xfrm>
            <a:off x="8778240" y="4754880"/>
            <a:ext cx="800000" cy="3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300"/>
              <a:buNone/>
            </a:pPr>
            <a:fld id="{00000000-1234-1234-1234-123412341234}" type="slidenum">
              <a:rPr b="0" i="0" lang="en-US" sz="1300" u="none" cap="none" strike="noStrike">
                <a:solidFill>
                  <a:srgbClr val="26201D"/>
                </a:solidFill>
                <a:latin typeface="Calibri"/>
                <a:ea typeface="Calibri"/>
                <a:cs typeface="Calibri"/>
                <a:sym typeface="Calibri"/>
              </a:rPr>
              <a:t>‹#›</a:t>
            </a:fld>
            <a:endParaRPr b="0" i="0" sz="1300" u="none" cap="none" strike="noStrike">
              <a:solidFill>
                <a:srgbClr val="26201D"/>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0" name="Shape 620"/>
        <p:cNvGrpSpPr/>
        <p:nvPr/>
      </p:nvGrpSpPr>
      <p:grpSpPr>
        <a:xfrm>
          <a:off x="0" y="0"/>
          <a:ext cx="0" cy="0"/>
          <a:chOff x="0" y="0"/>
          <a:chExt cx="0" cy="0"/>
        </a:xfrm>
      </p:grpSpPr>
      <p:pic>
        <p:nvPicPr>
          <p:cNvPr descr="https://pitch-assets-ccb95893-de3f-4266-973c-20049231b248.s3.eu-west-1.amazonaws.com/047127cb-f67f-4a4e-a9e3-df200097cf85?pitch-bytes=78254&amp;pitch-content-type=image%2Fpng" id="621" name="Google Shape;621;p58"/>
          <p:cNvPicPr preferRelativeResize="0"/>
          <p:nvPr/>
        </p:nvPicPr>
        <p:blipFill rotWithShape="1">
          <a:blip r:embed="rId3">
            <a:alphaModFix/>
          </a:blip>
          <a:srcRect b="0" l="0" r="0" t="0"/>
          <a:stretch/>
        </p:blipFill>
        <p:spPr>
          <a:xfrm>
            <a:off x="323009" y="6380746"/>
            <a:ext cx="1611216" cy="220404"/>
          </a:xfrm>
          <a:prstGeom prst="rect">
            <a:avLst/>
          </a:prstGeom>
          <a:noFill/>
          <a:ln>
            <a:noFill/>
          </a:ln>
        </p:spPr>
      </p:pic>
      <p:sp>
        <p:nvSpPr>
          <p:cNvPr id="622" name="Google Shape;622;p58"/>
          <p:cNvSpPr/>
          <p:nvPr/>
        </p:nvSpPr>
        <p:spPr>
          <a:xfrm>
            <a:off x="6241733" y="4917498"/>
            <a:ext cx="5104800" cy="861900"/>
          </a:xfrm>
          <a:prstGeom prst="roundRect">
            <a:avLst>
              <a:gd fmla="val -141475" name="adj"/>
            </a:avLst>
          </a:prstGeom>
          <a:solidFill>
            <a:srgbClr val="FFFFFF">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623" name="Google Shape;623;p58"/>
          <p:cNvSpPr/>
          <p:nvPr/>
        </p:nvSpPr>
        <p:spPr>
          <a:xfrm>
            <a:off x="6382830" y="5613400"/>
            <a:ext cx="4982700" cy="203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26201D"/>
                </a:solidFill>
                <a:latin typeface="Arial"/>
                <a:ea typeface="Arial"/>
                <a:cs typeface="Arial"/>
                <a:sym typeface="Arial"/>
              </a:rPr>
              <a:t>VIIRS hotspot detections</a:t>
            </a:r>
            <a:endParaRPr b="0" i="0" sz="1600" u="none" cap="none" strike="noStrike">
              <a:solidFill>
                <a:srgbClr val="000000"/>
              </a:solidFill>
              <a:latin typeface="Arial"/>
              <a:ea typeface="Arial"/>
              <a:cs typeface="Arial"/>
              <a:sym typeface="Arial"/>
            </a:endParaRPr>
          </a:p>
        </p:txBody>
      </p:sp>
      <p:pic>
        <p:nvPicPr>
          <p:cNvPr descr="https://pitch-assets-ccb95893-de3f-4266-973c-20049231b248.s3.eu-west-1.amazonaws.com/56e9d452-947e-45f3-81d7-5b4e77680f79?pitch-bytes=42690&amp;pitch-content-type=image%2Fpng" id="624" name="Google Shape;624;p58"/>
          <p:cNvPicPr preferRelativeResize="0"/>
          <p:nvPr/>
        </p:nvPicPr>
        <p:blipFill rotWithShape="1">
          <a:blip r:embed="rId4">
            <a:alphaModFix/>
          </a:blip>
          <a:srcRect b="0" l="0" r="0" t="0"/>
          <a:stretch/>
        </p:blipFill>
        <p:spPr>
          <a:xfrm>
            <a:off x="724041" y="2287605"/>
            <a:ext cx="1308643" cy="362033"/>
          </a:xfrm>
          <a:prstGeom prst="rect">
            <a:avLst/>
          </a:prstGeom>
          <a:noFill/>
          <a:ln>
            <a:noFill/>
          </a:ln>
        </p:spPr>
      </p:pic>
      <p:sp>
        <p:nvSpPr>
          <p:cNvPr id="625" name="Google Shape;625;p58"/>
          <p:cNvSpPr/>
          <p:nvPr/>
        </p:nvSpPr>
        <p:spPr>
          <a:xfrm>
            <a:off x="415601" y="991631"/>
            <a:ext cx="7440900" cy="369300"/>
          </a:xfrm>
          <a:prstGeom prst="roundRect">
            <a:avLst>
              <a:gd fmla="val -330109" name="adj"/>
            </a:avLst>
          </a:prstGeom>
          <a:solidFill>
            <a:srgbClr val="FFFFFF">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626" name="Google Shape;626;p58"/>
          <p:cNvSpPr/>
          <p:nvPr/>
        </p:nvSpPr>
        <p:spPr>
          <a:xfrm>
            <a:off x="566039" y="4917498"/>
            <a:ext cx="5251200" cy="615600"/>
          </a:xfrm>
          <a:prstGeom prst="roundRect">
            <a:avLst>
              <a:gd fmla="val -198066" name="adj"/>
            </a:avLst>
          </a:prstGeom>
          <a:solidFill>
            <a:srgbClr val="FFFFFF">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627" name="Google Shape;627;p58"/>
          <p:cNvSpPr/>
          <p:nvPr/>
        </p:nvSpPr>
        <p:spPr>
          <a:xfrm>
            <a:off x="707136" y="5613400"/>
            <a:ext cx="5128800" cy="203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26201D"/>
                </a:solidFill>
                <a:latin typeface="Arial"/>
                <a:ea typeface="Arial"/>
                <a:cs typeface="Arial"/>
                <a:sym typeface="Arial"/>
              </a:rPr>
              <a:t>FireSat Mid-Wave Infrared (MWIR) channel</a:t>
            </a:r>
            <a:endParaRPr b="0" i="0" sz="1600" u="none" cap="none" strike="noStrike">
              <a:solidFill>
                <a:srgbClr val="000000"/>
              </a:solidFill>
              <a:latin typeface="Arial"/>
              <a:ea typeface="Arial"/>
              <a:cs typeface="Arial"/>
              <a:sym typeface="Arial"/>
            </a:endParaRPr>
          </a:p>
        </p:txBody>
      </p:sp>
      <p:pic>
        <p:nvPicPr>
          <p:cNvPr descr="https://pitch-assets-ccb95893-de3f-4266-973c-20049231b248.s3.eu-west-1.amazonaws.com/fb065377-bac7-4651-a72f-73b2a38cf286?pitch-bytes=358809&amp;pitch-content-type=image%2Fpng" id="628" name="Google Shape;628;p58"/>
          <p:cNvPicPr preferRelativeResize="0"/>
          <p:nvPr/>
        </p:nvPicPr>
        <p:blipFill rotWithShape="1">
          <a:blip r:embed="rId5">
            <a:alphaModFix/>
          </a:blip>
          <a:srcRect b="0" l="0" r="0" t="0"/>
          <a:stretch/>
        </p:blipFill>
        <p:spPr>
          <a:xfrm>
            <a:off x="6301773" y="2810607"/>
            <a:ext cx="5063951" cy="2633421"/>
          </a:xfrm>
          <a:prstGeom prst="rect">
            <a:avLst/>
          </a:prstGeom>
          <a:noFill/>
          <a:ln>
            <a:noFill/>
          </a:ln>
        </p:spPr>
      </p:pic>
      <p:pic>
        <p:nvPicPr>
          <p:cNvPr descr="https://pitch-assets-ccb95893-de3f-4266-973c-20049231b248.s3.eu-west-1.amazonaws.com/00fd2126-db9b-4eec-acd8-1f0f617a8227?pitch-bytes=233180&amp;pitch-content-type=image%2Fpng" id="629" name="Google Shape;629;p58"/>
          <p:cNvPicPr preferRelativeResize="0"/>
          <p:nvPr/>
        </p:nvPicPr>
        <p:blipFill rotWithShape="1">
          <a:blip r:embed="rId6">
            <a:alphaModFix/>
          </a:blip>
          <a:srcRect b="0" l="0" r="0" t="0"/>
          <a:stretch/>
        </p:blipFill>
        <p:spPr>
          <a:xfrm>
            <a:off x="6302045" y="2165671"/>
            <a:ext cx="537067" cy="537067"/>
          </a:xfrm>
          <a:prstGeom prst="rect">
            <a:avLst/>
          </a:prstGeom>
          <a:noFill/>
          <a:ln>
            <a:noFill/>
          </a:ln>
        </p:spPr>
      </p:pic>
      <p:sp>
        <p:nvSpPr>
          <p:cNvPr id="630" name="Google Shape;630;p58"/>
          <p:cNvSpPr/>
          <p:nvPr/>
        </p:nvSpPr>
        <p:spPr>
          <a:xfrm>
            <a:off x="13529328" y="6229311"/>
            <a:ext cx="929400" cy="369300"/>
          </a:xfrm>
          <a:prstGeom prst="roundRect">
            <a:avLst>
              <a:gd fmla="val -330109" name="adj"/>
            </a:avLst>
          </a:prstGeom>
          <a:solidFill>
            <a:srgbClr val="FFFFFF">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631" name="Google Shape;631;p58"/>
          <p:cNvSpPr/>
          <p:nvPr/>
        </p:nvSpPr>
        <p:spPr>
          <a:xfrm>
            <a:off x="13651248" y="6290271"/>
            <a:ext cx="807600" cy="222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26201D"/>
                </a:solidFill>
                <a:latin typeface="Carlito"/>
                <a:ea typeface="Carlito"/>
                <a:cs typeface="Carlito"/>
                <a:sym typeface="Carlito"/>
              </a:rPr>
              <a:t>VIIRS</a:t>
            </a:r>
            <a:endParaRPr b="0" i="0" sz="1600" u="none" cap="none" strike="noStrike">
              <a:solidFill>
                <a:srgbClr val="000000"/>
              </a:solidFill>
              <a:latin typeface="Arial"/>
              <a:ea typeface="Arial"/>
              <a:cs typeface="Arial"/>
              <a:sym typeface="Arial"/>
            </a:endParaRPr>
          </a:p>
        </p:txBody>
      </p:sp>
      <p:pic>
        <p:nvPicPr>
          <p:cNvPr descr="https://pitch-assets-ccb95893-de3f-4266-973c-20049231b248.s3.eu-west-1.amazonaws.com/9f13b5a3-e2dc-41a2-b908-ce71561cbff7?pitch-bytes=367143&amp;pitch-content-type=image%2Fpng" id="632" name="Google Shape;632;p58"/>
          <p:cNvPicPr preferRelativeResize="0"/>
          <p:nvPr/>
        </p:nvPicPr>
        <p:blipFill rotWithShape="1">
          <a:blip r:embed="rId7">
            <a:alphaModFix/>
          </a:blip>
          <a:srcRect b="0" l="0" r="0" t="0"/>
          <a:stretch/>
        </p:blipFill>
        <p:spPr>
          <a:xfrm>
            <a:off x="6927719" y="2259359"/>
            <a:ext cx="2280463" cy="443157"/>
          </a:xfrm>
          <a:prstGeom prst="rect">
            <a:avLst/>
          </a:prstGeom>
          <a:noFill/>
          <a:ln>
            <a:noFill/>
          </a:ln>
        </p:spPr>
      </p:pic>
      <p:pic>
        <p:nvPicPr>
          <p:cNvPr descr="https://pitch-assets-ccb95893-de3f-4266-973c-20049231b248.s3.eu-west-1.amazonaws.com/66cd6be0-f3de-41c3-9df9-641ada59d5af?pitch-bytes=3251825&amp;pitch-content-type=image%2Fpng" id="633" name="Google Shape;633;p58"/>
          <p:cNvPicPr preferRelativeResize="0"/>
          <p:nvPr/>
        </p:nvPicPr>
        <p:blipFill rotWithShape="1">
          <a:blip r:embed="rId8">
            <a:alphaModFix/>
          </a:blip>
          <a:srcRect b="0" l="0" r="0" t="0"/>
          <a:stretch/>
        </p:blipFill>
        <p:spPr>
          <a:xfrm>
            <a:off x="724041" y="2796167"/>
            <a:ext cx="4909532" cy="2647861"/>
          </a:xfrm>
          <a:prstGeom prst="rect">
            <a:avLst/>
          </a:prstGeom>
          <a:noFill/>
          <a:ln>
            <a:noFill/>
          </a:ln>
        </p:spPr>
      </p:pic>
      <p:sp>
        <p:nvSpPr>
          <p:cNvPr id="634" name="Google Shape;634;p58"/>
          <p:cNvSpPr/>
          <p:nvPr/>
        </p:nvSpPr>
        <p:spPr>
          <a:xfrm>
            <a:off x="0" y="1"/>
            <a:ext cx="12192000" cy="1488000"/>
          </a:xfrm>
          <a:prstGeom prst="roundRect">
            <a:avLst>
              <a:gd fmla="val -81938" name="adj"/>
            </a:avLst>
          </a:prstGeom>
          <a:solidFill>
            <a:srgbClr val="26201D"/>
          </a:solidFill>
          <a:ln cap="flat" cmpd="sng" w="9525">
            <a:solidFill>
              <a:srgbClr val="26201D"/>
            </a:solidFill>
            <a:prstDash val="solid"/>
            <a:round/>
            <a:headEnd len="sm" w="sm" type="none"/>
            <a:tailEnd len="sm" w="sm" type="none"/>
          </a:ln>
        </p:spPr>
        <p:txBody>
          <a:bodyPr anchorCtr="0" anchor="ctr" bIns="175650" lIns="677325" spcFirstLastPara="1" rIns="677325" wrap="square" tIns="175650">
            <a:noAutofit/>
          </a:bodyPr>
          <a:lstStyle/>
          <a:p>
            <a:pPr indent="0" lvl="0" marL="0" marR="0" rtl="0" algn="ctr">
              <a:lnSpc>
                <a:spcPct val="16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
        <p:nvSpPr>
          <p:cNvPr id="635" name="Google Shape;635;p58"/>
          <p:cNvSpPr/>
          <p:nvPr/>
        </p:nvSpPr>
        <p:spPr>
          <a:xfrm>
            <a:off x="5830699" y="6528902"/>
            <a:ext cx="5820000" cy="114300"/>
          </a:xfrm>
          <a:prstGeom prst="rect">
            <a:avLst/>
          </a:prstGeom>
          <a:noFill/>
          <a:ln>
            <a:noFill/>
          </a:ln>
        </p:spPr>
        <p:txBody>
          <a:bodyPr anchorCtr="0" anchor="t" bIns="0" lIns="0" spcFirstLastPara="1" rIns="0" wrap="square" tIns="0">
            <a:noAutofit/>
          </a:bodyPr>
          <a:lstStyle/>
          <a:p>
            <a:pPr indent="0" lvl="0" marL="0" marR="0" rtl="0" algn="r">
              <a:lnSpc>
                <a:spcPct val="96463"/>
              </a:lnSpc>
              <a:spcBef>
                <a:spcPts val="0"/>
              </a:spcBef>
              <a:spcAft>
                <a:spcPts val="0"/>
              </a:spcAft>
              <a:buClr>
                <a:srgbClr val="000000"/>
              </a:buClr>
              <a:buSzPts val="933"/>
              <a:buFont typeface="Arial"/>
              <a:buNone/>
            </a:pPr>
            <a:r>
              <a:rPr b="0" i="1" lang="en-US" sz="933" u="none" cap="none" strike="noStrike">
                <a:solidFill>
                  <a:srgbClr val="767676"/>
                </a:solidFill>
                <a:latin typeface="Georgia"/>
                <a:ea typeface="Georgia"/>
                <a:cs typeface="Georgia"/>
                <a:sym typeface="Georgia"/>
              </a:rPr>
              <a:t>Images Courtesy of Muon Space and NOAA</a:t>
            </a:r>
            <a:endParaRPr b="0" i="0" sz="900" u="none" cap="none" strike="noStrike">
              <a:solidFill>
                <a:srgbClr val="000000"/>
              </a:solidFill>
              <a:latin typeface="Arial"/>
              <a:ea typeface="Arial"/>
              <a:cs typeface="Arial"/>
              <a:sym typeface="Arial"/>
            </a:endParaRPr>
          </a:p>
        </p:txBody>
      </p:sp>
      <p:pic>
        <p:nvPicPr>
          <p:cNvPr descr="https://pitch-assets-ccb95893-de3f-4266-973c-20049231b248.s3.eu-west-1.amazonaws.com/214116ae-e9ae-4bae-9f47-87d6e1285c87?pitch-bytes=292695&amp;pitch-content-type=image%2Fpng" id="636" name="Google Shape;636;p58"/>
          <p:cNvPicPr preferRelativeResize="0"/>
          <p:nvPr/>
        </p:nvPicPr>
        <p:blipFill rotWithShape="1">
          <a:blip r:embed="rId9">
            <a:alphaModFix/>
          </a:blip>
          <a:srcRect b="0" l="0" r="0" t="0"/>
          <a:stretch/>
        </p:blipFill>
        <p:spPr>
          <a:xfrm>
            <a:off x="10185991" y="101936"/>
            <a:ext cx="1837119" cy="2547995"/>
          </a:xfrm>
          <a:prstGeom prst="rect">
            <a:avLst/>
          </a:prstGeom>
          <a:noFill/>
          <a:ln>
            <a:noFill/>
          </a:ln>
        </p:spPr>
      </p:pic>
      <p:pic>
        <p:nvPicPr>
          <p:cNvPr descr="https://pitch-assets-ccb95893-de3f-4266-973c-20049231b248.s3.eu-west-1.amazonaws.com/58361eec-1bfd-4fae-91e7-7a3f56e4e720?pitch-bytes=1474&amp;pitch-content-type=image%2Fpng" id="637" name="Google Shape;637;p58"/>
          <p:cNvPicPr preferRelativeResize="0"/>
          <p:nvPr/>
        </p:nvPicPr>
        <p:blipFill rotWithShape="1">
          <a:blip r:embed="rId10">
            <a:alphaModFix/>
          </a:blip>
          <a:srcRect b="0" l="0" r="0" t="0"/>
          <a:stretch/>
        </p:blipFill>
        <p:spPr>
          <a:xfrm>
            <a:off x="518044" y="507484"/>
            <a:ext cx="420053" cy="637451"/>
          </a:xfrm>
          <a:prstGeom prst="rect">
            <a:avLst/>
          </a:prstGeom>
          <a:noFill/>
          <a:ln>
            <a:noFill/>
          </a:ln>
        </p:spPr>
      </p:pic>
      <p:sp>
        <p:nvSpPr>
          <p:cNvPr id="638" name="Google Shape;638;p58"/>
          <p:cNvSpPr/>
          <p:nvPr/>
        </p:nvSpPr>
        <p:spPr>
          <a:xfrm>
            <a:off x="1318087" y="528575"/>
            <a:ext cx="11238900" cy="3387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67"/>
              <a:buFont typeface="Arial"/>
              <a:buNone/>
            </a:pPr>
            <a:r>
              <a:rPr b="1" i="0" lang="en-US" sz="2667" u="none" cap="none" strike="noStrike">
                <a:solidFill>
                  <a:srgbClr val="FFFFFF"/>
                </a:solidFill>
                <a:latin typeface="Arial"/>
                <a:ea typeface="Arial"/>
                <a:cs typeface="Arial"/>
                <a:sym typeface="Arial"/>
              </a:rPr>
              <a:t>FireSat Protoflight Imagery vs VIIRS</a:t>
            </a:r>
            <a:endParaRPr b="0" i="0" sz="2667" u="none" cap="none" strike="noStrike">
              <a:solidFill>
                <a:srgbClr val="000000"/>
              </a:solidFill>
              <a:latin typeface="Arial"/>
              <a:ea typeface="Arial"/>
              <a:cs typeface="Arial"/>
              <a:sym typeface="Arial"/>
            </a:endParaRPr>
          </a:p>
        </p:txBody>
      </p:sp>
      <p:sp>
        <p:nvSpPr>
          <p:cNvPr id="639" name="Google Shape;639;p58"/>
          <p:cNvSpPr/>
          <p:nvPr/>
        </p:nvSpPr>
        <p:spPr>
          <a:xfrm>
            <a:off x="1318087" y="925521"/>
            <a:ext cx="8940600" cy="203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FFFFFF"/>
                </a:solidFill>
                <a:latin typeface="Arial"/>
                <a:ea typeface="Arial"/>
                <a:cs typeface="Arial"/>
                <a:sym typeface="Arial"/>
              </a:rPr>
              <a:t>TANANA, ALASKA, USA — JUNE 21, 2025</a:t>
            </a:r>
            <a:endParaRPr b="0" i="0" sz="1600" u="none" cap="none" strike="noStrike">
              <a:solidFill>
                <a:srgbClr val="000000"/>
              </a:solidFill>
              <a:latin typeface="Arial"/>
              <a:ea typeface="Arial"/>
              <a:cs typeface="Arial"/>
              <a:sym typeface="Arial"/>
            </a:endParaRPr>
          </a:p>
        </p:txBody>
      </p:sp>
      <p:pic>
        <p:nvPicPr>
          <p:cNvPr id="640" name="Google Shape;640;p58"/>
          <p:cNvPicPr preferRelativeResize="0"/>
          <p:nvPr/>
        </p:nvPicPr>
        <p:blipFill rotWithShape="1">
          <a:blip r:embed="rId11">
            <a:alphaModFix/>
          </a:blip>
          <a:srcRect b="0" l="0" r="0" t="0"/>
          <a:stretch/>
        </p:blipFill>
        <p:spPr>
          <a:xfrm>
            <a:off x="-1" y="0"/>
            <a:ext cx="12192000" cy="68580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4" name="Shape 644"/>
        <p:cNvGrpSpPr/>
        <p:nvPr/>
      </p:nvGrpSpPr>
      <p:grpSpPr>
        <a:xfrm>
          <a:off x="0" y="0"/>
          <a:ext cx="0" cy="0"/>
          <a:chOff x="0" y="0"/>
          <a:chExt cx="0" cy="0"/>
        </a:xfrm>
      </p:grpSpPr>
      <p:pic>
        <p:nvPicPr>
          <p:cNvPr id="645" name="Google Shape;645;p59"/>
          <p:cNvPicPr preferRelativeResize="0"/>
          <p:nvPr/>
        </p:nvPicPr>
        <p:blipFill rotWithShape="1">
          <a:blip r:embed="rId3">
            <a:alphaModFix/>
          </a:blip>
          <a:srcRect b="0" l="0" r="0" t="0"/>
          <a:stretch/>
        </p:blipFill>
        <p:spPr>
          <a:xfrm>
            <a:off x="0" y="0"/>
            <a:ext cx="12192000" cy="677570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9" name="Shape 649"/>
        <p:cNvGrpSpPr/>
        <p:nvPr/>
      </p:nvGrpSpPr>
      <p:grpSpPr>
        <a:xfrm>
          <a:off x="0" y="0"/>
          <a:ext cx="0" cy="0"/>
          <a:chOff x="0" y="0"/>
          <a:chExt cx="0" cy="0"/>
        </a:xfrm>
      </p:grpSpPr>
      <p:pic>
        <p:nvPicPr>
          <p:cNvPr id="650" name="Google Shape;650;p60"/>
          <p:cNvPicPr preferRelativeResize="0"/>
          <p:nvPr/>
        </p:nvPicPr>
        <p:blipFill rotWithShape="1">
          <a:blip r:embed="rId3">
            <a:alphaModFix/>
          </a:blip>
          <a:srcRect b="0" l="0" r="0" t="0"/>
          <a:stretch/>
        </p:blipFill>
        <p:spPr>
          <a:xfrm>
            <a:off x="0" y="0"/>
            <a:ext cx="12192000" cy="6858005"/>
          </a:xfrm>
          <a:prstGeom prst="rect">
            <a:avLst/>
          </a:prstGeom>
          <a:noFill/>
          <a:ln>
            <a:noFill/>
          </a:ln>
        </p:spPr>
      </p:pic>
      <p:sp>
        <p:nvSpPr>
          <p:cNvPr id="651" name="Google Shape;651;p60"/>
          <p:cNvSpPr/>
          <p:nvPr/>
        </p:nvSpPr>
        <p:spPr>
          <a:xfrm>
            <a:off x="11644875" y="6268200"/>
            <a:ext cx="480000" cy="4116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6" name="Shape 656"/>
        <p:cNvGrpSpPr/>
        <p:nvPr/>
      </p:nvGrpSpPr>
      <p:grpSpPr>
        <a:xfrm>
          <a:off x="0" y="0"/>
          <a:ext cx="0" cy="0"/>
          <a:chOff x="0" y="0"/>
          <a:chExt cx="0" cy="0"/>
        </a:xfrm>
      </p:grpSpPr>
      <p:pic>
        <p:nvPicPr>
          <p:cNvPr descr="https://pitch-assets-ccb95893-de3f-4266-973c-20049231b248.s3.eu-west-1.amazonaws.com/f18681f1-c115-4ecc-ba15-dac9ab94e8f4?pitch-bytes=78254&amp;pitch-content-type=image%2Fpng" id="657" name="Google Shape;657;p61"/>
          <p:cNvPicPr preferRelativeResize="0"/>
          <p:nvPr/>
        </p:nvPicPr>
        <p:blipFill rotWithShape="1">
          <a:blip r:embed="rId3">
            <a:alphaModFix/>
          </a:blip>
          <a:srcRect b="0" l="0" r="0" t="0"/>
          <a:stretch/>
        </p:blipFill>
        <p:spPr>
          <a:xfrm>
            <a:off x="323009" y="6380746"/>
            <a:ext cx="1611216" cy="220404"/>
          </a:xfrm>
          <a:prstGeom prst="rect">
            <a:avLst/>
          </a:prstGeom>
          <a:noFill/>
          <a:ln>
            <a:noFill/>
          </a:ln>
        </p:spPr>
      </p:pic>
      <p:pic>
        <p:nvPicPr>
          <p:cNvPr descr="https://pitch-assets-ccb95893-de3f-4266-973c-20049231b248.s3.eu-west-1.amazonaws.com/05f25591-7d9f-4a0f-b6b5-33aa928f316e?pitch-bytes=3192059&amp;pitch-content-type=image%2Fjpeg" id="658" name="Google Shape;658;p61"/>
          <p:cNvPicPr preferRelativeResize="0"/>
          <p:nvPr/>
        </p:nvPicPr>
        <p:blipFill rotWithShape="1">
          <a:blip r:embed="rId4">
            <a:alphaModFix/>
          </a:blip>
          <a:srcRect b="0" l="0" r="0" t="0"/>
          <a:stretch/>
        </p:blipFill>
        <p:spPr>
          <a:xfrm>
            <a:off x="1231" y="0"/>
            <a:ext cx="12192000" cy="6858000"/>
          </a:xfrm>
          <a:prstGeom prst="rect">
            <a:avLst/>
          </a:prstGeom>
          <a:noFill/>
          <a:ln>
            <a:noFill/>
          </a:ln>
        </p:spPr>
      </p:pic>
      <p:pic>
        <p:nvPicPr>
          <p:cNvPr descr="https://pitch-assets-ccb95893-de3f-4266-973c-20049231b248.s3.eu-west-1.amazonaws.com/d7c26393-c64d-4e32-b825-7c15536d8c75?pitch-bytes=95696&amp;pitch-content-type=image%2Fpng" id="659" name="Google Shape;659;p61"/>
          <p:cNvPicPr preferRelativeResize="0"/>
          <p:nvPr/>
        </p:nvPicPr>
        <p:blipFill rotWithShape="1">
          <a:blip r:embed="rId5">
            <a:alphaModFix/>
          </a:blip>
          <a:srcRect b="0" l="0" r="0" t="0"/>
          <a:stretch/>
        </p:blipFill>
        <p:spPr>
          <a:xfrm>
            <a:off x="4337335" y="1710585"/>
            <a:ext cx="3517331" cy="2123169"/>
          </a:xfrm>
          <a:prstGeom prst="rect">
            <a:avLst/>
          </a:prstGeom>
          <a:noFill/>
          <a:ln>
            <a:noFill/>
          </a:ln>
        </p:spPr>
      </p:pic>
      <p:sp>
        <p:nvSpPr>
          <p:cNvPr id="660" name="Google Shape;660;p61"/>
          <p:cNvSpPr/>
          <p:nvPr/>
        </p:nvSpPr>
        <p:spPr>
          <a:xfrm>
            <a:off x="4051684" y="2763436"/>
            <a:ext cx="3965480" cy="410369"/>
          </a:xfrm>
          <a:prstGeom prst="roundRect">
            <a:avLst>
              <a:gd fmla="val -297098" name="adj"/>
            </a:avLst>
          </a:prstGeom>
          <a:solidFill>
            <a:srgbClr val="FFFFFF">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661" name="Google Shape;661;p61"/>
          <p:cNvSpPr/>
          <p:nvPr/>
        </p:nvSpPr>
        <p:spPr>
          <a:xfrm>
            <a:off x="4173716" y="3965361"/>
            <a:ext cx="3843337" cy="2540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rgbClr val="FFFFFF"/>
                </a:solidFill>
                <a:latin typeface="&quot;Trebuchet MS&quot;"/>
                <a:ea typeface="&quot;Trebuchet MS&quot;"/>
                <a:cs typeface="&quot;Trebuchet MS&quot;"/>
                <a:sym typeface="&quot;Trebuchet MS&quot;"/>
              </a:rPr>
              <a:t>Observe. Serve. Conserve.</a:t>
            </a:r>
            <a:endParaRPr b="0" i="0" sz="1800" u="none" cap="none" strike="noStrike">
              <a:solidFill>
                <a:srgbClr val="000000"/>
              </a:solidFill>
              <a:latin typeface="Arial"/>
              <a:ea typeface="Arial"/>
              <a:cs typeface="Arial"/>
              <a:sym typeface="Arial"/>
            </a:endParaRPr>
          </a:p>
        </p:txBody>
      </p:sp>
      <p:sp>
        <p:nvSpPr>
          <p:cNvPr id="662" name="Google Shape;662;p61"/>
          <p:cNvSpPr/>
          <p:nvPr/>
        </p:nvSpPr>
        <p:spPr>
          <a:xfrm>
            <a:off x="4655128" y="3543626"/>
            <a:ext cx="2881745" cy="574516"/>
          </a:xfrm>
          <a:prstGeom prst="roundRect">
            <a:avLst>
              <a:gd fmla="val -212213" name="adj"/>
            </a:avLst>
          </a:prstGeom>
          <a:solidFill>
            <a:srgbClr val="FFFFFF">
              <a:alpha val="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663" name="Google Shape;663;p61"/>
          <p:cNvSpPr/>
          <p:nvPr/>
        </p:nvSpPr>
        <p:spPr>
          <a:xfrm>
            <a:off x="4777323" y="4745552"/>
            <a:ext cx="2759275" cy="764336"/>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467"/>
              <a:buFont typeface="Arial"/>
              <a:buNone/>
            </a:pPr>
            <a:r>
              <a:t/>
            </a:r>
            <a:endParaRPr b="0" i="0" sz="1467"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67"/>
              <a:buFont typeface="Arial"/>
              <a:buNone/>
            </a:pPr>
            <a:r>
              <a:rPr b="0" i="0" lang="en-US" sz="1467" u="none" cap="none" strike="noStrike">
                <a:solidFill>
                  <a:srgbClr val="26201D"/>
                </a:solidFill>
                <a:latin typeface="Georgia"/>
                <a:ea typeface="Georgia"/>
                <a:cs typeface="Georgia"/>
                <a:sym typeface="Georgia"/>
              </a:rPr>
              <a:t>​</a:t>
            </a:r>
            <a:r>
              <a:rPr b="0" i="0" lang="en-US" sz="1467" u="none" cap="none" strike="noStrike">
                <a:solidFill>
                  <a:srgbClr val="FFFFFF"/>
                </a:solidFill>
                <a:latin typeface="Georgia"/>
                <a:ea typeface="Georgia"/>
                <a:cs typeface="Georgia"/>
                <a:sym typeface="Georgia"/>
              </a:rPr>
              <a:t> mike@earthfirealliance.org</a:t>
            </a:r>
            <a:endParaRPr b="0" i="0" sz="1467"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67"/>
              <a:buFont typeface="Arial"/>
              <a:buNone/>
            </a:pPr>
            <a:r>
              <a:t/>
            </a:r>
            <a:endParaRPr b="0" i="0" sz="1467"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rgbClr val="FFFFFF"/>
                </a:solidFill>
                <a:latin typeface="Georgia"/>
                <a:ea typeface="Georgia"/>
                <a:cs typeface="Georgia"/>
                <a:sym typeface="Georgia"/>
              </a:rPr>
              <a:t>www.earthfirealliance.org</a:t>
            </a:r>
            <a:endParaRPr b="0" i="0" sz="1467" u="none" cap="none" strike="noStrike">
              <a:solidFill>
                <a:srgbClr val="000000"/>
              </a:solidFill>
              <a:latin typeface="Arial"/>
              <a:ea typeface="Arial"/>
              <a:cs typeface="Arial"/>
              <a:sym typeface="Arial"/>
            </a:endParaRPr>
          </a:p>
        </p:txBody>
      </p:sp>
      <p:cxnSp>
        <p:nvCxnSpPr>
          <p:cNvPr id="664" name="Google Shape;664;p61"/>
          <p:cNvCxnSpPr/>
          <p:nvPr/>
        </p:nvCxnSpPr>
        <p:spPr>
          <a:xfrm>
            <a:off x="5471007" y="4540336"/>
            <a:ext cx="1249987" cy="0"/>
          </a:xfrm>
          <a:prstGeom prst="straightConnector1">
            <a:avLst/>
          </a:prstGeom>
          <a:solidFill>
            <a:srgbClr val="AE3B25"/>
          </a:solidFill>
          <a:ln cap="flat" cmpd="sng" w="12700">
            <a:solidFill>
              <a:srgbClr val="FFFFFF"/>
            </a:solidFill>
            <a:prstDash val="solid"/>
            <a:round/>
            <a:headEnd len="sm" w="sm" type="none"/>
            <a:tailEnd len="sm" w="sm" type="none"/>
          </a:ln>
        </p:spPr>
      </p:cxnSp>
      <p:sp>
        <p:nvSpPr>
          <p:cNvPr id="665" name="Google Shape;665;p61"/>
          <p:cNvSpPr txBox="1"/>
          <p:nvPr>
            <p:ph idx="12" type="sldNum"/>
          </p:nvPr>
        </p:nvSpPr>
        <p:spPr>
          <a:xfrm>
            <a:off x="8778240" y="4754880"/>
            <a:ext cx="800000" cy="3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300"/>
              <a:buNone/>
            </a:pPr>
            <a:fld id="{00000000-1234-1234-1234-123412341234}" type="slidenum">
              <a:rPr b="0" i="0" lang="en-US" sz="1300" u="none" cap="none" strike="noStrike">
                <a:solidFill>
                  <a:srgbClr val="26201D"/>
                </a:solidFill>
                <a:latin typeface="Calibri"/>
                <a:ea typeface="Calibri"/>
                <a:cs typeface="Calibri"/>
                <a:sym typeface="Calibri"/>
              </a:rPr>
              <a:t>‹#›</a:t>
            </a:fld>
            <a:endParaRPr b="0" i="0" sz="1300" u="none" cap="none" strike="noStrike">
              <a:solidFill>
                <a:srgbClr val="26201D"/>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cxnSp>
        <p:nvCxnSpPr>
          <p:cNvPr id="246" name="Google Shape;246;p38"/>
          <p:cNvCxnSpPr/>
          <p:nvPr/>
        </p:nvCxnSpPr>
        <p:spPr>
          <a:xfrm rot="10800000">
            <a:off x="7236009" y="2274801"/>
            <a:ext cx="1006960" cy="1742029"/>
          </a:xfrm>
          <a:prstGeom prst="straightConnector1">
            <a:avLst/>
          </a:prstGeom>
          <a:noFill/>
          <a:ln cap="flat" cmpd="sng" w="57150">
            <a:solidFill>
              <a:schemeClr val="dk1"/>
            </a:solidFill>
            <a:prstDash val="solid"/>
            <a:round/>
            <a:headEnd len="sm" w="sm" type="none"/>
            <a:tailEnd len="sm" w="sm" type="none"/>
          </a:ln>
        </p:spPr>
      </p:cxnSp>
      <p:cxnSp>
        <p:nvCxnSpPr>
          <p:cNvPr id="247" name="Google Shape;247;p38"/>
          <p:cNvCxnSpPr/>
          <p:nvPr/>
        </p:nvCxnSpPr>
        <p:spPr>
          <a:xfrm flipH="1" rot="10800000">
            <a:off x="4371484" y="2274800"/>
            <a:ext cx="886317" cy="1435822"/>
          </a:xfrm>
          <a:prstGeom prst="straightConnector1">
            <a:avLst/>
          </a:prstGeom>
          <a:noFill/>
          <a:ln cap="flat" cmpd="sng" w="57150">
            <a:solidFill>
              <a:schemeClr val="dk1"/>
            </a:solidFill>
            <a:prstDash val="solid"/>
            <a:round/>
            <a:headEnd len="sm" w="sm" type="none"/>
            <a:tailEnd len="sm" w="sm" type="none"/>
          </a:ln>
        </p:spPr>
      </p:cxnSp>
      <p:cxnSp>
        <p:nvCxnSpPr>
          <p:cNvPr id="248" name="Google Shape;248;p38"/>
          <p:cNvCxnSpPr/>
          <p:nvPr/>
        </p:nvCxnSpPr>
        <p:spPr>
          <a:xfrm flipH="1" rot="10800000">
            <a:off x="3396344" y="1975757"/>
            <a:ext cx="478971" cy="364672"/>
          </a:xfrm>
          <a:prstGeom prst="straightConnector1">
            <a:avLst/>
          </a:prstGeom>
          <a:noFill/>
          <a:ln cap="flat" cmpd="sng" w="57150">
            <a:solidFill>
              <a:schemeClr val="dk1"/>
            </a:solidFill>
            <a:prstDash val="solid"/>
            <a:round/>
            <a:headEnd len="sm" w="sm" type="none"/>
            <a:tailEnd len="sm" w="sm" type="none"/>
          </a:ln>
        </p:spPr>
      </p:cxnSp>
      <p:cxnSp>
        <p:nvCxnSpPr>
          <p:cNvPr id="249" name="Google Shape;249;p38"/>
          <p:cNvCxnSpPr/>
          <p:nvPr/>
        </p:nvCxnSpPr>
        <p:spPr>
          <a:xfrm>
            <a:off x="8419114" y="1959860"/>
            <a:ext cx="471474" cy="454938"/>
          </a:xfrm>
          <a:prstGeom prst="straightConnector1">
            <a:avLst/>
          </a:prstGeom>
          <a:noFill/>
          <a:ln cap="flat" cmpd="sng" w="57150">
            <a:solidFill>
              <a:schemeClr val="dk1"/>
            </a:solidFill>
            <a:prstDash val="solid"/>
            <a:round/>
            <a:headEnd len="sm" w="sm" type="none"/>
            <a:tailEnd len="sm" w="sm" type="none"/>
          </a:ln>
        </p:spPr>
      </p:cxnSp>
      <p:sp>
        <p:nvSpPr>
          <p:cNvPr id="250" name="Google Shape;250;p38"/>
          <p:cNvSpPr/>
          <p:nvPr/>
        </p:nvSpPr>
        <p:spPr>
          <a:xfrm>
            <a:off x="3546468" y="655528"/>
            <a:ext cx="5257800" cy="1791255"/>
          </a:xfrm>
          <a:prstGeom prst="ellipse">
            <a:avLst/>
          </a:prstGeom>
          <a:solidFill>
            <a:srgbClr val="203864"/>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251" name="Google Shape;251;p38"/>
          <p:cNvSpPr/>
          <p:nvPr/>
        </p:nvSpPr>
        <p:spPr>
          <a:xfrm>
            <a:off x="110396" y="1878914"/>
            <a:ext cx="3568640" cy="2071255"/>
          </a:xfrm>
          <a:prstGeom prst="flowChartConnector">
            <a:avLst/>
          </a:prstGeom>
          <a:solidFill>
            <a:srgbClr val="203864"/>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252" name="Google Shape;252;p38"/>
          <p:cNvSpPr/>
          <p:nvPr/>
        </p:nvSpPr>
        <p:spPr>
          <a:xfrm>
            <a:off x="2546422" y="3700787"/>
            <a:ext cx="3568640" cy="2071255"/>
          </a:xfrm>
          <a:prstGeom prst="flowChartConnector">
            <a:avLst/>
          </a:prstGeom>
          <a:solidFill>
            <a:srgbClr val="203864"/>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253" name="Google Shape;253;p38"/>
          <p:cNvSpPr/>
          <p:nvPr/>
        </p:nvSpPr>
        <p:spPr>
          <a:xfrm>
            <a:off x="6385055" y="3700786"/>
            <a:ext cx="3568640" cy="2071255"/>
          </a:xfrm>
          <a:prstGeom prst="flowChartConnector">
            <a:avLst/>
          </a:prstGeom>
          <a:solidFill>
            <a:srgbClr val="203864"/>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254" name="Google Shape;254;p38"/>
          <p:cNvSpPr/>
          <p:nvPr/>
        </p:nvSpPr>
        <p:spPr>
          <a:xfrm>
            <a:off x="8512964" y="1841587"/>
            <a:ext cx="3568640" cy="2071255"/>
          </a:xfrm>
          <a:prstGeom prst="flowChartConnector">
            <a:avLst/>
          </a:prstGeom>
          <a:solidFill>
            <a:srgbClr val="203864"/>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255" name="Google Shape;255;p38"/>
          <p:cNvSpPr txBox="1"/>
          <p:nvPr/>
        </p:nvSpPr>
        <p:spPr>
          <a:xfrm>
            <a:off x="4356331" y="1091530"/>
            <a:ext cx="3905067"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1" i="0" lang="en-US" sz="4400" u="none" cap="none" strike="noStrike">
                <a:solidFill>
                  <a:srgbClr val="FFFFFF"/>
                </a:solidFill>
                <a:latin typeface="Arial"/>
                <a:ea typeface="Arial"/>
                <a:cs typeface="Arial"/>
                <a:sym typeface="Arial"/>
              </a:rPr>
              <a:t>Fire Intelligence</a:t>
            </a:r>
            <a:r>
              <a:rPr b="1" i="0" lang="en-US" sz="4400" u="none" cap="none" strike="noStrike">
                <a:solidFill>
                  <a:srgbClr val="FFFFFF"/>
                </a:solidFill>
                <a:latin typeface="Century Gothic"/>
                <a:ea typeface="Century Gothic"/>
                <a:cs typeface="Century Gothic"/>
                <a:sym typeface="Century Gothic"/>
              </a:rPr>
              <a:t> </a:t>
            </a:r>
            <a:endParaRPr b="0" i="0" sz="1400" u="none" cap="none" strike="noStrike">
              <a:solidFill>
                <a:srgbClr val="000000"/>
              </a:solidFill>
              <a:latin typeface="Arial"/>
              <a:ea typeface="Arial"/>
              <a:cs typeface="Arial"/>
              <a:sym typeface="Arial"/>
            </a:endParaRPr>
          </a:p>
        </p:txBody>
      </p:sp>
      <p:sp>
        <p:nvSpPr>
          <p:cNvPr id="256" name="Google Shape;256;p38"/>
          <p:cNvSpPr txBox="1"/>
          <p:nvPr/>
        </p:nvSpPr>
        <p:spPr>
          <a:xfrm>
            <a:off x="325892" y="2612120"/>
            <a:ext cx="3137650" cy="5436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933"/>
              <a:buFont typeface="Arial"/>
              <a:buNone/>
            </a:pPr>
            <a:r>
              <a:rPr b="1" i="0" lang="en-US" sz="2933" u="none" cap="none" strike="noStrike">
                <a:solidFill>
                  <a:srgbClr val="FFFFFF"/>
                </a:solidFill>
                <a:latin typeface="Arial"/>
                <a:ea typeface="Arial"/>
                <a:cs typeface="Arial"/>
                <a:sym typeface="Arial"/>
              </a:rPr>
              <a:t>Predictive Services</a:t>
            </a:r>
            <a:endParaRPr b="0" i="0" sz="1400" u="none" cap="none" strike="noStrike">
              <a:solidFill>
                <a:srgbClr val="000000"/>
              </a:solidFill>
              <a:latin typeface="Arial"/>
              <a:ea typeface="Arial"/>
              <a:cs typeface="Arial"/>
              <a:sym typeface="Arial"/>
            </a:endParaRPr>
          </a:p>
        </p:txBody>
      </p:sp>
      <p:sp>
        <p:nvSpPr>
          <p:cNvPr id="257" name="Google Shape;257;p38"/>
          <p:cNvSpPr txBox="1"/>
          <p:nvPr/>
        </p:nvSpPr>
        <p:spPr>
          <a:xfrm>
            <a:off x="2761917" y="4327788"/>
            <a:ext cx="3188827" cy="99501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933"/>
              <a:buFont typeface="Arial"/>
              <a:buNone/>
            </a:pPr>
            <a:r>
              <a:rPr b="1" i="0" lang="en-US" sz="2933" u="none" cap="none" strike="noStrike">
                <a:solidFill>
                  <a:srgbClr val="FFFFFF"/>
                </a:solidFill>
                <a:latin typeface="Arial"/>
                <a:ea typeface="Arial"/>
                <a:cs typeface="Arial"/>
                <a:sym typeface="Arial"/>
              </a:rPr>
              <a:t>Wildfire Threat Assessment</a:t>
            </a:r>
            <a:endParaRPr b="0" i="0" sz="1400" u="none" cap="none" strike="noStrike">
              <a:solidFill>
                <a:srgbClr val="000000"/>
              </a:solidFill>
              <a:latin typeface="Arial"/>
              <a:ea typeface="Arial"/>
              <a:cs typeface="Arial"/>
              <a:sym typeface="Arial"/>
            </a:endParaRPr>
          </a:p>
        </p:txBody>
      </p:sp>
      <p:sp>
        <p:nvSpPr>
          <p:cNvPr id="258" name="Google Shape;258;p38"/>
          <p:cNvSpPr txBox="1"/>
          <p:nvPr/>
        </p:nvSpPr>
        <p:spPr>
          <a:xfrm>
            <a:off x="6621364" y="4505580"/>
            <a:ext cx="3188827" cy="5436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933"/>
              <a:buFont typeface="Arial"/>
              <a:buNone/>
            </a:pPr>
            <a:r>
              <a:rPr b="1" i="0" lang="en-US" sz="2933" u="none" cap="none" strike="noStrike">
                <a:solidFill>
                  <a:srgbClr val="FFFFFF"/>
                </a:solidFill>
                <a:latin typeface="Arial"/>
                <a:ea typeface="Arial"/>
                <a:cs typeface="Arial"/>
                <a:sym typeface="Arial"/>
              </a:rPr>
              <a:t>Early Detection </a:t>
            </a:r>
            <a:endParaRPr b="0" i="0" sz="1400" u="none" cap="none" strike="noStrike">
              <a:solidFill>
                <a:srgbClr val="000000"/>
              </a:solidFill>
              <a:latin typeface="Arial"/>
              <a:ea typeface="Arial"/>
              <a:cs typeface="Arial"/>
              <a:sym typeface="Arial"/>
            </a:endParaRPr>
          </a:p>
        </p:txBody>
      </p:sp>
      <p:sp>
        <p:nvSpPr>
          <p:cNvPr id="259" name="Google Shape;259;p38"/>
          <p:cNvSpPr txBox="1"/>
          <p:nvPr/>
        </p:nvSpPr>
        <p:spPr>
          <a:xfrm>
            <a:off x="8804269" y="2450389"/>
            <a:ext cx="3188827" cy="99501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933"/>
              <a:buFont typeface="Arial"/>
              <a:buNone/>
            </a:pPr>
            <a:r>
              <a:rPr b="1" i="0" lang="en-US" sz="2933" u="none" cap="none" strike="noStrike">
                <a:solidFill>
                  <a:srgbClr val="FFFFFF"/>
                </a:solidFill>
                <a:latin typeface="Arial"/>
                <a:ea typeface="Arial"/>
                <a:cs typeface="Arial"/>
                <a:sym typeface="Arial"/>
              </a:rPr>
              <a:t>Ongoing Assessment</a:t>
            </a:r>
            <a:endParaRPr b="0" i="0" sz="1400" u="none" cap="none" strike="noStrike">
              <a:solidFill>
                <a:srgbClr val="000000"/>
              </a:solidFill>
              <a:latin typeface="Arial"/>
              <a:ea typeface="Arial"/>
              <a:cs typeface="Arial"/>
              <a:sym typeface="Arial"/>
            </a:endParaRPr>
          </a:p>
        </p:txBody>
      </p:sp>
      <p:sp>
        <p:nvSpPr>
          <p:cNvPr id="260" name="Google Shape;260;p38"/>
          <p:cNvSpPr/>
          <p:nvPr/>
        </p:nvSpPr>
        <p:spPr>
          <a:xfrm rot="2303215">
            <a:off x="2517069" y="3558323"/>
            <a:ext cx="879763" cy="713509"/>
          </a:xfrm>
          <a:prstGeom prst="stripedRightArrow">
            <a:avLst>
              <a:gd fmla="val 50000" name="adj1"/>
              <a:gd fmla="val 50000" name="adj2"/>
            </a:avLst>
          </a:prstGeom>
          <a:solidFill>
            <a:srgbClr val="FF0000"/>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261" name="Google Shape;261;p38"/>
          <p:cNvSpPr/>
          <p:nvPr/>
        </p:nvSpPr>
        <p:spPr>
          <a:xfrm>
            <a:off x="5810178" y="4379657"/>
            <a:ext cx="879763" cy="713509"/>
          </a:xfrm>
          <a:prstGeom prst="stripedRightArrow">
            <a:avLst>
              <a:gd fmla="val 50000" name="adj1"/>
              <a:gd fmla="val 50000" name="adj2"/>
            </a:avLst>
          </a:prstGeom>
          <a:solidFill>
            <a:srgbClr val="FF0000"/>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262" name="Google Shape;262;p38"/>
          <p:cNvSpPr/>
          <p:nvPr/>
        </p:nvSpPr>
        <p:spPr>
          <a:xfrm rot="-2374528">
            <a:off x="8960874" y="3521823"/>
            <a:ext cx="879763" cy="713509"/>
          </a:xfrm>
          <a:prstGeom prst="stripedRightArrow">
            <a:avLst>
              <a:gd fmla="val 50000" name="adj1"/>
              <a:gd fmla="val 50000" name="adj2"/>
            </a:avLst>
          </a:prstGeom>
          <a:solidFill>
            <a:srgbClr val="FF0000"/>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id="263" name="Google Shape;263;p38"/>
          <p:cNvPicPr preferRelativeResize="0"/>
          <p:nvPr/>
        </p:nvPicPr>
        <p:blipFill rotWithShape="1">
          <a:blip r:embed="rId3">
            <a:alphaModFix/>
          </a:blip>
          <a:srcRect b="0" l="0" r="0" t="0"/>
          <a:stretch/>
        </p:blipFill>
        <p:spPr>
          <a:xfrm>
            <a:off x="6440659" y="2660419"/>
            <a:ext cx="1133811" cy="1047480"/>
          </a:xfrm>
          <a:prstGeom prst="ellipse">
            <a:avLst/>
          </a:prstGeom>
          <a:noFill/>
          <a:ln cap="rnd" cmpd="sng" w="9525">
            <a:solidFill>
              <a:srgbClr val="333333"/>
            </a:solidFill>
            <a:prstDash val="solid"/>
            <a:round/>
            <a:headEnd len="sm" w="sm" type="none"/>
            <a:tailEnd len="sm" w="sm" type="none"/>
          </a:ln>
          <a:effectLst>
            <a:outerShdw blurRad="381000" sx="-80000" rotWithShape="0" dir="5400000" dist="292100" sy="-18000">
              <a:srgbClr val="000000">
                <a:alpha val="21960"/>
              </a:srgbClr>
            </a:outerShdw>
          </a:effectLst>
        </p:spPr>
      </p:pic>
      <p:pic>
        <p:nvPicPr>
          <p:cNvPr id="264" name="Google Shape;264;p38"/>
          <p:cNvPicPr preferRelativeResize="0"/>
          <p:nvPr/>
        </p:nvPicPr>
        <p:blipFill rotWithShape="1">
          <a:blip r:embed="rId4">
            <a:alphaModFix/>
          </a:blip>
          <a:srcRect b="0" l="0" r="0" t="0"/>
          <a:stretch/>
        </p:blipFill>
        <p:spPr>
          <a:xfrm>
            <a:off x="10731990" y="621438"/>
            <a:ext cx="1253196" cy="1218098"/>
          </a:xfrm>
          <a:prstGeom prst="ellipse">
            <a:avLst/>
          </a:prstGeom>
          <a:noFill/>
          <a:ln cap="rnd" cmpd="sng" w="9525">
            <a:solidFill>
              <a:srgbClr val="333333"/>
            </a:solidFill>
            <a:prstDash val="solid"/>
            <a:round/>
            <a:headEnd len="sm" w="sm" type="none"/>
            <a:tailEnd len="sm" w="sm" type="none"/>
          </a:ln>
          <a:effectLst>
            <a:outerShdw blurRad="381000" sx="-80000" rotWithShape="0" dir="5400000" dist="292100" sy="-18000">
              <a:srgbClr val="000000">
                <a:alpha val="21960"/>
              </a:srgbClr>
            </a:outerShdw>
          </a:effectLst>
        </p:spPr>
      </p:pic>
      <p:pic>
        <p:nvPicPr>
          <p:cNvPr id="265" name="Google Shape;265;p38"/>
          <p:cNvPicPr preferRelativeResize="0"/>
          <p:nvPr/>
        </p:nvPicPr>
        <p:blipFill rotWithShape="1">
          <a:blip r:embed="rId5">
            <a:alphaModFix/>
          </a:blip>
          <a:srcRect b="0" l="0" r="0" t="0"/>
          <a:stretch/>
        </p:blipFill>
        <p:spPr>
          <a:xfrm>
            <a:off x="9248114" y="553666"/>
            <a:ext cx="1194822" cy="1218098"/>
          </a:xfrm>
          <a:prstGeom prst="ellipse">
            <a:avLst/>
          </a:prstGeom>
          <a:noFill/>
          <a:ln cap="rnd" cmpd="sng" w="9525">
            <a:solidFill>
              <a:srgbClr val="333333"/>
            </a:solidFill>
            <a:prstDash val="solid"/>
            <a:round/>
            <a:headEnd len="sm" w="sm" type="none"/>
            <a:tailEnd len="sm" w="sm" type="none"/>
          </a:ln>
          <a:effectLst>
            <a:outerShdw blurRad="381000" sx="-80000" rotWithShape="0" dir="5400000" dist="292100" sy="-18000">
              <a:srgbClr val="000000">
                <a:alpha val="21960"/>
              </a:srgbClr>
            </a:outerShdw>
          </a:effectLst>
        </p:spPr>
      </p:pic>
      <p:pic>
        <p:nvPicPr>
          <p:cNvPr id="266" name="Google Shape;266;p38"/>
          <p:cNvPicPr preferRelativeResize="0"/>
          <p:nvPr/>
        </p:nvPicPr>
        <p:blipFill rotWithShape="1">
          <a:blip r:embed="rId6">
            <a:alphaModFix/>
          </a:blip>
          <a:srcRect b="0" l="0" r="0" t="0"/>
          <a:stretch/>
        </p:blipFill>
        <p:spPr>
          <a:xfrm>
            <a:off x="10522575" y="4327789"/>
            <a:ext cx="1171739" cy="1075095"/>
          </a:xfrm>
          <a:prstGeom prst="ellipse">
            <a:avLst/>
          </a:prstGeom>
          <a:noFill/>
          <a:ln cap="rnd" cmpd="sng" w="9525">
            <a:solidFill>
              <a:srgbClr val="333333"/>
            </a:solidFill>
            <a:prstDash val="solid"/>
            <a:round/>
            <a:headEnd len="sm" w="sm" type="none"/>
            <a:tailEnd len="sm" w="sm" type="none"/>
          </a:ln>
          <a:effectLst>
            <a:outerShdw blurRad="381000" sx="-80000" rotWithShape="0" dir="5400000" dist="292100" sy="-18000">
              <a:srgbClr val="000000">
                <a:alpha val="21960"/>
              </a:srgbClr>
            </a:outerShdw>
          </a:effectLst>
        </p:spPr>
      </p:pic>
      <p:pic>
        <p:nvPicPr>
          <p:cNvPr id="267" name="Google Shape;267;p38"/>
          <p:cNvPicPr preferRelativeResize="0"/>
          <p:nvPr/>
        </p:nvPicPr>
        <p:blipFill rotWithShape="1">
          <a:blip r:embed="rId7">
            <a:alphaModFix/>
          </a:blip>
          <a:srcRect b="0" l="0" r="0" t="0"/>
          <a:stretch/>
        </p:blipFill>
        <p:spPr>
          <a:xfrm>
            <a:off x="9428340" y="5370517"/>
            <a:ext cx="1320707" cy="1125947"/>
          </a:xfrm>
          <a:prstGeom prst="ellipse">
            <a:avLst/>
          </a:prstGeom>
          <a:noFill/>
          <a:ln cap="rnd" cmpd="sng" w="9525">
            <a:solidFill>
              <a:srgbClr val="333333"/>
            </a:solidFill>
            <a:prstDash val="solid"/>
            <a:round/>
            <a:headEnd len="sm" w="sm" type="none"/>
            <a:tailEnd len="sm" w="sm" type="none"/>
          </a:ln>
          <a:effectLst>
            <a:outerShdw blurRad="381000" sx="-80000" rotWithShape="0" dir="5400000" dist="292100" sy="-18000">
              <a:srgbClr val="000000">
                <a:alpha val="21960"/>
              </a:srgbClr>
            </a:outerShdw>
          </a:effectLst>
        </p:spPr>
      </p:pic>
      <p:pic>
        <p:nvPicPr>
          <p:cNvPr id="268" name="Google Shape;268;p38"/>
          <p:cNvPicPr preferRelativeResize="0"/>
          <p:nvPr/>
        </p:nvPicPr>
        <p:blipFill rotWithShape="1">
          <a:blip r:embed="rId8">
            <a:alphaModFix/>
          </a:blip>
          <a:srcRect b="0" l="0" r="0" t="0"/>
          <a:stretch/>
        </p:blipFill>
        <p:spPr>
          <a:xfrm>
            <a:off x="2036376" y="730826"/>
            <a:ext cx="1066247" cy="1033776"/>
          </a:xfrm>
          <a:prstGeom prst="ellipse">
            <a:avLst/>
          </a:prstGeom>
          <a:noFill/>
          <a:ln cap="rnd" cmpd="sng" w="9525">
            <a:solidFill>
              <a:srgbClr val="333333"/>
            </a:solidFill>
            <a:prstDash val="solid"/>
            <a:round/>
            <a:headEnd len="sm" w="sm" type="none"/>
            <a:tailEnd len="sm" w="sm" type="none"/>
          </a:ln>
          <a:effectLst>
            <a:outerShdw blurRad="381000" sx="-80000" rotWithShape="0" dir="5400000" dist="292100" sy="-18000">
              <a:srgbClr val="000000">
                <a:alpha val="21960"/>
              </a:srgbClr>
            </a:outerShdw>
          </a:effectLst>
        </p:spPr>
      </p:pic>
      <p:pic>
        <p:nvPicPr>
          <p:cNvPr id="269" name="Google Shape;269;p38"/>
          <p:cNvPicPr preferRelativeResize="0"/>
          <p:nvPr/>
        </p:nvPicPr>
        <p:blipFill rotWithShape="1">
          <a:blip r:embed="rId9">
            <a:alphaModFix/>
          </a:blip>
          <a:srcRect b="0" l="0" r="0" t="0"/>
          <a:stretch/>
        </p:blipFill>
        <p:spPr>
          <a:xfrm>
            <a:off x="206815" y="487732"/>
            <a:ext cx="1446865" cy="1276870"/>
          </a:xfrm>
          <a:prstGeom prst="ellipse">
            <a:avLst/>
          </a:prstGeom>
          <a:noFill/>
          <a:ln cap="rnd" cmpd="sng" w="9525">
            <a:solidFill>
              <a:srgbClr val="333333"/>
            </a:solidFill>
            <a:prstDash val="solid"/>
            <a:round/>
            <a:headEnd len="sm" w="sm" type="none"/>
            <a:tailEnd len="sm" w="sm" type="none"/>
          </a:ln>
          <a:effectLst>
            <a:outerShdw blurRad="381000" sx="-80000" rotWithShape="0" dir="5400000" dist="292100" sy="-18000">
              <a:srgbClr val="000000">
                <a:alpha val="21960"/>
              </a:srgbClr>
            </a:outerShdw>
          </a:effectLst>
        </p:spPr>
      </p:pic>
      <p:pic>
        <p:nvPicPr>
          <p:cNvPr id="270" name="Google Shape;270;p38"/>
          <p:cNvPicPr preferRelativeResize="0"/>
          <p:nvPr/>
        </p:nvPicPr>
        <p:blipFill rotWithShape="1">
          <a:blip r:embed="rId10">
            <a:alphaModFix/>
          </a:blip>
          <a:srcRect b="0" l="0" r="0" t="0"/>
          <a:stretch/>
        </p:blipFill>
        <p:spPr>
          <a:xfrm>
            <a:off x="2036375" y="5369346"/>
            <a:ext cx="1132656" cy="1082622"/>
          </a:xfrm>
          <a:prstGeom prst="ellipse">
            <a:avLst/>
          </a:prstGeom>
          <a:noFill/>
          <a:ln cap="rnd" cmpd="sng" w="9525">
            <a:solidFill>
              <a:srgbClr val="333333"/>
            </a:solidFill>
            <a:prstDash val="solid"/>
            <a:round/>
            <a:headEnd len="sm" w="sm" type="none"/>
            <a:tailEnd len="sm" w="sm" type="none"/>
          </a:ln>
          <a:effectLst>
            <a:outerShdw blurRad="381000" sx="-80000" rotWithShape="0" dir="5400000" dist="292100" sy="-18000">
              <a:srgbClr val="000000">
                <a:alpha val="21960"/>
              </a:srgbClr>
            </a:outerShdw>
          </a:effectLst>
        </p:spPr>
      </p:pic>
      <p:pic>
        <p:nvPicPr>
          <p:cNvPr id="271" name="Google Shape;271;p38"/>
          <p:cNvPicPr preferRelativeResize="0"/>
          <p:nvPr/>
        </p:nvPicPr>
        <p:blipFill rotWithShape="1">
          <a:blip r:embed="rId11">
            <a:alphaModFix/>
          </a:blip>
          <a:srcRect b="0" l="0" r="0" t="0"/>
          <a:stretch/>
        </p:blipFill>
        <p:spPr>
          <a:xfrm>
            <a:off x="5032914" y="2733052"/>
            <a:ext cx="1100964" cy="1055222"/>
          </a:xfrm>
          <a:prstGeom prst="ellipse">
            <a:avLst/>
          </a:prstGeom>
          <a:noFill/>
          <a:ln cap="rnd" cmpd="sng" w="9525">
            <a:solidFill>
              <a:srgbClr val="333333"/>
            </a:solidFill>
            <a:prstDash val="solid"/>
            <a:round/>
            <a:headEnd len="sm" w="sm" type="none"/>
            <a:tailEnd len="sm" w="sm" type="none"/>
          </a:ln>
          <a:effectLst>
            <a:outerShdw blurRad="381000" sx="-80000" rotWithShape="0" dir="5400000" dist="292100" sy="-18000">
              <a:srgbClr val="000000">
                <a:alpha val="21960"/>
              </a:srgbClr>
            </a:outerShdw>
          </a:effectLst>
        </p:spPr>
      </p:pic>
      <p:pic>
        <p:nvPicPr>
          <p:cNvPr id="272" name="Google Shape;272;p38"/>
          <p:cNvPicPr preferRelativeResize="0"/>
          <p:nvPr/>
        </p:nvPicPr>
        <p:blipFill rotWithShape="1">
          <a:blip r:embed="rId12">
            <a:alphaModFix/>
          </a:blip>
          <a:srcRect b="0" l="0" r="0" t="0"/>
          <a:stretch/>
        </p:blipFill>
        <p:spPr>
          <a:xfrm>
            <a:off x="5714855" y="5416071"/>
            <a:ext cx="1051064" cy="1034841"/>
          </a:xfrm>
          <a:prstGeom prst="ellipse">
            <a:avLst/>
          </a:prstGeom>
          <a:noFill/>
          <a:ln cap="rnd" cmpd="sng" w="9525">
            <a:solidFill>
              <a:srgbClr val="333333"/>
            </a:solidFill>
            <a:prstDash val="solid"/>
            <a:round/>
            <a:headEnd len="sm" w="sm" type="none"/>
            <a:tailEnd len="sm" w="sm" type="none"/>
          </a:ln>
          <a:effectLst>
            <a:outerShdw blurRad="381000" sx="-80000" rotWithShape="0" dir="5400000" dist="292100" sy="-18000">
              <a:srgbClr val="000000">
                <a:alpha val="21960"/>
              </a:srgbClr>
            </a:outerShdw>
          </a:effectLst>
        </p:spPr>
      </p:pic>
      <p:pic>
        <p:nvPicPr>
          <p:cNvPr id="273" name="Google Shape;273;p38"/>
          <p:cNvPicPr preferRelativeResize="0"/>
          <p:nvPr/>
        </p:nvPicPr>
        <p:blipFill rotWithShape="1">
          <a:blip r:embed="rId13">
            <a:alphaModFix/>
          </a:blip>
          <a:srcRect b="0" l="0" r="0" t="0"/>
          <a:stretch/>
        </p:blipFill>
        <p:spPr>
          <a:xfrm>
            <a:off x="791822" y="4123474"/>
            <a:ext cx="1080235" cy="1245872"/>
          </a:xfrm>
          <a:prstGeom prst="rect">
            <a:avLst/>
          </a:prstGeom>
          <a:noFill/>
          <a:ln>
            <a:noFill/>
          </a:ln>
        </p:spPr>
      </p:pic>
      <p:pic>
        <p:nvPicPr>
          <p:cNvPr id="274" name="Google Shape;274;p38"/>
          <p:cNvPicPr preferRelativeResize="0"/>
          <p:nvPr/>
        </p:nvPicPr>
        <p:blipFill rotWithShape="1">
          <a:blip r:embed="rId14">
            <a:alphaModFix/>
          </a:blip>
          <a:srcRect b="0" l="0" r="0" t="0"/>
          <a:stretch/>
        </p:blipFill>
        <p:spPr>
          <a:xfrm>
            <a:off x="3800415" y="2425349"/>
            <a:ext cx="916955" cy="610281"/>
          </a:xfrm>
          <a:prstGeom prst="rect">
            <a:avLst/>
          </a:prstGeom>
          <a:noFill/>
          <a:ln>
            <a:noFill/>
          </a:ln>
        </p:spPr>
      </p:pic>
      <p:pic>
        <p:nvPicPr>
          <p:cNvPr descr="A logo with a compass&#10;&#10;Description automatically generated" id="275" name="Google Shape;275;p38"/>
          <p:cNvPicPr preferRelativeResize="0"/>
          <p:nvPr/>
        </p:nvPicPr>
        <p:blipFill rotWithShape="1">
          <a:blip r:embed="rId15">
            <a:alphaModFix/>
          </a:blip>
          <a:srcRect b="0" l="0" r="0" t="0"/>
          <a:stretch/>
        </p:blipFill>
        <p:spPr>
          <a:xfrm>
            <a:off x="11520321" y="6228644"/>
            <a:ext cx="534536" cy="53453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39"/>
          <p:cNvSpPr txBox="1"/>
          <p:nvPr/>
        </p:nvSpPr>
        <p:spPr>
          <a:xfrm>
            <a:off x="2022793" y="374581"/>
            <a:ext cx="7433605" cy="533736"/>
          </a:xfrm>
          <a:prstGeom prst="rect">
            <a:avLst/>
          </a:prstGeom>
          <a:noFill/>
          <a:ln>
            <a:noFill/>
          </a:ln>
        </p:spPr>
        <p:txBody>
          <a:bodyPr anchorCtr="0" anchor="t" bIns="0" lIns="0" spcFirstLastPara="1" rIns="0" wrap="square" tIns="0">
            <a:spAutoFit/>
          </a:bodyPr>
          <a:lstStyle/>
          <a:p>
            <a:pPr indent="0" lvl="0" marL="0" marR="0" rtl="0" algn="ctr">
              <a:lnSpc>
                <a:spcPct val="120011"/>
              </a:lnSpc>
              <a:spcBef>
                <a:spcPts val="0"/>
              </a:spcBef>
              <a:spcAft>
                <a:spcPts val="0"/>
              </a:spcAft>
              <a:buClr>
                <a:srgbClr val="000000"/>
              </a:buClr>
              <a:buSzPts val="3548"/>
              <a:buFont typeface="Arial"/>
              <a:buNone/>
            </a:pPr>
            <a:r>
              <a:rPr b="1" i="0" lang="en-US" sz="3548" u="none" cap="none" strike="noStrike">
                <a:solidFill>
                  <a:schemeClr val="lt1"/>
                </a:solidFill>
                <a:latin typeface="Arial"/>
                <a:ea typeface="Arial"/>
                <a:cs typeface="Arial"/>
                <a:sym typeface="Arial"/>
              </a:rPr>
              <a:t>What platforms / software we use</a:t>
            </a:r>
            <a:endParaRPr b="0" i="0" sz="1400" u="none" cap="none" strike="noStrike">
              <a:solidFill>
                <a:srgbClr val="000000"/>
              </a:solidFill>
              <a:latin typeface="Arial"/>
              <a:ea typeface="Arial"/>
              <a:cs typeface="Arial"/>
              <a:sym typeface="Arial"/>
            </a:endParaRPr>
          </a:p>
        </p:txBody>
      </p:sp>
      <p:pic>
        <p:nvPicPr>
          <p:cNvPr descr="A logo with a compass&#10;&#10;Description automatically generated" id="282" name="Google Shape;282;p39"/>
          <p:cNvPicPr preferRelativeResize="0"/>
          <p:nvPr/>
        </p:nvPicPr>
        <p:blipFill rotWithShape="1">
          <a:blip r:embed="rId3">
            <a:alphaModFix/>
          </a:blip>
          <a:srcRect b="0" l="0" r="0" t="0"/>
          <a:stretch/>
        </p:blipFill>
        <p:spPr>
          <a:xfrm>
            <a:off x="11520321" y="6228644"/>
            <a:ext cx="534536" cy="534536"/>
          </a:xfrm>
          <a:prstGeom prst="rect">
            <a:avLst/>
          </a:prstGeom>
          <a:noFill/>
          <a:ln>
            <a:noFill/>
          </a:ln>
        </p:spPr>
      </p:pic>
      <p:pic>
        <p:nvPicPr>
          <p:cNvPr id="283" name="Google Shape;283;p39"/>
          <p:cNvPicPr preferRelativeResize="0"/>
          <p:nvPr/>
        </p:nvPicPr>
        <p:blipFill rotWithShape="1">
          <a:blip r:embed="rId4">
            <a:alphaModFix/>
          </a:blip>
          <a:srcRect b="0" l="0" r="0" t="0"/>
          <a:stretch/>
        </p:blipFill>
        <p:spPr>
          <a:xfrm>
            <a:off x="6382506" y="5744562"/>
            <a:ext cx="985474" cy="1010758"/>
          </a:xfrm>
          <a:prstGeom prst="rect">
            <a:avLst/>
          </a:prstGeom>
          <a:noFill/>
          <a:ln>
            <a:noFill/>
          </a:ln>
        </p:spPr>
      </p:pic>
      <p:pic>
        <p:nvPicPr>
          <p:cNvPr id="284" name="Google Shape;284;p39"/>
          <p:cNvPicPr preferRelativeResize="0"/>
          <p:nvPr/>
        </p:nvPicPr>
        <p:blipFill rotWithShape="1">
          <a:blip r:embed="rId5">
            <a:alphaModFix/>
          </a:blip>
          <a:srcRect b="0" l="0" r="0" t="0"/>
          <a:stretch/>
        </p:blipFill>
        <p:spPr>
          <a:xfrm>
            <a:off x="6321824" y="1216393"/>
            <a:ext cx="1009791" cy="1003440"/>
          </a:xfrm>
          <a:prstGeom prst="rect">
            <a:avLst/>
          </a:prstGeom>
          <a:noFill/>
          <a:ln>
            <a:noFill/>
          </a:ln>
        </p:spPr>
      </p:pic>
      <p:pic>
        <p:nvPicPr>
          <p:cNvPr descr="A logo with a compass&#10;&#10;Description automatically generated" id="285" name="Google Shape;285;p39"/>
          <p:cNvPicPr preferRelativeResize="0"/>
          <p:nvPr/>
        </p:nvPicPr>
        <p:blipFill rotWithShape="1">
          <a:blip r:embed="rId6">
            <a:alphaModFix/>
          </a:blip>
          <a:srcRect b="0" l="0" r="0" t="0"/>
          <a:stretch/>
        </p:blipFill>
        <p:spPr>
          <a:xfrm>
            <a:off x="5218880" y="1001280"/>
            <a:ext cx="1010758" cy="1010758"/>
          </a:xfrm>
          <a:prstGeom prst="rect">
            <a:avLst/>
          </a:prstGeom>
          <a:noFill/>
          <a:ln>
            <a:noFill/>
          </a:ln>
        </p:spPr>
      </p:pic>
      <p:pic>
        <p:nvPicPr>
          <p:cNvPr descr="A picture containing text&#10;&#10;Description automatically generated" id="286" name="Google Shape;286;p39"/>
          <p:cNvPicPr preferRelativeResize="0"/>
          <p:nvPr/>
        </p:nvPicPr>
        <p:blipFill rotWithShape="1">
          <a:blip r:embed="rId7">
            <a:alphaModFix/>
          </a:blip>
          <a:srcRect b="0" l="0" r="0" t="0"/>
          <a:stretch/>
        </p:blipFill>
        <p:spPr>
          <a:xfrm>
            <a:off x="7847520" y="4106324"/>
            <a:ext cx="985474" cy="985474"/>
          </a:xfrm>
          <a:prstGeom prst="rect">
            <a:avLst/>
          </a:prstGeom>
          <a:noFill/>
          <a:ln>
            <a:noFill/>
          </a:ln>
        </p:spPr>
      </p:pic>
      <p:pic>
        <p:nvPicPr>
          <p:cNvPr descr="Logo&#10;&#10;Description automatically generated" id="287" name="Google Shape;287;p39"/>
          <p:cNvPicPr preferRelativeResize="0"/>
          <p:nvPr/>
        </p:nvPicPr>
        <p:blipFill rotWithShape="1">
          <a:blip r:embed="rId8">
            <a:alphaModFix/>
          </a:blip>
          <a:srcRect b="0" l="0" r="0" t="0"/>
          <a:stretch/>
        </p:blipFill>
        <p:spPr>
          <a:xfrm>
            <a:off x="5193592" y="5792928"/>
            <a:ext cx="1036046" cy="996485"/>
          </a:xfrm>
          <a:prstGeom prst="rect">
            <a:avLst/>
          </a:prstGeom>
          <a:noFill/>
          <a:ln>
            <a:noFill/>
          </a:ln>
        </p:spPr>
      </p:pic>
      <p:pic>
        <p:nvPicPr>
          <p:cNvPr descr="Esri - YouTube" id="288" name="Google Shape;288;p39"/>
          <p:cNvPicPr preferRelativeResize="0"/>
          <p:nvPr/>
        </p:nvPicPr>
        <p:blipFill rotWithShape="1">
          <a:blip r:embed="rId9">
            <a:alphaModFix/>
          </a:blip>
          <a:srcRect b="0" l="0" r="0" t="0"/>
          <a:stretch/>
        </p:blipFill>
        <p:spPr>
          <a:xfrm>
            <a:off x="7836511" y="3017633"/>
            <a:ext cx="996485" cy="996485"/>
          </a:xfrm>
          <a:prstGeom prst="rect">
            <a:avLst/>
          </a:prstGeom>
          <a:noFill/>
          <a:ln>
            <a:noFill/>
          </a:ln>
        </p:spPr>
      </p:pic>
      <p:pic>
        <p:nvPicPr>
          <p:cNvPr id="289" name="Google Shape;289;p39"/>
          <p:cNvPicPr preferRelativeResize="0"/>
          <p:nvPr/>
        </p:nvPicPr>
        <p:blipFill rotWithShape="1">
          <a:blip r:embed="rId10">
            <a:alphaModFix/>
          </a:blip>
          <a:srcRect b="0" l="0" r="0" t="0"/>
          <a:stretch/>
        </p:blipFill>
        <p:spPr>
          <a:xfrm>
            <a:off x="4036226" y="5744563"/>
            <a:ext cx="1004789" cy="996485"/>
          </a:xfrm>
          <a:prstGeom prst="rect">
            <a:avLst/>
          </a:prstGeom>
          <a:noFill/>
          <a:ln>
            <a:noFill/>
          </a:ln>
        </p:spPr>
      </p:pic>
      <p:pic>
        <p:nvPicPr>
          <p:cNvPr descr="A picture containing diagram&#10;&#10;Description automatically generated" id="290" name="Google Shape;290;p39"/>
          <p:cNvPicPr preferRelativeResize="0"/>
          <p:nvPr/>
        </p:nvPicPr>
        <p:blipFill rotWithShape="1">
          <a:blip r:embed="rId11">
            <a:alphaModFix/>
          </a:blip>
          <a:srcRect b="0" l="0" r="0" t="0"/>
          <a:stretch/>
        </p:blipFill>
        <p:spPr>
          <a:xfrm>
            <a:off x="7110699" y="1877711"/>
            <a:ext cx="1361175" cy="1043205"/>
          </a:xfrm>
          <a:prstGeom prst="rect">
            <a:avLst/>
          </a:prstGeom>
          <a:noFill/>
          <a:ln>
            <a:noFill/>
          </a:ln>
        </p:spPr>
      </p:pic>
      <p:pic>
        <p:nvPicPr>
          <p:cNvPr id="291" name="Google Shape;291;p39"/>
          <p:cNvPicPr preferRelativeResize="0"/>
          <p:nvPr/>
        </p:nvPicPr>
        <p:blipFill rotWithShape="1">
          <a:blip r:embed="rId12">
            <a:alphaModFix/>
          </a:blip>
          <a:srcRect b="0" l="0" r="0" t="0"/>
          <a:stretch/>
        </p:blipFill>
        <p:spPr>
          <a:xfrm>
            <a:off x="3127157" y="5137496"/>
            <a:ext cx="841611" cy="996035"/>
          </a:xfrm>
          <a:prstGeom prst="rect">
            <a:avLst/>
          </a:prstGeom>
          <a:noFill/>
          <a:ln>
            <a:noFill/>
          </a:ln>
        </p:spPr>
      </p:pic>
      <p:pic>
        <p:nvPicPr>
          <p:cNvPr id="292" name="Google Shape;292;p39"/>
          <p:cNvPicPr preferRelativeResize="0"/>
          <p:nvPr/>
        </p:nvPicPr>
        <p:blipFill rotWithShape="1">
          <a:blip r:embed="rId13">
            <a:alphaModFix/>
          </a:blip>
          <a:srcRect b="0" l="0" r="0" t="0"/>
          <a:stretch/>
        </p:blipFill>
        <p:spPr>
          <a:xfrm>
            <a:off x="7435438" y="5191188"/>
            <a:ext cx="984042" cy="985475"/>
          </a:xfrm>
          <a:prstGeom prst="rect">
            <a:avLst/>
          </a:prstGeom>
          <a:noFill/>
          <a:ln>
            <a:noFill/>
          </a:ln>
        </p:spPr>
      </p:pic>
      <p:pic>
        <p:nvPicPr>
          <p:cNvPr id="293" name="Google Shape;293;p39"/>
          <p:cNvPicPr preferRelativeResize="0"/>
          <p:nvPr/>
        </p:nvPicPr>
        <p:blipFill rotWithShape="1">
          <a:blip r:embed="rId14">
            <a:alphaModFix/>
          </a:blip>
          <a:srcRect b="0" l="-3" r="0" t="0"/>
          <a:stretch/>
        </p:blipFill>
        <p:spPr>
          <a:xfrm>
            <a:off x="2835701" y="4104852"/>
            <a:ext cx="1004789" cy="971515"/>
          </a:xfrm>
          <a:prstGeom prst="rect">
            <a:avLst/>
          </a:prstGeom>
          <a:noFill/>
          <a:ln>
            <a:noFill/>
          </a:ln>
        </p:spPr>
      </p:pic>
      <p:pic>
        <p:nvPicPr>
          <p:cNvPr id="294" name="Google Shape;294;p39"/>
          <p:cNvPicPr preferRelativeResize="0"/>
          <p:nvPr/>
        </p:nvPicPr>
        <p:blipFill rotWithShape="1">
          <a:blip r:embed="rId15">
            <a:alphaModFix/>
          </a:blip>
          <a:srcRect b="0" l="0" r="0" t="0"/>
          <a:stretch/>
        </p:blipFill>
        <p:spPr>
          <a:xfrm>
            <a:off x="2640554" y="3028642"/>
            <a:ext cx="985474" cy="985475"/>
          </a:xfrm>
          <a:prstGeom prst="rect">
            <a:avLst/>
          </a:prstGeom>
          <a:noFill/>
          <a:ln>
            <a:noFill/>
          </a:ln>
        </p:spPr>
      </p:pic>
      <p:pic>
        <p:nvPicPr>
          <p:cNvPr id="295" name="Google Shape;295;p39"/>
          <p:cNvPicPr preferRelativeResize="0"/>
          <p:nvPr/>
        </p:nvPicPr>
        <p:blipFill rotWithShape="1">
          <a:blip r:embed="rId16">
            <a:alphaModFix/>
          </a:blip>
          <a:srcRect b="0" l="0" r="0" t="0"/>
          <a:stretch/>
        </p:blipFill>
        <p:spPr>
          <a:xfrm>
            <a:off x="4165767" y="1216394"/>
            <a:ext cx="960928" cy="1028035"/>
          </a:xfrm>
          <a:prstGeom prst="rect">
            <a:avLst/>
          </a:prstGeom>
          <a:noFill/>
          <a:ln>
            <a:noFill/>
          </a:ln>
        </p:spPr>
      </p:pic>
      <p:pic>
        <p:nvPicPr>
          <p:cNvPr descr="Logo&#10;&#10;AI-generated content may be incorrect." id="296" name="Google Shape;296;p39"/>
          <p:cNvPicPr preferRelativeResize="0"/>
          <p:nvPr/>
        </p:nvPicPr>
        <p:blipFill rotWithShape="1">
          <a:blip r:embed="rId17">
            <a:alphaModFix/>
          </a:blip>
          <a:srcRect b="0" l="0" r="0" t="0"/>
          <a:stretch/>
        </p:blipFill>
        <p:spPr>
          <a:xfrm>
            <a:off x="3133290" y="1900296"/>
            <a:ext cx="1177199" cy="104320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40"/>
          <p:cNvSpPr txBox="1"/>
          <p:nvPr/>
        </p:nvSpPr>
        <p:spPr>
          <a:xfrm>
            <a:off x="2379199" y="474227"/>
            <a:ext cx="7433605" cy="533736"/>
          </a:xfrm>
          <a:prstGeom prst="rect">
            <a:avLst/>
          </a:prstGeom>
          <a:noFill/>
          <a:ln>
            <a:noFill/>
          </a:ln>
        </p:spPr>
        <p:txBody>
          <a:bodyPr anchorCtr="0" anchor="t" bIns="0" lIns="0" spcFirstLastPara="1" rIns="0" wrap="square" tIns="0">
            <a:spAutoFit/>
          </a:bodyPr>
          <a:lstStyle/>
          <a:p>
            <a:pPr indent="0" lvl="0" marL="0" marR="0" rtl="0" algn="ctr">
              <a:lnSpc>
                <a:spcPct val="120011"/>
              </a:lnSpc>
              <a:spcBef>
                <a:spcPts val="0"/>
              </a:spcBef>
              <a:spcAft>
                <a:spcPts val="0"/>
              </a:spcAft>
              <a:buClr>
                <a:srgbClr val="000000"/>
              </a:buClr>
              <a:buSzPts val="3548"/>
              <a:buFont typeface="Arial"/>
              <a:buNone/>
            </a:pPr>
            <a:r>
              <a:rPr b="1" i="0" lang="en-US" sz="3548" u="none" cap="none" strike="noStrike">
                <a:solidFill>
                  <a:schemeClr val="lt1"/>
                </a:solidFill>
                <a:latin typeface="Arial"/>
                <a:ea typeface="Arial"/>
                <a:cs typeface="Arial"/>
                <a:sym typeface="Arial"/>
              </a:rPr>
              <a:t>Remote Sensing Program</a:t>
            </a:r>
            <a:endParaRPr b="0" i="0" sz="1400" u="none" cap="none" strike="noStrike">
              <a:solidFill>
                <a:srgbClr val="000000"/>
              </a:solidFill>
              <a:latin typeface="Arial"/>
              <a:ea typeface="Arial"/>
              <a:cs typeface="Arial"/>
              <a:sym typeface="Arial"/>
            </a:endParaRPr>
          </a:p>
        </p:txBody>
      </p:sp>
      <p:pic>
        <p:nvPicPr>
          <p:cNvPr descr="A logo with a compass&#10;&#10;Description automatically generated" id="303" name="Google Shape;303;p40"/>
          <p:cNvPicPr preferRelativeResize="0"/>
          <p:nvPr/>
        </p:nvPicPr>
        <p:blipFill rotWithShape="1">
          <a:blip r:embed="rId3">
            <a:alphaModFix/>
          </a:blip>
          <a:srcRect b="0" l="0" r="0" t="0"/>
          <a:stretch/>
        </p:blipFill>
        <p:spPr>
          <a:xfrm>
            <a:off x="4888092" y="4967962"/>
            <a:ext cx="1010758" cy="1010758"/>
          </a:xfrm>
          <a:prstGeom prst="rect">
            <a:avLst/>
          </a:prstGeom>
          <a:noFill/>
          <a:ln>
            <a:noFill/>
          </a:ln>
        </p:spPr>
      </p:pic>
      <p:pic>
        <p:nvPicPr>
          <p:cNvPr descr="A logo with a compass&#10;&#10;Description automatically generated" id="304" name="Google Shape;304;p40"/>
          <p:cNvPicPr preferRelativeResize="0"/>
          <p:nvPr/>
        </p:nvPicPr>
        <p:blipFill rotWithShape="1">
          <a:blip r:embed="rId4">
            <a:alphaModFix/>
          </a:blip>
          <a:srcRect b="0" l="0" r="0" t="0"/>
          <a:stretch/>
        </p:blipFill>
        <p:spPr>
          <a:xfrm>
            <a:off x="11520321" y="6228644"/>
            <a:ext cx="534536" cy="534536"/>
          </a:xfrm>
          <a:prstGeom prst="rect">
            <a:avLst/>
          </a:prstGeom>
          <a:noFill/>
          <a:ln>
            <a:noFill/>
          </a:ln>
        </p:spPr>
      </p:pic>
      <p:pic>
        <p:nvPicPr>
          <p:cNvPr descr="Logo, icon&#10;&#10;Description automatically generated with medium confidence" id="305" name="Google Shape;305;p40"/>
          <p:cNvPicPr preferRelativeResize="0"/>
          <p:nvPr/>
        </p:nvPicPr>
        <p:blipFill rotWithShape="1">
          <a:blip r:embed="rId5">
            <a:alphaModFix/>
          </a:blip>
          <a:srcRect b="0" l="0" r="0" t="0"/>
          <a:stretch/>
        </p:blipFill>
        <p:spPr>
          <a:xfrm>
            <a:off x="10679843" y="4946394"/>
            <a:ext cx="1027635" cy="1027635"/>
          </a:xfrm>
          <a:prstGeom prst="rect">
            <a:avLst/>
          </a:prstGeom>
          <a:noFill/>
          <a:ln>
            <a:noFill/>
          </a:ln>
        </p:spPr>
      </p:pic>
      <p:pic>
        <p:nvPicPr>
          <p:cNvPr descr="A picture containing diagram&#10;&#10;Description automatically generated" id="306" name="Google Shape;306;p40"/>
          <p:cNvPicPr preferRelativeResize="0"/>
          <p:nvPr/>
        </p:nvPicPr>
        <p:blipFill rotWithShape="1">
          <a:blip r:embed="rId6">
            <a:alphaModFix/>
          </a:blip>
          <a:srcRect b="0" l="0" r="0" t="0"/>
          <a:stretch/>
        </p:blipFill>
        <p:spPr>
          <a:xfrm>
            <a:off x="5243195" y="1415846"/>
            <a:ext cx="1705615" cy="1307184"/>
          </a:xfrm>
          <a:prstGeom prst="rect">
            <a:avLst/>
          </a:prstGeom>
          <a:noFill/>
          <a:ln>
            <a:noFill/>
          </a:ln>
        </p:spPr>
      </p:pic>
      <p:pic>
        <p:nvPicPr>
          <p:cNvPr descr="A picture containing text&#10;&#10;Description automatically generated" id="307" name="Google Shape;307;p40"/>
          <p:cNvPicPr preferRelativeResize="0"/>
          <p:nvPr/>
        </p:nvPicPr>
        <p:blipFill rotWithShape="1">
          <a:blip r:embed="rId7">
            <a:alphaModFix/>
          </a:blip>
          <a:srcRect b="0" l="0" r="0" t="0"/>
          <a:stretch/>
        </p:blipFill>
        <p:spPr>
          <a:xfrm>
            <a:off x="6389774" y="4972046"/>
            <a:ext cx="985474" cy="985474"/>
          </a:xfrm>
          <a:prstGeom prst="rect">
            <a:avLst/>
          </a:prstGeom>
          <a:noFill/>
          <a:ln>
            <a:noFill/>
          </a:ln>
        </p:spPr>
      </p:pic>
      <p:pic>
        <p:nvPicPr>
          <p:cNvPr descr="Icon&#10;&#10;Description automatically generated" id="308" name="Google Shape;308;p40"/>
          <p:cNvPicPr preferRelativeResize="0"/>
          <p:nvPr/>
        </p:nvPicPr>
        <p:blipFill rotWithShape="1">
          <a:blip r:embed="rId8">
            <a:alphaModFix/>
          </a:blip>
          <a:srcRect b="0" l="0" r="0" t="0"/>
          <a:stretch/>
        </p:blipFill>
        <p:spPr>
          <a:xfrm>
            <a:off x="305617" y="4950776"/>
            <a:ext cx="1051368" cy="979498"/>
          </a:xfrm>
          <a:prstGeom prst="rect">
            <a:avLst/>
          </a:prstGeom>
          <a:noFill/>
          <a:ln>
            <a:noFill/>
          </a:ln>
        </p:spPr>
      </p:pic>
      <p:pic>
        <p:nvPicPr>
          <p:cNvPr descr="Logo&#10;&#10;Description automatically generated" id="309" name="Google Shape;309;p40"/>
          <p:cNvPicPr preferRelativeResize="0"/>
          <p:nvPr/>
        </p:nvPicPr>
        <p:blipFill rotWithShape="1">
          <a:blip r:embed="rId9">
            <a:alphaModFix/>
          </a:blip>
          <a:srcRect b="0" l="0" r="0" t="0"/>
          <a:stretch/>
        </p:blipFill>
        <p:spPr>
          <a:xfrm>
            <a:off x="1847910" y="4979025"/>
            <a:ext cx="1047577" cy="1047577"/>
          </a:xfrm>
          <a:prstGeom prst="rect">
            <a:avLst/>
          </a:prstGeom>
          <a:noFill/>
          <a:ln>
            <a:noFill/>
          </a:ln>
        </p:spPr>
      </p:pic>
      <p:cxnSp>
        <p:nvCxnSpPr>
          <p:cNvPr id="310" name="Google Shape;310;p40"/>
          <p:cNvCxnSpPr/>
          <p:nvPr/>
        </p:nvCxnSpPr>
        <p:spPr>
          <a:xfrm>
            <a:off x="3698603" y="1676073"/>
            <a:ext cx="1314405" cy="320513"/>
          </a:xfrm>
          <a:prstGeom prst="straightConnector1">
            <a:avLst/>
          </a:prstGeom>
          <a:noFill/>
          <a:ln cap="flat" cmpd="sng" w="38100">
            <a:solidFill>
              <a:schemeClr val="lt1"/>
            </a:solidFill>
            <a:prstDash val="solid"/>
            <a:round/>
            <a:headEnd len="sm" w="sm" type="none"/>
            <a:tailEnd len="sm" w="sm" type="none"/>
          </a:ln>
        </p:spPr>
      </p:cxnSp>
      <p:cxnSp>
        <p:nvCxnSpPr>
          <p:cNvPr id="311" name="Google Shape;311;p40"/>
          <p:cNvCxnSpPr/>
          <p:nvPr/>
        </p:nvCxnSpPr>
        <p:spPr>
          <a:xfrm flipH="1" rot="10800000">
            <a:off x="876084" y="3735588"/>
            <a:ext cx="10250863" cy="23935"/>
          </a:xfrm>
          <a:prstGeom prst="straightConnector1">
            <a:avLst/>
          </a:prstGeom>
          <a:noFill/>
          <a:ln cap="flat" cmpd="sng" w="38100">
            <a:solidFill>
              <a:schemeClr val="lt1"/>
            </a:solidFill>
            <a:prstDash val="solid"/>
            <a:round/>
            <a:headEnd len="sm" w="sm" type="none"/>
            <a:tailEnd len="sm" w="sm" type="none"/>
          </a:ln>
        </p:spPr>
      </p:cxnSp>
      <p:cxnSp>
        <p:nvCxnSpPr>
          <p:cNvPr id="312" name="Google Shape;312;p40"/>
          <p:cNvCxnSpPr/>
          <p:nvPr/>
        </p:nvCxnSpPr>
        <p:spPr>
          <a:xfrm>
            <a:off x="876083" y="3760467"/>
            <a:ext cx="0" cy="946244"/>
          </a:xfrm>
          <a:prstGeom prst="straightConnector1">
            <a:avLst/>
          </a:prstGeom>
          <a:noFill/>
          <a:ln cap="flat" cmpd="sng" w="38100">
            <a:solidFill>
              <a:schemeClr val="lt1"/>
            </a:solidFill>
            <a:prstDash val="solid"/>
            <a:round/>
            <a:headEnd len="sm" w="sm" type="none"/>
            <a:tailEnd len="sm" w="sm" type="none"/>
          </a:ln>
        </p:spPr>
      </p:cxnSp>
      <p:cxnSp>
        <p:nvCxnSpPr>
          <p:cNvPr id="313" name="Google Shape;313;p40"/>
          <p:cNvCxnSpPr/>
          <p:nvPr/>
        </p:nvCxnSpPr>
        <p:spPr>
          <a:xfrm>
            <a:off x="2370631" y="3760467"/>
            <a:ext cx="0" cy="946244"/>
          </a:xfrm>
          <a:prstGeom prst="straightConnector1">
            <a:avLst/>
          </a:prstGeom>
          <a:noFill/>
          <a:ln cap="flat" cmpd="sng" w="38100">
            <a:solidFill>
              <a:schemeClr val="lt1"/>
            </a:solidFill>
            <a:prstDash val="solid"/>
            <a:round/>
            <a:headEnd len="sm" w="sm" type="none"/>
            <a:tailEnd len="sm" w="sm" type="none"/>
          </a:ln>
        </p:spPr>
      </p:cxnSp>
      <p:cxnSp>
        <p:nvCxnSpPr>
          <p:cNvPr id="314" name="Google Shape;314;p40"/>
          <p:cNvCxnSpPr/>
          <p:nvPr/>
        </p:nvCxnSpPr>
        <p:spPr>
          <a:xfrm>
            <a:off x="8304099" y="3760467"/>
            <a:ext cx="0" cy="946244"/>
          </a:xfrm>
          <a:prstGeom prst="straightConnector1">
            <a:avLst/>
          </a:prstGeom>
          <a:noFill/>
          <a:ln cap="flat" cmpd="sng" w="38100">
            <a:solidFill>
              <a:schemeClr val="lt1"/>
            </a:solidFill>
            <a:prstDash val="solid"/>
            <a:round/>
            <a:headEnd len="sm" w="sm" type="none"/>
            <a:tailEnd len="sm" w="sm" type="none"/>
          </a:ln>
        </p:spPr>
      </p:cxnSp>
      <p:cxnSp>
        <p:nvCxnSpPr>
          <p:cNvPr id="315" name="Google Shape;315;p40"/>
          <p:cNvCxnSpPr/>
          <p:nvPr/>
        </p:nvCxnSpPr>
        <p:spPr>
          <a:xfrm>
            <a:off x="11126946" y="3746426"/>
            <a:ext cx="0" cy="946244"/>
          </a:xfrm>
          <a:prstGeom prst="straightConnector1">
            <a:avLst/>
          </a:prstGeom>
          <a:noFill/>
          <a:ln cap="flat" cmpd="sng" w="38100">
            <a:solidFill>
              <a:schemeClr val="lt1"/>
            </a:solidFill>
            <a:prstDash val="solid"/>
            <a:round/>
            <a:headEnd len="sm" w="sm" type="none"/>
            <a:tailEnd len="sm" w="sm" type="none"/>
          </a:ln>
        </p:spPr>
      </p:cxnSp>
      <p:cxnSp>
        <p:nvCxnSpPr>
          <p:cNvPr id="316" name="Google Shape;316;p40"/>
          <p:cNvCxnSpPr/>
          <p:nvPr/>
        </p:nvCxnSpPr>
        <p:spPr>
          <a:xfrm flipH="1">
            <a:off x="6092883" y="2723031"/>
            <a:ext cx="3116" cy="1037437"/>
          </a:xfrm>
          <a:prstGeom prst="straightConnector1">
            <a:avLst/>
          </a:prstGeom>
          <a:noFill/>
          <a:ln cap="flat" cmpd="sng" w="38100">
            <a:solidFill>
              <a:schemeClr val="lt1"/>
            </a:solidFill>
            <a:prstDash val="solid"/>
            <a:round/>
            <a:headEnd len="sm" w="sm" type="none"/>
            <a:tailEnd len="sm" w="sm" type="none"/>
          </a:ln>
        </p:spPr>
      </p:cxnSp>
      <p:pic>
        <p:nvPicPr>
          <p:cNvPr id="317" name="Google Shape;317;p40"/>
          <p:cNvPicPr preferRelativeResize="0"/>
          <p:nvPr/>
        </p:nvPicPr>
        <p:blipFill rotWithShape="1">
          <a:blip r:embed="rId10">
            <a:alphaModFix/>
          </a:blip>
          <a:srcRect b="0" l="0" r="0" t="0"/>
          <a:stretch/>
        </p:blipFill>
        <p:spPr>
          <a:xfrm>
            <a:off x="8701931" y="2367525"/>
            <a:ext cx="1922396" cy="918948"/>
          </a:xfrm>
          <a:prstGeom prst="rect">
            <a:avLst/>
          </a:prstGeom>
          <a:noFill/>
          <a:ln>
            <a:noFill/>
          </a:ln>
        </p:spPr>
      </p:pic>
      <p:cxnSp>
        <p:nvCxnSpPr>
          <p:cNvPr id="318" name="Google Shape;318;p40"/>
          <p:cNvCxnSpPr/>
          <p:nvPr/>
        </p:nvCxnSpPr>
        <p:spPr>
          <a:xfrm>
            <a:off x="7042061" y="2470881"/>
            <a:ext cx="1558631" cy="480799"/>
          </a:xfrm>
          <a:prstGeom prst="straightConnector1">
            <a:avLst/>
          </a:prstGeom>
          <a:noFill/>
          <a:ln cap="flat" cmpd="sng" w="38100">
            <a:solidFill>
              <a:schemeClr val="lt1"/>
            </a:solidFill>
            <a:prstDash val="solid"/>
            <a:round/>
            <a:headEnd len="sm" w="sm" type="none"/>
            <a:tailEnd len="sm" w="sm" type="none"/>
          </a:ln>
        </p:spPr>
      </p:cxnSp>
      <p:cxnSp>
        <p:nvCxnSpPr>
          <p:cNvPr id="319" name="Google Shape;319;p40"/>
          <p:cNvCxnSpPr/>
          <p:nvPr/>
        </p:nvCxnSpPr>
        <p:spPr>
          <a:xfrm>
            <a:off x="3900231" y="3746426"/>
            <a:ext cx="0" cy="946244"/>
          </a:xfrm>
          <a:prstGeom prst="straightConnector1">
            <a:avLst/>
          </a:prstGeom>
          <a:noFill/>
          <a:ln cap="flat" cmpd="sng" w="38100">
            <a:solidFill>
              <a:schemeClr val="lt1"/>
            </a:solidFill>
            <a:prstDash val="solid"/>
            <a:round/>
            <a:headEnd len="sm" w="sm" type="none"/>
            <a:tailEnd len="sm" w="sm" type="none"/>
          </a:ln>
        </p:spPr>
      </p:cxnSp>
      <p:cxnSp>
        <p:nvCxnSpPr>
          <p:cNvPr id="320" name="Google Shape;320;p40"/>
          <p:cNvCxnSpPr/>
          <p:nvPr/>
        </p:nvCxnSpPr>
        <p:spPr>
          <a:xfrm>
            <a:off x="9736532" y="3760467"/>
            <a:ext cx="0" cy="946244"/>
          </a:xfrm>
          <a:prstGeom prst="straightConnector1">
            <a:avLst/>
          </a:prstGeom>
          <a:noFill/>
          <a:ln cap="flat" cmpd="sng" w="38100">
            <a:solidFill>
              <a:schemeClr val="lt1"/>
            </a:solidFill>
            <a:prstDash val="dash"/>
            <a:round/>
            <a:headEnd len="sm" w="sm" type="none"/>
            <a:tailEnd len="sm" w="sm" type="none"/>
          </a:ln>
        </p:spPr>
      </p:cxnSp>
      <p:pic>
        <p:nvPicPr>
          <p:cNvPr id="321" name="Google Shape;321;p40"/>
          <p:cNvPicPr preferRelativeResize="0"/>
          <p:nvPr/>
        </p:nvPicPr>
        <p:blipFill rotWithShape="1">
          <a:blip r:embed="rId11">
            <a:alphaModFix/>
          </a:blip>
          <a:srcRect b="0" l="0" r="0" t="0"/>
          <a:stretch/>
        </p:blipFill>
        <p:spPr>
          <a:xfrm>
            <a:off x="3386411" y="4977004"/>
            <a:ext cx="1010757" cy="1045496"/>
          </a:xfrm>
          <a:prstGeom prst="rect">
            <a:avLst/>
          </a:prstGeom>
          <a:noFill/>
          <a:ln>
            <a:noFill/>
          </a:ln>
        </p:spPr>
      </p:pic>
      <p:cxnSp>
        <p:nvCxnSpPr>
          <p:cNvPr id="322" name="Google Shape;322;p40"/>
          <p:cNvCxnSpPr/>
          <p:nvPr/>
        </p:nvCxnSpPr>
        <p:spPr>
          <a:xfrm>
            <a:off x="5393471" y="3760467"/>
            <a:ext cx="0" cy="946244"/>
          </a:xfrm>
          <a:prstGeom prst="straightConnector1">
            <a:avLst/>
          </a:prstGeom>
          <a:noFill/>
          <a:ln cap="flat" cmpd="sng" w="38100">
            <a:solidFill>
              <a:schemeClr val="lt1"/>
            </a:solidFill>
            <a:prstDash val="solid"/>
            <a:round/>
            <a:headEnd len="sm" w="sm" type="none"/>
            <a:tailEnd len="sm" w="sm" type="none"/>
          </a:ln>
        </p:spPr>
      </p:cxnSp>
      <p:pic>
        <p:nvPicPr>
          <p:cNvPr descr="Logo&#10;&#10;Description automatically generated" id="323" name="Google Shape;323;p40"/>
          <p:cNvPicPr preferRelativeResize="0"/>
          <p:nvPr/>
        </p:nvPicPr>
        <p:blipFill rotWithShape="1">
          <a:blip r:embed="rId12">
            <a:alphaModFix/>
          </a:blip>
          <a:srcRect b="0" l="0" r="0" t="0"/>
          <a:stretch/>
        </p:blipFill>
        <p:spPr>
          <a:xfrm>
            <a:off x="7794834" y="4961035"/>
            <a:ext cx="1036046" cy="996485"/>
          </a:xfrm>
          <a:prstGeom prst="rect">
            <a:avLst/>
          </a:prstGeom>
          <a:noFill/>
          <a:ln>
            <a:noFill/>
          </a:ln>
        </p:spPr>
      </p:pic>
      <p:pic>
        <p:nvPicPr>
          <p:cNvPr descr="Logo&#10;&#10;Description automatically generated with medium confidence" id="324" name="Google Shape;324;p40"/>
          <p:cNvPicPr preferRelativeResize="0"/>
          <p:nvPr/>
        </p:nvPicPr>
        <p:blipFill rotWithShape="1">
          <a:blip r:embed="rId13">
            <a:alphaModFix/>
          </a:blip>
          <a:srcRect b="0" l="0" r="0" t="0"/>
          <a:stretch/>
        </p:blipFill>
        <p:spPr>
          <a:xfrm>
            <a:off x="2078703" y="582305"/>
            <a:ext cx="2060372" cy="2060372"/>
          </a:xfrm>
          <a:prstGeom prst="rect">
            <a:avLst/>
          </a:prstGeom>
          <a:noFill/>
          <a:ln>
            <a:noFill/>
          </a:ln>
        </p:spPr>
      </p:pic>
      <p:cxnSp>
        <p:nvCxnSpPr>
          <p:cNvPr id="325" name="Google Shape;325;p40"/>
          <p:cNvCxnSpPr/>
          <p:nvPr/>
        </p:nvCxnSpPr>
        <p:spPr>
          <a:xfrm>
            <a:off x="6790830" y="3760467"/>
            <a:ext cx="0" cy="946244"/>
          </a:xfrm>
          <a:prstGeom prst="straightConnector1">
            <a:avLst/>
          </a:prstGeom>
          <a:noFill/>
          <a:ln cap="flat" cmpd="sng" w="38100">
            <a:solidFill>
              <a:schemeClr val="lt1"/>
            </a:solidFill>
            <a:prstDash val="solid"/>
            <a:round/>
            <a:headEnd len="sm" w="sm" type="none"/>
            <a:tailEnd len="sm" w="sm" type="none"/>
          </a:ln>
        </p:spPr>
      </p:cxnSp>
      <p:pic>
        <p:nvPicPr>
          <p:cNvPr id="326" name="Google Shape;326;p40"/>
          <p:cNvPicPr preferRelativeResize="0"/>
          <p:nvPr/>
        </p:nvPicPr>
        <p:blipFill rotWithShape="1">
          <a:blip r:embed="rId14">
            <a:alphaModFix/>
          </a:blip>
          <a:srcRect b="0" l="0" r="0" t="0"/>
          <a:stretch/>
        </p:blipFill>
        <p:spPr>
          <a:xfrm>
            <a:off x="9250466" y="4954079"/>
            <a:ext cx="1009791" cy="1003440"/>
          </a:xfrm>
          <a:prstGeom prst="rect">
            <a:avLst/>
          </a:prstGeom>
          <a:noFill/>
          <a:ln>
            <a:noFill/>
          </a:ln>
        </p:spPr>
      </p:pic>
      <p:cxnSp>
        <p:nvCxnSpPr>
          <p:cNvPr id="327" name="Google Shape;327;p40"/>
          <p:cNvCxnSpPr/>
          <p:nvPr/>
        </p:nvCxnSpPr>
        <p:spPr>
          <a:xfrm flipH="1" rot="10800000">
            <a:off x="7042062" y="1612491"/>
            <a:ext cx="1558631" cy="409276"/>
          </a:xfrm>
          <a:prstGeom prst="straightConnector1">
            <a:avLst/>
          </a:prstGeom>
          <a:noFill/>
          <a:ln cap="flat" cmpd="sng" w="38100">
            <a:solidFill>
              <a:schemeClr val="lt1"/>
            </a:solidFill>
            <a:prstDash val="dash"/>
            <a:round/>
            <a:headEnd len="sm" w="sm" type="none"/>
            <a:tailEnd len="sm" w="sm" type="none"/>
          </a:ln>
        </p:spPr>
      </p:cxnSp>
      <p:pic>
        <p:nvPicPr>
          <p:cNvPr id="328" name="Google Shape;328;p40"/>
          <p:cNvPicPr preferRelativeResize="0"/>
          <p:nvPr/>
        </p:nvPicPr>
        <p:blipFill rotWithShape="1">
          <a:blip r:embed="rId15">
            <a:alphaModFix/>
          </a:blip>
          <a:srcRect b="0" l="0" r="0" t="0"/>
          <a:stretch/>
        </p:blipFill>
        <p:spPr>
          <a:xfrm>
            <a:off x="8830880" y="1058443"/>
            <a:ext cx="692247" cy="819264"/>
          </a:xfrm>
          <a:prstGeom prst="rect">
            <a:avLst/>
          </a:prstGeom>
          <a:noFill/>
          <a:ln>
            <a:noFill/>
          </a:ln>
        </p:spPr>
      </p:pic>
      <p:sp>
        <p:nvSpPr>
          <p:cNvPr id="329" name="Google Shape;329;p40"/>
          <p:cNvSpPr/>
          <p:nvPr/>
        </p:nvSpPr>
        <p:spPr>
          <a:xfrm>
            <a:off x="-242294" y="-260190"/>
            <a:ext cx="1143418" cy="1143418"/>
          </a:xfrm>
          <a:custGeom>
            <a:rect b="b" l="l" r="r" t="t"/>
            <a:pathLst>
              <a:path extrusionOk="0" h="1715127" w="1715127">
                <a:moveTo>
                  <a:pt x="0" y="0"/>
                </a:moveTo>
                <a:lnTo>
                  <a:pt x="1715127" y="0"/>
                </a:lnTo>
                <a:lnTo>
                  <a:pt x="1715127" y="1715127"/>
                </a:lnTo>
                <a:lnTo>
                  <a:pt x="0" y="1715127"/>
                </a:lnTo>
                <a:lnTo>
                  <a:pt x="0" y="0"/>
                </a:lnTo>
                <a:close/>
              </a:path>
            </a:pathLst>
          </a:cu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330" name="Google Shape;330;p40"/>
          <p:cNvSpPr/>
          <p:nvPr/>
        </p:nvSpPr>
        <p:spPr>
          <a:xfrm>
            <a:off x="9598715" y="-91192"/>
            <a:ext cx="1992625" cy="380410"/>
          </a:xfrm>
          <a:custGeom>
            <a:rect b="b" l="l" r="r" t="t"/>
            <a:pathLst>
              <a:path extrusionOk="0" h="570615" w="2988937">
                <a:moveTo>
                  <a:pt x="0" y="0"/>
                </a:moveTo>
                <a:lnTo>
                  <a:pt x="2988938" y="0"/>
                </a:lnTo>
                <a:lnTo>
                  <a:pt x="2988938" y="570616"/>
                </a:lnTo>
                <a:lnTo>
                  <a:pt x="0" y="570616"/>
                </a:lnTo>
                <a:lnTo>
                  <a:pt x="0" y="0"/>
                </a:lnTo>
                <a:close/>
              </a:path>
            </a:pathLst>
          </a:cu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331" name="Google Shape;331;p40"/>
          <p:cNvSpPr/>
          <p:nvPr/>
        </p:nvSpPr>
        <p:spPr>
          <a:xfrm>
            <a:off x="600662" y="6615290"/>
            <a:ext cx="1992625" cy="380410"/>
          </a:xfrm>
          <a:custGeom>
            <a:rect b="b" l="l" r="r" t="t"/>
            <a:pathLst>
              <a:path extrusionOk="0" h="570615" w="2988937">
                <a:moveTo>
                  <a:pt x="0" y="0"/>
                </a:moveTo>
                <a:lnTo>
                  <a:pt x="2988938" y="0"/>
                </a:lnTo>
                <a:lnTo>
                  <a:pt x="2988938" y="570616"/>
                </a:lnTo>
                <a:lnTo>
                  <a:pt x="0" y="570616"/>
                </a:lnTo>
                <a:lnTo>
                  <a:pt x="0" y="0"/>
                </a:lnTo>
                <a:close/>
              </a:path>
            </a:pathLst>
          </a:cu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p:txBody>
      </p:sp>
      <p:cxnSp>
        <p:nvCxnSpPr>
          <p:cNvPr id="332" name="Google Shape;332;p40"/>
          <p:cNvCxnSpPr/>
          <p:nvPr/>
        </p:nvCxnSpPr>
        <p:spPr>
          <a:xfrm flipH="1" rot="10800000">
            <a:off x="4772337" y="2470880"/>
            <a:ext cx="632904" cy="389082"/>
          </a:xfrm>
          <a:prstGeom prst="straightConnector1">
            <a:avLst/>
          </a:prstGeom>
          <a:noFill/>
          <a:ln cap="flat" cmpd="sng" w="38100">
            <a:solidFill>
              <a:schemeClr val="lt1"/>
            </a:solidFill>
            <a:prstDash val="solid"/>
            <a:round/>
            <a:headEnd len="sm" w="sm" type="none"/>
            <a:tailEnd len="sm" w="sm" type="none"/>
          </a:ln>
        </p:spPr>
      </p:cxnSp>
      <p:cxnSp>
        <p:nvCxnSpPr>
          <p:cNvPr id="333" name="Google Shape;333;p40"/>
          <p:cNvCxnSpPr/>
          <p:nvPr/>
        </p:nvCxnSpPr>
        <p:spPr>
          <a:xfrm flipH="1" rot="10800000">
            <a:off x="2298111" y="3005928"/>
            <a:ext cx="434465" cy="2"/>
          </a:xfrm>
          <a:prstGeom prst="straightConnector1">
            <a:avLst/>
          </a:prstGeom>
          <a:noFill/>
          <a:ln cap="flat" cmpd="sng" w="38100">
            <a:solidFill>
              <a:schemeClr val="lt1"/>
            </a:solidFill>
            <a:prstDash val="solid"/>
            <a:round/>
            <a:headEnd len="sm" w="sm" type="none"/>
            <a:tailEnd len="sm" w="sm" type="none"/>
          </a:ln>
        </p:spPr>
      </p:cxnSp>
      <p:pic>
        <p:nvPicPr>
          <p:cNvPr id="334" name="Google Shape;334;p40"/>
          <p:cNvPicPr preferRelativeResize="0"/>
          <p:nvPr/>
        </p:nvPicPr>
        <p:blipFill rotWithShape="1">
          <a:blip r:embed="rId16">
            <a:alphaModFix/>
          </a:blip>
          <a:srcRect b="0" l="0" r="0" t="0"/>
          <a:stretch/>
        </p:blipFill>
        <p:spPr>
          <a:xfrm>
            <a:off x="978650" y="2367526"/>
            <a:ext cx="1222508" cy="1231129"/>
          </a:xfrm>
          <a:prstGeom prst="rect">
            <a:avLst/>
          </a:prstGeom>
          <a:noFill/>
          <a:ln>
            <a:noFill/>
          </a:ln>
        </p:spPr>
      </p:pic>
      <p:sp>
        <p:nvSpPr>
          <p:cNvPr id="335" name="Google Shape;335;p40"/>
          <p:cNvSpPr txBox="1"/>
          <p:nvPr/>
        </p:nvSpPr>
        <p:spPr>
          <a:xfrm>
            <a:off x="8729807" y="1828302"/>
            <a:ext cx="956416"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EFA - FireSat</a:t>
            </a:r>
            <a:endParaRPr b="0" i="0" sz="1200" u="none" cap="none" strike="noStrike">
              <a:solidFill>
                <a:srgbClr val="FFFFFF"/>
              </a:solidFill>
              <a:latin typeface="Calibri"/>
              <a:ea typeface="Calibri"/>
              <a:cs typeface="Calibri"/>
              <a:sym typeface="Calibri"/>
            </a:endParaRPr>
          </a:p>
        </p:txBody>
      </p:sp>
      <p:sp>
        <p:nvSpPr>
          <p:cNvPr id="336" name="Google Shape;336;p40"/>
          <p:cNvSpPr txBox="1"/>
          <p:nvPr/>
        </p:nvSpPr>
        <p:spPr>
          <a:xfrm>
            <a:off x="9132080" y="3176258"/>
            <a:ext cx="933269"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CWN / FIRIS</a:t>
            </a:r>
            <a:endParaRPr b="0" i="0" sz="1400" u="none" cap="none" strike="noStrike">
              <a:solidFill>
                <a:srgbClr val="000000"/>
              </a:solidFill>
              <a:latin typeface="Arial"/>
              <a:ea typeface="Arial"/>
              <a:cs typeface="Arial"/>
              <a:sym typeface="Arial"/>
            </a:endParaRPr>
          </a:p>
        </p:txBody>
      </p:sp>
      <p:pic>
        <p:nvPicPr>
          <p:cNvPr descr="A black and white logo&#10;&#10;AI-generated content may be incorrect." id="337" name="Google Shape;337;p40"/>
          <p:cNvPicPr preferRelativeResize="0"/>
          <p:nvPr/>
        </p:nvPicPr>
        <p:blipFill rotWithShape="1">
          <a:blip r:embed="rId17">
            <a:alphaModFix/>
          </a:blip>
          <a:srcRect b="0" l="0" r="0" t="0"/>
          <a:stretch/>
        </p:blipFill>
        <p:spPr>
          <a:xfrm>
            <a:off x="2952072" y="2796372"/>
            <a:ext cx="1600770" cy="382666"/>
          </a:xfrm>
          <a:prstGeom prst="rect">
            <a:avLst/>
          </a:prstGeom>
          <a:noFill/>
          <a:ln>
            <a:noFill/>
          </a:ln>
        </p:spPr>
      </p:pic>
      <p:pic>
        <p:nvPicPr>
          <p:cNvPr id="338" name="Google Shape;338;p40"/>
          <p:cNvPicPr preferRelativeResize="0"/>
          <p:nvPr/>
        </p:nvPicPr>
        <p:blipFill rotWithShape="1">
          <a:blip r:embed="rId18">
            <a:alphaModFix/>
          </a:blip>
          <a:srcRect b="0" l="0" r="0" t="0"/>
          <a:stretch/>
        </p:blipFill>
        <p:spPr>
          <a:xfrm>
            <a:off x="6468709" y="2798461"/>
            <a:ext cx="698483" cy="622439"/>
          </a:xfrm>
          <a:prstGeom prst="rect">
            <a:avLst/>
          </a:prstGeom>
          <a:noFill/>
          <a:ln>
            <a:noFill/>
          </a:ln>
        </p:spPr>
      </p:pic>
      <p:cxnSp>
        <p:nvCxnSpPr>
          <p:cNvPr id="339" name="Google Shape;339;p40"/>
          <p:cNvCxnSpPr/>
          <p:nvPr/>
        </p:nvCxnSpPr>
        <p:spPr>
          <a:xfrm>
            <a:off x="6121890" y="3098477"/>
            <a:ext cx="346818" cy="0"/>
          </a:xfrm>
          <a:prstGeom prst="straightConnector1">
            <a:avLst/>
          </a:prstGeom>
          <a:noFill/>
          <a:ln cap="flat" cmpd="sng" w="38100">
            <a:solidFill>
              <a:schemeClr val="lt1"/>
            </a:solidFill>
            <a:prstDash val="solid"/>
            <a:round/>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33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3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pic>
        <p:nvPicPr>
          <p:cNvPr descr="Logo&#10;&#10;Description automatically generated" id="345" name="Google Shape;345;p41"/>
          <p:cNvPicPr preferRelativeResize="0"/>
          <p:nvPr/>
        </p:nvPicPr>
        <p:blipFill rotWithShape="1">
          <a:blip r:embed="rId3">
            <a:alphaModFix/>
          </a:blip>
          <a:srcRect b="0" l="0" r="0" t="0"/>
          <a:stretch/>
        </p:blipFill>
        <p:spPr>
          <a:xfrm>
            <a:off x="10333536" y="405870"/>
            <a:ext cx="1314366" cy="1307184"/>
          </a:xfrm>
          <a:prstGeom prst="rect">
            <a:avLst/>
          </a:prstGeom>
          <a:noFill/>
          <a:ln>
            <a:noFill/>
          </a:ln>
        </p:spPr>
      </p:pic>
      <p:sp>
        <p:nvSpPr>
          <p:cNvPr id="346" name="Google Shape;346;p41"/>
          <p:cNvSpPr txBox="1"/>
          <p:nvPr/>
        </p:nvSpPr>
        <p:spPr>
          <a:xfrm>
            <a:off x="2379199" y="341479"/>
            <a:ext cx="7433605" cy="533736"/>
          </a:xfrm>
          <a:prstGeom prst="rect">
            <a:avLst/>
          </a:prstGeom>
          <a:noFill/>
          <a:ln>
            <a:noFill/>
          </a:ln>
        </p:spPr>
        <p:txBody>
          <a:bodyPr anchorCtr="0" anchor="t" bIns="0" lIns="0" spcFirstLastPara="1" rIns="0" wrap="square" tIns="0">
            <a:spAutoFit/>
          </a:bodyPr>
          <a:lstStyle/>
          <a:p>
            <a:pPr indent="0" lvl="0" marL="0" marR="0" rtl="0" algn="ctr">
              <a:lnSpc>
                <a:spcPct val="120011"/>
              </a:lnSpc>
              <a:spcBef>
                <a:spcPts val="0"/>
              </a:spcBef>
              <a:spcAft>
                <a:spcPts val="0"/>
              </a:spcAft>
              <a:buClr>
                <a:srgbClr val="000000"/>
              </a:buClr>
              <a:buSzPts val="3548"/>
              <a:buFont typeface="Arial"/>
              <a:buNone/>
            </a:pPr>
            <a:r>
              <a:rPr b="1" i="0" lang="en-US" sz="3548" u="none" cap="none" strike="noStrike">
                <a:solidFill>
                  <a:schemeClr val="lt1"/>
                </a:solidFill>
                <a:latin typeface="Arial"/>
                <a:ea typeface="Arial"/>
                <a:cs typeface="Arial"/>
                <a:sym typeface="Arial"/>
              </a:rPr>
              <a:t>FireGuard</a:t>
            </a:r>
            <a:endParaRPr b="1" i="0" sz="3548" u="none" cap="none" strike="noStrike">
              <a:solidFill>
                <a:schemeClr val="lt1"/>
              </a:solidFill>
              <a:latin typeface="Arial"/>
              <a:ea typeface="Arial"/>
              <a:cs typeface="Arial"/>
              <a:sym typeface="Arial"/>
            </a:endParaRPr>
          </a:p>
        </p:txBody>
      </p:sp>
      <p:pic>
        <p:nvPicPr>
          <p:cNvPr descr="A logo with a compass&#10;&#10;Description automatically generated" id="347" name="Google Shape;347;p41"/>
          <p:cNvPicPr preferRelativeResize="0"/>
          <p:nvPr/>
        </p:nvPicPr>
        <p:blipFill rotWithShape="1">
          <a:blip r:embed="rId4">
            <a:alphaModFix/>
          </a:blip>
          <a:srcRect b="0" l="0" r="0" t="0"/>
          <a:stretch/>
        </p:blipFill>
        <p:spPr>
          <a:xfrm>
            <a:off x="11520321" y="6228644"/>
            <a:ext cx="534536" cy="534536"/>
          </a:xfrm>
          <a:prstGeom prst="rect">
            <a:avLst/>
          </a:prstGeom>
          <a:noFill/>
          <a:ln>
            <a:noFill/>
          </a:ln>
        </p:spPr>
      </p:pic>
      <p:pic>
        <p:nvPicPr>
          <p:cNvPr id="348" name="Google Shape;348;p41"/>
          <p:cNvPicPr preferRelativeResize="0"/>
          <p:nvPr/>
        </p:nvPicPr>
        <p:blipFill rotWithShape="1">
          <a:blip r:embed="rId5">
            <a:alphaModFix/>
          </a:blip>
          <a:srcRect b="0" l="0" r="0" t="0"/>
          <a:stretch/>
        </p:blipFill>
        <p:spPr>
          <a:xfrm>
            <a:off x="285776" y="1281135"/>
            <a:ext cx="4957891" cy="3149319"/>
          </a:xfrm>
          <a:prstGeom prst="rect">
            <a:avLst/>
          </a:prstGeom>
          <a:noFill/>
          <a:ln cap="sq" cmpd="thickThin" w="228600">
            <a:solidFill>
              <a:srgbClr val="000000"/>
            </a:solidFill>
            <a:prstDash val="solid"/>
            <a:miter lim="800000"/>
            <a:headEnd len="sm" w="sm" type="none"/>
            <a:tailEnd len="sm" w="sm" type="none"/>
          </a:ln>
        </p:spPr>
      </p:pic>
      <p:pic>
        <p:nvPicPr>
          <p:cNvPr id="349" name="Google Shape;349;p41"/>
          <p:cNvPicPr preferRelativeResize="0"/>
          <p:nvPr/>
        </p:nvPicPr>
        <p:blipFill rotWithShape="1">
          <a:blip r:embed="rId6">
            <a:alphaModFix/>
          </a:blip>
          <a:srcRect b="0" l="0" r="0" t="0"/>
          <a:stretch/>
        </p:blipFill>
        <p:spPr>
          <a:xfrm>
            <a:off x="5812261" y="2078182"/>
            <a:ext cx="5409921" cy="3971637"/>
          </a:xfrm>
          <a:prstGeom prst="rect">
            <a:avLst/>
          </a:prstGeom>
          <a:noFill/>
          <a:ln cap="sq" cmpd="thickThin" w="228600">
            <a:solidFill>
              <a:srgbClr val="000000"/>
            </a:solidFill>
            <a:prstDash val="solid"/>
            <a:miter lim="800000"/>
            <a:headEnd len="sm" w="sm" type="none"/>
            <a:tailEnd len="sm" w="sm" type="none"/>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pic>
        <p:nvPicPr>
          <p:cNvPr descr="People in a room with computers&#10;&#10;Description automatically generated" id="355" name="Google Shape;355;p42"/>
          <p:cNvPicPr preferRelativeResize="0"/>
          <p:nvPr/>
        </p:nvPicPr>
        <p:blipFill rotWithShape="1">
          <a:blip r:embed="rId3">
            <a:alphaModFix amt="35000"/>
          </a:blip>
          <a:srcRect b="0" l="0" r="0" t="0"/>
          <a:stretch/>
        </p:blipFill>
        <p:spPr>
          <a:xfrm>
            <a:off x="-61402" y="1021"/>
            <a:ext cx="12191987" cy="6855958"/>
          </a:xfrm>
          <a:prstGeom prst="rect">
            <a:avLst/>
          </a:prstGeom>
          <a:noFill/>
          <a:ln>
            <a:noFill/>
          </a:ln>
        </p:spPr>
      </p:pic>
      <p:sp>
        <p:nvSpPr>
          <p:cNvPr id="356" name="Google Shape;356;p42"/>
          <p:cNvSpPr txBox="1"/>
          <p:nvPr/>
        </p:nvSpPr>
        <p:spPr>
          <a:xfrm>
            <a:off x="970340" y="108196"/>
            <a:ext cx="4509236" cy="1139139"/>
          </a:xfrm>
          <a:prstGeom prst="rect">
            <a:avLst/>
          </a:prstGeom>
          <a:noFill/>
          <a:ln>
            <a:noFill/>
          </a:ln>
        </p:spPr>
        <p:txBody>
          <a:bodyPr anchorCtr="0" anchor="ctr" bIns="30475" lIns="60950" spcFirstLastPara="1" rIns="60950" wrap="square" tIns="30475">
            <a:normAutofit/>
          </a:bodyPr>
          <a:lstStyle/>
          <a:p>
            <a:pPr indent="0" lvl="0" marL="0" marR="0" rtl="0" algn="l">
              <a:lnSpc>
                <a:spcPct val="90000"/>
              </a:lnSpc>
              <a:spcBef>
                <a:spcPts val="0"/>
              </a:spcBef>
              <a:spcAft>
                <a:spcPts val="0"/>
              </a:spcAft>
              <a:buClr>
                <a:srgbClr val="FFFFFF"/>
              </a:buClr>
              <a:buSzPts val="4000"/>
              <a:buFont typeface="Arial"/>
              <a:buNone/>
            </a:pPr>
            <a:r>
              <a:rPr b="1" i="0" lang="en-US" sz="4000" u="none" cap="none" strike="noStrike">
                <a:solidFill>
                  <a:srgbClr val="FFFFFF"/>
                </a:solidFill>
                <a:latin typeface="Arial"/>
                <a:ea typeface="Arial"/>
                <a:cs typeface="Arial"/>
                <a:sym typeface="Arial"/>
              </a:rPr>
              <a:t>AI Operations</a:t>
            </a:r>
            <a:endParaRPr b="0" i="0" sz="1400" u="none" cap="none" strike="noStrike">
              <a:solidFill>
                <a:srgbClr val="000000"/>
              </a:solidFill>
              <a:latin typeface="Arial"/>
              <a:ea typeface="Arial"/>
              <a:cs typeface="Arial"/>
              <a:sym typeface="Arial"/>
            </a:endParaRPr>
          </a:p>
        </p:txBody>
      </p:sp>
      <p:pic>
        <p:nvPicPr>
          <p:cNvPr descr="A map of a city&#10;&#10;Description automatically generated" id="357" name="Google Shape;357;p42"/>
          <p:cNvPicPr preferRelativeResize="0"/>
          <p:nvPr/>
        </p:nvPicPr>
        <p:blipFill rotWithShape="1">
          <a:blip r:embed="rId4">
            <a:alphaModFix/>
          </a:blip>
          <a:srcRect b="0" l="0" r="0" t="0"/>
          <a:stretch/>
        </p:blipFill>
        <p:spPr>
          <a:xfrm>
            <a:off x="5714207" y="361702"/>
            <a:ext cx="1691640" cy="1691640"/>
          </a:xfrm>
          <a:custGeom>
            <a:rect b="b" l="l" r="r" t="t"/>
            <a:pathLst>
              <a:path extrusionOk="0" h="1956816" w="1956816">
                <a:moveTo>
                  <a:pt x="978408" y="0"/>
                </a:moveTo>
                <a:cubicBezTo>
                  <a:pt x="1518768" y="0"/>
                  <a:pt x="1956816" y="438048"/>
                  <a:pt x="1956816" y="978408"/>
                </a:cubicBezTo>
                <a:cubicBezTo>
                  <a:pt x="1956816" y="1518768"/>
                  <a:pt x="1518768" y="1956816"/>
                  <a:pt x="978408" y="1956816"/>
                </a:cubicBezTo>
                <a:cubicBezTo>
                  <a:pt x="438048" y="1956816"/>
                  <a:pt x="0" y="1518768"/>
                  <a:pt x="0" y="978408"/>
                </a:cubicBezTo>
                <a:cubicBezTo>
                  <a:pt x="0" y="438048"/>
                  <a:pt x="438048" y="0"/>
                  <a:pt x="978408" y="0"/>
                </a:cubicBezTo>
                <a:close/>
              </a:path>
            </a:pathLst>
          </a:custGeom>
          <a:noFill/>
          <a:ln>
            <a:noFill/>
          </a:ln>
        </p:spPr>
      </p:pic>
      <p:pic>
        <p:nvPicPr>
          <p:cNvPr descr="A map with blue arrows pointing to a city&#10;&#10;Description automatically generated" id="358" name="Google Shape;358;p42"/>
          <p:cNvPicPr preferRelativeResize="0"/>
          <p:nvPr/>
        </p:nvPicPr>
        <p:blipFill rotWithShape="1">
          <a:blip r:embed="rId5">
            <a:alphaModFix/>
          </a:blip>
          <a:srcRect b="0" l="11691" r="2209" t="0"/>
          <a:stretch/>
        </p:blipFill>
        <p:spPr>
          <a:xfrm>
            <a:off x="5886020" y="2715337"/>
            <a:ext cx="2743200" cy="2743200"/>
          </a:xfrm>
          <a:custGeom>
            <a:rect b="b" l="l" r="r" t="t"/>
            <a:pathLst>
              <a:path extrusionOk="0" h="2834640" w="2834640">
                <a:moveTo>
                  <a:pt x="1417320" y="0"/>
                </a:moveTo>
                <a:cubicBezTo>
                  <a:pt x="2200084" y="0"/>
                  <a:pt x="2834640" y="634556"/>
                  <a:pt x="2834640" y="1417320"/>
                </a:cubicBezTo>
                <a:cubicBezTo>
                  <a:pt x="2834640" y="2200084"/>
                  <a:pt x="2200084" y="2834640"/>
                  <a:pt x="1417320" y="2834640"/>
                </a:cubicBezTo>
                <a:cubicBezTo>
                  <a:pt x="634556" y="2834640"/>
                  <a:pt x="0" y="2200084"/>
                  <a:pt x="0" y="1417320"/>
                </a:cubicBezTo>
                <a:cubicBezTo>
                  <a:pt x="0" y="634556"/>
                  <a:pt x="634556" y="0"/>
                  <a:pt x="1417320" y="0"/>
                </a:cubicBezTo>
                <a:close/>
              </a:path>
            </a:pathLst>
          </a:custGeom>
          <a:noFill/>
          <a:ln>
            <a:noFill/>
          </a:ln>
        </p:spPr>
      </p:pic>
      <p:pic>
        <p:nvPicPr>
          <p:cNvPr descr="A smoke coming out of a tree&#10;&#10;Description automatically generated" id="359" name="Google Shape;359;p42"/>
          <p:cNvPicPr preferRelativeResize="0"/>
          <p:nvPr/>
        </p:nvPicPr>
        <p:blipFill rotWithShape="1">
          <a:blip r:embed="rId6">
            <a:alphaModFix/>
          </a:blip>
          <a:srcRect b="0" l="0" r="0" t="0"/>
          <a:stretch/>
        </p:blipFill>
        <p:spPr>
          <a:xfrm>
            <a:off x="8278624" y="2"/>
            <a:ext cx="3913376" cy="3281569"/>
          </a:xfrm>
          <a:custGeom>
            <a:rect b="b" l="l" r="r" t="t"/>
            <a:pathLst>
              <a:path extrusionOk="0" h="3281569" w="3913376">
                <a:moveTo>
                  <a:pt x="267865" y="0"/>
                </a:moveTo>
                <a:lnTo>
                  <a:pt x="3913376" y="0"/>
                </a:lnTo>
                <a:lnTo>
                  <a:pt x="3913376" y="2499938"/>
                </a:lnTo>
                <a:lnTo>
                  <a:pt x="3794714" y="2630499"/>
                </a:lnTo>
                <a:cubicBezTo>
                  <a:pt x="3392450" y="3032763"/>
                  <a:pt x="2836727" y="3281569"/>
                  <a:pt x="2222892" y="3281569"/>
                </a:cubicBezTo>
                <a:cubicBezTo>
                  <a:pt x="995223" y="3281569"/>
                  <a:pt x="0" y="2286346"/>
                  <a:pt x="0" y="1058677"/>
                </a:cubicBezTo>
                <a:cubicBezTo>
                  <a:pt x="0" y="751760"/>
                  <a:pt x="62202" y="459370"/>
                  <a:pt x="174686" y="193427"/>
                </a:cubicBezTo>
                <a:close/>
              </a:path>
            </a:pathLst>
          </a:custGeom>
          <a:noFill/>
          <a:ln>
            <a:noFill/>
          </a:ln>
        </p:spPr>
      </p:pic>
      <p:pic>
        <p:nvPicPr>
          <p:cNvPr descr="A white background with black text&#10;&#10;Description automatically generated" id="360" name="Google Shape;360;p42"/>
          <p:cNvPicPr preferRelativeResize="0"/>
          <p:nvPr/>
        </p:nvPicPr>
        <p:blipFill rotWithShape="1">
          <a:blip r:embed="rId7">
            <a:alphaModFix/>
          </a:blip>
          <a:srcRect b="21015" l="0" r="-1" t="3394"/>
          <a:stretch/>
        </p:blipFill>
        <p:spPr>
          <a:xfrm>
            <a:off x="2230125" y="4790419"/>
            <a:ext cx="3910706" cy="2067577"/>
          </a:xfrm>
          <a:custGeom>
            <a:rect b="b" l="l" r="r" t="t"/>
            <a:pathLst>
              <a:path extrusionOk="0" h="2088462" w="3950208">
                <a:moveTo>
                  <a:pt x="1975104" y="0"/>
                </a:moveTo>
                <a:cubicBezTo>
                  <a:pt x="3065924" y="0"/>
                  <a:pt x="3950208" y="884284"/>
                  <a:pt x="3950208" y="1975104"/>
                </a:cubicBezTo>
                <a:lnTo>
                  <a:pt x="3944484" y="2088462"/>
                </a:lnTo>
                <a:lnTo>
                  <a:pt x="5724" y="2088462"/>
                </a:lnTo>
                <a:lnTo>
                  <a:pt x="0" y="1975104"/>
                </a:lnTo>
                <a:cubicBezTo>
                  <a:pt x="0" y="884284"/>
                  <a:pt x="884284" y="0"/>
                  <a:pt x="1975104" y="0"/>
                </a:cubicBezTo>
                <a:close/>
              </a:path>
            </a:pathLst>
          </a:custGeom>
          <a:noFill/>
          <a:ln>
            <a:noFill/>
          </a:ln>
        </p:spPr>
      </p:pic>
      <p:pic>
        <p:nvPicPr>
          <p:cNvPr descr="A map of a mountain range&#10;&#10;Description automatically generated with medium confidence" id="361" name="Google Shape;361;p42"/>
          <p:cNvPicPr preferRelativeResize="0"/>
          <p:nvPr/>
        </p:nvPicPr>
        <p:blipFill rotWithShape="1">
          <a:blip r:embed="rId8">
            <a:alphaModFix/>
          </a:blip>
          <a:srcRect b="0" l="0" r="0" t="0"/>
          <a:stretch/>
        </p:blipFill>
        <p:spPr>
          <a:xfrm>
            <a:off x="9009416" y="4131546"/>
            <a:ext cx="3178912" cy="2726454"/>
          </a:xfrm>
          <a:custGeom>
            <a:rect b="b" l="l" r="r" t="t"/>
            <a:pathLst>
              <a:path extrusionOk="0" h="2726454" w="3178912">
                <a:moveTo>
                  <a:pt x="1837818" y="0"/>
                </a:moveTo>
                <a:cubicBezTo>
                  <a:pt x="2345318" y="0"/>
                  <a:pt x="2804772" y="205705"/>
                  <a:pt x="3137352" y="538285"/>
                </a:cubicBezTo>
                <a:lnTo>
                  <a:pt x="3178912" y="584013"/>
                </a:lnTo>
                <a:lnTo>
                  <a:pt x="3178912" y="2726454"/>
                </a:lnTo>
                <a:lnTo>
                  <a:pt x="229483" y="2726454"/>
                </a:lnTo>
                <a:lnTo>
                  <a:pt x="221815" y="2713832"/>
                </a:lnTo>
                <a:cubicBezTo>
                  <a:pt x="80353" y="2453425"/>
                  <a:pt x="0" y="2155005"/>
                  <a:pt x="0" y="1837818"/>
                </a:cubicBezTo>
                <a:cubicBezTo>
                  <a:pt x="0" y="822819"/>
                  <a:pt x="822819" y="0"/>
                  <a:pt x="1837818" y="0"/>
                </a:cubicBezTo>
                <a:close/>
              </a:path>
            </a:pathLst>
          </a:custGeom>
          <a:noFill/>
          <a:ln>
            <a:noFill/>
          </a:ln>
        </p:spPr>
      </p:pic>
      <p:pic>
        <p:nvPicPr>
          <p:cNvPr descr="A logo with a compass&#10;&#10;Description automatically generated" id="362" name="Google Shape;362;p42"/>
          <p:cNvPicPr preferRelativeResize="0"/>
          <p:nvPr/>
        </p:nvPicPr>
        <p:blipFill rotWithShape="1">
          <a:blip r:embed="rId9">
            <a:alphaModFix/>
          </a:blip>
          <a:srcRect b="0" l="0" r="0" t="0"/>
          <a:stretch/>
        </p:blipFill>
        <p:spPr>
          <a:xfrm>
            <a:off x="11520321" y="6228644"/>
            <a:ext cx="534536" cy="534536"/>
          </a:xfrm>
          <a:prstGeom prst="rect">
            <a:avLst/>
          </a:prstGeom>
          <a:noFill/>
          <a:ln>
            <a:noFill/>
          </a:ln>
        </p:spPr>
      </p:pic>
      <p:sp>
        <p:nvSpPr>
          <p:cNvPr id="363" name="Google Shape;363;p42"/>
          <p:cNvSpPr txBox="1"/>
          <p:nvPr/>
        </p:nvSpPr>
        <p:spPr>
          <a:xfrm>
            <a:off x="142950" y="999475"/>
            <a:ext cx="5502300" cy="2419200"/>
          </a:xfrm>
          <a:prstGeom prst="rect">
            <a:avLst/>
          </a:prstGeom>
          <a:noFill/>
          <a:ln>
            <a:noFill/>
          </a:ln>
        </p:spPr>
        <p:txBody>
          <a:bodyPr anchorCtr="0" anchor="t" bIns="30475" lIns="60950" spcFirstLastPara="1" rIns="60950" wrap="square" tIns="30475">
            <a:noAutofit/>
          </a:bodyPr>
          <a:lstStyle/>
          <a:p>
            <a:pPr indent="-215900" lvl="0" marL="76204" marR="0" rtl="0" algn="l">
              <a:lnSpc>
                <a:spcPct val="90000"/>
              </a:lnSpc>
              <a:spcBef>
                <a:spcPts val="0"/>
              </a:spcBef>
              <a:spcAft>
                <a:spcPts val="0"/>
              </a:spcAft>
              <a:buClr>
                <a:srgbClr val="FDB01E"/>
              </a:buClr>
              <a:buSzPts val="3400"/>
              <a:buFont typeface="Arial"/>
              <a:buChar char="•"/>
            </a:pPr>
            <a:r>
              <a:rPr b="1" i="0" lang="en-US" sz="2000" u="none" cap="none" strike="noStrike">
                <a:solidFill>
                  <a:srgbClr val="FFFFFF"/>
                </a:solidFill>
                <a:latin typeface="Arial"/>
                <a:ea typeface="Arial"/>
                <a:cs typeface="Arial"/>
                <a:sym typeface="Arial"/>
              </a:rPr>
              <a:t>AI Operations Technicians analyze the detections, dismiss false positives, &amp; verify or refine lat/lons, using the following tools:</a:t>
            </a:r>
            <a:endParaRPr b="0" i="0" sz="1400" u="none" cap="none" strike="noStrike">
              <a:solidFill>
                <a:srgbClr val="000000"/>
              </a:solidFill>
              <a:latin typeface="Arial"/>
              <a:ea typeface="Arial"/>
              <a:cs typeface="Arial"/>
              <a:sym typeface="Arial"/>
            </a:endParaRPr>
          </a:p>
          <a:p>
            <a:pPr indent="-228600" lvl="0" marL="304815" marR="0" rtl="0" algn="l">
              <a:lnSpc>
                <a:spcPct val="90000"/>
              </a:lnSpc>
              <a:spcBef>
                <a:spcPts val="667"/>
              </a:spcBef>
              <a:spcAft>
                <a:spcPts val="0"/>
              </a:spcAft>
              <a:buClr>
                <a:srgbClr val="FDB01E"/>
              </a:buClr>
              <a:buSzPts val="3400"/>
              <a:buFont typeface="Arial"/>
              <a:buChar char="•"/>
            </a:pPr>
            <a:r>
              <a:rPr b="0" i="0" lang="en-US" sz="2000" u="none" cap="none" strike="noStrike">
                <a:solidFill>
                  <a:srgbClr val="FFFFFF"/>
                </a:solidFill>
                <a:latin typeface="Arial"/>
                <a:ea typeface="Arial"/>
                <a:cs typeface="Arial"/>
                <a:sym typeface="Arial"/>
              </a:rPr>
              <a:t>Visual comparison between satellite imagery &amp; camera feed</a:t>
            </a:r>
            <a:endParaRPr b="0" i="0" sz="1400" u="none" cap="none" strike="noStrike">
              <a:solidFill>
                <a:srgbClr val="000000"/>
              </a:solidFill>
              <a:latin typeface="Arial"/>
              <a:ea typeface="Arial"/>
              <a:cs typeface="Arial"/>
              <a:sym typeface="Arial"/>
            </a:endParaRPr>
          </a:p>
          <a:p>
            <a:pPr indent="139696" lvl="0" marL="76204" marR="0" rtl="0" algn="l">
              <a:lnSpc>
                <a:spcPct val="90000"/>
              </a:lnSpc>
              <a:spcBef>
                <a:spcPts val="667"/>
              </a:spcBef>
              <a:spcAft>
                <a:spcPts val="0"/>
              </a:spcAft>
              <a:buClr>
                <a:srgbClr val="FDB01E"/>
              </a:buClr>
              <a:buSzPts val="3400"/>
              <a:buFont typeface="Arial"/>
              <a:buNone/>
            </a:pPr>
            <a:r>
              <a:t/>
            </a:r>
            <a:endParaRPr b="0" i="0" sz="2000" u="none" cap="none" strike="noStrike">
              <a:solidFill>
                <a:srgbClr val="FFFFFF"/>
              </a:solidFill>
              <a:latin typeface="Arial"/>
              <a:ea typeface="Arial"/>
              <a:cs typeface="Arial"/>
              <a:sym typeface="Arial"/>
            </a:endParaRPr>
          </a:p>
          <a:p>
            <a:pPr indent="-228600" lvl="0" marL="304815" marR="0" rtl="0" algn="l">
              <a:lnSpc>
                <a:spcPct val="90000"/>
              </a:lnSpc>
              <a:spcBef>
                <a:spcPts val="667"/>
              </a:spcBef>
              <a:spcAft>
                <a:spcPts val="0"/>
              </a:spcAft>
              <a:buClr>
                <a:srgbClr val="FDB01E"/>
              </a:buClr>
              <a:buSzPts val="3400"/>
              <a:buFont typeface="Arial"/>
              <a:buChar char="•"/>
            </a:pPr>
            <a:r>
              <a:rPr b="0" i="0" lang="en-US" sz="2000" u="none" cap="none" strike="noStrike">
                <a:solidFill>
                  <a:srgbClr val="FFFFFF"/>
                </a:solidFill>
                <a:latin typeface="Arial"/>
                <a:ea typeface="Arial"/>
                <a:cs typeface="Arial"/>
                <a:sym typeface="Arial"/>
              </a:rPr>
              <a:t>Triangulation through multiple AI target lines</a:t>
            </a:r>
            <a:endParaRPr b="0" i="0" sz="1400" u="none" cap="none" strike="noStrike">
              <a:solidFill>
                <a:srgbClr val="000000"/>
              </a:solidFill>
              <a:latin typeface="Arial"/>
              <a:ea typeface="Arial"/>
              <a:cs typeface="Arial"/>
              <a:sym typeface="Arial"/>
            </a:endParaRPr>
          </a:p>
          <a:p>
            <a:pPr indent="-12700" lvl="0" marL="304815" marR="0" rtl="0" algn="l">
              <a:lnSpc>
                <a:spcPct val="90000"/>
              </a:lnSpc>
              <a:spcBef>
                <a:spcPts val="667"/>
              </a:spcBef>
              <a:spcAft>
                <a:spcPts val="0"/>
              </a:spcAft>
              <a:buClr>
                <a:srgbClr val="FDB01E"/>
              </a:buClr>
              <a:buSzPts val="3400"/>
              <a:buFont typeface="Arial"/>
              <a:buNone/>
            </a:pPr>
            <a:r>
              <a:t/>
            </a:r>
            <a:endParaRPr b="0" i="0" sz="2000" u="none" cap="none" strike="noStrike">
              <a:solidFill>
                <a:srgbClr val="FFFFFF"/>
              </a:solidFill>
              <a:latin typeface="Arial"/>
              <a:ea typeface="Arial"/>
              <a:cs typeface="Arial"/>
              <a:sym typeface="Arial"/>
            </a:endParaRPr>
          </a:p>
          <a:p>
            <a:pPr indent="-228600" lvl="0" marL="304815" marR="0" rtl="0" algn="l">
              <a:lnSpc>
                <a:spcPct val="90000"/>
              </a:lnSpc>
              <a:spcBef>
                <a:spcPts val="667"/>
              </a:spcBef>
              <a:spcAft>
                <a:spcPts val="0"/>
              </a:spcAft>
              <a:buClr>
                <a:srgbClr val="FDB01E"/>
              </a:buClr>
              <a:buSzPts val="3400"/>
              <a:buFont typeface="Arial"/>
              <a:buChar char="•"/>
            </a:pPr>
            <a:r>
              <a:rPr b="0" i="0" lang="en-US" sz="2000" u="none" cap="none" strike="noStrike">
                <a:solidFill>
                  <a:srgbClr val="FFFFFF"/>
                </a:solidFill>
                <a:latin typeface="Arial"/>
                <a:ea typeface="Arial"/>
                <a:cs typeface="Arial"/>
                <a:sym typeface="Arial"/>
              </a:rPr>
              <a:t>Moving cameras within viewshed of the fire to create triangulation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43"/>
          <p:cNvSpPr/>
          <p:nvPr/>
        </p:nvSpPr>
        <p:spPr>
          <a:xfrm>
            <a:off x="11249644" y="5947716"/>
            <a:ext cx="771934" cy="783285"/>
          </a:xfrm>
          <a:custGeom>
            <a:rect b="b" l="l" r="r" t="t"/>
            <a:pathLst>
              <a:path extrusionOk="0" h="1949386" w="1921136">
                <a:moveTo>
                  <a:pt x="0" y="0"/>
                </a:moveTo>
                <a:lnTo>
                  <a:pt x="1921136" y="0"/>
                </a:lnTo>
                <a:lnTo>
                  <a:pt x="1921136" y="1949386"/>
                </a:lnTo>
                <a:lnTo>
                  <a:pt x="0" y="1949386"/>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1F3864"/>
              </a:solidFill>
              <a:latin typeface="Century Gothic"/>
              <a:ea typeface="Century Gothic"/>
              <a:cs typeface="Century Gothic"/>
              <a:sym typeface="Century Gothic"/>
            </a:endParaRPr>
          </a:p>
        </p:txBody>
      </p:sp>
      <p:pic>
        <p:nvPicPr>
          <p:cNvPr id="370" name="Google Shape;370;p43"/>
          <p:cNvPicPr preferRelativeResize="0"/>
          <p:nvPr/>
        </p:nvPicPr>
        <p:blipFill rotWithShape="1">
          <a:blip r:embed="rId4">
            <a:alphaModFix/>
          </a:blip>
          <a:srcRect b="0" l="0" r="0" t="0"/>
          <a:stretch/>
        </p:blipFill>
        <p:spPr>
          <a:xfrm>
            <a:off x="8268495" y="1522263"/>
            <a:ext cx="2375738" cy="5115761"/>
          </a:xfrm>
          <a:prstGeom prst="roundRect">
            <a:avLst>
              <a:gd fmla="val 16667" name="adj"/>
            </a:avLst>
          </a:prstGeom>
          <a:noFill/>
          <a:ln>
            <a:noFill/>
          </a:ln>
          <a:effectLst>
            <a:outerShdw blurRad="76200" rotWithShape="0" algn="tl" dir="7800000" dist="38100">
              <a:srgbClr val="000000">
                <a:alpha val="40000"/>
              </a:srgbClr>
            </a:outerShdw>
          </a:effectLst>
        </p:spPr>
      </p:pic>
      <p:pic>
        <p:nvPicPr>
          <p:cNvPr descr="Graphical user interface&#10;&#10;AI-generated content may be incorrect." id="371" name="Google Shape;371;p43"/>
          <p:cNvPicPr preferRelativeResize="0"/>
          <p:nvPr/>
        </p:nvPicPr>
        <p:blipFill rotWithShape="1">
          <a:blip r:embed="rId5">
            <a:alphaModFix/>
          </a:blip>
          <a:srcRect b="0" l="0" r="0" t="0"/>
          <a:stretch/>
        </p:blipFill>
        <p:spPr>
          <a:xfrm>
            <a:off x="4905461" y="1533294"/>
            <a:ext cx="2360434" cy="5117276"/>
          </a:xfrm>
          <a:prstGeom prst="roundRect">
            <a:avLst>
              <a:gd fmla="val 16667" name="adj"/>
            </a:avLst>
          </a:prstGeom>
          <a:noFill/>
          <a:ln>
            <a:noFill/>
          </a:ln>
          <a:effectLst>
            <a:outerShdw blurRad="76200" rotWithShape="0" algn="tl" dir="7800000" dist="38100">
              <a:srgbClr val="000000">
                <a:alpha val="40000"/>
              </a:srgbClr>
            </a:outerShdw>
          </a:effectLst>
        </p:spPr>
      </p:pic>
      <p:pic>
        <p:nvPicPr>
          <p:cNvPr descr="Graphical user interface, application&#10;&#10;AI-generated content may be incorrect." id="372" name="Google Shape;372;p43"/>
          <p:cNvPicPr preferRelativeResize="0"/>
          <p:nvPr/>
        </p:nvPicPr>
        <p:blipFill rotWithShape="1">
          <a:blip r:embed="rId6">
            <a:alphaModFix/>
          </a:blip>
          <a:srcRect b="0" l="0" r="0" t="0"/>
          <a:stretch/>
        </p:blipFill>
        <p:spPr>
          <a:xfrm>
            <a:off x="1422827" y="1563921"/>
            <a:ext cx="2328427" cy="5047888"/>
          </a:xfrm>
          <a:prstGeom prst="roundRect">
            <a:avLst>
              <a:gd fmla="val 16667" name="adj"/>
            </a:avLst>
          </a:prstGeom>
          <a:noFill/>
          <a:ln>
            <a:noFill/>
          </a:ln>
          <a:effectLst>
            <a:outerShdw blurRad="76200" rotWithShape="0" algn="tl" dir="7800000" dist="38100">
              <a:srgbClr val="000000">
                <a:alpha val="40000"/>
              </a:srgbClr>
            </a:outerShdw>
          </a:effectLst>
        </p:spPr>
      </p:pic>
      <p:sp>
        <p:nvSpPr>
          <p:cNvPr id="373" name="Google Shape;373;p43"/>
          <p:cNvSpPr txBox="1"/>
          <p:nvPr/>
        </p:nvSpPr>
        <p:spPr>
          <a:xfrm>
            <a:off x="1607840" y="219976"/>
            <a:ext cx="9004741"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4000"/>
              <a:buFont typeface="Arial"/>
              <a:buNone/>
            </a:pPr>
            <a:r>
              <a:rPr b="0" i="0" lang="en-US" sz="4000" u="none" cap="none" strike="noStrike">
                <a:solidFill>
                  <a:srgbClr val="FFFFFF"/>
                </a:solidFill>
                <a:latin typeface="Arial"/>
                <a:ea typeface="Arial"/>
                <a:cs typeface="Arial"/>
                <a:sym typeface="Arial"/>
              </a:rPr>
              <a:t>CAL FIRE Intel App</a:t>
            </a:r>
            <a:endParaRPr b="0" i="0" sz="1400" u="none" cap="none" strike="noStrike">
              <a:solidFill>
                <a:srgbClr val="000000"/>
              </a:solidFill>
              <a:latin typeface="Arial"/>
              <a:ea typeface="Arial"/>
              <a:cs typeface="Arial"/>
              <a:sym typeface="Arial"/>
            </a:endParaRPr>
          </a:p>
        </p:txBody>
      </p:sp>
      <p:pic>
        <p:nvPicPr>
          <p:cNvPr id="374" name="Google Shape;374;p43"/>
          <p:cNvPicPr preferRelativeResize="0"/>
          <p:nvPr/>
        </p:nvPicPr>
        <p:blipFill rotWithShape="1">
          <a:blip r:embed="rId7">
            <a:alphaModFix/>
          </a:blip>
          <a:srcRect b="0" l="0" r="0" t="0"/>
          <a:stretch/>
        </p:blipFill>
        <p:spPr>
          <a:xfrm>
            <a:off x="1305384" y="1512638"/>
            <a:ext cx="2509370" cy="5150454"/>
          </a:xfrm>
          <a:prstGeom prst="rect">
            <a:avLst/>
          </a:prstGeom>
          <a:noFill/>
          <a:ln>
            <a:noFill/>
          </a:ln>
        </p:spPr>
      </p:pic>
      <p:pic>
        <p:nvPicPr>
          <p:cNvPr id="375" name="Google Shape;375;p43"/>
          <p:cNvPicPr preferRelativeResize="0"/>
          <p:nvPr/>
        </p:nvPicPr>
        <p:blipFill rotWithShape="1">
          <a:blip r:embed="rId7">
            <a:alphaModFix/>
          </a:blip>
          <a:srcRect b="0" l="0" r="0" t="0"/>
          <a:stretch/>
        </p:blipFill>
        <p:spPr>
          <a:xfrm>
            <a:off x="8249971" y="1506486"/>
            <a:ext cx="2509370" cy="5150453"/>
          </a:xfrm>
          <a:prstGeom prst="rect">
            <a:avLst/>
          </a:prstGeom>
          <a:noFill/>
          <a:ln>
            <a:noFill/>
          </a:ln>
        </p:spPr>
      </p:pic>
      <p:pic>
        <p:nvPicPr>
          <p:cNvPr id="376" name="Google Shape;376;p43"/>
          <p:cNvPicPr preferRelativeResize="0"/>
          <p:nvPr/>
        </p:nvPicPr>
        <p:blipFill rotWithShape="1">
          <a:blip r:embed="rId7">
            <a:alphaModFix/>
          </a:blip>
          <a:srcRect b="0" l="0" r="0" t="0"/>
          <a:stretch/>
        </p:blipFill>
        <p:spPr>
          <a:xfrm>
            <a:off x="4830993" y="1512638"/>
            <a:ext cx="2509370" cy="5150454"/>
          </a:xfrm>
          <a:prstGeom prst="rect">
            <a:avLst/>
          </a:prstGeom>
          <a:noFill/>
          <a:ln>
            <a:noFill/>
          </a:ln>
        </p:spPr>
      </p:pic>
      <p:sp>
        <p:nvSpPr>
          <p:cNvPr id="377" name="Google Shape;377;p43"/>
          <p:cNvSpPr txBox="1"/>
          <p:nvPr/>
        </p:nvSpPr>
        <p:spPr>
          <a:xfrm>
            <a:off x="5359660" y="1143306"/>
            <a:ext cx="1776395"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Arial"/>
              <a:buNone/>
            </a:pPr>
            <a:r>
              <a:rPr b="0" i="0" lang="en-US" sz="1800" u="none" cap="none" strike="noStrike">
                <a:solidFill>
                  <a:srgbClr val="FFFFFF"/>
                </a:solidFill>
                <a:latin typeface="Calibri"/>
                <a:ea typeface="Calibri"/>
                <a:cs typeface="Calibri"/>
                <a:sym typeface="Calibri"/>
              </a:rPr>
              <a:t>CSR Intel App </a:t>
            </a:r>
            <a:endParaRPr b="0" i="0" sz="1400" u="none" cap="none" strike="noStrike">
              <a:solidFill>
                <a:srgbClr val="000000"/>
              </a:solidFill>
              <a:latin typeface="Arial"/>
              <a:ea typeface="Arial"/>
              <a:cs typeface="Arial"/>
              <a:sym typeface="Arial"/>
            </a:endParaRPr>
          </a:p>
        </p:txBody>
      </p:sp>
      <p:sp>
        <p:nvSpPr>
          <p:cNvPr id="378" name="Google Shape;378;p43"/>
          <p:cNvSpPr txBox="1"/>
          <p:nvPr/>
        </p:nvSpPr>
        <p:spPr>
          <a:xfrm>
            <a:off x="8726870" y="1159583"/>
            <a:ext cx="1776395"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Arial"/>
              <a:buNone/>
            </a:pPr>
            <a:r>
              <a:rPr b="0" i="0" lang="en-US" sz="1800" u="none" cap="none" strike="noStrike">
                <a:solidFill>
                  <a:srgbClr val="FFFFFF"/>
                </a:solidFill>
                <a:latin typeface="Calibri"/>
                <a:ea typeface="Calibri"/>
                <a:cs typeface="Calibri"/>
                <a:sym typeface="Calibri"/>
              </a:rPr>
              <a:t>CNR Intel App </a:t>
            </a:r>
            <a:endParaRPr b="0" i="0" sz="1400" u="none" cap="none" strike="noStrike">
              <a:solidFill>
                <a:srgbClr val="000000"/>
              </a:solidFill>
              <a:latin typeface="Arial"/>
              <a:ea typeface="Arial"/>
              <a:cs typeface="Arial"/>
              <a:sym typeface="Arial"/>
            </a:endParaRPr>
          </a:p>
        </p:txBody>
      </p:sp>
      <p:sp>
        <p:nvSpPr>
          <p:cNvPr id="379" name="Google Shape;379;p43"/>
          <p:cNvSpPr txBox="1"/>
          <p:nvPr/>
        </p:nvSpPr>
        <p:spPr>
          <a:xfrm>
            <a:off x="1776146" y="1117490"/>
            <a:ext cx="1776395"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Arial"/>
              <a:buNone/>
            </a:pPr>
            <a:r>
              <a:rPr b="0" i="0" lang="en-US" sz="1800" u="none" cap="none" strike="noStrike">
                <a:solidFill>
                  <a:srgbClr val="FFFFFF"/>
                </a:solidFill>
                <a:latin typeface="Calibri"/>
                <a:ea typeface="Calibri"/>
                <a:cs typeface="Calibri"/>
                <a:sym typeface="Calibri"/>
              </a:rPr>
              <a:t>SAC Intel App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pic>
        <p:nvPicPr>
          <p:cNvPr id="385" name="Google Shape;385;p44"/>
          <p:cNvPicPr preferRelativeResize="0"/>
          <p:nvPr/>
        </p:nvPicPr>
        <p:blipFill rotWithShape="1">
          <a:blip r:embed="rId3">
            <a:alphaModFix/>
          </a:blip>
          <a:srcRect b="0" l="0" r="0" t="0"/>
          <a:stretch/>
        </p:blipFill>
        <p:spPr>
          <a:xfrm>
            <a:off x="1" y="0"/>
            <a:ext cx="12189623" cy="6858000"/>
          </a:xfrm>
          <a:prstGeom prst="rect">
            <a:avLst/>
          </a:prstGeom>
          <a:noFill/>
          <a:ln>
            <a:noFill/>
          </a:ln>
        </p:spPr>
      </p:pic>
      <p:sp>
        <p:nvSpPr>
          <p:cNvPr id="386" name="Google Shape;386;p44"/>
          <p:cNvSpPr txBox="1"/>
          <p:nvPr/>
        </p:nvSpPr>
        <p:spPr>
          <a:xfrm>
            <a:off x="386348" y="5906159"/>
            <a:ext cx="4593747" cy="75911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67"/>
              <a:buFont typeface="Arial"/>
              <a:buNone/>
            </a:pPr>
            <a:r>
              <a:t/>
            </a:r>
            <a:endParaRPr b="0" i="0" sz="2267" u="none" cap="none" strike="noStrike">
              <a:solidFill>
                <a:srgbClr val="FFC000"/>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333"/>
              <a:buFont typeface="Arial"/>
              <a:buNone/>
            </a:pPr>
            <a:r>
              <a:t/>
            </a:r>
            <a:endParaRPr b="0" i="0" sz="1333" u="none" cap="none" strike="noStrike">
              <a:solidFill>
                <a:srgbClr val="FFC000"/>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333"/>
              <a:buFont typeface="Arial"/>
              <a:buNone/>
            </a:pPr>
            <a:r>
              <a:rPr b="0" i="0" lang="en-US" sz="1333" u="none" cap="none" strike="noStrike">
                <a:solidFill>
                  <a:srgbClr val="FFC000"/>
                </a:solidFill>
                <a:latin typeface="Century Gothic"/>
                <a:ea typeface="Century Gothic"/>
                <a:cs typeface="Century Gothic"/>
                <a:sym typeface="Century Gothic"/>
              </a:rPr>
              <a:t> </a:t>
            </a:r>
            <a:endParaRPr b="0" i="0" sz="733" u="none" cap="none" strike="noStrike">
              <a:solidFill>
                <a:srgbClr val="FFC000"/>
              </a:solidFill>
              <a:latin typeface="Century Gothic"/>
              <a:ea typeface="Century Gothic"/>
              <a:cs typeface="Century Gothic"/>
              <a:sym typeface="Century Gothic"/>
            </a:endParaRPr>
          </a:p>
        </p:txBody>
      </p:sp>
      <p:pic>
        <p:nvPicPr>
          <p:cNvPr descr="A logo with a compass&#10;&#10;Description automatically generated" id="387" name="Google Shape;387;p44"/>
          <p:cNvPicPr preferRelativeResize="0"/>
          <p:nvPr/>
        </p:nvPicPr>
        <p:blipFill rotWithShape="1">
          <a:blip r:embed="rId4">
            <a:alphaModFix/>
          </a:blip>
          <a:srcRect b="0" l="0" r="0" t="0"/>
          <a:stretch/>
        </p:blipFill>
        <p:spPr>
          <a:xfrm>
            <a:off x="9761839" y="4472455"/>
            <a:ext cx="2282695" cy="2282695"/>
          </a:xfrm>
          <a:prstGeom prst="rect">
            <a:avLst/>
          </a:prstGeom>
          <a:noFill/>
          <a:ln>
            <a:noFill/>
          </a:ln>
        </p:spPr>
      </p:pic>
      <p:sp>
        <p:nvSpPr>
          <p:cNvPr id="388" name="Google Shape;388;p44"/>
          <p:cNvSpPr txBox="1"/>
          <p:nvPr/>
        </p:nvSpPr>
        <p:spPr>
          <a:xfrm>
            <a:off x="302930" y="342200"/>
            <a:ext cx="4031873"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0"/>
              <a:buFont typeface="Arial"/>
              <a:buNone/>
            </a:pPr>
            <a:r>
              <a:rPr b="1" i="0" lang="en-US" sz="6000" u="none" cap="none" strike="noStrike">
                <a:solidFill>
                  <a:srgbClr val="FFFFFF"/>
                </a:solidFill>
                <a:latin typeface="Century Gothic"/>
                <a:ea typeface="Century Gothic"/>
                <a:cs typeface="Century Gothic"/>
                <a:sym typeface="Century Gothic"/>
              </a:rPr>
              <a:t>Thank You</a:t>
            </a:r>
            <a:endParaRPr b="0" i="0" sz="1400" u="none" cap="none" strike="noStrike">
              <a:solidFill>
                <a:srgbClr val="000000"/>
              </a:solidFill>
              <a:latin typeface="Arial"/>
              <a:ea typeface="Arial"/>
              <a:cs typeface="Arial"/>
              <a:sym typeface="Arial"/>
            </a:endParaRPr>
          </a:p>
        </p:txBody>
      </p:sp>
      <p:sp>
        <p:nvSpPr>
          <p:cNvPr id="389" name="Google Shape;389;p44"/>
          <p:cNvSpPr txBox="1"/>
          <p:nvPr/>
        </p:nvSpPr>
        <p:spPr>
          <a:xfrm>
            <a:off x="-61423" y="5138213"/>
            <a:ext cx="2347714" cy="904799"/>
          </a:xfrm>
          <a:prstGeom prst="rect">
            <a:avLst/>
          </a:prstGeom>
          <a:noFill/>
          <a:ln>
            <a:noFill/>
          </a:ln>
        </p:spPr>
        <p:txBody>
          <a:bodyPr anchorCtr="0" anchor="t" bIns="0" lIns="0" spcFirstLastPara="1" rIns="0" wrap="square" tIns="0">
            <a:spAutoFit/>
          </a:bodyPr>
          <a:lstStyle/>
          <a:p>
            <a:pPr indent="0" lvl="0" marL="0" marR="0" rtl="0" algn="ctr">
              <a:lnSpc>
                <a:spcPct val="148812"/>
              </a:lnSpc>
              <a:spcBef>
                <a:spcPts val="0"/>
              </a:spcBef>
              <a:spcAft>
                <a:spcPts val="0"/>
              </a:spcAft>
              <a:buClr>
                <a:srgbClr val="000000"/>
              </a:buClr>
              <a:buSzPts val="1600"/>
              <a:buFont typeface="Arial"/>
              <a:buNone/>
            </a:pPr>
            <a:r>
              <a:rPr b="0" i="0" lang="en-US" sz="1600" u="none" cap="none" strike="noStrike">
                <a:solidFill>
                  <a:srgbClr val="F5B809"/>
                </a:solidFill>
                <a:latin typeface="Arial"/>
                <a:ea typeface="Arial"/>
                <a:cs typeface="Arial"/>
                <a:sym typeface="Arial"/>
              </a:rPr>
              <a:t>Phillip SeLegue</a:t>
            </a:r>
            <a:endParaRPr b="0" i="0" sz="1400" u="none" cap="none" strike="noStrike">
              <a:solidFill>
                <a:srgbClr val="000000"/>
              </a:solidFill>
              <a:latin typeface="Arial"/>
              <a:ea typeface="Arial"/>
              <a:cs typeface="Arial"/>
              <a:sym typeface="Arial"/>
            </a:endParaRPr>
          </a:p>
          <a:p>
            <a:pPr indent="0" lvl="0" marL="0" marR="0" rtl="0" algn="ctr">
              <a:lnSpc>
                <a:spcPct val="148812"/>
              </a:lnSpc>
              <a:spcBef>
                <a:spcPts val="0"/>
              </a:spcBef>
              <a:spcAft>
                <a:spcPts val="0"/>
              </a:spcAft>
              <a:buClr>
                <a:srgbClr val="000000"/>
              </a:buClr>
              <a:buSzPts val="1600"/>
              <a:buFont typeface="Arial"/>
              <a:buNone/>
            </a:pPr>
            <a:r>
              <a:rPr b="0" i="0" lang="en-US" sz="1600" u="none" cap="none" strike="noStrike">
                <a:solidFill>
                  <a:srgbClr val="FFFFFF"/>
                </a:solidFill>
                <a:latin typeface="Arial"/>
                <a:ea typeface="Arial"/>
                <a:cs typeface="Arial"/>
                <a:sym typeface="Arial"/>
              </a:rPr>
              <a:t>Staff Chief – Intel</a:t>
            </a:r>
            <a:endParaRPr b="0" i="0" sz="1400" u="none" cap="none" strike="noStrike">
              <a:solidFill>
                <a:srgbClr val="000000"/>
              </a:solidFill>
              <a:latin typeface="Arial"/>
              <a:ea typeface="Arial"/>
              <a:cs typeface="Arial"/>
              <a:sym typeface="Arial"/>
            </a:endParaRPr>
          </a:p>
          <a:p>
            <a:pPr indent="0" lvl="0" marL="0" marR="0" rtl="0" algn="ctr">
              <a:lnSpc>
                <a:spcPct val="138028"/>
              </a:lnSpc>
              <a:spcBef>
                <a:spcPts val="0"/>
              </a:spcBef>
              <a:spcAft>
                <a:spcPts val="0"/>
              </a:spcAft>
              <a:buClr>
                <a:srgbClr val="000000"/>
              </a:buClr>
              <a:buSzPts val="1725"/>
              <a:buFont typeface="Arial"/>
              <a:buNone/>
            </a:pPr>
            <a:r>
              <a:t/>
            </a:r>
            <a:endParaRPr b="0" i="0" sz="1725" u="sng" cap="none" strike="noStrike">
              <a:solidFill>
                <a:srgbClr val="0000FF"/>
              </a:solidFill>
              <a:latin typeface="Arial"/>
              <a:ea typeface="Arial"/>
              <a:cs typeface="Arial"/>
              <a:sym typeface="Arial"/>
              <a:hlinkClick r:id="rId5">
                <a:extLst>
                  <a:ext uri="{A12FA001-AC4F-418D-AE19-62706E023703}">
                    <ahyp:hlinkClr val="tx"/>
                  </a:ext>
                </a:extLst>
              </a:hlinkClick>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ceos">
  <a:themeElements>
    <a:clrScheme name="Custom 2">
      <a:dk1>
        <a:srgbClr val="000000"/>
      </a:dk1>
      <a:lt1>
        <a:srgbClr val="FFFFFF"/>
      </a:lt1>
      <a:dk2>
        <a:srgbClr val="44546A"/>
      </a:dk2>
      <a:lt2>
        <a:srgbClr val="E7E6E6"/>
      </a:lt2>
      <a:accent1>
        <a:srgbClr val="33445F"/>
      </a:accent1>
      <a:accent2>
        <a:srgbClr val="A3CB34"/>
      </a:accent2>
      <a:accent3>
        <a:srgbClr val="C1666B"/>
      </a:accent3>
      <a:accent4>
        <a:srgbClr val="DDDDDD"/>
      </a:accent4>
      <a:accent5>
        <a:srgbClr val="7BC0D7"/>
      </a:accent5>
      <a:accent6>
        <a:srgbClr val="D1462F"/>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Design">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