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b461efd6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b461efd6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b461efd65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b461efd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b461efd65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8b461efd6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cb30229a6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cb30229a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cb30229a6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cb30229a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42" r="-2843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Wildfire Portal</a:t>
            </a:r>
            <a:endParaRPr sz="7500"/>
          </a:p>
        </p:txBody>
      </p:sp>
      <p:sp>
        <p:nvSpPr>
          <p:cNvPr id="67" name="Google Shape;67;p7"/>
          <p:cNvSpPr/>
          <p:nvPr/>
        </p:nvSpPr>
        <p:spPr>
          <a:xfrm>
            <a:off x="7233175" y="4672201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6.4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 2026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 2026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44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 rot="-5400000">
            <a:off x="-1971299" y="2923300"/>
            <a:ext cx="5415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ceos.org/wildfires</a:t>
            </a:r>
            <a:endParaRPr b="1"/>
          </a:p>
        </p:txBody>
      </p:sp>
      <p:pic>
        <p:nvPicPr>
          <p:cNvPr id="74" name="Google Shape;74;p8" title="Screenshot 2026-04-09 at 1.26.3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978" y="0"/>
            <a:ext cx="954804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44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 rot="-5400000">
            <a:off x="-1971299" y="2923300"/>
            <a:ext cx="5415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ceos.org/wildfires</a:t>
            </a:r>
            <a:endParaRPr b="1"/>
          </a:p>
        </p:txBody>
      </p:sp>
      <p:pic>
        <p:nvPicPr>
          <p:cNvPr id="81" name="Google Shape;81;p9" title="Screenshot 2026-04-09 at 1.28.02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978" y="0"/>
            <a:ext cx="954804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44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 rot="-5400000">
            <a:off x="-1971299" y="2923300"/>
            <a:ext cx="5415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ceos.org/wildfires</a:t>
            </a:r>
            <a:endParaRPr b="1"/>
          </a:p>
        </p:txBody>
      </p:sp>
      <p:pic>
        <p:nvPicPr>
          <p:cNvPr id="88" name="Google Shape;88;p10" title="Screenshot 2026-04-15 at 9.27.0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007" y="-258137"/>
            <a:ext cx="9591999" cy="71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348300" y="1216174"/>
            <a:ext cx="11495400" cy="52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Add commercial sensors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Categorise into actual contribution to wildfire monitoring</a:t>
            </a:r>
            <a:endParaRPr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potential / demonstrated application / operational products	</a:t>
            </a:r>
            <a:endParaRPr sz="21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Historical missions</a:t>
            </a:r>
            <a:endParaRPr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Currently includes missions from 2015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Separate out completed missions into dedicated ‘historical missions’ section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Add other historical missions</a:t>
            </a:r>
            <a:endParaRPr sz="21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Create subpages for other elements of the fire cycle</a:t>
            </a:r>
            <a:endParaRPr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Smoke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Fuel load (WGDisasater Wildfire Pilot II)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Burnt area mapping</a:t>
            </a:r>
            <a:endParaRPr sz="2100"/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 Expansions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 b="0" l="12659" r="8221" t="0"/>
          <a:stretch/>
        </p:blipFill>
        <p:spPr>
          <a:xfrm>
            <a:off x="0" y="0"/>
            <a:ext cx="12248799" cy="70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376700" y="348700"/>
            <a:ext cx="11495400" cy="17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chemeClr val="lt1"/>
                </a:solidFill>
              </a:rPr>
              <a:t>ceos.org/wildfires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Share feedback with team@symbios.space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